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notesSlides/notesSlide3.xml" ContentType="application/vnd.openxmlformats-officedocument.presentationml.notesSlide+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notesSlides/notesSlide4.xml" ContentType="application/vnd.openxmlformats-officedocument.presentationml.notesSlide+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notesSlides/notesSlide5.xml" ContentType="application/vnd.openxmlformats-officedocument.presentationml.notesSlide+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notesSlides/notesSlide6.xml" ContentType="application/vnd.openxmlformats-officedocument.presentationml.notesSlide+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notesSlides/notesSlide7.xml" ContentType="application/vnd.openxmlformats-officedocument.presentationml.notesSlide+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notesSlides/notesSlide8.xml" ContentType="application/vnd.openxmlformats-officedocument.presentationml.notesSlide+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notesSlides/notesSlide9.xml" ContentType="application/vnd.openxmlformats-officedocument.presentationml.notesSlide+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notesSlides/notesSlide10.xml" ContentType="application/vnd.openxmlformats-officedocument.presentationml.notesSlide+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notesSlides/notesSlide11.xml" ContentType="application/vnd.openxmlformats-officedocument.presentationml.notesSlide+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notesSlides/notesSlide12.xml" ContentType="application/vnd.openxmlformats-officedocument.presentationml.notesSlide+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notesSlides/notesSlide13.xml" ContentType="application/vnd.openxmlformats-officedocument.presentationml.notesSlide+xml"/>
  <Override PartName="/ppt/ink/ink1529.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notesSlides/notesSlide16.xml" ContentType="application/vnd.openxmlformats-officedocument.presentationml.notesSlide+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notesSlides/notesSlide17.xml" ContentType="application/vnd.openxmlformats-officedocument.presentationml.notesSlide+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notesSlides/notesSlide18.xml" ContentType="application/vnd.openxmlformats-officedocument.presentationml.notesSlide+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notesSlides/notesSlide19.xml" ContentType="application/vnd.openxmlformats-officedocument.presentationml.notesSlide+xml"/>
  <Override PartName="/ppt/comments/modernComment_29D_C74F9917.xml" ContentType="application/vnd.ms-powerpoint.comments+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notesSlides/notesSlide20.xml" ContentType="application/vnd.openxmlformats-officedocument.presentationml.notesSlide+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notesSlides/notesSlide21.xml" ContentType="application/vnd.openxmlformats-officedocument.presentationml.notesSlide+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notesSlides/notesSlide22.xml" ContentType="application/vnd.openxmlformats-officedocument.presentationml.notesSlide+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2331.xml" ContentType="application/inkml+xml"/>
  <Override PartName="/ppt/ink/ink2332.xml" ContentType="application/inkml+xml"/>
  <Override PartName="/ppt/notesSlides/notesSlide25.xml" ContentType="application/vnd.openxmlformats-officedocument.presentationml.notesSlide+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notesSlides/notesSlide26.xml" ContentType="application/vnd.openxmlformats-officedocument.presentationml.notesSlide+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notesSlides/notesSlide27.xml" ContentType="application/vnd.openxmlformats-officedocument.presentationml.notesSlide+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notesSlides/notesSlide28.xml" ContentType="application/vnd.openxmlformats-officedocument.presentationml.notesSlide+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notesSlides/notesSlide29.xml" ContentType="application/vnd.openxmlformats-officedocument.presentationml.notesSlide+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notesSlides/notesSlide30.xml" ContentType="application/vnd.openxmlformats-officedocument.presentationml.notesSlide+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notesSlides/notesSlide31.xml" ContentType="application/vnd.openxmlformats-officedocument.presentationml.notesSlide+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notesSlides/notesSlide32.xml" ContentType="application/vnd.openxmlformats-officedocument.presentationml.notesSlide+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notesSlides/notesSlide33.xml" ContentType="application/vnd.openxmlformats-officedocument.presentationml.notesSlide+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51" r:id="rId1"/>
  </p:sldMasterIdLst>
  <p:notesMasterIdLst>
    <p:notesMasterId r:id="rId39"/>
  </p:notesMasterIdLst>
  <p:handoutMasterIdLst>
    <p:handoutMasterId r:id="rId40"/>
  </p:handoutMasterIdLst>
  <p:sldIdLst>
    <p:sldId id="633" r:id="rId2"/>
    <p:sldId id="697" r:id="rId3"/>
    <p:sldId id="698" r:id="rId4"/>
    <p:sldId id="629" r:id="rId5"/>
    <p:sldId id="760" r:id="rId6"/>
    <p:sldId id="736" r:id="rId7"/>
    <p:sldId id="747" r:id="rId8"/>
    <p:sldId id="748" r:id="rId9"/>
    <p:sldId id="737" r:id="rId10"/>
    <p:sldId id="630" r:id="rId11"/>
    <p:sldId id="694" r:id="rId12"/>
    <p:sldId id="693" r:id="rId13"/>
    <p:sldId id="678" r:id="rId14"/>
    <p:sldId id="623" r:id="rId15"/>
    <p:sldId id="743" r:id="rId16"/>
    <p:sldId id="740" r:id="rId17"/>
    <p:sldId id="742" r:id="rId18"/>
    <p:sldId id="625" r:id="rId19"/>
    <p:sldId id="669" r:id="rId20"/>
    <p:sldId id="671" r:id="rId21"/>
    <p:sldId id="695" r:id="rId22"/>
    <p:sldId id="744" r:id="rId23"/>
    <p:sldId id="682" r:id="rId24"/>
    <p:sldId id="702" r:id="rId25"/>
    <p:sldId id="733" r:id="rId26"/>
    <p:sldId id="745" r:id="rId27"/>
    <p:sldId id="728" r:id="rId28"/>
    <p:sldId id="749" r:id="rId29"/>
    <p:sldId id="751" r:id="rId30"/>
    <p:sldId id="752" r:id="rId31"/>
    <p:sldId id="753" r:id="rId32"/>
    <p:sldId id="755" r:id="rId33"/>
    <p:sldId id="756" r:id="rId34"/>
    <p:sldId id="757" r:id="rId35"/>
    <p:sldId id="758" r:id="rId36"/>
    <p:sldId id="759" r:id="rId37"/>
    <p:sldId id="761" r:id="rId38"/>
  </p:sldIdLst>
  <p:sldSz cx="11520488" cy="6480175"/>
  <p:notesSz cx="7104063" cy="10234613"/>
  <p:embeddedFontLst>
    <p:embeddedFont>
      <p:font typeface="Cambria Math" panose="02040503050406030204" pitchFamily="18" charset="0"/>
      <p:regular r:id="rId41"/>
    </p:embeddedFont>
    <p:embeddedFont>
      <p:font typeface="DIN Next LT Pro" panose="020B0503020203050203" pitchFamily="34" charset="0"/>
      <p:regular r:id="rId42"/>
      <p:bold r:id="rId43"/>
      <p:italic r:id="rId44"/>
      <p:boldItalic r:id="rId45"/>
    </p:embeddedFont>
    <p:embeddedFont>
      <p:font typeface="DIN Next LT Pro Black" panose="020B0A03020203050203" pitchFamily="34" charset="0"/>
      <p:bold r:id="rId46"/>
      <p:italic r:id="rId47"/>
      <p:boldItalic r:id="rId48"/>
    </p:embeddedFont>
    <p:embeddedFont>
      <p:font typeface="DIN Next LT Pro Condensed" panose="020B0506020203050203" pitchFamily="34" charset="0"/>
      <p:regular r:id="rId49"/>
      <p:bold r:id="rId50"/>
    </p:embeddedFont>
    <p:embeddedFont>
      <p:font typeface="DIN Next LT Pro Light" panose="020B0303020203050203" pitchFamily="34" charset="0"/>
      <p:regular r:id="rId51"/>
      <p:italic r:id="rId52"/>
    </p:embeddedFont>
    <p:embeddedFont>
      <p:font typeface="DIN Next LT Pro Medium" panose="020B0603020203050203" pitchFamily="34" charset="0"/>
      <p:regular r:id="rId53"/>
      <p:bold r:id="rId54"/>
      <p:italic r:id="rId55"/>
      <p:boldItalic r:id="rId56"/>
    </p:embeddedFont>
    <p:embeddedFont>
      <p:font typeface="Montserrat" panose="00000500000000000000" pitchFamily="2" charset="0"/>
      <p:regular r:id="rId57"/>
      <p:bold r:id="rId58"/>
      <p:italic r:id="rId59"/>
      <p:boldItalic r:id="rId60"/>
    </p:embeddedFont>
    <p:embeddedFont>
      <p:font typeface="The Hand Black" panose="03070902030502020204" pitchFamily="66" charset="0"/>
      <p:bold r:id="rId61"/>
    </p:embeddedFont>
    <p:embeddedFont>
      <p:font typeface="The Hand Extrablack" panose="03070A02030502020204" pitchFamily="66" charset="0"/>
      <p:bold r:id="rId6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F6BD682-56D8-46E8-B2BE-87B2FDBD8030}">
          <p14:sldIdLst>
            <p14:sldId id="633"/>
          </p14:sldIdLst>
        </p14:section>
        <p14:section name="Slide 1: Cs and why it matters" id="{C8D194FB-EA1C-40C5-91AA-A622832D42B7}">
          <p14:sldIdLst>
            <p14:sldId id="697"/>
            <p14:sldId id="698"/>
          </p14:sldIdLst>
        </p14:section>
        <p14:section name="Slide 2: E2EE providers broken" id="{08538D0C-1E8B-4C09-8951-A220029771C2}">
          <p14:sldIdLst>
            <p14:sldId id="629"/>
          </p14:sldIdLst>
        </p14:section>
        <p14:section name="Slide 5: Isn't this a solved problem? Short time version" id="{82186C4B-885D-6246-A5FD-498CEF17402C}">
          <p14:sldIdLst>
            <p14:sldId id="760"/>
            <p14:sldId id="736"/>
            <p14:sldId id="747"/>
            <p14:sldId id="748"/>
            <p14:sldId id="737"/>
          </p14:sldIdLst>
        </p14:section>
        <p14:section name="Slide 3: Problem is hard, no clear goal" id="{04750325-97AC-4901-B8B7-16DBD22DADD3}">
          <p14:sldIdLst>
            <p14:sldId id="630"/>
            <p14:sldId id="694"/>
            <p14:sldId id="693"/>
          </p14:sldIdLst>
        </p14:section>
        <p14:section name="Slide 4: Our contributions" id="{949446EA-405E-4AAF-9C5A-CBB967D60D4A}">
          <p14:sldIdLst>
            <p14:sldId id="678"/>
            <p14:sldId id="623"/>
          </p14:sldIdLst>
        </p14:section>
        <p14:section name="Slide 6: Characteristics of CS" id="{29207264-0FEC-40E7-9E52-D734EEC30F31}">
          <p14:sldIdLst>
            <p14:sldId id="743"/>
            <p14:sldId id="740"/>
            <p14:sldId id="742"/>
          </p14:sldIdLst>
        </p14:section>
        <p14:section name="Slide 7: Security notions" id="{A1F84D71-19CD-4066-8096-727CDC8E14E2}">
          <p14:sldIdLst>
            <p14:sldId id="625"/>
            <p14:sldId id="669"/>
            <p14:sldId id="671"/>
          </p14:sldIdLst>
        </p14:section>
        <p14:section name="Recap" id="{61DD72AA-0B8F-4EF5-84DD-35938C7C8104}">
          <p14:sldIdLst>
            <p14:sldId id="695"/>
            <p14:sldId id="744"/>
            <p14:sldId id="682"/>
          </p14:sldIdLst>
        </p14:section>
        <p14:section name="Slide 8: CSS" id="{39162EBA-FE34-4667-A2DD-C97BA5FF401E}">
          <p14:sldIdLst>
            <p14:sldId id="702"/>
            <p14:sldId id="733"/>
            <p14:sldId id="745"/>
            <p14:sldId id="728"/>
            <p14:sldId id="749"/>
            <p14:sldId id="751"/>
            <p14:sldId id="752"/>
            <p14:sldId id="753"/>
            <p14:sldId id="755"/>
            <p14:sldId id="756"/>
          </p14:sldIdLst>
        </p14:section>
        <p14:section name="Backup slides" id="{D59B1183-D19C-48A2-817F-AD3E1A7A5296}">
          <p14:sldIdLst>
            <p14:sldId id="757"/>
            <p14:sldId id="758"/>
            <p14:sldId id="759"/>
            <p14:sldId id="761"/>
          </p14:sldIdLst>
        </p14:section>
      </p14:sectionLst>
    </p:ext>
    <p:ext uri="{EFAFB233-063F-42B5-8137-9DF3F51BA10A}">
      <p15:sldGuideLst xmlns:p15="http://schemas.microsoft.com/office/powerpoint/2012/main">
        <p15:guide id="8" orient="horz" pos="3130" userDrawn="1">
          <p15:clr>
            <a:srgbClr val="A4A3A4"/>
          </p15:clr>
        </p15:guide>
        <p15:guide id="9" pos="6826" userDrawn="1">
          <p15:clr>
            <a:srgbClr val="A4A3A4"/>
          </p15:clr>
        </p15:guide>
        <p15:guide id="11" pos="1769" userDrawn="1">
          <p15:clr>
            <a:srgbClr val="A4A3A4"/>
          </p15:clr>
        </p15:guide>
        <p15:guide id="15" orient="horz" pos="1315" userDrawn="1">
          <p15:clr>
            <a:srgbClr val="A4A3A4"/>
          </p15:clr>
        </p15:guide>
        <p15:guide id="16" orient="horz" pos="2517" userDrawn="1">
          <p15:clr>
            <a:srgbClr val="A4A3A4"/>
          </p15:clr>
        </p15:guide>
        <p15:guide id="17" userDrawn="1">
          <p15:clr>
            <a:srgbClr val="A4A3A4"/>
          </p15:clr>
        </p15:guide>
        <p15:guide id="18" orient="horz" pos="3697" userDrawn="1">
          <p15:clr>
            <a:srgbClr val="A4A3A4"/>
          </p15:clr>
        </p15:guide>
        <p15:guide id="19" pos="6645" userDrawn="1">
          <p15:clr>
            <a:srgbClr val="A4A3A4"/>
          </p15:clr>
        </p15:guide>
        <p15:guide id="20" pos="54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078675-8657-8303-28FA-3FADBF41634A}" name="Miro A Haller" initials="MH" userId="S::mhaller@UCSD.EDU::6fda311d-ba11-4318-841b-a4e201c28477" providerId="AD"/>
  <p188:author id="{52D75FE8-47DD-4B22-D77B-EEA614D56319}" name="Matilda Backendal" initials="MB" userId="e04848b8a4d8a91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234"/>
    <a:srgbClr val="D29A1C"/>
    <a:srgbClr val="D4C8E9"/>
    <a:srgbClr val="619428"/>
    <a:srgbClr val="3664BB"/>
    <a:srgbClr val="E71224"/>
    <a:srgbClr val="EFCD84"/>
    <a:srgbClr val="F5E1B5"/>
    <a:srgbClr val="CCDDF5"/>
    <a:srgbClr val="E9A8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77" autoAdjust="0"/>
    <p:restoredTop sz="86842" autoAdjust="0"/>
  </p:normalViewPr>
  <p:slideViewPr>
    <p:cSldViewPr snapToGrid="0" showGuides="1">
      <p:cViewPr varScale="1">
        <p:scale>
          <a:sx n="77" d="100"/>
          <a:sy n="77" d="100"/>
        </p:scale>
        <p:origin x="900" y="46"/>
      </p:cViewPr>
      <p:guideLst>
        <p:guide orient="horz" pos="3130"/>
        <p:guide pos="6826"/>
        <p:guide pos="1769"/>
        <p:guide orient="horz" pos="1315"/>
        <p:guide orient="horz" pos="2517"/>
        <p:guide/>
        <p:guide orient="horz" pos="3697"/>
        <p:guide pos="6645"/>
        <p:guide pos="5488"/>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08" d="100"/>
          <a:sy n="108" d="100"/>
        </p:scale>
        <p:origin x="4104"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notesMaster" Target="notesMasters/notesMaster1.xml"/></Relationships>
</file>

<file path=ppt/comments/modernComment_29D_C74F9917.xml><?xml version="1.0" encoding="utf-8"?>
<p188:cmLst xmlns:a="http://schemas.openxmlformats.org/drawingml/2006/main" xmlns:r="http://schemas.openxmlformats.org/officeDocument/2006/relationships" xmlns:p188="http://schemas.microsoft.com/office/powerpoint/2018/8/main">
  <p188:cm id="{0C7EC1A4-9EA9-5249-AC8D-F2771AE98458}" authorId="{FF078675-8657-8303-28FA-3FADBF41634A}" status="resolved" created="2024-08-02T00:26:13.312" complete="100000">
    <ac:deMkLst xmlns:ac="http://schemas.microsoft.com/office/drawing/2013/main/command">
      <pc:docMk xmlns:pc="http://schemas.microsoft.com/office/powerpoint/2013/main/command"/>
      <pc:sldMk xmlns:pc="http://schemas.microsoft.com/office/powerpoint/2013/main/command" cId="3343882519" sldId="669"/>
      <ac:spMk id="5" creationId="{708E1A5A-1627-85AA-F47E-2834A0C1BCC5}"/>
    </ac:deMkLst>
    <p188:replyLst>
      <p188:reply id="{60CFA50A-A965-4D9A-9512-71F8562A97FC}" authorId="{52D75FE8-47DD-4B22-D77B-EEA614D56319}" created="2024-08-02T08:02:49.139">
        <p188:txBody>
          <a:bodyPr/>
          <a:lstStyle/>
          <a:p>
            <a:r>
              <a:rPr lang="en-US"/>
              <a:t>Dots generally. I went with squares when I wanted to highlight that the protocols are not different points in a list, but parts of a set. We can stick to only dots if you prefer though.</a:t>
            </a:r>
          </a:p>
        </p188:txBody>
      </p188:reply>
    </p188:replyLst>
    <p188:txBody>
      <a:bodyPr/>
      <a:lstStyle/>
      <a:p>
        <a:r>
          <a:rPr lang="en-US"/>
          <a:t>What bullet points are we using? Squares, dashes, dots?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C9A1CB-A3E1-3940-BF47-BAD6141F5957}"/>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a:extLst>
              <a:ext uri="{FF2B5EF4-FFF2-40B4-BE49-F238E27FC236}">
                <a16:creationId xmlns:a16="http://schemas.microsoft.com/office/drawing/2014/main" id="{3FB6B509-0DCD-662C-95FC-E83BEACD13BA}"/>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4807BA64-C73F-4779-BBB5-9288E11F3BB5}" type="datetimeFigureOut">
              <a:rPr lang="en-US" smtClean="0"/>
              <a:t>2024-08-20</a:t>
            </a:fld>
            <a:endParaRPr lang="en-US"/>
          </a:p>
        </p:txBody>
      </p:sp>
      <p:sp>
        <p:nvSpPr>
          <p:cNvPr id="4" name="Footer Placeholder 3">
            <a:extLst>
              <a:ext uri="{FF2B5EF4-FFF2-40B4-BE49-F238E27FC236}">
                <a16:creationId xmlns:a16="http://schemas.microsoft.com/office/drawing/2014/main" id="{DBA3CF6D-1F21-DF26-1D5A-B2A66500CBC9}"/>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2A5D30FE-8E48-7B20-22E5-6145F03C29E4}"/>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1C7F8000-E1D2-45B3-AF83-FC4B52011784}" type="slidenum">
              <a:rPr lang="en-US" smtClean="0"/>
              <a:t>‹#›</a:t>
            </a:fld>
            <a:endParaRPr lang="en-US"/>
          </a:p>
        </p:txBody>
      </p:sp>
    </p:spTree>
    <p:extLst>
      <p:ext uri="{BB962C8B-B14F-4D97-AF65-F5344CB8AC3E}">
        <p14:creationId xmlns:p14="http://schemas.microsoft.com/office/powerpoint/2010/main" val="291076245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4" userDrawn="1">
          <p15:clr>
            <a:srgbClr val="F26B43"/>
          </p15:clr>
        </p15:guide>
        <p15:guide id="2" pos="2238"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49:50.019"/>
    </inkml:context>
    <inkml:brush xml:id="br0">
      <inkml:brushProperty name="width" value="0.05" units="cm"/>
      <inkml:brushProperty name="height" value="0.05" units="cm"/>
      <inkml:brushProperty name="color" value="#D29A1C"/>
    </inkml:brush>
  </inkml:definitions>
  <inkml:trace contextRef="#ctx0" brushRef="#br0">30 1 24575,'-3'4'0,"1"1"0,-1-1 0,1-1 0,1-1 0,0-1 0,0 0 0,0 1 0,0 1 0,-1 1 0,0 1 0,-1 1 0,1-1 0,0 0 0,0 0 0,1 1 0,0-3 0,1 0 0,0-2 0,0 1 0,0 2 0,0-2 0,0 3 0,0-2 0,1 2 0,-1-3 0,2 1 0,-2-2 0,1 1 0,0-1 0,0 1 0,0-1 0,0 0 0,1 0 0,1 0 0,0-1 0,0 1 0,0-1 0,1 1 0,-1-1 0,0 1 0,-1-1 0,0 0 0,0 0 0,1 0 0,0 0 0,2 0 0,-1 0 0,1 0 0,-2 0 0,0 0 0,-2 0 0,0 0 0,0 0 0,1 0 0,1 0 0,1-1 0,1-1 0,1-2 0,1-2 0,-1-1 0,0-1 0,0 1 0,0-1 0,-1 1 0,-1 1 0,-2 2 0,-1 2 0,0 0 0,-1 1 0,0 0 0,0-1 0,0 0 0,0-1 0,-2 1 0,-1 0 0,-2-1 0,-1 0 0,0 1 0,-1 0 0,-1-1 0,3 2 0,0-1 0,4 2 0,0-1 0,-1 1 0,0-1 0,-3 0 0,2 1 0,-2-2 0,3 1 0,0 0 0,1 1 0,-1-1 0,0 1 0,0-1 0,0 0 0,0 0 0,1 0 0,0 1 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50:59.599"/>
    </inkml:context>
    <inkml:brush xml:id="br0">
      <inkml:brushProperty name="width" value="0.05" units="cm"/>
      <inkml:brushProperty name="height" value="0.05" units="cm"/>
      <inkml:brushProperty name="color" value="#D29A1C"/>
    </inkml:brush>
  </inkml:definitions>
  <inkml:trace contextRef="#ctx0" brushRef="#br0">30 1 24575,'-3'4'0,"1"1"0,-1-1 0,1-1 0,1-1 0,0-1 0,0 0 0,0 1 0,0 1 0,-1 1 0,0 1 0,-1 1 0,1-1 0,0 0 0,0 0 0,1 1 0,0-3 0,1 0 0,0-2 0,0 1 0,0 2 0,0-2 0,0 3 0,0-2 0,1 2 0,-1-3 0,2 1 0,-2-2 0,1 1 0,0-1 0,0 1 0,0-1 0,0 0 0,1 0 0,1 0 0,0-1 0,0 1 0,0-1 0,1 1 0,-1-1 0,0 1 0,-1-1 0,0 0 0,0 0 0,1 0 0,0 0 0,2 0 0,-1 0 0,1 0 0,-2 0 0,0 0 0,-2 0 0,0 0 0,0 0 0,1 0 0,1 0 0,1-1 0,1-1 0,1-2 0,1-2 0,-1-1 0,0-1 0,0 1 0,0-1 0,-1 1 0,-1 1 0,-2 2 0,-1 2 0,0 0 0,-1 1 0,0 0 0,0-1 0,0 0 0,0-1 0,-2 1 0,-1 0 0,-2-1 0,-1 0 0,0 1 0,-1 0 0,-1-1 0,3 2 0,0-1 0,4 2 0,0-1 0,-1 1 0,0-1 0,-3 0 0,2 1 0,-2-2 0,3 1 0,0 0 0,1 1 0,-1-1 0,0 1 0,0-1 0,0 0 0,0 0 0,1 0 0,0 1 0,0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45"/>
    </inkml:context>
    <inkml:brush xml:id="br0">
      <inkml:brushProperty name="width" value="0.03528" units="cm"/>
      <inkml:brushProperty name="height" value="0.03528" units="cm"/>
    </inkml:brush>
  </inkml:definitions>
  <inkml:trace contextRef="#ctx0" brushRef="#br0">0 0 24575,'0'0'-8191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76"/>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73"/>
    </inkml:context>
    <inkml:brush xml:id="br0">
      <inkml:brushProperty name="width" value="0.05292" units="cm"/>
      <inkml:brushProperty name="height" value="0.05292" units="cm"/>
    </inkml:brush>
  </inkml:definitions>
  <inkml:trace contextRef="#ctx0" brushRef="#br0">1 0 24575,'412'0'-1365,"-399"0"-5461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74"/>
    </inkml:context>
    <inkml:brush xml:id="br0">
      <inkml:brushProperty name="width" value="0.05292" units="cm"/>
      <inkml:brushProperty name="height" value="0.05292" units="cm"/>
    </inkml:brush>
  </inkml:definitions>
  <inkml:trace contextRef="#ctx0" brushRef="#br0">1 0 24575,'412'0'-1365,"-399"0"-5461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75"/>
    </inkml:context>
    <inkml:brush xml:id="br0">
      <inkml:brushProperty name="width" value="0.05292" units="cm"/>
      <inkml:brushProperty name="height" value="0.05292" units="cm"/>
    </inkml:brush>
  </inkml:definitions>
  <inkml:trace contextRef="#ctx0" brushRef="#br0">1 0 24575,'412'0'-1365,"-399"0"-5461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69"/>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70"/>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71"/>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72"/>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68"/>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65"/>
    </inkml:context>
    <inkml:brush xml:id="br0">
      <inkml:brushProperty name="width" value="0.05292" units="cm"/>
      <inkml:brushProperty name="height" value="0.05292" units="cm"/>
    </inkml:brush>
  </inkml:definitions>
  <inkml:trace contextRef="#ctx0" brushRef="#br0">1 0 24575,'412'0'-1365,"-399"0"-5461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46"/>
    </inkml:context>
    <inkml:brush xml:id="br0">
      <inkml:brushProperty name="width" value="0.03528" units="cm"/>
      <inkml:brushProperty name="height" value="0.03528" units="cm"/>
    </inkml:brush>
  </inkml:definitions>
  <inkml:trace contextRef="#ctx0" brushRef="#br0">1 0 24575,'0'0'-8191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66"/>
    </inkml:context>
    <inkml:brush xml:id="br0">
      <inkml:brushProperty name="width" value="0.05292" units="cm"/>
      <inkml:brushProperty name="height" value="0.05292" units="cm"/>
    </inkml:brush>
  </inkml:definitions>
  <inkml:trace contextRef="#ctx0" brushRef="#br0">1 0 24575,'412'0'-1365,"-399"0"-5461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67"/>
    </inkml:context>
    <inkml:brush xml:id="br0">
      <inkml:brushProperty name="width" value="0.05292" units="cm"/>
      <inkml:brushProperty name="height" value="0.05292" units="cm"/>
    </inkml:brush>
  </inkml:definitions>
  <inkml:trace contextRef="#ctx0" brushRef="#br0">1 0 24575,'412'0'-1365,"-399"0"-5461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61"/>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62"/>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63"/>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64"/>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60"/>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57"/>
    </inkml:context>
    <inkml:brush xml:id="br0">
      <inkml:brushProperty name="width" value="0.05292" units="cm"/>
      <inkml:brushProperty name="height" value="0.05292" units="cm"/>
    </inkml:brush>
  </inkml:definitions>
  <inkml:trace contextRef="#ctx0" brushRef="#br0">1 0 24575,'412'0'-1365,"-399"0"-5461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58"/>
    </inkml:context>
    <inkml:brush xml:id="br0">
      <inkml:brushProperty name="width" value="0.05292" units="cm"/>
      <inkml:brushProperty name="height" value="0.05292" units="cm"/>
    </inkml:brush>
  </inkml:definitions>
  <inkml:trace contextRef="#ctx0" brushRef="#br0">1 0 24575,'412'0'-1365,"-399"0"-5461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59"/>
    </inkml:context>
    <inkml:brush xml:id="br0">
      <inkml:brushProperty name="width" value="0.05292" units="cm"/>
      <inkml:brushProperty name="height" value="0.05292" units="cm"/>
    </inkml:brush>
  </inkml:definitions>
  <inkml:trace contextRef="#ctx0" brushRef="#br0">1 0 24575,'412'0'-1365,"-399"0"-5461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47"/>
    </inkml:context>
    <inkml:brush xml:id="br0">
      <inkml:brushProperty name="width" value="0.03528" units="cm"/>
      <inkml:brushProperty name="height" value="0.03528" units="cm"/>
    </inkml:brush>
  </inkml:definitions>
  <inkml:trace contextRef="#ctx0" brushRef="#br0">1 0 24575,'0'0'-8191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53"/>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54"/>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55"/>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56"/>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52"/>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49"/>
    </inkml:context>
    <inkml:brush xml:id="br0">
      <inkml:brushProperty name="width" value="0.05292" units="cm"/>
      <inkml:brushProperty name="height" value="0.05292" units="cm"/>
    </inkml:brush>
  </inkml:definitions>
  <inkml:trace contextRef="#ctx0" brushRef="#br0">1 0 24575,'412'0'-1365,"-399"0"-5461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50"/>
    </inkml:context>
    <inkml:brush xml:id="br0">
      <inkml:brushProperty name="width" value="0.05292" units="cm"/>
      <inkml:brushProperty name="height" value="0.05292" units="cm"/>
    </inkml:brush>
  </inkml:definitions>
  <inkml:trace contextRef="#ctx0" brushRef="#br0">1 0 24575,'412'0'-1365,"-399"0"-5461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51"/>
    </inkml:context>
    <inkml:brush xml:id="br0">
      <inkml:brushProperty name="width" value="0.05292" units="cm"/>
      <inkml:brushProperty name="height" value="0.05292" units="cm"/>
    </inkml:brush>
  </inkml:definitions>
  <inkml:trace contextRef="#ctx0" brushRef="#br0">1 0 24575,'412'0'-1365,"-399"0"-5461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45"/>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46"/>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48"/>
    </inkml:context>
    <inkml:brush xml:id="br0">
      <inkml:brushProperty name="width" value="0.03528" units="cm"/>
      <inkml:brushProperty name="height" value="0.03528" units="cm"/>
    </inkml:brush>
  </inkml:definitions>
  <inkml:trace contextRef="#ctx0" brushRef="#br0">0 0 24575,'0'0'-8191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47"/>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48"/>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44"/>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41"/>
    </inkml:context>
    <inkml:brush xml:id="br0">
      <inkml:brushProperty name="width" value="0.05292" units="cm"/>
      <inkml:brushProperty name="height" value="0.05292" units="cm"/>
    </inkml:brush>
  </inkml:definitions>
  <inkml:trace contextRef="#ctx0" brushRef="#br0">1 0 24575,'412'0'-1365,"-399"0"-5461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42"/>
    </inkml:context>
    <inkml:brush xml:id="br0">
      <inkml:brushProperty name="width" value="0.05292" units="cm"/>
      <inkml:brushProperty name="height" value="0.05292" units="cm"/>
    </inkml:brush>
  </inkml:definitions>
  <inkml:trace contextRef="#ctx0" brushRef="#br0">1 0 24575,'412'0'-1365,"-399"0"-5461</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43"/>
    </inkml:context>
    <inkml:brush xml:id="br0">
      <inkml:brushProperty name="width" value="0.05292" units="cm"/>
      <inkml:brushProperty name="height" value="0.05292" units="cm"/>
    </inkml:brush>
  </inkml:definitions>
  <inkml:trace contextRef="#ctx0" brushRef="#br0">1 0 24575,'412'0'-1365,"-399"0"-5461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37"/>
    </inkml:context>
    <inkml:brush xml:id="br0">
      <inkml:brushProperty name="width" value="0.07938" units="cm"/>
      <inkml:brushProperty name="height" value="0.07938" units="cm"/>
      <inkml:brushProperty name="color" value="#3664BB"/>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38"/>
    </inkml:context>
    <inkml:brush xml:id="br0">
      <inkml:brushProperty name="width" value="0.07938" units="cm"/>
      <inkml:brushProperty name="height" value="0.07938" units="cm"/>
      <inkml:brushProperty name="color" value="#3664BB"/>
    </inkml:brush>
  </inkml:definitions>
  <inkml:trace contextRef="#ctx0" brushRef="#br0">1 0 24575,'0'277'-1365,"0"-265"-5461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39"/>
    </inkml:context>
    <inkml:brush xml:id="br0">
      <inkml:brushProperty name="width" value="0.07938" units="cm"/>
      <inkml:brushProperty name="height" value="0.07938" units="cm"/>
      <inkml:brushProperty name="color" value="#3664BB"/>
    </inkml:brush>
  </inkml:definitions>
  <inkml:trace contextRef="#ctx0" brushRef="#br0">1 25 24575,'164'-10'0,"-144"8"0,161-11 0,-127 13-1365,-41 0-5461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40"/>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49"/>
    </inkml:context>
    <inkml:brush xml:id="br0">
      <inkml:brushProperty name="width" value="0.035" units="cm"/>
      <inkml:brushProperty name="height" value="0.035" units="cm"/>
    </inkml:brush>
  </inkml:definitions>
  <inkml:trace contextRef="#ctx0" brushRef="#br0">0 0 24575,'0'0'-8191</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33"/>
    </inkml:context>
    <inkml:brush xml:id="br0">
      <inkml:brushProperty name="width" value="0.05292" units="cm"/>
      <inkml:brushProperty name="height" value="0.05292" units="cm"/>
    </inkml:brush>
  </inkml:definitions>
  <inkml:trace contextRef="#ctx0" brushRef="#br0">1 0 24575,'412'0'-1365,"-399"0"-5461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34"/>
    </inkml:context>
    <inkml:brush xml:id="br0">
      <inkml:brushProperty name="width" value="0.05292" units="cm"/>
      <inkml:brushProperty name="height" value="0.05292" units="cm"/>
    </inkml:brush>
  </inkml:definitions>
  <inkml:trace contextRef="#ctx0" brushRef="#br0">1 0 24575,'412'0'-1365,"-399"0"-5461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35"/>
    </inkml:context>
    <inkml:brush xml:id="br0">
      <inkml:brushProperty name="width" value="0.05292" units="cm"/>
      <inkml:brushProperty name="height" value="0.05292" units="cm"/>
    </inkml:brush>
  </inkml:definitions>
  <inkml:trace contextRef="#ctx0" brushRef="#br0">1 0 24575,'412'0'-1365,"-399"0"-5461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30"/>
    </inkml:context>
    <inkml:brush xml:id="br0">
      <inkml:brushProperty name="width" value="0.07938" units="cm"/>
      <inkml:brushProperty name="height" value="0.07938" units="cm"/>
      <inkml:brushProperty name="color" value="#3664BB"/>
    </inkml:brush>
  </inkml:definitions>
  <inkml:trace contextRef="#ctx0" brushRef="#br0">1 0 24575,'0'277'-1365,"0"-265"-5461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25"/>
    </inkml:context>
    <inkml:brush xml:id="br0">
      <inkml:brushProperty name="width" value="0.05292" units="cm"/>
      <inkml:brushProperty name="height" value="0.05292" units="cm"/>
    </inkml:brush>
  </inkml:definitions>
  <inkml:trace contextRef="#ctx0" brushRef="#br0">1 0 24575,'412'0'-1365,"-399"0"-5461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26"/>
    </inkml:context>
    <inkml:brush xml:id="br0">
      <inkml:brushProperty name="width" value="0.05292" units="cm"/>
      <inkml:brushProperty name="height" value="0.05292" units="cm"/>
    </inkml:brush>
  </inkml:definitions>
  <inkml:trace contextRef="#ctx0" brushRef="#br0">1 0 24575,'412'0'-1365,"-399"0"-5461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27"/>
    </inkml:context>
    <inkml:brush xml:id="br0">
      <inkml:brushProperty name="width" value="0.05292" units="cm"/>
      <inkml:brushProperty name="height" value="0.05292" units="cm"/>
    </inkml:brush>
  </inkml:definitions>
  <inkml:trace contextRef="#ctx0" brushRef="#br0">1 0 24575,'412'0'-1365,"-399"0"-5461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21"/>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22"/>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23"/>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50"/>
    </inkml:context>
    <inkml:brush xml:id="br0">
      <inkml:brushProperty name="width" value="0.035" units="cm"/>
      <inkml:brushProperty name="height" value="0.035" units="cm"/>
    </inkml:brush>
  </inkml:definitions>
  <inkml:trace contextRef="#ctx0" brushRef="#br0">0 0 24575</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24"/>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20"/>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17"/>
    </inkml:context>
    <inkml:brush xml:id="br0">
      <inkml:brushProperty name="width" value="0.05292" units="cm"/>
      <inkml:brushProperty name="height" value="0.05292" units="cm"/>
    </inkml:brush>
  </inkml:definitions>
  <inkml:trace contextRef="#ctx0" brushRef="#br0">1 0 24575,'412'0'-1365,"-399"0"-5461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18"/>
    </inkml:context>
    <inkml:brush xml:id="br0">
      <inkml:brushProperty name="width" value="0.05292" units="cm"/>
      <inkml:brushProperty name="height" value="0.05292" units="cm"/>
    </inkml:brush>
  </inkml:definitions>
  <inkml:trace contextRef="#ctx0" brushRef="#br0">1 0 24575,'412'0'-1365,"-399"0"-5461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19"/>
    </inkml:context>
    <inkml:brush xml:id="br0">
      <inkml:brushProperty name="width" value="0.05292" units="cm"/>
      <inkml:brushProperty name="height" value="0.05292" units="cm"/>
    </inkml:brush>
  </inkml:definitions>
  <inkml:trace contextRef="#ctx0" brushRef="#br0">1 0 24575,'412'0'-1365,"-399"0"-5461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13"/>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14"/>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15"/>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16"/>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12"/>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51"/>
    </inkml:context>
    <inkml:brush xml:id="br0">
      <inkml:brushProperty name="width" value="0.025" units="cm"/>
      <inkml:brushProperty name="height" value="0.025" units="cm"/>
    </inkml:brush>
  </inkml:definitions>
  <inkml:trace contextRef="#ctx0" brushRef="#br0">7 1 24575,'0'1'0,"0"1"0,0 2 0,0 4 0,0 1 0,0 0 0,0 2 0,0 1 0,-1-2 0,0-2 0,0-1 0,-1 0 0,2-1 0,-1 0 0,1-1-8191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09"/>
    </inkml:context>
    <inkml:brush xml:id="br0">
      <inkml:brushProperty name="width" value="0.05292" units="cm"/>
      <inkml:brushProperty name="height" value="0.05292" units="cm"/>
    </inkml:brush>
  </inkml:definitions>
  <inkml:trace contextRef="#ctx0" brushRef="#br0">1 0 24575,'412'0'-1365,"-399"0"-5461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10"/>
    </inkml:context>
    <inkml:brush xml:id="br0">
      <inkml:brushProperty name="width" value="0.05292" units="cm"/>
      <inkml:brushProperty name="height" value="0.05292" units="cm"/>
    </inkml:brush>
  </inkml:definitions>
  <inkml:trace contextRef="#ctx0" brushRef="#br0">1 0 24575,'412'0'-1365,"-399"0"-5461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11"/>
    </inkml:context>
    <inkml:brush xml:id="br0">
      <inkml:brushProperty name="width" value="0.05292" units="cm"/>
      <inkml:brushProperty name="height" value="0.05292" units="cm"/>
    </inkml:brush>
  </inkml:definitions>
  <inkml:trace contextRef="#ctx0" brushRef="#br0">1 0 24575,'412'0'-1365,"-399"0"-5461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05"/>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06"/>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07"/>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08"/>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04"/>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01"/>
    </inkml:context>
    <inkml:brush xml:id="br0">
      <inkml:brushProperty name="width" value="0.05292" units="cm"/>
      <inkml:brushProperty name="height" value="0.05292" units="cm"/>
    </inkml:brush>
  </inkml:definitions>
  <inkml:trace contextRef="#ctx0" brushRef="#br0">1 0 24575,'412'0'-1365,"-399"0"-5461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02"/>
    </inkml:context>
    <inkml:brush xml:id="br0">
      <inkml:brushProperty name="width" value="0.05292" units="cm"/>
      <inkml:brushProperty name="height" value="0.05292" units="cm"/>
    </inkml:brush>
  </inkml:definitions>
  <inkml:trace contextRef="#ctx0" brushRef="#br0">1 0 24575,'412'0'-1365,"-399"0"-5461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52"/>
    </inkml:context>
    <inkml:brush xml:id="br0">
      <inkml:brushProperty name="width" value="0.025" units="cm"/>
      <inkml:brushProperty name="height" value="0.025" units="cm"/>
    </inkml:brush>
  </inkml:definitions>
  <inkml:trace contextRef="#ctx0" brushRef="#br0">0 1 24575,'0'1'0,"0"1"0,0 2 0,0 2 0,0 0 0,0 0 0,0 2 0,0 0 0,0 1 0,0-1 0,0-1 0,0 1 0,0-1 0,0 0 0,0 0-8191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03"/>
    </inkml:context>
    <inkml:brush xml:id="br0">
      <inkml:brushProperty name="width" value="0.05292" units="cm"/>
      <inkml:brushProperty name="height" value="0.05292" units="cm"/>
    </inkml:brush>
  </inkml:definitions>
  <inkml:trace contextRef="#ctx0" brushRef="#br0">1 0 24575,'412'0'-1365,"-399"0"-5461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97"/>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98"/>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99"/>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00"/>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96"/>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93"/>
    </inkml:context>
    <inkml:brush xml:id="br0">
      <inkml:brushProperty name="width" value="0.05292" units="cm"/>
      <inkml:brushProperty name="height" value="0.05292" units="cm"/>
    </inkml:brush>
  </inkml:definitions>
  <inkml:trace contextRef="#ctx0" brushRef="#br0">1 0 24575,'412'0'-1365,"-399"0"-5461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94"/>
    </inkml:context>
    <inkml:brush xml:id="br0">
      <inkml:brushProperty name="width" value="0.05292" units="cm"/>
      <inkml:brushProperty name="height" value="0.05292" units="cm"/>
    </inkml:brush>
  </inkml:definitions>
  <inkml:trace contextRef="#ctx0" brushRef="#br0">1 0 24575,'412'0'-1365,"-399"0"-5461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95"/>
    </inkml:context>
    <inkml:brush xml:id="br0">
      <inkml:brushProperty name="width" value="0.05292" units="cm"/>
      <inkml:brushProperty name="height" value="0.05292" units="cm"/>
    </inkml:brush>
  </inkml:definitions>
  <inkml:trace contextRef="#ctx0" brushRef="#br0">1 0 24575,'412'0'-1365,"-399"0"-5461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89"/>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53"/>
    </inkml:context>
    <inkml:brush xml:id="br0">
      <inkml:brushProperty name="width" value="0.025" units="cm"/>
      <inkml:brushProperty name="height" value="0.025" units="cm"/>
    </inkml:brush>
  </inkml:definitions>
  <inkml:trace contextRef="#ctx0" brushRef="#br0">1 1 24575,'0'1'0,"0"2"0,1 1 0,0 1 0,1 1 0,-1 0 0,0 1 0,-1 1 0,0 1 0,1-1 0,-1 0 0,-1-1 0,1 1 0,0-1 0,0-2-8191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90"/>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91"/>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92"/>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88"/>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85"/>
    </inkml:context>
    <inkml:brush xml:id="br0">
      <inkml:brushProperty name="width" value="0.05292" units="cm"/>
      <inkml:brushProperty name="height" value="0.05292" units="cm"/>
    </inkml:brush>
  </inkml:definitions>
  <inkml:trace contextRef="#ctx0" brushRef="#br0">1 0 24575,'412'0'-1365,"-399"0"-5461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86"/>
    </inkml:context>
    <inkml:brush xml:id="br0">
      <inkml:brushProperty name="width" value="0.05292" units="cm"/>
      <inkml:brushProperty name="height" value="0.05292" units="cm"/>
    </inkml:brush>
  </inkml:definitions>
  <inkml:trace contextRef="#ctx0" brushRef="#br0">1 0 24575,'412'0'-1365,"-399"0"-5461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87"/>
    </inkml:context>
    <inkml:brush xml:id="br0">
      <inkml:brushProperty name="width" value="0.05292" units="cm"/>
      <inkml:brushProperty name="height" value="0.05292" units="cm"/>
    </inkml:brush>
  </inkml:definitions>
  <inkml:trace contextRef="#ctx0" brushRef="#br0">1 0 24575,'412'0'-1365,"-399"0"-5461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81"/>
    </inkml:context>
    <inkml:brush xml:id="br0">
      <inkml:brushProperty name="width" value="0.07938" units="cm"/>
      <inkml:brushProperty name="height" value="0.07938" units="cm"/>
      <inkml:brushProperty name="color" value="#3664BB"/>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82"/>
    </inkml:context>
    <inkml:brush xml:id="br0">
      <inkml:brushProperty name="width" value="0.07938" units="cm"/>
      <inkml:brushProperty name="height" value="0.07938" units="cm"/>
      <inkml:brushProperty name="color" value="#3664BB"/>
    </inkml:brush>
  </inkml:definitions>
  <inkml:trace contextRef="#ctx0" brushRef="#br0">1 0 24575,'0'277'-1365,"0"-265"-5461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83"/>
    </inkml:context>
    <inkml:brush xml:id="br0">
      <inkml:brushProperty name="width" value="0.07938" units="cm"/>
      <inkml:brushProperty name="height" value="0.07938" units="cm"/>
      <inkml:brushProperty name="color" value="#3664BB"/>
    </inkml:brush>
  </inkml:definitions>
  <inkml:trace contextRef="#ctx0" brushRef="#br0">1 25 24575,'164'-10'0,"-144"8"0,161-11 0,-127 13-1365,-41 0-5461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54"/>
    </inkml:context>
    <inkml:brush xml:id="br0">
      <inkml:brushProperty name="width" value="0.025" units="cm"/>
      <inkml:brushProperty name="height" value="0.025" units="cm"/>
    </inkml:brush>
  </inkml:definitions>
  <inkml:trace contextRef="#ctx0" brushRef="#br0">1 1 24575,'0'2'0,"0"2"0,0 1 0,0 2 0,0 0 0,0 0 0,0 0 0,0 1 0,0 0 0,0 0 0,0 0 0,0 0 0,0-2-8191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84"/>
    </inkml:context>
    <inkml:brush xml:id="br0">
      <inkml:brushProperty name="width" value="0.07938" units="cm"/>
      <inkml:brushProperty name="height" value="0.07938" units="cm"/>
      <inkml:brushProperty name="color" value="#3664BB"/>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80"/>
    </inkml:context>
    <inkml:brush xml:id="br0">
      <inkml:brushProperty name="width" value="0.2" units="cm"/>
      <inkml:brushProperty name="height" value="0.2" units="cm"/>
      <inkml:brushProperty name="color" value="#3664BB"/>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77"/>
    </inkml:context>
    <inkml:brush xml:id="br0">
      <inkml:brushProperty name="width" value="0.05292" units="cm"/>
      <inkml:brushProperty name="height" value="0.05292" units="cm"/>
    </inkml:brush>
  </inkml:definitions>
  <inkml:trace contextRef="#ctx0" brushRef="#br0">1 0 24575,'412'0'-1365,"-399"0"-5461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78"/>
    </inkml:context>
    <inkml:brush xml:id="br0">
      <inkml:brushProperty name="width" value="0.05292" units="cm"/>
      <inkml:brushProperty name="height" value="0.05292" units="cm"/>
    </inkml:brush>
  </inkml:definitions>
  <inkml:trace contextRef="#ctx0" brushRef="#br0">1 0 24575,'412'0'-1365,"-399"0"-5461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79"/>
    </inkml:context>
    <inkml:brush xml:id="br0">
      <inkml:brushProperty name="width" value="0.05292" units="cm"/>
      <inkml:brushProperty name="height" value="0.05292" units="cm"/>
    </inkml:brush>
  </inkml:definitions>
  <inkml:trace contextRef="#ctx0" brushRef="#br0">1 0 24575,'412'0'-1365,"-399"0"-5461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73"/>
    </inkml:context>
    <inkml:brush xml:id="br0">
      <inkml:brushProperty name="width" value="0.07938" units="cm"/>
      <inkml:brushProperty name="height" value="0.07938" units="cm"/>
      <inkml:brushProperty name="color" value="#3664BB"/>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74"/>
    </inkml:context>
    <inkml:brush xml:id="br0">
      <inkml:brushProperty name="width" value="0.07938" units="cm"/>
      <inkml:brushProperty name="height" value="0.07938" units="cm"/>
      <inkml:brushProperty name="color" value="#3664BB"/>
    </inkml:brush>
  </inkml:definitions>
  <inkml:trace contextRef="#ctx0" brushRef="#br0">1 0 24575,'0'277'-1365,"0"-265"-5461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75"/>
    </inkml:context>
    <inkml:brush xml:id="br0">
      <inkml:brushProperty name="width" value="0.07938" units="cm"/>
      <inkml:brushProperty name="height" value="0.07938" units="cm"/>
      <inkml:brushProperty name="color" value="#3664BB"/>
    </inkml:brush>
  </inkml:definitions>
  <inkml:trace contextRef="#ctx0" brushRef="#br0">1 25 24575,'164'-10'0,"-144"8"0,161-11 0,-127 13-1365,-41 0-5461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76"/>
    </inkml:context>
    <inkml:brush xml:id="br0">
      <inkml:brushProperty name="width" value="0.07938" units="cm"/>
      <inkml:brushProperty name="height" value="0.07938" units="cm"/>
      <inkml:brushProperty name="color" value="#3664BB"/>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572"/>
    </inkml:context>
    <inkml:brush xml:id="br0">
      <inkml:brushProperty name="width" value="0.2" units="cm"/>
      <inkml:brushProperty name="height" value="0.2" units="cm"/>
      <inkml:brushProperty name="color" value="#3664BB"/>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50:59.600"/>
    </inkml:context>
    <inkml:brush xml:id="br0">
      <inkml:brushProperty name="width" value="0.05" units="cm"/>
      <inkml:brushProperty name="height" value="0.05" units="cm"/>
      <inkml:brushProperty name="color" value="#D29A1C"/>
    </inkml:brush>
  </inkml:definitions>
  <inkml:trace contextRef="#ctx0" brushRef="#br0">0 0 24575,'49'0'0,"0"0"0,10 0 0,-22 0 0,-35 0 0,0 0 0,0 0 0,-1 1 0,0 0 0,-1 0 0,0 2 0,0 1 0,0 4 0,0 1 0,0 0 0,0-1 0,0-3 0,0-1 0,0-2 0,0 0 0,0 1 0,0 1 0,0 1 0,0 0 0,0-2 0,0-1 0,0-1 0,0 1 0,0 0 0,0 1 0,0-1 0,0 1 0,0-2 0,0-1 0,0 1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57"/>
    </inkml:context>
    <inkml:brush xml:id="br0">
      <inkml:brushProperty name="width" value="0.03528" units="cm"/>
      <inkml:brushProperty name="height" value="0.03528" units="cm"/>
    </inkml:brush>
  </inkml:definitions>
  <inkml:trace contextRef="#ctx0" brushRef="#br0">166 0 24575,'-5'71'0,"-2"-1"0,-4 0 0,-34 119 0,23-104 0,-22 119 0,36-163 0,3-23 0,2 1 0,0-1 0,0 21 0,3-18-455,-1-1 0,-6 32 0,5-47-6371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1:36:19.200"/>
    </inkml:context>
    <inkml:brush xml:id="br0">
      <inkml:brushProperty name="width" value="0.025" units="cm"/>
      <inkml:brushProperty name="height" value="0.025" units="cm"/>
    </inkml:brush>
  </inkml:definitions>
  <inkml:trace contextRef="#ctx0" brushRef="#br0">571 1 24575,'4'1'0,"0"0"0,-1 2 0,1-1 0,0 2 0,2-2 0,-2 2 0,1-2 0,-1 1 0,0 0 0,0 0 0,1-3 0,-1 4 0,0-2 0,-1 0 0,0 1 0,2-1 0,-1 2 0,2 2 0,-1-2 0,-1 1 0,2-1 0,-1 2 0,0-2 0,0 3 0,-1-3 0,0 2 0,-1-2 0,1 1 0,0-1 0,0 5 0,0-4 0,-2 4 0,1-4 0,-1 3 0,0 0 0,2-1 0,-4-1 0,4 1 0,-2-2 0,0 2 0,-1-3 0,1 3 0,-1-3 0,0 3 0,-1-2 0,2 2 0,-2-3 0,2 3 0,-2-1 0,2 2 0,-2-1 0,2 1 0,-2 0 0,0-1 0,2 1 0,-2-2 0,2 1 0,-1-1 0,0 0 0,0 1 0,-1-1 0,0 1 0,0-1 0,0 1 0,0-1 0,0 2 0,0-2 0,0 1 0,0-1 0,0 0 0,0 1 0,0-3 0,0 3 0,0-3 0,0 4 0,0-4 0,0 3 0,0-3 0,-1 3 0,0-2 0,0 2 0,1-3 0,0 1 0,-2-1 0,2 2 0,-2-2 0,2 3 0,0-1 0,-2 2 0,2-2 0,-2-1 0,2-1 0,-2 1 0,2-1 0,-2 2 0,1-2 0,0 0 0,-2-1 0,2 1 0,0 0 0,-1 0 0,0 0 0,0-1 0,-2 1 0,4 0 0,-3 0 0,2-1 0,-2 1 0,1-2 0,0 2 0,-2-4 0,2 4 0,-2-2 0,0 0 0,1 1 0,-1-2 0,0 2 0,0-3 0,1 4 0,-1-4 0,0 2 0,0-2 0,0 2 0,1-2 0,-1 2 0,0-1 0,0 0 0,0 0 0,1-1 0,-1 0 0,0 0 0,0 0 0,0 2 0,-1-1 0,1 0 0,-2-1 0,1 0 0,1 0 0,-2 0 0,1 2 0,0-2 0,0 2 0,-1-2 0,2 0 0,-3 0 0,3 0 0,-2 0 0,3 0 0,-3 0 0,2 0 0,-2 0 0,3 0 0,-1 2 0,-2-2 0,2 2 0,-1-2 0,1 0 0,0 0 0,0 0 0,0 0 0,1 0 0,-1 0 0,0 0 0,0 0 0,0 0 0,1 0 0,-1 0 0,0 0 0,0 0 0,0 0 0,1 0 0,-1 0 0,0 0 0,0 0 0,0 0 0,-1 0 0,1 0 0,-3 0 0,2 0 0,-2 0 0,1 0 0,0 0 0,-1 0 0,1-2 0,0 2 0,-1-2 0,3 2 0,-3-2 0,3 2 0,-2-2 0,1 2 0,0 0 0,-2-1 0,1 0 0,1-1 0,-1 2 0,1-1 0,0 0 0,0 0 0,-1-1 0,2 2 0,-1-2 0,1 2 0,-2-2 0,2 2 0,-1-4 0,-1 4 0,2-2 0,-1 1 0,1 0 0,0-1 0,0 1 0,0 0 0,1-2 0,-1 1 0,0-2 0,0 0 0,-1 0 0,0 1 0,-2-3 0,3 0 0,-3 0 0,3-1 0,-3 1 0,2-1 0,-2-1 0,3 2 0,-2-1 0,3 1 0,-1 0 0,0-1 0,0 3 0,2-3 0,-1 1 0,1-2 0,-2 1 0,0-1 0,2 0 0,-1 1 0,0-1 0,1 2 0,-1-1 0,1 1 0,-2-4 0,1 1 0,0 0 0,2 4 0,-1-1 0,1 2 0,0-1 0,0 1 0,-1 0 0,2 0 0,-2 0 0,2 1 0,0-3 0,0 2 0,-2-1 0,2-1 0,-2 2 0,0-5 0,2 4 0,-2-2 0,2 3 0,-1 1 0,0-1 0,0 0 0,1 0 0,0 0 0,0 1 0,0-1 0,0 0 0,0 0 0,0 0 0,-2 1 0,1-1 0,0 0 0,1 0 0,0 0 0,0-1 0,0 1 0,0-2 0,0 2 0,0 1 0,0-1 0,0 0 0,1 0 0,0 0 0,1 1 0,-2-1 0,0 0 0,0 0 0,0 1 0,1-1 0,0 0 0,0 0 0,-1 0 0,0 1 0,2-1 0,-2 0 0,2 0 0,-2 0 0,0 4 0,-2 0 0,0 4 0,-1 2 0,-1-2 0,0 1 0,0-1 0,0-2 0,2 2 0,-1-2 0,1 2 0,-2-1 0,0 1 0,2 0 0,-1 0 0,1-1 0,-2 1 0,0 0 0,2 0 0,-2 0 0,4-1 0,-3 0 0,2 0 0,0-1 0,-1 2 0,0-2 0,0 1 0,0-1 0,0 1 0,2 0 0,-2-1 0,1 0 0,0 2 0,-2-2 0,2 1 0,-2 0 0,3 0 0,-2-3 0,2 2 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1:36:33.818"/>
    </inkml:context>
    <inkml:brush xml:id="br0">
      <inkml:brushProperty name="width" value="0.025" units="cm"/>
      <inkml:brushProperty name="height" value="0.025" units="cm"/>
    </inkml:brush>
  </inkml:definitions>
  <inkml:trace contextRef="#ctx0" brushRef="#br0">0 1 24575,'4'1'0,"0"0"0,-2 2 0,1-3 0,-2 4 0,2-4 0,-2 4 0,0-2 0,1 0 0,-2 1 0,2-1 0,0 0 0,-2 2 0,3-2 0,0 2 0,-1-1 0,1 1 0,-3 0 0,4-2 0,-4 2 0,4-4 0,-4 3 0,3-2 0,-2 2 0,2-2 0,-1 0 0,0 1 0,0 0 0,0 0 0,-2 2 0,2-2 0,0 0 0,-2 1 0,2-1 0,-1 0 0,0 2 0,1-4 0,-2 2 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3:22:33.174"/>
    </inkml:context>
    <inkml:brush xml:id="br0">
      <inkml:brushProperty name="width" value="0.05292" units="cm"/>
      <inkml:brushProperty name="height" value="0.05292" units="cm"/>
      <inkml:brushProperty name="color" value="#D29A1C"/>
    </inkml:brush>
  </inkml:definitions>
  <inkml:trace contextRef="#ctx0" brushRef="#br0">88 7 24575,'-6'0'0,"0"1"0,-1 0 0,3 1 0,-4 1 0,5-1 0,-2 2 0,0 0 0,0 0 0,1 0 0,0-1 0,1 1 0,1-1 0,-2 0 0,2 1 0,-1-1 0,0 0 0,1 1 0,0-2 0,0 2 0,1-2 0,0 1 0,-1 0 0,2 1 0,-1-1 0,0 0 0,1 0 0,-1 0 0,1 1 0,0-1 0,0 1 0,0-2 0,0 2 0,0 1 0,0-2 0,1 2 0,1-2 0,0 0 0,0 0 0,0 1 0,0-1 0,-1-1 0,1 1 0,0 0 0,-1-2 0,1 1 0,-2-1 0,2 1 0,-1-1 0,1 1 0,-1-1 0,1 1 0,1 0 0,-1 1 0,2 0 0,0 0 0,0 0 0,0-1 0,0 2 0,0-2 0,0 0 0,0 0 0,0 0 0,-1 1 0,0-2 0,1 1 0,-1-1 0,0 0 0,2-1 0,-3 1 0,2-1 0,-1 0 0,0 0 0,1 0 0,0 0 0,0 0 0,0 0 0,1 0 0,0-1 0,-1 0 0,-1-1 0,-1 0 0,0 2 0,0-2 0,-2 1 0,2 1 0,0-2 0,0 0 0,0 0 0,2 0 0,0 0 0,-1-1 0,1 1 0,-1-1 0,1 1 0,-1-1 0,1 0 0,-1 1 0,0 0 0,-2 0 0,0 0 0,1 0 0,0-1 0,0 1 0,1-1 0,-1 1 0,-1 0 0,1-1 0,0 0 0,0 1 0,0-1 0,-1 2 0,0-1 0,-1 0 0,1 1 0,0-1 0,-1 0 0,1 0 0,-1 0 0,0 0 0,0-1 0,0 0 0,0 1 0,0-1 0,0 0 0,0 1 0,0-1 0,0 1 0,0 0 0,0-1 0,0 1 0,0 1 0,0-1 0,-1 0 0,1 0 0,-2 0 0,1 0 0,0-1 0,-1 1 0,2 1 0,-2-3 0,1 4 0,0-2 0,-1 0 0,0 0 0,0 0 0,0 0 0,0 0 0,1 0 0,-1 0 0,1 1 0,-1 0 0,1-1 0,-1 0 0,1 0 0,-1 0 0,1 0 0,-1 1 0,1 0 0,0-1 0,-1 1 0,0-1 0,0 0 0,0 0 0,0 1 0,0-1 0,0 0 0,0 1 0,0-1 0,1 1 0,-2 0 0,1 0 0,0 0 0,0 0 0,0 0 0,0 0 0,0 0 0,0 1 0,0 0 0,0-2 0,0 2 0,1 0 0,-1 0 0,0 0 0,0 0 0,0 0 0,0 0 0,1-1 0,-2 1 0,2 0 0,-2 0 0,2 0 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3:22:33.175"/>
    </inkml:context>
    <inkml:brush xml:id="br0">
      <inkml:brushProperty name="width" value="0.05292" units="cm"/>
      <inkml:brushProperty name="height" value="0.05292" units="cm"/>
      <inkml:brushProperty name="color" value="#D29A1C"/>
    </inkml:brush>
  </inkml:definitions>
  <inkml:trace contextRef="#ctx0" brushRef="#br0">1 14 24575,'17'0'0,"0"0"0,0 0 0,0 0 0,1 0 0,1 0 0,3 0 0,-2 0 0,-1 0 0,0 0 0,-3 0 0,-1 0 0,-2 0 0,-4 0 0,1 0 0,-2 0 0,-1 0 0,0 0 0,1 0 0,0 0 0,0 0 0,-1-1 0,1-1 0,0 0 0,-2 2 0,0 0 0,0-1 0,-2 0 0,1 1 0,-1-1 0,-1 1 0,-1-1 0,1 1 0,-1 0 0,0-1 0,0 1 0,2 0 0,-2 0 0,1-1 0,0 1 0,0-1 0,0 1 0,0 0 0,0-1 0,-1 1 0,0 0 0,-1-1 0,1 1 0,0 0 0,0 1 0,0 0 0,-2 4 0,0-1 0,0 5 0,0-2 0,0 2 0,0 1 0,0-2 0,0 0 0,0-1 0,0 0 0,0 1 0,0-1 0,0-1 0,0 0 0,0-1 0,0 0 0,0 1 0,0-3 0,0 2 0,0-3 0,0 1 0,0-1 0,0 0 0,0 0 0,0-1 0,0 1 0,0 0 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3:22:33.176"/>
    </inkml:context>
    <inkml:brush xml:id="br0">
      <inkml:brushProperty name="width" value="0.05292" units="cm"/>
      <inkml:brushProperty name="height" value="0.05292" units="cm"/>
      <inkml:brushProperty name="color" value="#D29A1C"/>
    </inkml:brush>
  </inkml:definitions>
  <inkml:trace contextRef="#ctx0" brushRef="#br0">1 15 24575,'0'4'0,"0"0"0,0-4 0,0 2 0,0-7 0,0 4 0,0-5 0,0 5 0,0 0 0,0-1 0,0 0 0,0 0 0,0 0 0,0 1 0,0-1 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11:20.507"/>
    </inkml:context>
    <inkml:brush xml:id="br0">
      <inkml:brushProperty name="width" value="0.05292" units="cm"/>
      <inkml:brushProperty name="height" value="0.05292" units="cm"/>
      <inkml:brushProperty name="color" value="#3664BB"/>
    </inkml:brush>
  </inkml:definitions>
  <inkml:trace contextRef="#ctx0" brushRef="#br0">88 7 24575,'-6'0'0,"0"1"0,-1 0 0,3 1 0,-4 1 0,5-1 0,-2 2 0,0 0 0,0 0 0,1 0 0,0-1 0,1 1 0,1-1 0,-2 0 0,2 1 0,-1-1 0,0 0 0,1 1 0,0-2 0,0 2 0,1-2 0,0 1 0,-1 0 0,2 1 0,-1-1 0,0 0 0,1 0 0,-1 0 0,1 1 0,0-1 0,0 1 0,0-2 0,0 2 0,0 1 0,0-2 0,1 2 0,1-2 0,0 0 0,0 0 0,0 1 0,0-1 0,-1-1 0,1 1 0,0 0 0,-1-2 0,1 1 0,-2-1 0,2 1 0,-1-1 0,1 1 0,-1-1 0,1 1 0,1 0 0,-1 1 0,2 0 0,0 0 0,0 0 0,0-1 0,0 2 0,0-2 0,0 0 0,0 0 0,0 0 0,-1 1 0,0-2 0,1 1 0,-1-1 0,0 0 0,2-1 0,-3 1 0,2-1 0,-1 0 0,0 0 0,1 0 0,0 0 0,0 0 0,0 0 0,1 0 0,0-1 0,-1 0 0,-1-1 0,-1 0 0,0 2 0,0-2 0,-2 1 0,2 1 0,0-2 0,0 0 0,0 0 0,2 0 0,0 0 0,-1-1 0,1 1 0,-1-1 0,1 1 0,-1-1 0,1 0 0,-1 1 0,0 0 0,-2 0 0,0 0 0,1 0 0,0-1 0,0 1 0,1-1 0,-1 1 0,-1 0 0,1-1 0,0 0 0,0 1 0,0-1 0,-1 2 0,0-1 0,-1 0 0,1 1 0,0-1 0,-1 0 0,1 0 0,-1 0 0,0 0 0,0-1 0,0 0 0,0 1 0,0-1 0,0 0 0,0 1 0,0-1 0,0 1 0,0 0 0,0-1 0,0 1 0,0 1 0,0-1 0,-1 0 0,1 0 0,-2 0 0,1 0 0,0-1 0,-1 1 0,2 1 0,-2-3 0,1 4 0,0-2 0,-1 0 0,0 0 0,0 0 0,0 0 0,0 0 0,1 0 0,-1 0 0,1 1 0,-1 0 0,1-1 0,-1 0 0,1 0 0,-1 0 0,1 0 0,-1 1 0,1 0 0,0-1 0,-1 1 0,0-1 0,0 0 0,0 0 0,0 1 0,0-1 0,0 0 0,0 1 0,0-1 0,1 1 0,-2 0 0,1 0 0,0 0 0,0 0 0,0 0 0,0 0 0,0 0 0,0 1 0,0 0 0,0-2 0,0 2 0,1 0 0,-1 0 0,0 0 0,0 0 0,0 0 0,0 0 0,1-1 0,-2 1 0,2 0 0,-2 0 0,2 0 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11:20.508"/>
    </inkml:context>
    <inkml:brush xml:id="br0">
      <inkml:brushProperty name="width" value="0.05292" units="cm"/>
      <inkml:brushProperty name="height" value="0.05292" units="cm"/>
      <inkml:brushProperty name="color" value="#3664BB"/>
    </inkml:brush>
  </inkml:definitions>
  <inkml:trace contextRef="#ctx0" brushRef="#br0">1 14 24575,'17'0'0,"0"0"0,0 0 0,0 0 0,1 0 0,1 0 0,3 0 0,-2 0 0,-1 0 0,0 0 0,-3 0 0,-1 0 0,-2 0 0,-4 0 0,1 0 0,-2 0 0,-1 0 0,0 0 0,1 0 0,0 0 0,0 0 0,-1-1 0,1-1 0,0 0 0,-2 2 0,0 0 0,0-1 0,-2 0 0,1 1 0,-1-1 0,-1 1 0,-1-1 0,1 1 0,-1 0 0,0-1 0,0 1 0,2 0 0,-2 0 0,1-1 0,0 1 0,0-1 0,0 1 0,0 0 0,0-1 0,-1 1 0,0 0 0,-1-1 0,1 1 0,0 0 0,0 1 0,0 0 0,-2 4 0,0-1 0,0 5 0,0-2 0,0 2 0,0 1 0,0-2 0,0 0 0,0-1 0,0 0 0,0 1 0,0-1 0,0-1 0,0 0 0,0-1 0,0 0 0,0 1 0,0-3 0,0 2 0,0-3 0,0 1 0,0-1 0,0 0 0,0 0 0,0-1 0,0 1 0,0 0 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11:20.509"/>
    </inkml:context>
    <inkml:brush xml:id="br0">
      <inkml:brushProperty name="width" value="0.05292" units="cm"/>
      <inkml:brushProperty name="height" value="0.05292" units="cm"/>
      <inkml:brushProperty name="color" value="#3664BB"/>
    </inkml:brush>
  </inkml:definitions>
  <inkml:trace contextRef="#ctx0" brushRef="#br0">1 15 24575,'0'4'0,"0"0"0,0-4 0,0 2 0,0-7 0,0 4 0,0-5 0,0 5 0,0 0 0,0-1 0,0 0 0,0 0 0,0 0 0,0 1 0,0-1 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3:22:33.156"/>
    </inkml:context>
    <inkml:brush xml:id="br0">
      <inkml:brushProperty name="width" value="0.02646" units="cm"/>
      <inkml:brushProperty name="height" value="0.02646" units="cm"/>
    </inkml:brush>
  </inkml:definitions>
  <inkml:trace contextRef="#ctx0" brushRef="#br0">141 0 24575,'-1'4'0,"1"-2"0,-1 1 0,1 1 0,-2-2 0,-1 6 0,-1 4 0,-28 125 0,19-93 0,8-30 0,1-2 0,-3 18 0,-7 47 0,-2 24 0,12-76 0,-8 29 0,7-37 0,2 1 0,-1-1 0,0 36 0,3-44-18,-1 19-1,-1-14-1309,2-6-5498</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3:22:33.157"/>
    </inkml:context>
    <inkml:brush xml:id="br0">
      <inkml:brushProperty name="width" value="0.02646" units="cm"/>
      <inkml:brushProperty name="height" value="0.02646" units="cm"/>
    </inkml:brush>
  </inkml:definitions>
  <inkml:trace contextRef="#ctx0" brushRef="#br0">1 0 24575,'1'13'0,"1"1"0,1-2 0,-1 2 0,2-2 0,9 23 0,-10-26 0,12 33 0,-8-18 0,17 32 0,-17-40 0,-1 1 0,-1 0 0,5 23 0,-5-17 0,11 25 0,36 68 0,-47-104 0,12 18 0,-13-23 0,0 0 0,0 0 0,-1 0 0,1 1 0,-2-1 0,4 15 0,2 17-1365,-7-34-5461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79"/>
    </inkml:context>
    <inkml:brush xml:id="br0">
      <inkml:brushProperty name="width" value="0.03528" units="cm"/>
      <inkml:brushProperty name="height" value="0.03528" units="cm"/>
    </inkml:brush>
  </inkml:definitions>
  <inkml:trace contextRef="#ctx0" brushRef="#br0">0 8 24575,'912'-8'-1365,"-906"8"-5461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3:22:33.158"/>
    </inkml:context>
    <inkml:brush xml:id="br0">
      <inkml:brushProperty name="width" value="0.02646" units="cm"/>
      <inkml:brushProperty name="height" value="0.02646" units="cm"/>
    </inkml:brush>
  </inkml:definitions>
  <inkml:trace contextRef="#ctx0" brushRef="#br0">0 0 24575,'4'51'0,"0"2"0,-3-35 0,4 29 0,-5-47 0,3 29 0,-3 59 0,-1-37 0,1 137-1365,0-181-5461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3:22:33.159"/>
    </inkml:context>
    <inkml:brush xml:id="br0">
      <inkml:brushProperty name="width" value="0.02646" units="cm"/>
      <inkml:brushProperty name="height" value="0.02646" units="cm"/>
    </inkml:brush>
  </inkml:definitions>
  <inkml:trace contextRef="#ctx0" brushRef="#br0">384 0 24575,'-2'0'0,"1"0"0,-1 1 0,1-1 0,0 0 0,-1 0 0,1 0 0,-1 1 0,1 0 0,0 0 0,-1-1 0,1 1 0,-1 0 0,1-1 0,0 1 0,0 0 0,0 0 0,0 0 0,-2 2 0,0 1 0,0 0 0,0 1 0,1-1 0,-3 6 0,3-6 0,0 0 0,0 1 0,0-1 0,-6 6 0,-1 0 0,0 0 0,1 0 0,0 2 0,1-1 0,0 0 0,-6 16 0,-5 6 0,12-24 0,1 1 0,-8 19 0,-12 30 0,16-41 0,-10 35 0,16-45 0,0 1 0,0-1 0,-1 1 0,-5 7 0,2-2 0,1 0 0,-6 19 0,-5 9 0,-28 46 0,43-85 0,0-1 0,1 0 0,-1 0 0,0 0 0,0 0 0,0 0 0,-1 0 0,1 0 0,0-1 0,-1 1 0,1 0 0,-1-2 0,-3 3 0,2-1 0,0 0 0,-1 0 0,2 1 0,-6 3 0,9-6 0,0 0 0,0 0 0,0 1 0,0-1 0,0 0 0,0 0 0,0 0 0,0 0 0,0 0 0,0 0 0,0 0 0,0 0 0,0 0 0,0 0 0,0 0 0,0 0 0,0 0 0,0 0 0,-1 0 0,1 0 0,0 1 0,0-1 0,0 0 0,0 0 0,0 0 0,0 0 0,0 0 0,0 0 0,0 1 0,0-1 0,0 0 0,0 0 0,0 0 0,0 0 0,0 0 0,0 0 0,1 0 0,-1 0 0,0 0 0,0 0 0,0 0 0,0 0 0,0 0 0,0 1 0,0-1 0,0 0 0,0 0 0,0 0 0,0 0 0,0 0 0,0 0 0,0 0 0,9 2 0,8-1 0,-15-2-136,1 1-1,-1 0 1,-1-1-1,1 1 1,0 0-1,0-1 1,0 0-1,-1 0 0,3 0 1,1-3-6690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3:22:33.160"/>
    </inkml:context>
    <inkml:brush xml:id="br0">
      <inkml:brushProperty name="width" value="0.02646" units="cm"/>
      <inkml:brushProperty name="height" value="0.02646" units="cm"/>
    </inkml:brush>
  </inkml:definitions>
  <inkml:trace contextRef="#ctx0" brushRef="#br0">400 33 24575,'0'-2'0,"0"1"0,0 0 0,0 0 0,0-1 0,0 1 0,-1-1 0,0 2 0,1-2 0,0 1 0,-1 0 0,0 0 0,1-1 0,-1 2 0,0-1 0,0 0 0,0 0 0,0 0 0,0 0 0,0 0 0,0 0 0,0 1 0,0-1 0,0 0 0,0 1 0,-1-1 0,2 1 0,-2-1 0,1 1 0,-1 0 0,1 0 0,-1-1 0,-6-1 0,0 2 0,0-1 0,-14 1 0,17 0 0,-22 0 0,7 0 0,-22 2 0,35-1 0,0 0 0,1 1 0,-1 0 0,0 0 0,1 0 0,0 1 0,-8 4 0,7-2 0,0 0 0,0 1 0,0 0 0,2 0 0,-2 1 0,2 0 0,-7 9 0,-15 18 0,21-28 0,1 1 0,0 1 0,1-1 0,0 1 0,0 0 0,-3 8 0,2-3 0,-10 15 0,11-20 0,0-1 0,0 0 0,1 0 0,-4 12 0,4-8 0,0-1 0,1 1 0,0 1 0,0-2 0,2 1 0,-1 1 0,1-1 0,3 20 0,-2-29 0,0 1 0,0 1 0,1-2 0,-1 1 0,1 0 0,-1-1 0,1 1 0,0-1 0,2 3 0,-1-2 0,0 1 0,-1-1 0,1 1 0,2 5 0,1 3 0,1-1 0,0 0 0,1 1 0,1-2 0,10 12 0,5 6 0,-15-18 0,-1 1 0,19 15 0,-24-23 0,1-1 0,-1 0 0,1 1 0,1-1 0,-2 0 0,1 1 0,0-2 0,1 0 0,0 1 0,-1-1 0,0 0 0,6 0 0,19 3 0,-13-2 0,19 1 0,-19-3 0,-3 0 0,0 0 0,24-5 0,-32 5 0,-1-2 0,0 2 0,0-2 0,0 0 0,1 1 0,-2-1 0,1 0 0,0-1 0,-1 1 0,1 0 0,-1-1 0,6-6 0,10-10 0,-13 15 0,-1-1 0,0-1 0,0 0 0,-1 1 0,0-1 0,0 1 0,5-11 0,-2 2 0,-2 0 0,1-2 0,-2 1 0,0 0 0,2-17 0,-5 28 0,0-2 0,0 1 0,1 0 0,1-4 0,-1 4 0,-1 1 0,0-1 0,1 0 0,-1 0 0,0-4 0,0-83 0,-2 42 0,0 43 0,1 0 0,-1 1 0,0-1 0,-1 0 0,1 0 0,-1 1 0,-1-1 0,1 1 0,-1 0 0,-1 0 0,1 0 0,-1 0 0,0 0 0,0 1 0,0-1 0,-1 1 0,0 0 0,-6-4 0,-12-12 13,18 16-186,1 1 1,-1-1 0,0 2 0,0-1 0,1 0-1,-2 1 1,-5-3 0,5 4-6654</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3:22:33.161"/>
    </inkml:context>
    <inkml:brush xml:id="br0">
      <inkml:brushProperty name="width" value="0.02646" units="cm"/>
      <inkml:brushProperty name="height" value="0.02646" units="cm"/>
    </inkml:brush>
  </inkml:definitions>
  <inkml:trace contextRef="#ctx0" brushRef="#br0">0 134 24575,'1'0'0,"1"0"0,-1 1 0,0-1 0,0 1 0,0 0 0,0-1 0,0 0 0,1 1 0,-2 0 0,2-1 0,-2 1 0,1 0 0,0-1 0,1 3 0,14 15 0,-6-8 0,-3-2 0,0-1 0,0 0 0,0-1 0,0 1 0,0-1 0,2-1 0,-1 0 0,17 9 0,-16-9 0,0-1 0,0 1 0,0 1 0,9 8 0,5 3 0,-20-15 0,13 8 0,0 2 0,0 0 0,13 15 0,-23-23 0,-1 0 0,1 0 0,0-1 0,0 0 0,0 0 0,11 3 0,-14-5 0,-3-1 0,1 0 0,-1 0 0,0 0 0,0 0 0,1 0 0,-1 1 0,1-1 0,-1 0 0,0 0 0,1 0 0,-1 0 0,1 0 0,-1 0 0,0 0 0,0 0 0,1-1 0,0 1 0,-1 0 0,1 0 0,-1 0 0,0 0 0,0 0 0,1 0 0,-1 0 0,1-1 0,-1 1 0,0 0 0,0-1 0,0 1 0,1 0 0,0-2 0,-1 2 0,0-2 0,1 1 0,0 0 0,-1 0 0,1 0 0,-1 0 0,0 0 0,0-1 0,0 0 0,0-4 0,0 1 0,0 0 0,-2-9 0,-28-113 0,22 102 0,3 13 0,2 1 0,-3-11 0,-9-38 0,5 24 0,9 34 0,0 0 0,0 0 0,0 1 0,0-1 0,-1 0 0,1 1 0,-1-1 0,1 1 0,-1-1 0,0 1 0,1 0 0,-1 0 0,0 0 0,0 0 0,0 0 0,0 0 0,0 0 0,0 1 0,0-1 0,0 0 0,-2 1 0,3 0 0,1 0 0,-1 0 0,1 0 0,0 0 0,0 0 0,-1 0 0,1 0 0,0 0 0,-1 0 0,1 1 0,-1-1 0,1 0 0,0 0 0,0 1 0,0-1 0,-1 0 0,1 0 0,0 0 0,-1 0 0,1 1 0,0-1 0,0 1 0,0-1 0,0 0 0,0 1 0,0-1 0,-1 0 0,1 0 0,0 1 0,0-1 0,0 1 0,0-1 0,0 1 0,1 1 0,1-6 0,-2-9 0,-2 8 0,2 5 0,0 0 0,0 0 0,0 0 0,0-1 0,0 1 0,0 0 0,0 0 0,0 0 0,0 0 0,-1 0 0,1 0 0,0 0 0,0 0 0,0 0 0,0 0 0,0 0 0,-1 0 0,1 0 0,0 0 0,0 0 0,0 0 0,0 0 0,0 0 0,0 0 0,0 0 0,0 1 0,0-1 0,0 0 0,0 0 0,0 0 0,0 0 0,-1 0 0,1 0 0,0 0 0,0 0 0,0 0 0,0 0 0,0 0 0,0 0 0,0 0 0,0 0 0,0 0 0,-1 1 0,0 4-1365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0T05:18:12.472"/>
    </inkml:context>
    <inkml:brush xml:id="br0">
      <inkml:brushProperty name="width" value="0.05292" units="cm"/>
      <inkml:brushProperty name="height" value="0.05292" units="cm"/>
      <inkml:brushProperty name="color" value="#D29A1C"/>
    </inkml:brush>
  </inkml:definitions>
  <inkml:trace contextRef="#ctx0" brushRef="#br0">88 7 24575,'-6'0'0,"0"1"0,-1 0 0,3 1 0,-4 1 0,5-1 0,-2 2 0,0 0 0,0 0 0,1 0 0,0-1 0,1 1 0,1-1 0,-2 0 0,2 1 0,-1-1 0,0 0 0,1 1 0,0-2 0,0 2 0,1-2 0,0 1 0,-1 0 0,2 1 0,-1-1 0,0 0 0,1 0 0,-1 0 0,1 1 0,0-1 0,0 1 0,0-2 0,0 2 0,0 1 0,0-2 0,1 2 0,1-2 0,0 0 0,0 0 0,0 1 0,0-1 0,-1-1 0,1 1 0,0 0 0,-1-2 0,1 1 0,-2-1 0,2 1 0,-1-1 0,1 1 0,-1-1 0,1 1 0,1 0 0,-1 1 0,2 0 0,0 0 0,0 0 0,0-1 0,0 2 0,0-2 0,0 0 0,0 0 0,0 0 0,-1 1 0,0-2 0,1 1 0,-1-1 0,0 0 0,2-1 0,-3 1 0,2-1 0,-1 0 0,0 0 0,1 0 0,0 0 0,0 0 0,0 0 0,1 0 0,0-1 0,-1 0 0,-1-1 0,-1 0 0,0 2 0,0-2 0,-2 1 0,2 1 0,0-2 0,0 0 0,0 0 0,2 0 0,0 0 0,-1-1 0,1 1 0,-1-1 0,1 1 0,-1-1 0,1 0 0,-1 1 0,0 0 0,-2 0 0,0 0 0,1 0 0,0-1 0,0 1 0,1-1 0,-1 1 0,-1 0 0,1-1 0,0 0 0,0 1 0,0-1 0,-1 2 0,0-1 0,-1 0 0,1 1 0,0-1 0,-1 0 0,1 0 0,-1 0 0,0 0 0,0-1 0,0 0 0,0 1 0,0-1 0,0 0 0,0 1 0,0-1 0,0 1 0,0 0 0,0-1 0,0 1 0,0 1 0,0-1 0,-1 0 0,1 0 0,-2 0 0,1 0 0,0-1 0,-1 1 0,2 1 0,-2-3 0,1 4 0,0-2 0,-1 0 0,0 0 0,0 0 0,0 0 0,0 0 0,1 0 0,-1 0 0,1 1 0,-1 0 0,1-1 0,-1 0 0,1 0 0,-1 0 0,1 0 0,-1 1 0,1 0 0,0-1 0,-1 1 0,0-1 0,0 0 0,0 0 0,0 1 0,0-1 0,0 0 0,0 1 0,0-1 0,1 1 0,-2 0 0,1 0 0,0 0 0,0 0 0,0 0 0,0 0 0,0 0 0,0 1 0,0 0 0,0-2 0,0 2 0,1 0 0,-1 0 0,0 0 0,0 0 0,0 0 0,0 0 0,1-1 0,-2 1 0,2 0 0,-2 0 0,2 0 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0T05:18:12.473"/>
    </inkml:context>
    <inkml:brush xml:id="br0">
      <inkml:brushProperty name="width" value="0.05292" units="cm"/>
      <inkml:brushProperty name="height" value="0.05292" units="cm"/>
      <inkml:brushProperty name="color" value="#D29A1C"/>
    </inkml:brush>
  </inkml:definitions>
  <inkml:trace contextRef="#ctx0" brushRef="#br0">1 14 24575,'17'0'0,"0"0"0,0 0 0,0 0 0,1 0 0,1 0 0,3 0 0,-2 0 0,-1 0 0,0 0 0,-3 0 0,-1 0 0,-2 0 0,-4 0 0,1 0 0,-2 0 0,-1 0 0,0 0 0,1 0 0,0 0 0,0 0 0,-1-1 0,1-1 0,0 0 0,-2 2 0,0 0 0,0-1 0,-2 0 0,1 1 0,-1-1 0,-1 1 0,-1-1 0,1 1 0,-1 0 0,0-1 0,0 1 0,2 0 0,-2 0 0,1-1 0,0 1 0,0-1 0,0 1 0,0 0 0,0-1 0,-1 1 0,0 0 0,-1-1 0,1 1 0,0 0 0,0 1 0,0 0 0,-2 4 0,0-1 0,0 5 0,0-2 0,0 2 0,0 1 0,0-2 0,0 0 0,0-1 0,0 0 0,0 1 0,0-1 0,0-1 0,0 0 0,0-1 0,0 0 0,0 1 0,0-3 0,0 2 0,0-3 0,0 1 0,0-1 0,0 0 0,0 0 0,0-1 0,0 1 0,0 0 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0T05:18:12.474"/>
    </inkml:context>
    <inkml:brush xml:id="br0">
      <inkml:brushProperty name="width" value="0.05292" units="cm"/>
      <inkml:brushProperty name="height" value="0.05292" units="cm"/>
      <inkml:brushProperty name="color" value="#D29A1C"/>
    </inkml:brush>
  </inkml:definitions>
  <inkml:trace contextRef="#ctx0" brushRef="#br0">1 15 24575,'0'4'0,"0"0"0,0-4 0,0 2 0,0-7 0,0 4 0,0-5 0,0 5 0,0 0 0,0-1 0,0 0 0,0 0 0,0 0 0,0 1 0,0-1 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5:57.488"/>
    </inkml:context>
    <inkml:brush xml:id="br0">
      <inkml:brushProperty name="width" value="0.05" units="cm"/>
      <inkml:brushProperty name="height" value="0.05" units="cm"/>
      <inkml:brushProperty name="color" value="#99BCEC"/>
    </inkml:brush>
  </inkml:definitions>
  <inkml:trace contextRef="#ctx0" brushRef="#br0">2413 2749 24575,'24'1'0,"200"17"0,-14-13 0,171 6 0,382-4 0,-434-10 0,-51 6 0,361-9 0,-296-38 0,-160 15 0,191-27 0,-312 49 0,0-3 0,0-3 0,-1-2 0,-1-3 0,61-27 0,-95 32 0,-1-2 0,-1 0 0,0-2 0,-1 0 0,39-39 0,-13 4 0,50-71 0,-90 111 0,-1-1 0,-1-1 0,0 0 0,-1 0 0,-1 0 0,0 0 0,-1-1 0,0 0 0,2-25 0,-1-14 0,-2-70 0,-3 121 0,0-5 0,-1-1 0,0 0 0,0 1 0,0-1 0,-1 1 0,0 0 0,-1 0 0,0 0 0,0 0 0,0 0 0,-1 0 0,-1 1 0,-4-8 0,5 10 0,0 1 0,-1 0 0,1-1 0,-1 1 0,0 1 0,0-1 0,0 1 0,0 0 0,-1 0 0,1 0 0,-1 1 0,0 0 0,0 0 0,0 0 0,0 1 0,0 0 0,0 0 0,-11 0 0,-40 0 0,0 2 0,-58 9 0,114-10 0,1 1 0,0-1 0,-1 0 0,1 0 0,-1 1 0,1-1 0,0 0 0,-1 0 0,1 0 0,-1 0 0,1 0 0,0 1 0,-1-1 0,1 0 0,-1 0 0,1 0 0,0 0 0,-1 0 0,1 0 0,-1-1 0,1 1 0,-1 0 0,1 0 0,0 0 0,-1 0 0,1 0 0,0-1 0,-1 1 0,1 0 0,-1 0 0,1 0 0,0-1 0,-1 1 0,1 0 0,0-1 0,0 1 0,-1 0 0,1-1 0,0 1 0,0 0 0,-1-1 0,1 1 0,0-1 0,0 1 0,0 0 0,0-1 0,0 1 0,0-1 0,0 1 0,-1 0 0,1-1 0,0 1 0,0-1 0,1 1 0,-1-1 0,0 1 0,0 0 0,0-1 0,0 1 0,0-1 0,0 1 0,0 0 0,1-1 0,-1 1 0,0 0 0,1-1 0,23-33 0,-11 17 0,-3-5 0,-1 0 0,0-1 0,-2 0 0,0 0 0,-2 0 0,-1-1 0,2-25 0,-3-7 0,-7-108 0,2 153 0,0 0 0,0 1 0,-1-1 0,0 1 0,-1 0 0,-1 0 0,1 0 0,-12-16 0,-5-6 0,-30-32 0,43 53 0,-38-40 0,-83-71 0,112 107 0,-1 0 0,-1 1 0,-22-13 0,32 23 0,0-1 0,1 2 0,-1-1 0,-1 2 0,1-1 0,0 1 0,-1 0 0,1 1 0,-1 0 0,-12 1 0,8 0 0,-1 0 0,1 2 0,0 0 0,0 0 0,-1 2 0,2-1 0,-1 2 0,0 0 0,1 0 0,-16 10 0,-6 3 0,11-6 0,1 0 0,0 2 0,1 0 0,1 1 0,-37 35 0,57-49 0,0 0 0,1 0 0,-1 0 0,0 0 0,0 0 0,0 0 0,0-1 0,0 1 0,0 0 0,0 0 0,0-1 0,0 1 0,0 0 0,0-1 0,0 1 0,-1-1 0,1 0 0,0 1 0,0-1 0,-1 0 0,1 0 0,0 0 0,0 0 0,-1 0 0,1 0 0,0 0 0,-1 0 0,1 0 0,0-1 0,0 1 0,-1 0 0,1-1 0,0 1 0,0-1 0,0 1 0,0-1 0,0 0 0,0 0 0,0 1 0,0-1 0,0 0 0,0 0 0,0 0 0,0 0 0,0 0 0,1 0 0,-2-2 0,-4-7 0,0 0 0,1-1 0,0 0 0,-4-17 0,0 3 0,-1 5 0,-1 0 0,-1 1 0,0 0 0,-2 1 0,0 0 0,-31-29 0,-112-82 0,106 90 0,-66-63 0,110 96 0,0 0 0,0 0 0,-1 1 0,1-1 0,-1 2 0,-1-1 0,1 1 0,-1 0 0,1 1 0,-1 0 0,0 1 0,0-1 0,0 2 0,-1-1 0,1 1 0,0 1 0,0 0 0,-1 0 0,1 0 0,0 2 0,0-1 0,-1 1 0,1 0 0,0 1 0,1 0 0,-1 0 0,0 1 0,1 0 0,0 1 0,0 0 0,0 0 0,1 0 0,0 1 0,-12 12 0,-7 9 0,12-14 0,0 1 0,0 1 0,1 0 0,1 1 0,1 0 0,0 1 0,1 0 0,1 1 0,-10 24 0,16-30 0,2-6 0,-1 0 0,0-1 0,0 1 0,0-1 0,0 0 0,-1 1 0,-4 5 0,5-13 0,0 0 0,0 0 0,0 0 0,0 0 0,0 0 0,1 0 0,-1 0 0,1 0 0,-1-1 0,1 1 0,0-1 0,-2-4 0,1 3 0,-26-47 0,7 13 0,-1 0 0,-52-67 0,45 72 0,-2 2 0,-1 1 0,-1 1 0,-2 2 0,-74-45 0,-56-38 0,157 106 0,-1 1 0,0-1 0,0 1 0,0 1 0,0 0 0,-1 0 0,1 1 0,-11 0 0,-82 3 0,38 2 0,53-5 0,0 2 0,0-1 0,0 2 0,1-1 0,-1 1 0,0 1 0,1 0 0,0 1 0,-1 0 0,1 0 0,1 1 0,-1 0 0,1 1 0,0 0 0,0 0 0,0 1 0,1 0 0,0 1 0,-7 8 0,-2 4 0,1 0 0,0 0 0,2 1 0,0 1 0,-21 47 0,35-68 0,-1 1 0,1-1 0,0 0 0,-1 0 0,0 1 0,1-1 0,-1 0 0,0 0 0,0 0 0,1 0 0,-1 0 0,0 0 0,0 0 0,0 0 0,-2 1 0,2-2 0,1 0 0,-1 0 0,1 0 0,-1 0 0,1 0 0,-1 0 0,1-1 0,-1 1 0,1 0 0,0 0 0,-1 0 0,1 0 0,-1-1 0,1 1 0,-1 0 0,1 0 0,0-1 0,-1 1 0,1 0 0,-1-1 0,1 1 0,0 0 0,0-1 0,-1 1 0,1 0 0,0-1 0,-1 1 0,1-1 0,-18-48 0,10 26 0,3 12 0,0 1 0,-2-1 0,1 1 0,-1 1 0,0-1 0,-1 1 0,0 0 0,-1 1 0,0 0 0,0 0 0,0 1 0,-1 0 0,-13-6 0,-15-6 0,0 2 0,-59-19 0,9 5 0,69 24 0,1 1 0,-1 2 0,0-1 0,0 2 0,-33-1 0,-100 7 0,118-1 0,23-2 0,0 0 0,1 1 0,-1 1 0,0 0 0,0 0 0,1 1 0,-1 0 0,1 1 0,0 1 0,0-1 0,1 1 0,-1 1 0,1 0 0,0 0 0,0 1 0,1 0 0,0 0 0,0 1 0,1 0 0,0 1 0,1-1 0,-1 1 0,-6 14 0,-39 67 0,33-58 0,1 0 0,-21 50 0,32-62 0,2 1 0,0-1 0,1 1 0,2 0 0,-2 23 0,4-42 0,0 0 0,0-1 0,0 0 0,0 0 0,-1 0 0,1 1 0,0-1 0,-1 0 0,1 0 0,-1 0 0,1 0 0,-1 0 0,0 0 0,1 0 0,-1 0 0,0 0 0,0 0 0,0 0 0,0 0 0,0 0 0,0-1 0,0 1 0,0 0 0,0-1 0,0 1 0,0-1 0,0 1 0,0-1 0,0 1 0,-1-1 0,1 0 0,0 0 0,0 1 0,-1-1 0,1 0 0,0 0 0,0 0 0,0 0 0,-1-1 0,1 1 0,0 0 0,0 0 0,0-1 0,-1 1 0,1-1 0,-1 0 0,-12-3 0,0-1 0,1-1 0,-16-9 0,12 7 0,-48-18 0,0 3 0,-1 3 0,-109-17 0,111 25 0,-1 3 0,-1 3 0,1 3 0,-68 6 0,122-1 0,0 0 0,0 1 0,0 0 0,0 1 0,1 0 0,-1 1 0,1 0 0,0 1 0,1 0 0,-1 1 0,1-1 0,0 2 0,-8 8 0,-2 3 0,2 0 0,0 1 0,1 1 0,-21 36 0,32-46 0,0-1 0,1 1 0,0 0 0,1 0 0,0 1 0,1-1 0,0 1 0,1-1 0,0 1 0,1-1 0,0 1 0,1 0 0,1-1 0,-1 1 0,2-1 0,-1 1 0,2-1 0,0 0 0,0 0 0,1-1 0,0 1 0,9 12 0,-14-22 0,0-1 0,1 0 0,-1 1 0,0-1 0,0 0 0,0 1 0,1-1 0,-1 0 0,0 1 0,0-1 0,0 1 0,0-1 0,0 0 0,0 1 0,0-1 0,0 1 0,0-1 0,0 1 0,0-1 0,0 0 0,0 1 0,0-1 0,0 1 0,0-1 0,0 0 0,-1 1 0,1-1 0,0 0 0,0 1 0,0-1 0,-1 0 0,1 1 0,0-1 0,-1 0 0,1 1 0,-1-1 0,-18 7 0,-28-5 0,44-2 0,-377-2 0,365 4 0,1 1 0,-1 0 0,1 1 0,0 0 0,0 1 0,1 1 0,-1 0 0,-13 9 0,-2 0 0,17-8 0,0 0 0,1 1 0,-1 0 0,1 1 0,1 0 0,0 0 0,0 2 0,1-1 0,0 1 0,1 0 0,0 1 0,1 0 0,0 0 0,1 0 0,1 1 0,-8 23 0,5-8 0,2 0 0,0 1 0,2-1 0,1 1 0,2 0 0,0 0 0,4 31 0,15-6 0,-18-53 0,-1-1 0,0 1 0,1 0 0,-1-1 0,0 1 0,1-1 0,-1 1 0,0-1 0,0 1 0,1-1 0,-1 1 0,0-1 0,0 0 0,0 1 0,0-1 0,1 0 0,-1 0 0,0 0 0,0 1 0,0-1 0,0 0 0,0 0 0,0 0 0,0-1 0,-1 1 0,-33 0 0,32 0 0,-40-2 0,25 0 0,0 1 0,-36 3 0,49-1 0,0 0 0,0 0 0,0 0 0,1 1 0,-1-1 0,0 1 0,1 0 0,0 0 0,-1 1 0,1-1 0,0 1 0,0 0 0,0 0 0,1 1 0,-6 5 0,-57 57 0,55-57 0,1 0 0,0 1 0,0 0 0,0 1 0,2-1 0,-1 2 0,2-1 0,-1 1 0,-10 24 0,10-12 0,1 0 0,1 0 0,1 1 0,1-1 0,1 1 0,1 0 0,1 1 0,1-1 0,2 0 0,0 0 0,7 25 0,-7-44 0,0-1 0,0 1 0,1 0 0,-1 0 0,1-1 0,1 0 0,-1 0 0,1 0 0,0 0 0,0 0 0,0-1 0,1 1 0,0-1 0,0 0 0,8 5 0,5 1 0,1-1 0,0-1 0,26 9 0,1 0 0,-45-17 0,0 0 0,0 0 0,0 0 0,0 1 0,-1-1 0,1 1 0,0-1 0,0 0 0,-1 1 0,1-1 0,0 1 0,-1 0 0,1-1 0,0 1 0,-1 0 0,1-1 0,-1 1 0,1 0 0,-1 0 0,1 0 0,-10 9 0,-42 6 0,26-10 0,15-1 0,1 0 0,-1 0 0,1 1 0,0 0 0,0 1 0,1 0 0,-1 0 0,2 1 0,-1 0 0,1 1 0,-8 12 0,-6 11 0,-30 68 0,26-48 0,21-45 0,1 0 0,0 0 0,1 1 0,-1-1 0,1 0 0,1 1 0,0 0 0,0-1 0,0 1 0,1 0 0,0-1 0,0 1 0,1 0 0,2 8 0,-2-11 0,1 1 0,0-1 0,0 0 0,0 0 0,1 0 0,0 0 0,0 0 0,0-1 0,0 1 0,1-1 0,0 0 0,-1 0 0,2 0 0,-1 0 0,0-1 0,1 0 0,0 0 0,-1 0 0,11 4 0,24 10 0,1-2 0,0-1 0,73 13 0,-59-19 0,105 3 0,-46-11-663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5:57.489"/>
    </inkml:context>
    <inkml:brush xml:id="br0">
      <inkml:brushProperty name="width" value="0.05" units="cm"/>
      <inkml:brushProperty name="height" value="0.05" units="cm"/>
      <inkml:brushProperty name="color" value="#99BCEC"/>
    </inkml:brush>
  </inkml:definitions>
  <inkml:trace contextRef="#ctx0" brushRef="#br0">1 39 24575,'1051'0'0,"-944"-10"0,2 0 0,123-3 0,-170 8-12,76 5 0,-63 1-1329,-58-1-5485</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5:57.485"/>
    </inkml:context>
    <inkml:brush xml:id="br0">
      <inkml:brushProperty name="width" value="0.035" units="cm"/>
      <inkml:brushProperty name="height" value="0.035" units="cm"/>
    </inkml:brush>
  </inkml:definitions>
  <inkml:trace contextRef="#ctx0" brushRef="#br0">1 77 24575,'0'11'0,"1"0"0,1 2 0,0-2 0,1 1 0,0-1 0,-1-1 0,2 1 0,0 0 0,0-1 0,2 1 0,-2-1 0,2-1 0,0 1 0,-1-2 0,2 2 0,-1-2 0,2 0 0,-1-2 0,1 2 0,12 9 0,-12-11 0,0 0 0,0-1 0,0 0 0,0 0 0,1-2 0,-1 2 0,1-3 0,1 1 0,-2-2 0,1 3 0,0-4 0,1 1 0,-1-1 0,0 0 0,1-1 0,-1 1 0,-1-2 0,1-1 0,1 1 0,-1-1 0,15-8 0,-12 3-65,0 0 0,0 0 0,0-1 0,-2 0 0,1-1 0,0-1 0,-2 0 0,0-1 0,1-1 0,-1 1 0,-1-1 0,0 0 0,-1-2 0,-1 1 0,1-1 0,-2 1 0,0-2 0,-1 1 0,0-1 0,4-31 0,-6 20-6761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80"/>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5:57.486"/>
    </inkml:context>
    <inkml:brush xml:id="br0">
      <inkml:brushProperty name="width" value="0.035" units="cm"/>
      <inkml:brushProperty name="height" value="0.035" units="cm"/>
    </inkml:brush>
  </inkml:definitions>
  <inkml:trace contextRef="#ctx0" brushRef="#br0">1 142 24575,'4'0'0,"0"-5"0,1-6 0,3-12 0,2-6 0,4 2 0,6 6 0,3 5 0,1 6 0,-3 15 0,-5 11 0,-1 8 0,-3 3 0,-4-1-8191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5:57.487"/>
    </inkml:context>
    <inkml:brush xml:id="br0">
      <inkml:brushProperty name="width" value="0.035" units="cm"/>
      <inkml:brushProperty name="height" value="0.035" units="cm"/>
    </inkml:brush>
  </inkml:definitions>
  <inkml:trace contextRef="#ctx0" brushRef="#br0">1 144 24575,'0'-4'0,"0"-13"0,4-2 0,0-3 0,1-3 0,3 3 0,6 6 0,2 4 0,4 6 0,-3 8 0,5 2 0,-2 13 0,0 2 0,-4 3 0,0-2 0,-2-1 0,-5 4 0,-4-6-8191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0"/>
    </inkml:context>
    <inkml:brush xml:id="br0">
      <inkml:brushProperty name="width" value="0.035" units="cm"/>
      <inkml:brushProperty name="height" value="0.035" units="cm"/>
    </inkml:brush>
  </inkml:definitions>
  <inkml:trace contextRef="#ctx0" brushRef="#br0">133 0 24575,'-1'3'0,"0"-1"0,1 0 0,-1 1 0,0 0 0,0-1 0,0 0 0,-2 4 0,-4 6 0,-14 75 0,8-34 0,-15 77 0,8-48 0,3-12 0,15-59-109,1-3-205,-1 1 0,0-1 0,-5 13 0,4-14-6512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1"/>
    </inkml:context>
    <inkml:brush xml:id="br0">
      <inkml:brushProperty name="width" value="0.035" units="cm"/>
      <inkml:brushProperty name="height" value="0.035" units="cm"/>
    </inkml:brush>
  </inkml:definitions>
  <inkml:trace contextRef="#ctx0" brushRef="#br0">142 7 24575,'1'1'0,"0"-1"0,0 1 0,0 0 0,0-1 0,0 1 0,0 0 0,1 0 0,-1 0 0,0 0 0,0-1 0,-1 1 0,0 0 0,3 3 0,-1-1 0,63 83 0,-65-85 0,1 0 0,0 0 0,0 0 0,0 0 0,0 0 0,-1 0 0,1 0 0,-1 0 0,1 1 0,-1-1 0,1 0 0,-1 1 0,1 1 0,-1-3 0,0 1 0,-1-1 0,1 0 0,0 1 0,0-1 0,0 1 0,0-1 0,0 0 0,-1 1 0,1-1 0,0 0 0,0 1 0,-1-1 0,1 0 0,0 0 0,0 1 0,-1-1 0,1 0 0,-1 1 0,-11 1 0,-2-1 0,-2 0 0,2-2 0,-21-2 0,32 3 0,0-1 0,0 0 0,0 0 0,1 0 0,-1 0 0,0-1 0,0 1 0,1-1 0,-1 1 0,-2-4 0,-4-2 0,-11-14 0,-1-4 0,4 10 0,12 9 0,-1 1 0,1 0 0,-10-6 0,15 11 0,-1 0 0,1-1 0,-1 1 0,1 0 0,0 0 0,0-1 0,0 1 0,-1 0 0,1 0 0,0-1 0,-1 1 0,1-1 0,0 1 0,-1 0 0,1-1 0,0 1 0,0-1 0,-1 1 0,1-1 0,0 1 0,0-1 0,0 1 0,0 0 0,-1-1 0,2 1 0,-1-1 0,0 1 0,0 0 0,1-1 0,-1 1 0,0 0 0,1-1 0,-1 1 0,1 0 0,-1-1 0,0 1 0,1 0 0,-1 0 0,0 0 0,0-1 0,0 1 0,1 0 0,-1 0 0,2 0 0,3-1 0,-1 0 0,1 0 0,6 0 0,71-3 0,-65 3-1365,-10 0-5461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2"/>
    </inkml:context>
    <inkml:brush xml:id="br0">
      <inkml:brushProperty name="width" value="0.035" units="cm"/>
      <inkml:brushProperty name="height" value="0.035" units="cm"/>
    </inkml:brush>
  </inkml:definitions>
  <inkml:trace contextRef="#ctx0" brushRef="#br0">88 0 24575,'-1'25'0,"-9"45"0,2-15 0,6-42 0,-6 20 0,5-20 0,-5 23 0,6-26 0,0 0 0,-1 1 0,-1-1 0,1 0 0,-7 12 0,-4 10 0,6-8-1365,7-18-5461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3"/>
    </inkml:context>
    <inkml:brush xml:id="br0">
      <inkml:brushProperty name="width" value="0.035" units="cm"/>
      <inkml:brushProperty name="height" value="0.035" units="cm"/>
    </inkml:brush>
  </inkml:definitions>
  <inkml:trace contextRef="#ctx0" brushRef="#br0">114 0 24575,'-1'4'0,"1"-1"0,-1 1 0,0 0 0,0-1 0,0 0 0,-1 1 0,0 3 0,-7 13 0,2 1 0,-1 4 0,4-8 0,0 1 0,-1-1 0,-10 25 0,-24 36 0,27-51-1365,10-20-5461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4"/>
    </inkml:context>
    <inkml:brush xml:id="br0">
      <inkml:brushProperty name="width" value="0.035" units="cm"/>
      <inkml:brushProperty name="height" value="0.035" units="cm"/>
    </inkml:brush>
  </inkml:definitions>
  <inkml:trace contextRef="#ctx0" brushRef="#br0">1 0 24575,'5'1'0,"-1"-1"0,1 0 0,-1 1 0,1 0 0,-1 0 0,8 3 0,0 2 0,12 6 0,-22-11 0,13 7 0,-2 2 0,15 10 0,59 46 0,-7-2 0,-65-51 0,-5-6 0,16 10 0,-18-13 0,0 2 0,0-1 0,-1 1 0,7 6 0,-6-5 0,-1-2 0,1 2 0,14 6 0,-9-5 0,-12-8-27,-1 1 1,0-1-1,0 0 0,0 0 0,0 1 1,0-1-1,1 0 0,-1 0 0,0 0 1,1 1-1,-1-1 0,0 0 0,1 0 0,-1 0 1,1 0-1,-1 0 0,0 0 0,1 0 1,-1 0-1,1 0 0,-1 0 0,0 0 1,1 0-1,-1 0 0,1 0 0,-1 0 0,0 0 1,1 0-1,-1 0 0,1-1 0,-1 1 1,0 0-1,0 0 0,0 0 0,0-1 1,0 1-1,1 0 0,-1 0 0,0-1 0,1 1 1,-1 0-1,0 0 0,0 0 0,0 0 1,1-1-1,-1 1 0,0 0 0,0-1 0,0 1 1,1-1-1,0-5-6799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74"/>
    </inkml:context>
    <inkml:brush xml:id="br0">
      <inkml:brushProperty name="width" value="0.035" units="cm"/>
      <inkml:brushProperty name="height" value="0.035" units="cm"/>
    </inkml:brush>
  </inkml:definitions>
  <inkml:trace contextRef="#ctx0" brushRef="#br0">736 282 24575,'0'-3'0,"0"0"0,0 0 0,-1 0 0,0 0 0,0 1 0,0-1 0,0 0 0,-1 0 0,1 1 0,-1-1 0,1 0 0,-1 0 0,0 2 0,0-2 0,0 1 0,1-1 0,-6-2 0,-4-3 0,0 0 0,-20-10 0,29 16 0,-12-4 0,0 0 0,1 1 0,-1 1 0,-25-5 0,23 5 0,0 0 0,1 0 0,-25-12 0,16 5 0,-33-9 0,-12-6 0,49 18 0,7 2 0,0 0 0,-23-15 0,25 14 0,-16-8 0,2 2 0,24 13 0,1-1 0,-1 1 0,1 0 0,-1-1 0,0 1 0,1-1 0,-1 1 0,0 0 0,0 0 0,0 0 0,0-1 0,0 1 0,1 0 0,-1 0 0,0 0 0,1 0 0,-1 1 0,0-1 0,0 0 0,0 0 0,1 0 0,-1 1 0,0-1 0,0 0 0,0 1 0,1-1 0,-1 1 0,0-1 0,1 1 0,-2 0 0,0 1 0,1 0 0,-1 0 0,1 0 0,0-1 0,0 1 0,0 0 0,0 1 0,-1 2 0,-10 45 0,9-34 0,-8 25 0,-32 65 0,33-80 0,-9 16 0,-22 45 0,40-87 0,1 0 0,0 1 0,0 0 0,-1 0 0,1-1 0,0 1 0,0 0 0,0 0 0,0-1 0,0 1 0,0 0 0,0 0 0,0-1 0,0 1 0,0-1 0,0 0 0,1 1 0,-1 0 0,0 0 0,0-1 0,1 1 0,-1 0 0,1-1 0,-1 1 0,0 0 0,1-1 0,-1 1 0,1-1 0,-1 1 0,0-1 0,1 1 0,0-1 0,4 3 0,-2 0 0,2 0 0,8 2 0,0 2 0,26 16 0,9 7 0,-1 2 0,9 6 0,13 13 0,-16-14 0,43 30 0,-86-61 0,1 0 0,-1 0 0,1-1 0,1 0 0,14 3 0,-18-6-170,0 1-1,0-1 0,0 2 1,0 0-1,0-1 0,-1 2 1,8 4-1,-11-5-6655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75"/>
    </inkml:context>
    <inkml:brush xml:id="br0">
      <inkml:brushProperty name="width" value="0.035" units="cm"/>
      <inkml:brushProperty name="height" value="0.035" units="cm"/>
    </inkml:brush>
  </inkml:definitions>
  <inkml:trace contextRef="#ctx0" brushRef="#br0">695 0 24575,'-360'0'0,"352"1"0,0 0 0,0 0 0,-10 3 0,-16 2 0,-130-4 0,93-2 0,53-1-1365,12-1-5461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76"/>
    </inkml:context>
    <inkml:brush xml:id="br0">
      <inkml:brushProperty name="width" value="0.035" units="cm"/>
      <inkml:brushProperty name="height" value="0.035" units="cm"/>
    </inkml:brush>
  </inkml:definitions>
  <inkml:trace contextRef="#ctx0" brushRef="#br0">440 0 24575,'-288'0'0,"278"1"0,1 0 0,-1 0 0,-9 3 0,10-2 0,-1 0 0,-18 2 0,15-5 0,-9 0 0,21 1 0,-1 0 0,1 1 0,-1-1 0,1 0 0,1 0 0,-2 1 0,1-1 0,-1 0 0,1 0 0,0 1 0,-1 0 0,1 0 0,0 0 0,1-1 0,0 1 0,-1-1 0,1 1 0,0-1 0,-1 1 0,1-1 0,0 1 0,-1-1 0,1 1 0,0-1 0,0 1 0,0-1 0,0 0 0,-1 1 0,1-1 0,0 1 0,0-1 0,0 1 0,0 0 0,0-1 0,0 1 0,1-1 0,-1 1 0,0 0 0,0-1 0,0 1 0,0-1 0,1 1 0,-1-1 0,0 1 0,1-1 0,-1 0 0,0 0 0,1 1 0,2 3 0,0 0 0,1-1 0,4 5 0,-1-1 0,8 7 0,26 22 0,-14-14 0,26 24 0,-48-41 0,0 0 0,0 0 0,5 7 0,5 6 0,-5-6 0,0-3 0,-1 1 0,0-1 0,13 10 0,-12-11 0,0 1 0,0 0 0,0 0 0,9 13 0,-11-12 0,24 36 0,-28-41-1365,1-2-5461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58"/>
    </inkml:context>
    <inkml:brush xml:id="br0">
      <inkml:brushProperty name="width" value="0.03528" units="cm"/>
      <inkml:brushProperty name="height" value="0.03528" units="cm"/>
    </inkml:brush>
  </inkml:definitions>
  <inkml:trace contextRef="#ctx0" brushRef="#br0">0 1 24575,'31'43'0,"-27"-37"0,0 2 0,0-1 0,-1 0 0,0 1 0,-1-1 0,1 1 0,-2 0 0,1 0 0,-1 0 0,1 15 0,-3-21 0,1-1 0,0 1 0,0 0 0,0-1 0,1 1 0,-1-1 0,0 1 0,1-1 0,-1 1 0,1-1 0,-1 1 0,1-1 0,0 1 0,-1-1 0,1 1 0,0-1 0,0 0 0,0 0 0,0 1 0,0-1 0,1 0 0,-1 0 0,0 0 0,0 0 0,1 0 0,-1-1 0,0 1 0,3 1 0,3 0 0,0 0 0,1-1 0,-1 0 0,0 0 0,11-1 0,-13 0 0,-1 0 0,1 0 0,-1 0 0,1 0 0,0 1 0,-1 0 0,1 0 0,-1 0 0,0 0 0,1 1 0,-1-1 0,0 1 0,0 0 0,0 1 0,6 3 0,0 6 0,-6-6 0,1-1 0,-1 0 0,1 0 0,1 0 0,-1 0 0,10 5 0,50 42 0,-55-46-105,-5-4-75,-1 0 0,0 0 0,0 1 0,0 0 0,0 0 0,7 6 0,-7-4-6646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77"/>
    </inkml:context>
    <inkml:brush xml:id="br0">
      <inkml:brushProperty name="width" value="0.035" units="cm"/>
      <inkml:brushProperty name="height" value="0.035" units="cm"/>
    </inkml:brush>
  </inkml:definitions>
  <inkml:trace contextRef="#ctx0" brushRef="#br0">0 0 24575,'10'1'0,"0"0"0,0 0 0,-1 1 0,1 0 0,-1 0 0,1 2 0,-1-1 0,12 6 0,27 9 0,-9-5 0,84 42 0,-71-27 0,-31-15 0,24 10 0,0-1-1365,-39-18-5461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78"/>
    </inkml:context>
    <inkml:brush xml:id="br0">
      <inkml:brushProperty name="width" value="0.035" units="cm"/>
      <inkml:brushProperty name="height" value="0.035" units="cm"/>
    </inkml:brush>
  </inkml:definitions>
  <inkml:trace contextRef="#ctx0" brushRef="#br0">0 0 24575,'0'3'0,"0"1"0,0 3 0,0 1 0,0-1-8191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79"/>
    </inkml:context>
    <inkml:brush xml:id="br0">
      <inkml:brushProperty name="width" value="0.035" units="cm"/>
      <inkml:brushProperty name="height" value="0.035" units="cm"/>
    </inkml:brush>
  </inkml:definitions>
  <inkml:trace contextRef="#ctx0" brushRef="#br0">9 0 24575,'0'1'0,"0"3"0,0 2 0,-3-1 0,0-3 0,0-1-8191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5"/>
    </inkml:context>
    <inkml:brush xml:id="br0">
      <inkml:brushProperty name="width" value="0.035" units="cm"/>
      <inkml:brushProperty name="height" value="0.035" units="cm"/>
    </inkml:brush>
  </inkml:definitions>
  <inkml:trace contextRef="#ctx0" brushRef="#br0">2 1 24575,'0'1'0,"0"3"0,0 2 0,3 0 0,-1-1-8191</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6"/>
    </inkml:context>
    <inkml:brush xml:id="br0">
      <inkml:brushProperty name="width" value="0.035" units="cm"/>
      <inkml:brushProperty name="height" value="0.035" units="cm"/>
    </inkml:brush>
  </inkml:definitions>
  <inkml:trace contextRef="#ctx0" brushRef="#br0">291 1 24575,'0'6'0,"-1"1"0,0-1 0,0 0 0,0 1 0,-4 6 0,-4 19 0,-15 77 0,2-15 0,-39 145 0,39-163 0,-13 34 0,22-60 0,-10 70 0,18-86 0,-7 36 0,-17 78 0,17-76 0,7-51-72,0 24 0,3-26-1149,1-11-5605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7"/>
    </inkml:context>
    <inkml:brush xml:id="br0">
      <inkml:brushProperty name="width" value="0.035" units="cm"/>
      <inkml:brushProperty name="height" value="0.035" units="cm"/>
    </inkml:brush>
  </inkml:definitions>
  <inkml:trace contextRef="#ctx0" brushRef="#br0">389 80 24575,'-28'-1'0,"16"0"0,1 1 0,-1 0 0,-19 4 0,24-3 0,2 1 0,0 0 0,-2 1 0,2 0 0,-10 4 0,-23 22 0,33-26 0,-16 16 0,-1 1 0,2 1 0,0 0 0,3 1 0,-29 45 0,41-59 0,0 1 0,1 0 0,0 0 0,0 0 0,-3 17 0,-7 51 0,7-33 0,3-21 0,2 0 0,0 0 0,1-1 0,1 1 0,3 26 0,-1-32 0,2-1 0,11 32 0,-12-37 0,1-2 0,0 0 0,2 0 0,-1 0 0,1 0 0,7 9 0,-1-4 0,-7-9 0,-2 0 0,1 0 0,0-2 0,0 2 0,1-1 0,-1-1 0,1 1 0,0 0 0,6 1 0,6 3 0,-5-1 0,2-1 0,1-1 0,-2 0 0,2-1 0,-1 1 0,19 0 0,-11-3 0,-1-2 0,0 0 0,0-1 0,0 0 0,0-3 0,1 0 0,-2 0 0,37-15 0,-39 11 0,-2 1 0,-1-1 0,2-2 0,15-11 0,-24 14 0,-1 0 0,1 0 0,0-1 0,-1 1 0,-2-2 0,2 0 0,-2 1 0,10-16 0,-9 10 0,-1-1 0,0 2 0,-1-2 0,6-28 0,-8 11 0,2-40 0,-4 60 0,-2-68 0,1 67 0,-1 2 0,1-1 0,-2 1 0,-6-20 0,-9-11 0,-43-75 0,46 93 0,0 1 0,-22-26 0,32 43 0,-1 0 0,-1-1 0,0 2 0,1-1 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8"/>
    </inkml:context>
    <inkml:brush xml:id="br0">
      <inkml:brushProperty name="width" value="0.035" units="cm"/>
      <inkml:brushProperty name="height" value="0.035" units="cm"/>
    </inkml:brush>
  </inkml:definitions>
  <inkml:trace contextRef="#ctx0" brushRef="#br0">0 1 24575,'0'600'0,"8"-513"0,-1-1 0,-7 88-1365,0-166-5461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9"/>
    </inkml:context>
    <inkml:brush xml:id="br0">
      <inkml:brushProperty name="width" value="0.035" units="cm"/>
      <inkml:brushProperty name="height" value="0.035" units="cm"/>
    </inkml:brush>
  </inkml:definitions>
  <inkml:trace contextRef="#ctx0" brushRef="#br0">2 0 24575,'1'5'0,"0"-1"0,0 2 0,0-3 0,0 2 0,0-1 0,3 6 0,3 10 0,38 170 0,-2-3 0,43 239 0,-77-371 0,44 182 0,-47-215 0,-3-15 0,-1 1 0,-1 0 0,1 0 0,0 11 0,-2-19-1,0 0 1,0 0-1,0 0 0,0 0 0,0 0 0,0 0 0,0 0 0,0 0 0,0 0 1,0 0-1,0 0 0,0 0 0,0 0 0,0 0 0,0 0 0,0 0 1,0 0-1,0 0 0,0 0 0,0 0 0,0 0 0,0 0 0,0 0 1,0 0-1,0 0 0,0 0 0,-1 0 0,1 0 0,0 0 0,0 0 0,0 0 1,0 0-1,0 0 0,0 0 0,0 1 0,0-1 0,0 0 0,0 0 1,0 0-1,0 0 0,0 0 0,0 0 0,0 0 0,0 0 0,0 0 1,0 0-1,0 0 0,0 0 0,0 0 0,0 0 0,0 0 0,0 0 1,0 0-1,0 0 0,0 0 0,0 0 0,0 0 0,0 0 0,0 0 0,0 0 1,-3-5 116,-5-11-1160,8 14 659,-5-14-6441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70"/>
    </inkml:context>
    <inkml:brush xml:id="br0">
      <inkml:brushProperty name="width" value="0.035" units="cm"/>
      <inkml:brushProperty name="height" value="0.035" units="cm"/>
    </inkml:brush>
  </inkml:definitions>
  <inkml:trace contextRef="#ctx0" brushRef="#br0">2 0 24575,'0'2'0,"1"-1"0,-1 1 0,1-1 0,-1 1 0,1-1 0,-1 1 0,0 0 0,1-1 0,0 0 0,-1 0 0,4 4 0,12 13 0,-12-13 0,23 25 0,0 1 0,-4 1 0,1 1 0,24 49 0,-3 1 0,-19-37 117,0-1-1599,-22-36-5344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73"/>
    </inkml:context>
    <inkml:brush xml:id="br0">
      <inkml:brushProperty name="width" value="0.035" units="cm"/>
      <inkml:brushProperty name="height" value="0.035" units="cm"/>
    </inkml:brush>
  </inkml:definitions>
  <inkml:trace contextRef="#ctx0" brushRef="#br0">2 153 24575,'7'-1'0,"-1"0"0,1 0 0,-1-1 0,1-1 0,-1 2 0,0-2 0,12-6 0,6-2 0,36-9 0,-34 13 0,26-13 0,-20 4-118,46-18 367,-62 28-623,-1 1 0,1 1 0,18-3 0,-23 5-6452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59"/>
    </inkml:context>
    <inkml:brush xml:id="br0">
      <inkml:brushProperty name="width" value="0.03528" units="cm"/>
      <inkml:brushProperty name="height" value="0.03528" units="cm"/>
    </inkml:brush>
  </inkml:definitions>
  <inkml:trace contextRef="#ctx0" brushRef="#br0">273 5 24575,'-11'-1'0,"0"1"0,0 0 0,0 1 0,1 1 0,-1-1 0,0 2 0,1-1 0,-1 2 0,1-1 0,0 1 0,0 1 0,-15 8 0,15-4 0,-1 0 0,1 1 0,1 0 0,0 1 0,1 0 0,0 0 0,0 0 0,1 1 0,0 1 0,1-1 0,1 1 0,0 0 0,1 0 0,0 0 0,1 1 0,1-1 0,0 1 0,0 0 0,2 0 0,-1-1 0,2 1 0,0 0 0,4 18 0,-3-27 0,0 0 0,0 1 0,1-1 0,-1 0 0,1 0 0,-1-2 0</inkml:trace>
  <inkml:trace contextRef="#ctx0" brushRef="#br0" timeOffset="1">129 448 24575,'12'2'0,"16"2"0,0-2 0,46-2 0,-44 0 0,-23-1 0,1 0 0,-1-1 0,0 0 0,0 0 0,0 0 0,0-1 0,0 0 0,-1 0 0,1-1 0,-1 1 0,0-2 0,0 1 0,0-1 0,-1 1 0,1-2 0,-1 1 0,-1 0 0,1-1 0,7-12 0,-8 6 0,-1 0 0,-1 1 0,0-1 0,0 0 0,-1 0 0,-1 0 0,0 0 0,-3-23 0,1-8 0,2 37 0,-1-1 0,0 1 0,-1-1 0,0 1 0,0-1 0,0 1 0,0 0 0,-1 0 0,0 0 0,-1 1 0,1-1 0,-1 1 0,0-1 0,0 1 0,-1 1 0,-5-6 0,-11-9 0,-2 0 0,-32-20 0,37 27 0,13 9-1365,0 0-5461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59"/>
    </inkml:context>
    <inkml:brush xml:id="br0">
      <inkml:brushProperty name="width" value="0.035" units="cm"/>
      <inkml:brushProperty name="height" value="0.035" units="cm"/>
    </inkml:brush>
  </inkml:definitions>
  <inkml:trace contextRef="#ctx0" brushRef="#br0">0 0 24575,'2'0'0,"2"0"0,3 0 0,1 0 0,1 0 0,2 0 0,0 0 0,-2 0 0,2 0 0,-1 0 0,-1 0-8191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58"/>
    </inkml:context>
    <inkml:brush xml:id="br0">
      <inkml:brushProperty name="width" value="0.035" units="cm"/>
      <inkml:brushProperty name="height" value="0.035" units="cm"/>
    </inkml:brush>
  </inkml:definitions>
  <inkml:trace contextRef="#ctx0" brushRef="#br0">277 1 24575,'-2'7'0,"2"0"0,-2 0 0,0 0 0,-1 0 0,0 0 0,-4 7 0,-3 10 0,1 1 0,-58 143 0,53-140 0,0-1 0,1 0 0,-13 45 0,16-37 0,-2 0 0,-2-1 0,-21 42 0,28-63 0,1 1 0,0 0 0,1 0 0,-4 21 0,9-34 0,0 0 0,-1-1 0,1 1 0,0 0 0,0 0 0,0-1 0,0 1 0,0 0 0,0 0 0,0-1 0,1 0 0,-1 1 0,0 0 0,0-1 0,0 1 0,1 0 0,-1-1 0,0 1 0,1 0 0,-1-1 0,1 1 0,-1 0 0,1-1 0,-1 1 0,0-1 0,0 1 0,1-1 0,-1 0 0,1 0 0,0 0 0,0 1 0,28 5 0,29-13 0,-10 0 0,-1 2 0,0 2 0,68 4 0,-55 1 0,88-10 0,-77 4 0,-54 4 0,-1-1 0,2-1 0,-2 0 0,0-1 0,30-9 0,-33 8-111,-1 2-1,1-1 1,0 1-1,0 0 1,-1 1 0,27 2-1,-29-1-473,6 1-6241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54.174"/>
    </inkml:context>
    <inkml:brush xml:id="br0">
      <inkml:brushProperty name="width" value="0.035" units="cm"/>
      <inkml:brushProperty name="height" value="0.035" units="cm"/>
    </inkml:brush>
  </inkml:definitions>
  <inkml:trace contextRef="#ctx0" brushRef="#br0">437 12 24575,'28'28'0,"-21"-18"0,0 0 0,0-1 0,1 0 0,1-1 0,0 0 0,16 12 0,24 25 0,22 43 0,-28-31 0,6 17 0,-33-55 0,-1 0 0,-2 1 0,0 0 0,-1 2 0,-1-1 0,12 35 0,-23-55 0,1 1 0,-1 0 0,1-1 0,-1 2 0,0-2 0,0 1 0,0 0 0,0-1 0,-1 1 0,1 0 0,0-1 0,-1 1 0,0 0 0,1-1 0,0 1 0,-1-1 0,0 1 0,0 0 0,0-1 0,-2 4 0,-28 24 0,7-9 0,10-6 0,0-1 0,-20 13 0,-4 5 0,10-12 0,-6 7 0,11-4 0,0-2 0,-1 0 0,-34 20 0,58-39 0,-2-1 0,1 0 0,0 0 0,0 0 0,0 0 0,0 0 0,-1 0 0,1-1 0,1 1 0,-2 0 0,1-1 0,0 1 0,0-1 0,0 1 0,0-1 0,0 1 0,0-1 0,1 1 0,-1-1 0,0 0 0,0 1 0,0-1 0,0 0 0,1 0 0,-1 0 0,0 0 0,-1-1 0,-23-33 0,21 29 0,-49-60 0,26 36 0,-44-41 0,47 49 0,-25-29 0,-46-58 0,-18-35 0,111 144 0,2-2 0,-1 0 0,0 1 0,0 0 0,0-1 0,0 1 0,1-1 0,0 0 0,-1 1 0,1 0 0,0-1 0,-1 0 0,1 1 0,0-1 0,0 0 0,0 1 0,0-1 0,0 1 0,1-1 0,-1 0 0,1 1 0,-1-1 0,0 0 0,0 1 0,1-1 0,0 1 0,0-1 0,0 1 0,1-2 0,3-4 0,1 1 0,0 0 0,0 0 0,13-8 0,-4 0 0,42-29 0,32-26 0,-25 22 0,13 6 0,-70 36-227,1 1-1,-1 0 1,1 1-1,0 0 1,12-2-1,-14 3-6598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54.175"/>
    </inkml:context>
    <inkml:brush xml:id="br0">
      <inkml:brushProperty name="width" value="0.035" units="cm"/>
      <inkml:brushProperty name="height" value="0.035" units="cm"/>
    </inkml:brush>
  </inkml:definitions>
  <inkml:trace contextRef="#ctx0" brushRef="#br0">362 11 24575,'22'23'0,"-16"-16"0,0 2 0,0-2 0,0 0 0,1 0 0,1 0 0,13 9 0,19 21 0,19 36 0,-24-26 0,6 14 0,-28-45 0,-1 0 0,-1 0 0,0 1 0,-1 0 0,-1 1 0,10 29 0,-18-46 0,-1 0 0,0 1 0,1-1 0,-1 0 0,0 1 0,0 0 0,0-2 0,0 2 0,0 0 0,-1-1 0,1 0 0,-1 1 0,1 0 0,-1-2 0,1 2 0,-1 0 0,0-2 0,1 2 0,-1-1 0,-2 2 0,-23 22 0,8-8 0,5-6 0,2 0 0,-17 10 0,-4 5 0,9-10 0,-5 5 0,9-3 0,0-1 0,-1-1 0,-27 17 0,45-33 0,2 0 0,-1 0 0,0 0 0,0 0 0,0 0 0,0 0 0,1 0 0,-1 0 0,0 0 0,-1 0 0,1 0 0,1 0 0,-1-1 0,0 1 0,0-1 0,0 1 0,0-1 0,1 1 0,0-1 0,-1 1 0,0 0 0,0-1 0,0 0 0,1 0 0,0 0 0,-1 0 0,0 0 0,-20-28 0,18 24 0,-42-50 0,23 31 0,-37-35 0,39 41 0,-20-25 0,-38-47 0,-16-28 0,93 117 0,0 0 0,1 0 0,-1-1 0,0 1 0,1 0 0,-1 0 0,0-1 0,1 2 0,-1-2 0,1 0 0,0 1 0,0 0 0,0-1 0,0 1 0,0 0 0,0 0 0,0-1 0,0 0 0,0 2 0,0-2 0,0 0 0,1 1 0,-1 0 0,1 0 0,0-1 0,-1 2 0,1-2 0,0 1 0,0-1 0,4-4 0,-1 1 0,1 0 0,0 0 0,10-7 0,-1 1 0,33-26 0,25-19 0,-18 17 0,10 5 0,-59 30-227,2 1-1,-1 0 1,0 0-1,1 1 1,9-2-1,-11 2-6598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54.170"/>
    </inkml:context>
    <inkml:brush xml:id="br0">
      <inkml:brushProperty name="width" value="0.03528" units="cm"/>
      <inkml:brushProperty name="height" value="0.03528" units="cm"/>
    </inkml:brush>
  </inkml:definitions>
  <inkml:trace contextRef="#ctx0" brushRef="#br0">385 0 24575,'1'3'0,"-1"1"0,-1-1 0,1 1 0,0-1 0,-1 1 0,0-1 0,1 0 0,-2 1 0,1-1 0,0 0 0,0 0 0,-1 0 0,0 0 0,0 0 0,0 0 0,0 0 0,-4 4 0,2-2 0,1 0 0,0 0 0,0 1 0,1-1 0,0 1 0,0 0 0,0-1 0,0 1 0,0 10 0,0-6 0,-1 0 0,-3 12 0,-34 61 0,-4 8 0,-48 134 0,86-206 0,-7 33 0,4-11 0,-10 34 0,6-22 0,-21 60 0,23-83 0,-10 24 0,16-42 0,1 0 0,0 1 0,-5 24 0,8-29-1365,0-1-5461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54.171"/>
    </inkml:context>
    <inkml:brush xml:id="br0">
      <inkml:brushProperty name="width" value="0.03528" units="cm"/>
      <inkml:brushProperty name="height" value="0.03528" units="cm"/>
    </inkml:brush>
  </inkml:definitions>
  <inkml:trace contextRef="#ctx0" brushRef="#br0">0 0 24575,'0'7'0,"1"0"0,0 1 0,0-1 0,1 0 0,0-1 0,3 9 0,20 40 0,-10-24 0,6 18 0,26 100 0,-9-32 0,-30-84 0,5 49 0,-10-55 0,-1-20 0,-1 1 0,1-1 0,6 13 0,4 14 0,14 92 0,-17-74 0,-7-33 0,7 24 0,-6-33 0,10 19 0,-8-19 0,-1 0 0,4 11 0,-1 8 0,7 60 0,-6-39-1365,-8-43-5461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54.172"/>
    </inkml:context>
    <inkml:brush xml:id="br0">
      <inkml:brushProperty name="width" value="0.03528" units="cm"/>
      <inkml:brushProperty name="height" value="0.03528" units="cm"/>
    </inkml:brush>
  </inkml:definitions>
  <inkml:trace contextRef="#ctx0" brushRef="#br0">27 0 24575,'-2'2'0,"0"1"0,-1 3 0,-1 0 0,1 2 0,1 2 0,1 1 0,-2-1 0,1-2 0,0 0 0,1 0 0,0 1 0,0-3-8191</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54.173"/>
    </inkml:context>
    <inkml:brush xml:id="br0">
      <inkml:brushProperty name="width" value="0.03528" units="cm"/>
      <inkml:brushProperty name="height" value="0.03528" units="cm"/>
    </inkml:brush>
  </inkml:definitions>
  <inkml:trace contextRef="#ctx0" brushRef="#br0">18 0 24575,'0'241'0,"-9"-174"0,5-20 0,1-30 0,1 19 0,2 320 0,2-339-1365,0-12-5461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54.162"/>
    </inkml:context>
    <inkml:brush xml:id="br0">
      <inkml:brushProperty name="width" value="0.03528" units="cm"/>
      <inkml:brushProperty name="height" value="0.03528" units="cm"/>
    </inkml:brush>
  </inkml:definitions>
  <inkml:trace contextRef="#ctx0" brushRef="#br0">0 0 24575,'0'2'0,"0"-1"0,1 0 0,-1 1 0,0-1 0,1 0 0,-1 1 0,0-1 0,1 0 0,0 0 0,-1 0 0,1 1 0,0-1 0,-1 0 0,1 0 0,0 0 0,0 0 0,0 0 0,0 0 0,0-1 0,0 1 0,0 0 0,0 0 0,1-1 0,0 2 0,5 1 0,1 0 0,-1-1 0,10 3 0,7 2 0,-16-5 0,-1 1 0,1-2 0,0 1 0,13 1 0,-11-2 0,0 0 0,11 4 0,-18-4 0,1 1 0,-1-1 0,0 0 0,0 1 0,0 0 0,0 0 0,0 0 0,0 0 0,5 5 0,0 2 0,0 0 0,-1 1 0,8 11 0,-5-7 0,-7-9 0,0-1 0,0 1 0,3 7 0,-1 2 0,-1 0 0,0 1 0,-1-1 0,0 1 0,0 22 0,2 41 0,-5-46 0,0 34 0,-6-44-1365,5-17-5461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54.163"/>
    </inkml:context>
    <inkml:brush xml:id="br0">
      <inkml:brushProperty name="width" value="0.03528" units="cm"/>
      <inkml:brushProperty name="height" value="0.03528" units="cm"/>
    </inkml:brush>
  </inkml:definitions>
  <inkml:trace contextRef="#ctx0" brushRef="#br0">0 20 24575,'6'-1'0,"-1"1"0,0-1 0,0 0 0,9-3 0,-8 2 0,-1 0 0,1 1 0,11-2 0,15 1 0,-21 1 0,0 0 0,0 0 0,0 1 0,0 1 0,0 0 0,0 0 0,0 1 0,13 4 0,10 6 0,39 7 0,-48-14 0,-19-5 0,1 1 0,0 1 0,-1-1 0,1 1 0,-1 1 0,9 3 0,38 15 0,40 15 0,-70-26 0,-19-7 0,1-1 0,0 0 0,0 0 0,1 0 0,-1-1 0,0 1 0,1-1 0,-1-1 0,6 1 0,99-1-1365,-105 0-5461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61"/>
    </inkml:context>
    <inkml:brush xml:id="br0">
      <inkml:brushProperty name="width" value="0.03528" units="cm"/>
      <inkml:brushProperty name="height" value="0.03528" units="cm"/>
    </inkml:brush>
  </inkml:definitions>
  <inkml:trace contextRef="#ctx0" brushRef="#br0">69 1 24575,'-6'0'0,"2"-1"0,-1 1 0,1 0 0,0 0 0,-1 1 0,1-1 0,0 1 0,0 0 0,-8 3 0,10-3 0,1 0 0,-1 1 0,1-1 0,0 0 0,0 1 0,0-1 0,0 1 0,0-1 0,0 1 0,0 0 0,1-1 0,-1 1 0,0 0 0,1 0 0,-1-1 0,1 1 0,0 0 0,0 0 0,0 0 0,0 0 0,0-1 0,0 1 0,1 3 0,-1-1 0,0-1 0,1 1 0,-1-1 0,1 1 0,0-1 0,0 0 0,0 1 0,0-1 0,1 0 0,-1 0 0,1 0 0,0 0 0,0 0 0,0 0 0,0-1 0,4 4 0,-5-5 0,1 0 0,-1 0 0,1 1 0,0-1 0,0-1 0,0 1 0,-1 0 0,1 0 0,0-1 0,0 1 0,0-1 0,0 1 0,0-1 0,0 0 0,0 0 0,0 0 0,0 0 0,0 0 0,0 0 0,0-1 0,0 1 0,0-1 0,0 1 0,0-1 0,0 0 0,-1 0 0,1 1 0,0-1 0,0-1 0,1 0 0,2-2 0,-2 1 0,1 0 0,0-1 0,-1 0 0,0 0 0,1 0 0,-2 0 0,1 0 0,0-1 0,2-7 0,-4 11 0,0 0 0,-1 0 0,0 0 0,1 0 0,-1 0 0,1 0 0,-1-1 0,0 1 0,0 0 0,0 0 0,0 0 0,0-1 0,0 1 0,0 0 0,0 0 0,0 0 0,0-1 0,-1 1 0,1 0 0,0 0 0,-1 0 0,1 0 0,-1 0 0,0 0 0,1 0 0,-1 0 0,0 0 0,1 0 0,-1 0 0,0 0 0,0 0 0,0 0 0,0 1 0,0-1 0,0 0 0,0 1 0,0-1 0,0 1 0,0-1 0,0 1 0,0-1 0,-1 1 0,1 0 0,0-1 0,0 1 0,0 0 0,-2 0 0,-16-4-1365,13 3-5461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54.164"/>
    </inkml:context>
    <inkml:brush xml:id="br0">
      <inkml:brushProperty name="width" value="0.03528" units="cm"/>
      <inkml:brushProperty name="height" value="0.03528" units="cm"/>
    </inkml:brush>
  </inkml:definitions>
  <inkml:trace contextRef="#ctx0" brushRef="#br0">207 0 24575,'0'1'0,"0"0"0,-1 0 0,1-1 0,0 1 0,0 0 0,-1 0 0,1-1 0,0 1 0,-1 0 0,1-1 0,-1 1 0,1 0 0,-1-1 0,1 1 0,-1-1 0,0 1 0,1-1 0,-1 1 0,1-1 0,-1 1 0,-1 0 0,-18 8 0,10-5 0,-81 55 0,34-22 0,45-25 0,11-12 0,1 0 0,-1 1 0,1-1 0,0 0 0,-1 1 0,1-1 0,0 1 0,-1-1 0,1 1 0,0-1 0,-1 0 0,1 1 0,0-1 0,0 1 0,0-1 0,0 1 0,-1-1 0,1 1 0,0 0 0,0-1 0,0 1 0,0-1 0,0 1 0,0-1 0,0 1 0,0-1 0,1 1 0,-1 0 0,0-1 0,1 1 0,-1-1 0,1 0 0,-1 0 0,1 0 0,-1 0 0,0 0 0,1 0 0,-1 1 0,1-1 0,-1 0 0,1 0 0,-1 0 0,1-1 0,-1 1 0,1 0 0,-1 0 0,1 0 0,-1 0 0,0 0 0,1 0 0,-1-1 0,1 1 0,-1 0 0,1-1 0,13-8 0,-10 7 0,2-1 0,0 0 0,0 1 0,0 0 0,1 0 0,-1 0 0,11-1 0,12-3 0,-23 5 0,0-1 0,0 1 0,0 1 0,0-1 0,0 1 0,0 0 0,10 1 0,0 2 0,22 7 0,-23-6 0,61 24 0,-38-12 0,6 2 0,18-1 0,-49-13 0,-9-3 0,0 1 0,0-1 0,0 0 0,6 0 0,7 1 0,-14-1 0,1 0 0,-1-1 0,0 1 0,1-1 0,-1 0 0,1 0 0,-1 0 0,1-1 0,-1 1 0,0-1 0,1 0 0,-1 0 0,4-1 0,51-27 0,2 1 0,-56 26-97,1-1-1,-1 1 1,0-1-1,0 0 1,0 0-1,0-1 1,0 1-1,-1-1 1,1 0-1,-1 0 1,0 0-1,0 0 0,3-8 1,-4 7-6729</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54.165"/>
    </inkml:context>
    <inkml:brush xml:id="br0">
      <inkml:brushProperty name="width" value="0.03528" units="cm"/>
      <inkml:brushProperty name="height" value="0.03528" units="cm"/>
    </inkml:brush>
  </inkml:definitions>
  <inkml:trace contextRef="#ctx0" brushRef="#br0">0 0 24575,'0'31'0,"6"40"0,-4-51 0,0-6 0,4 21 0,-5-31 0,1 0 0,-1 0 0,1 0 0,0 0 0,0 0 0,0 0 0,0-1 0,1 1 0,3 3 0,49 61 0,-35-46 0,30 29 0,-43-46 0,0 1 0,0-1 0,0 0 0,1 0 0,16 6 0,7 5 0,-25-13 0,-1 0 0,1 0 0,-1-1 0,1 1 0,0-1 0,0-1 0,7 2 0,10 1 0,34-1 0,-44-2-1365,-8 1-5461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54.166"/>
    </inkml:context>
    <inkml:brush xml:id="br0">
      <inkml:brushProperty name="width" value="0.03528" units="cm"/>
      <inkml:brushProperty name="height" value="0.03528" units="cm"/>
    </inkml:brush>
  </inkml:definitions>
  <inkml:trace contextRef="#ctx0" brushRef="#br0">409 0 24575,'-26'2'0,"-42"6"0,41-4 0,9-1 0,1 0 0,-24 8 0,25-4 0,1 0 0,-24 15 0,35-18 0,1 0 0,-1 0 0,0 0 0,1 0 0,0 1 0,0-1 0,0 1 0,-3 7 0,-4 6 0,-23 46 0,20-39 0,1 1 0,-10 30 0,4 1-1365,17-53-5461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54.167"/>
    </inkml:context>
    <inkml:brush xml:id="br0">
      <inkml:brushProperty name="width" value="0.03528" units="cm"/>
      <inkml:brushProperty name="height" value="0.03528" units="cm"/>
    </inkml:brush>
  </inkml:definitions>
  <inkml:trace contextRef="#ctx0" brushRef="#br0">234 0 24575,'-3'0'0,"0"1"0,-1-1 0,1 1 0,0-1 0,0 1 0,0 0 0,0 0 0,0 0 0,0 1 0,-4 2 0,-26 21 0,5-3 0,21-16 0,1-1 0,0 1 0,0-1 0,1 2 0,0-1 0,-5 8 0,1-2 0,1 1 0,1-1 0,0 1 0,1 1 0,-7 18 0,-18 57 0,22-50-1365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54.168"/>
    </inkml:context>
    <inkml:brush xml:id="br0">
      <inkml:brushProperty name="width" value="0.03528" units="cm"/>
      <inkml:brushProperty name="height" value="0.03528" units="cm"/>
    </inkml:brush>
  </inkml:definitions>
  <inkml:trace contextRef="#ctx0" brushRef="#br0">0 0 24575,'2'1'0,"1"-1"0,-1 0 0,0 1 0,1-1 0,-1 1 0,0 0 0,0 0 0,0 0 0,0 0 0,1 0 0,-1 0 0,-1 0 0,4 3 0,21 23 0,-25-26 0,4 5 0,-1 0 0,0 0 0,-1 0 0,1 1 0,-1 0 0,0-1 0,2 12 0,-4-16 0,6 17 0,-4-11 0,0 0 0,-1 0 0,2 9 0,1 11 0,-1-6 0,-1 1 0,0 24 0,-2-1 0,-2 41 0,-6-52-1365,6-31-5461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54.169"/>
    </inkml:context>
    <inkml:brush xml:id="br0">
      <inkml:brushProperty name="width" value="0.03528" units="cm"/>
      <inkml:brushProperty name="height" value="0.03528" units="cm"/>
    </inkml:brush>
  </inkml:definitions>
  <inkml:trace contextRef="#ctx0" brushRef="#br0">0 436 24575,'6'0'0,"0"0"0,0 0 0,0-1 0,0 0 0,0 0 0,0 0 0,0-1 0,-1 1 0,1-2 0,-1 1 0,1 0 0,-1-1 0,0 0 0,0 0 0,0-1 0,0 0 0,-1 1 0,8-9 0,1-2 0,18-24 0,-12 16 0,-15 18 0,-1 1 0,0-1 0,0 1 0,0-1 0,0 0 0,2-5 0,17-47 0,-10 24 0,-5 17 0,4-17 0,26-95 0,-35 112-1365,-1 7-5461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54.161"/>
    </inkml:context>
    <inkml:brush xml:id="br0">
      <inkml:brushProperty name="width" value="0.035" units="cm"/>
      <inkml:brushProperty name="height" value="0.035" units="cm"/>
    </inkml:brush>
  </inkml:definitions>
  <inkml:trace contextRef="#ctx0" brushRef="#br0">754 0 24575,'0'9'0,"-1"0"0,0 0 0,-1 0 0,0 0 0,0 0 0,-1 0 0,0 0 0,-7 12 0,-42 64 0,39-66 0,0 0 0,1 1 0,-11 28 0,20-41 0,-1 6 0,-1-1 0,-1 0 0,-14 23 0,18-32 0,0 0 0,0 0 0,0-1 0,0 1 0,-1-1 0,0 0 0,1 0 0,-1 1 0,0-2 0,0 1 0,0 0 0,0-1 0,0 1 0,0-1 0,-1 0 0,1 0 0,0 0 0,-1-1 0,1 1 0,-7-1 0,-7 2 0,-1 1 0,1 0 0,-1 2 0,1 0 0,1 0 0,-1 2 0,1 0 0,-17 10 0,-55 21 0,75-33 0,0 1 0,0 0 0,1 1 0,-16 11 0,-1 0 0,-11 0 0,34-16 0,1-1 0,0 1 0,0 0 0,0 1 0,0 0 0,0-1 0,1 1 0,-1 1 0,1-1 0,0 1 0,-5 4 0,-25 28-1365,22-26-5461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54.160"/>
    </inkml:context>
    <inkml:brush xml:id="br0">
      <inkml:brushProperty name="width" value="0.035" units="cm"/>
      <inkml:brushProperty name="height" value="0.035" units="cm"/>
    </inkml:brush>
  </inkml:definitions>
  <inkml:trace contextRef="#ctx0" brushRef="#br0">745 0 24575,'0'3'0,"0"-1"0,0 0 0,0 0 0,0 0 0,0 0 0,0 0 0,0 0 0,0 0 0,-1 0 0,0 0 0,-3 0 0,-3 2 0,-1 0 0,0 0 0,1 0 0,2-2 0,1 0 0,2-2 0,0 0 0,-1 0 0,-2 0 0,-1 1 0,-1 1 0,-1 0 0,1 1 0,3-2 0,0 0 0,3 0 0,0 0 0,0 0 0,-2 2 0,-3-1 0,-2 3 0,-4 0 0,-1 0 0,-2 1 0,1-1 0,1 1 0,0-1 0,2-1 0,1 1 0,1-2 0,1 1 0,-1-1 0,0 1 0,0-1 0,1-1 0,1 1 0,0 0 0,1 0 0,0 1 0,-2-1 0,0 0 0,-1 0 0,0-1 0,1 1 0,0-1 0,0 1 0,0-1 0,0 1 0,0 0 0,0 0 0,2 0 0,-1 0 0,1-2 0,0 1 0,-1 0 0,-1-1 0,-1 1 0,0 0 0,-1 1 0,-1-1 0,0 1 0,0-1 0,1 1 0,-1-1 0,2 1 0,-2-2 0,1 2 0,0-1 0,-1 0 0,1 1 0,0 0 0,1-1 0,0 0 0,1 0 0,-1-1 0,1 1 0,1 0 0,0-1 0,0-1 0,1 0 0,-1 1 0,0 0 0,0 0 0,0 1 0,2-1 0,-1 0 0,0 1 0,1-1 0,0-1 0,-1 0 0,1 0 0,-1 0 0,-1 0 0,0 0 0,2 0 0,1 0 0,1 0 0,2 0 0,0 0 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05.588"/>
    </inkml:context>
    <inkml:brush xml:id="br0">
      <inkml:brushProperty name="width" value="0.03528" units="cm"/>
      <inkml:brushProperty name="height" value="0.03528" units="cm"/>
    </inkml:brush>
  </inkml:definitions>
  <inkml:trace contextRef="#ctx0" brushRef="#br0">1 0 24575,'346'0'-1365,"-336"0"-5461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05.589"/>
    </inkml:context>
    <inkml:brush xml:id="br0">
      <inkml:brushProperty name="width" value="0.03528" units="cm"/>
      <inkml:brushProperty name="height" value="0.03528" units="cm"/>
    </inkml:brush>
  </inkml:definitions>
  <inkml:trace contextRef="#ctx0" brushRef="#br0">1 0 24575,'346'0'-1365,"-336"0"-5461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62"/>
    </inkml:context>
    <inkml:brush xml:id="br0">
      <inkml:brushProperty name="width" value="0.03528" units="cm"/>
      <inkml:brushProperty name="height" value="0.03528" units="cm"/>
    </inkml:brush>
  </inkml:definitions>
  <inkml:trace contextRef="#ctx0" brushRef="#br0">235 1 24575,'-31'20'0,"15"-7"0,8-8 0,-13 6 0,0 1 0,1 1 0,1 1 0,0 0 0,-32 34 0,44-41 0,-14 25 0,20-31 0,1 0 0,0 0 0,0 0 0,0 0 0,0 0 0,0 0 0,0-1 0,0 1 0,1 0 0,-1 0 0,0 0 0,0 0 0,1 0 0,-1-1 0,1 1 0,-1 0 0,0 0 0,1 0 0,-1-1 0,1 1 0,0 0 0,-1-1 0,1 1 0,0-1 0,-1 1 0,1 0 0,0-1 0,0 1 0,-1-1 0,1 0 0,0 1 0,0-1 0,0 0 0,0 1 0,-1-1 0,1 0 0,1 0 0,1 2 0,-1-1 0,1 0 0,0 0 0,-1 0 0,1 0 0,0 0 0,-1 0 0,1-1 0,0 1 0,0-1 0,0 0 0,0 0 0,-1 0 0,1 0 0,0-1 0,0 1 0,0-1 0,-1 1 0,1-1 0,0 0 0,-1 0 0,1 0 0,0-1 0,-1 1 0,0 0 0,1-1 0,-1 0 0,0 0 0,0 1 0,0-1 0,0-1 0,3-2 0,123-163 0,-122 162-1365,0 1-5461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05.590"/>
    </inkml:context>
    <inkml:brush xml:id="br0">
      <inkml:brushProperty name="width" value="0.03528" units="cm"/>
      <inkml:brushProperty name="height" value="0.03528" units="cm"/>
    </inkml:brush>
  </inkml:definitions>
  <inkml:trace contextRef="#ctx0" brushRef="#br0">1 0 24575,'346'0'-1365,"-336"0"-5461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05.591"/>
    </inkml:context>
    <inkml:brush xml:id="br0">
      <inkml:brushProperty name="width" value="0.05292" units="cm"/>
      <inkml:brushProperty name="height" value="0.05292" units="cm"/>
      <inkml:brushProperty name="color" value="#D29A1C"/>
    </inkml:brush>
  </inkml:definitions>
  <inkml:trace contextRef="#ctx0" brushRef="#br0">88 7 24575,'-6'0'0,"0"1"0,-1 0 0,3 1 0,-4 1 0,5-1 0,-2 2 0,0 0 0,0 0 0,1 0 0,0-1 0,1 1 0,1-1 0,-2 0 0,2 1 0,-1-1 0,0 0 0,1 1 0,0-2 0,0 2 0,1-2 0,0 1 0,-1 0 0,2 1 0,-1-1 0,0 0 0,1 0 0,-1 0 0,1 1 0,0-1 0,0 1 0,0-2 0,0 2 0,0 1 0,0-2 0,1 2 0,1-2 0,0 0 0,0 0 0,0 1 0,0-1 0,-1-1 0,1 1 0,0 0 0,-1-2 0,1 1 0,-2-1 0,2 1 0,-1-1 0,1 1 0,-1-1 0,1 1 0,1 0 0,-1 1 0,2 0 0,0 0 0,0 0 0,0-1 0,0 2 0,0-2 0,0 0 0,0 0 0,0 0 0,-1 1 0,0-2 0,1 1 0,-1-1 0,0 0 0,2-1 0,-3 1 0,2-1 0,-1 0 0,0 0 0,1 0 0,0 0 0,0 0 0,0 0 0,1 0 0,0-1 0,-1 0 0,-1-1 0,-1 0 0,0 2 0,0-2 0,-2 1 0,2 1 0,0-2 0,0 0 0,0 0 0,2 0 0,0 0 0,-1-1 0,1 1 0,-1-1 0,1 1 0,-1-1 0,1 0 0,-1 1 0,0 0 0,-2 0 0,0 0 0,1 0 0,0-1 0,0 1 0,1-1 0,-1 1 0,-1 0 0,1-1 0,0 0 0,0 1 0,0-1 0,-1 2 0,0-1 0,-1 0 0,1 1 0,0-1 0,-1 0 0,1 0 0,-1 0 0,0 0 0,0-1 0,0 0 0,0 1 0,0-1 0,0 0 0,0 1 0,0-1 0,0 1 0,0 0 0,0-1 0,0 1 0,0 1 0,0-1 0,-1 0 0,1 0 0,-2 0 0,1 0 0,0-1 0,-1 1 0,2 1 0,-2-3 0,1 4 0,0-2 0,-1 0 0,0 0 0,0 0 0,0 0 0,0 0 0,1 0 0,-1 0 0,1 1 0,-1 0 0,1-1 0,-1 0 0,1 0 0,-1 0 0,1 0 0,-1 1 0,1 0 0,0-1 0,-1 1 0,0-1 0,0 0 0,0 0 0,0 1 0,0-1 0,0 0 0,0 1 0,0-1 0,1 1 0,-2 0 0,1 0 0,0 0 0,0 0 0,0 0 0,0 0 0,0 0 0,0 1 0,0 0 0,0-2 0,0 2 0,1 0 0,-1 0 0,0 0 0,0 0 0,0 0 0,0 0 0,1-1 0,-2 1 0,2 0 0,-2 0 0,2 0 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05.592"/>
    </inkml:context>
    <inkml:brush xml:id="br0">
      <inkml:brushProperty name="width" value="0.05292" units="cm"/>
      <inkml:brushProperty name="height" value="0.05292" units="cm"/>
      <inkml:brushProperty name="color" value="#D29A1C"/>
    </inkml:brush>
  </inkml:definitions>
  <inkml:trace contextRef="#ctx0" brushRef="#br0">1 14 24575,'17'0'0,"0"0"0,0 0 0,0 0 0,1 0 0,1 0 0,3 0 0,-2 0 0,-1 0 0,0 0 0,-3 0 0,-1 0 0,-2 0 0,-4 0 0,1 0 0,-2 0 0,-1 0 0,0 0 0,1 0 0,0 0 0,0 0 0,-1-1 0,1-1 0,0 0 0,-2 2 0,0 0 0,0-1 0,-2 0 0,1 1 0,-1-1 0,-1 1 0,-1-1 0,1 1 0,-1 0 0,0-1 0,0 1 0,2 0 0,-2 0 0,1-1 0,0 1 0,0-1 0,0 1 0,0 0 0,0-1 0,-1 1 0,0 0 0,-1-1 0,1 1 0,0 0 0,0 1 0,0 0 0,-2 4 0,0-1 0,0 5 0,0-2 0,0 2 0,0 1 0,0-2 0,0 0 0,0-1 0,0 0 0,0 1 0,0-1 0,0-1 0,0 0 0,0-1 0,0 0 0,0 1 0,0-3 0,0 2 0,0-3 0,0 1 0,0-1 0,0 0 0,0 0 0,0-1 0,0 1 0,0 0 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05.593"/>
    </inkml:context>
    <inkml:brush xml:id="br0">
      <inkml:brushProperty name="width" value="0.05292" units="cm"/>
      <inkml:brushProperty name="height" value="0.05292" units="cm"/>
      <inkml:brushProperty name="color" value="#D29A1C"/>
    </inkml:brush>
  </inkml:definitions>
  <inkml:trace contextRef="#ctx0" brushRef="#br0">1 15 24575,'0'4'0,"0"0"0,0-4 0,0 2 0,0-7 0,0 4 0,0-5 0,0 5 0,0 0 0,0-1 0,0 0 0,0 0 0,0 0 0,0 1 0,0-1 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05.594"/>
    </inkml:context>
    <inkml:brush xml:id="br0">
      <inkml:brushProperty name="width" value="0.03528" units="cm"/>
      <inkml:brushProperty name="height" value="0.03528" units="cm"/>
      <inkml:brushProperty name="color" value="#D29A1C"/>
    </inkml:brush>
  </inkml:definitions>
  <inkml:trace contextRef="#ctx0" brushRef="#br0">1 1 24575,'0'27'0,"7"45"0,-6-57 0,0 0 0,-2 17 0,2 16 0,-1-47 0,0 0 0,0 0 0,0 0 0,1 0 0,-1 0 0,1 0 0,-1 0 0,1 0 0,-1 0 0,1 0 0,-1-1 0,1 1 0,0 0 0,-1 0 0,1-1 0,0 1 0,-1 0 0,1 0 0,0-1 0,0 1 0,0-1 0,0 1 0,0-1 0,0 0 0,0 1 0,0-1 0,0 0 0,0 1 0,0-1 0,0 0 0,1 0 0,6 1 0,-1-1 0,0 0 0,13-2 0,-6 1 0,27-4 0,-28 3 0,22 0 0,95 2-1365,-122 0-5461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05.595"/>
    </inkml:context>
    <inkml:brush xml:id="br0">
      <inkml:brushProperty name="width" value="0.03528" units="cm"/>
      <inkml:brushProperty name="height" value="0.03528" units="cm"/>
      <inkml:brushProperty name="color" value="#D29A1C"/>
    </inkml:brush>
  </inkml:definitions>
  <inkml:trace contextRef="#ctx0" brushRef="#br0">1 0 24575,'0'199'-1365,"0"-190"-5461</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05.596"/>
    </inkml:context>
    <inkml:brush xml:id="br0">
      <inkml:brushProperty name="width" value="0.03528" units="cm"/>
      <inkml:brushProperty name="height" value="0.03528" units="cm"/>
      <inkml:brushProperty name="color" value="#D29A1C"/>
    </inkml:brush>
  </inkml:definitions>
  <inkml:trace contextRef="#ctx0" brushRef="#br0">1 18 24575,'118'-7'0,"-104"5"0,116-7 0,-90 9-1365,-31 0-5461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05.597"/>
    </inkml:context>
    <inkml:brush xml:id="br0">
      <inkml:brushProperty name="width" value="0.03528" units="cm"/>
      <inkml:brushProperty name="height" value="0.03528" units="cm"/>
      <inkml:brushProperty name="color" value="#D29A1C"/>
    </inkml:brush>
  </inkml:definitions>
  <inkml:trace contextRef="#ctx0" brushRef="#br0">3 125 24575,'-1'-25'0,"0"17"0,1 0 0,0 0 0,0 1 0,0-1 0,1 0 0,4-14 0,-4 21 0,0-1 0,-1 0 0,1 0 0,1 1 0,-1-1 0,0 0 0,1 1 0,-2-1 0,2 1 0,0 0 0,-1-1 0,1 1 0,-1 0 0,1 0 0,0 0 0,0 0 0,-1 0 0,1 0 0,0 1 0,0-1 0,0 0 0,4 0 0,3 0 0,0 0 0,0 1 0,17 1 0,-9 0 0,-16-1 0,1 0 0,0 0 0,0 0 0,-1 0 0,1 1 0,0-1 0,0 1 0,-1-1 0,1 1 0,0 0 0,-1 0 0,1 0 0,-1-1 0,1 1 0,-1 1 0,1-1 0,-1 0 0,0 0 0,0 0 0,3 3 0,-3-1 0,1 0 0,-1 0 0,1 0 0,-1 0 0,0 0 0,0 0 0,0 1 0,-1-2 0,1 2 0,-1 5 0,8 41-1365,-7-44-5461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05.602"/>
    </inkml:context>
    <inkml:brush xml:id="br0">
      <inkml:brushProperty name="width" value="0.03528" units="cm"/>
      <inkml:brushProperty name="height" value="0.03528" units="cm"/>
    </inkml:brush>
  </inkml:definitions>
  <inkml:trace contextRef="#ctx0" brushRef="#br0">1 0 24575,'346'0'-1365,"-336"0"-5461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05.603"/>
    </inkml:context>
    <inkml:brush xml:id="br0">
      <inkml:brushProperty name="width" value="0.03528" units="cm"/>
      <inkml:brushProperty name="height" value="0.03528" units="cm"/>
    </inkml:brush>
  </inkml:definitions>
  <inkml:trace contextRef="#ctx0" brushRef="#br0">1 0 24575,'346'0'-1365,"-336"0"-5461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63"/>
    </inkml:context>
    <inkml:brush xml:id="br0">
      <inkml:brushProperty name="width" value="0.035" units="cm"/>
      <inkml:brushProperty name="height" value="0.035" units="cm"/>
    </inkml:brush>
  </inkml:definitions>
  <inkml:trace contextRef="#ctx0" brushRef="#br0">0 0 24575,'0'0'-8191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05.604"/>
    </inkml:context>
    <inkml:brush xml:id="br0">
      <inkml:brushProperty name="width" value="0.03528" units="cm"/>
      <inkml:brushProperty name="height" value="0.03528" units="cm"/>
    </inkml:brush>
  </inkml:definitions>
  <inkml:trace contextRef="#ctx0" brushRef="#br0">1 0 24575,'346'0'-1365,"-336"0"-5461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05.598"/>
    </inkml:context>
    <inkml:brush xml:id="br0">
      <inkml:brushProperty name="width" value="0.03528" units="cm"/>
      <inkml:brushProperty name="height" value="0.03528" units="cm"/>
      <inkml:brushProperty name="color" value="#D29A1C"/>
    </inkml:brush>
  </inkml:definitions>
  <inkml:trace contextRef="#ctx0" brushRef="#br0">1 1 24575,'0'27'0,"7"45"0,-6-57 0,0 0 0,-2 17 0,2 16 0,-1-47 0,0 0 0,0 0 0,0 0 0,1 0 0,-1 0 0,1 0 0,-1 0 0,1 0 0,-1 0 0,1 0 0,-1-1 0,1 1 0,0 0 0,-1 0 0,1-1 0,0 1 0,-1 0 0,1 0 0,0-1 0,0 1 0,0-1 0,0 1 0,0-1 0,0 0 0,0 1 0,0-1 0,0 0 0,0 1 0,0-1 0,0 0 0,1 0 0,6 1 0,-1-1 0,0 0 0,13-2 0,-6 1 0,27-4 0,-28 3 0,22 0 0,95 2-1365,-122 0-5461</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05.599"/>
    </inkml:context>
    <inkml:brush xml:id="br0">
      <inkml:brushProperty name="width" value="0.03528" units="cm"/>
      <inkml:brushProperty name="height" value="0.03528" units="cm"/>
      <inkml:brushProperty name="color" value="#D29A1C"/>
    </inkml:brush>
  </inkml:definitions>
  <inkml:trace contextRef="#ctx0" brushRef="#br0">1 0 24575,'0'199'-1365,"0"-190"-5461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05.600"/>
    </inkml:context>
    <inkml:brush xml:id="br0">
      <inkml:brushProperty name="width" value="0.03528" units="cm"/>
      <inkml:brushProperty name="height" value="0.03528" units="cm"/>
      <inkml:brushProperty name="color" value="#D29A1C"/>
    </inkml:brush>
  </inkml:definitions>
  <inkml:trace contextRef="#ctx0" brushRef="#br0">1 18 24575,'118'-7'0,"-104"5"0,116-7 0,-90 9-1365,-31 0-5461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05.601"/>
    </inkml:context>
    <inkml:brush xml:id="br0">
      <inkml:brushProperty name="width" value="0.03528" units="cm"/>
      <inkml:brushProperty name="height" value="0.03528" units="cm"/>
      <inkml:brushProperty name="color" value="#D29A1C"/>
    </inkml:brush>
  </inkml:definitions>
  <inkml:trace contextRef="#ctx0" brushRef="#br0">3 125 24575,'-1'-25'0,"0"17"0,1 0 0,0 0 0,0 1 0,0-1 0,1 0 0,4-14 0,-4 21 0,0-1 0,-1 0 0,1 0 0,1 1 0,-1-1 0,0 0 0,1 1 0,-2-1 0,2 1 0,0 0 0,-1-1 0,1 1 0,-1 0 0,1 0 0,0 0 0,0 0 0,-1 0 0,1 0 0,0 1 0,0-1 0,0 0 0,4 0 0,3 0 0,0 0 0,0 1 0,17 1 0,-9 0 0,-16-1 0,1 0 0,0 0 0,0 0 0,-1 0 0,1 1 0,0-1 0,0 1 0,-1-1 0,1 1 0,0 0 0,-1 0 0,1 0 0,-1-1 0,1 1 0,-1 1 0,1-1 0,-1 0 0,0 0 0,0 0 0,3 3 0,-3-1 0,1 0 0,-1 0 0,1 0 0,-1 0 0,0 0 0,0 0 0,0 1 0,-1-2 0,1 2 0,-1 5 0,8 41-1365,-7-44-5461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5:01.083"/>
    </inkml:context>
    <inkml:brush xml:id="br0">
      <inkml:brushProperty name="width" value="0.025" units="cm"/>
      <inkml:brushProperty name="height" value="0.025" units="cm"/>
    </inkml:brush>
  </inkml:definitions>
  <inkml:trace contextRef="#ctx0" brushRef="#br0">0 5555 24575,'0'-21'0,"0"-10"0,0-9 0,0-11 0,0-5 0,0-3 0,0-8 0,0 6 0,0 0 0,2-1 0,2-1 0,-2-6 0,0-7 0,-2-8 0,0-6 0,0-4 0,1 4 0,1 10 0,2 11 0,4 8 0,0 4 0,-1 3 0,5-1 0,-1-5 0,1-5 0,1-5 0,-2-9 0,1-1 0,-4 5 0,-3-1 0,1 7 0,4 0 0,1-13 0,6-12 0,2-11 0,4-14 0,2 3 0,-4 9 0,0 7 0,-4 18 0,-1 11 0,-3 6 0,4 0 0,1-5 0,-1 1 0,-2-2 0,2 6 0,-1 4 0,-1 0 0,2-1 0,-2-1 0,5 2 0,1 4 0,3-1 0,1 1 0,0 2 0,2 1 0,-2-1 0,2-3 0,-1 1 0,3-4 0,-2 1 0,-2 5 0,-1 5 0,-2 6 0,0 4 0,3-2 0,2 0 0,2 0 0,-2 0 0,-3 2 0,-3 1 0,-1 3 0,-1-6 0,6-6 0,1-5 0,5-9 0,-4 5 0,-2 2 0,-3 9 0,1 6 0,4-1 0,0 7 0,0-2 0,-2 1 0,-2 5 0,-1 3 0,1-2 0,0 4 0,-2 2 0,-1 2 0,-3 4 0,0 0 0,-4 7 0,-1-3 0,-1 3 0,-1 1 0,-2-1 0,-1 1 0,-1 1 0,2 0 0,-1 1 0,-5 3 0,0 2 0,-8 2 0,2 0 0,-5 0 0,-1 0 0,-3 0 0,0 0 0,-5 0 0,-1 0 0,-2 0 0,0 0 0,-2 0 0,2 0 0,-2 0 0,-2 0 0,2 2 0,0 0 0,4 2 0,-2 1 0,0-3 0,0 0 0,0 2 0,4-2 0,4 0 0,-1 0 0,5 0 0,-1 3 0,1-1 0,1-2 0,0 2 0,6-4 0,0 2 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5:01.084"/>
    </inkml:context>
    <inkml:brush xml:id="br0">
      <inkml:brushProperty name="width" value="0.025" units="cm"/>
      <inkml:brushProperty name="height" value="0.025" units="cm"/>
    </inkml:brush>
  </inkml:definitions>
  <inkml:trace contextRef="#ctx0" brushRef="#br0">58 0 24575,'-2'6'0,"1"1"0,-3-3 0,2-2 0,0 4 0,2 3 0,0 1 0,-2 3 0,0 1 0,0-1 0,0-1 0,2-1 0,-2 2 0,-1-1 0,3 3 0,-2-1 0,0-1 0,0 0 0,0 1 0,0-5 0,0 5 0,0-3 0,0 5 0,-2-3 0,4 0 0,-3 1 0,1-3 0,0 3 0,0-3 0,2-3 0,0-3 0,-2-1 0,0 0 0,2-2 0,0 2 0,0 1 0,0 1 0,0 2 0,0-4 0,0 0 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27.183"/>
    </inkml:context>
    <inkml:brush xml:id="br0">
      <inkml:brushProperty name="width" value="0.03528" units="cm"/>
      <inkml:brushProperty name="height" value="0.03528" units="cm"/>
    </inkml:brush>
  </inkml:definitions>
  <inkml:trace contextRef="#ctx0" brushRef="#br0">1 0 24575,'346'0'-1365,"-336"0"-5461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27.184"/>
    </inkml:context>
    <inkml:brush xml:id="br0">
      <inkml:brushProperty name="width" value="0.03528" units="cm"/>
      <inkml:brushProperty name="height" value="0.03528" units="cm"/>
    </inkml:brush>
  </inkml:definitions>
  <inkml:trace contextRef="#ctx0" brushRef="#br0">1 0 24575,'346'0'-1365,"-336"0"-5461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27.185"/>
    </inkml:context>
    <inkml:brush xml:id="br0">
      <inkml:brushProperty name="width" value="0.03528" units="cm"/>
      <inkml:brushProperty name="height" value="0.03528" units="cm"/>
    </inkml:brush>
  </inkml:definitions>
  <inkml:trace contextRef="#ctx0" brushRef="#br0">1 0 24575,'346'0'-1365,"-336"0"-5461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64"/>
    </inkml:context>
    <inkml:brush xml:id="br0">
      <inkml:brushProperty name="width" value="0.035" units="cm"/>
      <inkml:brushProperty name="height" value="0.035" units="cm"/>
    </inkml:brush>
  </inkml:definitions>
  <inkml:trace contextRef="#ctx0" brushRef="#br0">0 1 24575</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27.179"/>
    </inkml:context>
    <inkml:brush xml:id="br0">
      <inkml:brushProperty name="width" value="0.03528" units="cm"/>
      <inkml:brushProperty name="height" value="0.03528" units="cm"/>
      <inkml:brushProperty name="color" value="#D29A1C"/>
    </inkml:brush>
  </inkml:definitions>
  <inkml:trace contextRef="#ctx0" brushRef="#br0">1 1 24575,'0'27'0,"7"45"0,-6-57 0,0 0 0,-2 17 0,2 16 0,-1-47 0,0 0 0,0 0 0,0 0 0,1 0 0,-1 0 0,1 0 0,-1 0 0,1 0 0,-1 0 0,1 0 0,-1-1 0,1 1 0,0 0 0,-1 0 0,1-1 0,0 1 0,-1 0 0,1 0 0,0-1 0,0 1 0,0-1 0,0 1 0,0-1 0,0 0 0,0 1 0,0-1 0,0 0 0,0 1 0,0-1 0,0 0 0,1 0 0,6 1 0,-1-1 0,0 0 0,13-2 0,-6 1 0,27-4 0,-28 3 0,22 0 0,95 2-1365,-122 0-5461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27.180"/>
    </inkml:context>
    <inkml:brush xml:id="br0">
      <inkml:brushProperty name="width" value="0.03528" units="cm"/>
      <inkml:brushProperty name="height" value="0.03528" units="cm"/>
      <inkml:brushProperty name="color" value="#D29A1C"/>
    </inkml:brush>
  </inkml:definitions>
  <inkml:trace contextRef="#ctx0" brushRef="#br0">1 0 24575,'0'199'-1365,"0"-190"-5461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27.181"/>
    </inkml:context>
    <inkml:brush xml:id="br0">
      <inkml:brushProperty name="width" value="0.03528" units="cm"/>
      <inkml:brushProperty name="height" value="0.03528" units="cm"/>
      <inkml:brushProperty name="color" value="#D29A1C"/>
    </inkml:brush>
  </inkml:definitions>
  <inkml:trace contextRef="#ctx0" brushRef="#br0">1 18 24575,'118'-7'0,"-104"5"0,116-7 0,-90 9-1365,-31 0-5461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4:27.182"/>
    </inkml:context>
    <inkml:brush xml:id="br0">
      <inkml:brushProperty name="width" value="0.03528" units="cm"/>
      <inkml:brushProperty name="height" value="0.03528" units="cm"/>
      <inkml:brushProperty name="color" value="#D29A1C"/>
    </inkml:brush>
  </inkml:definitions>
  <inkml:trace contextRef="#ctx0" brushRef="#br0">3 125 24575,'-1'-25'0,"0"17"0,1 0 0,0 0 0,0 1 0,0-1 0,1 0 0,4-14 0,-4 21 0,0-1 0,-1 0 0,1 0 0,1 1 0,-1-1 0,0 0 0,1 1 0,-2-1 0,2 1 0,0 0 0,-1-1 0,1 1 0,-1 0 0,1 0 0,0 0 0,0 0 0,-1 0 0,1 0 0,0 1 0,0-1 0,0 0 0,4 0 0,3 0 0,0 0 0,0 1 0,17 1 0,-9 0 0,-16-1 0,1 0 0,0 0 0,0 0 0,-1 0 0,1 1 0,0-1 0,0 1 0,-1-1 0,1 1 0,0 0 0,-1 0 0,1 0 0,-1-1 0,1 1 0,-1 1 0,1-1 0,-1 0 0,0 0 0,0 0 0,3 3 0,-3-1 0,1 0 0,-1 0 0,1 0 0,-1 0 0,0 0 0,0 0 0,0 1 0,-1-2 0,1 2 0,-1 5 0,8 41-1365,-7-44-5461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5:01.085"/>
    </inkml:context>
    <inkml:brush xml:id="br0">
      <inkml:brushProperty name="width" value="0.025" units="cm"/>
      <inkml:brushProperty name="height" value="0.025" units="cm"/>
    </inkml:brush>
  </inkml:definitions>
  <inkml:trace contextRef="#ctx0" brushRef="#br0">0 2905 24575,'0'-11'0,"0"-5"0,0-5 0,0-6 0,0-2 0,0-2 0,0-4 0,0 3 0,0 0 0,1 0 0,1-1 0,-1-3 0,0-4 0,-1-4 0,0-3 0,0-2 0,1 2 0,0 5 0,1 6 0,2 4 0,0 2 0,0 2 0,2-1 0,0-2 0,0-3 0,1-3 0,-1-4 0,0-1 0,-2 3 0,-1-1 0,0 4 0,2 0 0,1-7 0,3-6 0,1-6 0,2-7 0,1 1 0,-2 5 0,0 4 0,-2 9 0,-1 6 0,-1 3 0,2 0 0,0-3 0,0 1 0,-1-1 0,1 3 0,-1 2 0,0 0 0,1 0 0,-1-1 0,2 1 0,1 2 0,2 0 0,0 0 0,0 1 0,1 1 0,-1-1 0,1-1 0,0 0 0,1-2 0,-1 1 0,-1 2 0,0 3 0,-2 3 0,1 2 0,1-1 0,1 0 0,1 0 0,-1 0 0,-1 1 0,-2 1 0,-1 1 0,0-3 0,3-3 0,1-3 0,2-4 0,-2 2 0,-1 1 0,-1 5 0,0 3 0,2 0 0,0 3 0,0-1 0,-1 1 0,-1 2 0,0 2 0,0-1 0,0 2 0,-1 1 0,-1 1 0,-1 2 0,0 0 0,-2 4 0,-1-2 0,0 2 0,-1 0 0,-1 0 0,0 0 0,-1 1 0,1 0 0,0 0 0,-3 2 0,0 1 0,-4 1 0,1 0 0,-3 0 0,0 0 0,-2 0 0,0 0 0,-2 0 0,-1 0 0,-1 0 0,0 0 0,-1 0 0,1 0 0,-1 0 0,-1 0 0,1 1 0,0 0 0,2 1 0,-1 1 0,0-2 0,0 0 0,0 1 0,2-1 0,2 0 0,0 0 0,2 0 0,0 2 0,0-1 0,1-1 0,0 1 0,3-2 0,0 1 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5:01.086"/>
    </inkml:context>
    <inkml:brush xml:id="br0">
      <inkml:brushProperty name="width" value="0.025" units="cm"/>
      <inkml:brushProperty name="height" value="0.025" units="cm"/>
    </inkml:brush>
  </inkml:definitions>
  <inkml:trace contextRef="#ctx0" brushRef="#br0">31 0 24575,'-1'3'0,"0"1"0,-1-2 0,1-1 0,0 2 0,1 2 0,0 0 0,-1 2 0,0 0 0,0 0 0,0-1 0,1 0 0,-1 1 0,-1-1 0,2 2 0,-1-1 0,0 0 0,0 0 0,0 0 0,0-2 0,0 2 0,0-1 0,0 2 0,-1-1 0,2 0 0,-2 0 0,1-1 0,0 1 0,0-1 0,1-2 0,0-1 0,-1-1 0,0 0 0,1-1 0,0 1 0,0 1 0,0 0 0,0 1 0,0-2 0,0 0 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9:29:12.501"/>
    </inkml:context>
    <inkml:brush xml:id="br0">
      <inkml:brushProperty name="width" value="0.025" units="cm"/>
      <inkml:brushProperty name="height" value="0.025" units="cm"/>
    </inkml:brush>
  </inkml:definitions>
  <inkml:trace contextRef="#ctx0" brushRef="#br0">1 369 24575,'15'-1'0,"10"-5"0,16-7 0,18-10 0,14-5 0,17-4 0,-38 14 0,0 2 0,1 0 0,-1 1 0,0 2 0,0-1 0,42-8 0,-6 2 0,1 3 0,7-1 0,-43 9 0,0 0 0,4-1 0,0 1 0,1-1 0,-1 0 0,-3 2 0,0 0 0,43-4 0,-9 4 0,-7 5 0,-1 2 0,6 1 0,6 0 0,3 0 0,-5 2 0,-9 2 0,-9 3 0,-9 1 0,-5 0 0,-2 0 0,-2 1 0,-2 1 0,0 0 0,-4 0 0,1 0 0,-1 0 0,-2 1 0,-2-1 0,-4-2 0,-2 0 0,-2-1 0,-3 0 0,1-1 0,3 1 0,1-1 0,4-1 0,1 1 0,0 1 0,1 0 0,-1 1 0,-3-1 0,-2 0 0,-1 0 0,-5 1 0,0 1 0,-2 1 0,-3 1 0,2 1 0,0 0 0,1 3 0,2 2 0,1 2 0,-1 3 0,3 0 0,3 2 0,3 2 0,6 2 0,5 3 0,-1-2 0,-3 0 0,-5-3 0,-9-4 0,-6-3 0,-8-3 0,-7-3 0,-1-1 0,-2-3 0,-2-2 0,-1-2 0,-4 0 0,0-2 0,-2-1 0,0-1 0,0-2 0,0-3 0,-1-7 0,0-4 0,0-5 0,0-2 0,0 2 0,0 1 0,0 2 0,0 0 0,0 2 0,0 0 0,-1 3 0,-3 2 0,2 3 0,-2-1 0,2 3 0,1 0 0,-1 2 0,1 2 0,0 0 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9:29:12.502"/>
    </inkml:context>
    <inkml:brush xml:id="br0">
      <inkml:brushProperty name="width" value="0.025" units="cm"/>
      <inkml:brushProperty name="height" value="0.025" units="cm"/>
    </inkml:brush>
  </inkml:definitions>
  <inkml:trace contextRef="#ctx0" brushRef="#br0">217 0 24575,'-9'0'0,"-3"0"0,1 0 0,-2 3 0,0 2 0,-1 3 0,0 0 0,1 0 0,5-4 0,2 0 0,4-4 0,-2 2 0,-2 0 0,-3 2 0,-2 0 0,-3 1 0,-2 0 0,1-1 0,3 0 0,4-1 0,4-2 0,1 0 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9:29:12.499"/>
    </inkml:context>
    <inkml:brush xml:id="br0">
      <inkml:brushProperty name="width" value="0.025" units="cm"/>
      <inkml:brushProperty name="height" value="0.025" units="cm"/>
    </inkml:brush>
  </inkml:definitions>
  <inkml:trace contextRef="#ctx0" brushRef="#br0">1 369 24575,'15'-1'0,"10"-5"0,16-7 0,18-10 0,14-5 0,17-4 0,-38 14 0,0 2 0,1 0 0,-1 1 0,0 2 0,0-1 0,42-8 0,-6 2 0,1 3 0,7-1 0,-43 9 0,0 0 0,4-1 0,0 1 0,1-1 0,-1 0 0,-3 2 0,0 0 0,43-4 0,-9 4 0,-7 5 0,-1 2 0,6 1 0,6 0 0,3 0 0,-5 2 0,-9 2 0,-9 3 0,-9 1 0,-5 0 0,-2 0 0,-2 1 0,-2 1 0,0 0 0,-4 0 0,1 0 0,-1 0 0,-2 1 0,-2-1 0,-4-2 0,-2 0 0,-2-1 0,-3 0 0,1-1 0,3 1 0,1-1 0,4-1 0,1 1 0,0 1 0,1 0 0,-1 1 0,-3-1 0,-2 0 0,-1 0 0,-5 1 0,0 1 0,-2 1 0,-3 1 0,2 1 0,0 0 0,1 3 0,2 2 0,1 2 0,-1 3 0,3 0 0,3 2 0,3 2 0,6 2 0,5 3 0,-1-2 0,-3 0 0,-5-3 0,-9-4 0,-6-3 0,-8-3 0,-7-3 0,-1-1 0,-2-3 0,-2-2 0,-1-2 0,-4 0 0,0-2 0,-2-1 0,0-1 0,0-2 0,0-3 0,-1-7 0,0-4 0,0-5 0,0-2 0,0 2 0,0 1 0,0 2 0,0 0 0,0 2 0,0 0 0,-1 3 0,-3 2 0,2 3 0,-2-1 0,2 3 0,1 0 0,-1 2 0,1 2 0,0 0 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9:29:12.500"/>
    </inkml:context>
    <inkml:brush xml:id="br0">
      <inkml:brushProperty name="width" value="0.025" units="cm"/>
      <inkml:brushProperty name="height" value="0.025" units="cm"/>
    </inkml:brush>
  </inkml:definitions>
  <inkml:trace contextRef="#ctx0" brushRef="#br0">217 0 24575,'-9'0'0,"-3"0"0,1 0 0,-2 3 0,0 2 0,-1 3 0,0 0 0,1 0 0,5-4 0,2 0 0,4-4 0,-2 2 0,-2 0 0,-3 2 0,-2 0 0,-3 1 0,-2 0 0,1-1 0,3 0 0,4-1 0,4-2 0,1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65"/>
    </inkml:context>
    <inkml:brush xml:id="br0">
      <inkml:brushProperty name="width" value="0.03528" units="cm"/>
      <inkml:brushProperty name="height" value="0.03528" units="cm"/>
    </inkml:brush>
  </inkml:definitions>
  <inkml:trace contextRef="#ctx0" brushRef="#br0">1 8 24575,'190'-6'0,"115"4"0,-99 10-1365,-198-8-5461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5:57.488"/>
    </inkml:context>
    <inkml:brush xml:id="br0">
      <inkml:brushProperty name="width" value="0.05" units="cm"/>
      <inkml:brushProperty name="height" value="0.05" units="cm"/>
      <inkml:brushProperty name="color" value="#99BCEC"/>
    </inkml:brush>
  </inkml:definitions>
  <inkml:trace contextRef="#ctx0" brushRef="#br0">2413 2749 24575,'24'1'0,"200"17"0,-14-13 0,171 6 0,382-4 0,-434-10 0,-51 6 0,361-9 0,-296-38 0,-160 15 0,191-27 0,-312 49 0,0-3 0,0-3 0,-1-2 0,-1-3 0,61-27 0,-95 32 0,-1-2 0,-1 0 0,0-2 0,-1 0 0,39-39 0,-13 4 0,50-71 0,-90 111 0,-1-1 0,-1-1 0,0 0 0,-1 0 0,-1 0 0,0 0 0,-1-1 0,0 0 0,2-25 0,-1-14 0,-2-70 0,-3 121 0,0-5 0,-1-1 0,0 0 0,0 1 0,0-1 0,-1 1 0,0 0 0,-1 0 0,0 0 0,0 0 0,0 0 0,-1 0 0,-1 1 0,-4-8 0,5 10 0,0 1 0,-1 0 0,1-1 0,-1 1 0,0 1 0,0-1 0,0 1 0,0 0 0,-1 0 0,1 0 0,-1 1 0,0 0 0,0 0 0,0 0 0,0 1 0,0 0 0,0 0 0,-11 0 0,-40 0 0,0 2 0,-58 9 0,114-10 0,1 1 0,0-1 0,-1 0 0,1 0 0,-1 1 0,1-1 0,0 0 0,-1 0 0,1 0 0,-1 0 0,1 0 0,0 1 0,-1-1 0,1 0 0,-1 0 0,1 0 0,0 0 0,-1 0 0,1 0 0,-1-1 0,1 1 0,-1 0 0,1 0 0,0 0 0,-1 0 0,1 0 0,0-1 0,-1 1 0,1 0 0,-1 0 0,1 0 0,0-1 0,-1 1 0,1 0 0,0-1 0,0 1 0,-1 0 0,1-1 0,0 1 0,0 0 0,-1-1 0,1 1 0,0-1 0,0 1 0,0 0 0,0-1 0,0 1 0,0-1 0,0 1 0,-1 0 0,1-1 0,0 1 0,0-1 0,1 1 0,-1-1 0,0 1 0,0 0 0,0-1 0,0 1 0,0-1 0,0 1 0,0 0 0,1-1 0,-1 1 0,0 0 0,1-1 0,23-33 0,-11 17 0,-3-5 0,-1 0 0,0-1 0,-2 0 0,0 0 0,-2 0 0,-1-1 0,2-25 0,-3-7 0,-7-108 0,2 153 0,0 0 0,0 1 0,-1-1 0,0 1 0,-1 0 0,-1 0 0,1 0 0,-12-16 0,-5-6 0,-30-32 0,43 53 0,-38-40 0,-83-71 0,112 107 0,-1 0 0,-1 1 0,-22-13 0,32 23 0,0-1 0,1 2 0,-1-1 0,-1 2 0,1-1 0,0 1 0,-1 0 0,1 1 0,-1 0 0,-12 1 0,8 0 0,-1 0 0,1 2 0,0 0 0,0 0 0,-1 2 0,2-1 0,-1 2 0,0 0 0,1 0 0,-16 10 0,-6 3 0,11-6 0,1 0 0,0 2 0,1 0 0,1 1 0,-37 35 0,57-49 0,0 0 0,1 0 0,-1 0 0,0 0 0,0 0 0,0 0 0,0-1 0,0 1 0,0 0 0,0 0 0,0-1 0,0 1 0,0 0 0,0-1 0,0 1 0,-1-1 0,1 0 0,0 1 0,0-1 0,-1 0 0,1 0 0,0 0 0,0 0 0,-1 0 0,1 0 0,0 0 0,-1 0 0,1 0 0,0-1 0,0 1 0,-1 0 0,1-1 0,0 1 0,0-1 0,0 1 0,0-1 0,0 0 0,0 0 0,0 1 0,0-1 0,0 0 0,0 0 0,0 0 0,0 0 0,0 0 0,1 0 0,-2-2 0,-4-7 0,0 0 0,1-1 0,0 0 0,-4-17 0,0 3 0,-1 5 0,-1 0 0,-1 1 0,0 0 0,-2 1 0,0 0 0,-31-29 0,-112-82 0,106 90 0,-66-63 0,110 96 0,0 0 0,0 0 0,-1 1 0,1-1 0,-1 2 0,-1-1 0,1 1 0,-1 0 0,1 1 0,-1 0 0,0 1 0,0-1 0,0 2 0,-1-1 0,1 1 0,0 1 0,0 0 0,-1 0 0,1 0 0,0 2 0,0-1 0,-1 1 0,1 0 0,0 1 0,1 0 0,-1 0 0,0 1 0,1 0 0,0 1 0,0 0 0,0 0 0,1 0 0,0 1 0,-12 12 0,-7 9 0,12-14 0,0 1 0,0 1 0,1 0 0,1 1 0,1 0 0,0 1 0,1 0 0,1 1 0,-10 24 0,16-30 0,2-6 0,-1 0 0,0-1 0,0 1 0,0-1 0,0 0 0,-1 1 0,-4 5 0,5-13 0,0 0 0,0 0 0,0 0 0,0 0 0,0 0 0,1 0 0,-1 0 0,1 0 0,-1-1 0,1 1 0,0-1 0,-2-4 0,1 3 0,-26-47 0,7 13 0,-1 0 0,-52-67 0,45 72 0,-2 2 0,-1 1 0,-1 1 0,-2 2 0,-74-45 0,-56-38 0,157 106 0,-1 1 0,0-1 0,0 1 0,0 1 0,0 0 0,-1 0 0,1 1 0,-11 0 0,-82 3 0,38 2 0,53-5 0,0 2 0,0-1 0,0 2 0,1-1 0,-1 1 0,0 1 0,1 0 0,0 1 0,-1 0 0,1 0 0,1 1 0,-1 0 0,1 1 0,0 0 0,0 0 0,0 1 0,1 0 0,0 1 0,-7 8 0,-2 4 0,1 0 0,0 0 0,2 1 0,0 1 0,-21 47 0,35-68 0,-1 1 0,1-1 0,0 0 0,-1 0 0,0 1 0,1-1 0,-1 0 0,0 0 0,0 0 0,1 0 0,-1 0 0,0 0 0,0 0 0,0 0 0,-2 1 0,2-2 0,1 0 0,-1 0 0,1 0 0,-1 0 0,1 0 0,-1 0 0,1-1 0,-1 1 0,1 0 0,0 0 0,-1 0 0,1 0 0,-1-1 0,1 1 0,-1 0 0,1 0 0,0-1 0,-1 1 0,1 0 0,-1-1 0,1 1 0,0 0 0,0-1 0,-1 1 0,1 0 0,0-1 0,-1 1 0,1-1 0,-18-48 0,10 26 0,3 12 0,0 1 0,-2-1 0,1 1 0,-1 1 0,0-1 0,-1 1 0,0 0 0,-1 1 0,0 0 0,0 0 0,0 1 0,-1 0 0,-13-6 0,-15-6 0,0 2 0,-59-19 0,9 5 0,69 24 0,1 1 0,-1 2 0,0-1 0,0 2 0,-33-1 0,-100 7 0,118-1 0,23-2 0,0 0 0,1 1 0,-1 1 0,0 0 0,0 0 0,1 1 0,-1 0 0,1 1 0,0 1 0,0-1 0,1 1 0,-1 1 0,1 0 0,0 0 0,0 1 0,1 0 0,0 0 0,0 1 0,1 0 0,0 1 0,1-1 0,-1 1 0,-6 14 0,-39 67 0,33-58 0,1 0 0,-21 50 0,32-62 0,2 1 0,0-1 0,1 1 0,2 0 0,-2 23 0,4-42 0,0 0 0,0-1 0,0 0 0,0 0 0,-1 0 0,1 1 0,0-1 0,-1 0 0,1 0 0,-1 0 0,1 0 0,-1 0 0,0 0 0,1 0 0,-1 0 0,0 0 0,0 0 0,0 0 0,0 0 0,0 0 0,0-1 0,0 1 0,0 0 0,0-1 0,0 1 0,0-1 0,0 1 0,0-1 0,0 1 0,-1-1 0,1 0 0,0 0 0,0 1 0,-1-1 0,1 0 0,0 0 0,0 0 0,0 0 0,-1-1 0,1 1 0,0 0 0,0 0 0,0-1 0,-1 1 0,1-1 0,-1 0 0,-12-3 0,0-1 0,1-1 0,-16-9 0,12 7 0,-48-18 0,0 3 0,-1 3 0,-109-17 0,111 25 0,-1 3 0,-1 3 0,1 3 0,-68 6 0,122-1 0,0 0 0,0 1 0,0 0 0,0 1 0,1 0 0,-1 1 0,1 0 0,0 1 0,1 0 0,-1 1 0,1-1 0,0 2 0,-8 8 0,-2 3 0,2 0 0,0 1 0,1 1 0,-21 36 0,32-46 0,0-1 0,1 1 0,0 0 0,1 0 0,0 1 0,1-1 0,0 1 0,1-1 0,0 1 0,1-1 0,0 1 0,1 0 0,1-1 0,-1 1 0,2-1 0,-1 1 0,2-1 0,0 0 0,0 0 0,1-1 0,0 1 0,9 12 0,-14-22 0,0-1 0,1 0 0,-1 1 0,0-1 0,0 0 0,0 1 0,1-1 0,-1 0 0,0 1 0,0-1 0,0 1 0,0-1 0,0 0 0,0 1 0,0-1 0,0 1 0,0-1 0,0 1 0,0-1 0,0 0 0,0 1 0,0-1 0,0 1 0,0-1 0,0 0 0,-1 1 0,1-1 0,0 0 0,0 1 0,0-1 0,-1 0 0,1 1 0,0-1 0,-1 0 0,1 1 0,-1-1 0,-18 7 0,-28-5 0,44-2 0,-377-2 0,365 4 0,1 1 0,-1 0 0,1 1 0,0 0 0,0 1 0,1 1 0,-1 0 0,-13 9 0,-2 0 0,17-8 0,0 0 0,1 1 0,-1 0 0,1 1 0,1 0 0,0 0 0,0 2 0,1-1 0,0 1 0,1 0 0,0 1 0,1 0 0,0 0 0,1 0 0,1 1 0,-8 23 0,5-8 0,2 0 0,0 1 0,2-1 0,1 1 0,2 0 0,0 0 0,4 31 0,15-6 0,-18-53 0,-1-1 0,0 1 0,1 0 0,-1-1 0,0 1 0,1-1 0,-1 1 0,0-1 0,0 1 0,1-1 0,-1 1 0,0-1 0,0 0 0,0 1 0,0-1 0,1 0 0,-1 0 0,0 0 0,0 1 0,0-1 0,0 0 0,0 0 0,0 0 0,0-1 0,-1 1 0,-33 0 0,32 0 0,-40-2 0,25 0 0,0 1 0,-36 3 0,49-1 0,0 0 0,0 0 0,0 0 0,1 1 0,-1-1 0,0 1 0,1 0 0,0 0 0,-1 1 0,1-1 0,0 1 0,0 0 0,0 0 0,1 1 0,-6 5 0,-57 57 0,55-57 0,1 0 0,0 1 0,0 0 0,0 1 0,2-1 0,-1 2 0,2-1 0,-1 1 0,-10 24 0,10-12 0,1 0 0,1 0 0,1 1 0,1-1 0,1 1 0,1 0 0,1 1 0,1-1 0,2 0 0,0 0 0,7 25 0,-7-44 0,0-1 0,0 1 0,1 0 0,-1 0 0,1-1 0,1 0 0,-1 0 0,1 0 0,0 0 0,0 0 0,0-1 0,1 1 0,0-1 0,0 0 0,8 5 0,5 1 0,1-1 0,0-1 0,26 9 0,1 0 0,-45-17 0,0 0 0,0 0 0,0 0 0,0 1 0,-1-1 0,1 1 0,0-1 0,0 0 0,-1 1 0,1-1 0,0 1 0,-1 0 0,1-1 0,0 1 0,-1 0 0,1-1 0,-1 1 0,1 0 0,-1 0 0,1 0 0,-10 9 0,-42 6 0,26-10 0,15-1 0,1 0 0,-1 0 0,1 1 0,0 0 0,0 1 0,1 0 0,-1 0 0,2 1 0,-1 0 0,1 1 0,-8 12 0,-6 11 0,-30 68 0,26-48 0,21-45 0,1 0 0,0 0 0,1 1 0,-1-1 0,1 0 0,1 1 0,0 0 0,0-1 0,0 1 0,1 0 0,0-1 0,0 1 0,1 0 0,2 8 0,-2-11 0,1 1 0,0-1 0,0 0 0,0 0 0,1 0 0,0 0 0,0 0 0,0-1 0,0 1 0,1-1 0,0 0 0,-1 0 0,2 0 0,-1 0 0,0-1 0,1 0 0,0 0 0,-1 0 0,11 4 0,24 10 0,1-2 0,0-1 0,73 13 0,-59-19 0,105 3 0,-46-11-663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5:57.489"/>
    </inkml:context>
    <inkml:brush xml:id="br0">
      <inkml:brushProperty name="width" value="0.05" units="cm"/>
      <inkml:brushProperty name="height" value="0.05" units="cm"/>
      <inkml:brushProperty name="color" value="#99BCEC"/>
    </inkml:brush>
  </inkml:definitions>
  <inkml:trace contextRef="#ctx0" brushRef="#br0">1 39 24575,'1051'0'0,"-944"-10"0,2 0 0,123-3 0,-170 8-12,76 5 0,-63 1-1329,-58-1-5485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5:57.485"/>
    </inkml:context>
    <inkml:brush xml:id="br0">
      <inkml:brushProperty name="width" value="0.035" units="cm"/>
      <inkml:brushProperty name="height" value="0.035" units="cm"/>
    </inkml:brush>
  </inkml:definitions>
  <inkml:trace contextRef="#ctx0" brushRef="#br0">1 77 24575,'0'11'0,"1"0"0,1 2 0,0-2 0,1 1 0,0-1 0,-1-1 0,2 1 0,0 0 0,0-1 0,2 1 0,-2-1 0,2-1 0,0 1 0,-1-2 0,2 2 0,-1-2 0,2 0 0,-1-2 0,1 2 0,12 9 0,-12-11 0,0 0 0,0-1 0,0 0 0,0 0 0,1-2 0,-1 2 0,1-3 0,1 1 0,-2-2 0,1 3 0,0-4 0,1 1 0,-1-1 0,0 0 0,1-1 0,-1 1 0,-1-2 0,1-1 0,1 1 0,-1-1 0,15-8 0,-12 3-65,0 0 0,0 0 0,0-1 0,-2 0 0,1-1 0,0-1 0,-2 0 0,0-1 0,1-1 0,-1 1 0,-1-1 0,0 0 0,-1-2 0,-1 1 0,1-1 0,-2 1 0,0-2 0,-1 1 0,0-1 0,4-31 0,-6 20-6761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5:57.486"/>
    </inkml:context>
    <inkml:brush xml:id="br0">
      <inkml:brushProperty name="width" value="0.035" units="cm"/>
      <inkml:brushProperty name="height" value="0.035" units="cm"/>
    </inkml:brush>
  </inkml:definitions>
  <inkml:trace contextRef="#ctx0" brushRef="#br0">1 142 24575,'4'0'0,"0"-5"0,1-6 0,3-12 0,2-6 0,4 2 0,6 6 0,3 5 0,1 6 0,-3 15 0,-5 11 0,-1 8 0,-3 3 0,-4-1-8191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5:57.487"/>
    </inkml:context>
    <inkml:brush xml:id="br0">
      <inkml:brushProperty name="width" value="0.035" units="cm"/>
      <inkml:brushProperty name="height" value="0.035" units="cm"/>
    </inkml:brush>
  </inkml:definitions>
  <inkml:trace contextRef="#ctx0" brushRef="#br0">1 144 24575,'0'-4'0,"0"-13"0,4-2 0,0-3 0,1-3 0,3 3 0,6 6 0,2 4 0,4 6 0,-3 8 0,5 2 0,-2 13 0,0 2 0,-4 3 0,0-2 0,-2-1 0,-5 4 0,-4-6-8191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0"/>
    </inkml:context>
    <inkml:brush xml:id="br0">
      <inkml:brushProperty name="width" value="0.035" units="cm"/>
      <inkml:brushProperty name="height" value="0.035" units="cm"/>
    </inkml:brush>
  </inkml:definitions>
  <inkml:trace contextRef="#ctx0" brushRef="#br0">133 0 24575,'-1'3'0,"0"-1"0,1 0 0,-1 1 0,0 0 0,0-1 0,0 0 0,-2 4 0,-4 6 0,-14 75 0,8-34 0,-15 77 0,8-48 0,3-12 0,15-59-109,1-3-205,-1 1 0,0-1 0,-5 13 0,4-14-6512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1"/>
    </inkml:context>
    <inkml:brush xml:id="br0">
      <inkml:brushProperty name="width" value="0.035" units="cm"/>
      <inkml:brushProperty name="height" value="0.035" units="cm"/>
    </inkml:brush>
  </inkml:definitions>
  <inkml:trace contextRef="#ctx0" brushRef="#br0">142 7 24575,'1'1'0,"0"-1"0,0 1 0,0 0 0,0-1 0,0 1 0,0 0 0,1 0 0,-1 0 0,0 0 0,0-1 0,-1 1 0,0 0 0,3 3 0,-1-1 0,63 83 0,-65-85 0,1 0 0,0 0 0,0 0 0,0 0 0,0 0 0,-1 0 0,1 0 0,-1 0 0,1 1 0,-1-1 0,1 0 0,-1 1 0,1 1 0,-1-3 0,0 1 0,-1-1 0,1 0 0,0 1 0,0-1 0,0 1 0,0-1 0,0 0 0,-1 1 0,1-1 0,0 0 0,0 1 0,-1-1 0,1 0 0,0 0 0,0 1 0,-1-1 0,1 0 0,-1 1 0,-11 1 0,-2-1 0,-2 0 0,2-2 0,-21-2 0,32 3 0,0-1 0,0 0 0,0 0 0,1 0 0,-1 0 0,0-1 0,0 1 0,1-1 0,-1 1 0,-2-4 0,-4-2 0,-11-14 0,-1-4 0,4 10 0,12 9 0,-1 1 0,1 0 0,-10-6 0,15 11 0,-1 0 0,1-1 0,-1 1 0,1 0 0,0 0 0,0-1 0,0 1 0,-1 0 0,1 0 0,0-1 0,-1 1 0,1-1 0,0 1 0,-1 0 0,1-1 0,0 1 0,0-1 0,-1 1 0,1-1 0,0 1 0,0-1 0,0 1 0,0 0 0,-1-1 0,2 1 0,-1-1 0,0 1 0,0 0 0,1-1 0,-1 1 0,0 0 0,1-1 0,-1 1 0,1 0 0,-1-1 0,0 1 0,1 0 0,-1 0 0,0 0 0,0-1 0,0 1 0,1 0 0,-1 0 0,2 0 0,3-1 0,-1 0 0,1 0 0,6 0 0,71-3 0,-65 3-1365,-10 0-5461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2"/>
    </inkml:context>
    <inkml:brush xml:id="br0">
      <inkml:brushProperty name="width" value="0.035" units="cm"/>
      <inkml:brushProperty name="height" value="0.035" units="cm"/>
    </inkml:brush>
  </inkml:definitions>
  <inkml:trace contextRef="#ctx0" brushRef="#br0">88 0 24575,'-1'25'0,"-9"45"0,2-15 0,6-42 0,-6 20 0,5-20 0,-5 23 0,6-26 0,0 0 0,-1 1 0,-1-1 0,1 0 0,-7 12 0,-4 10 0,6-8-1365,7-18-5461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3"/>
    </inkml:context>
    <inkml:brush xml:id="br0">
      <inkml:brushProperty name="width" value="0.035" units="cm"/>
      <inkml:brushProperty name="height" value="0.035" units="cm"/>
    </inkml:brush>
  </inkml:definitions>
  <inkml:trace contextRef="#ctx0" brushRef="#br0">114 0 24575,'-1'4'0,"1"-1"0,-1 1 0,0 0 0,0-1 0,0 0 0,-1 1 0,0 3 0,-7 13 0,2 1 0,-1 4 0,4-8 0,0 1 0,-1-1 0,-10 25 0,-24 36 0,27-51-1365,10-20-5461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4"/>
    </inkml:context>
    <inkml:brush xml:id="br0">
      <inkml:brushProperty name="width" value="0.035" units="cm"/>
      <inkml:brushProperty name="height" value="0.035" units="cm"/>
    </inkml:brush>
  </inkml:definitions>
  <inkml:trace contextRef="#ctx0" brushRef="#br0">1 0 24575,'5'1'0,"-1"-1"0,1 0 0,-1 1 0,1 0 0,-1 0 0,8 3 0,0 2 0,12 6 0,-22-11 0,13 7 0,-2 2 0,15 10 0,59 46 0,-7-2 0,-65-51 0,-5-6 0,16 10 0,-18-13 0,0 2 0,0-1 0,-1 1 0,7 6 0,-6-5 0,-1-2 0,1 2 0,14 6 0,-9-5 0,-12-8-27,-1 1 1,0-1-1,0 0 0,0 0 0,0 1 1,0-1-1,1 0 0,-1 0 0,0 0 1,1 1-1,-1-1 0,0 0 0,1 0 0,-1 0 1,1 0-1,-1 0 0,0 0 0,1 0 1,-1 0-1,1 0 0,-1 0 0,0 0 1,1 0-1,-1 0 0,1 0 0,-1 0 0,0 0 1,1 0-1,-1 0 0,1-1 0,-1 1 1,0 0-1,0 0 0,0 0 0,0-1 1,0 1-1,1 0 0,-1 0 0,0-1 0,1 1 1,-1 0-1,0 0 0,0 0 0,0 0 1,1-1-1,-1 1 0,0 0 0,0-1 0,0 1 1,1-1-1,0-5-6799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50:59.601"/>
    </inkml:context>
    <inkml:brush xml:id="br0">
      <inkml:brushProperty name="width" value="0.05" units="cm"/>
      <inkml:brushProperty name="height" value="0.05" units="cm"/>
      <inkml:brushProperty name="color" value="#D29A1C"/>
    </inkml:brush>
  </inkml:definitions>
  <inkml:trace contextRef="#ctx0" brushRef="#br0">0 0 24575,'0'8'0,"0"-1"0,0-5 0,0 0 0,0 0 0,0-1 0,0 1 0,0-1 0,0 0 0,0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66"/>
    </inkml:context>
    <inkml:brush xml:id="br0">
      <inkml:brushProperty name="width" value="0.03528" units="cm"/>
      <inkml:brushProperty name="height" value="0.03528" units="cm"/>
    </inkml:brush>
  </inkml:definitions>
  <inkml:trace contextRef="#ctx0" brushRef="#br0">1 0 24575,'3'70'0,"24"127"0,-7-63 0,4 6 0,5 57 0,-21-30-1365,-8-159-5461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74"/>
    </inkml:context>
    <inkml:brush xml:id="br0">
      <inkml:brushProperty name="width" value="0.035" units="cm"/>
      <inkml:brushProperty name="height" value="0.035" units="cm"/>
    </inkml:brush>
  </inkml:definitions>
  <inkml:trace contextRef="#ctx0" brushRef="#br0">736 282 24575,'0'-3'0,"0"0"0,0 0 0,-1 0 0,0 0 0,0 1 0,0-1 0,0 0 0,-1 0 0,1 1 0,-1-1 0,1 0 0,-1 0 0,0 2 0,0-2 0,0 1 0,1-1 0,-6-2 0,-4-3 0,0 0 0,-20-10 0,29 16 0,-12-4 0,0 0 0,1 1 0,-1 1 0,-25-5 0,23 5 0,0 0 0,1 0 0,-25-12 0,16 5 0,-33-9 0,-12-6 0,49 18 0,7 2 0,0 0 0,-23-15 0,25 14 0,-16-8 0,2 2 0,24 13 0,1-1 0,-1 1 0,1 0 0,-1-1 0,0 1 0,1-1 0,-1 1 0,0 0 0,0 0 0,0 0 0,0-1 0,0 1 0,1 0 0,-1 0 0,0 0 0,1 0 0,-1 1 0,0-1 0,0 0 0,0 0 0,1 0 0,-1 1 0,0-1 0,0 0 0,0 1 0,1-1 0,-1 1 0,0-1 0,1 1 0,-2 0 0,0 1 0,1 0 0,-1 0 0,1 0 0,0-1 0,0 1 0,0 0 0,0 1 0,-1 2 0,-10 45 0,9-34 0,-8 25 0,-32 65 0,33-80 0,-9 16 0,-22 45 0,40-87 0,1 0 0,0 1 0,0 0 0,-1 0 0,1-1 0,0 1 0,0 0 0,0 0 0,0-1 0,0 1 0,0 0 0,0 0 0,0-1 0,0 1 0,0-1 0,0 0 0,1 1 0,-1 0 0,0 0 0,0-1 0,1 1 0,-1 0 0,1-1 0,-1 1 0,0 0 0,1-1 0,-1 1 0,1-1 0,-1 1 0,0-1 0,1 1 0,0-1 0,4 3 0,-2 0 0,2 0 0,8 2 0,0 2 0,26 16 0,9 7 0,-1 2 0,9 6 0,13 13 0,-16-14 0,43 30 0,-86-61 0,1 0 0,-1 0 0,1-1 0,1 0 0,14 3 0,-18-6-170,0 1-1,0-1 0,0 2 1,0 0-1,0-1 0,-1 2 1,8 4-1,-11-5-6655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75"/>
    </inkml:context>
    <inkml:brush xml:id="br0">
      <inkml:brushProperty name="width" value="0.035" units="cm"/>
      <inkml:brushProperty name="height" value="0.035" units="cm"/>
    </inkml:brush>
  </inkml:definitions>
  <inkml:trace contextRef="#ctx0" brushRef="#br0">695 0 24575,'-360'0'0,"352"1"0,0 0 0,0 0 0,-10 3 0,-16 2 0,-130-4 0,93-2 0,53-1-1365,12-1-5461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76"/>
    </inkml:context>
    <inkml:brush xml:id="br0">
      <inkml:brushProperty name="width" value="0.035" units="cm"/>
      <inkml:brushProperty name="height" value="0.035" units="cm"/>
    </inkml:brush>
  </inkml:definitions>
  <inkml:trace contextRef="#ctx0" brushRef="#br0">440 0 24575,'-288'0'0,"278"1"0,1 0 0,-1 0 0,-9 3 0,10-2 0,-1 0 0,-18 2 0,15-5 0,-9 0 0,21 1 0,-1 0 0,1 1 0,-1-1 0,1 0 0,1 0 0,-2 1 0,1-1 0,-1 0 0,1 0 0,0 1 0,-1 0 0,1 0 0,0 0 0,1-1 0,0 1 0,-1-1 0,1 1 0,0-1 0,-1 1 0,1-1 0,0 1 0,-1-1 0,1 1 0,0-1 0,0 1 0,0-1 0,0 0 0,-1 1 0,1-1 0,0 1 0,0-1 0,0 1 0,0 0 0,0-1 0,0 1 0,1-1 0,-1 1 0,0 0 0,0-1 0,0 1 0,0-1 0,1 1 0,-1-1 0,0 1 0,1-1 0,-1 0 0,0 0 0,1 1 0,2 3 0,0 0 0,1-1 0,4 5 0,-1-1 0,8 7 0,26 22 0,-14-14 0,26 24 0,-48-41 0,0 0 0,0 0 0,5 7 0,5 6 0,-5-6 0,0-3 0,-1 1 0,0-1 0,13 10 0,-12-11 0,0 1 0,0 0 0,0 0 0,9 13 0,-11-12 0,24 36 0,-28-41-1365,1-2-5461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77"/>
    </inkml:context>
    <inkml:brush xml:id="br0">
      <inkml:brushProperty name="width" value="0.035" units="cm"/>
      <inkml:brushProperty name="height" value="0.035" units="cm"/>
    </inkml:brush>
  </inkml:definitions>
  <inkml:trace contextRef="#ctx0" brushRef="#br0">0 0 24575,'10'1'0,"0"0"0,0 0 0,-1 1 0,1 0 0,-1 0 0,1 2 0,-1-1 0,12 6 0,27 9 0,-9-5 0,84 42 0,-71-27 0,-31-15 0,24 10 0,0-1-1365,-39-18-5461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78"/>
    </inkml:context>
    <inkml:brush xml:id="br0">
      <inkml:brushProperty name="width" value="0.035" units="cm"/>
      <inkml:brushProperty name="height" value="0.035" units="cm"/>
    </inkml:brush>
  </inkml:definitions>
  <inkml:trace contextRef="#ctx0" brushRef="#br0">0 0 24575,'0'3'0,"0"1"0,0 3 0,0 1 0,0-1-8191</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79"/>
    </inkml:context>
    <inkml:brush xml:id="br0">
      <inkml:brushProperty name="width" value="0.035" units="cm"/>
      <inkml:brushProperty name="height" value="0.035" units="cm"/>
    </inkml:brush>
  </inkml:definitions>
  <inkml:trace contextRef="#ctx0" brushRef="#br0">9 0 24575,'0'1'0,"0"3"0,0 2 0,-3-1 0,0-3 0,0-1-8191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5"/>
    </inkml:context>
    <inkml:brush xml:id="br0">
      <inkml:brushProperty name="width" value="0.035" units="cm"/>
      <inkml:brushProperty name="height" value="0.035" units="cm"/>
    </inkml:brush>
  </inkml:definitions>
  <inkml:trace contextRef="#ctx0" brushRef="#br0">2 1 24575,'0'1'0,"0"3"0,0 2 0,3 0 0,-1-1-8191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6"/>
    </inkml:context>
    <inkml:brush xml:id="br0">
      <inkml:brushProperty name="width" value="0.035" units="cm"/>
      <inkml:brushProperty name="height" value="0.035" units="cm"/>
    </inkml:brush>
  </inkml:definitions>
  <inkml:trace contextRef="#ctx0" brushRef="#br0">291 1 24575,'0'6'0,"-1"1"0,0-1 0,0 0 0,0 1 0,-4 6 0,-4 19 0,-15 77 0,2-15 0,-39 145 0,39-163 0,-13 34 0,22-60 0,-10 70 0,18-86 0,-7 36 0,-17 78 0,17-76 0,7-51-72,0 24 0,3-26-1149,1-11-5605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7"/>
    </inkml:context>
    <inkml:brush xml:id="br0">
      <inkml:brushProperty name="width" value="0.035" units="cm"/>
      <inkml:brushProperty name="height" value="0.035" units="cm"/>
    </inkml:brush>
  </inkml:definitions>
  <inkml:trace contextRef="#ctx0" brushRef="#br0">389 80 24575,'-28'-1'0,"16"0"0,1 1 0,-1 0 0,-19 4 0,24-3 0,2 1 0,0 0 0,-2 1 0,2 0 0,-10 4 0,-23 22 0,33-26 0,-16 16 0,-1 1 0,2 1 0,0 0 0,3 1 0,-29 45 0,41-59 0,0 1 0,1 0 0,0 0 0,0 0 0,-3 17 0,-7 51 0,7-33 0,3-21 0,2 0 0,0 0 0,1-1 0,1 1 0,3 26 0,-1-32 0,2-1 0,11 32 0,-12-37 0,1-2 0,0 0 0,2 0 0,-1 0 0,1 0 0,7 9 0,-1-4 0,-7-9 0,-2 0 0,1 0 0,0-2 0,0 2 0,1-1 0,-1-1 0,1 1 0,0 0 0,6 1 0,6 3 0,-5-1 0,2-1 0,1-1 0,-2 0 0,2-1 0,-1 1 0,19 0 0,-11-3 0,-1-2 0,0 0 0,0-1 0,0 0 0,0-3 0,1 0 0,-2 0 0,37-15 0,-39 11 0,-2 1 0,-1-1 0,2-2 0,15-11 0,-24 14 0,-1 0 0,1 0 0,0-1 0,-1 1 0,-2-2 0,2 0 0,-2 1 0,10-16 0,-9 10 0,-1-1 0,0 2 0,-1-2 0,6-28 0,-8 11 0,2-40 0,-4 60 0,-2-68 0,1 67 0,-1 2 0,1-1 0,-2 1 0,-6-20 0,-9-11 0,-43-75 0,46 93 0,0 1 0,-22-26 0,32 43 0,-1 0 0,-1-1 0,0 2 0,1-1 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8"/>
    </inkml:context>
    <inkml:brush xml:id="br0">
      <inkml:brushProperty name="width" value="0.035" units="cm"/>
      <inkml:brushProperty name="height" value="0.035" units="cm"/>
    </inkml:brush>
  </inkml:definitions>
  <inkml:trace contextRef="#ctx0" brushRef="#br0">0 1 24575,'0'600'0,"8"-513"0,-1-1 0,-7 88-1365,0-166-5461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67"/>
    </inkml:context>
    <inkml:brush xml:id="br0">
      <inkml:brushProperty name="width" value="0.03528" units="cm"/>
      <inkml:brushProperty name="height" value="0.03528" units="cm"/>
    </inkml:brush>
  </inkml:definitions>
  <inkml:trace contextRef="#ctx0" brushRef="#br0">0 8 24575,'912'-8'-1365,"-906"8"-5461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69"/>
    </inkml:context>
    <inkml:brush xml:id="br0">
      <inkml:brushProperty name="width" value="0.035" units="cm"/>
      <inkml:brushProperty name="height" value="0.035" units="cm"/>
    </inkml:brush>
  </inkml:definitions>
  <inkml:trace contextRef="#ctx0" brushRef="#br0">2 0 24575,'1'5'0,"0"-1"0,0 2 0,0-3 0,0 2 0,0-1 0,3 6 0,3 10 0,38 170 0,-2-3 0,43 239 0,-77-371 0,44 182 0,-47-215 0,-3-15 0,-1 1 0,-1 0 0,1 0 0,0 11 0,-2-19-1,0 0 1,0 0-1,0 0 0,0 0 0,0 0 0,0 0 0,0 0 0,0 0 0,0 0 1,0 0-1,0 0 0,0 0 0,0 0 0,0 0 0,0 0 0,0 0 1,0 0-1,0 0 0,0 0 0,0 0 0,0 0 0,0 0 0,0 0 1,0 0-1,0 0 0,0 0 0,-1 0 0,1 0 0,0 0 0,0 0 0,0 0 1,0 0-1,0 0 0,0 0 0,0 1 0,0-1 0,0 0 0,0 0 1,0 0-1,0 0 0,0 0 0,0 0 0,0 0 0,0 0 0,0 0 1,0 0-1,0 0 0,0 0 0,0 0 0,0 0 0,0 0 0,0 0 1,0 0-1,0 0 0,0 0 0,0 0 0,0 0 0,0 0 0,0 0 0,0 0 1,-3-5 116,-5-11-1160,8 14 659,-5-14-6441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70"/>
    </inkml:context>
    <inkml:brush xml:id="br0">
      <inkml:brushProperty name="width" value="0.035" units="cm"/>
      <inkml:brushProperty name="height" value="0.035" units="cm"/>
    </inkml:brush>
  </inkml:definitions>
  <inkml:trace contextRef="#ctx0" brushRef="#br0">2 0 24575,'0'2'0,"1"-1"0,-1 1 0,1-1 0,-1 1 0,1-1 0,-1 1 0,0 0 0,1-1 0,0 0 0,-1 0 0,4 4 0,12 13 0,-12-13 0,23 25 0,0 1 0,-4 1 0,1 1 0,24 49 0,-3 1 0,-19-37 117,0-1-1599,-22-36-5344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73"/>
    </inkml:context>
    <inkml:brush xml:id="br0">
      <inkml:brushProperty name="width" value="0.035" units="cm"/>
      <inkml:brushProperty name="height" value="0.035" units="cm"/>
    </inkml:brush>
  </inkml:definitions>
  <inkml:trace contextRef="#ctx0" brushRef="#br0">2 153 24575,'7'-1'0,"-1"0"0,1 0 0,-1-1 0,1-1 0,-1 2 0,0-2 0,12-6 0,6-2 0,36-9 0,-34 13 0,26-13 0,-20 4-118,46-18 367,-62 28-623,-1 1 0,1 1 0,18-3 0,-23 5-6452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59"/>
    </inkml:context>
    <inkml:brush xml:id="br0">
      <inkml:brushProperty name="width" value="0.035" units="cm"/>
      <inkml:brushProperty name="height" value="0.035" units="cm"/>
    </inkml:brush>
  </inkml:definitions>
  <inkml:trace contextRef="#ctx0" brushRef="#br0">0 0 24575,'2'0'0,"2"0"0,3 0 0,1 0 0,1 0 0,2 0 0,0 0 0,-2 0 0,2 0 0,-1 0 0,-1 0-8191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5:12:07.958"/>
    </inkml:context>
    <inkml:brush xml:id="br0">
      <inkml:brushProperty name="width" value="0.035" units="cm"/>
      <inkml:brushProperty name="height" value="0.035" units="cm"/>
    </inkml:brush>
  </inkml:definitions>
  <inkml:trace contextRef="#ctx0" brushRef="#br0">277 1 24575,'-2'7'0,"2"0"0,-2 0 0,0 0 0,-1 0 0,0 0 0,-4 7 0,-3 10 0,1 1 0,-58 143 0,53-140 0,0-1 0,1 0 0,-13 45 0,16-37 0,-2 0 0,-2-1 0,-21 42 0,28-63 0,1 1 0,0 0 0,1 0 0,-4 21 0,9-34 0,0 0 0,-1-1 0,1 1 0,0 0 0,0 0 0,0-1 0,0 1 0,0 0 0,0 0 0,0-1 0,1 0 0,-1 1 0,0 0 0,0-1 0,0 1 0,1 0 0,-1-1 0,0 1 0,1 0 0,-1-1 0,1 1 0,-1 0 0,1-1 0,-1 1 0,0-1 0,0 1 0,1-1 0,-1 0 0,1 0 0,0 0 0,0 1 0,28 5 0,29-13 0,-10 0 0,-1 2 0,0 2 0,68 4 0,-55 1 0,88-10 0,-77 4 0,-54 4 0,-1-1 0,2-1 0,-2 0 0,0-1 0,30-9 0,-33 8-111,-1 2-1,1-1 1,0 1-1,0 0 1,-1 1 0,27 2-1,-29-1-473,6 1-6241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26"/>
    </inkml:context>
    <inkml:brush xml:id="br0">
      <inkml:brushProperty name="width" value="0.03528" units="cm"/>
      <inkml:brushProperty name="height" value="0.03528" units="cm"/>
    </inkml:brush>
  </inkml:definitions>
  <inkml:trace contextRef="#ctx0" brushRef="#br0">1 0 24575,'346'0'-1365,"-336"0"-5461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27"/>
    </inkml:context>
    <inkml:brush xml:id="br0">
      <inkml:brushProperty name="width" value="0.03528" units="cm"/>
      <inkml:brushProperty name="height" value="0.03528" units="cm"/>
    </inkml:brush>
  </inkml:definitions>
  <inkml:trace contextRef="#ctx0" brushRef="#br0">1 0 24575,'346'0'-1365,"-336"0"-5461</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28"/>
    </inkml:context>
    <inkml:brush xml:id="br0">
      <inkml:brushProperty name="width" value="0.03528" units="cm"/>
      <inkml:brushProperty name="height" value="0.03528" units="cm"/>
    </inkml:brush>
  </inkml:definitions>
  <inkml:trace contextRef="#ctx0" brushRef="#br0">1 0 24575,'346'0'-1365,"-336"0"-5461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20"/>
    </inkml:context>
    <inkml:brush xml:id="br0">
      <inkml:brushProperty name="width" value="0.03528" units="cm"/>
      <inkml:brushProperty name="height" value="0.03528" units="cm"/>
      <inkml:brushProperty name="color" value="#D29A1C"/>
    </inkml:brush>
  </inkml:definitions>
  <inkml:trace contextRef="#ctx0" brushRef="#br0">1 1 24575,'0'27'0,"7"45"0,-6-57 0,0 0 0,-2 17 0,2 16 0,-1-47 0,0 0 0,0 0 0,0 0 0,1 0 0,-1 0 0,1 0 0,-1 0 0,1 0 0,-1 0 0,1 0 0,-1-1 0,1 1 0,0 0 0,-1 0 0,1-1 0,0 1 0,-1 0 0,1 0 0,0-1 0,0 1 0,0-1 0,0 1 0,0-1 0,0 0 0,0 1 0,0-1 0,0 0 0,0 1 0,0-1 0,0 0 0,1 0 0,6 1 0,-1-1 0,0 0 0,13-2 0,-6 1 0,27-4 0,-28 3 0,22 0 0,95 2-1365,-122 0-5461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21"/>
    </inkml:context>
    <inkml:brush xml:id="br0">
      <inkml:brushProperty name="width" value="0.03528" units="cm"/>
      <inkml:brushProperty name="height" value="0.03528" units="cm"/>
      <inkml:brushProperty name="color" value="#D29A1C"/>
    </inkml:brush>
  </inkml:definitions>
  <inkml:trace contextRef="#ctx0" brushRef="#br0">1 0 24575,'0'199'-1365,"0"-190"-5461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68"/>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22"/>
    </inkml:context>
    <inkml:brush xml:id="br0">
      <inkml:brushProperty name="width" value="0.03528" units="cm"/>
      <inkml:brushProperty name="height" value="0.03528" units="cm"/>
      <inkml:brushProperty name="color" value="#D29A1C"/>
    </inkml:brush>
  </inkml:definitions>
  <inkml:trace contextRef="#ctx0" brushRef="#br0">1 18 24575,'118'-7'0,"-104"5"0,116-7 0,-90 9-1365,-31 0-5461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25"/>
    </inkml:context>
    <inkml:brush xml:id="br0">
      <inkml:brushProperty name="width" value="0.03528" units="cm"/>
      <inkml:brushProperty name="height" value="0.03528" units="cm"/>
      <inkml:brushProperty name="color" value="#D29A1C"/>
    </inkml:brush>
  </inkml:definitions>
  <inkml:trace contextRef="#ctx0" brushRef="#br0">3 125 24575,'-1'-25'0,"0"17"0,1 0 0,0 0 0,0 1 0,0-1 0,1 0 0,4-14 0,-4 21 0,0-1 0,-1 0 0,1 0 0,1 1 0,-1-1 0,0 0 0,1 1 0,-2-1 0,2 1 0,0 0 0,-1-1 0,1 1 0,-1 0 0,1 0 0,0 0 0,0 0 0,-1 0 0,1 0 0,0 1 0,0-1 0,0 0 0,4 0 0,3 0 0,0 0 0,0 1 0,17 1 0,-9 0 0,-16-1 0,1 0 0,0 0 0,0 0 0,-1 0 0,1 1 0,0-1 0,0 1 0,-1-1 0,1 1 0,0 0 0,-1 0 0,1 0 0,-1-1 0,1 1 0,-1 1 0,1-1 0,-1 0 0,0 0 0,0 0 0,3 3 0,-3-1 0,1 0 0,-1 0 0,1 0 0,-1 0 0,0 0 0,0 0 0,0 1 0,-1-2 0,1 2 0,-1 5 0,8 41-1365,-7-44-5461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29"/>
    </inkml:context>
    <inkml:brush xml:id="br0">
      <inkml:brushProperty name="width" value="0.05292" units="cm"/>
      <inkml:brushProperty name="height" value="0.05292" units="cm"/>
      <inkml:brushProperty name="color" value="#D29A1C"/>
    </inkml:brush>
  </inkml:definitions>
  <inkml:trace contextRef="#ctx0" brushRef="#br0">88 7 24575,'-6'0'0,"0"1"0,-1 0 0,3 1 0,-4 1 0,5-1 0,-2 2 0,0 0 0,0 0 0,1 0 0,0-1 0,1 1 0,1-1 0,-2 0 0,2 1 0,-1-1 0,0 0 0,1 1 0,0-2 0,0 2 0,1-2 0,0 1 0,-1 0 0,2 1 0,-1-1 0,0 0 0,1 0 0,-1 0 0,1 1 0,0-1 0,0 1 0,0-2 0,0 2 0,0 1 0,0-2 0,1 2 0,1-2 0,0 0 0,0 0 0,0 1 0,0-1 0,-1-1 0,1 1 0,0 0 0,-1-2 0,1 1 0,-2-1 0,2 1 0,-1-1 0,1 1 0,-1-1 0,1 1 0,1 0 0,-1 1 0,2 0 0,0 0 0,0 0 0,0-1 0,0 2 0,0-2 0,0 0 0,0 0 0,0 0 0,-1 1 0,0-2 0,1 1 0,-1-1 0,0 0 0,2-1 0,-3 1 0,2-1 0,-1 0 0,0 0 0,1 0 0,0 0 0,0 0 0,0 0 0,1 0 0,0-1 0,-1 0 0,-1-1 0,-1 0 0,0 2 0,0-2 0,-2 1 0,2 1 0,0-2 0,0 0 0,0 0 0,2 0 0,0 0 0,-1-1 0,1 1 0,-1-1 0,1 1 0,-1-1 0,1 0 0,-1 1 0,0 0 0,-2 0 0,0 0 0,1 0 0,0-1 0,0 1 0,1-1 0,-1 1 0,-1 0 0,1-1 0,0 0 0,0 1 0,0-1 0,-1 2 0,0-1 0,-1 0 0,1 1 0,0-1 0,-1 0 0,1 0 0,-1 0 0,0 0 0,0-1 0,0 0 0,0 1 0,0-1 0,0 0 0,0 1 0,0-1 0,0 1 0,0 0 0,0-1 0,0 1 0,0 1 0,0-1 0,-1 0 0,1 0 0,-2 0 0,1 0 0,0-1 0,-1 1 0,2 1 0,-2-3 0,1 4 0,0-2 0,-1 0 0,0 0 0,0 0 0,0 0 0,0 0 0,1 0 0,-1 0 0,1 1 0,-1 0 0,1-1 0,-1 0 0,1 0 0,-1 0 0,1 0 0,-1 1 0,1 0 0,0-1 0,-1 1 0,0-1 0,0 0 0,0 0 0,0 1 0,0-1 0,0 0 0,0 1 0,0-1 0,1 1 0,-2 0 0,1 0 0,0 0 0,0 0 0,0 0 0,0 0 0,0 0 0,0 1 0,0 0 0,0-2 0,0 2 0,1 0 0,-1 0 0,0 0 0,0 0 0,0 0 0,0 0 0,1-1 0,-2 1 0,2 0 0,-2 0 0,2 0 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30"/>
    </inkml:context>
    <inkml:brush xml:id="br0">
      <inkml:brushProperty name="width" value="0.05292" units="cm"/>
      <inkml:brushProperty name="height" value="0.05292" units="cm"/>
      <inkml:brushProperty name="color" value="#D29A1C"/>
    </inkml:brush>
  </inkml:definitions>
  <inkml:trace contextRef="#ctx0" brushRef="#br0">1 14 24575,'17'0'0,"0"0"0,0 0 0,0 0 0,1 0 0,1 0 0,3 0 0,-2 0 0,-1 0 0,0 0 0,-3 0 0,-1 0 0,-2 0 0,-4 0 0,1 0 0,-2 0 0,-1 0 0,0 0 0,1 0 0,0 0 0,0 0 0,-1-1 0,1-1 0,0 0 0,-2 2 0,0 0 0,0-1 0,-2 0 0,1 1 0,-1-1 0,-1 1 0,-1-1 0,1 1 0,-1 0 0,0-1 0,0 1 0,2 0 0,-2 0 0,1-1 0,0 1 0,0-1 0,0 1 0,0 0 0,0-1 0,-1 1 0,0 0 0,-1-1 0,1 1 0,0 0 0,0 1 0,0 0 0,-2 4 0,0-1 0,0 5 0,0-2 0,0 2 0,0 1 0,0-2 0,0 0 0,0-1 0,0 0 0,0 1 0,0-1 0,0-1 0,0 0 0,0-1 0,0 0 0,0 1 0,0-3 0,0 2 0,0-3 0,0 1 0,0-1 0,0 0 0,0 0 0,0-1 0,0 1 0,0 0 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31"/>
    </inkml:context>
    <inkml:brush xml:id="br0">
      <inkml:brushProperty name="width" value="0.05292" units="cm"/>
      <inkml:brushProperty name="height" value="0.05292" units="cm"/>
      <inkml:brushProperty name="color" value="#D29A1C"/>
    </inkml:brush>
  </inkml:definitions>
  <inkml:trace contextRef="#ctx0" brushRef="#br0">1 15 24575,'0'4'0,"0"0"0,0-4 0,0 2 0,0-7 0,0 4 0,0-5 0,0 5 0,0 0 0,0-1 0,0 0 0,0 0 0,0 0 0,0 1 0,0-1 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38"/>
    </inkml:context>
    <inkml:brush xml:id="br0">
      <inkml:brushProperty name="width" value="0.05292" units="cm"/>
      <inkml:brushProperty name="height" value="0.05292" units="cm"/>
      <inkml:brushProperty name="color" value="#B7352D"/>
    </inkml:brush>
  </inkml:definitions>
  <inkml:trace contextRef="#ctx0" brushRef="#br0">88 7 24575,'-6'0'0,"0"1"0,-1 0 0,3 1 0,-4 1 0,5-1 0,-2 2 0,0 0 0,0 0 0,1 0 0,0-1 0,1 1 0,1-1 0,-2 0 0,2 1 0,-1-1 0,0 0 0,1 1 0,0-2 0,0 2 0,1-2 0,0 1 0,-1 0 0,2 1 0,-1-1 0,0 0 0,1 0 0,-1 0 0,1 1 0,0-1 0,0 1 0,0-2 0,0 2 0,0 1 0,0-2 0,1 2 0,1-2 0,0 0 0,0 0 0,0 1 0,0-1 0,-1-1 0,1 1 0,0 0 0,-1-2 0,1 1 0,-2-1 0,2 1 0,-1-1 0,1 1 0,-1-1 0,1 1 0,1 0 0,-1 1 0,2 0 0,0 0 0,0 0 0,0-1 0,0 2 0,0-2 0,0 0 0,0 0 0,0 0 0,-1 1 0,0-2 0,1 1 0,-1-1 0,0 0 0,2-1 0,-3 1 0,2-1 0,-1 0 0,0 0 0,1 0 0,0 0 0,0 0 0,0 0 0,1 0 0,0-1 0,-1 0 0,-1-1 0,-1 0 0,0 2 0,0-2 0,-2 1 0,2 1 0,0-2 0,0 0 0,0 0 0,2 0 0,0 0 0,-1-1 0,1 1 0,-1-1 0,1 1 0,-1-1 0,1 0 0,-1 1 0,0 0 0,-2 0 0,0 0 0,1 0 0,0-1 0,0 1 0,1-1 0,-1 1 0,-1 0 0,1-1 0,0 0 0,0 1 0,0-1 0,-1 2 0,0-1 0,-1 0 0,1 1 0,0-1 0,-1 0 0,1 0 0,-1 0 0,0 0 0,0-1 0,0 0 0,0 1 0,0-1 0,0 0 0,0 1 0,0-1 0,0 1 0,0 0 0,0-1 0,0 1 0,0 1 0,0-1 0,-1 0 0,1 0 0,-2 0 0,1 0 0,0-1 0,-1 1 0,2 1 0,-2-3 0,1 4 0,0-2 0,-1 0 0,0 0 0,0 0 0,0 0 0,0 0 0,1 0 0,-1 0 0,1 1 0,-1 0 0,1-1 0,-1 0 0,1 0 0,-1 0 0,1 0 0,-1 1 0,1 0 0,0-1 0,-1 1 0,0-1 0,0 0 0,0 0 0,0 1 0,0-1 0,0 0 0,0 1 0,0-1 0,1 1 0,-2 0 0,1 0 0,0 0 0,0 0 0,0 0 0,0 0 0,0 0 0,0 1 0,0 0 0,0-2 0,0 2 0,1 0 0,-1 0 0,0 0 0,0 0 0,0 0 0,0 0 0,1-1 0,-2 1 0,2 0 0,-2 0 0,2 0 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39"/>
    </inkml:context>
    <inkml:brush xml:id="br0">
      <inkml:brushProperty name="width" value="0.05292" units="cm"/>
      <inkml:brushProperty name="height" value="0.05292" units="cm"/>
      <inkml:brushProperty name="color" value="#B7352D"/>
    </inkml:brush>
  </inkml:definitions>
  <inkml:trace contextRef="#ctx0" brushRef="#br0">1 14 24575,'17'0'0,"0"0"0,0 0 0,0 0 0,1 0 0,1 0 0,3 0 0,-2 0 0,-1 0 0,0 0 0,-3 0 0,-1 0 0,-2 0 0,-4 0 0,1 0 0,-2 0 0,-1 0 0,0 0 0,1 0 0,0 0 0,0 0 0,-1-1 0,1-1 0,0 0 0,-2 2 0,0 0 0,0-1 0,-2 0 0,1 1 0,-1-1 0,-1 1 0,-1-1 0,1 1 0,-1 0 0,0-1 0,0 1 0,2 0 0,-2 0 0,1-1 0,0 1 0,0-1 0,0 1 0,0 0 0,0-1 0,-1 1 0,0 0 0,-1-1 0,1 1 0,0 0 0,0 1 0,0 0 0,-2 4 0,0-1 0,0 5 0,0-2 0,0 2 0,0 1 0,0-2 0,0 0 0,0-1 0,0 0 0,0 1 0,0-1 0,0-1 0,0 0 0,0-1 0,0 0 0,0 1 0,0-3 0,0 2 0,0-3 0,0 1 0,0-1 0,0 0 0,0 0 0,0-1 0,0 1 0,0 0 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40"/>
    </inkml:context>
    <inkml:brush xml:id="br0">
      <inkml:brushProperty name="width" value="0.05292" units="cm"/>
      <inkml:brushProperty name="height" value="0.05292" units="cm"/>
      <inkml:brushProperty name="color" value="#B7352D"/>
    </inkml:brush>
  </inkml:definitions>
  <inkml:trace contextRef="#ctx0" brushRef="#br0">1 15 24575,'0'4'0,"0"0"0,0-4 0,0 2 0,0-7 0,0 4 0,0-5 0,0 5 0,0 0 0,0-1 0,0 0 0,0 0 0,0 0 0,0 1 0,0-1 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41"/>
    </inkml:context>
    <inkml:brush xml:id="br0">
      <inkml:brushProperty name="width" value="0.025" units="cm"/>
      <inkml:brushProperty name="height" value="0.025" units="cm"/>
    </inkml:brush>
  </inkml:definitions>
  <inkml:trace contextRef="#ctx0" brushRef="#br0">29 0 24575,'0'1'0,"-1"0"0,0-1 0,1 1 0,-1 0 0,1 0 0,0-1 0,-1 1 0,1 0 0,0 0 0,-1 0 0,1-1 0,0 1 0,0 0 0,-1 1 0,1 0 0,-7 29 0,1-1 0,1 1 0,2 0 0,2 53 0,1 63 0,0-144 3,0 1 1,1-1-1,-1 0 0,1 0 0,2 5 0,0 2-1387,-1-4-5442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43"/>
    </inkml:context>
    <inkml:brush xml:id="br0">
      <inkml:brushProperty name="width" value="0.05292" units="cm"/>
      <inkml:brushProperty name="height" value="0.05292" units="cm"/>
      <inkml:brushProperty name="color" value="#3664BB"/>
    </inkml:brush>
  </inkml:definitions>
  <inkml:trace contextRef="#ctx0" brushRef="#br0">88 7 24575,'-6'0'0,"0"1"0,-1 0 0,3 1 0,-4 1 0,5-1 0,-2 2 0,0 0 0,0 0 0,1 0 0,0-1 0,1 1 0,1-1 0,-2 0 0,2 1 0,-1-1 0,0 0 0,1 1 0,0-2 0,0 2 0,1-2 0,0 1 0,-1 0 0,2 1 0,-1-1 0,0 0 0,1 0 0,-1 0 0,1 1 0,0-1 0,0 1 0,0-2 0,0 2 0,0 1 0,0-2 0,1 2 0,1-2 0,0 0 0,0 0 0,0 1 0,0-1 0,-1-1 0,1 1 0,0 0 0,-1-2 0,1 1 0,-2-1 0,2 1 0,-1-1 0,1 1 0,-1-1 0,1 1 0,1 0 0,-1 1 0,2 0 0,0 0 0,0 0 0,0-1 0,0 2 0,0-2 0,0 0 0,0 0 0,0 0 0,-1 1 0,0-2 0,1 1 0,-1-1 0,0 0 0,2-1 0,-3 1 0,2-1 0,-1 0 0,0 0 0,1 0 0,0 0 0,0 0 0,0 0 0,1 0 0,0-1 0,-1 0 0,-1-1 0,-1 0 0,0 2 0,0-2 0,-2 1 0,2 1 0,0-2 0,0 0 0,0 0 0,2 0 0,0 0 0,-1-1 0,1 1 0,-1-1 0,1 1 0,-1-1 0,1 0 0,-1 1 0,0 0 0,-2 0 0,0 0 0,1 0 0,0-1 0,0 1 0,1-1 0,-1 1 0,-1 0 0,1-1 0,0 0 0,0 1 0,0-1 0,-1 2 0,0-1 0,-1 0 0,1 1 0,0-1 0,-1 0 0,1 0 0,-1 0 0,0 0 0,0-1 0,0 0 0,0 1 0,0-1 0,0 0 0,0 1 0,0-1 0,0 1 0,0 0 0,0-1 0,0 1 0,0 1 0,0-1 0,-1 0 0,1 0 0,-2 0 0,1 0 0,0-1 0,-1 1 0,2 1 0,-2-3 0,1 4 0,0-2 0,-1 0 0,0 0 0,0 0 0,0 0 0,0 0 0,1 0 0,-1 0 0,1 1 0,-1 0 0,1-1 0,-1 0 0,1 0 0,-1 0 0,1 0 0,-1 1 0,1 0 0,0-1 0,-1 1 0,0-1 0,0 0 0,0 0 0,0 1 0,0-1 0,0 0 0,0 1 0,0-1 0,1 1 0,-2 0 0,1 0 0,0 0 0,0 0 0,0 0 0,0 0 0,0 0 0,0 1 0,0 0 0,0-2 0,0 2 0,1 0 0,-1 0 0,0 0 0,0 0 0,0 0 0,0 0 0,1-1 0,-2 1 0,2 0 0,-2 0 0,2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69"/>
    </inkml:context>
    <inkml:brush xml:id="br0">
      <inkml:brushProperty name="width" value="0.03528" units="cm"/>
      <inkml:brushProperty name="height" value="0.03528" units="cm"/>
    </inkml:brush>
  </inkml:definitions>
  <inkml:trace contextRef="#ctx0" brushRef="#br0">0 0 24575,'0'0'-8191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44"/>
    </inkml:context>
    <inkml:brush xml:id="br0">
      <inkml:brushProperty name="width" value="0.05292" units="cm"/>
      <inkml:brushProperty name="height" value="0.05292" units="cm"/>
      <inkml:brushProperty name="color" value="#3664BB"/>
    </inkml:brush>
  </inkml:definitions>
  <inkml:trace contextRef="#ctx0" brushRef="#br0">1 14 24575,'17'0'0,"0"0"0,0 0 0,0 0 0,1 0 0,1 0 0,3 0 0,-2 0 0,-1 0 0,0 0 0,-3 0 0,-1 0 0,-2 0 0,-4 0 0,1 0 0,-2 0 0,-1 0 0,0 0 0,1 0 0,0 0 0,0 0 0,-1-1 0,1-1 0,0 0 0,-2 2 0,0 0 0,0-1 0,-2 0 0,1 1 0,-1-1 0,-1 1 0,-1-1 0,1 1 0,-1 0 0,0-1 0,0 1 0,2 0 0,-2 0 0,1-1 0,0 1 0,0-1 0,0 1 0,0 0 0,0-1 0,-1 1 0,0 0 0,-1-1 0,1 1 0,0 0 0,0 1 0,0 0 0,-2 4 0,0-1 0,0 5 0,0-2 0,0 2 0,0 1 0,0-2 0,0 0 0,0-1 0,0 0 0,0 1 0,0-1 0,0-1 0,0 0 0,0-1 0,0 0 0,0 1 0,0-3 0,0 2 0,0-3 0,0 1 0,0-1 0,0 0 0,0 0 0,0-1 0,0 1 0,0 0 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45"/>
    </inkml:context>
    <inkml:brush xml:id="br0">
      <inkml:brushProperty name="width" value="0.05292" units="cm"/>
      <inkml:brushProperty name="height" value="0.05292" units="cm"/>
      <inkml:brushProperty name="color" value="#3664BB"/>
    </inkml:brush>
  </inkml:definitions>
  <inkml:trace contextRef="#ctx0" brushRef="#br0">1 15 24575,'0'4'0,"0"0"0,0-4 0,0 2 0,0-7 0,0 4 0,0-5 0,0 5 0,0 0 0,0-1 0,0 0 0,0 0 0,0 0 0,0 1 0,0-1 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42"/>
    </inkml:context>
    <inkml:brush xml:id="br0">
      <inkml:brushProperty name="width" value="0.025" units="cm"/>
      <inkml:brushProperty name="height" value="0.025" units="cm"/>
    </inkml:brush>
  </inkml:definitions>
  <inkml:trace contextRef="#ctx0" brushRef="#br0">3 0 24575,'2'83'0,"1"26"0,-9 90 0,5-189-1365,0-4-5461</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46"/>
    </inkml:context>
    <inkml:brush xml:id="br0">
      <inkml:brushProperty name="width" value="0.03528" units="cm"/>
      <inkml:brushProperty name="height" value="0.03528" units="cm"/>
      <inkml:brushProperty name="color" value="#B7352D"/>
    </inkml:brush>
  </inkml:definitions>
  <inkml:trace contextRef="#ctx0" brushRef="#br0">1 1 24575,'0'27'0,"7"45"0,-6-57 0,0 0 0,-2 17 0,2 16 0,-1-47 0,0 0 0,0 0 0,0 0 0,1 0 0,-1 0 0,1 0 0,-1 0 0,1 0 0,-1 0 0,1 0 0,-1-1 0,1 1 0,0 0 0,-1 0 0,1-1 0,0 1 0,-1 0 0,1 0 0,0-1 0,0 1 0,0-1 0,0 1 0,0-1 0,0 0 0,0 1 0,0-1 0,0 0 0,0 1 0,0-1 0,0 0 0,1 0 0,6 1 0,-1-1 0,0 0 0,13-2 0,-6 1 0,27-4 0,-28 3 0,22 0 0,95 2-1365,-122 0-5461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47"/>
    </inkml:context>
    <inkml:brush xml:id="br0">
      <inkml:brushProperty name="width" value="0.03528" units="cm"/>
      <inkml:brushProperty name="height" value="0.03528" units="cm"/>
      <inkml:brushProperty name="color" value="#B7352D"/>
    </inkml:brush>
  </inkml:definitions>
  <inkml:trace contextRef="#ctx0" brushRef="#br0">1 0 24575,'0'199'-1365,"0"-190"-5461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48"/>
    </inkml:context>
    <inkml:brush xml:id="br0">
      <inkml:brushProperty name="width" value="0.03528" units="cm"/>
      <inkml:brushProperty name="height" value="0.03528" units="cm"/>
      <inkml:brushProperty name="color" value="#B7352D"/>
    </inkml:brush>
  </inkml:definitions>
  <inkml:trace contextRef="#ctx0" brushRef="#br0">1 18 24575,'118'-7'0,"-104"5"0,116-7 0,-90 9-1365,-31 0-5461</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49"/>
    </inkml:context>
    <inkml:brush xml:id="br0">
      <inkml:brushProperty name="width" value="0.03528" units="cm"/>
      <inkml:brushProperty name="height" value="0.03528" units="cm"/>
      <inkml:brushProperty name="color" value="#B7352D"/>
    </inkml:brush>
  </inkml:definitions>
  <inkml:trace contextRef="#ctx0" brushRef="#br0">3 125 24575,'-1'-25'0,"0"17"0,1 0 0,0 0 0,0 1 0,0-1 0,1 0 0,4-14 0,-4 21 0,0-1 0,-1 0 0,1 0 0,1 1 0,-1-1 0,0 0 0,1 1 0,-2-1 0,2 1 0,0 0 0,-1-1 0,1 1 0,-1 0 0,1 0 0,0 0 0,0 0 0,-1 0 0,1 0 0,0 1 0,0-1 0,0 0 0,4 0 0,3 0 0,0 0 0,0 1 0,17 1 0,-9 0 0,-16-1 0,1 0 0,0 0 0,0 0 0,-1 0 0,1 1 0,0-1 0,0 1 0,-1-1 0,1 1 0,0 0 0,-1 0 0,1 0 0,-1-1 0,1 1 0,-1 1 0,1-1 0,-1 0 0,0 0 0,0 0 0,3 3 0,-3-1 0,1 0 0,-1 0 0,1 0 0,-1 0 0,0 0 0,0 0 0,0 1 0,-1-2 0,1 2 0,-1 5 0,8 41-1365,-7-44-5461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50"/>
    </inkml:context>
    <inkml:brush xml:id="br0">
      <inkml:brushProperty name="width" value="0.05292" units="cm"/>
      <inkml:brushProperty name="height" value="0.05292" units="cm"/>
      <inkml:brushProperty name="color" value="#619428"/>
    </inkml:brush>
  </inkml:definitions>
  <inkml:trace contextRef="#ctx0" brushRef="#br0">88 7 24575,'-6'0'0,"0"1"0,-1 0 0,3 1 0,-4 1 0,5-1 0,-2 2 0,0 0 0,0 0 0,1 0 0,0-1 0,1 1 0,1-1 0,-2 0 0,2 1 0,-1-1 0,0 0 0,1 1 0,0-2 0,0 2 0,1-2 0,0 1 0,-1 0 0,2 1 0,-1-1 0,0 0 0,1 0 0,-1 0 0,1 1 0,0-1 0,0 1 0,0-2 0,0 2 0,0 1 0,0-2 0,1 2 0,1-2 0,0 0 0,0 0 0,0 1 0,0-1 0,-1-1 0,1 1 0,0 0 0,-1-2 0,1 1 0,-2-1 0,2 1 0,-1-1 0,1 1 0,-1-1 0,1 1 0,1 0 0,-1 1 0,2 0 0,0 0 0,0 0 0,0-1 0,0 2 0,0-2 0,0 0 0,0 0 0,0 0 0,-1 1 0,0-2 0,1 1 0,-1-1 0,0 0 0,2-1 0,-3 1 0,2-1 0,-1 0 0,0 0 0,1 0 0,0 0 0,0 0 0,0 0 0,1 0 0,0-1 0,-1 0 0,-1-1 0,-1 0 0,0 2 0,0-2 0,-2 1 0,2 1 0,0-2 0,0 0 0,0 0 0,2 0 0,0 0 0,-1-1 0,1 1 0,-1-1 0,1 1 0,-1-1 0,1 0 0,-1 1 0,0 0 0,-2 0 0,0 0 0,1 0 0,0-1 0,0 1 0,1-1 0,-1 1 0,-1 0 0,1-1 0,0 0 0,0 1 0,0-1 0,-1 2 0,0-1 0,-1 0 0,1 1 0,0-1 0,-1 0 0,1 0 0,-1 0 0,0 0 0,0-1 0,0 0 0,0 1 0,0-1 0,0 0 0,0 1 0,0-1 0,0 1 0,0 0 0,0-1 0,0 1 0,0 1 0,0-1 0,-1 0 0,1 0 0,-2 0 0,1 0 0,0-1 0,-1 1 0,2 1 0,-2-3 0,1 4 0,0-2 0,-1 0 0,0 0 0,0 0 0,0 0 0,0 0 0,1 0 0,-1 0 0,1 1 0,-1 0 0,1-1 0,-1 0 0,1 0 0,-1 0 0,1 0 0,-1 1 0,1 0 0,0-1 0,-1 1 0,0-1 0,0 0 0,0 0 0,0 1 0,0-1 0,0 0 0,0 1 0,0-1 0,1 1 0,-2 0 0,1 0 0,0 0 0,0 0 0,0 0 0,0 0 0,0 0 0,0 1 0,0 0 0,0-2 0,0 2 0,1 0 0,-1 0 0,0 0 0,0 0 0,0 0 0,0 0 0,1-1 0,-2 1 0,2 0 0,-2 0 0,2 0 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51"/>
    </inkml:context>
    <inkml:brush xml:id="br0">
      <inkml:brushProperty name="width" value="0.05292" units="cm"/>
      <inkml:brushProperty name="height" value="0.05292" units="cm"/>
      <inkml:brushProperty name="color" value="#619428"/>
    </inkml:brush>
  </inkml:definitions>
  <inkml:trace contextRef="#ctx0" brushRef="#br0">1 14 24575,'17'0'0,"0"0"0,0 0 0,0 0 0,1 0 0,1 0 0,3 0 0,-2 0 0,-1 0 0,0 0 0,-3 0 0,-1 0 0,-2 0 0,-4 0 0,1 0 0,-2 0 0,-1 0 0,0 0 0,1 0 0,0 0 0,0 0 0,-1-1 0,1-1 0,0 0 0,-2 2 0,0 0 0,0-1 0,-2 0 0,1 1 0,-1-1 0,-1 1 0,-1-1 0,1 1 0,-1 0 0,0-1 0,0 1 0,2 0 0,-2 0 0,1-1 0,0 1 0,0-1 0,0 1 0,0 0 0,0-1 0,-1 1 0,0 0 0,-1-1 0,1 1 0,0 0 0,0 1 0,0 0 0,-2 4 0,0-1 0,0 5 0,0-2 0,0 2 0,0 1 0,0-2 0,0 0 0,0-1 0,0 0 0,0 1 0,0-1 0,0-1 0,0 0 0,0-1 0,0 0 0,0 1 0,0-3 0,0 2 0,0-3 0,0 1 0,0-1 0,0 0 0,0 0 0,0-1 0,0 1 0,0 0 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52"/>
    </inkml:context>
    <inkml:brush xml:id="br0">
      <inkml:brushProperty name="width" value="0.05292" units="cm"/>
      <inkml:brushProperty name="height" value="0.05292" units="cm"/>
      <inkml:brushProperty name="color" value="#619428"/>
    </inkml:brush>
  </inkml:definitions>
  <inkml:trace contextRef="#ctx0" brushRef="#br0">1 15 24575,'0'4'0,"0"0"0,0-4 0,0 2 0,0-7 0,0 4 0,0-5 0,0 5 0,0 0 0,0-1 0,0 0 0,0 0 0,0 0 0,0 1 0,0-1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70"/>
    </inkml:context>
    <inkml:brush xml:id="br0">
      <inkml:brushProperty name="width" value="0.03528" units="cm"/>
      <inkml:brushProperty name="height" value="0.03528" units="cm"/>
    </inkml:brush>
  </inkml:definitions>
  <inkml:trace contextRef="#ctx0" brushRef="#br0">1 0 24575,'0'0'-8191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53"/>
    </inkml:context>
    <inkml:brush xml:id="br0">
      <inkml:brushProperty name="width" value="0.03528" units="cm"/>
      <inkml:brushProperty name="height" value="0.03528" units="cm"/>
      <inkml:brushProperty name="color" value="#619428"/>
    </inkml:brush>
  </inkml:definitions>
  <inkml:trace contextRef="#ctx0" brushRef="#br0">1 1 24575,'0'27'0,"7"45"0,-6-57 0,0 0 0,-2 17 0,2 16 0,-1-47 0,0 0 0,0 0 0,0 0 0,1 0 0,-1 0 0,1 0 0,-1 0 0,1 0 0,-1 0 0,1 0 0,-1-1 0,1 1 0,0 0 0,-1 0 0,1-1 0,0 1 0,-1 0 0,1 0 0,0-1 0,0 1 0,0-1 0,0 1 0,0-1 0,0 0 0,0 1 0,0-1 0,0 0 0,0 1 0,0-1 0,0 0 0,1 0 0,6 1 0,-1-1 0,0 0 0,13-2 0,-6 1 0,27-4 0,-28 3 0,22 0 0,95 2-1365,-122 0-5461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54"/>
    </inkml:context>
    <inkml:brush xml:id="br0">
      <inkml:brushProperty name="width" value="0.03528" units="cm"/>
      <inkml:brushProperty name="height" value="0.03528" units="cm"/>
      <inkml:brushProperty name="color" value="#619428"/>
    </inkml:brush>
  </inkml:definitions>
  <inkml:trace contextRef="#ctx0" brushRef="#br0">1 0 24575,'0'199'-1365,"0"-190"-5461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55"/>
    </inkml:context>
    <inkml:brush xml:id="br0">
      <inkml:brushProperty name="width" value="0.03528" units="cm"/>
      <inkml:brushProperty name="height" value="0.03528" units="cm"/>
      <inkml:brushProperty name="color" value="#619428"/>
    </inkml:brush>
  </inkml:definitions>
  <inkml:trace contextRef="#ctx0" brushRef="#br0">1 18 24575,'118'-7'0,"-104"5"0,116-7 0,-90 9-1365,-31 0-5461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56"/>
    </inkml:context>
    <inkml:brush xml:id="br0">
      <inkml:brushProperty name="width" value="0.03528" units="cm"/>
      <inkml:brushProperty name="height" value="0.03528" units="cm"/>
      <inkml:brushProperty name="color" value="#619428"/>
    </inkml:brush>
  </inkml:definitions>
  <inkml:trace contextRef="#ctx0" brushRef="#br0">3 125 24575,'-1'-25'0,"0"17"0,1 0 0,0 0 0,0 1 0,0-1 0,1 0 0,4-14 0,-4 21 0,0-1 0,-1 0 0,1 0 0,1 1 0,-1-1 0,0 0 0,1 1 0,-2-1 0,2 1 0,0 0 0,-1-1 0,1 1 0,-1 0 0,1 0 0,0 0 0,0 0 0,-1 0 0,1 0 0,0 1 0,0-1 0,0 0 0,4 0 0,3 0 0,0 0 0,0 1 0,17 1 0,-9 0 0,-16-1 0,1 0 0,0 0 0,0 0 0,-1 0 0,1 1 0,0-1 0,0 1 0,-1-1 0,1 1 0,0 0 0,-1 0 0,1 0 0,-1-1 0,1 1 0,-1 1 0,1-1 0,-1 0 0,0 0 0,0 0 0,3 3 0,-3-1 0,1 0 0,-1 0 0,1 0 0,-1 0 0,0 0 0,0 0 0,0 1 0,-1-2 0,1 2 0,-1 5 0,8 41-1365,-7-44-5461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74"/>
    </inkml:context>
    <inkml:brush xml:id="br0">
      <inkml:brushProperty name="width" value="0.03528" units="cm"/>
      <inkml:brushProperty name="height" value="0.03528" units="cm"/>
    </inkml:brush>
  </inkml:definitions>
  <inkml:trace contextRef="#ctx0" brushRef="#br0">1 0 24575,'346'0'-1365,"-336"0"-5461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75"/>
    </inkml:context>
    <inkml:brush xml:id="br0">
      <inkml:brushProperty name="width" value="0.03528" units="cm"/>
      <inkml:brushProperty name="height" value="0.03528" units="cm"/>
    </inkml:brush>
  </inkml:definitions>
  <inkml:trace contextRef="#ctx0" brushRef="#br0">1 0 24575,'346'0'-1365,"-336"0"-5461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76"/>
    </inkml:context>
    <inkml:brush xml:id="br0">
      <inkml:brushProperty name="width" value="0.03528" units="cm"/>
      <inkml:brushProperty name="height" value="0.03528" units="cm"/>
    </inkml:brush>
  </inkml:definitions>
  <inkml:trace contextRef="#ctx0" brushRef="#br0">1 0 24575,'346'0'-1365,"-336"0"-5461</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70"/>
    </inkml:context>
    <inkml:brush xml:id="br0">
      <inkml:brushProperty name="width" value="0.03528" units="cm"/>
      <inkml:brushProperty name="height" value="0.03528" units="cm"/>
      <inkml:brushProperty name="color" value="#D29A1C"/>
    </inkml:brush>
  </inkml:definitions>
  <inkml:trace contextRef="#ctx0" brushRef="#br0">1 1 24575,'0'27'0,"7"45"0,-6-57 0,0 0 0,-2 17 0,2 16 0,-1-47 0,0 0 0,0 0 0,0 0 0,1 0 0,-1 0 0,1 0 0,-1 0 0,1 0 0,-1 0 0,1 0 0,-1-1 0,1 1 0,0 0 0,-1 0 0,1-1 0,0 1 0,-1 0 0,1 0 0,0-1 0,0 1 0,0-1 0,0 1 0,0-1 0,0 0 0,0 1 0,0-1 0,0 0 0,0 1 0,0-1 0,0 0 0,1 0 0,6 1 0,-1-1 0,0 0 0,13-2 0,-6 1 0,27-4 0,-28 3 0,22 0 0,95 2-1365,-122 0-5461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71"/>
    </inkml:context>
    <inkml:brush xml:id="br0">
      <inkml:brushProperty name="width" value="0.03528" units="cm"/>
      <inkml:brushProperty name="height" value="0.03528" units="cm"/>
      <inkml:brushProperty name="color" value="#D29A1C"/>
    </inkml:brush>
  </inkml:definitions>
  <inkml:trace contextRef="#ctx0" brushRef="#br0">1 0 24575,'0'199'-1365,"0"-190"-5461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72"/>
    </inkml:context>
    <inkml:brush xml:id="br0">
      <inkml:brushProperty name="width" value="0.03528" units="cm"/>
      <inkml:brushProperty name="height" value="0.03528" units="cm"/>
      <inkml:brushProperty name="color" value="#D29A1C"/>
    </inkml:brush>
  </inkml:definitions>
  <inkml:trace contextRef="#ctx0" brushRef="#br0">1 18 24575,'118'-7'0,"-104"5"0,116-7 0,-90 9-1365,-31 0-5461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71"/>
    </inkml:context>
    <inkml:brush xml:id="br0">
      <inkml:brushProperty name="width" value="0.03528" units="cm"/>
      <inkml:brushProperty name="height" value="0.03528" units="cm"/>
    </inkml:brush>
  </inkml:definitions>
  <inkml:trace contextRef="#ctx0" brushRef="#br0">1 0 24575,'0'0'-8191</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73"/>
    </inkml:context>
    <inkml:brush xml:id="br0">
      <inkml:brushProperty name="width" value="0.03528" units="cm"/>
      <inkml:brushProperty name="height" value="0.03528" units="cm"/>
      <inkml:brushProperty name="color" value="#D29A1C"/>
    </inkml:brush>
  </inkml:definitions>
  <inkml:trace contextRef="#ctx0" brushRef="#br0">3 125 24575,'-1'-25'0,"0"17"0,1 0 0,0 0 0,0 1 0,0-1 0,1 0 0,4-14 0,-4 21 0,0-1 0,-1 0 0,1 0 0,1 1 0,-1-1 0,0 0 0,1 1 0,-2-1 0,2 1 0,0 0 0,-1-1 0,1 1 0,-1 0 0,1 0 0,0 0 0,0 0 0,-1 0 0,1 0 0,0 1 0,0-1 0,0 0 0,4 0 0,3 0 0,0 0 0,0 1 0,17 1 0,-9 0 0,-16-1 0,1 0 0,0 0 0,0 0 0,-1 0 0,1 1 0,0-1 0,0 1 0,-1-1 0,1 1 0,0 0 0,-1 0 0,1 0 0,-1-1 0,1 1 0,-1 1 0,1-1 0,-1 0 0,0 0 0,0 0 0,3 3 0,-3-1 0,1 0 0,-1 0 0,1 0 0,-1 0 0,0 0 0,0 0 0,0 1 0,-1-2 0,1 2 0,-1 5 0,8 41-1365,-7-44-5461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67"/>
    </inkml:context>
    <inkml:brush xml:id="br0">
      <inkml:brushProperty name="width" value="0.03528" units="cm"/>
      <inkml:brushProperty name="height" value="0.03528" units="cm"/>
    </inkml:brush>
  </inkml:definitions>
  <inkml:trace contextRef="#ctx0" brushRef="#br0">1 0 24575,'346'0'-1365,"-336"0"-5461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68"/>
    </inkml:context>
    <inkml:brush xml:id="br0">
      <inkml:brushProperty name="width" value="0.03528" units="cm"/>
      <inkml:brushProperty name="height" value="0.03528" units="cm"/>
    </inkml:brush>
  </inkml:definitions>
  <inkml:trace contextRef="#ctx0" brushRef="#br0">1 0 24575,'346'0'-1365,"-336"0"-5461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69"/>
    </inkml:context>
    <inkml:brush xml:id="br0">
      <inkml:brushProperty name="width" value="0.03528" units="cm"/>
      <inkml:brushProperty name="height" value="0.03528" units="cm"/>
    </inkml:brush>
  </inkml:definitions>
  <inkml:trace contextRef="#ctx0" brushRef="#br0">1 0 24575,'346'0'-1365,"-336"0"-5461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63"/>
    </inkml:context>
    <inkml:brush xml:id="br0">
      <inkml:brushProperty name="width" value="0.03528" units="cm"/>
      <inkml:brushProperty name="height" value="0.03528" units="cm"/>
      <inkml:brushProperty name="color" value="#D29A1C"/>
    </inkml:brush>
  </inkml:definitions>
  <inkml:trace contextRef="#ctx0" brushRef="#br0">1 1 24575,'0'27'0,"7"45"0,-6-57 0,0 0 0,-2 17 0,2 16 0,-1-47 0,0 0 0,0 0 0,0 0 0,1 0 0,-1 0 0,1 0 0,-1 0 0,1 0 0,-1 0 0,1 0 0,-1-1 0,1 1 0,0 0 0,-1 0 0,1-1 0,0 1 0,-1 0 0,1 0 0,0-1 0,0 1 0,0-1 0,0 1 0,0-1 0,0 0 0,0 1 0,0-1 0,0 0 0,0 1 0,0-1 0,0 0 0,1 0 0,6 1 0,-1-1 0,0 0 0,13-2 0,-6 1 0,27-4 0,-28 3 0,22 0 0,95 2-1365,-122 0-5461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64"/>
    </inkml:context>
    <inkml:brush xml:id="br0">
      <inkml:brushProperty name="width" value="0.03528" units="cm"/>
      <inkml:brushProperty name="height" value="0.03528" units="cm"/>
      <inkml:brushProperty name="color" value="#D29A1C"/>
    </inkml:brush>
  </inkml:definitions>
  <inkml:trace contextRef="#ctx0" brushRef="#br0">1 0 24575,'0'199'-1365,"0"-190"-5461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65"/>
    </inkml:context>
    <inkml:brush xml:id="br0">
      <inkml:brushProperty name="width" value="0.03528" units="cm"/>
      <inkml:brushProperty name="height" value="0.03528" units="cm"/>
      <inkml:brushProperty name="color" value="#D29A1C"/>
    </inkml:brush>
  </inkml:definitions>
  <inkml:trace contextRef="#ctx0" brushRef="#br0">1 18 24575,'118'-7'0,"-104"5"0,116-7 0,-90 9-1365,-31 0-5461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66"/>
    </inkml:context>
    <inkml:brush xml:id="br0">
      <inkml:brushProperty name="width" value="0.03528" units="cm"/>
      <inkml:brushProperty name="height" value="0.03528" units="cm"/>
      <inkml:brushProperty name="color" value="#D29A1C"/>
    </inkml:brush>
  </inkml:definitions>
  <inkml:trace contextRef="#ctx0" brushRef="#br0">3 125 24575,'-1'-25'0,"0"17"0,1 0 0,0 0 0,0 1 0,0-1 0,1 0 0,4-14 0,-4 21 0,0-1 0,-1 0 0,1 0 0,1 1 0,-1-1 0,0 0 0,1 1 0,-2-1 0,2 1 0,0 0 0,-1-1 0,1 1 0,-1 0 0,1 0 0,0 0 0,0 0 0,-1 0 0,1 0 0,0 1 0,0-1 0,0 0 0,4 0 0,3 0 0,0 0 0,0 1 0,17 1 0,-9 0 0,-16-1 0,1 0 0,0 0 0,0 0 0,-1 0 0,1 1 0,0-1 0,0 1 0,-1-1 0,1 1 0,0 0 0,-1 0 0,1 0 0,-1-1 0,1 1 0,-1 1 0,1-1 0,-1 0 0,0 0 0,0 0 0,3 3 0,-3-1 0,1 0 0,-1 0 0,1 0 0,-1 0 0,0 0 0,0 0 0,0 1 0,-1-2 0,1 2 0,-1 5 0,8 41-1365,-7-44-5461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60"/>
    </inkml:context>
    <inkml:brush xml:id="br0">
      <inkml:brushProperty name="width" value="0.05292" units="cm"/>
      <inkml:brushProperty name="height" value="0.05292" units="cm"/>
      <inkml:brushProperty name="color" value="#D29A1C"/>
    </inkml:brush>
  </inkml:definitions>
  <inkml:trace contextRef="#ctx0" brushRef="#br0">88 7 24575,'-6'0'0,"0"1"0,-1 0 0,3 1 0,-4 1 0,5-1 0,-2 2 0,0 0 0,0 0 0,1 0 0,0-1 0,1 1 0,1-1 0,-2 0 0,2 1 0,-1-1 0,0 0 0,1 1 0,0-2 0,0 2 0,1-2 0,0 1 0,-1 0 0,2 1 0,-1-1 0,0 0 0,1 0 0,-1 0 0,1 1 0,0-1 0,0 1 0,0-2 0,0 2 0,0 1 0,0-2 0,1 2 0,1-2 0,0 0 0,0 0 0,0 1 0,0-1 0,-1-1 0,1 1 0,0 0 0,-1-2 0,1 1 0,-2-1 0,2 1 0,-1-1 0,1 1 0,-1-1 0,1 1 0,1 0 0,-1 1 0,2 0 0,0 0 0,0 0 0,0-1 0,0 2 0,0-2 0,0 0 0,0 0 0,0 0 0,-1 1 0,0-2 0,1 1 0,-1-1 0,0 0 0,2-1 0,-3 1 0,2-1 0,-1 0 0,0 0 0,1 0 0,0 0 0,0 0 0,0 0 0,1 0 0,0-1 0,-1 0 0,-1-1 0,-1 0 0,0 2 0,0-2 0,-2 1 0,2 1 0,0-2 0,0 0 0,0 0 0,2 0 0,0 0 0,-1-1 0,1 1 0,-1-1 0,1 1 0,-1-1 0,1 0 0,-1 1 0,0 0 0,-2 0 0,0 0 0,1 0 0,0-1 0,0 1 0,1-1 0,-1 1 0,-1 0 0,1-1 0,0 0 0,0 1 0,0-1 0,-1 2 0,0-1 0,-1 0 0,1 1 0,0-1 0,-1 0 0,1 0 0,-1 0 0,0 0 0,0-1 0,0 0 0,0 1 0,0-1 0,0 0 0,0 1 0,0-1 0,0 1 0,0 0 0,0-1 0,0 1 0,0 1 0,0-1 0,-1 0 0,1 0 0,-2 0 0,1 0 0,0-1 0,-1 1 0,2 1 0,-2-3 0,1 4 0,0-2 0,-1 0 0,0 0 0,0 0 0,0 0 0,0 0 0,1 0 0,-1 0 0,1 1 0,-1 0 0,1-1 0,-1 0 0,1 0 0,-1 0 0,1 0 0,-1 1 0,1 0 0,0-1 0,-1 1 0,0-1 0,0 0 0,0 0 0,0 1 0,0-1 0,0 0 0,0 1 0,0-1 0,1 1 0,-2 0 0,1 0 0,0 0 0,0 0 0,0 0 0,0 0 0,0 0 0,0 1 0,0 0 0,0-2 0,0 2 0,1 0 0,-1 0 0,0 0 0,0 0 0,0 0 0,0 0 0,1-1 0,-2 1 0,2 0 0,-2 0 0,2 0 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61"/>
    </inkml:context>
    <inkml:brush xml:id="br0">
      <inkml:brushProperty name="width" value="0.05292" units="cm"/>
      <inkml:brushProperty name="height" value="0.05292" units="cm"/>
      <inkml:brushProperty name="color" value="#D29A1C"/>
    </inkml:brush>
  </inkml:definitions>
  <inkml:trace contextRef="#ctx0" brushRef="#br0">1 14 24575,'17'0'0,"0"0"0,0 0 0,0 0 0,1 0 0,1 0 0,3 0 0,-2 0 0,-1 0 0,0 0 0,-3 0 0,-1 0 0,-2 0 0,-4 0 0,1 0 0,-2 0 0,-1 0 0,0 0 0,1 0 0,0 0 0,0 0 0,-1-1 0,1-1 0,0 0 0,-2 2 0,0 0 0,0-1 0,-2 0 0,1 1 0,-1-1 0,-1 1 0,-1-1 0,1 1 0,-1 0 0,0-1 0,0 1 0,2 0 0,-2 0 0,1-1 0,0 1 0,0-1 0,0 1 0,0 0 0,0-1 0,-1 1 0,0 0 0,-1-1 0,1 1 0,0 0 0,0 1 0,0 0 0,-2 4 0,0-1 0,0 5 0,0-2 0,0 2 0,0 1 0,0-2 0,0 0 0,0-1 0,0 0 0,0 1 0,0-1 0,0-1 0,0 0 0,0-1 0,0 0 0,0 1 0,0-3 0,0 2 0,0-3 0,0 1 0,0-1 0,0 0 0,0 0 0,0-1 0,0 1 0,0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72"/>
    </inkml:context>
    <inkml:brush xml:id="br0">
      <inkml:brushProperty name="width" value="0.03528" units="cm"/>
      <inkml:brushProperty name="height" value="0.03528" units="cm"/>
    </inkml:brush>
  </inkml:definitions>
  <inkml:trace contextRef="#ctx0" brushRef="#br0">0 0 24575,'0'0'-8191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62"/>
    </inkml:context>
    <inkml:brush xml:id="br0">
      <inkml:brushProperty name="width" value="0.05292" units="cm"/>
      <inkml:brushProperty name="height" value="0.05292" units="cm"/>
      <inkml:brushProperty name="color" value="#D29A1C"/>
    </inkml:brush>
  </inkml:definitions>
  <inkml:trace contextRef="#ctx0" brushRef="#br0">1 15 24575,'0'4'0,"0"0"0,0-4 0,0 2 0,0-7 0,0 4 0,0-5 0,0 5 0,0 0 0,0-1 0,0 0 0,0 0 0,0 0 0,0 1 0,0-1 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57"/>
    </inkml:context>
    <inkml:brush xml:id="br0">
      <inkml:brushProperty name="width" value="0.05292" units="cm"/>
      <inkml:brushProperty name="height" value="0.05292" units="cm"/>
      <inkml:brushProperty name="color" value="#D29A1C"/>
    </inkml:brush>
  </inkml:definitions>
  <inkml:trace contextRef="#ctx0" brushRef="#br0">88 7 24575,'-6'0'0,"0"1"0,-1 0 0,3 1 0,-4 1 0,5-1 0,-2 2 0,0 0 0,0 0 0,1 0 0,0-1 0,1 1 0,1-1 0,-2 0 0,2 1 0,-1-1 0,0 0 0,1 1 0,0-2 0,0 2 0,1-2 0,0 1 0,-1 0 0,2 1 0,-1-1 0,0 0 0,1 0 0,-1 0 0,1 1 0,0-1 0,0 1 0,0-2 0,0 2 0,0 1 0,0-2 0,1 2 0,1-2 0,0 0 0,0 0 0,0 1 0,0-1 0,-1-1 0,1 1 0,0 0 0,-1-2 0,1 1 0,-2-1 0,2 1 0,-1-1 0,1 1 0,-1-1 0,1 1 0,1 0 0,-1 1 0,2 0 0,0 0 0,0 0 0,0-1 0,0 2 0,0-2 0,0 0 0,0 0 0,0 0 0,-1 1 0,0-2 0,1 1 0,-1-1 0,0 0 0,2-1 0,-3 1 0,2-1 0,-1 0 0,0 0 0,1 0 0,0 0 0,0 0 0,0 0 0,1 0 0,0-1 0,-1 0 0,-1-1 0,-1 0 0,0 2 0,0-2 0,-2 1 0,2 1 0,0-2 0,0 0 0,0 0 0,2 0 0,0 0 0,-1-1 0,1 1 0,-1-1 0,1 1 0,-1-1 0,1 0 0,-1 1 0,0 0 0,-2 0 0,0 0 0,1 0 0,0-1 0,0 1 0,1-1 0,-1 1 0,-1 0 0,1-1 0,0 0 0,0 1 0,0-1 0,-1 2 0,0-1 0,-1 0 0,1 1 0,0-1 0,-1 0 0,1 0 0,-1 0 0,0 0 0,0-1 0,0 0 0,0 1 0,0-1 0,0 0 0,0 1 0,0-1 0,0 1 0,0 0 0,0-1 0,0 1 0,0 1 0,0-1 0,-1 0 0,1 0 0,-2 0 0,1 0 0,0-1 0,-1 1 0,2 1 0,-2-3 0,1 4 0,0-2 0,-1 0 0,0 0 0,0 0 0,0 0 0,0 0 0,1 0 0,-1 0 0,1 1 0,-1 0 0,1-1 0,-1 0 0,1 0 0,-1 0 0,1 0 0,-1 1 0,1 0 0,0-1 0,-1 1 0,0-1 0,0 0 0,0 0 0,0 1 0,0-1 0,0 0 0,0 1 0,0-1 0,1 1 0,-2 0 0,1 0 0,0 0 0,0 0 0,0 0 0,0 0 0,0 0 0,0 1 0,0 0 0,0-2 0,0 2 0,1 0 0,-1 0 0,0 0 0,0 0 0,0 0 0,0 0 0,1-1 0,-2 1 0,2 0 0,-2 0 0,2 0 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58"/>
    </inkml:context>
    <inkml:brush xml:id="br0">
      <inkml:brushProperty name="width" value="0.05292" units="cm"/>
      <inkml:brushProperty name="height" value="0.05292" units="cm"/>
      <inkml:brushProperty name="color" value="#D29A1C"/>
    </inkml:brush>
  </inkml:definitions>
  <inkml:trace contextRef="#ctx0" brushRef="#br0">1 14 24575,'17'0'0,"0"0"0,0 0 0,0 0 0,1 0 0,1 0 0,3 0 0,-2 0 0,-1 0 0,0 0 0,-3 0 0,-1 0 0,-2 0 0,-4 0 0,1 0 0,-2 0 0,-1 0 0,0 0 0,1 0 0,0 0 0,0 0 0,-1-1 0,1-1 0,0 0 0,-2 2 0,0 0 0,0-1 0,-2 0 0,1 1 0,-1-1 0,-1 1 0,-1-1 0,1 1 0,-1 0 0,0-1 0,0 1 0,2 0 0,-2 0 0,1-1 0,0 1 0,0-1 0,0 1 0,0 0 0,0-1 0,-1 1 0,0 0 0,-1-1 0,1 1 0,0 0 0,0 1 0,0 0 0,-2 4 0,0-1 0,0 5 0,0-2 0,0 2 0,0 1 0,0-2 0,0 0 0,0-1 0,0 0 0,0 1 0,0-1 0,0-1 0,0 0 0,0-1 0,0 0 0,0 1 0,0-3 0,0 2 0,0-3 0,0 1 0,0-1 0,0 0 0,0 0 0,0-1 0,0 1 0,0 0 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59"/>
    </inkml:context>
    <inkml:brush xml:id="br0">
      <inkml:brushProperty name="width" value="0.05292" units="cm"/>
      <inkml:brushProperty name="height" value="0.05292" units="cm"/>
      <inkml:brushProperty name="color" value="#D29A1C"/>
    </inkml:brush>
  </inkml:definitions>
  <inkml:trace contextRef="#ctx0" brushRef="#br0">1 15 24575,'0'4'0,"0"0"0,0-4 0,0 2 0,0-7 0,0 4 0,0-5 0,0 5 0,0 0 0,0-1 0,0 0 0,0 0 0,0 0 0,0 1 0,0-1 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85"/>
    </inkml:context>
    <inkml:brush xml:id="br0">
      <inkml:brushProperty name="width" value="0.03528" units="cm"/>
      <inkml:brushProperty name="height" value="0.03528" units="cm"/>
      <inkml:brushProperty name="color" value="#3664BB"/>
    </inkml:brush>
  </inkml:definitions>
  <inkml:trace contextRef="#ctx0" brushRef="#br0">1 1 24575,'0'27'0,"7"45"0,-6-57 0,0 0 0,-2 17 0,2 16 0,-1-47 0,0 0 0,0 0 0,0 0 0,1 0 0,-1 0 0,1 0 0,-1 0 0,1 0 0,-1 0 0,1 0 0,-1-1 0,1 1 0,0 0 0,-1 0 0,1-1 0,0 1 0,-1 0 0,1 0 0,0-1 0,0 1 0,0-1 0,0 1 0,0-1 0,0 0 0,0 1 0,0-1 0,0 0 0,0 1 0,0-1 0,0 0 0,1 0 0,6 1 0,-1-1 0,0 0 0,13-2 0,-6 1 0,27-4 0,-28 3 0,22 0 0,95 2-1365,-122 0-5461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86"/>
    </inkml:context>
    <inkml:brush xml:id="br0">
      <inkml:brushProperty name="width" value="0.03528" units="cm"/>
      <inkml:brushProperty name="height" value="0.03528" units="cm"/>
      <inkml:brushProperty name="color" value="#3664BB"/>
    </inkml:brush>
  </inkml:definitions>
  <inkml:trace contextRef="#ctx0" brushRef="#br0">1 0 24575,'0'199'-1365,"0"-190"-5461</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87"/>
    </inkml:context>
    <inkml:brush xml:id="br0">
      <inkml:brushProperty name="width" value="0.03528" units="cm"/>
      <inkml:brushProperty name="height" value="0.03528" units="cm"/>
      <inkml:brushProperty name="color" value="#3664BB"/>
    </inkml:brush>
  </inkml:definitions>
  <inkml:trace contextRef="#ctx0" brushRef="#br0">1 18 24575,'118'-7'0,"-104"5"0,116-7 0,-90 9-1365,-31 0-5461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88"/>
    </inkml:context>
    <inkml:brush xml:id="br0">
      <inkml:brushProperty name="width" value="0.03528" units="cm"/>
      <inkml:brushProperty name="height" value="0.03528" units="cm"/>
      <inkml:brushProperty name="color" value="#3664BB"/>
    </inkml:brush>
  </inkml:definitions>
  <inkml:trace contextRef="#ctx0" brushRef="#br0">3 125 24575,'-1'-25'0,"0"17"0,1 0 0,0 0 0,0 1 0,0-1 0,1 0 0,4-14 0,-4 21 0,0-1 0,-1 0 0,1 0 0,1 1 0,-1-1 0,0 0 0,1 1 0,-2-1 0,2 1 0,0 0 0,-1-1 0,1 1 0,-1 0 0,1 0 0,0 0 0,0 0 0,-1 0 0,1 0 0,0 1 0,0-1 0,0 0 0,4 0 0,3 0 0,0 0 0,0 1 0,17 1 0,-9 0 0,-16-1 0,1 0 0,0 0 0,0 0 0,-1 0 0,1 1 0,0-1 0,0 1 0,-1-1 0,1 1 0,0 0 0,-1 0 0,1 0 0,-1-1 0,1 1 0,-1 1 0,1-1 0,-1 0 0,0 0 0,0 0 0,3 3 0,-3-1 0,1 0 0,-1 0 0,1 0 0,-1 0 0,0 0 0,0 0 0,0 1 0,-1-2 0,1 2 0,-1 5 0,8 41-1365,-7-44-5461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81"/>
    </inkml:context>
    <inkml:brush xml:id="br0">
      <inkml:brushProperty name="width" value="0.03528" units="cm"/>
      <inkml:brushProperty name="height" value="0.03528" units="cm"/>
      <inkml:brushProperty name="color" value="#3664BB"/>
    </inkml:brush>
  </inkml:definitions>
  <inkml:trace contextRef="#ctx0" brushRef="#br0">1 1 24575,'0'27'0,"7"45"0,-6-57 0,0 0 0,-2 17 0,2 16 0,-1-47 0,0 0 0,0 0 0,0 0 0,1 0 0,-1 0 0,1 0 0,-1 0 0,1 0 0,-1 0 0,1 0 0,-1-1 0,1 1 0,0 0 0,-1 0 0,1-1 0,0 1 0,-1 0 0,1 0 0,0-1 0,0 1 0,0-1 0,0 1 0,0-1 0,0 0 0,0 1 0,0-1 0,0 0 0,0 1 0,0-1 0,0 0 0,1 0 0,6 1 0,-1-1 0,0 0 0,13-2 0,-6 1 0,27-4 0,-28 3 0,22 0 0,95 2-1365,-122 0-5461</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82"/>
    </inkml:context>
    <inkml:brush xml:id="br0">
      <inkml:brushProperty name="width" value="0.03528" units="cm"/>
      <inkml:brushProperty name="height" value="0.03528" units="cm"/>
      <inkml:brushProperty name="color" value="#3664BB"/>
    </inkml:brush>
  </inkml:definitions>
  <inkml:trace contextRef="#ctx0" brushRef="#br0">1 0 24575,'0'199'-1365,"0"-190"-5461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73"/>
    </inkml:context>
    <inkml:brush xml:id="br0">
      <inkml:brushProperty name="width" value="0.035" units="cm"/>
      <inkml:brushProperty name="height" value="0.035" units="cm"/>
    </inkml:brush>
  </inkml:definitions>
  <inkml:trace contextRef="#ctx0" brushRef="#br0">0 0 24575,'0'0'-8191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83"/>
    </inkml:context>
    <inkml:brush xml:id="br0">
      <inkml:brushProperty name="width" value="0.03528" units="cm"/>
      <inkml:brushProperty name="height" value="0.03528" units="cm"/>
      <inkml:brushProperty name="color" value="#3664BB"/>
    </inkml:brush>
  </inkml:definitions>
  <inkml:trace contextRef="#ctx0" brushRef="#br0">1 18 24575,'118'-7'0,"-104"5"0,116-7 0,-90 9-1365,-31 0-5461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84"/>
    </inkml:context>
    <inkml:brush xml:id="br0">
      <inkml:brushProperty name="width" value="0.03528" units="cm"/>
      <inkml:brushProperty name="height" value="0.03528" units="cm"/>
      <inkml:brushProperty name="color" value="#3664BB"/>
    </inkml:brush>
  </inkml:definitions>
  <inkml:trace contextRef="#ctx0" brushRef="#br0">3 125 24575,'-1'-25'0,"0"17"0,1 0 0,0 0 0,0 1 0,0-1 0,1 0 0,4-14 0,-4 21 0,0-1 0,-1 0 0,1 0 0,1 1 0,-1-1 0,0 0 0,1 1 0,-2-1 0,2 1 0,0 0 0,-1-1 0,1 1 0,-1 0 0,1 0 0,0 0 0,0 0 0,-1 0 0,1 0 0,0 1 0,0-1 0,0 0 0,4 0 0,3 0 0,0 0 0,0 1 0,17 1 0,-9 0 0,-16-1 0,1 0 0,0 0 0,0 0 0,-1 0 0,1 1 0,0-1 0,0 1 0,-1-1 0,1 1 0,0 0 0,-1 0 0,1 0 0,-1-1 0,1 1 0,-1 1 0,1-1 0,-1 0 0,0 0 0,0 0 0,3 3 0,-3-1 0,1 0 0,-1 0 0,1 0 0,-1 0 0,0 0 0,0 0 0,0 1 0,-1-2 0,1 2 0,-1 5 0,8 41-1365,-7-44-5461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77"/>
    </inkml:context>
    <inkml:brush xml:id="br0">
      <inkml:brushProperty name="width" value="0.03528" units="cm"/>
      <inkml:brushProperty name="height" value="0.03528" units="cm"/>
      <inkml:brushProperty name="color" value="#3664BB"/>
    </inkml:brush>
  </inkml:definitions>
  <inkml:trace contextRef="#ctx0" brushRef="#br0">1 1 24575,'0'27'0,"7"45"0,-6-57 0,0 0 0,-2 17 0,2 16 0,-1-47 0,0 0 0,0 0 0,0 0 0,1 0 0,-1 0 0,1 0 0,-1 0 0,1 0 0,-1 0 0,1 0 0,-1-1 0,1 1 0,0 0 0,-1 0 0,1-1 0,0 1 0,-1 0 0,1 0 0,0-1 0,0 1 0,0-1 0,0 1 0,0-1 0,0 0 0,0 1 0,0-1 0,0 0 0,0 1 0,0-1 0,0 0 0,1 0 0,6 1 0,-1-1 0,0 0 0,13-2 0,-6 1 0,27-4 0,-28 3 0,22 0 0,95 2-1365,-122 0-5461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78"/>
    </inkml:context>
    <inkml:brush xml:id="br0">
      <inkml:brushProperty name="width" value="0.03528" units="cm"/>
      <inkml:brushProperty name="height" value="0.03528" units="cm"/>
      <inkml:brushProperty name="color" value="#3664BB"/>
    </inkml:brush>
  </inkml:definitions>
  <inkml:trace contextRef="#ctx0" brushRef="#br0">1 0 24575,'0'199'-1365,"0"-190"-5461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79"/>
    </inkml:context>
    <inkml:brush xml:id="br0">
      <inkml:brushProperty name="width" value="0.03528" units="cm"/>
      <inkml:brushProperty name="height" value="0.03528" units="cm"/>
      <inkml:brushProperty name="color" value="#3664BB"/>
    </inkml:brush>
  </inkml:definitions>
  <inkml:trace contextRef="#ctx0" brushRef="#br0">1 18 24575,'118'-7'0,"-104"5"0,116-7 0,-90 9-1365,-31 0-5461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59:41.980"/>
    </inkml:context>
    <inkml:brush xml:id="br0">
      <inkml:brushProperty name="width" value="0.03528" units="cm"/>
      <inkml:brushProperty name="height" value="0.03528" units="cm"/>
      <inkml:brushProperty name="color" value="#3664BB"/>
    </inkml:brush>
  </inkml:definitions>
  <inkml:trace contextRef="#ctx0" brushRef="#br0">3 125 24575,'-1'-25'0,"0"17"0,1 0 0,0 0 0,0 1 0,0-1 0,1 0 0,4-14 0,-4 21 0,0-1 0,-1 0 0,1 0 0,1 1 0,-1-1 0,0 0 0,1 1 0,-2-1 0,2 1 0,0 0 0,-1-1 0,1 1 0,-1 0 0,1 0 0,0 0 0,0 0 0,-1 0 0,1 0 0,0 1 0,0-1 0,0 0 0,4 0 0,3 0 0,0 0 0,0 1 0,17 1 0,-9 0 0,-16-1 0,1 0 0,0 0 0,0 0 0,-1 0 0,1 1 0,0-1 0,0 1 0,-1-1 0,1 1 0,0 0 0,-1 0 0,1 0 0,-1-1 0,1 1 0,-1 1 0,1-1 0,-1 0 0,0 0 0,0 0 0,3 3 0,-3-1 0,1 0 0,-1 0 0,1 0 0,-1 0 0,0 0 0,0 0 0,0 1 0,-1-2 0,1 2 0,-1 5 0,8 41-1365,-7-44-5461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2:16.859"/>
    </inkml:context>
    <inkml:brush xml:id="br0">
      <inkml:brushProperty name="width" value="0.025" units="cm"/>
      <inkml:brushProperty name="height" value="0.025" units="cm"/>
    </inkml:brush>
  </inkml:definitions>
  <inkml:trace contextRef="#ctx0" brushRef="#br0">302 13 24575,'0'-1'0,"0"1"0,-1-1 0,1 0 0,0 1 0,0-1 0,-1 1 0,1-1 0,-1 0 0,1 1 0,0-1 0,-1 1 0,1-1 0,-1 1 0,1 0 0,-1-1 0,1 1 0,-1-1 0,0 1 0,1 0 0,-1-1 0,1 1 0,-1 0 0,0 0 0,1 0 0,-1-1 0,0 1 0,1 0 0,-1 0 0,-1 0 0,-1 0 0,0-1 0,0 1 0,-1 0 0,1 0 0,-3 1 0,-1 0 0,0 1 0,0 1 0,1-1 0,-1 1 0,1 0 0,0 0 0,0 1 0,0 0 0,-5 5 0,-9 7 0,-18 21 0,37-36 0,-13 13 0,2 1 0,-1 0 0,2 0 0,0 2 0,1-1 0,0 1 0,2 0 0,0 1 0,0 0 0,2 1 0,1-1 0,0 1 0,-3 31 0,4-25 0,2 0 0,1 0 0,1 0 0,4 30 0,-1-46 0,0 0 0,0 0 0,1 0 0,1 0 0,-1-1 0,11 14 0,-4-5 0,-8-11 0,1-1 0,1-1 0,-1 1 0,0 0 0,1-1 0,0 0 0,0 0 0,1-1 0,-1 1 0,0-1 0,1 0 0,0-1 0,0 1 0,0-1 0,0 0 0,0-1 0,11 2 0,2 0 0,1-2 0,-1 0 0,0-1 0,31-4 0,-40 2 0,0 0 0,0 0 0,0-1 0,0-1 0,0 0 0,-1 0 0,0-1 0,0 0 0,0 0 0,0-1 0,-1 0 0,0-1 0,0 1 0,-1-2 0,12-13 0,-10 9 0,-1 0 0,0-1 0,0 1 0,-1-2 0,-1 1 0,0-1 0,-1 0 0,-1 0 0,0 0 0,3-21 0,0-9 0,-3 20 0,2-43 0,-6 63 0,0-2 0,0 0 0,0 0 0,0 1 0,-1-1 0,0 0 0,0 0 0,0 1 0,-1-1 0,-3-6 0,-11-30 0,13 34 0,1 0 0,-1 0 0,-1 0 0,1 1 0,-2-1 0,1 1 0,-1 0 0,0 0 0,-6-6 0,2 5 0,0 0 0,0 1 0,0 0 0,-1 1 0,0 0 0,0 0 0,-20-7 0,25 12-24,1-1 0,0-1-1,0 1 1,-5-5 0,1 2-1220,4 3-5582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2:40.986"/>
    </inkml:context>
    <inkml:brush xml:id="br0">
      <inkml:brushProperty name="width" value="0.025" units="cm"/>
      <inkml:brushProperty name="height" value="0.025" units="cm"/>
    </inkml:brush>
  </inkml:definitions>
  <inkml:trace contextRef="#ctx0" brushRef="#br0">683 0 24575,'0'3'0,"-1"0"0,0 0 0,0-1 0,0 1 0,0-1 0,0 1 0,-1-1 0,1 1 0,-4 2 0,-1 6 0,-64 109 0,64-109 0,-50 84 0,-23 38 0,18-30 0,43-72 0,10-20 0,-10 23 0,12-22 0,0 0 0,-13 17 0,17-25 0,-18 34 0,5-11 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2:56.407"/>
    </inkml:context>
    <inkml:brush xml:id="br0">
      <inkml:brushProperty name="width" value="0.025" units="cm"/>
      <inkml:brushProperty name="height" value="0.025" units="cm"/>
    </inkml:brush>
  </inkml:definitions>
  <inkml:trace contextRef="#ctx0" brushRef="#br0">0 0 24575,'1'2'0,"0"0"0,0 0 0,0 0 0,0 0 0,0 0 0,0 0 0,1 0 0,-1 0 0,3 1 0,0 2 0,9 15 0,18 34 0,1 2 0,44 54 0,-56-81 0,14 20 0,7 13 0,-26-38 0,-13-21 0,-1 1 0,1-1 0,-1 1 0,0 0 0,0-1 0,-1 1 0,1 0 0,-1 0 0,1 7 0,-4 34 0,-4-15 0,5-24 0,0-1 0,1 1 0,0 0 0,-1 9 0,-4 90 0,-1-23 0,4-38 0,-8 42 0,-3-18 0,7 0 0,-7 35 0,7-64-1365,7-35-5461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2:59.856"/>
    </inkml:context>
    <inkml:brush xml:id="br0">
      <inkml:brushProperty name="width" value="0.025" units="cm"/>
      <inkml:brushProperty name="height" value="0.025" units="cm"/>
    </inkml:brush>
  </inkml:definitions>
  <inkml:trace contextRef="#ctx0" brushRef="#br0">1289 0 24575,'0'1'0,"0"1"0,-1-1 0,1 0 0,0 0 0,-1 1 0,1-1 0,-1 0 0,1 0 0,-1 0 0,1 0 0,-1 1 0,0-1 0,0 0 0,-1 1 0,-15 14 0,5-6 0,-88 81 0,-117 139 0,185-200 0,-1-1 0,0-2 0,-50 30 0,68-44 0,13-11 0,1-1 0,0 1 0,-1-1 0,0 0 0,1 1 0,-1-1 0,0 0 0,1 0 0,-1 0 0,0 0 0,0 0 0,0-1 0,0 1 0,0-1 0,-3 1 0,-43 0 0,-88-12 0,93 7 0,-57-13 0,64 10 0,-57-4 0,60 8 60,-56-12-1,57 8-801,-58-4 0,83 11-6084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74"/>
    </inkml:context>
    <inkml:brush xml:id="br0">
      <inkml:brushProperty name="width" value="0.035" units="cm"/>
      <inkml:brushProperty name="height" value="0.035" units="cm"/>
    </inkml:brush>
  </inkml:definitions>
  <inkml:trace contextRef="#ctx0" brushRef="#br0">0 0 24575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3:05.678"/>
    </inkml:context>
    <inkml:brush xml:id="br0">
      <inkml:brushProperty name="width" value="0.025" units="cm"/>
      <inkml:brushProperty name="height" value="0.025" units="cm"/>
    </inkml:brush>
  </inkml:definitions>
  <inkml:trace contextRef="#ctx0" brushRef="#br0">978 1 24575,'-6'0'0,"-10"-1"0,1 2 0,0 0 0,0 0 0,-17 5 0,11-2 0,0-1 0,0 0 0,-42-2 0,-10 1 0,65-1 0,0 1 0,-12 4 0,-14 2 0,-33-5 0,44-3 0,-32 5 0,41-3 0,11-2 0,0 0 0,0 0 0,1 1 0,-1-1 0,0 1 0,0-1 0,1 1 0,-1 0 0,0 0 0,1 0 0,-1 1 0,1-1 0,0 1 0,-1-1 0,1 1 0,0 0 0,0 0 0,0 0 0,-3 3 0,-69 100 0,-11 15 0,23-47 0,46-55 0,-29 29 0,27-31 0,-24 30 0,37-39 0,-4 4 0,-19 21 0,18-22-1365,6-6-5461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3:11.430"/>
    </inkml:context>
    <inkml:brush xml:id="br0">
      <inkml:brushProperty name="width" value="0.025" units="cm"/>
      <inkml:brushProperty name="height" value="0.025" units="cm"/>
    </inkml:brush>
  </inkml:definitions>
  <inkml:trace contextRef="#ctx0" brushRef="#br0">0 0 24575,'1'6'0,"0"1"0,1-1 0,-1 0 0,1 0 0,1 0 0,-1 0 0,1 0 0,0 0 0,0 0 0,5 5 0,9 18 0,30 59 0,20 44 0,-10-6 0,-19-35 0,-37-90 0,0 0 0,0 1 0,0-1 0,0 0 0,0 0 0,0 0 0,0 0 0,0 0 0,1 0 0,-1 0 0,0-1 0,1 1 0,-1 0 0,1-1 0,-1 1 0,1-1 0,-1 1 0,1-1 0,-1 0 0,4 1 0,3-1 0,1 0 0,14-1 0,-6 0 0,7 0 0,0-1 0,40-9 0,-42 4 0,6 0 0,84-15 0,-76 17 0,32-4 0,-12 3 0,-53 5 0,0 1 0,0-1 0,0 0 0,0 1 0,0-1 0,4-2 0,-4 1 0,0 1 0,1 0 0,-1 0 0,7-1 0,36 1-18,-29 2-1329,-10-1-5479</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4:01.253"/>
    </inkml:context>
    <inkml:brush xml:id="br0">
      <inkml:brushProperty name="width" value="0.025" units="cm"/>
      <inkml:brushProperty name="height" value="0.025" units="cm"/>
    </inkml:brush>
  </inkml:definitions>
  <inkml:trace contextRef="#ctx0" brushRef="#br0">332 14 24575,'0'0'0,"0"-1"0,0 0 0,-1 0 0,1 1 0,0-1 0,-1 0 0,1 1 0,-1-1 0,1 1 0,-1-1 0,1 1 0,-1-1 0,1 0 0,-1 1 0,1 0 0,-1-1 0,0 1 0,1-1 0,-1 1 0,0 0 0,1-1 0,-1 1 0,0 0 0,1 0 0,-1 0 0,0-1 0,0 1 0,1 0 0,-2 0 0,-2 0 0,1-1 0,-1 1 0,1 0 0,-1 0 0,-3 1 0,-1 1 0,1 0 0,0 0 0,0 1 0,0 0 0,0 0 0,0 1 0,0 0 0,1 0 0,-7 6 0,-9 9 0,-19 21 0,40-39 0,-14 15 0,0 0 0,2 0 0,0 1 0,1 1 0,1 0 0,1 1 0,0 0 0,1 1 0,2-1 0,0 2 0,1-1 0,0 1 0,-3 34 0,6-28 0,0 0 0,2 1 0,1-1 0,5 34 0,-2-51 0,0 0 0,1 0 0,0 0 0,1-1 0,0 1 0,11 13 0,-4-3 0,-8-14 0,0-1 0,1 0 0,0 1 0,0-2 0,0 1 0,0 0 0,1-1 0,0 0 0,0-1 0,0 1 0,0-1 0,0 0 0,1 0 0,0-1 0,-1 0 0,1 0 0,12 1 0,2 0 0,0-2 0,1 0 0,-1-1 0,33-4 0,-43 2 0,1 0 0,-1-1 0,0-1 0,-1 1 0,1-1 0,-1-1 0,0 0 0,0-1 0,0 0 0,-1 0 0,0-1 0,0 0 0,0-1 0,-1 0 0,13-16 0,-11 11 0,-1 0 0,0-1 0,-1 0 0,-1 0 0,0-1 0,0 0 0,-2 0 0,0-1 0,-1 1 0,4-24 0,-1-10 0,-2 23 0,1-48 0,-6 70 0,1-2 0,-1-1 0,0 1 0,-1-1 0,1 1 0,-1 0 0,-1-1 0,1 1 0,-1 0 0,-3-8 0,-13-31 0,15 36 0,0 0 0,0 0 0,-1 1 0,0 0 0,0-1 0,-1 1 0,0 1 0,-1-1 0,-7-7 0,4 6 0,-1 1 0,0 0 0,0 1 0,-1 0 0,0 0 0,0 1 0,-22-8 0,28 12-24,0 0 0,1-1-1,-1 0 1,-5-4 0,2 2-1220,3 2-5582</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4:01.254"/>
    </inkml:context>
    <inkml:brush xml:id="br0">
      <inkml:brushProperty name="width" value="0.025" units="cm"/>
      <inkml:brushProperty name="height" value="0.025" units="cm"/>
    </inkml:brush>
  </inkml:definitions>
  <inkml:trace contextRef="#ctx0" brushRef="#br0">724 0 24575,'-1'3'0,"0"0"0,0 0 0,0 0 0,0 0 0,0 0 0,-1 0 0,1-1 0,-1 1 0,-2 3 0,-4 6 0,-68 120 0,69-120 0,-54 92 0,-26 43 0,19-34 0,48-79 0,12-22 0,-12 26 0,14-25 0,-1 0 0,-14 19 0,19-28 0,-21 38 0,7-12 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6:05.994"/>
    </inkml:context>
    <inkml:brush xml:id="br0">
      <inkml:brushProperty name="width" value="0.025" units="cm"/>
      <inkml:brushProperty name="height" value="0.025" units="cm"/>
    </inkml:brush>
  </inkml:definitions>
  <inkml:trace contextRef="#ctx0" brushRef="#br0">29 0 24575,'0'41'0,"-2"0"0,-7 46 0,-1-6 0,3 1 0,6 116 0,2-96 0,-1-101 0,0 0 0,0 0 0,0 0 0,-1 0 0,1-1 0,0 1 0,0 0 0,1 0 0,-1 0 0,0 0 0,0-1 0,0 1 0,0 0 0,1 0 0,-1 0 0,0-1 0,1 1 0,-1 0 0,1 0 0,-1-1 0,1 1 0,-1 0 0,1-1 0,-1 1 0,1-1 0,0 1 0,-1-1 0,1 1 0,0-1 0,0 1 0,-1-1 0,1 1 0,0-1 0,1 0 0,-1 0 0,1 0 0,0 0 0,0-1 0,0 1 0,-1-1 0,1 1 0,0-1 0,-1 0 0,1 0 0,0 0 0,-1 0 0,1 0 0,-1 0 0,1 0 0,1-2 0,85-80 0,13 1 0,-60 53-1365,-36 24-5461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8:13.733"/>
    </inkml:context>
    <inkml:brush xml:id="br0">
      <inkml:brushProperty name="width" value="0.025" units="cm"/>
      <inkml:brushProperty name="height" value="0.025" units="cm"/>
    </inkml:brush>
  </inkml:definitions>
  <inkml:trace contextRef="#ctx0" brushRef="#br0">460 0 24575,'-3'0'0,"1"1"0,-1-1 0,0 1 0,1-1 0,-1 1 0,1 0 0,0 0 0,-1 0 0,1 0 0,0 1 0,0-1 0,-1 1 0,1-1 0,-3 4 0,-26 30 0,18-19 0,-147 143 0,144-143 0,-22 27 0,-2 3 0,19-26 0,2-2 0,1 1 0,1 0 0,-25 37 0,41-55 0,0 1 0,0 0 0,1 0 0,-1 0 0,1 1 0,-1-1 0,1 0 0,-1 0 0,1 0 0,0 0 0,0 0 0,0 0 0,0 1 0,1-1 0,-1 0 0,0 0 0,1 0 0,0 0 0,-1 0 0,1 0 0,0 0 0,0 0 0,0 0 0,0 0 0,0-1 0,1 1 0,-1 0 0,1-1 0,-1 1 0,3 1 0,6 6 0,0-1 0,0 0 0,22 12 0,-23-15 0,10 8 0,24 21 0,-3-2 0,172 122 0,-202-147-101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8:06.209"/>
    </inkml:context>
    <inkml:brush xml:id="br0">
      <inkml:brushProperty name="width" value="0.025" units="cm"/>
      <inkml:brushProperty name="height" value="0.025" units="cm"/>
    </inkml:brush>
  </inkml:definitions>
  <inkml:trace contextRef="#ctx0" brushRef="#br0">804 0 24575,'-2'2'0,"1"0"0,0 0 0,-1 0 0,1 0 0,0 0 0,0 0 0,0 1 0,0-1 0,0 0 0,1 1 0,-2 3 0,1-1 0,-4 8 0,-1-1 0,-11 18 0,9-17 0,-10 25 0,-100 205 0,55-127 0,61-114 0,0 1 0,0 0 0,0-1 0,0 1 0,-1-1 0,1 0 0,-1 1 0,1-1 0,-1-1 0,-5 4 0,-33 13 0,16-8 0,23-10 0,-11 6 0,-1 1 0,-22 14 0,22-12 0,0-1 0,-28 11 0,-15 8 0,-70 60 0,123-84 0,-23 15 0,20-14 0,0 0 0,1 1 0,-1 0 0,1 0 0,-8 9 0,8-8-99,-1 1-1,0-1 1,0 0-1,-13 6 1,13-6-769,2-3-5958</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8:40.278"/>
    </inkml:context>
    <inkml:brush xml:id="br0">
      <inkml:brushProperty name="width" value="0.025" units="cm"/>
      <inkml:brushProperty name="height" value="0.025" units="cm"/>
    </inkml:brush>
  </inkml:definitions>
  <inkml:trace contextRef="#ctx0" brushRef="#br0">0 0 24575,'4'1'0,"-1"-1"0,1 1 0,-1 0 0,0 0 0,1 1 0,-1-1 0,5 3 0,9 4 0,64 15 0,33 12 0,-78-22 0,1-2 0,53 8 0,-60-13 0,35 16 0,-62-20 0,0-1 0,1 1 0,-1 0 0,0 0 0,0 0 0,0 1 0,0-1 0,0 1 0,-1-1 0,1 1 0,3 4 0,1 3 0,0 0 0,6 13 0,13 27 0,-11-18 0,25 38 0,-31-56 0,11 26 0,6 10 0,56 88 0,-70-117 0,11 24 0,5 10 0,-11-32-1365,-12-17-5461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8:53.530"/>
    </inkml:context>
    <inkml:brush xml:id="br0">
      <inkml:brushProperty name="width" value="0.025" units="cm"/>
      <inkml:brushProperty name="height" value="0.025" units="cm"/>
    </inkml:brush>
  </inkml:definitions>
  <inkml:trace contextRef="#ctx0" brushRef="#br0">285 30 24575,'0'-1'0,"1"0"0,-1 0 0,-1 0 0,1-1 0,0 1 0,0 0 0,0 0 0,-1 0 0,1 0 0,0 0 0,-1-1 0,1 1 0,-1 0 0,0 0 0,1 0 0,-1 0 0,0 0 0,0 0 0,0 0 0,-1 0 0,0 0 0,0 0 0,1 0 0,-1 1 0,0-1 0,0 1 0,0-1 0,0 1 0,0 0 0,0-1 0,0 1 0,-2 0 0,-1 0 0,0-1 0,0 1 0,-1 0 0,1 1 0,0-1 0,0 1 0,0 0 0,0 0 0,0 0 0,1 1 0,-1-1 0,0 1 0,1 0 0,-1 0 0,1 1 0,-6 3 0,-8 8 0,9-8 0,1 1 0,-1 0 0,-13 14 0,0 2 0,16-18 0,1 1 0,0-1 0,0 1 0,-7 12 0,7-8 0,0 0 0,1 1 0,1 0 0,0-1 0,1 1 0,-2 14 0,-2 9 0,3-22 0,0 1 0,0 15 0,3-15 0,1 0 0,1 0 0,0 0 0,0 0 0,2 0 0,0 0 0,9 19 0,-10-25 0,7 18 0,15 24 0,-21-42 0,1-1 0,0 1 0,0-1 0,0 0 0,1 0 0,0 0 0,0-1 0,8 6 0,5 2 0,-3-2 0,28 15 0,-38-24 0,0 1 0,0-1 0,0 0 0,0 0 0,1 0 0,-1-1 0,0 0 0,1 0 0,7-1 0,-3 0 0,3 1 0,21-3 0,-30 1 0,0 0 0,0 0 0,0 0 0,-1 0 0,1-1 0,0 0 0,-1 1 0,5-4 0,17-9 0,-13 7 0,0 0 0,-1-1 0,20-15 0,-27 17 0,0 0 0,0-1 0,0 1 0,-1-1 0,0 0 0,-1 0 0,0 0 0,3-9 0,9-19 0,-10 25 0,-1 0 0,0 0 0,-1-1 0,0 1 0,-1 0 0,1-13 0,-1-64 0,-2 56 0,-1 23 0,0 1 0,-1 0 0,1 0 0,-2 0 0,1 1 0,-1-1 0,0 0 0,0 1 0,-8-11 0,4 6 0,-9-21 0,11 21 0,-1 0 0,0 1 0,-1-1 0,0 1 0,-1 0 0,0 1 0,-10-9 0,14 14 0,-1-2 0,-1 0 0,0 1 0,0 0 0,-9-7 0,11 11 0,1-1 0,-1 0 0,0 1 0,0-1 0,0 1 0,1 0 0,-1 0 0,0 0 0,0 1 0,-1-1 0,-3 1 0,-28 0-1365,29 0-5461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9:02.093"/>
    </inkml:context>
    <inkml:brush xml:id="br0">
      <inkml:brushProperty name="width" value="0.025" units="cm"/>
      <inkml:brushProperty name="height" value="0.025" units="cm"/>
    </inkml:brush>
  </inkml:definitions>
  <inkml:trace contextRef="#ctx0" brushRef="#br0">39 0 24575,'-8'115'0,"1"4"0,7-83 0,-1 1 0,-7 37 0,5-52 0,0 38 0,2-14 0,-2-7 0,-2 27 0,6 12-1365,-1-73-5461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75"/>
    </inkml:context>
    <inkml:brush xml:id="br0">
      <inkml:brushProperty name="width" value="0.025" units="cm"/>
      <inkml:brushProperty name="height" value="0.025" units="cm"/>
    </inkml:brush>
  </inkml:definitions>
  <inkml:trace contextRef="#ctx0" brushRef="#br0">7 1 24575,'0'1'0,"0"1"0,0 2 0,0 4 0,0 1 0,0 0 0,0 2 0,0 1 0,-1-2 0,0-2 0,0-1 0,-1 0 0,2-1 0,-1 0 0,1-1-8191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9:14.473"/>
    </inkml:context>
    <inkml:brush xml:id="br0">
      <inkml:brushProperty name="width" value="0.025" units="cm"/>
      <inkml:brushProperty name="height" value="0.025" units="cm"/>
    </inkml:brush>
  </inkml:definitions>
  <inkml:trace contextRef="#ctx0" brushRef="#br0">0 0 24575,'1'0'0,"0"1"0,-1-1 0,1 0 0,0 0 0,-1 1 0,1-1 0,0 0 0,-1 1 0,1-1 0,0 1 0,-1-1 0,1 1 0,-1-1 0,1 1 0,-1-1 0,1 1 0,-1-1 0,0 1 0,1 0 0,0 0 0,7 18 0,-4-11 0,69 155 0,-36-77 0,4 3 0,-30-64 0,-6-15 0,-1 0 0,-1 0 0,1 0 0,2 19 0,13 108 0,-9-48 0,12 69 0,-17-127 0,1 56 0,-1-10 0,-4-60 0,1 0 0,4 20 0,0-25-1365,-2-7-5461</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9:07.309"/>
    </inkml:context>
    <inkml:brush xml:id="br0">
      <inkml:brushProperty name="width" value="0.025" units="cm"/>
      <inkml:brushProperty name="height" value="0.025" units="cm"/>
    </inkml:brush>
  </inkml:definitions>
  <inkml:trace contextRef="#ctx0" brushRef="#br0">422 0 24575,'-1'0'0,"-1"1"0,0-1 0,0 0 0,0 0 0,0 1 0,1-1 0,-1 1 0,0-1 0,1 1 0,-1 0 0,0 0 0,1 0 0,-1-1 0,-1 3 0,-18 18 0,5-4 0,0-2 0,-21 27 0,6-7 0,-37 47 0,27-31 0,24-30 0,10-12 0,0 0 0,-1-1 0,-8 8 0,7-7 0,1-1 0,-10 14 0,-10 10 0,18-22 0,1 0 0,1 1 0,-8 13 0,16-23 0,-1 0 0,1 0 0,-1 0 0,1 0 0,-1 0 0,1 0 0,0 0 0,-1 1 0,1-1 0,0 0 0,0 0 0,0 0 0,0 0 0,0 1 0,0-1 0,1 0 0,-1 0 0,0 0 0,1 0 0,-1 1 0,1-1 0,-1 0 0,1 0 0,0 0 0,-1 0 0,2 1 0,2 3 0,1-1 0,0 0 0,-1 1 0,8 3 0,4 4 0,48 46 0,-45-39 25,-15-15-224,-1 0 1,1-1-1,0 1 1,0-1-1,0 0 1,9 6-1,-8-7-6627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9:09.198"/>
    </inkml:context>
    <inkml:brush xml:id="br0">
      <inkml:brushProperty name="width" value="0.025" units="cm"/>
      <inkml:brushProperty name="height" value="0.025" units="cm"/>
    </inkml:brush>
  </inkml:definitions>
  <inkml:trace contextRef="#ctx0" brushRef="#br0">0 0 24575,'1'1'0,"-1"-1"0,0 0 0,1 0 0,-1 0 0,1 0 0,-1 1 0,0-1 0,1 0 0,-1 1 0,1-1 0,-1 0 0,0 1 0,0-1 0,1 0 0,-1 1 0,0-1 0,0 0 0,1 1 0,-1-1 0,0 1 0,0-1 0,0 0 0,1 1 0,3 13 0,-3-10 0,1 4 0,8 23 0,6 33 0,-10-35 0,14 36 0,1 3 0,3 4 0,1 5 0,-5-10 0,-19-65 0,0 0 0,0 0 0,0-1 0,0 1 0,0-1 0,0 1 0,1 0 0,-1-1 0,1 0 0,-1 1 0,1-1 0,-1 0 0,3 2 0,28 12 0,-11-5 0,32 19 0,-24-14 0,0 1 0,-1 1 0,35 29 0,-11 5-1365,-48-48-5461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9:20.685"/>
    </inkml:context>
    <inkml:brush xml:id="br0">
      <inkml:brushProperty name="width" value="0.025" units="cm"/>
      <inkml:brushProperty name="height" value="0.025" units="cm"/>
    </inkml:brush>
  </inkml:definitions>
  <inkml:trace contextRef="#ctx0" brushRef="#br0">674 0 24575,'0'10'0,"0"0"0,0 0 0,-2 0 0,1 0 0,-1 0 0,-1 0 0,1 0 0,-6 10 0,-8 17 0,-16 63 0,21-62 0,1-4 0,-21 75 0,27-86 0,-9 28 0,-3 2 0,-14 37 0,27-76 0,3-13 0,0 1 0,0-1 0,-1 1 0,1-1 0,-1 1 0,1-1 0,-1 1 0,1-1 0,-2 2 0,1-3 0,1 1 0,-1-1 0,1 0 0,-1 0 0,1 1 0,-1-1 0,1 0 0,-1 0 0,0 0 0,1 0 0,-1 1 0,1-1 0,-1 0 0,0 0 0,1 0 0,-1 0 0,1 0 0,-1-1 0,0 1 0,1 0 0,-1 0 0,1 0 0,-1 0 0,1-1 0,-1 1 0,1 0 0,-1 0 0,0-1 0,1 1 0,0 0 0,-2-1 0,-72-40 0,-92-44 0,162 84 0,-19-10 0,-1 2 0,-39-11 0,56 19-97,-83-17-1171,75 16-5558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1"/>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2"/>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3"/>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4"/>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5"/>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6"/>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41:21.941"/>
    </inkml:context>
    <inkml:brush xml:id="br0">
      <inkml:brushProperty name="width" value="0.05" units="cm"/>
      <inkml:brushProperty name="height" value="0.05" units="cm"/>
      <inkml:brushProperty name="color" value="#99BCEC"/>
    </inkml:brush>
  </inkml:definitions>
  <inkml:trace contextRef="#ctx0" brushRef="#br0">2413 2749 24575,'24'1'0,"200"17"0,-14-13 0,171 6 0,382-4 0,-434-10 0,-51 6 0,361-9 0,-296-38 0,-160 15 0,191-27 0,-312 49 0,0-3 0,0-3 0,-1-2 0,-1-3 0,61-27 0,-95 32 0,-1-2 0,-1 0 0,0-2 0,-1 0 0,39-39 0,-13 4 0,50-71 0,-90 111 0,-1-1 0,-1-1 0,0 0 0,-1 0 0,-1 0 0,0 0 0,-1-1 0,0 0 0,2-25 0,-1-14 0,-2-70 0,-3 121 0,0-5 0,-1-1 0,0 0 0,0 1 0,0-1 0,-1 1 0,0 0 0,-1 0 0,0 0 0,0 0 0,0 0 0,-1 0 0,-1 1 0,-4-8 0,5 10 0,0 1 0,-1 0 0,1-1 0,-1 1 0,0 1 0,0-1 0,0 1 0,0 0 0,-1 0 0,1 0 0,-1 1 0,0 0 0,0 0 0,0 0 0,0 1 0,0 0 0,0 0 0,-11 0 0,-40 0 0,0 2 0,-58 9 0,114-10 0,1 1 0,0-1 0,-1 0 0,1 0 0,-1 1 0,1-1 0,0 0 0,-1 0 0,1 0 0,-1 0 0,1 0 0,0 1 0,-1-1 0,1 0 0,-1 0 0,1 0 0,0 0 0,-1 0 0,1 0 0,-1-1 0,1 1 0,-1 0 0,1 0 0,0 0 0,-1 0 0,1 0 0,0-1 0,-1 1 0,1 0 0,-1 0 0,1 0 0,0-1 0,-1 1 0,1 0 0,0-1 0,0 1 0,-1 0 0,1-1 0,0 1 0,0 0 0,-1-1 0,1 1 0,0-1 0,0 1 0,0 0 0,0-1 0,0 1 0,0-1 0,0 1 0,-1 0 0,1-1 0,0 1 0,0-1 0,1 1 0,-1-1 0,0 1 0,0 0 0,0-1 0,0 1 0,0-1 0,0 1 0,0 0 0,1-1 0,-1 1 0,0 0 0,1-1 0,23-33 0,-11 17 0,-3-5 0,-1 0 0,0-1 0,-2 0 0,0 0 0,-2 0 0,-1-1 0,2-25 0,-3-7 0,-7-108 0,2 153 0,0 0 0,0 1 0,-1-1 0,0 1 0,-1 0 0,-1 0 0,1 0 0,-12-16 0,-5-6 0,-30-32 0,43 53 0,-38-40 0,-83-71 0,112 107 0,-1 0 0,-1 1 0,-22-13 0,32 23 0,0-1 0,1 2 0,-1-1 0,-1 2 0,1-1 0,0 1 0,-1 0 0,1 1 0,-1 0 0,-12 1 0,8 0 0,-1 0 0,1 2 0,0 0 0,0 0 0,-1 2 0,2-1 0,-1 2 0,0 0 0,1 0 0,-16 10 0,-6 3 0,11-6 0,1 0 0,0 2 0,1 0 0,1 1 0,-37 35 0,57-49 0,0 0 0,1 0 0,-1 0 0,0 0 0,0 0 0,0 0 0,0-1 0,0 1 0,0 0 0,0 0 0,0-1 0,0 1 0,0 0 0,0-1 0,0 1 0,-1-1 0,1 0 0,0 1 0,0-1 0,-1 0 0,1 0 0,0 0 0,0 0 0,-1 0 0,1 0 0,0 0 0,-1 0 0,1 0 0,0-1 0,0 1 0,-1 0 0,1-1 0,0 1 0,0-1 0,0 1 0,0-1 0,0 0 0,0 0 0,0 1 0,0-1 0,0 0 0,0 0 0,0 0 0,0 0 0,0 0 0,1 0 0,-2-2 0,-4-7 0,0 0 0,1-1 0,0 0 0,-4-17 0,0 3 0,-1 5 0,-1 0 0,-1 1 0,0 0 0,-2 1 0,0 0 0,-31-29 0,-112-82 0,106 90 0,-66-63 0,110 96 0,0 0 0,0 0 0,-1 1 0,1-1 0,-1 2 0,-1-1 0,1 1 0,-1 0 0,1 1 0,-1 0 0,0 1 0,0-1 0,0 2 0,-1-1 0,1 1 0,0 1 0,0 0 0,-1 0 0,1 0 0,0 2 0,0-1 0,-1 1 0,1 0 0,0 1 0,1 0 0,-1 0 0,0 1 0,1 0 0,0 1 0,0 0 0,0 0 0,1 0 0,0 1 0,-12 12 0,-7 9 0,12-14 0,0 1 0,0 1 0,1 0 0,1 1 0,1 0 0,0 1 0,1 0 0,1 1 0,-10 24 0,16-30 0,2-6 0,-1 0 0,0-1 0,0 1 0,0-1 0,0 0 0,-1 1 0,-4 5 0,5-13 0,0 0 0,0 0 0,0 0 0,0 0 0,0 0 0,1 0 0,-1 0 0,1 0 0,-1-1 0,1 1 0,0-1 0,-2-4 0,1 3 0,-26-47 0,7 13 0,-1 0 0,-52-67 0,45 72 0,-2 2 0,-1 1 0,-1 1 0,-2 2 0,-74-45 0,-56-38 0,157 106 0,-1 1 0,0-1 0,0 1 0,0 1 0,0 0 0,-1 0 0,1 1 0,-11 0 0,-82 3 0,38 2 0,53-5 0,0 2 0,0-1 0,0 2 0,1-1 0,-1 1 0,0 1 0,1 0 0,0 1 0,-1 0 0,1 0 0,1 1 0,-1 0 0,1 1 0,0 0 0,0 0 0,0 1 0,1 0 0,0 1 0,-7 8 0,-2 4 0,1 0 0,0 0 0,2 1 0,0 1 0,-21 47 0,35-68 0,-1 1 0,1-1 0,0 0 0,-1 0 0,0 1 0,1-1 0,-1 0 0,0 0 0,0 0 0,1 0 0,-1 0 0,0 0 0,0 0 0,0 0 0,-2 1 0,2-2 0,1 0 0,-1 0 0,1 0 0,-1 0 0,1 0 0,-1 0 0,1-1 0,-1 1 0,1 0 0,0 0 0,-1 0 0,1 0 0,-1-1 0,1 1 0,-1 0 0,1 0 0,0-1 0,-1 1 0,1 0 0,-1-1 0,1 1 0,0 0 0,0-1 0,-1 1 0,1 0 0,0-1 0,-1 1 0,1-1 0,-18-48 0,10 26 0,3 12 0,0 1 0,-2-1 0,1 1 0,-1 1 0,0-1 0,-1 1 0,0 0 0,-1 1 0,0 0 0,0 0 0,0 1 0,-1 0 0,-13-6 0,-15-6 0,0 2 0,-59-19 0,9 5 0,69 24 0,1 1 0,-1 2 0,0-1 0,0 2 0,-33-1 0,-100 7 0,118-1 0,23-2 0,0 0 0,1 1 0,-1 1 0,0 0 0,0 0 0,1 1 0,-1 0 0,1 1 0,0 1 0,0-1 0,1 1 0,-1 1 0,1 0 0,0 0 0,0 1 0,1 0 0,0 0 0,0 1 0,1 0 0,0 1 0,1-1 0,-1 1 0,-6 14 0,-39 67 0,33-58 0,1 0 0,-21 50 0,32-62 0,2 1 0,0-1 0,1 1 0,2 0 0,-2 23 0,4-42 0,0 0 0,0-1 0,0 0 0,0 0 0,-1 0 0,1 1 0,0-1 0,-1 0 0,1 0 0,-1 0 0,1 0 0,-1 0 0,0 0 0,1 0 0,-1 0 0,0 0 0,0 0 0,0 0 0,0 0 0,0 0 0,0-1 0,0 1 0,0 0 0,0-1 0,0 1 0,0-1 0,0 1 0,0-1 0,0 1 0,-1-1 0,1 0 0,0 0 0,0 1 0,-1-1 0,1 0 0,0 0 0,0 0 0,0 0 0,-1-1 0,1 1 0,0 0 0,0 0 0,0-1 0,-1 1 0,1-1 0,-1 0 0,-12-3 0,0-1 0,1-1 0,-16-9 0,12 7 0,-48-18 0,0 3 0,-1 3 0,-109-17 0,111 25 0,-1 3 0,-1 3 0,1 3 0,-68 6 0,122-1 0,0 0 0,0 1 0,0 0 0,0 1 0,1 0 0,-1 1 0,1 0 0,0 1 0,1 0 0,-1 1 0,1-1 0,0 2 0,-8 8 0,-2 3 0,2 0 0,0 1 0,1 1 0,-21 36 0,32-46 0,0-1 0,1 1 0,0 0 0,1 0 0,0 1 0,1-1 0,0 1 0,1-1 0,0 1 0,1-1 0,0 1 0,1 0 0,1-1 0,-1 1 0,2-1 0,-1 1 0,2-1 0,0 0 0,0 0 0,1-1 0,0 1 0,9 12 0,-14-22 0,0-1 0,1 0 0,-1 1 0,0-1 0,0 0 0,0 1 0,1-1 0,-1 0 0,0 1 0,0-1 0,0 1 0,0-1 0,0 0 0,0 1 0,0-1 0,0 1 0,0-1 0,0 1 0,0-1 0,0 0 0,0 1 0,0-1 0,0 1 0,0-1 0,0 0 0,-1 1 0,1-1 0,0 0 0,0 1 0,0-1 0,-1 0 0,1 1 0,0-1 0,-1 0 0,1 1 0,-1-1 0,-18 7 0,-28-5 0,44-2 0,-377-2 0,365 4 0,1 1 0,-1 0 0,1 1 0,0 0 0,0 1 0,1 1 0,-1 0 0,-13 9 0,-2 0 0,17-8 0,0 0 0,1 1 0,-1 0 0,1 1 0,1 0 0,0 0 0,0 2 0,1-1 0,0 1 0,1 0 0,0 1 0,1 0 0,0 0 0,1 0 0,1 1 0,-8 23 0,5-8 0,2 0 0,0 1 0,2-1 0,1 1 0,2 0 0,0 0 0,4 31 0,15-6 0,-18-53 0,-1-1 0,0 1 0,1 0 0,-1-1 0,0 1 0,1-1 0,-1 1 0,0-1 0,0 1 0,1-1 0,-1 1 0,0-1 0,0 0 0,0 1 0,0-1 0,1 0 0,-1 0 0,0 0 0,0 1 0,0-1 0,0 0 0,0 0 0,0 0 0,0-1 0,-1 1 0,-33 0 0,32 0 0,-40-2 0,25 0 0,0 1 0,-36 3 0,49-1 0,0 0 0,0 0 0,0 0 0,1 1 0,-1-1 0,0 1 0,1 0 0,0 0 0,-1 1 0,1-1 0,0 1 0,0 0 0,0 0 0,1 1 0,-6 5 0,-57 57 0,55-57 0,1 0 0,0 1 0,0 0 0,0 1 0,2-1 0,-1 2 0,2-1 0,-1 1 0,-10 24 0,10-12 0,1 0 0,1 0 0,1 1 0,1-1 0,1 1 0,1 0 0,1 1 0,1-1 0,2 0 0,0 0 0,7 25 0,-7-44 0,0-1 0,0 1 0,1 0 0,-1 0 0,1-1 0,1 0 0,-1 0 0,1 0 0,0 0 0,0 0 0,0-1 0,1 1 0,0-1 0,0 0 0,8 5 0,5 1 0,1-1 0,0-1 0,26 9 0,1 0 0,-45-17 0,0 0 0,0 0 0,0 0 0,0 1 0,-1-1 0,1 1 0,0-1 0,0 0 0,-1 1 0,1-1 0,0 1 0,-1 0 0,1-1 0,0 1 0,-1 0 0,1-1 0,-1 1 0,1 0 0,-1 0 0,1 0 0,-10 9 0,-42 6 0,26-10 0,15-1 0,1 0 0,-1 0 0,1 1 0,0 0 0,0 1 0,1 0 0,-1 0 0,2 1 0,-1 0 0,1 1 0,-8 12 0,-6 11 0,-30 68 0,26-48 0,21-45 0,1 0 0,0 0 0,1 1 0,-1-1 0,1 0 0,1 1 0,0 0 0,0-1 0,0 1 0,1 0 0,0-1 0,0 1 0,1 0 0,2 8 0,-2-11 0,1 1 0,0-1 0,0 0 0,0 0 0,1 0 0,0 0 0,0 0 0,0-1 0,0 1 0,1-1 0,0 0 0,-1 0 0,2 0 0,-1 0 0,0-1 0,1 0 0,0 0 0,-1 0 0,11 4 0,24 10 0,1-2 0,0-1 0,73 13 0,-59-19 0,105 3 0,-46-11-663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76"/>
    </inkml:context>
    <inkml:brush xml:id="br0">
      <inkml:brushProperty name="width" value="0.025" units="cm"/>
      <inkml:brushProperty name="height" value="0.025" units="cm"/>
    </inkml:brush>
  </inkml:definitions>
  <inkml:trace contextRef="#ctx0" brushRef="#br0">0 1 24575,'0'1'0,"0"1"0,0 2 0,0 2 0,0 0 0,0 0 0,0 2 0,0 0 0,0 1 0,0-1 0,0-1 0,0 1 0,0-1 0,0 0 0,0 0-8191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5"/>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6"/>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7"/>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8"/>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9"/>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0"/>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79"/>
    </inkml:context>
    <inkml:brush xml:id="br0">
      <inkml:brushProperty name="width" value="0.025" units="cm"/>
      <inkml:brushProperty name="height" value="0.025" units="cm"/>
    </inkml:brush>
  </inkml:definitions>
  <inkml:trace contextRef="#ctx0" brushRef="#br0">1 1 24575,'1'2'0,"-1"1"0,2-1 0,-1 1 0,0-1 0,0 1 0,1-1 0,-1 0 0,1 0 0,0 0 0,0 1 0,0-2 0,0 1 0,0 0 0,0 0 0,3 1 0,37 25 0,192 96 0,-38-17 0,-124-55 0,-37-32 5,-23-13-348,0 0 1,0-1-1,8 2 114</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0"/>
    </inkml:context>
    <inkml:brush xml:id="br0">
      <inkml:brushProperty name="width" value="0.025" units="cm"/>
      <inkml:brushProperty name="height" value="0.025" units="cm"/>
    </inkml:brush>
  </inkml:definitions>
  <inkml:trace contextRef="#ctx0" brushRef="#br0">1 1 24575,'4'1'0,"1"0"0,-1 0 0,1 1 0,-1 0 0,1 0 0,-1 0 0,0 0 0,5 4 0,7 3 0,155 85 0,-13-6 0,-50-26 0,-54-37 0,12 8 0,-32-15-1365,-29-15-5461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1"/>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2"/>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77"/>
    </inkml:context>
    <inkml:brush xml:id="br0">
      <inkml:brushProperty name="width" value="0.025" units="cm"/>
      <inkml:brushProperty name="height" value="0.025" units="cm"/>
    </inkml:brush>
  </inkml:definitions>
  <inkml:trace contextRef="#ctx0" brushRef="#br0">1 1 24575,'0'1'0,"0"2"0,1 1 0,0 1 0,1 1 0,-1 0 0,0 1 0,-1 1 0,0 1 0,1-1 0,-1 0 0,-1-1 0,1 1 0,0-1 0,0-2-8191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3"/>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4"/>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0"/>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1"/>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2"/>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3"/>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4"/>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5"/>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4"/>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5"/>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78"/>
    </inkml:context>
    <inkml:brush xml:id="br0">
      <inkml:brushProperty name="width" value="0.025" units="cm"/>
      <inkml:brushProperty name="height" value="0.025" units="cm"/>
    </inkml:brush>
  </inkml:definitions>
  <inkml:trace contextRef="#ctx0" brushRef="#br0">1 1 24575,'0'2'0,"0"2"0,0 1 0,0 2 0,0 0 0,0 0 0,0 0 0,0 1 0,0 0 0,0 0 0,0 0 0,0 0 0,0-2-8191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6"/>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7"/>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8"/>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9"/>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08"/>
    </inkml:context>
    <inkml:brush xml:id="br0">
      <inkml:brushProperty name="width" value="0.025" units="cm"/>
      <inkml:brushProperty name="height" value="0.025" units="cm"/>
    </inkml:brush>
  </inkml:definitions>
  <inkml:trace contextRef="#ctx0" brushRef="#br0">1 1 24575,'1'2'0,"-1"1"0,2-1 0,-1 1 0,0-1 0,0 1 0,1-1 0,-1 0 0,1 0 0,0 0 0,0 1 0,0-2 0,0 1 0,0 0 0,0 0 0,3 1 0,37 25 0,192 96 0,-38-17 0,-124-55 0,-37-32 5,-23-13-348,0 0 1,0-1-1,8 2 114</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09"/>
    </inkml:context>
    <inkml:brush xml:id="br0">
      <inkml:brushProperty name="width" value="0.025" units="cm"/>
      <inkml:brushProperty name="height" value="0.025" units="cm"/>
    </inkml:brush>
  </inkml:definitions>
  <inkml:trace contextRef="#ctx0" brushRef="#br0">1 1 24575,'4'1'0,"1"0"0,-1 0 0,1 1 0,-1 0 0,1 0 0,-1 0 0,0 0 0,5 4 0,7 3 0,155 85 0,-13-6 0,-50-26 0,-54-37 0,12 8 0,-32-15-1365,-29-15-5461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0"/>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1"/>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2"/>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3"/>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34"/>
    </inkml:context>
    <inkml:brush xml:id="br0">
      <inkml:brushProperty name="width" value="0.03528" units="cm"/>
      <inkml:brushProperty name="height" value="0.03528" units="cm"/>
    </inkml:brush>
  </inkml:definitions>
  <inkml:trace contextRef="#ctx0" brushRef="#br0">166 0 24575,'-5'71'0,"-2"-1"0,-4 0 0,-34 119 0,23-104 0,-22 119 0,36-163 0,3-23 0,2 1 0,0-1 0,0 21 0,3-18-455,-1-1 0,-6 32 0,5-47-6371</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2"/>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3"/>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4"/>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5"/>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6"/>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7"/>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6"/>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7"/>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8"/>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9"/>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56"/>
    </inkml:context>
    <inkml:brush xml:id="br0">
      <inkml:brushProperty name="width" value="0.03528" units="cm"/>
      <inkml:brushProperty name="height" value="0.03528" units="cm"/>
    </inkml:brush>
  </inkml:definitions>
  <inkml:trace contextRef="#ctx0" brushRef="#br0">0 8 24575,'912'-8'-1365,"-906"8"-5461</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0"/>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1"/>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0"/>
    </inkml:context>
    <inkml:brush xml:id="br0">
      <inkml:brushProperty name="width" value="0.025" units="cm"/>
      <inkml:brushProperty name="height" value="0.025" units="cm"/>
    </inkml:brush>
  </inkml:definitions>
  <inkml:trace contextRef="#ctx0" brushRef="#br0">1 1 24575,'1'2'0,"-1"1"0,2-1 0,-1 1 0,0-1 0,0 1 0,1-1 0,-1 0 0,1 0 0,0 0 0,0 1 0,0-2 0,0 1 0,0 0 0,0 0 0,3 1 0,37 25 0,192 96 0,-38-17 0,-124-55 0,-37-32 5,-23-13-348,0 0 1,0-1-1,8 2 114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1"/>
    </inkml:context>
    <inkml:brush xml:id="br0">
      <inkml:brushProperty name="width" value="0.025" units="cm"/>
      <inkml:brushProperty name="height" value="0.025" units="cm"/>
    </inkml:brush>
  </inkml:definitions>
  <inkml:trace contextRef="#ctx0" brushRef="#br0">1 1 24575,'4'1'0,"1"0"0,-1 0 0,1 1 0,-1 0 0,1 0 0,-1 0 0,0 0 0,5 4 0,7 3 0,155 85 0,-13-6 0,-50-26 0,-54-37 0,12 8 0,-32-15-1365,-29-15-5461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2"/>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3"/>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4"/>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5"/>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39:12.928"/>
    </inkml:context>
    <inkml:brush xml:id="br0">
      <inkml:brushProperty name="width" value="0.025" units="cm"/>
      <inkml:brushProperty name="height" value="0.025" units="cm"/>
    </inkml:brush>
  </inkml:definitions>
  <inkml:trace contextRef="#ctx0" brushRef="#br0">288 1 24575,'-13'283'0,"10"-238"0,0-7 0,-1 1 0,-10 39 0,-20 100 0,22-110 0,-31 109 0,7-57 0,25-76 0,-2 0 0,-2-1 0,-1-1 0,-31 53 0,31-69-1365,9-17-5461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2:03.201"/>
    </inkml:context>
    <inkml:brush xml:id="br0">
      <inkml:brushProperty name="width" value="0.025" units="cm"/>
      <inkml:brushProperty name="height" value="0.025" units="cm"/>
    </inkml:brush>
  </inkml:definitions>
  <inkml:trace contextRef="#ctx0" brushRef="#br0">275 12 24575,'0'-1'0,"0"1"0,-1-1 0,1 0 0,0 1 0,0-1 0,-1 1 0,1-1 0,-1 0 0,1 1 0,0-1 0,-1 1 0,1 0 0,-1 0 0,1 0 0,-1-1 0,1 1 0,-1-1 0,0 1 0,1 0 0,-1-1 0,1 1 0,-1 0 0,1 0 0,0 0 0,-1-1 0,0 1 0,1 0 0,-1 0 0,-1 0 0,-1 0 0,1-1 0,-1 1 0,-1 0 0,1 0 0,-2 1 0,-1 0 0,-1 1 0,1 0 0,0 0 0,0 1 0,1 0 0,-1-1 0,1 2 0,-1 0 0,-4 4 0,-8 6 0,-16 20 0,33-33 0,-12 12 0,2 0 0,-1 1 0,2 0 0,0 1 0,1 0 0,0 0 0,2 0 0,-1 2 0,1-1 0,2 1 0,0 0 0,1 0 0,-4 29 0,5-24 0,1 1 0,1 0 0,1-1 0,4 28 0,-2-41 0,1-1 0,0 0 0,0 0 0,2 0 0,-1 0 0,9 12 0,-3-5 0,-7-9 0,1-2 0,0 0 0,0 0 0,-1 1 0,2-2 0,0 1 0,-1 0 0,2-2 0,-2 2 0,1-1 0,0 0 0,1-2 0,-1 2 0,0-1 0,1 0 0,-1-1 0,11 1 0,1 1 0,1-2 0,0 0 0,-1-1 0,28-4 0,-36 2 0,0 1 0,1-1 0,-1-1 0,0-1 0,0 1 0,-1-1 0,0 0 0,0-1 0,1 1 0,-1-2 0,-1 1 0,0-2 0,1 2 0,-2-2 0,11-13 0,-9 10 0,0-1 0,-1-1 0,0 1 0,0-2 0,-2 1 0,0 0 0,0-1 0,-1 0 0,-1 0 0,4-18 0,-1-9 0,-2 18 0,1-39 0,-5 57 0,0-1 0,0-1 0,0 1 0,0 0 0,-1 0 0,0-1 0,0 1 0,0 0 0,0 0 0,-4-6 0,-9-27 0,11 31 0,1-1 0,-1 1 0,0 0 0,0 0 0,-2 0 0,2 1 0,-2-1 0,1 1 0,-6-6 0,1 5 0,1 0 0,0 0 0,0 1 0,-1 1 0,0-1 0,0 1 0,-19-7 0,24 11-24,0-1 0,1-1-1,-1 2 1,-4-6 0,0 3-1220,5 2-5582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57"/>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2:03.202"/>
    </inkml:context>
    <inkml:brush xml:id="br0">
      <inkml:brushProperty name="width" value="0.025" units="cm"/>
      <inkml:brushProperty name="height" value="0.025" units="cm"/>
    </inkml:brush>
  </inkml:definitions>
  <inkml:trace contextRef="#ctx0" brushRef="#br0">646 0 24575,'0'3'0,"-1"-1"0,0 1 0,1-1 0,-1 1 0,0-1 0,0 0 0,-1 0 0,1 1 0,-3 1 0,-2 6 0,-58 99 0,59-99 0,-46 77 0,-21 34 0,17-28 0,38-64 0,10-19 0,-9 20 0,10-19 0,1 0 0,-12 16 0,15-24 0,-16 32 0,4-11 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2:03.203"/>
    </inkml:context>
    <inkml:brush xml:id="br0">
      <inkml:brushProperty name="width" value="0.025" units="cm"/>
      <inkml:brushProperty name="height" value="0.025" units="cm"/>
    </inkml:brush>
  </inkml:definitions>
  <inkml:trace contextRef="#ctx0" brushRef="#br0">0 0 24575,'1'2'0,"0"0"0,0-1 0,0 1 0,0 0 0,-1 0 0,1 0 0,1 0 0,-1-1 0,3 2 0,-1 2 0,9 13 0,16 31 0,1 2 0,41 49 0,-52-74 0,13 19 0,6 11 0,-23-34 0,-13-19 0,0 0 0,1 0 0,-1 1 0,0-1 0,0 0 0,-1 1 0,1-1 0,-1 1 0,1 6 0,-4 31 0,-3-14 0,4-21 0,0-2 0,1 2 0,0-1 0,-1 9 0,-3 81 0,-2-20 0,5-35 0,-8 38 0,-3-16 0,7-1 0,-7 33 0,7-58-1365,6-33-5461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2:03.204"/>
    </inkml:context>
    <inkml:brush xml:id="br0">
      <inkml:brushProperty name="width" value="0.025" units="cm"/>
      <inkml:brushProperty name="height" value="0.025" units="cm"/>
    </inkml:brush>
  </inkml:definitions>
  <inkml:trace contextRef="#ctx0" brushRef="#br0">1172 0 24575,'0'1'0,"0"1"0,-1-1 0,1 0 0,0-1 0,-1 2 0,1-1 0,-1 0 0,1 0 0,-1 0 0,1 0 0,-1 1 0,0-1 0,0-1 0,0 2 0,-15 13 0,5-6 0,-80 74 0,-106 126 0,168-182 0,-1-1 0,0-1 0,-45 27 0,61-40 0,12-11 0,1 0 0,0 1 0,-1-1 0,1 0 0,0 1 0,-1-1 0,0 0 0,1-1 0,-1 1 0,1 0 0,-1 0 0,0-1 0,0 1 0,0-1 0,-2 1 0,-40 0 0,-80-11 0,85 6 0,-52-11 0,59 8 0,-53-3 0,55 8 60,-51-12-1,52 8-801,-53-4 0,76 10-6084</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2:03.205"/>
    </inkml:context>
    <inkml:brush xml:id="br0">
      <inkml:brushProperty name="width" value="0.025" units="cm"/>
      <inkml:brushProperty name="height" value="0.025" units="cm"/>
    </inkml:brush>
  </inkml:definitions>
  <inkml:trace contextRef="#ctx0" brushRef="#br0">889 1 24575,'-5'0'0,"-10"-1"0,1 2 0,1 0 0,-1 0 0,-15 4 0,10-1 0,0-1 0,0-1 0,-38-1 0,-10 1 0,60-1 0,0 1 0,-12 3 0,-11 2 0,-31-4 0,40-3 0,-29 5 0,37-3 0,10-2 0,1 0 0,-1 0 0,1 0 0,-1 0 0,1 1 0,-1-1 0,1 1 0,-1 0 0,1 0 0,0 0 0,-1 1 0,1-1 0,0 1 0,0-2 0,0 2 0,0 0 0,0 0 0,0 0 0,-2 2 0,-63 92 0,-11 13 0,22-43 0,41-49 0,-26 25 0,25-27 0,-22 27 0,33-36 0,-3 4 0,-17 19 0,16-20-1365,5-5-5461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2:03.206"/>
    </inkml:context>
    <inkml:brush xml:id="br0">
      <inkml:brushProperty name="width" value="0.025" units="cm"/>
      <inkml:brushProperty name="height" value="0.025" units="cm"/>
    </inkml:brush>
  </inkml:definitions>
  <inkml:trace contextRef="#ctx0" brushRef="#br0">0 0 24575,'1'5'0,"0"2"0,1-2 0,-1 1 0,0-1 0,2 1 0,-1-1 0,1 1 0,-1-1 0,1 0 0,4 5 0,9 17 0,27 53 0,17 40 0,-8-6 0,-17-31 0,-34-82 0,0 0 0,0 1 0,-1-1 0,1 0 0,0-1 0,0 1 0,0 0 0,0 0 0,1 0 0,-1 0 0,0-1 0,0 1 0,0 0 0,1-1 0,-1 1 0,1-1 0,-1 1 0,1-1 0,-1 0 0,3 1 0,3-1 0,2 0 0,11-1 0,-4 0 0,6 0 0,0-1 0,36-8 0,-38 4 0,5-1 0,77-13 0,-69 16 0,29-4 0,-12 2 0,-47 5 0,0 1 0,0-1 0,-1 0 0,1 1 0,0-1 0,3-1 0,-3 0 0,0 1 0,0 0 0,0 0 0,6-1 0,33 1-18,-27 2-1329,-8-1-5479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0:31.219"/>
    </inkml:context>
    <inkml:brush xml:id="br0">
      <inkml:brushProperty name="width" value="0.025" units="cm"/>
      <inkml:brushProperty name="height" value="0.025" units="cm"/>
    </inkml:brush>
  </inkml:definitions>
  <inkml:trace contextRef="#ctx0" brushRef="#br0">90 1 24575,'1'0'0,"0"1"0,0-1 0,0 1 0,0 0 0,0-1 0,0 1 0,-1 0 0,1 0 0,0 0 0,0-1 0,-1 1 0,1 0 0,-1 0 0,1 0 0,-1 0 0,1 0 0,-1 0 0,0 0 0,1 0 0,-1 0 0,0 0 0,0 1 0,0-1 0,1 0 0,-2 1 0,6 39 0,-4-30 0,5 32 0,-1 1 0,-3-1 0,-1 0 0,-2 1 0,-2-1 0,-2 0 0,-19 77 0,4-45 0,-14 41 0,4-23-1365,24-76-5461</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0:31.220"/>
    </inkml:context>
    <inkml:brush xml:id="br0">
      <inkml:brushProperty name="width" value="0.025" units="cm"/>
      <inkml:brushProperty name="height" value="0.025" units="cm"/>
    </inkml:brush>
  </inkml:definitions>
  <inkml:trace contextRef="#ctx0" brushRef="#br0">67 1 24575,'-1'6'0,"0"0"0,0 1 0,-1-1 0,0 0 0,0 0 0,-5 11 0,-7 25 0,-8 118 0,7 251 0,15-143-1365,0-250-5461</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1"/>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2"/>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3"/>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35"/>
    </inkml:context>
    <inkml:brush xml:id="br0">
      <inkml:brushProperty name="width" value="0.03528" units="cm"/>
      <inkml:brushProperty name="height" value="0.03528" units="cm"/>
    </inkml:brush>
  </inkml:definitions>
  <inkml:trace contextRef="#ctx0" brushRef="#br0">0 1 24575,'31'43'0,"-27"-37"0,0 2 0,0-1 0,-1 0 0,0 1 0,-1-1 0,1 1 0,-2 0 0,1 0 0,-1 0 0,1 15 0,-3-21 0,1-1 0,0 1 0,0 0 0,0-1 0,1 1 0,-1-1 0,0 1 0,1-1 0,-1 1 0,1-1 0,-1 1 0,1-1 0,0 1 0,-1-1 0,1 1 0,0-1 0,0 0 0,0 0 0,0 1 0,0-1 0,1 0 0,-1 0 0,0 0 0,0 0 0,1 0 0,-1-1 0,0 1 0,3 1 0,3 0 0,0 0 0,1-1 0,-1 0 0,0 0 0,11-1 0,-13 0 0,-1 0 0,1 0 0,-1 0 0,1 0 0,0 1 0,-1 0 0,1 0 0,-1 0 0,0 0 0,1 1 0,-1-1 0,0 1 0,0 0 0,0 1 0,6 3 0,0 6 0,-6-6 0,1-1 0,-1 0 0,1 0 0,1 0 0,-1 0 0,10 5 0,50 42 0,-55-46-105,-5-4-75,-1 0 0,0 0 0,0 1 0,0 0 0,0 0 0,7 6 0,-7-4-6646</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4"/>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5"/>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6"/>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5"/>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6"/>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7"/>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8"/>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9"/>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0"/>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79"/>
    </inkml:context>
    <inkml:brush xml:id="br0">
      <inkml:brushProperty name="width" value="0.025" units="cm"/>
      <inkml:brushProperty name="height" value="0.025" units="cm"/>
    </inkml:brush>
  </inkml:definitions>
  <inkml:trace contextRef="#ctx0" brushRef="#br0">1 1 24575,'1'2'0,"-1"1"0,2-1 0,-1 1 0,0-1 0,0 1 0,1-1 0,-1 0 0,1 0 0,0 0 0,0 1 0,0-2 0,0 1 0,0 0 0,0 0 0,3 1 0,37 25 0,192 96 0,-38-17 0,-124-55 0,-37-32 5,-23-13-348,0 0 1,0-1-1,8 2 114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36"/>
    </inkml:context>
    <inkml:brush xml:id="br0">
      <inkml:brushProperty name="width" value="0.03528" units="cm"/>
      <inkml:brushProperty name="height" value="0.03528" units="cm"/>
    </inkml:brush>
  </inkml:definitions>
  <inkml:trace contextRef="#ctx0" brushRef="#br0">273 5 24575,'-11'-1'0,"0"1"0,0 0 0,0 1 0,1 1 0,-1-1 0,0 2 0,1-1 0,-1 2 0,1-1 0,0 1 0,0 1 0,-15 8 0,15-4 0,-1 0 0,1 1 0,1 0 0,0 1 0,1 0 0,0 0 0,0 0 0,1 1 0,0 1 0,1-1 0,1 1 0,0 0 0,1 0 0,0 0 0,1 1 0,1-1 0,0 1 0,0 0 0,2 0 0,-1-1 0,2 1 0,0 0 0,4 18 0,-3-27 0,0 0 0,0 1 0,1-1 0,-1 0 0,1 0 0,-1-2 0</inkml:trace>
  <inkml:trace contextRef="#ctx0" brushRef="#br0" timeOffset="1">129 448 24575,'12'2'0,"16"2"0,0-2 0,46-2 0,-44 0 0,-23-1 0,1 0 0,-1-1 0,0 0 0,0 0 0,0 0 0,0-1 0,0 0 0,-1 0 0,1-1 0,-1 1 0,0-2 0,0 1 0,0-1 0,-1 1 0,1-2 0,-1 1 0,-1 0 0,1-1 0,7-12 0,-8 6 0,-1 0 0,-1 1 0,0-1 0,0 0 0,-1 0 0,-1 0 0,0 0 0,-3-23 0,1-8 0,2 37 0,-1-1 0,0 1 0,-1-1 0,0 1 0,0-1 0,0 1 0,0 0 0,-1 0 0,0 0 0,-1 1 0,1-1 0,-1 1 0,0-1 0,0 1 0,-1 1 0,-5-6 0,-11-9 0,-2 0 0,-32-20 0,37 27 0,13 9-1365,0 0-5461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0"/>
    </inkml:context>
    <inkml:brush xml:id="br0">
      <inkml:brushProperty name="width" value="0.025" units="cm"/>
      <inkml:brushProperty name="height" value="0.025" units="cm"/>
    </inkml:brush>
  </inkml:definitions>
  <inkml:trace contextRef="#ctx0" brushRef="#br0">1 1 24575,'4'1'0,"1"0"0,-1 0 0,1 1 0,-1 0 0,1 0 0,-1 0 0,0 0 0,5 4 0,7 3 0,155 85 0,-13-6 0,-50-26 0,-54-37 0,12 8 0,-32-15-1365,-29-15-5461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1"/>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2"/>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3"/>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4"/>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0"/>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1"/>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2"/>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3"/>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4"/>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38"/>
    </inkml:context>
    <inkml:brush xml:id="br0">
      <inkml:brushProperty name="width" value="0.03528" units="cm"/>
      <inkml:brushProperty name="height" value="0.03528" units="cm"/>
    </inkml:brush>
  </inkml:definitions>
  <inkml:trace contextRef="#ctx0" brushRef="#br0">69 1 24575,'-6'0'0,"2"-1"0,-1 1 0,1 0 0,0 0 0,-1 1 0,1-1 0,0 1 0,0 0 0,-8 3 0,10-3 0,1 0 0,-1 1 0,1-1 0,0 0 0,0 1 0,0-1 0,0 1 0,0-1 0,0 1 0,0 0 0,1-1 0,-1 1 0,0 0 0,1 0 0,-1-1 0,1 1 0,0 0 0,0 0 0,0 0 0,0 0 0,0-1 0,0 1 0,1 3 0,-1-1 0,0-1 0,1 1 0,-1-1 0,1 1 0,0-1 0,0 0 0,0 1 0,0-1 0,1 0 0,-1 0 0,1 0 0,0 0 0,0 0 0,0 0 0,0-1 0,4 4 0,-5-5 0,1 0 0,-1 0 0,1 1 0,0-1 0,0-1 0,0 1 0,-1 0 0,1 0 0,0-1 0,0 1 0,0-1 0,0 1 0,0-1 0,0 0 0,0 0 0,0 0 0,0 0 0,0 0 0,0 0 0,0-1 0,0 1 0,0-1 0,0 1 0,0-1 0,0 0 0,-1 0 0,1 1 0,0-1 0,0-1 0,1 0 0,2-2 0,-2 1 0,1 0 0,0-1 0,-1 0 0,0 0 0,1 0 0,-2 0 0,1 0 0,0-1 0,2-7 0,-4 11 0,0 0 0,-1 0 0,0 0 0,1 0 0,-1 0 0,1 0 0,-1-1 0,0 1 0,0 0 0,0 0 0,0 0 0,0-1 0,0 1 0,0 0 0,0 0 0,0 0 0,0-1 0,-1 1 0,1 0 0,0 0 0,-1 0 0,1 0 0,-1 0 0,0 0 0,1 0 0,-1 0 0,0 0 0,1 0 0,-1 0 0,0 0 0,0 0 0,0 0 0,0 1 0,0-1 0,0 0 0,0 1 0,0-1 0,0 1 0,0-1 0,0 1 0,0-1 0,-1 1 0,1 0 0,0-1 0,0 1 0,0 0 0,-2 0 0,-16-4-1365,13 3-5461</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5"/>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4"/>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5"/>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6"/>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7"/>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8"/>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9"/>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08"/>
    </inkml:context>
    <inkml:brush xml:id="br0">
      <inkml:brushProperty name="width" value="0.025" units="cm"/>
      <inkml:brushProperty name="height" value="0.025" units="cm"/>
    </inkml:brush>
  </inkml:definitions>
  <inkml:trace contextRef="#ctx0" brushRef="#br0">1 1 24575,'1'2'0,"-1"1"0,2-1 0,-1 1 0,0-1 0,0 1 0,1-1 0,-1 0 0,1 0 0,0 0 0,0 1 0,0-2 0,0 1 0,0 0 0,0 0 0,3 1 0,37 25 0,192 96 0,-38-17 0,-124-55 0,-37-32 5,-23-13-348,0 0 1,0-1-1,8 2 114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09"/>
    </inkml:context>
    <inkml:brush xml:id="br0">
      <inkml:brushProperty name="width" value="0.025" units="cm"/>
      <inkml:brushProperty name="height" value="0.025" units="cm"/>
    </inkml:brush>
  </inkml:definitions>
  <inkml:trace contextRef="#ctx0" brushRef="#br0">1 1 24575,'4'1'0,"1"0"0,-1 0 0,1 1 0,-1 0 0,1 0 0,-1 0 0,0 0 0,5 4 0,7 3 0,155 85 0,-13-6 0,-50-26 0,-54-37 0,12 8 0,-32-15-1365,-29-15-5461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0"/>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39"/>
    </inkml:context>
    <inkml:brush xml:id="br0">
      <inkml:brushProperty name="width" value="0.03528" units="cm"/>
      <inkml:brushProperty name="height" value="0.03528" units="cm"/>
    </inkml:brush>
  </inkml:definitions>
  <inkml:trace contextRef="#ctx0" brushRef="#br0">235 1 24575,'-31'20'0,"15"-7"0,8-8 0,-13 6 0,0 1 0,1 1 0,1 1 0,0 0 0,-32 34 0,44-41 0,-14 25 0,20-31 0,1 0 0,0 0 0,0 0 0,0 0 0,0 0 0,0 0 0,0-1 0,0 1 0,1 0 0,-1 0 0,0 0 0,0 0 0,1 0 0,-1-1 0,1 1 0,-1 0 0,0 0 0,1 0 0,-1-1 0,1 1 0,0 0 0,-1-1 0,1 1 0,0-1 0,-1 1 0,1 0 0,0-1 0,0 1 0,-1-1 0,1 0 0,0 1 0,0-1 0,0 0 0,0 1 0,-1-1 0,1 0 0,1 0 0,1 2 0,-1-1 0,1 0 0,0 0 0,-1 0 0,1 0 0,0 0 0,-1 0 0,1-1 0,0 1 0,0-1 0,0 0 0,0 0 0,-1 0 0,1 0 0,0-1 0,0 1 0,0-1 0,-1 1 0,1-1 0,0 0 0,-1 0 0,1 0 0,0-1 0,-1 1 0,0 0 0,1-1 0,-1 0 0,0 0 0,0 1 0,0-1 0,0-1 0,3-2 0,123-163 0,-122 162-1365,0 1-5461</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1"/>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2"/>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3"/>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2"/>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3"/>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4"/>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5"/>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6"/>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7"/>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6"/>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41:31.177"/>
    </inkml:context>
    <inkml:brush xml:id="br0">
      <inkml:brushProperty name="width" value="0.05" units="cm"/>
      <inkml:brushProperty name="height" value="0.05" units="cm"/>
      <inkml:brushProperty name="color" value="#99BCEC"/>
    </inkml:brush>
  </inkml:definitions>
  <inkml:trace contextRef="#ctx0" brushRef="#br0">1 39 24575,'1051'0'0,"-944"-10"0,2 0 0,123-3 0,-170 8-12,76 5 0,-63 1-1329,-58-1-5485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40"/>
    </inkml:context>
    <inkml:brush xml:id="br0">
      <inkml:brushProperty name="width" value="0.035" units="cm"/>
      <inkml:brushProperty name="height" value="0.035" units="cm"/>
    </inkml:brush>
  </inkml:definitions>
  <inkml:trace contextRef="#ctx0" brushRef="#br0">0 0 24575,'0'0'-8191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7"/>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8"/>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9"/>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0"/>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1"/>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0"/>
    </inkml:context>
    <inkml:brush xml:id="br0">
      <inkml:brushProperty name="width" value="0.025" units="cm"/>
      <inkml:brushProperty name="height" value="0.025" units="cm"/>
    </inkml:brush>
  </inkml:definitions>
  <inkml:trace contextRef="#ctx0" brushRef="#br0">1 1 24575,'1'2'0,"-1"1"0,2-1 0,-1 1 0,0-1 0,0 1 0,1-1 0,-1 0 0,1 0 0,0 0 0,0 1 0,0-2 0,0 1 0,0 0 0,0 0 0,3 1 0,37 25 0,192 96 0,-38-17 0,-124-55 0,-37-32 5,-23-13-348,0 0 1,0-1-1,8 2 114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1"/>
    </inkml:context>
    <inkml:brush xml:id="br0">
      <inkml:brushProperty name="width" value="0.025" units="cm"/>
      <inkml:brushProperty name="height" value="0.025" units="cm"/>
    </inkml:brush>
  </inkml:definitions>
  <inkml:trace contextRef="#ctx0" brushRef="#br0">1 1 24575,'4'1'0,"1"0"0,-1 0 0,1 1 0,-1 0 0,1 0 0,-1 0 0,0 0 0,5 4 0,7 3 0,155 85 0,-13-6 0,-50-26 0,-54-37 0,12 8 0,-32-15-1365,-29-15-5461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2"/>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3"/>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4"/>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41"/>
    </inkml:context>
    <inkml:brush xml:id="br0">
      <inkml:brushProperty name="width" value="0.035" units="cm"/>
      <inkml:brushProperty name="height" value="0.035" units="cm"/>
    </inkml:brush>
  </inkml:definitions>
  <inkml:trace contextRef="#ctx0" brushRef="#br0">0 1 24575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5"/>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39:12.928"/>
    </inkml:context>
    <inkml:brush xml:id="br0">
      <inkml:brushProperty name="width" value="0.025" units="cm"/>
      <inkml:brushProperty name="height" value="0.025" units="cm"/>
    </inkml:brush>
  </inkml:definitions>
  <inkml:trace contextRef="#ctx0" brushRef="#br0">288 1 24575,'-13'283'0,"10"-238"0,0-7 0,-1 1 0,-10 39 0,-20 100 0,22-110 0,-31 109 0,7-57 0,25-76 0,-2 0 0,-2-1 0,-1-1 0,-31 53 0,31-69-1365,9-17-5461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0:31.219"/>
    </inkml:context>
    <inkml:brush xml:id="br0">
      <inkml:brushProperty name="width" value="0.025" units="cm"/>
      <inkml:brushProperty name="height" value="0.025" units="cm"/>
    </inkml:brush>
  </inkml:definitions>
  <inkml:trace contextRef="#ctx0" brushRef="#br0">90 1 24575,'1'0'0,"0"1"0,0-1 0,0 1 0,0 0 0,0-1 0,0 1 0,-1 0 0,1 0 0,0 0 0,0-1 0,-1 1 0,1 0 0,-1 0 0,1 0 0,-1 0 0,1 0 0,-1 0 0,0 0 0,1 0 0,-1 0 0,0 0 0,0 1 0,0-1 0,1 0 0,-2 1 0,6 39 0,-4-30 0,5 32 0,-1 1 0,-3-1 0,-1 0 0,-2 1 0,-2-1 0,-2 0 0,-19 77 0,4-45 0,-14 41 0,4-23-1365,24-76-5461</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0:31.220"/>
    </inkml:context>
    <inkml:brush xml:id="br0">
      <inkml:brushProperty name="width" value="0.025" units="cm"/>
      <inkml:brushProperty name="height" value="0.025" units="cm"/>
    </inkml:brush>
  </inkml:definitions>
  <inkml:trace contextRef="#ctx0" brushRef="#br0">67 1 24575,'-1'6'0,"0"0"0,0 1 0,-1-1 0,0 0 0,0 0 0,-5 11 0,-7 25 0,-8 118 0,7 251 0,15-143-1365,0-250-5461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3:59.341"/>
    </inkml:context>
    <inkml:brush xml:id="br0">
      <inkml:brushProperty name="width" value="0.025" units="cm"/>
      <inkml:brushProperty name="height" value="0.025" units="cm"/>
    </inkml:brush>
  </inkml:definitions>
  <inkml:trace contextRef="#ctx0" brushRef="#br0">285 30 24575,'0'-1'0,"1"0"0,-1 0 0,-1 0 0,1-1 0,0 1 0,0 0 0,0 0 0,-1 0 0,1 0 0,0 0 0,-1-1 0,1 1 0,-1 0 0,0 0 0,1 0 0,-1 0 0,0 0 0,0 0 0,0 0 0,-1 0 0,0 0 0,0 0 0,1 0 0,-1 1 0,0-1 0,0 1 0,0-1 0,0 1 0,0 0 0,0-1 0,0 1 0,-2 0 0,-1 0 0,0-1 0,0 1 0,-1 0 0,1 1 0,0-1 0,0 1 0,0 0 0,0 0 0,0 0 0,1 1 0,-1-1 0,0 1 0,1 0 0,-1 0 0,1 1 0,-6 3 0,-8 8 0,9-8 0,1 1 0,-1 0 0,-13 14 0,0 2 0,16-18 0,1 1 0,0-1 0,0 1 0,-7 12 0,7-8 0,0 0 0,1 1 0,1 0 0,0-1 0,1 1 0,-2 14 0,-2 9 0,3-22 0,0 1 0,0 15 0,3-15 0,1 0 0,1 0 0,0 0 0,0 0 0,2 0 0,0 0 0,9 19 0,-10-25 0,7 18 0,15 24 0,-21-42 0,1-1 0,0 1 0,0-1 0,0 0 0,1 0 0,0 0 0,0-1 0,8 6 0,5 2 0,-3-2 0,28 15 0,-38-24 0,0 1 0,0-1 0,0 0 0,0 0 0,1 0 0,-1-1 0,0 0 0,1 0 0,7-1 0,-3 0 0,3 1 0,21-3 0,-30 1 0,0 0 0,0 0 0,0 0 0,-1 0 0,1-1 0,0 0 0,-1 1 0,5-4 0,17-9 0,-13 7 0,0 0 0,-1-1 0,20-15 0,-27 17 0,0 0 0,0-1 0,0 1 0,-1-1 0,0 0 0,-1 0 0,0 0 0,3-9 0,9-19 0,-10 25 0,-1 0 0,0 0 0,-1-1 0,0 1 0,-1 0 0,1-13 0,-1-64 0,-2 56 0,-1 23 0,0 1 0,-1 0 0,1 0 0,-2 0 0,1 1 0,-1-1 0,0 0 0,0 1 0,-8-11 0,4 6 0,-9-21 0,11 21 0,-1 0 0,0 1 0,-1-1 0,0 1 0,-1 0 0,0 1 0,-10-9 0,14 14 0,-1-2 0,-1 0 0,0 1 0,0 0 0,-9-7 0,11 11 0,1-1 0,-1 0 0,0 1 0,0-1 0,0 1 0,1 0 0,-1 0 0,0 0 0,0 1 0,-1-1 0,-3 1 0,-28 0-1365,29 0-5461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3:59.342"/>
    </inkml:context>
    <inkml:brush xml:id="br0">
      <inkml:brushProperty name="width" value="0.025" units="cm"/>
      <inkml:brushProperty name="height" value="0.025" units="cm"/>
    </inkml:brush>
  </inkml:definitions>
  <inkml:trace contextRef="#ctx0" brushRef="#br0">39 0 24575,'-8'115'0,"1"4"0,7-83 0,-1 1 0,-7 37 0,5-52 0,0 38 0,2-14 0,-2-7 0,-2 27 0,6 12-1365,-1-73-5461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3:59.343"/>
    </inkml:context>
    <inkml:brush xml:id="br0">
      <inkml:brushProperty name="width" value="0.025" units="cm"/>
      <inkml:brushProperty name="height" value="0.025" units="cm"/>
    </inkml:brush>
  </inkml:definitions>
  <inkml:trace contextRef="#ctx0" brushRef="#br0">0 0 24575,'1'0'0,"0"1"0,-1-1 0,1 0 0,0 0 0,-1 1 0,1-1 0,0 0 0,-1 1 0,1-1 0,0 1 0,-1-1 0,1 1 0,-1-1 0,1 1 0,-1-1 0,1 1 0,-1-1 0,0 1 0,1 0 0,0 0 0,7 18 0,-4-11 0,69 155 0,-36-77 0,4 3 0,-30-64 0,-6-15 0,-1 0 0,-1 0 0,1 0 0,2 19 0,13 108 0,-9-48 0,12 69 0,-17-127 0,1 56 0,-1-10 0,-4-60 0,1 0 0,4 20 0,0-25-1365,-2-7-5461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3:59.344"/>
    </inkml:context>
    <inkml:brush xml:id="br0">
      <inkml:brushProperty name="width" value="0.025" units="cm"/>
      <inkml:brushProperty name="height" value="0.025" units="cm"/>
    </inkml:brush>
  </inkml:definitions>
  <inkml:trace contextRef="#ctx0" brushRef="#br0">422 0 24575,'-1'0'0,"-1"1"0,0-1 0,0 0 0,0 0 0,0 1 0,1-1 0,-1 1 0,0-1 0,1 1 0,-1 0 0,0 0 0,1 0 0,-1-1 0,-1 3 0,-18 18 0,5-4 0,0-2 0,-21 27 0,6-7 0,-37 47 0,27-31 0,24-30 0,10-12 0,0 0 0,-1-1 0,-8 8 0,7-7 0,1-1 0,-10 14 0,-10 10 0,18-22 0,1 0 0,1 1 0,-8 13 0,16-23 0,-1 0 0,1 0 0,-1 0 0,1 0 0,-1 0 0,1 0 0,0 0 0,-1 1 0,1-1 0,0 0 0,0 0 0,0 0 0,0 0 0,0 1 0,0-1 0,1 0 0,-1 0 0,0 0 0,1 0 0,-1 1 0,1-1 0,-1 0 0,1 0 0,0 0 0,-1 0 0,2 1 0,2 3 0,1-1 0,0 0 0,-1 1 0,8 3 0,4 4 0,48 46 0,-45-39 25,-15-15-224,-1 0 1,1-1-1,0 1 1,0-1-1,0 0 1,9 6-1,-8-7-6627</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3:59.345"/>
    </inkml:context>
    <inkml:brush xml:id="br0">
      <inkml:brushProperty name="width" value="0.025" units="cm"/>
      <inkml:brushProperty name="height" value="0.025" units="cm"/>
    </inkml:brush>
  </inkml:definitions>
  <inkml:trace contextRef="#ctx0" brushRef="#br0">0 0 24575,'1'1'0,"-1"-1"0,0 0 0,1 0 0,-1 0 0,1 0 0,-1 1 0,0-1 0,1 0 0,-1 1 0,1-1 0,-1 0 0,0 1 0,0-1 0,1 0 0,-1 1 0,0-1 0,0 0 0,1 1 0,-1-1 0,0 1 0,0-1 0,0 0 0,1 1 0,3 13 0,-3-10 0,1 4 0,8 23 0,6 33 0,-10-35 0,14 36 0,1 3 0,3 4 0,1 5 0,-5-10 0,-19-65 0,0 0 0,0 0 0,0-1 0,0 1 0,0-1 0,0 1 0,1 0 0,-1-1 0,1 0 0,-1 1 0,1-1 0,-1 0 0,3 2 0,28 12 0,-11-5 0,32 19 0,-24-14 0,0 1 0,-1 1 0,35 29 0,-11 5-1365,-48-48-5461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3:59.346"/>
    </inkml:context>
    <inkml:brush xml:id="br0">
      <inkml:brushProperty name="width" value="0.025" units="cm"/>
      <inkml:brushProperty name="height" value="0.025" units="cm"/>
    </inkml:brush>
  </inkml:definitions>
  <inkml:trace contextRef="#ctx0" brushRef="#br0">674 0 24575,'0'10'0,"0"0"0,0 0 0,-2 0 0,1 0 0,-1 0 0,-1 0 0,1 0 0,-6 10 0,-8 17 0,-16 63 0,21-62 0,1-4 0,-21 75 0,27-86 0,-9 28 0,-3 2 0,-14 37 0,27-76 0,3-13 0,0 1 0,0-1 0,-1 1 0,1-1 0,-1 1 0,1-1 0,-1 1 0,1-1 0,-2 2 0,1-3 0,1 1 0,-1-1 0,1 0 0,-1 0 0,1 1 0,-1-1 0,1 0 0,-1 0 0,0 0 0,1 0 0,-1 1 0,1-1 0,-1 0 0,0 0 0,1 0 0,-1 0 0,1 0 0,-1-1 0,0 1 0,1 0 0,-1 0 0,1 0 0,-1 0 0,1-1 0,-1 1 0,1 0 0,-1 0 0,0-1 0,1 1 0,0 0 0,-2-1 0,-72-40 0,-92-44 0,162 84 0,-19-10 0,-1 2 0,-39-11 0,56 19-97,-83-17-1171,75 16-5558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42"/>
    </inkml:context>
    <inkml:brush xml:id="br0">
      <inkml:brushProperty name="width" value="0.03528" units="cm"/>
      <inkml:brushProperty name="height" value="0.03528" units="cm"/>
    </inkml:brush>
  </inkml:definitions>
  <inkml:trace contextRef="#ctx0" brushRef="#br0">1 8 24575,'190'-6'0,"115"4"0,-99 10-1365,-198-8-5461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3:59.353"/>
    </inkml:context>
    <inkml:brush xml:id="br0">
      <inkml:brushProperty name="width" value="0.025" units="cm"/>
      <inkml:brushProperty name="height" value="0.025" units="cm"/>
    </inkml:brush>
  </inkml:definitions>
  <inkml:trace contextRef="#ctx0" brushRef="#br0">275 12 24575,'0'-1'0,"0"1"0,-1-1 0,1 0 0,0 1 0,0-1 0,-1 1 0,1-1 0,-1 0 0,1 1 0,0-1 0,-1 1 0,1 0 0,-1 0 0,1 0 0,-1-1 0,1 1 0,-1-1 0,0 1 0,1 0 0,-1-1 0,1 1 0,-1 0 0,1 0 0,0 0 0,-1-1 0,0 1 0,1 0 0,-1 0 0,-1 0 0,-1 0 0,1-1 0,-1 1 0,-1 0 0,1 0 0,-2 1 0,-1 0 0,-1 1 0,1 0 0,0 0 0,0 1 0,1 0 0,-1-1 0,1 2 0,-1 0 0,-4 4 0,-8 6 0,-16 20 0,33-33 0,-12 12 0,2 0 0,-1 1 0,2 0 0,0 1 0,1 0 0,0 0 0,2 0 0,-1 2 0,1-1 0,2 1 0,0 0 0,1 0 0,-4 29 0,5-24 0,1 1 0,1 0 0,1-1 0,4 28 0,-2-41 0,1-1 0,0 0 0,0 0 0,2 0 0,-1 0 0,9 12 0,-3-5 0,-7-9 0,1-2 0,0 0 0,0 0 0,-1 1 0,2-2 0,0 1 0,-1 0 0,2-2 0,-2 2 0,1-1 0,0 0 0,1-2 0,-1 2 0,0-1 0,1 0 0,-1-1 0,11 1 0,1 1 0,1-2 0,0 0 0,-1-1 0,28-4 0,-36 2 0,0 1 0,1-1 0,-1-1 0,0-1 0,0 1 0,-1-1 0,0 0 0,0-1 0,1 1 0,-1-2 0,-1 1 0,0-2 0,1 2 0,-2-2 0,11-13 0,-9 10 0,0-1 0,-1-1 0,0 1 0,0-2 0,-2 1 0,0 0 0,0-1 0,-1 0 0,-1 0 0,4-18 0,-1-9 0,-2 18 0,1-39 0,-5 57 0,0-1 0,0-1 0,0 1 0,0 0 0,-1 0 0,0-1 0,0 1 0,0 0 0,0 0 0,-4-6 0,-9-27 0,11 31 0,1-1 0,-1 1 0,0 0 0,0 0 0,-2 0 0,2 1 0,-2-1 0,1 1 0,-6-6 0,1 5 0,1 0 0,0 0 0,0 1 0,-1 1 0,0-1 0,0 1 0,-19-7 0,24 11-24,0-1 0,1-1-1,-1 2 1,-4-6 0,0 3-1220,5 2-5582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3:59.354"/>
    </inkml:context>
    <inkml:brush xml:id="br0">
      <inkml:brushProperty name="width" value="0.025" units="cm"/>
      <inkml:brushProperty name="height" value="0.025" units="cm"/>
    </inkml:brush>
  </inkml:definitions>
  <inkml:trace contextRef="#ctx0" brushRef="#br0">646 0 24575,'0'3'0,"-1"-1"0,0 1 0,1-1 0,-1 1 0,0-1 0,0 0 0,-1 0 0,1 1 0,-3 1 0,-2 6 0,-58 99 0,59-99 0,-46 77 0,-21 34 0,17-28 0,38-64 0,10-19 0,-9 20 0,10-19 0,1 0 0,-12 16 0,15-24 0,-16 32 0,4-11 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3:59.355"/>
    </inkml:context>
    <inkml:brush xml:id="br0">
      <inkml:brushProperty name="width" value="0.025" units="cm"/>
      <inkml:brushProperty name="height" value="0.025" units="cm"/>
    </inkml:brush>
  </inkml:definitions>
  <inkml:trace contextRef="#ctx0" brushRef="#br0">0 0 24575,'1'2'0,"0"0"0,0-1 0,0 1 0,0 0 0,-1 0 0,1 0 0,1 0 0,-1-1 0,3 2 0,-1 2 0,9 13 0,16 31 0,1 2 0,41 49 0,-52-74 0,13 19 0,6 11 0,-23-34 0,-13-19 0,0 0 0,1 0 0,-1 1 0,0-1 0,0 0 0,-1 1 0,1-1 0,-1 1 0,1 6 0,-4 31 0,-3-14 0,4-21 0,0-2 0,1 2 0,0-1 0,-1 9 0,-3 81 0,-2-20 0,5-35 0,-8 38 0,-3-16 0,7-1 0,-7 33 0,7-58-1365,6-33-5461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3:59.356"/>
    </inkml:context>
    <inkml:brush xml:id="br0">
      <inkml:brushProperty name="width" value="0.025" units="cm"/>
      <inkml:brushProperty name="height" value="0.025" units="cm"/>
    </inkml:brush>
  </inkml:definitions>
  <inkml:trace contextRef="#ctx0" brushRef="#br0">1172 0 24575,'0'1'0,"0"1"0,-1-1 0,1 0 0,0-1 0,-1 2 0,1-1 0,-1 0 0,1 0 0,-1 0 0,1 0 0,-1 1 0,0-1 0,0-1 0,0 2 0,-15 13 0,5-6 0,-80 74 0,-106 126 0,168-182 0,-1-1 0,0-1 0,-45 27 0,61-40 0,12-11 0,1 0 0,0 1 0,-1-1 0,1 0 0,0 1 0,-1-1 0,0 0 0,1-1 0,-1 1 0,1 0 0,-1 0 0,0-1 0,0 1 0,0-1 0,-2 1 0,-40 0 0,-80-11 0,85 6 0,-52-11 0,59 8 0,-53-3 0,55 8 60,-51-12-1,52 8-801,-53-4 0,76 10-6084</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3:59.357"/>
    </inkml:context>
    <inkml:brush xml:id="br0">
      <inkml:brushProperty name="width" value="0.025" units="cm"/>
      <inkml:brushProperty name="height" value="0.025" units="cm"/>
    </inkml:brush>
  </inkml:definitions>
  <inkml:trace contextRef="#ctx0" brushRef="#br0">889 1 24575,'-5'0'0,"-10"-1"0,1 2 0,1 0 0,-1 0 0,-15 4 0,10-1 0,0-1 0,0-1 0,-38-1 0,-10 1 0,60-1 0,0 1 0,-12 3 0,-11 2 0,-31-4 0,40-3 0,-29 5 0,37-3 0,10-2 0,1 0 0,-1 0 0,1 0 0,-1 0 0,1 1 0,-1-1 0,1 1 0,-1 0 0,1 0 0,0 0 0,-1 1 0,1-1 0,0 1 0,0-2 0,0 2 0,0 0 0,0 0 0,0 0 0,-2 2 0,-63 92 0,-11 13 0,22-43 0,41-49 0,-26 25 0,25-27 0,-22 27 0,33-36 0,-3 4 0,-17 19 0,16-20-1365,5-5-5461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3:59.358"/>
    </inkml:context>
    <inkml:brush xml:id="br0">
      <inkml:brushProperty name="width" value="0.025" units="cm"/>
      <inkml:brushProperty name="height" value="0.025" units="cm"/>
    </inkml:brush>
  </inkml:definitions>
  <inkml:trace contextRef="#ctx0" brushRef="#br0">0 0 24575,'1'5'0,"0"2"0,1-2 0,-1 1 0,0-1 0,2 1 0,-1-1 0,1 1 0,-1-1 0,1 0 0,4 5 0,9 17 0,27 53 0,17 40 0,-8-6 0,-17-31 0,-34-82 0,0 0 0,0 1 0,-1-1 0,1 0 0,0-1 0,0 1 0,0 0 0,0 0 0,1 0 0,-1 0 0,0-1 0,0 1 0,0 0 0,1-1 0,-1 1 0,1-1 0,-1 1 0,1-1 0,-1 0 0,3 1 0,3-1 0,2 0 0,11-1 0,-4 0 0,6 0 0,0-1 0,36-8 0,-38 4 0,5-1 0,77-13 0,-69 16 0,29-4 0,-12 2 0,-47 5 0,0 1 0,0-1 0,-1 0 0,1 1 0,0-1 0,3-1 0,-3 0 0,0 1 0,0 0 0,0 0 0,6-1 0,33 1-18,-27 2-1329,-8-1-5479</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4:43.352"/>
    </inkml:context>
    <inkml:brush xml:id="br0">
      <inkml:brushProperty name="width" value="0.025" units="cm"/>
      <inkml:brushProperty name="height" value="0.025" units="cm"/>
    </inkml:brush>
  </inkml:definitions>
  <inkml:trace contextRef="#ctx0" brushRef="#br0">332 14 24575,'0'0'0,"0"-1"0,0 0 0,-1 0 0,1 1 0,0-1 0,-1 0 0,1 1 0,-1-1 0,1 1 0,-1-1 0,1 1 0,-1-1 0,1 0 0,-1 1 0,1 0 0,-1-1 0,0 1 0,1-1 0,-1 1 0,0 0 0,1-1 0,-1 1 0,0 0 0,1 0 0,-1 0 0,0-1 0,0 1 0,1 0 0,-2 0 0,-2 0 0,1-1 0,-1 1 0,1 0 0,-1 0 0,-3 1 0,-1 1 0,1 0 0,0 0 0,0 1 0,0 0 0,0 0 0,0 1 0,0 0 0,1 0 0,-7 6 0,-9 9 0,-19 21 0,40-39 0,-14 15 0,0 0 0,2 0 0,0 1 0,1 1 0,1 0 0,1 1 0,0 0 0,1 1 0,2-1 0,0 2 0,1-1 0,0 1 0,-3 34 0,6-28 0,0 0 0,2 1 0,1-1 0,5 34 0,-2-51 0,0 0 0,1 0 0,0 0 0,1-1 0,0 1 0,11 13 0,-4-3 0,-8-14 0,0-1 0,1 0 0,0 1 0,0-2 0,0 1 0,0 0 0,1-1 0,0 0 0,0-1 0,0 1 0,0-1 0,0 0 0,1 0 0,0-1 0,-1 0 0,1 0 0,12 1 0,2 0 0,0-2 0,1 0 0,-1-1 0,33-4 0,-43 2 0,1 0 0,-1-1 0,0-1 0,-1 1 0,1-1 0,-1-1 0,0 0 0,0-1 0,0 0 0,-1 0 0,0-1 0,0 0 0,0-1 0,-1 0 0,13-16 0,-11 11 0,-1 0 0,0-1 0,-1 0 0,-1 0 0,0-1 0,0 0 0,-2 0 0,0-1 0,-1 1 0,4-24 0,-1-10 0,-2 23 0,1-48 0,-6 70 0,1-2 0,-1-1 0,0 1 0,-1-1 0,1 1 0,-1 0 0,-1-1 0,1 1 0,-1 0 0,-3-8 0,-13-31 0,15 36 0,0 0 0,0 0 0,-1 1 0,0 0 0,0-1 0,-1 1 0,0 1 0,-1-1 0,-7-7 0,4 6 0,-1 1 0,0 0 0,0 1 0,-1 0 0,0 0 0,0 1 0,-22-8 0,28 12-24,0 0 0,1-1-1,-1 0 1,-5-4 0,2 2-1220,3 2-5582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4:43.353"/>
    </inkml:context>
    <inkml:brush xml:id="br0">
      <inkml:brushProperty name="width" value="0.025" units="cm"/>
      <inkml:brushProperty name="height" value="0.025" units="cm"/>
    </inkml:brush>
  </inkml:definitions>
  <inkml:trace contextRef="#ctx0" brushRef="#br0">724 0 24575,'-1'3'0,"0"0"0,0 0 0,0 0 0,0 0 0,0 0 0,-1 0 0,1-1 0,-1 1 0,-2 3 0,-4 6 0,-68 120 0,69-120 0,-54 92 0,-26 43 0,19-34 0,48-79 0,12-22 0,-12 26 0,14-25 0,-1 0 0,-14 19 0,19-28 0,-21 38 0,7-12 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4:43.354"/>
    </inkml:context>
    <inkml:brush xml:id="br0">
      <inkml:brushProperty name="width" value="0.025" units="cm"/>
      <inkml:brushProperty name="height" value="0.025" units="cm"/>
    </inkml:brush>
  </inkml:definitions>
  <inkml:trace contextRef="#ctx0" brushRef="#br0">29 0 24575,'0'41'0,"-2"0"0,-7 46 0,-1-6 0,3 1 0,6 116 0,2-96 0,-1-101 0,0 0 0,0 0 0,0 0 0,-1 0 0,1-1 0,0 1 0,0 0 0,1 0 0,-1 0 0,0 0 0,0-1 0,0 1 0,0 0 0,1 0 0,-1 0 0,0-1 0,1 1 0,-1 0 0,1 0 0,-1-1 0,1 1 0,-1 0 0,1-1 0,-1 1 0,1-1 0,0 1 0,-1-1 0,1 1 0,0-1 0,0 1 0,-1-1 0,1 1 0,0-1 0,1 0 0,-1 0 0,1 0 0,0 0 0,0-1 0,0 1 0,-1-1 0,1 1 0,0-1 0,-1 0 0,1 0 0,0 0 0,-1 0 0,1 0 0,-1 0 0,1 0 0,1-2 0,85-80 0,13 1 0,-60 53-1365,-36 24-5461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4:43.355"/>
    </inkml:context>
    <inkml:brush xml:id="br0">
      <inkml:brushProperty name="width" value="0.025" units="cm"/>
      <inkml:brushProperty name="height" value="0.025" units="cm"/>
    </inkml:brush>
  </inkml:definitions>
  <inkml:trace contextRef="#ctx0" brushRef="#br0">460 0 24575,'-3'0'0,"1"1"0,-1-1 0,0 1 0,1-1 0,-1 1 0,1 0 0,0 0 0,-1 0 0,1 0 0,0 1 0,0-1 0,-1 1 0,1-1 0,-3 4 0,-26 30 0,18-19 0,-147 143 0,144-143 0,-22 27 0,-2 3 0,19-26 0,2-2 0,1 1 0,1 0 0,-25 37 0,41-55 0,0 1 0,0 0 0,1 0 0,-1 0 0,1 1 0,-1-1 0,1 0 0,-1 0 0,1 0 0,0 0 0,0 0 0,0 0 0,0 1 0,1-1 0,-1 0 0,0 0 0,1 0 0,0 0 0,-1 0 0,1 0 0,0 0 0,0 0 0,0 0 0,0 0 0,0-1 0,1 1 0,-1 0 0,1-1 0,-1 1 0,3 1 0,6 6 0,0-1 0,0 0 0,22 12 0,-23-15 0,10 8 0,24 21 0,-3-2 0,172 122 0,-202-147-101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43"/>
    </inkml:context>
    <inkml:brush xml:id="br0">
      <inkml:brushProperty name="width" value="0.03528" units="cm"/>
      <inkml:brushProperty name="height" value="0.03528" units="cm"/>
    </inkml:brush>
  </inkml:definitions>
  <inkml:trace contextRef="#ctx0" brushRef="#br0">1 0 24575,'3'70'0,"24"127"0,-7-63 0,4 6 0,5 57 0,-21-30-1365,-8-159-5461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4:43.356"/>
    </inkml:context>
    <inkml:brush xml:id="br0">
      <inkml:brushProperty name="width" value="0.025" units="cm"/>
      <inkml:brushProperty name="height" value="0.025" units="cm"/>
    </inkml:brush>
  </inkml:definitions>
  <inkml:trace contextRef="#ctx0" brushRef="#br0">804 0 24575,'-2'2'0,"1"0"0,0 0 0,-1 0 0,1 0 0,0 0 0,0 0 0,0 1 0,0-1 0,0 0 0,1 1 0,-2 3 0,1-1 0,-4 8 0,-1-1 0,-11 18 0,9-17 0,-10 25 0,-100 205 0,55-127 0,61-114 0,0 1 0,0 0 0,0-1 0,0 1 0,-1-1 0,1 0 0,-1 1 0,1-1 0,-1-1 0,-5 4 0,-33 13 0,16-8 0,23-10 0,-11 6 0,-1 1 0,-22 14 0,22-12 0,0-1 0,-28 11 0,-15 8 0,-70 60 0,123-84 0,-23 15 0,20-14 0,0 0 0,1 1 0,-1 0 0,1 0 0,-8 9 0,8-8-99,-1 1-1,0-1 1,0 0-1,-13 6 1,13-6-769,2-3-5958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4:43.357"/>
    </inkml:context>
    <inkml:brush xml:id="br0">
      <inkml:brushProperty name="width" value="0.025" units="cm"/>
      <inkml:brushProperty name="height" value="0.025" units="cm"/>
    </inkml:brush>
  </inkml:definitions>
  <inkml:trace contextRef="#ctx0" brushRef="#br0">0 0 24575,'4'1'0,"-1"-1"0,1 1 0,-1 0 0,0 0 0,1 1 0,-1-1 0,5 3 0,9 4 0,64 15 0,33 12 0,-78-22 0,1-2 0,53 8 0,-60-13 0,35 16 0,-62-20 0,0-1 0,1 1 0,-1 0 0,0 0 0,0 0 0,0 1 0,0-1 0,0 1 0,-1-1 0,1 1 0,3 4 0,1 3 0,0 0 0,6 13 0,13 27 0,-11-18 0,25 38 0,-31-56 0,11 26 0,6 10 0,56 88 0,-70-117 0,11 24 0,5 10 0,-11-32-1365,-12-17-5461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4:58.251"/>
    </inkml:context>
    <inkml:brush xml:id="br0">
      <inkml:brushProperty name="width" value="0.025" units="cm"/>
      <inkml:brushProperty name="height" value="0.025" units="cm"/>
    </inkml:brush>
  </inkml:definitions>
  <inkml:trace contextRef="#ctx0" brushRef="#br0">1 1 24575,'31'2'0,"0"2"0,0 1 0,0 2 0,-1 1 0,40 16 0,11 2 0,-31-9 0,-1 3 0,-1 2 0,0 2 0,56 39 0,19 10 0,-114-68 0,1 0 0,-1-1 0,1 0 0,12 4 0,-17-7 0,0-1 0,-1 1 0,1-1 0,0 0 0,0 0 0,-1-1 0,1 1 0,0-1 0,-1 0 0,1-1 0,7-2 0,90-36 0,85-28 0,-180 65 0,0 0 0,0 0 0,-1-1 0,1 1 0,6-7 0,18-9 0,10-6 23,-31 19-301,0-1 1,0 1-1,1 1 1,20-8-1,-24 12-6548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4:58.252"/>
    </inkml:context>
    <inkml:brush xml:id="br0">
      <inkml:brushProperty name="width" value="0.025" units="cm"/>
      <inkml:brushProperty name="height" value="0.025" units="cm"/>
    </inkml:brush>
  </inkml:definitions>
  <inkml:trace contextRef="#ctx0" brushRef="#br0">634 1 24575,'2'0'0,"-1"1"0,0 0 0,1-1 0,-1 1 0,0 0 0,0 0 0,0 0 0,0 0 0,1 0 0,-1 0 0,-1 0 0,1 0 0,0 0 0,0 1 0,0-1 0,-1 0 0,1 1 0,1 1 0,12 32 0,-11-29 0,15 41 0,-3 1 0,17 79 0,-21-93 0,3 11 0,-14-43 0,0 0 0,0 0 0,0 0 0,0 0 0,0-1 0,0 1 0,-1 0 0,1 0 0,0 0 0,-1-1 0,0 1 0,1 0 0,-1-1 0,0 1 0,0 0 0,0-1 0,0 1 0,0-1 0,-1 1 0,1-1 0,0 0 0,-2 2 0,-154 114 0,121-89 0,-78 45 0,18-13 0,-6 23 0,75-59 0,-15 9-93,-78 46-1,75-51-1084,38-24-5648</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4:58.253"/>
    </inkml:context>
    <inkml:brush xml:id="br0">
      <inkml:brushProperty name="width" value="0.025" units="cm"/>
      <inkml:brushProperty name="height" value="0.025" units="cm"/>
    </inkml:brush>
  </inkml:definitions>
  <inkml:trace contextRef="#ctx0" brushRef="#br0">1 1 24575,'2'3'0,"0"0"0,0 0 0,1 0 0,-1 0 0,1 0 0,0-1 0,0 1 0,0-1 0,0 0 0,0 0 0,1 0 0,5 3 0,5 4 0,98 70 0,61 50 0,-146-108 0,1-1 0,43 22 0,-2 0 0,-48-30-28,-16-10-121,-1 0 1,1 1-1,-1-1 1,1 1-1,-1 0 1,0 1-1,0-1 1,5 6-1,-6-4-6677</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4:58.247"/>
    </inkml:context>
    <inkml:brush xml:id="br0">
      <inkml:brushProperty name="width" value="0.025" units="cm"/>
      <inkml:brushProperty name="height" value="0.025" units="cm"/>
    </inkml:brush>
  </inkml:definitions>
  <inkml:trace contextRef="#ctx0" brushRef="#br0">302 13 24575,'0'-1'0,"0"1"0,-1-1 0,1 0 0,0 1 0,0-1 0,-1 1 0,1-1 0,-1 0 0,1 1 0,0-1 0,-1 1 0,1-1 0,-1 1 0,1 0 0,-1-1 0,1 1 0,-1-1 0,0 1 0,1 0 0,-1-1 0,1 1 0,-1 0 0,0 0 0,1 0 0,-1-1 0,0 1 0,1 0 0,-1 0 0,-1 0 0,-1 0 0,0-1 0,0 1 0,-1 0 0,1 0 0,-3 1 0,-1 0 0,0 1 0,0 1 0,1-1 0,-1 1 0,1 0 0,0 0 0,0 1 0,0 0 0,-5 5 0,-9 7 0,-18 21 0,37-36 0,-13 13 0,2 1 0,-1 0 0,2 0 0,0 2 0,1-1 0,0 1 0,2 0 0,0 1 0,0 0 0,2 1 0,1-1 0,0 1 0,-3 31 0,4-25 0,2 0 0,1 0 0,1 0 0,4 30 0,-1-46 0,0 0 0,0 0 0,1 0 0,1 0 0,-1-1 0,11 14 0,-4-5 0,-8-11 0,1-1 0,1-1 0,-1 1 0,0 0 0,1-1 0,0 0 0,0 0 0,1-1 0,-1 1 0,0-1 0,1 0 0,0-1 0,0 1 0,0-1 0,0 0 0,0-1 0,11 2 0,2 0 0,1-2 0,-1 0 0,0-1 0,31-4 0,-40 2 0,0 0 0,0 0 0,0-1 0,0-1 0,0 0 0,-1 0 0,0-1 0,0 0 0,0 0 0,0-1 0,-1 0 0,0-1 0,0 1 0,-1-2 0,12-13 0,-10 9 0,-1 0 0,0-1 0,0 1 0,-1-2 0,-1 1 0,0-1 0,-1 0 0,-1 0 0,0 0 0,3-21 0,0-9 0,-3 20 0,2-43 0,-6 63 0,0-2 0,0 0 0,0 0 0,0 1 0,-1-1 0,0 0 0,0 0 0,0 1 0,-1-1 0,-3-6 0,-11-30 0,13 34 0,1 0 0,-1 0 0,-1 0 0,1 1 0,-2-1 0,1 1 0,-1 0 0,0 0 0,-6-6 0,2 5 0,0 0 0,0 1 0,0 0 0,-1 1 0,0 0 0,0 0 0,-20-7 0,25 12-24,1-1 0,0-1-1,0 1 1,-5-5 0,1 2-1220,4 3-5582</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4:58.249"/>
    </inkml:context>
    <inkml:brush xml:id="br0">
      <inkml:brushProperty name="width" value="0.025" units="cm"/>
      <inkml:brushProperty name="height" value="0.025" units="cm"/>
    </inkml:brush>
  </inkml:definitions>
  <inkml:trace contextRef="#ctx0" brushRef="#br0">0 0 24575,'16'377'0,"-15"-366"0,0 0 0,0 0 0,1 0 0,1 0 0,0 0 0,0-1 0,8 17 0,44 73 0,-37-71 0,21 48 0,-2 8 0,-15-36 0,18 59 0,-27-80-1365,-9-21-5461</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4:58.250"/>
    </inkml:context>
    <inkml:brush xml:id="br0">
      <inkml:brushProperty name="width" value="0.025" units="cm"/>
      <inkml:brushProperty name="height" value="0.025" units="cm"/>
    </inkml:brush>
  </inkml:definitions>
  <inkml:trace contextRef="#ctx0" brushRef="#br0">0 0 24575,'4'3'0,"0"-1"0,-1 1 0,0 0 0,1-1 0,-1 2 0,0-1 0,-1 0 0,1 1 0,3 4 0,1 1 0,44 57 0,-2 1 0,54 101 0,-34-66 0,-52-80 0,-1 1 0,-1 1 0,0 0 0,-2 1 0,11 30 0,-11-29-1365,-9-18-5461</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14:58.246"/>
    </inkml:context>
    <inkml:brush xml:id="br0">
      <inkml:brushProperty name="width" value="0.025" units="cm"/>
      <inkml:brushProperty name="height" value="0.025" units="cm"/>
    </inkml:brush>
  </inkml:definitions>
  <inkml:trace contextRef="#ctx0" brushRef="#br0">90 1 24575,'-2'4'0,"0"0"0,0 0 0,0 0 0,0-1 0,-1 1 0,0-1 0,1 1 0,-1-1 0,-5 4 0,-7 11 0,6-3 0,1 0 0,0 0 0,-9 26 0,15-33-1365,0-1-5461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1"/>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44"/>
    </inkml:context>
    <inkml:brush xml:id="br0">
      <inkml:brushProperty name="width" value="0.03528" units="cm"/>
      <inkml:brushProperty name="height" value="0.03528" units="cm"/>
    </inkml:brush>
  </inkml:definitions>
  <inkml:trace contextRef="#ctx0" brushRef="#br0">0 8 24575,'912'-8'-1365,"-906"8"-5461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2"/>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3"/>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4"/>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5"/>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6"/>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5"/>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6"/>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7"/>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8"/>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9"/>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45"/>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0"/>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79"/>
    </inkml:context>
    <inkml:brush xml:id="br0">
      <inkml:brushProperty name="width" value="0.025" units="cm"/>
      <inkml:brushProperty name="height" value="0.025" units="cm"/>
    </inkml:brush>
  </inkml:definitions>
  <inkml:trace contextRef="#ctx0" brushRef="#br0">1 1 24575,'1'2'0,"-1"1"0,2-1 0,-1 1 0,0-1 0,0 1 0,1-1 0,-1 0 0,1 0 0,0 0 0,0 1 0,0-2 0,0 1 0,0 0 0,0 0 0,3 1 0,37 25 0,192 96 0,-38-17 0,-124-55 0,-37-32 5,-23-13-348,0 0 1,0-1-1,8 2 114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0"/>
    </inkml:context>
    <inkml:brush xml:id="br0">
      <inkml:brushProperty name="width" value="0.025" units="cm"/>
      <inkml:brushProperty name="height" value="0.025" units="cm"/>
    </inkml:brush>
  </inkml:definitions>
  <inkml:trace contextRef="#ctx0" brushRef="#br0">1 1 24575,'4'1'0,"1"0"0,-1 0 0,1 1 0,-1 0 0,1 0 0,-1 0 0,0 0 0,5 4 0,7 3 0,155 85 0,-13-6 0,-50-26 0,-54-37 0,12 8 0,-32-15-1365,-29-15-5461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1"/>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2"/>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3"/>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4"/>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0"/>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1"/>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2"/>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46"/>
    </inkml:context>
    <inkml:brush xml:id="br0">
      <inkml:brushProperty name="width" value="0.03528" units="cm"/>
      <inkml:brushProperty name="height" value="0.03528" units="cm"/>
    </inkml:brush>
  </inkml:definitions>
  <inkml:trace contextRef="#ctx0" brushRef="#br0">0 0 24575,'0'0'-8191</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3"/>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4"/>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5"/>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4"/>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5"/>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6"/>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7"/>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8"/>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9"/>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08"/>
    </inkml:context>
    <inkml:brush xml:id="br0">
      <inkml:brushProperty name="width" value="0.025" units="cm"/>
      <inkml:brushProperty name="height" value="0.025" units="cm"/>
    </inkml:brush>
  </inkml:definitions>
  <inkml:trace contextRef="#ctx0" brushRef="#br0">1 1 24575,'1'2'0,"-1"1"0,2-1 0,-1 1 0,0-1 0,0 1 0,1-1 0,-1 0 0,1 0 0,0 0 0,0 1 0,0-2 0,0 1 0,0 0 0,0 0 0,3 1 0,37 25 0,192 96 0,-38-17 0,-124-55 0,-37-32 5,-23-13-348,0 0 1,0-1-1,8 2 114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47"/>
    </inkml:context>
    <inkml:brush xml:id="br0">
      <inkml:brushProperty name="width" value="0.03528" units="cm"/>
      <inkml:brushProperty name="height" value="0.03528" units="cm"/>
    </inkml:brush>
  </inkml:definitions>
  <inkml:trace contextRef="#ctx0" brushRef="#br0">1 0 24575,'0'0'-8191</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09"/>
    </inkml:context>
    <inkml:brush xml:id="br0">
      <inkml:brushProperty name="width" value="0.025" units="cm"/>
      <inkml:brushProperty name="height" value="0.025" units="cm"/>
    </inkml:brush>
  </inkml:definitions>
  <inkml:trace contextRef="#ctx0" brushRef="#br0">1 1 24575,'4'1'0,"1"0"0,-1 0 0,1 1 0,-1 0 0,1 0 0,-1 0 0,0 0 0,5 4 0,7 3 0,155 85 0,-13-6 0,-50-26 0,-54-37 0,12 8 0,-32-15-1365,-29-15-5461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0"/>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1"/>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2"/>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3"/>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2"/>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3"/>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4"/>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5"/>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6"/>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48"/>
    </inkml:context>
    <inkml:brush xml:id="br0">
      <inkml:brushProperty name="width" value="0.03528" units="cm"/>
      <inkml:brushProperty name="height" value="0.03528" units="cm"/>
    </inkml:brush>
  </inkml:definitions>
  <inkml:trace contextRef="#ctx0" brushRef="#br0">1 0 24575,'0'0'-8191</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7"/>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6"/>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7"/>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8"/>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9"/>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0"/>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1"/>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0"/>
    </inkml:context>
    <inkml:brush xml:id="br0">
      <inkml:brushProperty name="width" value="0.025" units="cm"/>
      <inkml:brushProperty name="height" value="0.025" units="cm"/>
    </inkml:brush>
  </inkml:definitions>
  <inkml:trace contextRef="#ctx0" brushRef="#br0">1 1 24575,'1'2'0,"-1"1"0,2-1 0,-1 1 0,0-1 0,0 1 0,1-1 0,-1 0 0,1 0 0,0 0 0,0 1 0,0-2 0,0 1 0,0 0 0,0 0 0,3 1 0,37 25 0,192 96 0,-38-17 0,-124-55 0,-37-32 5,-23-13-348,0 0 1,0-1-1,8 2 114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1"/>
    </inkml:context>
    <inkml:brush xml:id="br0">
      <inkml:brushProperty name="width" value="0.025" units="cm"/>
      <inkml:brushProperty name="height" value="0.025" units="cm"/>
    </inkml:brush>
  </inkml:definitions>
  <inkml:trace contextRef="#ctx0" brushRef="#br0">1 1 24575,'4'1'0,"1"0"0,-1 0 0,1 1 0,-1 0 0,1 0 0,-1 0 0,0 0 0,5 4 0,7 3 0,155 85 0,-13-6 0,-50-26 0,-54-37 0,12 8 0,-32-15-1365,-29-15-5461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2"/>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49"/>
    </inkml:context>
    <inkml:brush xml:id="br0">
      <inkml:brushProperty name="width" value="0.03528" units="cm"/>
      <inkml:brushProperty name="height" value="0.03528" units="cm"/>
    </inkml:brush>
  </inkml:definitions>
  <inkml:trace contextRef="#ctx0" brushRef="#br0">0 0 24575,'0'0'-8191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3"/>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4"/>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5"/>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38:56.765"/>
    </inkml:context>
    <inkml:brush xml:id="br0">
      <inkml:brushProperty name="width" value="0.025" units="cm"/>
      <inkml:brushProperty name="height" value="0.025" units="cm"/>
    </inkml:brush>
  </inkml:definitions>
  <inkml:trace contextRef="#ctx0" brushRef="#br0">90 1 24575,'1'0'0,"0"1"0,0-1 0,0 1 0,0 0 0,0-1 0,0 1 0,-1 0 0,1 0 0,0 0 0,0-1 0,-1 1 0,1 0 0,-1 0 0,1 0 0,-1 0 0,1 0 0,-1 0 0,0 0 0,1 0 0,-1 0 0,0 0 0,0 1 0,0-1 0,1 0 0,-2 1 0,6 39 0,-4-30 0,5 32 0,-1 1 0,-3-1 0,-1 0 0,-2 1 0,-2-1 0,-2 0 0,-19 77 0,4-45 0,-14 41 0,4-23-1365,24-76-5461</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39:02.980"/>
    </inkml:context>
    <inkml:brush xml:id="br0">
      <inkml:brushProperty name="width" value="0.025" units="cm"/>
      <inkml:brushProperty name="height" value="0.025" units="cm"/>
    </inkml:brush>
  </inkml:definitions>
  <inkml:trace contextRef="#ctx0" brushRef="#br0">67 1 24575,'-1'6'0,"0"0"0,0 1 0,-1-1 0,0 0 0,0 0 0,-5 11 0,-7 25 0,-8 118 0,7 251 0,15-143-1365,0-250-5461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39:12.928"/>
    </inkml:context>
    <inkml:brush xml:id="br0">
      <inkml:brushProperty name="width" value="0.025" units="cm"/>
      <inkml:brushProperty name="height" value="0.025" units="cm"/>
    </inkml:brush>
  </inkml:definitions>
  <inkml:trace contextRef="#ctx0" brushRef="#br0">288 1 24575,'-13'283'0,"10"-238"0,0-7 0,-1 1 0,-10 39 0,-20 100 0,22-110 0,-31 109 0,7-57 0,25-76 0,-2 0 0,-2-1 0,-1-1 0,-31 53 0,31-69-1365,9-17-5461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36:54.474"/>
    </inkml:context>
    <inkml:brush xml:id="br0">
      <inkml:brushProperty name="width" value="0.025" units="cm"/>
      <inkml:brushProperty name="height" value="0.025" units="cm"/>
    </inkml:brush>
  </inkml:definitions>
  <inkml:trace contextRef="#ctx0" brushRef="#br0">1 0 24575,'198'183'0,"-182"-168"0,1-1 0,0-1 0,26 14 0,-1 1 0,-22-13 0,0 0 0,1 0 0,0-1 0,1-1 0,0-1 0,2-1 0,43 15 0,-41-19-341,-2 1 0,1 1-1,24 13 1,-33-14-6485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2:57:33.032"/>
    </inkml:context>
    <inkml:brush xml:id="br0">
      <inkml:brushProperty name="width" value="0.025" units="cm"/>
      <inkml:brushProperty name="height" value="0.025" units="cm"/>
      <inkml:brushProperty name="color" value="#679AE2"/>
    </inkml:brush>
  </inkml:definitions>
  <inkml:trace contextRef="#ctx0" brushRef="#br0">747 568 24575,'-1'-5'0,"-1"1"0,1-1 0,-1 1 0,1 0 0,-1 0 0,0 0 0,-1 0 0,1 0 0,0 1 0,-5-6 0,-30-35 0,29 37 0,0 0 0,-1 1 0,1 0 0,-1 1 0,0 0 0,-1 1 0,1 0 0,-1 1 0,1 0 0,-19-3 0,12 4 0,0 0 0,0 1 0,0 1 0,0 1 0,0 0 0,-17 4 0,29-4 0,1 1 0,-1-1 0,0 1 0,1-1 0,-1 1 0,1 0 0,0 1 0,-1-1 0,1 1 0,0 0 0,0-1 0,0 1 0,1 1 0,-3 3 0,-27 53 0,12-17 0,5 0 0,15-40 0,-1 0 0,1 0 0,-1 0 0,1-1 0,-1 1 0,0 0 0,0-1 0,0 1 0,0-1 0,0 1 0,0-1 0,-1 1 0,1-1 0,-1 0 0,0 0 0,1 0 0,-1 0 0,0 0 0,0 0 0,0-1 0,0 1 0,0-1 0,-1 0 0,1 1 0,0-1 0,0 0 0,-1 0 0,1-1 0,-1 1 0,-3 0 0,-44 3 0,30-3 0,-1 1 0,-30 7 0,44-7 0,0 0 0,0 1 0,1 0 0,-1 1 0,0-1 0,1 2 0,0-1 0,0 1 0,0 0 0,1 0 0,-6 6 0,6-4 0,1-1 0,-1 1 0,1 0 0,0 0 0,1 0 0,-1 1 0,1-1 0,1 1 0,-1 0 0,1 0 0,1 0 0,-1 0 0,0 12 0,0 7 0,2 0 0,4 48 0,-3-71 0,0 0 0,1 0 0,-1-1 0,0 1 0,1-1 0,0 1 0,-1-1 0,1 1 0,1-1 0,-1 0 0,0 0 0,1 0 0,-1-1 0,1 1 0,0-1 0,0 1 0,-1-1 0,1 0 0,1 0 0,5 2 0,10 6 0,0-2 0,26 8 0,-32-12 0,51 5 0,-54-9 0,0 0 0,0 2 0,0-1 0,17 6 0,-27-7 0,1 1 0,-1-1 0,1 0 0,-1 0 0,1 0 0,-1 1 0,1-1 0,-1 0 0,1 1 0,-1-1 0,0 0 0,1 1 0,-1-1 0,1 1 0,-1-1 0,0 1 0,0-1 0,1 1 0,-1-1 0,0 1 0,1-1 0,-1 1 0,0-1 0,0 1 0,0 0 0,0-1 0,0 1 0,1-1 0,-1 1 0,0 0 0,0-1 0,0 2 0,-11 19 0,-20 14 0,22-26 0,0 1 0,1 0 0,0 1 0,1 0 0,0 0 0,0 1 0,1 0 0,0 0 0,1 1 0,0-1 0,1 1 0,0 1 0,-2 15 0,2-6 0,1-1 0,0 2 0,2-1 0,0 0 0,2 0 0,0 0 0,4 27 0,-3-43 0,0 1 0,0-1 0,0 0 0,1 0 0,0 0 0,0 0 0,1 0 0,-1-1 0,1 0 0,0 0 0,1 0 0,-1 0 0,1-1 0,0 0 0,1 0 0,-1 0 0,1-1 0,-1 0 0,1 0 0,0 0 0,0-1 0,1 0 0,-1-1 0,1 1 0,12 1 0,14 3 0,-1-2 0,1-2 0,66-2 0,-79-1 0,24-1 0,-13 2 0,0-2 0,56-10 0,-77 8 0,1 0 0,-1-1 0,0 0 0,0-1 0,0 0 0,0 0 0,-1-2 0,0 1 0,0-1 0,0-1 0,-1 0 0,8-9 0,-8 5 0,0 0 0,-1 0 0,0-1 0,-1 0 0,0-1 0,0 0 0,-2 0 0,1 0 0,2-17 0,21-56 0,-28 85 0,1 1 0,-1-1 0,1 1 0,-1-1 0,1 1 0,0 0 0,0-1 0,-1 1 0,1 0 0,0-1 0,0 1 0,0 0 0,0 0 0,1 0 0,-1 0 0,2-1 0,-2 2 0,-1 0 0,1 0 0,-1 0 0,1 1 0,-1-1 0,1 0 0,-1 0 0,1 1 0,-1-1 0,1 0 0,-1 1 0,1-1 0,-1 0 0,1 1 0,-1-1 0,0 1 0,1-1 0,-1 1 0,0-1 0,1 1 0,-1-1 0,0 1 0,0-1 0,1 1 0,-1-1 0,0 1 0,0 0 0,1 0 0,11 66 0,-8-45 0,1 5 0,0-1 0,2 0 0,1-1 0,10 25 0,-14-42 0,1 1 0,-1-1 0,1-1 0,0 1 0,0-1 0,1 0 0,0 0 0,0-1 0,1 0 0,-1 0 0,1 0 0,0-1 0,0-1 0,15 8 0,33 9 0,0-3 0,1-3 0,0-3 0,1-2 0,0-3 0,106-3 0,-148-6 0,-1 0 0,1 0 0,-1-2 0,1 0 0,-1-1 0,0 0 0,-1-2 0,1 0 0,13-10 0,-4 2 0,-1-2 0,-1-1 0,0-1 0,22-27 0,-38 40 0,-1 0 0,0 0 0,-1 0 0,1-1 0,-1 0 0,0 1 0,2-9 0,10-22 0,-9 36 0,-1 13 0,3 27 0,-6-30 0,0-3 0,-1-1 0,2 1 0,-1-1 0,0 1 0,1-1 0,0 0 0,0 0 0,0-1 0,0 1 0,1-1 0,0 0 0,0 0 0,0 0 0,0 0 0,0-1 0,1 0 0,-1 0 0,6 2 0,12 7 0,1-2 0,40 12 0,-16-7 0,-28-8 0,0-2 0,1-1 0,-1 0 0,1-2 0,0 0 0,0-2 0,33-3 0,9-7 0,65-20 0,-80 18 0,-25 6 0,0 0 0,-1-2 0,1-1 0,35-21 0,-50 26 0,1-2 0,-1 1 0,0-1 0,0 0 0,0-1 0,-1 0 0,1 0 0,-2 0 0,1-1 0,-1 0 0,0-1 0,0 1 0,-1-1 0,0 0 0,3-11 0,34-92 0,-23 182 0,-14-55 0,-1-1 0,1 1 0,1-1 0,0 0 0,1-1 0,0 0 0,1 0 0,12 18 0,-13-24 0,0 0 0,0 0 0,1 0 0,0-1 0,0 0 0,0 0 0,1-1 0,0 0 0,0 0 0,0-1 0,0-1 0,0 1 0,15 2 0,55 7 0,0-4 0,0-3 0,101-9 0,-58 1 0,-107 1 0,1-1 0,-2 0 0,1-1 0,0-1 0,0-1 0,-1 0 0,0-1 0,0 0 0,0-1 0,-1-1 0,0 0 0,0-1 0,0-1 0,-1 0 0,14-16 0,-11 9 0,0 1 0,-1-2 0,-1 0 0,-1-1 0,0-1 0,-1 1 0,0-2 0,-2 0 0,0 0 0,6-28 0,-4 24 0,-10 25 0,1 0 0,-1-1 0,0 1 0,1 0 0,-1 0 0,0-1 0,1 1 0,-1 0 0,1 0 0,-1 0 0,0-1 0,1 1 0,-1 0 0,1 0 0,-1 0 0,0 0 0,1 0 0,-1 0 0,1 0 0,-1 0 0,0 0 0,1 0 0,-1 0 0,1 0 0,-1 1 0,0-1 0,1 0 0,-1 0 0,1 1 0,2 2 0,1 0 0,-1 1 0,0 0 0,0 0 0,0 0 0,0 0 0,2 5 0,16 22 0,-5-14 0,1-1 0,1 0 0,1-2 0,0 0 0,0-1 0,1-2 0,0 0 0,1-1 0,0-2 0,0 0 0,23 4 0,13 3 0,20 7 0,0-4 0,1-4 0,114 5 0,-173-19 0,14 0 0,1-1 0,-1-1 0,38-9 0,-60 8 0,0 0 0,-1-1 0,1-1 0,-1 0 0,0 0 0,0-1 0,-1 0 0,0-1 0,0 0 0,0-1 0,0 0 0,-1-1 0,12-16 0,-4 2 0,-2 0 0,0-1 0,-1 0 0,-2-2 0,0 1 0,11-41 0,-17 52 0,-2 0 0,0-1 0,0 1 0,-1-1 0,-1 0 0,0 1 0,-1-1 0,0 0 0,-1 0 0,0 0 0,-1 1 0,-1-1 0,0 1 0,-6-19 0,6 27 0,0-1 0,-1 1 0,1 0 0,-1 0 0,0 0 0,0 0 0,-1 1 0,1 0 0,-1 0 0,0 0 0,-1 1 0,1 0 0,0 0 0,-1 0 0,0 1 0,0 0 0,0 0 0,0 1 0,0-1 0,0 2 0,-11-3 0,-11 1 0,1 1 0,-1 1 0,-48 6 0,55-3 0,2 0 0,16-1 0,-1-1 0,1 1 0,-1-1 0,1 0 0,0 0 0,-1 0 0,1 0 0,-1-1 0,-4-1 0,7 1 0,-1 0 0,1 0 0,0 0 0,0 0 0,1 0 0,-1-1 0,0 1 0,0 0 0,0-1 0,1 1 0,-1 0 0,1-1 0,-1 1 0,1-1 0,-1 1 0,1-1 0,0 1 0,0-1 0,-1 1 0,1-1 0,0 0 0,0 1 0,1-1 0,-1 1 0,0-1 0,0 1 0,1-1 0,-1 1 0,1-3 0,6-38 0,-2 0 0,-2-1 0,-1 0 0,-4-52 0,1 81 0,-1-1 0,-1 1 0,1 0 0,-2 0 0,0 0 0,0 1 0,-1 0 0,-1 0 0,0 0 0,0 1 0,-1 0 0,-1 0 0,0 1 0,0 0 0,-1 0 0,-12-11 0,8 10 0,-1 0 0,-1 0 0,0 2 0,0 0 0,-1 1 0,0 1 0,0 1 0,-34-10 0,42 15 0,0 0 0,-1 1 0,0 0 0,1 0 0,-1 1 0,0 1 0,1 0 0,-1 0 0,1 1 0,-1 0 0,1 0 0,0 1 0,0 1 0,0-1 0,0 2 0,0-1 0,1 1 0,-1 0 0,-11 12 0,16-14 0,1-1 0,0 0 0,-1 1 0,1-1 0,-1 0 0,1-1 0,-1 1 0,0 0 0,0-1 0,1 0 0,-1 0 0,0 0 0,-5 1 0,6-2 0,0-1 0,-1 1 0,1-1 0,0 1 0,0-1 0,0 0 0,0 0 0,0 0 0,0 0 0,0 0 0,1-1 0,-1 1 0,0-1 0,1 1 0,-1-1 0,0 0 0,1 0 0,0 0 0,-1 0 0,-1-3 0,-17-24 0,-2 1 0,0 1 0,-2 1 0,-1 2 0,0 1 0,-1 1 0,-51-32 0,41 33 0,0 2 0,-1 1 0,-1 3 0,0 1 0,0 2 0,-42-6 0,63 16 0,1 1 0,0 0 0,-1 2 0,1 0 0,-1 1 0,1 1 0,0 1 0,-20 7 0,-9 7 0,-66 39 0,101-51 0,1 1 0,-1 1 0,1 0 0,1 0 0,0 1 0,0 0 0,0 1 0,1-1 0,0 2 0,-10 19 0,12-21 0,4-8 0,1 0 0,-1 0 0,0 0 0,1 0 0,-1-1 0,1 1 0,-1 0 0,0 0 0,0-1 0,1 1 0,-1-1 0,0 1 0,0-1 0,0 1 0,1-1 0,-1 1 0,0-1 0,0 0 0,0 1 0,0-1 0,0 0 0,0 0 0,0 0 0,0 0 0,-1 0 0,-1-1 0,1 0 0,0 0 0,0 0 0,0 0 0,0 0 0,0 0 0,0-1 0,0 1 0,0-1 0,-2-3 0,-39-56 0,37 50 0,1 3 0,-1 0 0,1 0 0,-1 1 0,-1 0 0,1 0 0,-1 1 0,0 0 0,0 0 0,-1 0 0,1 2 0,-1-1 0,-8-3 0,1 3 0,0 0 0,0 2 0,0 0 0,0 1 0,0 0 0,-18 2 0,-27-2 0,-63 2 0,112 0 0,1 2 0,-1 0 0,0 0 0,0 1 0,1 0 0,0 1 0,-1 1 0,-13 8 0,18-7 0,0 0 0,0 0 0,1 0 0,0 0 0,0 1 0,1 0 0,0 0 0,-6 13 0,-13 20 0,14-26 0,6-9 0,0 0 0,0-1 0,-1 1 0,1-1 0,-1 1 0,-6 4 0,9-8 0,0-1 0,0 1 0,-1 0 0,1-1 0,0 1 0,0-1 0,-1 0 0,1 1 0,0-1 0,-1 0 0,1 0 0,-1 0 0,1 0 0,0 0 0,-1 0 0,1 0 0,0-1 0,-1 1 0,1-1 0,0 1 0,-1-1 0,1 1 0,0-1 0,0 0 0,-1 0 0,1 0 0,0 1 0,0-1 0,-1-2 0,-67-70 0,56 57 0,0 0 0,-1 1 0,-1 1 0,0 1 0,-1 0 0,0 1 0,-1 1 0,-29-14 0,5 8 0,-84-29 0,110 42 0,0 0 0,0 2 0,0 0 0,0 1 0,0 1 0,-25 3 0,33-1 0,0 0 0,-1 1 0,1 0 0,0 0 0,0 1 0,1 0 0,-1 0 0,-8 9 0,-51 48 0,51-46 0,-23 40 0,33-47 0,0 0 0,0 0 0,0 0 0,-1-1 0,0 0 0,-9 9 0,13-16 0,1 1 0,0-1 0,-1 1 0,1-1 0,0 0 0,-1 0 0,1 1 0,0-1 0,-1 0 0,1 0 0,0-1 0,-1 1 0,1 0 0,-1 0 0,1-1 0,0 1 0,0-1 0,-1 1 0,1-1 0,0 0 0,0 0 0,0 1 0,-1-1 0,1 0 0,-1-1 0,-34-34 0,21 19 0,3 8 0,0-1 0,-1 1 0,1 1 0,-1 1 0,-1 0 0,1 1 0,-1 0 0,0 2 0,0 0 0,-1 0 0,-19-1 0,5 0 0,21 3 0,-1 1 0,1 0 0,-1 0 0,0 1 0,-16 2 0,21-1 0,0 0 0,0 1 0,0-1 0,0 1 0,1 1 0,-1-1 0,1 0 0,0 1 0,-1 0 0,1 0 0,0 0 0,0 0 0,0 0 0,1 1 0,-1 0 0,-2 5 0,-72 137 0,76-145 0,1 0 0,-1 0 0,1 0 0,-1 0 0,0-1 0,1 1 0,-1 0 0,0 0 0,0-1 0,0 1 0,1-1 0,-1 1 0,0-1 0,0 1 0,0-1 0,0 1 0,0-1 0,0 0 0,0 0 0,0 1 0,0-1 0,1 0 0,-1 0 0,0 0 0,0 0 0,0 0 0,0-1 0,0 1 0,0 0 0,0 0 0,0-1 0,0 1 0,-1-2 0,-34-24 0,12 7 0,-5 2 0,-60-28 0,82 42 0,-1 1 0,1-1 0,-1 1 0,1 0 0,-1 1 0,0 0 0,1 1 0,-1 0 0,-13 1 0,15 1 0,0 0 0,1 1 0,-1 0 0,0 0 0,1 0 0,-1 0 0,1 1 0,0 0 0,-9 10 0,-41 52 0,30-34 0,11-17-151,1 1-1,1 1 0,0 0 0,1 1 1,0 1-1,1 0 0,1 0 1,-12 38-1,18-41-6674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39:51.114"/>
    </inkml:context>
    <inkml:brush xml:id="br0">
      <inkml:brushProperty name="width" value="0.025" units="cm"/>
      <inkml:brushProperty name="height" value="0.025" units="cm"/>
      <inkml:brushProperty name="color" value="#679AE2"/>
    </inkml:brush>
  </inkml:definitions>
  <inkml:trace contextRef="#ctx0" brushRef="#br0">1 1 24575,'0'23'0,"2"0"0,1 1 0,1-1 0,1 0 0,1-1 0,0 1 0,2-1 0,1-1 0,1 1 0,0-1 0,20 28 0,-6-17 0,49 52 0,-64-76-114,1-2 1,0 1-1,1-1 0,-1 0 0,1-1 1,0-1-1,1 0 0,-1 0 0,1-1 1,-1 0-1,18 1 0,-4 0-6712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39:52.814"/>
    </inkml:context>
    <inkml:brush xml:id="br0">
      <inkml:brushProperty name="width" value="0.025" units="cm"/>
      <inkml:brushProperty name="height" value="0.025" units="cm"/>
      <inkml:brushProperty name="color" value="#679AE2"/>
    </inkml:brush>
  </inkml:definitions>
  <inkml:trace contextRef="#ctx0" brushRef="#br0">260 1 24575,'-7'7'0,"2"1"0,-1 1 0,1-1 0,0 1 0,-5 12 0,-6 11 0,9-20 0,-1-1 0,0 0 0,-1 0 0,0-1 0,-1-1 0,0 1 0,0-2 0,-1 1 0,0-1 0,-1-1 0,1 0 0,-2-1 0,-19 8 0,2 3-1365,16-9-5461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2:29.336"/>
    </inkml:context>
    <inkml:brush xml:id="br0">
      <inkml:brushProperty name="width" value="0.035" units="cm"/>
      <inkml:brushProperty name="height" value="0.035" units="cm"/>
    </inkml:brush>
  </inkml:definitions>
  <inkml:trace contextRef="#ctx0" brushRef="#br0">1 77 24575,'0'11'0,"1"0"0,1 2 0,0-2 0,1 1 0,0-1 0,-1-1 0,2 1 0,0 0 0,0-1 0,2 1 0,-2-1 0,2-1 0,0 1 0,-1-2 0,2 2 0,-1-2 0,2 0 0,-1-2 0,1 2 0,12 9 0,-12-11 0,0 0 0,0-1 0,0 0 0,0 0 0,1-2 0,-1 2 0,1-3 0,1 1 0,-2-2 0,1 3 0,0-4 0,1 1 0,-1-1 0,0 0 0,1-1 0,-1 1 0,-1-2 0,1-1 0,1 1 0,-1-1 0,15-8 0,-12 3-65,0 0 0,0 0 0,0-1 0,-2 0 0,1-1 0,0-1 0,-2 0 0,0-1 0,1-1 0,-1 1 0,-1-1 0,0 0 0,-1-2 0,-1 1 0,1-1 0,-2 1 0,0-2 0,-1 1 0,0-1 0,4-31 0,-6 20-6761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50"/>
    </inkml:context>
    <inkml:brush xml:id="br0">
      <inkml:brushProperty name="width" value="0.035" units="cm"/>
      <inkml:brushProperty name="height" value="0.035" units="cm"/>
    </inkml:brush>
  </inkml:definitions>
  <inkml:trace contextRef="#ctx0" brushRef="#br0">0 0 24575,'0'0'-8191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39:54.176"/>
    </inkml:context>
    <inkml:brush xml:id="br0">
      <inkml:brushProperty name="width" value="0.025" units="cm"/>
      <inkml:brushProperty name="height" value="0.025" units="cm"/>
      <inkml:brushProperty name="color" value="#679AE2"/>
    </inkml:brush>
  </inkml:definitions>
  <inkml:trace contextRef="#ctx0" brushRef="#br0">1 9 24575,'2'2'0,"0"1"0,0 0 0,0-1 0,1 0 0,-1 0 0,1 0 0,0 0 0,-1 0 0,1 0 0,0 0 0,0-1 0,0 0 0,0 0 0,0 0 0,7 2 0,54 8 0,-53-10 0,67 7 0,1-5 0,115-8 0,-185 4-105,-1-1 0,0 0 0,1 0 0,-1 0 0,0-1 0,0 0 0,-1-1 0,1 0 0,-1 0 0,0 0 0,0-1 0,9-8 0,-5 5-6721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40:11.836"/>
    </inkml:context>
    <inkml:brush xml:id="br0">
      <inkml:brushProperty name="width" value="0.025" units="cm"/>
      <inkml:brushProperty name="height" value="0.025" units="cm"/>
      <inkml:brushProperty name="color" value="#679AE2"/>
    </inkml:brush>
  </inkml:definitions>
  <inkml:trace contextRef="#ctx0" brushRef="#br0">0 84 24575,'35'0'0,"58"1"0,108-15 0,-174 9-227,-1-1-1,0-1 1,0-1-1,-1-1 1,32-18-1,-38 18-6598</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40:18.429"/>
    </inkml:context>
    <inkml:brush xml:id="br0">
      <inkml:brushProperty name="width" value="0.025" units="cm"/>
      <inkml:brushProperty name="height" value="0.025" units="cm"/>
      <inkml:brushProperty name="color" value="#679AE2"/>
    </inkml:brush>
  </inkml:definitions>
  <inkml:trace contextRef="#ctx0" brushRef="#br0">0 0 24575,'0'3'0,"3"4"0,1 6 0,-1 3 0,3 3 0,0 0 0,-1 0 0,-2 0 0,0-2 0,-2 3 0,-1-2-8191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09:31.109"/>
    </inkml:context>
    <inkml:brush xml:id="br0">
      <inkml:brushProperty name="width" value="0.025" units="cm"/>
      <inkml:brushProperty name="height" value="0.025" units="cm"/>
    </inkml:brush>
  </inkml:definitions>
  <inkml:trace contextRef="#ctx0" brushRef="#br0">1 1 24575,'31'2'0,"0"2"0,0 1 0,0 2 0,-1 1 0,40 16 0,11 2 0,-31-9 0,-1 3 0,-1 2 0,0 2 0,56 39 0,19 10 0,-114-68 0,1 0 0,-1-1 0,1 0 0,12 4 0,-17-7 0,0-1 0,-1 1 0,1-1 0,0 0 0,0 0 0,-1-1 0,1 1 0,0-1 0,-1 0 0,1-1 0,7-2 0,90-36 0,85-28 0,-180 65 0,0 0 0,0 0 0,-1-1 0,1 1 0,6-7 0,18-9 0,10-6 23,-31 19-301,0-1 1,0 1-1,1 1 1,20-8-1,-24 12-6548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09:31.110"/>
    </inkml:context>
    <inkml:brush xml:id="br0">
      <inkml:brushProperty name="width" value="0.025" units="cm"/>
      <inkml:brushProperty name="height" value="0.025" units="cm"/>
    </inkml:brush>
  </inkml:definitions>
  <inkml:trace contextRef="#ctx0" brushRef="#br0">634 1 24575,'2'0'0,"-1"1"0,0 0 0,1-1 0,-1 1 0,0 0 0,0 0 0,0 0 0,0 0 0,1 0 0,-1 0 0,-1 0 0,1 0 0,0 0 0,0 1 0,0-1 0,-1 0 0,1 1 0,1 1 0,12 32 0,-11-29 0,15 41 0,-3 1 0,17 79 0,-21-93 0,3 11 0,-14-43 0,0 0 0,0 0 0,0 0 0,0 0 0,0-1 0,0 1 0,-1 0 0,1 0 0,0 0 0,-1-1 0,0 1 0,1 0 0,-1-1 0,0 1 0,0 0 0,0-1 0,0 1 0,0-1 0,-1 1 0,1-1 0,0 0 0,-2 2 0,-154 114 0,121-89 0,-78 45 0,18-13 0,-6 23 0,75-59 0,-15 9-93,-78 46-1,75-51-1084,38-24-5648</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09:31.111"/>
    </inkml:context>
    <inkml:brush xml:id="br0">
      <inkml:brushProperty name="width" value="0.025" units="cm"/>
      <inkml:brushProperty name="height" value="0.025" units="cm"/>
    </inkml:brush>
  </inkml:definitions>
  <inkml:trace contextRef="#ctx0" brushRef="#br0">1 1 24575,'2'3'0,"0"0"0,0 0 0,1 0 0,-1 0 0,1 0 0,0-1 0,0 1 0,0-1 0,0 0 0,0 0 0,1 0 0,5 3 0,5 4 0,98 70 0,61 50 0,-146-108 0,1-1 0,43 22 0,-2 0 0,-48-30-28,-16-10-121,-1 0 1,1 1-1,-1-1 1,1 1-1,-1 0 1,0 1-1,0-1 1,5 6-1,-6-4-6677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09:31.106"/>
    </inkml:context>
    <inkml:brush xml:id="br0">
      <inkml:brushProperty name="width" value="0.025" units="cm"/>
      <inkml:brushProperty name="height" value="0.025" units="cm"/>
    </inkml:brush>
  </inkml:definitions>
  <inkml:trace contextRef="#ctx0" brushRef="#br0">302 13 24575,'0'-1'0,"0"1"0,-1-1 0,1 0 0,0 1 0,0-1 0,-1 1 0,1-1 0,-1 0 0,1 1 0,0-1 0,-1 1 0,1-1 0,-1 1 0,1 0 0,-1-1 0,1 1 0,-1-1 0,0 1 0,1 0 0,-1-1 0,1 1 0,-1 0 0,0 0 0,1 0 0,-1-1 0,0 1 0,1 0 0,-1 0 0,-1 0 0,-1 0 0,0-1 0,0 1 0,-1 0 0,1 0 0,-3 1 0,-1 0 0,0 1 0,0 1 0,1-1 0,-1 1 0,1 0 0,0 0 0,0 1 0,0 0 0,-5 5 0,-9 7 0,-18 21 0,37-36 0,-13 13 0,2 1 0,-1 0 0,2 0 0,0 2 0,1-1 0,0 1 0,2 0 0,0 1 0,0 0 0,2 1 0,1-1 0,0 1 0,-3 31 0,4-25 0,2 0 0,1 0 0,1 0 0,4 30 0,-1-46 0,0 0 0,0 0 0,1 0 0,1 0 0,-1-1 0,11 14 0,-4-5 0,-8-11 0,1-1 0,1-1 0,-1 1 0,0 0 0,1-1 0,0 0 0,0 0 0,1-1 0,-1 1 0,0-1 0,1 0 0,0-1 0,0 1 0,0-1 0,0 0 0,0-1 0,11 2 0,2 0 0,1-2 0,-1 0 0,0-1 0,31-4 0,-40 2 0,0 0 0,0 0 0,0-1 0,0-1 0,0 0 0,-1 0 0,0-1 0,0 0 0,0 0 0,0-1 0,-1 0 0,0-1 0,0 1 0,-1-2 0,12-13 0,-10 9 0,-1 0 0,0-1 0,0 1 0,-1-2 0,-1 1 0,0-1 0,-1 0 0,-1 0 0,0 0 0,3-21 0,0-9 0,-3 20 0,2-43 0,-6 63 0,0-2 0,0 0 0,0 0 0,0 1 0,-1-1 0,0 0 0,0 0 0,0 1 0,-1-1 0,-3-6 0,-11-30 0,13 34 0,1 0 0,-1 0 0,-1 0 0,1 1 0,-2-1 0,1 1 0,-1 0 0,0 0 0,-6-6 0,2 5 0,0 0 0,0 1 0,0 0 0,-1 1 0,0 0 0,0 0 0,-20-7 0,25 12-24,1-1 0,0-1-1,0 1 1,-5-5 0,1 2-1220,4 3-5582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09:31.107"/>
    </inkml:context>
    <inkml:brush xml:id="br0">
      <inkml:brushProperty name="width" value="0.025" units="cm"/>
      <inkml:brushProperty name="height" value="0.025" units="cm"/>
    </inkml:brush>
  </inkml:definitions>
  <inkml:trace contextRef="#ctx0" brushRef="#br0">0 0 24575,'16'377'0,"-15"-366"0,0 0 0,0 0 0,1 0 0,1 0 0,0 0 0,0-1 0,8 17 0,44 73 0,-37-71 0,21 48 0,-2 8 0,-15-36 0,18 59 0,-27-80-1365,-9-21-5461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09:31.108"/>
    </inkml:context>
    <inkml:brush xml:id="br0">
      <inkml:brushProperty name="width" value="0.025" units="cm"/>
      <inkml:brushProperty name="height" value="0.025" units="cm"/>
    </inkml:brush>
  </inkml:definitions>
  <inkml:trace contextRef="#ctx0" brushRef="#br0">0 0 24575,'4'3'0,"0"-1"0,-1 1 0,0 0 0,1-1 0,-1 2 0,0-1 0,-1 0 0,1 1 0,3 4 0,1 1 0,44 57 0,-2 1 0,54 101 0,-34-66 0,-52-80 0,-1 1 0,-1 1 0,0 0 0,-2 1 0,11 30 0,-11-29-1365,-9-18-5461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10:16.259"/>
    </inkml:context>
    <inkml:brush xml:id="br0">
      <inkml:brushProperty name="width" value="0.025" units="cm"/>
      <inkml:brushProperty name="height" value="0.025" units="cm"/>
    </inkml:brush>
  </inkml:definitions>
  <inkml:trace contextRef="#ctx0" brushRef="#br0">90 1 24575,'-2'4'0,"0"0"0,0 0 0,0 0 0,0-1 0,-1 1 0,0-1 0,1 1 0,-1-1 0,-5 4 0,-7 11 0,6-3 0,1 0 0,0 0 0,-9 26 0,15-33-1365,0-1-5461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51"/>
    </inkml:context>
    <inkml:brush xml:id="br0">
      <inkml:brushProperty name="width" value="0.035" units="cm"/>
      <inkml:brushProperty name="height" value="0.035" units="cm"/>
    </inkml:brush>
  </inkml:definitions>
  <inkml:trace contextRef="#ctx0" brushRef="#br0">0 0 24575</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2:16.859"/>
    </inkml:context>
    <inkml:brush xml:id="br0">
      <inkml:brushProperty name="width" value="0.025" units="cm"/>
      <inkml:brushProperty name="height" value="0.025" units="cm"/>
    </inkml:brush>
  </inkml:definitions>
  <inkml:trace contextRef="#ctx0" brushRef="#br0">302 13 24575,'0'-1'0,"0"1"0,-1-1 0,1 0 0,0 1 0,0-1 0,-1 1 0,1-1 0,-1 0 0,1 1 0,0-1 0,-1 1 0,1-1 0,-1 1 0,1 0 0,-1-1 0,1 1 0,-1-1 0,0 1 0,1 0 0,-1-1 0,1 1 0,-1 0 0,0 0 0,1 0 0,-1-1 0,0 1 0,1 0 0,-1 0 0,-1 0 0,-1 0 0,0-1 0,0 1 0,-1 0 0,1 0 0,-3 1 0,-1 0 0,0 1 0,0 1 0,1-1 0,-1 1 0,1 0 0,0 0 0,0 1 0,0 0 0,-5 5 0,-9 7 0,-18 21 0,37-36 0,-13 13 0,2 1 0,-1 0 0,2 0 0,0 2 0,1-1 0,0 1 0,2 0 0,0 1 0,0 0 0,2 1 0,1-1 0,0 1 0,-3 31 0,4-25 0,2 0 0,1 0 0,1 0 0,4 30 0,-1-46 0,0 0 0,0 0 0,1 0 0,1 0 0,-1-1 0,11 14 0,-4-5 0,-8-11 0,1-1 0,1-1 0,-1 1 0,0 0 0,1-1 0,0 0 0,0 0 0,1-1 0,-1 1 0,0-1 0,1 0 0,0-1 0,0 1 0,0-1 0,0 0 0,0-1 0,11 2 0,2 0 0,1-2 0,-1 0 0,0-1 0,31-4 0,-40 2 0,0 0 0,0 0 0,0-1 0,0-1 0,0 0 0,-1 0 0,0-1 0,0 0 0,0 0 0,0-1 0,-1 0 0,0-1 0,0 1 0,-1-2 0,12-13 0,-10 9 0,-1 0 0,0-1 0,0 1 0,-1-2 0,-1 1 0,0-1 0,-1 0 0,-1 0 0,0 0 0,3-21 0,0-9 0,-3 20 0,2-43 0,-6 63 0,0-2 0,0 0 0,0 0 0,0 1 0,-1-1 0,0 0 0,0 0 0,0 1 0,-1-1 0,-3-6 0,-11-30 0,13 34 0,1 0 0,-1 0 0,-1 0 0,1 1 0,-2-1 0,1 1 0,-1 0 0,0 0 0,-6-6 0,2 5 0,0 0 0,0 1 0,0 0 0,-1 1 0,0 0 0,0 0 0,-20-7 0,25 12-24,1-1 0,0-1-1,0 1 1,-5-5 0,1 2-1220,4 3-5582</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2:40.986"/>
    </inkml:context>
    <inkml:brush xml:id="br0">
      <inkml:brushProperty name="width" value="0.025" units="cm"/>
      <inkml:brushProperty name="height" value="0.025" units="cm"/>
    </inkml:brush>
  </inkml:definitions>
  <inkml:trace contextRef="#ctx0" brushRef="#br0">648 0 24575,'0'3'0,"-1"-1"0,1 1 0,-1-1 0,0 1 0,0-1 0,0 0 0,-1 0 0,1 1 0,-3 2 0,-2 5 0,-58 99 0,59-99 0,-47 77 0,-20 35 0,16-28 0,40-66 0,9-18 0,-10 21 0,12-20 0,-1 0 0,-11 16 0,15-23 0,-16 30 0,4-9 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8:34.610"/>
    </inkml:context>
    <inkml:brush xml:id="br0">
      <inkml:brushProperty name="width" value="0.025" units="cm"/>
      <inkml:brushProperty name="height" value="0.025" units="cm"/>
    </inkml:brush>
  </inkml:definitions>
  <inkml:trace contextRef="#ctx0" brushRef="#br0">1 469 24575,'62'1'0,"67"-2"0,101-8 0,-219 8 0,1-1 0,0 1 0,-1-2 0,14-4 0,-13 4 0,0-1 0,1 2 0,23-3 0,-35 5 0,1 1 0,-1-1 0,1 0 0,-1 0 0,0 0 0,1-1 0,-1 1 0,1 0 0,-1-1 0,1 1 0,-1-1 0,0 1 0,1-1 0,-1 1 0,0-1 0,1 0 0,-1 0 0,0 0 0,0 0 0,0 0 0,2-1 0,-2 0 0,-1 1 0,0 0 0,1-1 0,-1 1 0,0 0 0,0-1 0,0 1 0,0 0 0,0-1 0,0 1 0,0 0 0,-1-1 0,1 1 0,0 0 0,-1-1 0,1 1 0,-1 0 0,1 0 0,-2-2 0,-5-9 0,-1 1 0,0 0 0,-18-19 0,14 17 0,-99-136 0,19 17 0,71 102-1365,17 26-5461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8:37.345"/>
    </inkml:context>
    <inkml:brush xml:id="br0">
      <inkml:brushProperty name="width" value="0.025" units="cm"/>
      <inkml:brushProperty name="height" value="0.025" units="cm"/>
    </inkml:brush>
  </inkml:definitions>
  <inkml:trace contextRef="#ctx0" brushRef="#br0">536 446 24575,'-30'0'0,"-1"3"0,1 0 0,-47 12 0,35-8 0,-1-1 0,-61 0 0,-39 4 0,141-9 0,-1-1 0,1 1 0,0-1 0,-1 0 0,1 0 0,0 0 0,-1 0 0,1 0 0,-1 0 0,1-1 0,0 1 0,-4-2 0,5-7 0,14-8 0,141-122 0,-131 121 0,0 1 0,-2-1 0,33-35 0,-13 6 0,87-77 0,-88 77-1365,-36 42-5461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8:41.091"/>
    </inkml:context>
    <inkml:brush xml:id="br0">
      <inkml:brushProperty name="width" value="0.025" units="cm"/>
      <inkml:brushProperty name="height" value="0.025" units="cm"/>
    </inkml:brush>
  </inkml:definitions>
  <inkml:trace contextRef="#ctx0" brushRef="#br0">1 0 24575,'2'21'0,"0"0"0,2-1 0,0 0 0,2 1 0,10 25 0,7 30 0,134 549 0,-113-470-1365,-42-149-5461</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8:42.651"/>
    </inkml:context>
    <inkml:brush xml:id="br0">
      <inkml:brushProperty name="width" value="0.025" units="cm"/>
      <inkml:brushProperty name="height" value="0.025" units="cm"/>
    </inkml:brush>
  </inkml:definitions>
  <inkml:trace contextRef="#ctx0" brushRef="#br0">176 1 24575,'-17'37'0,"-7"154"0,19-133 0,-2 0 0,-15 59 0,15-85 0,-4 50 0,-2 11 0,-7 22 0,11-54 0,-19 65 0,20-110-1365,4-8-5461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9:59.754"/>
    </inkml:context>
    <inkml:brush xml:id="br0">
      <inkml:brushProperty name="width" value="0.025" units="cm"/>
      <inkml:brushProperty name="height" value="0.025" units="cm"/>
    </inkml:brush>
  </inkml:definitions>
  <inkml:trace contextRef="#ctx0" brushRef="#br0">226 13 24575,'0'-1'0,"0"1"0,1-1 0,-1 0 0,0 1 0,0-1 0,1 1 0,-1-1 0,1 0 0,-1 1 0,0-1 0,1 1 0,-1-1 0,1 1 0,-1 0 0,1-1 0,-1 1 0,1-1 0,0 1 0,-1 0 0,1-1 0,-1 1 0,1 0 0,0 0 0,-1 0 0,1-1 0,0 1 0,-1 0 0,1 0 0,1 0 0,1 0 0,0-1 0,0 1 0,1 0 0,-1 0 0,3 1 0,1 0 0,0 1 0,0 1 0,-1-1 0,1 1 0,-1 0 0,0 0 0,0 1 0,0 0 0,5 5 0,9 7 0,18 21 0,-37-36 0,13 13 0,-2 1 0,1 0 0,-2 0 0,0 2 0,-1-1 0,0 1 0,-2 0 0,0 1 0,0 0 0,-2 1 0,-1-1 0,0 1 0,3 31 0,-4-25 0,-2 0 0,-1 0 0,-1 0 0,-4 30 0,1-46 0,0 0 0,0 0 0,-1 0 0,-1 0 0,1-1 0,-11 14 0,4-5 0,8-11 0,-1-1 0,-1-1 0,1 1 0,0 0 0,-1-1 0,0 0 0,0 0 0,-1-1 0,1 1 0,0-1 0,-1 0 0,0-1 0,0 1 0,0-1 0,0 0 0,0-1 0,-11 2 0,-2 0 0,-1-2 0,1 0 0,0-1 0,-31-4 0,40 2 0,0 0 0,0 0 0,0-1 0,0-1 0,0 0 0,1 0 0,0-1 0,0 0 0,0 0 0,0-1 0,1 0 0,0-1 0,0 1 0,1-2 0,-12-13 0,10 9 0,1 0 0,0-1 0,0 1 0,1-2 0,1 1 0,0-1 0,1 0 0,1 0 0,0 0 0,-3-21 0,0-9 0,3 20 0,-2-43 0,6 63 0,0-2 0,0 0 0,0 0 0,0 1 0,1-1 0,0 0 0,0 0 0,0 1 0,1-1 0,3-6 0,11-30 0,-13 34 0,-1 0 0,1 0 0,1 0 0,-1 1 0,2-1 0,-1 1 0,1 0 0,0 0 0,6-6 0,-2 5 0,0 0 0,0 1 0,0 0 0,1 1 0,0 0 0,0 0 0,20-7 0,-25 12-24,-1-1 0,0-1-1,0 1 1,5-5 0,-1 2-1220,-4 3-5582</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9:59.755"/>
    </inkml:context>
    <inkml:brush xml:id="br0">
      <inkml:brushProperty name="width" value="0.025" units="cm"/>
      <inkml:brushProperty name="height" value="0.025" units="cm"/>
    </inkml:brush>
  </inkml:definitions>
  <inkml:trace contextRef="#ctx0" brushRef="#br0">648 0 24575,'0'3'0,"-1"-1"0,1 1 0,-1-1 0,0 1 0,0-1 0,0 0 0,-1 0 0,1 1 0,-3 2 0,-2 5 0,-58 99 0,59-99 0,-47 77 0,-20 35 0,16-28 0,40-66 0,9-18 0,-10 21 0,12-20 0,-1 0 0,-11 16 0,15-23 0,-16 30 0,4-9 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1:43.306"/>
    </inkml:context>
    <inkml:brush xml:id="br0">
      <inkml:brushProperty name="width" value="0.025" units="cm"/>
      <inkml:brushProperty name="height" value="0.025" units="cm"/>
    </inkml:brush>
  </inkml:definitions>
  <inkml:trace contextRef="#ctx0" brushRef="#br0">403 511 24575,'-1'3'0,"1"-1"0,-1 0 0,0 0 0,-1 1 0,1-1 0,0 0 0,-1 0 0,1 0 0,-1 0 0,1-1 0,-1 1 0,0 0 0,0-1 0,-2 3 0,-30 20 0,19-17 0,0 0 0,0-1 0,0-1 0,-1 0 0,0-1 0,0-1 0,-21 2 0,16-2 0,-1 1 0,-40 13 0,61-16 0,0-1 0,1 1 0,-1-1 0,0 1 0,0-1 0,0 0 0,0 1 0,0-1 0,0 0 0,0 1 0,0-1 0,0 0 0,0 0 0,0 0 0,0 0 0,0 0 0,0 0 0,0 0 0,0-1 0,0 1 0,0 0 0,0 0 0,0-1 0,0 1 0,0 0 0,0-1 0,-1 0 0,0-27 0,3 16 0,9-146 0,-1 24 0,-8 109 0,1 0 0,8-35 0,-4 34 0,-3 0 0,2-29 0,6 16 0,-10 37 0,0 0 0,0 0 0,0 0 0,0-1 0,0 1 0,-1 0 0,1-1 0,-1 1 0,0 0 0,1-1 0,-1-3 0,-1 5 0,0 0 0,0 0 0,0 0 0,0 0 0,0 0 0,0 0 0,0 0 0,0 0 0,0 0 0,0 1 0</inkml:trace>
  <inkml:trace contextRef="#ctx0" brushRef="#br0" timeOffset="1">121 10 23583,'38'3'-373,"-30"-4"-6453</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1:04.588"/>
    </inkml:context>
    <inkml:brush xml:id="br0">
      <inkml:brushProperty name="width" value="0.025" units="cm"/>
      <inkml:brushProperty name="height" value="0.025" units="cm"/>
    </inkml:brush>
  </inkml:definitions>
  <inkml:trace contextRef="#ctx0" brushRef="#br0">1 0 24575,'1'8'0,"0"0"0,1-1 0,0 1 0,0-1 0,1 1 0,5 9 0,7 21 0,46 147 0,-24-86 0,16 47 0,-53-144 0,1-1 0,0 1 0,-1 0 0,1 0 0,-1-1 0,0 1 0,0 0 0,0 0 0,0 0 0,0 0 0,0-1 0,0 1 0,0 0 0,-1 0 0,1 0 0,-1-1 0,1 1 0,-1 0 0,-1 3 0,-29 22 0,27-24 0,-14 11-273,0 0 0,0 1 0,1 1 0,-18 23 0,32-35-6553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52"/>
    </inkml:context>
    <inkml:brush xml:id="br0">
      <inkml:brushProperty name="width" value="0.025" units="cm"/>
      <inkml:brushProperty name="height" value="0.025" units="cm"/>
    </inkml:brush>
  </inkml:definitions>
  <inkml:trace contextRef="#ctx0" brushRef="#br0">7 1 24575,'0'1'0,"0"1"0,0 2 0,0 4 0,0 1 0,0 0 0,0 2 0,0 1 0,-1-2 0,0-2 0,0-1 0,-1 0 0,2-1 0,-1 0 0,1-1-8191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1:59.328"/>
    </inkml:context>
    <inkml:brush xml:id="br0">
      <inkml:brushProperty name="width" value="0.025" units="cm"/>
      <inkml:brushProperty name="height" value="0.025" units="cm"/>
    </inkml:brush>
  </inkml:definitions>
  <inkml:trace contextRef="#ctx0" brushRef="#br0">18 0 24575,'-8'435'0,"-2"-131"0,10-72-1365,0-224-5461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2:06.180"/>
    </inkml:context>
    <inkml:brush xml:id="br0">
      <inkml:brushProperty name="width" value="0.025" units="cm"/>
      <inkml:brushProperty name="height" value="0.025" units="cm"/>
    </inkml:brush>
  </inkml:definitions>
  <inkml:trace contextRef="#ctx0" brushRef="#br0">0 0 24575,'3'5'0,"-1"0"0,1 0 0,-1 0 0,-1 0 0,1 0 0,-1 0 0,0 0 0,1 10 0,8 48 0,9 77 0,-10-26 0,-3-37 0,6 151 0,-3-33 0,18-90-1365,-26-96-5461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4:49.607"/>
    </inkml:context>
    <inkml:brush xml:id="br0">
      <inkml:brushProperty name="width" value="0.025" units="cm"/>
      <inkml:brushProperty name="height" value="0.025" units="cm"/>
    </inkml:brush>
  </inkml:definitions>
  <inkml:trace contextRef="#ctx0" brushRef="#br0">302 13 24575,'0'-1'0,"0"1"0,-1-1 0,1 0 0,0 1 0,0-1 0,-1 1 0,1-1 0,-1 0 0,1 1 0,0-1 0,-1 1 0,1-1 0,-1 1 0,1 0 0,-1-1 0,1 1 0,-1-1 0,0 1 0,1 0 0,-1-1 0,1 1 0,-1 0 0,0 0 0,1 0 0,-1-1 0,0 1 0,1 0 0,-1 0 0,-1 0 0,-1 0 0,0-1 0,0 1 0,-1 0 0,1 0 0,-3 1 0,-1 0 0,0 1 0,0 1 0,1-1 0,-1 1 0,1 0 0,0 0 0,0 1 0,0 0 0,-5 5 0,-9 7 0,-18 21 0,37-36 0,-13 13 0,2 1 0,-1 0 0,2 0 0,0 2 0,1-1 0,0 1 0,2 0 0,0 1 0,0 0 0,2 1 0,1-1 0,0 1 0,-3 31 0,4-25 0,2 0 0,1 0 0,1 0 0,4 30 0,-1-46 0,0 0 0,0 0 0,1 0 0,1 0 0,-1-1 0,11 14 0,-4-5 0,-8-11 0,1-1 0,1-1 0,-1 1 0,0 0 0,1-1 0,0 0 0,0 0 0,1-1 0,-1 1 0,0-1 0,1 0 0,0-1 0,0 1 0,0-1 0,0 0 0,0-1 0,11 2 0,2 0 0,1-2 0,-1 0 0,0-1 0,31-4 0,-40 2 0,0 0 0,0 0 0,0-1 0,0-1 0,0 0 0,-1 0 0,0-1 0,0 0 0,0 0 0,0-1 0,-1 0 0,0-1 0,0 1 0,-1-2 0,12-13 0,-10 9 0,-1 0 0,0-1 0,0 1 0,-1-2 0,-1 1 0,0-1 0,-1 0 0,-1 0 0,0 0 0,3-21 0,0-9 0,-3 20 0,2-43 0,-6 63 0,0-2 0,0 0 0,0 0 0,0 1 0,-1-1 0,0 0 0,0 0 0,0 1 0,-1-1 0,-3-6 0,-11-30 0,13 34 0,1 0 0,-1 0 0,-1 0 0,1 1 0,-2-1 0,1 1 0,-1 0 0,0 0 0,-6-6 0,2 5 0,0 0 0,0 1 0,0 0 0,-1 1 0,0 0 0,0 0 0,-20-7 0,25 12-24,1-1 0,0-1-1,0 1 1,-5-5 0,1 2-1220,4 3-5582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4:49.608"/>
    </inkml:context>
    <inkml:brush xml:id="br0">
      <inkml:brushProperty name="width" value="0.025" units="cm"/>
      <inkml:brushProperty name="height" value="0.025" units="cm"/>
    </inkml:brush>
  </inkml:definitions>
  <inkml:trace contextRef="#ctx0" brushRef="#br0">280 0 24575,'0'3'0,"0"-1"0,1 1 0,0-1 0,0 1 0,0-1 0,0 0 0,1 0 0,-1 1 0,3 2 0,2 5 0,58 99 0,-59-99 0,47 77 0,20 35 0,-16-28 0,-40-66 0,-9-18 0,10 21 0,-12-20 0,1 0 0,11 16 0,-15-23 0,16 30 0,-4-9 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5:30.025"/>
    </inkml:context>
    <inkml:brush xml:id="br0">
      <inkml:brushProperty name="width" value="0.025" units="cm"/>
      <inkml:brushProperty name="height" value="0.025" units="cm"/>
    </inkml:brush>
  </inkml:definitions>
  <inkml:trace contextRef="#ctx0" brushRef="#br0">209 39 24575,'0'-1'0,"1"-1"0,0 1 0,0-1 0,1 1 0,-1-1 0,0 1 0,0 0 0,1-1 0,-1 1 0,0 0 0,1 0 0,-1 0 0,1 0 0,0 0 0,-1 0 0,1 1 0,0-1 0,0 0 0,-1 1 0,4-1 0,37-10 0,-33 9 0,0 1 0,0 0 0,1 1 0,12 1 0,-20-1 0,0 0 0,-1 0 0,1 0 0,0 1 0,-1-1 0,1 1 0,0-1 0,-1 1 0,1-1 0,-1 1 0,1 0 0,-1 0 0,1 0 0,-1 0 0,0 0 0,1 0 0,-1 0 0,0 0 0,0 1 0,0-1 0,0 0 0,0 1 0,0-1 0,0 1 0,0-1 0,-1 1 0,1-1 0,0 1 0,-1 0 0,1 2 0,2 10 0,0-1 0,2 0 0,8 21 0,0-2 0,52 139 0,-41-108 0,-15-38 0,20 41 0,-28-64 0,0-1 0,0 1 0,0 0 0,0 0 0,0 0 0,-1 0 0,1 0 0,0 0 0,-1 0 0,0 0 0,1 0 0,-1 0 0,0 0 0,0 0 0,0 0 0,-1 0 0,1 0 0,0 0 0,-1 0 0,1 0 0,-1 0 0,0 0 0,1 0 0,-1 0 0,0 0 0,0 0 0,0 0 0,-1-1 0,1 1 0,0-1 0,-1 1 0,-2 2 0,-4 2 0,-1 0 0,-1 0 0,1-1 0,-1 0 0,-14 5 0,-27 15 0,28-10 0,0-1 0,-40 17 0,-1 0 0,38-17 0,1-2 0,-2-1 0,1-1 0,-53 11 0,78-20 4,-1-1-1,1 0 0,-1 1 1,1-1-1,-1 0 0,0 0 1,1 0-1,-1-1 1,1 1-1,-1 0 0,1-1 1,-1 1-1,1 0 0,-1-1 1,1 0-1,-1 1 1,1-1-1,-1 0 0,1 0 1,0 0-1,0 0 0,-1 0 1,1 0-1,0 0 0,0 0 1,0 0-1,0-1 1,0 1-1,-1-3 0,-1-2-165,1-1 0,0 0-1,0 1 1,0-1 0,-1-10 0,2 10-331,0-2-6333</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5:32.385"/>
    </inkml:context>
    <inkml:brush xml:id="br0">
      <inkml:brushProperty name="width" value="0.025" units="cm"/>
      <inkml:brushProperty name="height" value="0.025" units="cm"/>
    </inkml:brush>
  </inkml:definitions>
  <inkml:trace contextRef="#ctx0" brushRef="#br0">430 1 24575,'-2'0'0,"0"1"0,0-1 0,0 1 0,0-1 0,0 1 0,0 0 0,0 0 0,0 0 0,0 0 0,1 0 0,-1 0 0,0 0 0,1 1 0,-1-1 0,1 0 0,-1 1 0,1 0 0,-3 3 0,-22 40 0,9-14 0,-29 37 0,-58 121 0,42-73 0,32-63 0,-60 118 0,76-152-1365,10-14-5461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5:35.918"/>
    </inkml:context>
    <inkml:brush xml:id="br0">
      <inkml:brushProperty name="width" value="0.025" units="cm"/>
      <inkml:brushProperty name="height" value="0.025" units="cm"/>
    </inkml:brush>
  </inkml:definitions>
  <inkml:trace contextRef="#ctx0" brushRef="#br0">28 1 24575,'-18'35'0,"8"97"0,11 202 0,8 179 0,0-378-1365,-9-126-5461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5:38.079"/>
    </inkml:context>
    <inkml:brush xml:id="br0">
      <inkml:brushProperty name="width" value="0.025" units="cm"/>
      <inkml:brushProperty name="height" value="0.025" units="cm"/>
    </inkml:brush>
  </inkml:definitions>
  <inkml:trace contextRef="#ctx0" brushRef="#br0">1 1 24575,'2'22'0,"0"-1"0,2 1 0,0 0 0,1-1 0,2 0 0,10 25 0,10 36 0,-7-22 0,-12-37 0,-1 1 0,7 37 0,-8-34 0,0 0 0,11 27 0,9 37 0,44 177 0,-52-206 0,-12-33-1365,-4-22-5461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00:18:43.370"/>
    </inkml:context>
    <inkml:brush xml:id="br0">
      <inkml:brushProperty name="width" value="0.025" units="cm"/>
      <inkml:brushProperty name="height" value="0.025" units="cm"/>
    </inkml:brush>
  </inkml:definitions>
  <inkml:trace contextRef="#ctx0" brushRef="#br0">0 199 24575,'1'-6'0,"1"2"0,1 2 0,1-2 0,-1 3 0,1-2 0,0 1 0,1 0 0,0 0 0,3-4 0,-2 5 0,5-6 0,-7 6 0,7-6 0,-7 5 0,7-4 0,-7 4 0,6-3 0,-2 1 0,1 0 0,0 0 0,-1 0 0,-2 1 0,0-1 0,-1 3 0,0-3 0,1 2 0,1-1 0,2-2 0,-2 3 0,3-2 0,-4 2 0,2-1 0,1 0 0,-1 0 0,1 1 0,-2 0 0,3 0 0,2 0 0,3-2 0,1 2 0,1-2 0,-1 0 0,1 0 0,-1 0 0,1 1 0,2-1 0,0 0 0,4 0 0,-1 0 0,-2 0 0,-1 1 0,-2 1 0,-1 2 0,1-1 0,-1-1 0,1-1 0,-1 0 0,-1 1 0,-1 0 0,-2-1 0,-1 0 0,0 1 0,1 1 0,-5 1 0,4 0 0,-6 0 0,3 0 0,0 0 0,1 0 0,1 0 0,1 0 0,0 0 0,1 0 0,0 0 0,1 0 0,-1 0 0,5 0 0,-8 0 0,7 0 0,-5 0 0,3 0 0,3 0 0,-1 0 0,2 0 0,2 0 0,2 0 0,0 0 0,2 0 0,-2 1 0,-1 3 0,-2 2 0,-3 2 0,3 1 0,1-1 0,0 1 0,-1-1 0,-3-1 0,3 2 0,1-1 0,0-2 0,2 2 0,-3-2 0,1 1 0,-1 2 0,-3-3 0,-2 0 0,0 2 0,-6-4 0,3 3 0,-7-5 0,5 4 0,-4-2 0,1 0 0,-1-2 0,-1-1 0,-2-1 0,0 0 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4:12:16.609"/>
    </inkml:context>
    <inkml:brush xml:id="br0">
      <inkml:brushProperty name="width" value="0.025" units="cm"/>
      <inkml:brushProperty name="height" value="0.025" units="cm"/>
    </inkml:brush>
  </inkml:definitions>
  <inkml:trace contextRef="#ctx0" brushRef="#br0">0 181 24575,'1'-2'0,"0"-1"0,0 1 0,-1 0 0,1-1 0,0 1 0,0 0 0,0 0 0,0 0 0,1 0 0,0 0 0,-1 0 0,1 1 0,-1-1 0,1 1 0,-1-1 0,1 1 0,0-1 0,0 1 0,2-1 0,39-20 0,-27 16 0,1 1 0,1 0 0,0 2 0,-1 0 0,0 2 0,35 0 0,-49 2 0,-1 0 0,0 0 0,0 0 0,0 0 0,0 1 0,1-1 0,-1 0 0,-1 1 0,1 0 0,0-1 0,-1 1 0,1 0 0,0 0 0,-2 0 0,2 0 0,-1 0 0,1 1 0,-1-1 0,0 0 0,0 1 0,0-1 0,0 0 0,-1 1 0,0-1 0,1 4 0,-1-4 0,1 1 0,-1-1 0,1 1 0,0 0 0,0-1 0,0 0 0,0 1 0,0-1 0,0 1 0,0-1 0,0 0 0,1 0 0,0 0 0,0 0 0,0 0 0,-1 0 0,1-1 0,0 1 0,0 0 0,0-1 0,0 0 0,0 0 0,0 1 0,1-1 0,3 1 0,7-1 0,1-1 0,-2 0 0,2 0 0,-1-2 0,0 0 0,0-1 0,0 0 0,-1-1 0,1 0 0,0-1 0,-1-1 0,14-8 0,12-5 0,-33 17 0,0-1 0,0 1 0,0 0 0,1 0 0,-1 0 0,1 1 0,-1 0 0,1 0 0,-1 0 0,0 1 0,1 0 0,-1 0 0,1 1 0,-1 0 0,1 0 0,-1 0 0,1 1 0,-1-1 0,1 2 0,-2-1 0,2 0 0,-2 1 0,1 0 0,0 1 0,0-1 0,-2 1 0,2 0 0,-1 0 0,6 8 0,-6-9 0,0 1 0,0-1 0,1 0 0,-2 0 0,2 0 0,-1-1 0,1 0 0,0 0 0,0 0 0,0-1 0,0 1 0,0-1 0,0-1 0,0 1 0,0-1 0,10 0 0,9-1 0,49-8 0,-70 8 0,38-8 0,1-3 0,55-24 0,-95 35 0,1 0 0,-1 1 0,0-1 0,0 1 0,0-1 0,1 1 0,-1 0 0,0 0 0,0 0 0,1 0 0,-1 0 0,1 0 0,-2 1 0,2 0 0,-1-1 0,0 1 0,0 0 0,0 0 0,0 0 0,0 0 0,3 3 0,2 2 0,-1 0 0,0 0 0,-1 1 0,10 14 0,-12-15 0,1 0 0,-1 0 0,2 0 0,0-1 0,-1 0 0,2 0 0,-2 0 0,2-1 0,4 4 0,-4-5 0,-1-1 0,2 0 0,-2 0 0,2 0 0,-2-1 0,1 0 0,0 0 0,0-1 0,1 1 0,-2-1 0,1-1 0,1 0 0,-2 0 0,7-2 0,6-3 0,-1-1 0,2 0 0,17-14 0,-21 13 0,-2 0 0,2 1 0,0 1 0,0 0 0,22-4 0,6 6 0,-1 3 0,1 2 0,0 2 0,-1 2 0,51 14 0,90 8 0,-161-24 0,0-2 0,0-1 0,-1-1 0,0-1 0,1-1 0,0-1 0,-1-1 0,0-1 0,0-1 0,34-17 0,-51 22 0,23-13 0,1 0 0,39-13 0,-61 26 0,0 0 0,1 0 0,-1 0 0,1 1 0,0 0 0,-1 0 0,0 1 0,2 0 0,-2 0 0,0 1 0,1 0 0,0 0 0,-1 0 0,1 1 0,-1 0 0,0 1 0,11 5 0,4 16 0,-19-22 0,-2 0 0,1 0 0,1 0 0,-1-1 0,1 1 0,-1 0 0,1-1 0,-1 1 0,1-1 0,0 1 0,0-1 0,0 0 0,0 0 0,-1 0 0,1 0 0,0 0 0,0 0 0,1-1 0,-2 1 0,1-1 0,1 0 0,-1 1 0,0-1 0,2 0 0,22-4 0,47-13 0,-48 10 0,-1 1 0,28-2 0,-43 8 0,-1 1 0,1 0 0,0 1 0,-1 0 0,0 0 0,0 1 0,0 0 0,1 1 0,-1 0 0,13 9 0,-12-7 0,0-1 0,1 0 0,-1 0 0,1-1 0,0-1 0,0 0 0,12 2 0,0-5 0,-2-1 0,2 0 0,-1-2 0,40-11 0,-33 7 0,56-6 0,44-5 0,-92 11 0,-2 2 0,53-1 0,-82 7 0,0 0 0,0 0 0,0 0 0,0 1 0,0 0 0,0 0 0,-1 0 0,1 1 0,0-1 0,-1 1 0,6 5 0,-5-4 0,-1-1 0,1 0 0,-1 0 0,2 0 0,-1-1 0,0 1 0,0-1 0,1-1 0,5 2 0,10-2 0,1-1 0,0-2 0,-1 0 0,0-1 0,1-2 0,-1 0 0,-1-1 0,35-17 0,62-16 0,-113 38 0,0 1 0,-1-1 0,1 1 0,-1 0 0,1 1 0,0-1 0,-1 1 0,1 0 0,0 0 0,-1 0 0,1 0 0,0 0 0,-2 1 0,2 0 0,-1 0 0,0 0 0,0 0 0,0 1 0,0-1 0,5 6 0,-6-5 0,2 1 0,0-1 0,-1-1 0,1 1 0,0 0 0,-1-1 0,2 0 0,-2 0 0,2 0 0,-1-1 0,0 1 0,1-1 0,-1 0 0,6 0 0,29-3 0,0-2 0,61-15 0,-61 10 0,1 2 0,65-2 0,-100 9 0,0 0 0,0 1 0,-1 0 0,1 0 0,-1 1 0,1-1 0,-1 1 0,1 0 0,-1 0 0,1 1 0,-1 0 0,0-1 0,0 1 0,-1 1 0,1-1 0,0 1 0,5 6 0,5 5 0,-10-12 0,0-1 0,-1 0 0,0 0 0,1 0 0,0 0 0,0 0 0,-1-1 0,1 0 0,1 0 0,-2 0 0,2 0 0,-2-1 0,2 0 0,-1 0 0,0 0 0,0 0 0,7-2 0,7-2 0,0-1 0,26-10 0,-36 12 0,42-20 0,-39 16 0,1 1 0,-2 1 0,2 0 0,0 1 0,0 0 0,1 1 0,-2 1 0,16-1 0,-23 4 0,2 1 0,-2-1 0,1 1 0,0 1 0,0-1 0,-1 1 0,0 0 0,1 0 0,-1 0 0,0 1 0,-1-1 0,1 1 0,0 0 0,-1 1 0,1-1 0,2 6 0,31 30 0,-26-33 0,0 0 0,-1-1 0,2 0 0,0-1 0,0-1 0,0 0 0,0 0 0,0-2 0,1 1 0,16-1 0,15-1 0,71-9 0,-69 4 0,289-56 0,-250 41 0,-78 17 0,-1 0 0,1 1 0,-1 0 0,1 0 0,0 0 0,0 1 0,-1 1 0,1-1 0,0 1 0,-1 0 0,1 1 0,0-1 0,-1 2 0,1-1 0,-1 1 0,-1 0 0,2 0 0,5 5 0,-3-3 0,0 0 0,1 0 0,-1-1 0,1 0 0,0-1 0,0 0 0,0-1 0,1 0 0,-1-1 0,1 0 0,15-2 0,15-2 0,62-12 0,-73 9 0,182-43 0,-211 48 0,2 1 0,-1 0 0,1 0 0,-2 1 0,2-1 0,-1 0 0,1 1 0,-1 0 0,-1-1 0,2 1 0,-1 0 0,0 0 0,0 0 0,-1 1 0,2-1 0,-1 0 0,0 1 0,-1-1 0,0 1 0,1 0 0,0 0 0,-1 0 0,1 0 0,-1 0 0,2 3 0,-2-2 0,0-1 0,1 0 0,0 1 0,-1-1 0,1 0 0,-1 0 0,1-1 0,0 1 0,0 0 0,0 0 0,0-1 0,0 0 0,0 1 0,1-1 0,-1 0 0,0 0 0,0 0 0,1 0 0,0-1 0,-2 1 0,2-1 0,0 0 0,-1 0 0,4 0 0,29-7 0,-2-2 0,1-1 0,51-25 0,-47 18 0,2 2 0,43-10 0,-75 24 0,1 1 0,1 0 0,-2 0 0,1 1 0,0 0 0,-1 1 0,1 0 0,-1 0 0,1 1 0,-1 1 0,11 5 0,-8-4 0,1 0 0,-2-1 0,2 0 0,-1-1 0,19 2 0,26-4 0,-1-2 0,0-3 0,66-15 0,156-56 0,-274 73 0,1 1 0,-1 0 0,0 0 0,1 0 0,0 0 0,-1 0 0,1 1 0,0 0 0,-1 0 0,1 0 0,0 0 0,-1 1 0,1 0 0,-1 0 0,0 0 0,1 0 0,-1 0 0,1 1 0,-1-1 0,0 1 0,0 0 0,5 4 0,1 0 0,1-1 0,0 0 0,0-1 0,0 0 0,0 0 0,0-2 0,0 1 0,0-1 0,0-1 0,1 0 0,-1-1 0,13 0 0,20-4 0,70-16 0,-58 8 0,-45 10 0,-1 0 0,1 1 0,0 0 0,-1 1 0,1 0 0,0 0 0,-1 1 0,1 1 0,-1 0 0,1 0 0,-1 1 0,1 0 0,-1 1 0,15 9 0,-12-8 0,-1 0 0,1 0 0,0-1 0,-1-1 0,2 0 0,-1-1 0,1-1 0,-2 0 0,23-1 0,7-4 0,63-14 0,-52 7 0,-45 10 0,-2 1 0,1 0 0,-1 1 0,1-1 0,0 1 0,-1 0 0,1 1 0,-1-1 0,1 1 0,6 4 0,-5-3 0,0 0 0,1-1 0,0 1 0,12 0 0,-7-3 0,-1-1 0,1-1 0,-1 0 0,0-1 0,1 0 0,-1-1 0,0-1 0,-1 0 0,1-1 0,13-9 0,53-21 0,-74 35 0,-1 0 0,0 0 0,1 0 0,-1 1 0,1 0 0,0-1 0,-1 1 0,0 1 0,1-1 0,-1 1 0,1-1 0,-1 1 0,0 0 0,1 0 0,2 2 0,2 2 0,0 0 0,-1 0 0,0 1 0,9 9 0,-12-11 0,2 1 0,-2 0 0,2-1 0,-2 0 0,2 0 0,-1-1 0,1 0 0,0 0 0,-1 0 0,2-1 0,9 3 0,10-4 0,1 0 0,-1-2 0,1-2 0,-2 0 0,1-2 0,40-13 0,63-10 0,-125 27 0,0 1 0,0 0 0,-1 0 0,1 0 0,0 1 0,0-1 0,0 1 0,-1 0 0,1 0 0,0 1 0,-1-1 0,1 1 0,-1 0 0,0 0 0,1 0 0,-1 0 0,5 5 0,25 14 0,-25-17 0,1-1 0,0 0 0,-1-1 0,1 0 0,0-1 0,0 0 0,10 0 0,67-6 0,-73 4 0,59-14 0,-59 11 0,0 1 0,0 0 0,-1 0 0,1 2 0,1 0 0,-2 0 0,17 3 0,-24-1 0,0 1 0,0 0 0,0 1 0,-1-1 0,1 1 0,-1 0 0,1 1 0,-1-1 0,1 1 0,-1 0 0,-1 0 0,1 0 0,5 8 0,-6-8 0,0 1 0,1-1 0,0 0 0,-1 0 0,1 0 0,0-1 0,0 1 0,1-1 0,-1 0 0,1 0 0,0-1 0,0 1 0,-1-1 0,2-1 0,7 3 0,-1-2 0,0-2 0,0 1 0,0-1 0,-1-1 0,2 0 0,-1-1 0,0-1 0,-1 0 0,0-1 0,1 0 0,-1 0 0,0-2 0,0 1 0,16-13 0,-25 16 0,0 1 0,1-1 0,-2 1 0,1 0 0,1-1 0,-1 1 0,1 0 0,-1 0 0,0 1 0,1-1 0,0 0 0,-1 1 0,0 0 0,1 0 0,0 0 0,-1 0 0,0 0 0,1 0 0,0 1 0,3 0 0,-1 2 0,0 0 0,0 1 0,0-1 0,-1 1 0,1 0 0,0 1 0,4 5 0,3 4 0,-5-8 0,0 0 0,0-1 0,1 0 0,0 0 0,-1-1 0,1 0 0,0 0 0,1-1 0,-1 0 0,0-1 0,1 0 0,-1 0 0,1-1 0,0 0 0,0-1 0,0 0 0,11-2 0,-6 0 0,0 0 0,0-1 0,0-1 0,0 0 0,-1-1 0,1-1 0,0-1 0,-2 0 0,22-15 0,-12 2 0,-18 15 0,1 0 0,-1 0 0,2 1 0,-1 0 0,1 0 0,-1 0 0,1 1 0,11-6 0,-15 9 0,0 1 0,-2-1 0,2 0 0,0 1 0,0-1 0,-1 1 0,1 0 0,-1-1 0,0 1 0,1 0 0,-1 0 0,1 0 0,-1 0 0,0 0 0,1 0 0,-2 1 0,3 1 0,22 29 0,-20-23 0,4 5 0,1-1 0,1 0 0,0 0 0,1-2 0,15 14 0,-20-20 0,1 0 0,-1-1 0,1 0 0,-1-1 0,2 1 0,-1-2 0,0 1 0,0-1 0,1-1 0,-1 0 0,14 1 0,-7-3 0,-2 0 0,1-1 0,-1 0 0,0-2 0,1 1 0,-1-2 0,0 0 0,24-13 0,-4-2 0,-3-1 0,35-28 0,-62 46 0,-1 1 0,0 0 0,1 1 0,-1-1 0,1 0 0,-1 1 0,1 0 0,0-1 0,-1 1 0,2 0 0,-1 1 0,0-1 0,-1 1 0,1-1 0,1 1 0,-2 0 0,1 0 0,0 0 0,0 1 0,0-1 0,0 1 0,0 0 0,4 1 0,0 2 0,1 2 0,0-1 0,-1 1 0,0 0 0,0 0 0,8 10 0,-6-6 0,-3-5 0,-1 0 0,0 0 0,2 0 0,-1-1 0,1 0 0,-1 0 0,0-1 0,1 0 0,0 0 0,-1-1 0,2 1 0,-1-2 0,0 1 0,0-1 0,1-1 0,12 1 0,2-4 0,1-1 0,0 0 0,42-17 0,-43 13 0,0 2 0,1 0 0,37-4 0,-52 11 0,0 0 0,0 1 0,0 0 0,0 1 0,0-1 0,-1 2 0,0-1 0,1 1 0,-1 0 0,0 1 0,0 0 0,0 0 0,8 10 0,-3-5 0,-1-1 0,2 0 0,16 8 0,-15-11 0,1 0 0,-1-1 0,2-1 0,-2-1 0,2-1 0,-1 0 0,1-1 0,-1 0 0,24-4 0,0-3 0,-1-1 0,58-22 0,-72 23 0,-2 2 0,2 0 0,0 2 0,23 0 0,-20 1 0,1-1 0,39-8 0,-30 3 0,1 2 0,0 1 0,58 3 0,26-1 0,-116 1 0,0 0 0,1-1 0,-1 0 0,1 0 0,-2 0 0,1-1 0,0 0 0,0 0 0,0-1 0,-1 1 0,7-7 0,14-9 0,-22 18 0,-1-1 0,0 1 0,1 0 0,0 0 0,-1 0 0,0 1 0,1-1 0,-1 1 0,1 0 0,-1 0 0,1 1 0,0-1 0,-1 1 0,1 0 0,-1 0 0,0 0 0,5 2 0,37 5 0,-28-11 0,0 0 0,-1-1 0,1-2 0,-1 0 0,0 0 0,25-15 0,-18 9 0,0 1 0,37-11 0,-54 20 0,1 0 0,0 1 0,0 0 0,0 1 0,0-1 0,1 2 0,-1-1 0,0 1 0,0 0 0,0 0 0,0 1 0,-1 0 0,9 4 0,-7-2 0,11 6 0,0-1 0,0-1 0,1 0 0,0-2 0,1 0 0,-1-2 0,38 3 0,62-18 0,-29 1 0,-79 10 0,-1 1 0,1 0 0,19 6 0,-21-5 0,1 0 0,-1 0 0,1-1 0,-1 0 0,13-2 0,12-3 0,-2-1 0,-2 1 0,45 3 0,-65 2 0,0 0 0,0 1 0,0 0 0,-1 1 0,1 1 0,-1 0 0,1 0 0,-1 1 0,0 0 0,17 13 0,-23-15 0,1 0 0,0 0 0,0 0 0,0 0 0,1-1 0,-1 0 0,1 0 0,-1-1 0,0 1 0,1-1 0,-1-1 0,2 1 0,-2-1 0,1 0 0,-1-1 0,1 1 0,6-3 0,8-2 0,-2-2 0,2-1 0,29-17 0,-37 18 0,1 0 0,1 0 0,-1 1 0,1 1 0,0 1 0,-1 0 0,2 0 0,16 0 0,-15 5 0,0 1 0,0 1 0,-1 1 0,18 6 0,-17-5 0,0 0 0,0-1 0,32 2 0,-18-6 0,44-8 0,-52 4 0,-17 4 0,1 0 0,-1 1 0,1 0 0,-1 0 0,1 0 0,-1 0 0,0 1 0,0 0 0,1 0 0,-2 1 0,1-1 0,5 4 0,-3-1 0,0-1 0,0-1 0,2 1 0,10 2 0,-4-3 0,1-1 0,0-1 0,-1-1 0,1 0 0,0-1 0,18-4 0,89-28 0,-92 23 0,-1 1 0,2 1 0,48-4 0,-66 12 0,0 1 0,-1 1 0,21 5 0,28 3 0,-4-10 0,0-3 0,0-2 0,0-3 0,86-25 0,-103 18 0,14-3 0,-52 18 0,1-1 0,-2 1 0,2 0 0,0 0 0,-2 0 0,2 1 0,-1-1 0,0 1 0,1 0 0,-1 0 0,0 0 0,0 0 0,0 1 0,6 3 0,29 23 0,-19-12 0,1-2 0,41 22 0,-54-33 0,2 1 0,-2-2 0,1 1 0,0-1 0,0-1 0,1 0 0,-1 0 0,0-1 0,0 0 0,0 0 0,1-1 0,11-2 0,20-8 0,-23 6 0,-2 0 0,2 1 0,-1 2 0,0 0 0,1 0 0,0 2 0,-1 0 0,24 4 0,17 4 0,0-3 0,108-6 0,-58-2 0,16-11 0,-104 14 0,-1 1 0,29 5 0,20 2 0,17-7 0,196-3 0,-243-6 0,-29 6 0,-1 0 0,0 1 0,0 0 0,13 0 0,-17 1 0,0 0 0,-1 1 0,0-1 0,1 1 0,-1 0 0,1 0 0,-2 0 0,2 0 0,-1 0 0,1 0 0,-1 1 0,-1-1 0,1 1 0,0 0 0,1 0 0,-2 0 0,0 0 0,3 2 0,-1 0-105,0 0 0,-1-1 0,1 1 0,1-1 0,-2 0 0,2 0 0,0 0 0,-1 0 0,1-1 0,0 1 0,0-1 0,7 2 0,4 1-6721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53"/>
    </inkml:context>
    <inkml:brush xml:id="br0">
      <inkml:brushProperty name="width" value="0.025" units="cm"/>
      <inkml:brushProperty name="height" value="0.025" units="cm"/>
    </inkml:brush>
  </inkml:definitions>
  <inkml:trace contextRef="#ctx0" brushRef="#br0">0 1 24575,'0'1'0,"0"1"0,0 2 0,0 2 0,0 0 0,0 0 0,0 2 0,0 0 0,0 1 0,0-1 0,0-1 0,0 1 0,0-1 0,0 0 0,0 0-8191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097"/>
    </inkml:context>
    <inkml:brush xml:id="br0">
      <inkml:brushProperty name="width" value="0.035" units="cm"/>
      <inkml:brushProperty name="height" value="0.035" units="cm"/>
    </inkml:brush>
  </inkml:definitions>
  <inkml:trace contextRef="#ctx0" brushRef="#br0">388 1 24575,'0'8'0,"-1"1"0,0-1 0,0 1 0,-2-1 0,-3 11 0,-7 23 0,-18 103 0,3-20 0,-56 193 0,55-218 0,-18 47 0,30-79 0,-14 90 0,25-112 0,-11 47 0,-21 104 0,20-101 0,13-68-72,-3 32 0,5-35-1149,2-15-5605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098"/>
    </inkml:context>
    <inkml:brush xml:id="br0">
      <inkml:brushProperty name="width" value="0.035" units="cm"/>
      <inkml:brushProperty name="height" value="0.035" units="cm"/>
    </inkml:brush>
  </inkml:definitions>
  <inkml:trace contextRef="#ctx0" brushRef="#br0">519 80 24575,'-36'-1'0,"20"0"0,0 1 0,0 0 0,-26 5 0,34-3 0,0 1 0,1-1 0,-1 2 0,0-1 0,-11 7 0,-33 29 0,46-36 0,-23 23 0,0 0 0,2 2 0,1 1 0,1 0 0,-36 60 0,55-78 0,0 1 0,-1 0 0,1 0 0,3 0 0,-8 22 0,-7 69 0,8-44 0,5-29 0,2 0 0,0 1 0,2-1 0,1 0 0,4 36 0,-1-45 0,2 1 0,14 42 0,-14-49 0,1-3 0,0 0 0,0 0 0,2 0 0,-1-1 0,12 13 0,-3-4 0,-10-14 0,-1 1 0,0-1 0,1-1 0,-1 1 0,1-1 0,0 0 0,1-1 0,-1 1 0,9 2 0,6 4 0,-2-2 0,-1-1 0,1 0 0,-1-2 0,2 0 0,0 0 0,22 1 0,-11-5 0,-3-2 0,1 0 0,-2-1 0,2-1 0,-1-3 0,1 0 0,-2-1 0,50-19 0,-54 15 0,-1 0 0,0-1 0,-1-2 0,22-15 0,-32 19 0,-1 0 0,1-1 0,-2 0 0,1 0 0,-2-1 0,1-1 0,-2 1 0,11-22 0,-9 15 0,-1-1 0,-2 1 0,-1-2 0,8-38 0,-9 16 0,1-54 0,-5 81 0,-3-92 0,2 90 0,-1 1 0,-1 1 0,0 0 0,-11-26 0,-10-15 0,-57-100 0,62 125 0,-3-1 0,-26-32 0,40 56 0,0-1 0,-1 1 0,1 1 0,-2-1 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099"/>
    </inkml:context>
    <inkml:brush xml:id="br0">
      <inkml:brushProperty name="width" value="0.035" units="cm"/>
      <inkml:brushProperty name="height" value="0.035" units="cm"/>
    </inkml:brush>
  </inkml:definitions>
  <inkml:trace contextRef="#ctx0" brushRef="#br0">0 0 24575,'4'0'0,"2"0"0,2 0 0,3 0 0,1 0 0,1 0 0,2 0 0,-2 0 0,2 0 0,-2 0 0,-1 0-8191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0"/>
    </inkml:context>
    <inkml:brush xml:id="br0">
      <inkml:brushProperty name="width" value="0.035" units="cm"/>
      <inkml:brushProperty name="height" value="0.035" units="cm"/>
    </inkml:brush>
  </inkml:definitions>
  <inkml:trace contextRef="#ctx0" brushRef="#br0">0 1 24575,'0'799'0,"11"-683"0,-1-2 0,-12 118-1365,2-221-5461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1"/>
    </inkml:context>
    <inkml:brush xml:id="br0">
      <inkml:brushProperty name="width" value="0.035" units="cm"/>
      <inkml:brushProperty name="height" value="0.035" units="cm"/>
    </inkml:brush>
  </inkml:definitions>
  <inkml:trace contextRef="#ctx0" brushRef="#br0">0 0 24575,'1'6'0,"0"0"0,1 1 0,-2-2 0,2 1 0,0 0 0,3 8 0,5 12 0,49 227 0,-1-5 0,59 320 0,-105-495 0,58 242 0,-62-286 0,-4-19 0,0 1 0,-3 0 0,1-1 0,2 15 0,-4-25-1,0 0 1,0 0-1,0 0 0,0 0 0,0 0 0,0 0 0,0 0 0,0 0 0,-1 0 1,1 0-1,0 0 0,0 0 0,0 0 0,0 0 0,0 0 0,0 0 1,0 0-1,0 0 0,0 0 0,0 0 0,0 0 0,0 0 0,0 0 1,0 0-1,0 0 0,0 0 0,-2 0 0,2 0 0,0 0 0,0 0 0,0 0 1,0 0-1,0 0 0,0 0 0,0 1 0,0-1 0,0 0 0,0 0 1,0 0-1,0 0 0,0 0 0,0 0 0,0 0 0,0 0 0,0 0 1,0 0-1,0 0 0,0 0 0,0 0 0,0 0 0,0 0 0,0 1 1,0-1-1,0 0 0,0 0 0,0 0 0,0 0 0,0 0 0,0 0 0,0 0 1,-4-7 116,-5-15-1160,9 20 659,-8-19-6441</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2"/>
    </inkml:context>
    <inkml:brush xml:id="br0">
      <inkml:brushProperty name="width" value="0.035" units="cm"/>
      <inkml:brushProperty name="height" value="0.035" units="cm"/>
    </inkml:brush>
  </inkml:definitions>
  <inkml:trace contextRef="#ctx0" brushRef="#br0">0 0 24575,'0'2'0,"1"0"0,-1 0 0,1 0 0,-1 1 0,2-2 0,-2 2 0,0-1 0,1-1 0,0 2 0,0-2 0,4 5 0,16 18 0,-15-18 0,31 34 0,-3 2 0,-1 1 0,-1 0 0,33 66 0,-6 1 0,-24-48 117,1-2-1599,-31-47-5344</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3"/>
    </inkml:context>
    <inkml:brush xml:id="br0">
      <inkml:brushProperty name="width" value="0.035" units="cm"/>
      <inkml:brushProperty name="height" value="0.035" units="cm"/>
    </inkml:brush>
  </inkml:definitions>
  <inkml:trace contextRef="#ctx0" brushRef="#br0">0 203 24575,'10'-1'0,"-2"0"0,2 0 0,-2-2 0,1 0 0,-1 0 0,1 0 0,14-10 0,9-1 0,49-13 0,-47 18 0,38-18 0,-30 6-118,62-25 367,-83 39-623,0 0 0,0 2 0,25-5 0,-30 8-6452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4"/>
    </inkml:context>
    <inkml:brush xml:id="br0">
      <inkml:brushProperty name="width" value="0.035" units="cm"/>
      <inkml:brushProperty name="height" value="0.035" units="cm"/>
    </inkml:brush>
  </inkml:definitions>
  <inkml:trace contextRef="#ctx0" brushRef="#br0">119 170 24575,'-15'56'0,"10"-36"0,-3 4 0,-2 1 0,-18 31 0,20-39 0,-2 2 0,2-1 0,0 0 0,1 1 0,-4 25 0,11-43 0,0 0 0,0 2 0,-1-2 0,1 0 0,0 0 0,0 0 0,0 2 0,1-2 0,-1 0 0,0 1 0,0-1 0,1 0 0,-1 1 0,2 0 0,-2-1 0,0 0 0,1 0 0,-1 0 0,1 1 0,0-1 0,0 0 0,1 0 0,-1-1 0,0 1 0,0 2 0,3-1 0,0 0 0,-2-1 0,3 1 0,-3-1 0,2 1 0,0-1 0,-1 0 0,9-1 0,8 4 0,-10-3 0,1 0 0,0 1 0,0 0 0,0 0 0,10 5 0,-19-5 0,-1-1 0,2 0 0,-2-1 0,1 1 0,1-1 0,-2 0 0,1 0 0,1 0 0,-2 0 0,1 0 0,1 0 0,-1 0 0,-1 0 0,2 0 0,-1 0 0,1-1 0,-2 1 0,1-1 0,1 0 0,-1-1 0,-1 1 0,1 0 0,0 1 0,-1-1 0,2 0 0,-3-1 0,2 0 0,-1 1 0,2-1 0,-2 1 0,0-2 0,8-8 0,-3 1 0,0-1 0,-1 0 0,7-15 0,0-2 0,2-1 0,-3-1 0,15-53 0,4-6 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5"/>
    </inkml:context>
    <inkml:brush xml:id="br0">
      <inkml:brushProperty name="width" value="0.035" units="cm"/>
      <inkml:brushProperty name="height" value="0.035" units="cm"/>
    </inkml:brush>
  </inkml:definitions>
  <inkml:trace contextRef="#ctx0" brushRef="#br0">330 0 24575,'0'4'0,"-1"-1"0,0 1 0,0-2 0,-1 2 0,1 0 0,-1-3 0,-2 7 0,-1 3 0,-1 5 0,1 0 0,-3 21 0,-3 5 0,-8 14 0,-20 99 0,9-45 0,1 5 0,2-27 0,20-66 0,0-1 0,1 1 0,1-1 0,-4 33 0,6-25 0,-13 56 0,11-57 0,-5 50 0,8-46 0,1 5 0,2-29 0,-1-1 0,-1 2 0,1-2 0,-1 0 0,-1 2 0,-4 13 0,1-9 0,3-1 0,-2 1 0,0 24 0,1-23 0,1 2 0,-8 23 0,5-22 0,2 1 0,-1 0 0,-1 24 0,-3 22 0,6-53-1365,0-1-5461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6"/>
    </inkml:context>
    <inkml:brush xml:id="br0">
      <inkml:brushProperty name="width" value="0.035" units="cm"/>
      <inkml:brushProperty name="height" value="0.035" units="cm"/>
    </inkml:brush>
  </inkml:definitions>
  <inkml:trace contextRef="#ctx0" brushRef="#br0">37 0 24575,'0'2'0,"-3"0"0,-1 1 0,-1 2 0,2 4 0,1 1 0,-1 1 0,-1 0 0,3 0 0,0 2 0,-5 1 0,2-3-8191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54"/>
    </inkml:context>
    <inkml:brush xml:id="br0">
      <inkml:brushProperty name="width" value="0.025" units="cm"/>
      <inkml:brushProperty name="height" value="0.025" units="cm"/>
    </inkml:brush>
  </inkml:definitions>
  <inkml:trace contextRef="#ctx0" brushRef="#br0">1 1 24575,'0'1'0,"0"2"0,1 1 0,0 1 0,1 1 0,-1 0 0,0 1 0,-1 1 0,0 1 0,1-1 0,-1 0 0,-1-1 0,1 1 0,0-1 0,0-2-8191</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7"/>
    </inkml:context>
    <inkml:brush xml:id="br0">
      <inkml:brushProperty name="width" value="0.035" units="cm"/>
      <inkml:brushProperty name="height" value="0.035" units="cm"/>
    </inkml:brush>
  </inkml:definitions>
  <inkml:trace contextRef="#ctx0" brushRef="#br0">0 1 24575,'12'-1'0,"-1"1"0,1 1 0,-1 0 0,1 1 0,-1 0 0,13 4 0,57 18 0,-80-22-124,-1-2 0,2 1 0,0 0 0,-1-1 0,1 1 0,-1 0-1,0 1 1,-1-1 0,1-1 0,3 3 0,-1 5-6702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8"/>
    </inkml:context>
    <inkml:brush xml:id="br0">
      <inkml:brushProperty name="width" value="0.035" units="cm"/>
      <inkml:brushProperty name="height" value="0.035" units="cm"/>
    </inkml:brush>
  </inkml:definitions>
  <inkml:trace contextRef="#ctx0" brushRef="#br0">25 1 24575,'3'0'0,"-2"1"0,1 3 0,1 3 0,-4 3 0,-1 2 0,0 0 0,0 0 0,-2-1 0,-2 1 0,0 0 0,-1-1 0,3-1-8191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0"/>
    </inkml:context>
    <inkml:brush xml:id="br0">
      <inkml:brushProperty name="width" value="0.035" units="cm"/>
      <inkml:brushProperty name="height" value="0.035" units="cm"/>
    </inkml:brush>
  </inkml:definitions>
  <inkml:trace contextRef="#ctx0" brushRef="#br0">1 0 24575,'0'0'-8191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1"/>
    </inkml:context>
    <inkml:brush xml:id="br0">
      <inkml:brushProperty name="width" value="0.035" units="cm"/>
      <inkml:brushProperty name="height" value="0.035" units="cm"/>
    </inkml:brush>
  </inkml:definitions>
  <inkml:trace contextRef="#ctx0" brushRef="#br0">1 0 24575,'0'0'-8191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2"/>
    </inkml:context>
    <inkml:brush xml:id="br0">
      <inkml:brushProperty name="width" value="0.035" units="cm"/>
      <inkml:brushProperty name="height" value="0.035" units="cm"/>
    </inkml:brush>
  </inkml:definitions>
  <inkml:trace contextRef="#ctx0" brushRef="#br0">1 0 24575,'0'0'-8191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9"/>
    </inkml:context>
    <inkml:brush xml:id="br0">
      <inkml:brushProperty name="width" value="0.035" units="cm"/>
      <inkml:brushProperty name="height" value="0.035" units="cm"/>
    </inkml:brush>
  </inkml:definitions>
  <inkml:trace contextRef="#ctx0" brushRef="#br0">34 1 24575,'-1'8'0,"-1"1"0,-4 15 0,4-11 0,2-38 0,0 17 0,0 21 0,0-11 0,0 12 0,0-13 0,0-1 0,0 0 0,0 0 0,0 0 0,0 1 0,0-1 0,0 0 0,0 0 0,0 1 0,0-1 0,0 0 0,0 0 0,0 0 0,0 0 0,0 0 0,0 0 0,0 1 0,0-1 0,-1 0 0,1 0 0,0 0 0,0 2 0,0-2 0,0 0 0,-1 0 0,1 0 0,0 0 0,0 1 0,0-1 0,0 0 0,0 0 0,0 0 0,-2 0 0,-11 2 0,7-2 0,11-9 0,-5 9-22,0 0-1,0 0 1,0 0 0,0 0-1,0 0 1,0 1 0,0-1-1,0 0 1,0 0-1,0 0 1,0 0 0,0 0-1,0 0 1,0 1 0,0-1-1,0 0 1,0 0-1,0 0 1,0 0 0,0 0-1,1 0 1,-1 1-1,0-1 1,0 0 0,0 0-1,0 0 1,0 0 0,0 0-1,0 0 1,0 0-1,1 0 1,-1 0 0,0 0-1,0 0 1,0 0-1,0 0 1,0 0 0,0 0-1,1 0 1,-1 0 0,0 0-1,0 0 1,0 0-1,0 0 1,0 0 0,2 0-1,-2 0 1,0 0 0,0 0-1,0 0 1,0 0-1,0 0 1,0 0 0,1 0-1,-1 0 1,0 0-1,0 0 1,0 0 0,0 0-1,0 0 1,-1 4-6804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9"/>
    </inkml:context>
    <inkml:brush xml:id="br0">
      <inkml:brushProperty name="width" value="0.035" units="cm"/>
      <inkml:brushProperty name="height" value="0.035" units="cm"/>
    </inkml:brush>
  </inkml:definitions>
  <inkml:trace contextRef="#ctx0" brushRef="#br0">35 1 24575,'-6'50'0,"1"-2"0,5 197 0,-1-235 0,0 0 0,0 1 0,-7 18 0,5-17 0,1-1 0,-1 0 0,0 13 0,2-14-67,1-7-96,0 0 1,-1 1 0,1-1 0,0-1 0,0 2-1,1-1 1,0 6 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30"/>
    </inkml:context>
    <inkml:brush xml:id="br0">
      <inkml:brushProperty name="width" value="0.035" units="cm"/>
      <inkml:brushProperty name="height" value="0.035" units="cm"/>
    </inkml:brush>
  </inkml:definitions>
  <inkml:trace contextRef="#ctx0" brushRef="#br0">2251 23 24575,'-84'-5'0,"-2"-1"0,-1 2 0,4-2 0,-1114 5 0,586 2 0,608-1 0,0 0 0,1 0 0,-1 0 0,0 1 0,1-1 0,0 1 0,-1 0 0,0 0 0,1 0 0,-1 0 0,1 0 0,-1 0 0,2 0 0,-1 0 0,0 1 0,-1-1 0,-2 4 0,3-2 0,0 1 0,0-2 0,0 2 0,-1 0 0,2 0 0,-1 0 0,0-1 0,1 1 0,0 0 0,-2 6 0,-7 30 0,7-30 0,-1 2 0,2-1 0,1 1 0,-2 12 0,-3 45 0,0 13 0,7 97-1365,-1-166-5461</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31"/>
    </inkml:context>
    <inkml:brush xml:id="br0">
      <inkml:brushProperty name="width" value="0.035" units="cm"/>
      <inkml:brushProperty name="height" value="0.035" units="cm"/>
    </inkml:brush>
  </inkml:definitions>
  <inkml:trace contextRef="#ctx0" brushRef="#br0">2181 57 24575,'0'0'0,"-1"-1"0,1 1 0,0-1 0,-1 1 0,1-1 0,0 1 0,-1-1 0,1 1 0,0-1 0,-1 1 0,1-1 0,-1 1 0,1 0 0,-1-1 0,1 1 0,-1 0 0,1-1 0,-1 1 0,1 0 0,-1 0 0,1 0 0,0-1 0,-1 1 0,1 0 0,-1 0 0,0 0 0,0 0 0,-21-2 0,19 2 0,-281-2 0,146 4 0,-1525-2 0,1661 0-47,-1 0 0,2 0 0,-1 0 0,-1-1 0,1 1 0,0 0 0,-1-1 0,1 1 0,0-1-1,1 1 1,-1-1 0,-1 0 0,1-1 0,0 1 0,0 0 0,1-1 0,-1 1 0,0-1 0,0 1 0,2-1 0,-2 0 0,1 1-1,-1-1 1,1 0 0,0 0 0,0 0 0,0 0 0,-2-4 0,-2-4-6779</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32"/>
    </inkml:context>
    <inkml:brush xml:id="br0">
      <inkml:brushProperty name="width" value="0.035" units="cm"/>
      <inkml:brushProperty name="height" value="0.035" units="cm"/>
    </inkml:brush>
  </inkml:definitions>
  <inkml:trace contextRef="#ctx0" brushRef="#br0">15 0 24575,'-2'0'0,"-1"2"0,1 4 0,-1 1 0,-1 0-8191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55"/>
    </inkml:context>
    <inkml:brush xml:id="br0">
      <inkml:brushProperty name="width" value="0.025" units="cm"/>
      <inkml:brushProperty name="height" value="0.025" units="cm"/>
    </inkml:brush>
  </inkml:definitions>
  <inkml:trace contextRef="#ctx0" brushRef="#br0">1 1 24575,'0'2'0,"0"2"0,0 1 0,0 2 0,0 0 0,0 0 0,0 0 0,0 1 0,0 0 0,0 0 0,0 0 0,0 0 0,0-2-8191</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33"/>
    </inkml:context>
    <inkml:brush xml:id="br0">
      <inkml:brushProperty name="width" value="0.15875" units="cm"/>
      <inkml:brushProperty name="height" value="0.15875" units="cm"/>
    </inkml:brush>
  </inkml:definitions>
  <inkml:trace contextRef="#ctx0" brushRef="#br0">1 0 24575,'0'0'-8191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34"/>
    </inkml:context>
    <inkml:brush xml:id="br0">
      <inkml:brushProperty name="width" value="0.15875" units="cm"/>
      <inkml:brushProperty name="height" value="0.15875" units="cm"/>
    </inkml:brush>
  </inkml:definitions>
  <inkml:trace contextRef="#ctx0" brushRef="#br0">1 0 24575,'0'0'-8191</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35"/>
    </inkml:context>
    <inkml:brush xml:id="br0">
      <inkml:brushProperty name="width" value="0.15875" units="cm"/>
      <inkml:brushProperty name="height" value="0.15875" units="cm"/>
    </inkml:brush>
  </inkml:definitions>
  <inkml:trace contextRef="#ctx0" brushRef="#br0">1 0 24575,'0'0'-8191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36"/>
    </inkml:context>
    <inkml:brush xml:id="br0">
      <inkml:brushProperty name="width" value="0.05" units="cm"/>
      <inkml:brushProperty name="height" value="0.05" units="cm"/>
    </inkml:brush>
  </inkml:definitions>
  <inkml:trace contextRef="#ctx0" brushRef="#br0">726 44 24575,'-1'18'0,"-1"1"0,-6 28 0,7-44 0,1-1 0,-1-1 0,0 0 0,0 1 0,1 0 0,-1 0 0,0 0 0,0 0 0,-1-1 0,1 1 0,0 0 0,-1-2 0,1 2 0,0-1 0,0 0 0,-1 1 0,1-1 0,-1 0 0,0 0 0,0 0 0,0 0 0,1 0 0,-1-1 0,0 1 0,1-1 0,-1 1 0,0-1 0,-3 1 0,-6 0 0,-1 0 0,1-1 0,-19-2 0,5 0 0,-336 1 0,192 1 0,167 0 0,0 1 0,-1-1 0,2-1 0,-1 1 0,0 0 0,0 0 0,-1-1 0,1 0 0,0 1 0,0-1 0,0 0 0,1 0 0,-1 0 0,0 0 0,0 0 0,1 0 0,-1-1 0,0 1 0,1 0 0,-3-2 0,4 0 0,-2 0 0,0 0 0,1-1 0,0 2 0,0-1 0,0 0 0,0-1 0,0 1 0,1 0 0,0 0 0,-1 0 0,2-6 0,-2 3 0,1-1 0,1 0 0,0 0 0,0 0 0,0 1 0,1-1 0,3-8 0,-5 12 0,1 1 0,1-1 0,-1 1 0,0 1 0,1-1 0,0 0 0,-1 0 0,1 0 0,0 0 0,0 0 0,-1 1 0,1-1 0,0 1 0,1-1 0,-1 2 0,0-1 0,1 0 0,-1 0 0,0 0 0,0 0 0,1 1 0,0-1 0,2 0 0,25-1 0,60 3 0,-29 1 0,9 4 0,-4-1 0,55 3 0,-27-7 0,-66-2 0,45 4 0,-48 4-1365,-16-2-5461</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1"/>
    </inkml:context>
    <inkml:brush xml:id="br0">
      <inkml:brushProperty name="width" value="0.035" units="cm"/>
      <inkml:brushProperty name="height" value="0.035" units="cm"/>
    </inkml:brush>
  </inkml:definitions>
  <inkml:trace contextRef="#ctx0" brushRef="#br0">35 1 24575,'-6'50'0,"1"-2"0,5 197 0,-1-235 0,0 0 0,0 1 0,-7 18 0,5-17 0,1-1 0,-1 0 0,0 13 0,2-14-67,1-7-96,0 0 1,-1 1 0,1-1 0,0-1 0,0 2-1,1-1 1,0 6 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2"/>
    </inkml:context>
    <inkml:brush xml:id="br0">
      <inkml:brushProperty name="width" value="0.035" units="cm"/>
      <inkml:brushProperty name="height" value="0.035" units="cm"/>
    </inkml:brush>
  </inkml:definitions>
  <inkml:trace contextRef="#ctx0" brushRef="#br0">2251 23 24575,'-84'-5'0,"-2"-1"0,-1 2 0,4-2 0,-1114 5 0,586 2 0,608-1 0,0 0 0,1 0 0,-1 0 0,0 1 0,1-1 0,0 1 0,-1 0 0,0 0 0,1 0 0,-1 0 0,1 0 0,-1 0 0,2 0 0,-1 0 0,0 1 0,-1-1 0,-2 4 0,3-2 0,0 1 0,0-2 0,0 2 0,-1 0 0,2 0 0,-1 0 0,0-1 0,1 1 0,0 0 0,-2 6 0,-7 30 0,7-30 0,-1 2 0,2-1 0,1 1 0,-2 12 0,-3 45 0,0 13 0,7 97-1365,-1-166-5461</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3"/>
    </inkml:context>
    <inkml:brush xml:id="br0">
      <inkml:brushProperty name="width" value="0.035" units="cm"/>
      <inkml:brushProperty name="height" value="0.035" units="cm"/>
    </inkml:brush>
  </inkml:definitions>
  <inkml:trace contextRef="#ctx0" brushRef="#br0">2181 57 24575,'0'0'0,"-1"-1"0,1 1 0,0-1 0,-1 1 0,1-1 0,0 1 0,-1-1 0,1 1 0,0-1 0,-1 1 0,1-1 0,-1 1 0,1 0 0,-1-1 0,1 1 0,-1 0 0,1-1 0,-1 1 0,1 0 0,-1 0 0,1 0 0,0-1 0,-1 1 0,1 0 0,-1 0 0,0 0 0,0 0 0,-21-2 0,19 2 0,-281-2 0,146 4 0,-1525-2 0,1661 0-47,-1 0 0,2 0 0,-1 0 0,-1-1 0,1 1 0,0 0 0,-1-1 0,1 1 0,0-1-1,1 1 1,-1-1 0,-1 0 0,1-1 0,0 1 0,0 0 0,1-1 0,-1 1 0,0-1 0,0 1 0,2-1 0,-2 0 0,1 1-1,-1-1 1,1 0 0,0 0 0,0 0 0,0 0 0,-2-4 0,-2-4-6779</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4"/>
    </inkml:context>
    <inkml:brush xml:id="br0">
      <inkml:brushProperty name="width" value="0.035" units="cm"/>
      <inkml:brushProperty name="height" value="0.035" units="cm"/>
    </inkml:brush>
  </inkml:definitions>
  <inkml:trace contextRef="#ctx0" brushRef="#br0">15 0 24575,'-2'0'0,"-1"2"0,1 4 0,-1 1 0,-1 0-8191</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5"/>
    </inkml:context>
    <inkml:brush xml:id="br0">
      <inkml:brushProperty name="width" value="0.15875" units="cm"/>
      <inkml:brushProperty name="height" value="0.15875" units="cm"/>
    </inkml:brush>
  </inkml:definitions>
  <inkml:trace contextRef="#ctx0" brushRef="#br0">1 0 24575,'0'0'-8191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6"/>
    </inkml:context>
    <inkml:brush xml:id="br0">
      <inkml:brushProperty name="width" value="0.15875" units="cm"/>
      <inkml:brushProperty name="height" value="0.15875" units="cm"/>
    </inkml:brush>
  </inkml:definitions>
  <inkml:trace contextRef="#ctx0" brushRef="#br0">1 0 24575,'0'0'-8191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58"/>
    </inkml:context>
    <inkml:brush xml:id="br0">
      <inkml:brushProperty name="width" value="0.03528" units="cm"/>
      <inkml:brushProperty name="height" value="0.03528" units="cm"/>
    </inkml:brush>
  </inkml:definitions>
  <inkml:trace contextRef="#ctx0" brushRef="#br0">166 0 24575,'-5'71'0,"-2"-1"0,-4 0 0,-34 119 0,23-104 0,-22 119 0,36-163 0,3-23 0,2 1 0,0-1 0,0 21 0,3-18-455,-1-1 0,-6 32 0,5-47-6371</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7"/>
    </inkml:context>
    <inkml:brush xml:id="br0">
      <inkml:brushProperty name="width" value="0.15875" units="cm"/>
      <inkml:brushProperty name="height" value="0.15875" units="cm"/>
    </inkml:brush>
  </inkml:definitions>
  <inkml:trace contextRef="#ctx0" brushRef="#br0">1 0 24575,'0'0'-8191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8"/>
    </inkml:context>
    <inkml:brush xml:id="br0">
      <inkml:brushProperty name="width" value="0.05" units="cm"/>
      <inkml:brushProperty name="height" value="0.05" units="cm"/>
    </inkml:brush>
  </inkml:definitions>
  <inkml:trace contextRef="#ctx0" brushRef="#br0">726 44 24575,'-1'18'0,"-1"1"0,-6 28 0,7-44 0,1-2 0,-1 1 0,0-1 0,0 1 0,1 0 0,-1 0 0,0 0 0,0 0 0,-1-1 0,1 1 0,0 0 0,-1-2 0,1 2 0,0-1 0,0 0 0,-1 1 0,1-1 0,-1 0 0,0 0 0,0 0 0,0 0 0,1 0 0,-1-1 0,0 1 0,1-1 0,-1 1 0,0-1 0,-3 1 0,-6 0 0,-1 0 0,1-1 0,-19-2 0,5 0 0,-336 1 0,192 1 0,167 0 0,0 1 0,-1-1 0,2-1 0,-1 1 0,0 0 0,0 0 0,-1-1 0,1 0 0,0 1 0,0-1 0,0 0 0,1 0 0,-1 0 0,0 0 0,0 0 0,1 0 0,-1-1 0,0 1 0,1 0 0,-3-2 0,4 0 0,-2 0 0,0 0 0,1-1 0,0 2 0,0-1 0,0 0 0,0-1 0,0 1 0,1 0 0,0 0 0,-1 0 0,2-6 0,-2 3 0,1-1 0,1-1 0,0 2 0,0-1 0,0 1 0,1-1 0,3-8 0,-5 12 0,1 1 0,1-1 0,-1 1 0,0 0 0,1 1 0,0-1 0,-1 0 0,1 0 0,0 0 0,0 0 0,-1 1 0,1-1 0,0 1 0,1-1 0,-1 2 0,0-1 0,1 0 0,-1 0 0,0 0 0,0 0 0,1 1 0,0-1 0,2 0 0,25-1 0,60 3 0,-29 1 0,9 4 0,-4-1 0,55 3 0,-27-7 0,-66-2 0,45 4 0,-48 4-1365,-16-2-5461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3"/>
    </inkml:context>
    <inkml:brush xml:id="br0">
      <inkml:brushProperty name="width" value="0.035" units="cm"/>
      <inkml:brushProperty name="height" value="0.035" units="cm"/>
    </inkml:brush>
  </inkml:definitions>
  <inkml:trace contextRef="#ctx0" brushRef="#br0">35 1 24575,'-6'50'0,"1"-2"0,5 197 0,-1-235 0,0 0 0,0 1 0,-7 18 0,5-17 0,1-1 0,-1 0 0,0 13 0,2-14-67,1-7-96,0 0 1,-1 1 0,1-1 0,0-1 0,0 2-1,1-1 1,0 6 0</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4"/>
    </inkml:context>
    <inkml:brush xml:id="br0">
      <inkml:brushProperty name="width" value="0.035" units="cm"/>
      <inkml:brushProperty name="height" value="0.035" units="cm"/>
    </inkml:brush>
  </inkml:definitions>
  <inkml:trace contextRef="#ctx0" brushRef="#br0">2251 23 24575,'-84'-5'0,"-2"-1"0,-1 2 0,4-2 0,-1114 5 0,586 2 0,608-1 0,0 0 0,1 0 0,-1 0 0,0 1 0,1-1 0,0 1 0,-1 0 0,0 0 0,1 0 0,-1 0 0,1 0 0,-1 0 0,2 0 0,-1 0 0,0 1 0,-1-1 0,-2 4 0,3-2 0,0 1 0,0-2 0,0 2 0,-1 0 0,2 0 0,-1 0 0,0-1 0,1 1 0,0 0 0,-2 6 0,-7 30 0,7-30 0,-1 2 0,2-1 0,1 1 0,-2 12 0,-3 45 0,0 13 0,7 97-1365,-1-166-5461</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5"/>
    </inkml:context>
    <inkml:brush xml:id="br0">
      <inkml:brushProperty name="width" value="0.035" units="cm"/>
      <inkml:brushProperty name="height" value="0.035" units="cm"/>
    </inkml:brush>
  </inkml:definitions>
  <inkml:trace contextRef="#ctx0" brushRef="#br0">2181 57 24575,'0'0'0,"-1"-1"0,1 1 0,0-1 0,-1 1 0,1-1 0,0 1 0,-1-1 0,1 1 0,0-1 0,-1 1 0,1-1 0,-1 1 0,1 0 0,-1-1 0,1 1 0,-1 0 0,1-1 0,-1 1 0,1 0 0,-1 0 0,1 0 0,0-1 0,-1 1 0,1 0 0,-1 0 0,0 0 0,0 0 0,-21-2 0,19 2 0,-281-2 0,146 4 0,-1525-2 0,1661 0-47,-1 0 0,2 0 0,-1 0 0,-1-1 0,1 1 0,0 0 0,-1-1 0,1 1 0,0-1-1,1 1 1,-1-1 0,-1 0 0,1-1 0,0 1 0,0 0 0,1-1 0,-1 1 0,0-1 0,0 1 0,2-1 0,-2 0 0,1 1-1,-1-1 1,1 0 0,0 0 0,0 0 0,0 0 0,-2-4 0,-2-4-6779</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6"/>
    </inkml:context>
    <inkml:brush xml:id="br0">
      <inkml:brushProperty name="width" value="0.035" units="cm"/>
      <inkml:brushProperty name="height" value="0.035" units="cm"/>
    </inkml:brush>
  </inkml:definitions>
  <inkml:trace contextRef="#ctx0" brushRef="#br0">15 0 24575,'-2'0'0,"-1"2"0,1 4 0,-1 1 0,-1 0-8191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7"/>
    </inkml:context>
    <inkml:brush xml:id="br0">
      <inkml:brushProperty name="width" value="0.15875" units="cm"/>
      <inkml:brushProperty name="height" value="0.15875" units="cm"/>
    </inkml:brush>
  </inkml:definitions>
  <inkml:trace contextRef="#ctx0" brushRef="#br0">1 0 24575,'0'0'-8191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8"/>
    </inkml:context>
    <inkml:brush xml:id="br0">
      <inkml:brushProperty name="width" value="0.15875" units="cm"/>
      <inkml:brushProperty name="height" value="0.15875" units="cm"/>
    </inkml:brush>
  </inkml:definitions>
  <inkml:trace contextRef="#ctx0" brushRef="#br0">1 0 24575,'0'0'-8191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9"/>
    </inkml:context>
    <inkml:brush xml:id="br0">
      <inkml:brushProperty name="width" value="0.15875" units="cm"/>
      <inkml:brushProperty name="height" value="0.15875" units="cm"/>
    </inkml:brush>
  </inkml:definitions>
  <inkml:trace contextRef="#ctx0" brushRef="#br0">1 0 24575,'0'0'-8191</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0"/>
    </inkml:context>
    <inkml:brush xml:id="br0">
      <inkml:brushProperty name="width" value="0.05" units="cm"/>
      <inkml:brushProperty name="height" value="0.05" units="cm"/>
    </inkml:brush>
  </inkml:definitions>
  <inkml:trace contextRef="#ctx0" brushRef="#br0">726 44 24575,'-1'18'0,"-1"1"0,-6 28 0,7-44 0,1-2 0,-1 1 0,0-1 0,0 1 0,1 0 0,-1 0 0,0 0 0,0 0 0,-1-1 0,1 1 0,0 0 0,-1-2 0,1 2 0,0-1 0,0 0 0,-1 1 0,1-1 0,-1 0 0,0 0 0,0 0 0,0 0 0,1 0 0,-1-1 0,0 1 0,1-1 0,-1 1 0,0-1 0,-3 1 0,-6 0 0,-1 0 0,1-1 0,-19-2 0,5 0 0,-336 1 0,192 1 0,167 0 0,0 1 0,-1-1 0,2-1 0,-1 1 0,0 0 0,0 0 0,-1-1 0,1 0 0,0 1 0,0-1 0,0 0 0,1 0 0,-1 0 0,0 0 0,0 0 0,1 0 0,-1-1 0,0 1 0,1 0 0,-3-2 0,4 0 0,-2 0 0,0 0 0,1-1 0,0 2 0,0-1 0,0 0 0,0-1 0,0 1 0,1 0 0,0 0 0,-1 0 0,2-6 0,-2 3 0,1-1 0,1-1 0,0 2 0,0-1 0,0 1 0,1-1 0,3-8 0,-5 12 0,1 1 0,1-1 0,-1 1 0,0 0 0,1 1 0,0-1 0,-1 0 0,1 0 0,0 0 0,0 0 0,-1 1 0,1-1 0,0 1 0,1-1 0,-1 2 0,0-1 0,1 0 0,-1 0 0,0 0 0,0 0 0,1 1 0,0-1 0,2 0 0,25-1 0,60 3 0,-29 1 0,9 4 0,-4-1 0,55 3 0,-27-7 0,-66-2 0,45 4 0,-48 4-1365,-16-2-5461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80"/>
    </inkml:context>
    <inkml:brush xml:id="br0">
      <inkml:brushProperty name="width" value="0.03528" units="cm"/>
      <inkml:brushProperty name="height" value="0.03528" units="cm"/>
    </inkml:brush>
  </inkml:definitions>
  <inkml:trace contextRef="#ctx0" brushRef="#br0">0 8 24575,'912'-8'-1365,"-906"8"-5461</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09:24:35.771"/>
    </inkml:context>
    <inkml:brush xml:id="br0">
      <inkml:brushProperty name="width" value="0.035" units="cm"/>
      <inkml:brushProperty name="height" value="0.035" units="cm"/>
      <inkml:brushProperty name="color" value="#679AE2"/>
    </inkml:brush>
  </inkml:definitions>
  <inkml:trace contextRef="#ctx0" brushRef="#br0">4907 1534 24575,'1'-1'0,"0"1"0,0-1 0,0 1 0,0-1 0,-1 0 0,1 1 0,0-1 0,0 0 0,0 1 0,-1-1 0,1 0 0,0 0 0,-1 0 0,1 0 0,-1 0 0,1 0 0,-1 0 0,0 0 0,1 0 0,-1 0 0,1-1 0,7-29 0,-7 26 0,27-80 0,-20 63 0,-1 0 0,0 0 0,-2-1 0,4-31 0,-6 24 0,-1 1 0,-2-1 0,-1 0 0,-1 0 0,-7-33 0,7 56 0,0-1 0,0 1 0,0 0 0,-1 0 0,0 0 0,-1 0 0,1 1 0,-1-1 0,0 1 0,-1 0 0,0 0 0,0 1 0,0-1 0,0 1 0,-1 0 0,0 0 0,0 1 0,0 0 0,-1 0 0,1 0 0,-1 1 0,0 0 0,0 0 0,0 1 0,-15-3 0,-31-9 0,40 9 0,-1 1 0,0 1 0,-1 0 0,-23-1 0,34 4 0,0 0 0,0 0 0,0 1 0,0 0 0,0-1 0,0 1 0,0 1 0,0-1 0,1 1 0,-1-1 0,0 1 0,1 0 0,-1 0 0,1 1 0,0-1 0,0 1 0,0-1 0,0 1 0,0 0 0,0 0 0,-2 4 0,5-6 0,-2 2 0,1-1 0,-1 1 0,0-1 0,0 1 0,0-1 0,0 0 0,0 0 0,-1 0 0,1 0 0,-4 2 0,5-4 0,0 0 0,0 0 0,0-1 0,-1 1 0,1 0 0,0-1 0,0 1 0,0-1 0,0 1 0,0-1 0,0 1 0,0-1 0,0 0 0,0 0 0,0 1 0,0-1 0,0 0 0,0 0 0,1 0 0,-1 0 0,0 0 0,1 0 0,-1 0 0,1 0 0,-1 0 0,1 0 0,-1 0 0,1-1 0,-1-1 0,-41-94 0,28 61 0,-2 1 0,-32-54 0,34 68 0,-1 1 0,0 1 0,-1 0 0,-24-21 0,29 31 0,-1 0 0,0 1 0,0 0 0,0 1 0,-1 0 0,0 1 0,0 1 0,-25-7 0,-17-8 0,41 14 0,1 1 0,-1 0 0,-1 1 0,-17-2 0,28 5 0,0 1 0,0 0 0,0 0 0,0 0 0,0 0 0,0 1 0,0 0 0,1 0 0,-1 0 0,0 0 0,0 0 0,0 1 0,1 0 0,-1 0 0,1 0 0,-1 0 0,1 0 0,0 1 0,-6 5 0,-23 24 0,19-21 0,1 1 0,1 0 0,0 1 0,0 0 0,1 1 0,1 0 0,-9 17 0,14-22 0,0 1 0,0-1 0,1 1 0,-3 18 0,-1-37 0,-3-21 0,4 13 0,-10-23 0,-1 1 0,-3 1 0,0 1 0,-3 1 0,-1 1 0,-1 1 0,-2 1 0,-1 1 0,-2 1 0,-1 2 0,-1 1 0,-2 2 0,0 1 0,-2 1 0,-45-21 0,47 32 0,0 2 0,-1 1 0,-1 2 0,0 1 0,-53-3 0,64 7 0,-183-11 0,181 14 0,0 1 0,0 1 0,0 1 0,0 2 0,-42 12 0,60-13 0,0-1 0,1 2 0,-1-1 0,1 1 0,0 0 0,0 1 0,1 0 0,-1 0 0,1 0 0,1 1 0,-1 0 0,1 1 0,1-1 0,-1 1 0,1 0 0,0 1 0,1-1 0,0 1 0,-3 10 0,-1 9 0,0 2 0,2-1 0,2 1 0,-2 51 0,6-81 0,0 1 0,0-1 0,0 1 0,0-1 0,0 1 0,0-1 0,0 1 0,0-1 0,0 1 0,0 0 0,0-1 0,0 1 0,-1-1 0,1 1 0,0-1 0,0 1 0,0-1 0,-1 1 0,1-1 0,0 0 0,-1 1 0,1-1 0,0 1 0,-1-1 0,1 0 0,-1 1 0,1-1 0,-1 0 0,1 1 0,0-1 0,-1 0 0,1 0 0,-1 1 0,-1-1 0,-18-11 0,-27-41 0,34 36 0,-1-1 0,-1 1 0,-1 0 0,0 1 0,-1 1 0,-1 0 0,0 1 0,-1 1 0,-1 1 0,1 1 0,-37-13 0,33 15 0,0 2 0,0 1 0,-1 0 0,0 2 0,0 1 0,0 1 0,-44 3 0,53 0 0,-1 0 0,1 1 0,0 1 0,0 0 0,0 2 0,1-1 0,0 2 0,0 0 0,0 0 0,1 1 0,0 1 0,0 0 0,-13 14 0,18-14 0,0 0 0,1 0 0,0 0 0,1 1 0,0 0 0,1 1 0,0-1 0,0 1 0,1 0 0,1 0 0,0 0 0,0 1 0,1-1 0,0 1 0,1 0 0,1-1 0,0 1 0,1 14 0,2-3 0,0 0 0,1-1 0,2 1 0,0-1 0,1 0 0,1 0 0,1-1 0,15 25 0,-23-46 0,-1 1 0,0-1 0,0 0 0,1 0 0,-1 0 0,0 1 0,0-1 0,0 0 0,0 1 0,1-1 0,-1 0 0,0 0 0,0 1 0,0-1 0,0 0 0,0 1 0,0-1 0,0 0 0,0 1 0,0-1 0,0 0 0,0 1 0,0-1 0,0 0 0,0 1 0,0-1 0,0 0 0,0 1 0,0-1 0,0 0 0,0 1 0,-1-1 0,1 0 0,0 0 0,0 1 0,0-1 0,0 0 0,-1 0 0,1 1 0,-1-1 0,-16-1 0,-32-17 0,39 14 0,-28-9 0,0 3 0,0 0 0,-1 3 0,0 1 0,0 2 0,-1 2 0,1 1 0,-48 6 0,76-3 0,1 0 0,-1 1 0,1 0 0,-1 0 0,1 1 0,0 1 0,1 0 0,-1 0 0,1 1 0,0 0 0,0 0 0,-9 10 0,-9 10 0,1 1 0,-24 34 0,50-61 0,-7 10 0,1 0 0,1 0 0,0 0 0,0 1 0,1 0 0,0 0 0,1 0 0,0 0 0,1 1 0,0-1 0,1 1 0,0-1 0,1 22 0,1-14 0,1 1 0,1-1 0,0 0 0,2 0 0,0-1 0,1 0 0,13 30 0,-12-35 0,0 1 0,0-1 0,2-1 0,14 20 0,-23-33 0,0 1 0,0 0 0,0-1 0,0 1 0,0 0 0,0 0 0,1-1 0,-1 1 0,0 0 0,0 0 0,0-1 0,0 1 0,0 0 0,0 0 0,0 0 0,0-1 0,1 1 0,-1 0 0,0 0 0,0 0 0,0-1 0,0 1 0,1 0 0,-1 0 0,0 0 0,0 0 0,0-1 0,1 1 0,-1 0 0,0 0 0,0 0 0,1 0 0,-1 0 0,0 0 0,0 0 0,1 0 0,-1 0 0,0 0 0,0 0 0,1 0 0,-1 0 0,0 0 0,0 0 0,1 0 0,-1 0 0,0 0 0,0 0 0,1 0 0,-1 0 0,0 0 0,0 1 0,0-1 0,1 0 0,-1 0 0,0 0 0,1 1 0,-8-25 0,4 19 0,-1 0 0,0 0 0,-1 1 0,1-1 0,-1 1 0,0 0 0,0 0 0,0 1 0,0-1 0,-1 1 0,1 0 0,-1 1 0,0 0 0,0-1 0,0 2 0,0-1 0,-8 0 0,-14-4 0,-1 2 0,-37 0 0,44 2 0,-1 1 0,1 1 0,0 1 0,-1 1 0,1 0 0,0 2 0,0 1 0,1 1 0,0 0 0,-27 13 0,23-6 0,0 0 0,1 2 0,0 1 0,1 1 0,1 1 0,1 0 0,1 2 0,0 1 0,1 0 0,2 1 0,-26 41 0,38-52 0,1 0 0,0 0 0,1 0 0,0 1 0,0-1 0,1 1 0,1 0 0,0-1 0,1 1 0,0 0 0,3 19 0,0-7 0,1 1 0,1 0 0,2-1 0,12 32 0,-14-47 0,-1 0 0,1-1 0,1 0 0,0 0 0,0 0 0,0-1 0,1 0 0,0 0 0,0 0 0,1-1 0,0 0 0,0-1 0,9 5 0,43 34 0,-60-43 0,0-1 0,0 0 0,0 0 0,0 1 0,0-1 0,0 0 0,0 0 0,1 1 0,-1-1 0,0 0 0,0 1 0,0-1 0,0 0 0,-1 0 0,1 1 0,0-1 0,0 0 0,0 0 0,0 1 0,0-1 0,0 0 0,0 0 0,0 1 0,-1-1 0,1 0 0,0 0 0,0 1 0,0-1 0,0 0 0,-1 0 0,1 0 0,0 1 0,0-1 0,-1 0 0,1 0 0,0 0 0,0 0 0,-1 0 0,1 0 0,0 0 0,0 1 0,-1-1 0,1 0 0,0 0 0,0 0 0,-1 0 0,1 0 0,-1 0 0,-18 5 0,17-4 0,-29 7 0,0 1 0,-40 17 0,59-20 0,0 0 0,0 1 0,1 1 0,0-1 0,0 2 0,1-1 0,0 2 0,-14 16 0,6-1 0,0 1 0,2 1 0,1 1 0,1 0 0,1 1 0,1 1 0,-10 42 0,10-20 0,1 2 0,3-1 0,-2 82 0,10-121 0,-1-5 0,1 1 0,0-1 0,0 0 0,1 0 0,3 11 0,-3-17 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09:24:45.310"/>
    </inkml:context>
    <inkml:brush xml:id="br0">
      <inkml:brushProperty name="width" value="0.035" units="cm"/>
      <inkml:brushProperty name="height" value="0.035" units="cm"/>
      <inkml:brushProperty name="color" value="#679AE2"/>
    </inkml:brush>
  </inkml:definitions>
  <inkml:trace contextRef="#ctx0" brushRef="#br0">77 11 24575,'-1'-1'0,"-1"-1"0,0 1 0,1 0 0,-1 1 0,0-1 0,1 0 0,-1 0 0,0 1 0,0-1 0,0 1 0,0-1 0,0 1 0,0 0 0,1 0 0,-1 0 0,0 0 0,0 0 0,0 0 0,0 1 0,0-1 0,0 1 0,0-1 0,1 1 0,-1 0 0,0-1 0,0 1 0,1 0 0,-1 0 0,1 0 0,-1 1 0,1-1 0,-1 0 0,1 0 0,-1 1 0,1-1 0,0 1 0,0-1 0,0 1 0,0 0 0,-1 2 0,0 0 0,1 1 0,-1 0 0,1 0 0,0 1 0,1-1 0,-1 0 0,1 0 0,0 0 0,0 0 0,0 1 0,1-1 0,0 0 0,0 0 0,3 7 0,-3-9 0,1 0 0,0 0 0,-1 0 0,1 0 0,0-1 0,1 1 0,-1 0 0,0-1 0,1 0 0,0 0 0,-1 1 0,1-2 0,0 1 0,0 0 0,0 0 0,0-1 0,0 0 0,0 0 0,1 0 0,-1 0 0,0 0 0,1 0 0,-1-1 0,4 1 0,13 0 0,1 0 0,-1-2 0,21-2 0,-4 1 0,25 0 0,197 4 0,-134 15 0,20-8 0,26 0 0,337-10 0,-467 3 0,77 14 0,-76-8 0,75 3 0,836-11 102,-414-1-1569,-518 1-5359</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09:24:54.450"/>
    </inkml:context>
    <inkml:brush xml:id="br0">
      <inkml:brushProperty name="width" value="0.035" units="cm"/>
      <inkml:brushProperty name="height" value="0.035" units="cm"/>
      <inkml:brushProperty name="color" value="#679AE2"/>
    </inkml:brush>
  </inkml:definitions>
  <inkml:trace contextRef="#ctx0" brushRef="#br0">23 1 24575,'5'1'0,"-1"-1"0,0 1 0,1 1 0,-1-1 0,0 1 0,0-1 0,0 1 0,0 1 0,0-1 0,0 0 0,-1 1 0,1 0 0,-1 0 0,0 0 0,0 0 0,5 6 0,43 63 0,-48-66 0,3 5 0,0 0 0,-1 0 0,0 0 0,-1 0 0,0 1 0,-1-1 0,0 1 0,-1 0 0,0 0 0,-1 0 0,0 0 0,-1 1 0,0-1 0,-1 0 0,-1 0 0,-4 18 0,5-26 0,0-1 0,-1 0 0,0 0 0,1 0 0,-1 0 0,0-1 0,0 1 0,-1 0 0,1-1 0,0 1 0,-1-1 0,0 0 0,1 0 0,-1 0 0,-6 3 0,-50 16 0,24-10 0,34-11 0,0 1 0,0-1 0,0 0 0,1 1 0,-1-1 0,0 1 0,0-1 0,1 1 0,-1-1 0,0 1 0,1 0 0,-1-1 0,1 1 0,-1 0 0,1-1 0,-1 1 0,1 0 0,0 0 0,-1-1 0,1 1 0,0 0 0,-1 0 0,1 0 0,0 0 0,0 0 0,0-1 0,0 1 0,0 0 0,0 0 0,0 0 0,0 0 0,0 0 0,0-1 0,0 1 0,1 0 0,-1 0 0,0 0 0,1 0 0,-1-1 0,0 1 0,1 0 0,-1 0 0,1-1 0,-1 1 0,2 1 0,32 37 0,-26-31 0,-2-2 0,-2-1 0,1 1 0,-1 0 0,0 0 0,0 0 0,0 1 0,-1 0 0,0-1 0,0 1 0,-1 0 0,0 0 0,0 0 0,1 12 0,-3-13 0,0-1 0,-1 1 0,1 0 0,-1 0 0,0-1 0,-1 1 0,1-1 0,-1 1 0,0-1 0,-1 1 0,1-1 0,-1 0 0,0 0 0,0-1 0,-1 1 0,1 0 0,-8 6 0,4-3-195,-1-1 0,0 0 0,0 0 0,0-1 0,0 0 0,-15 6 0,6-5-6631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09:26:08.725"/>
    </inkml:context>
    <inkml:brush xml:id="br0">
      <inkml:brushProperty name="width" value="0.035" units="cm"/>
      <inkml:brushProperty name="height" value="0.035" units="cm"/>
    </inkml:brush>
  </inkml:definitions>
  <inkml:trace contextRef="#ctx0" brushRef="#br0">1 48 24575,'0'7'0,"1"0"0,0 1 0,1-1 0,0 0 0,0 0 0,0-1 0,1 1 0,0 0 0,0-1 0,1 1 0,-1-1 0,2 0 0,-1 0 0,0-1 0,1 1 0,0-1 0,1 0 0,-1-1 0,1 1 0,9 5 0,-9-6 0,0 0 0,0-1 0,0 0 0,0 0 0,1-1 0,-1 1 0,1-2 0,0 1 0,-1-1 0,1 1 0,0-2 0,0 1 0,0-1 0,0 0 0,0-1 0,0 1 0,-1-1 0,1-1 0,0 1 0,0-1 0,11-5 0,-9 2-65,0 0 0,0 0 0,0 0 0,-1-1 0,0 0 0,0-1 0,-1 0 0,0 0 0,0-1 0,0 0 0,-1 0 0,0 0 0,-1-1 0,0 0 0,0 0 0,-1 0 0,0-1 0,-1 1 0,0-1 0,3-19 0,-5 12-6761</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09:28:21.511"/>
    </inkml:context>
    <inkml:brush xml:id="br0">
      <inkml:brushProperty name="width" value="0.035" units="cm"/>
      <inkml:brushProperty name="height" value="0.035" units="cm"/>
    </inkml:brush>
  </inkml:definitions>
  <inkml:trace contextRef="#ctx0" brushRef="#br0">1 88 24575,'3'0'0,"0"-3"0,1-4 0,2-7 0,1-4 0,4 1 0,4 4 0,2 3 0,1 4 0,-2 9 0,-4 7 0,-1 5 0,-2 2 0,-3-1-8191</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09:28:23.947"/>
    </inkml:context>
    <inkml:brush xml:id="br0">
      <inkml:brushProperty name="width" value="0.035" units="cm"/>
      <inkml:brushProperty name="height" value="0.035" units="cm"/>
    </inkml:brush>
  </inkml:definitions>
  <inkml:trace contextRef="#ctx0" brushRef="#br0">1 90 24575,'0'-3'0,"0"-7"0,3-2 0,0-2 0,1-1 0,2 1 0,4 4 0,2 3 0,3 3 0,-2 5 0,4 2 0,-2 7 0,0 2 0,-3 2 0,0-2 0,-2 0 0,-3 2 0,-3-3-8191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1.984"/>
    </inkml:context>
    <inkml:brush xml:id="br0">
      <inkml:brushProperty name="width" value="0.025" units="cm"/>
      <inkml:brushProperty name="height" value="0.025" units="cm"/>
    </inkml:brush>
  </inkml:definitions>
  <inkml:trace contextRef="#ctx0" brushRef="#br0">2 1 24575,'8'1'0,"0"0"0,1 1 0,-1 0 0,0 1 0,-1-1 0,1 1 0,14 9 0,-4-3 0,0 3 0,17 14 0,16 19 0,-3 1 0,47 56 0,-66-66 0,-2 1 0,39 68 0,-56-87-1365,-4 1-5461</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1.985"/>
    </inkml:context>
    <inkml:brush xml:id="br0">
      <inkml:brushProperty name="width" value="0.03528" units="cm"/>
      <inkml:brushProperty name="height" value="0.03528" units="cm"/>
      <inkml:brushProperty name="color" value="#679AE2"/>
    </inkml:brush>
  </inkml:definitions>
  <inkml:trace contextRef="#ctx0" brushRef="#br0">550 1681 24575,'-48'0'0,"-16"-1"0,-126 15 0,174-11 0,1-1 0,-1 0 0,0-1 0,0-1 0,0-1 0,0 0 0,-27-7 0,38 7 0,0 0 0,0-1 0,0 0 0,0 0 0,1 0 0,-1-1 0,1 1 0,0-1 0,0 0 0,0-1 0,0 1 0,0 0 0,1-1 0,-1 0 0,1 0 0,0 0 0,0 0 0,1-1 0,-1 1 0,1-1 0,0 0 0,0 1 0,1-1 0,-1 0 0,1 0 0,0 0 0,-1-10 0,1-15 0,1 0 0,4-44 0,-3 73 0,-1-1 0,1 0 0,0 0 0,-1 0 0,1 1 0,0-1 0,0 0 0,0 1 0,0-1 0,0 1 0,0-1 0,1 1 0,-1 0 0,0-1 0,1 1 0,-1 0 0,1 0 0,0 0 0,-1 0 0,1 0 0,0 0 0,-1 0 0,1 1 0,0-1 0,0 1 0,0-1 0,0 1 0,-1 0 0,1 0 0,2-1 0,11 0 0,0 1 0,0 0 0,15 2 0,3-1 0,-32 0 0,0-1 0,0 0 0,1 0 0,-1 0 0,0-1 0,0 1 0,0 0 0,1 0 0,-1-1 0,0 1 0,0-1 0,0 1 0,0-1 0,0 1 0,0-1 0,0 0 0,0 1 0,0-1 0,0 0 0,0 0 0,0 0 0,0 1 0,0-1 0,-1 0 0,2-2 0,-2 1 0,1 0 0,-1 1 0,0-1 0,0 0 0,0 0 0,0 0 0,0 0 0,0 0 0,-1 0 0,1 1 0,0-1 0,-1 0 0,0 0 0,-1-3 0,-4-8 0,-2 1 0,1 0 0,-15-17 0,16 21 0,-7-10 0,1 1 0,1-2 0,1 0 0,0 0 0,1-1 0,2 0 0,-7-25 0,12 36 0,0 0 0,0 0 0,1 1 0,0-1 0,1 0 0,0 0 0,1 0 0,0 0 0,0 0 0,0 0 0,1 0 0,1 1 0,0-1 0,0 1 0,0-1 0,1 1 0,0 0 0,1 0 0,9-11 0,-9 12 0,0 2 0,1-1 0,0 1 0,0 0 0,0 0 0,0 0 0,1 1 0,0 0 0,0 1 0,0-1 0,0 1 0,15-4 0,-18 6 0,1 0 0,0 1 0,0 0 0,0-1 0,0 1 0,0 1 0,0-1 0,0 1 0,0 0 0,0 0 0,-1 0 0,1 1 0,0 0 0,-1 0 0,1 0 0,-1 0 0,0 1 0,1-1 0,-1 1 0,-1 0 0,8 7 0,2-1 0,-8-20 0,-1 0 0,20-79 0,-19 65 0,2 1 0,13-36 0,-12 43 0,1 1 0,0-1 0,22-27 0,-25 37 0,0-1 0,1 1 0,0 1 0,0-1 0,0 1 0,1 1 0,0-1 0,0 1 0,12-5 0,-12 7 0,0 1 0,0 0 0,1 1 0,-1-1 0,0 2 0,1-1 0,-1 1 0,1 0 0,-1 1 0,0 0 0,1 0 0,-1 1 0,0 0 0,0 1 0,0 0 0,0 0 0,-1 0 0,1 1 0,-1 0 0,0 1 0,0-1 0,0 1 0,-1 1 0,1-1 0,5 8 0,-11-12 0,0 1 0,0-1 0,0 1 0,0-1 0,1 0 0,-1 0 0,0 0 0,1 1 0,-1-1 0,1-1 0,-1 1 0,1 0 0,-1 0 0,1 0 0,0-1 0,0 1 0,-1-1 0,1 0 0,0 1 0,-1-1 0,1 0 0,3 0 0,-4-1 0,0 0 0,1-1 0,-1 1 0,0-1 0,0 1 0,0-1 0,0 0 0,0 1 0,0-1 0,-1 0 0,1 1 0,0-1 0,-1 0 0,1 0 0,-1 0 0,0 0 0,0 1 0,1-1 0,-1 0 0,0 0 0,-1-3 0,2-16 0,1 1 0,1-1 0,1 1 0,1-1 0,0 1 0,15-34 0,-16 46 0,0-1 0,1 1 0,0 0 0,0 0 0,0 1 0,1 0 0,0 0 0,1 0 0,-1 0 0,1 1 0,1 0 0,-1 1 0,1 0 0,0 0 0,0 0 0,0 1 0,15-5 0,-15 7 0,-1 0 0,1 1 0,0 0 0,0 0 0,0 1 0,0 0 0,0 0 0,-1 1 0,1 0 0,0 0 0,0 1 0,-1 0 0,1 0 0,-1 1 0,10 4 0,-2 1 0,0 1 0,0 1 0,-1 0 0,0 1 0,21 22 0,-34-33 0,-1 1 0,1-1 0,-1 1 0,1-1 0,0 0 0,-1 1 0,1-1 0,0 0 0,0 0 0,-1 1 0,1-1 0,0 0 0,0 0 0,-1 0 0,1 0 0,0 0 0,0 0 0,-1 0 0,1 0 0,0 0 0,0 0 0,-1 0 0,1-1 0,0 1 0,0 0 0,-1 0 0,1-1 0,0 1 0,-1 0 0,1-1 0,0 1 0,-1-1 0,1 1 0,-1-1 0,1 1 0,-1-1 0,1 0 0,-1 1 0,1-1 0,-1 0 0,1 1 0,-1-1 0,0 0 0,1 0 0,19-40 0,-16 32 0,8-16 0,1 0 0,1 0 0,1 1 0,1 1 0,29-33 0,-34 45 0,-1 1 0,1 0 0,1 1 0,0 0 0,0 1 0,1 0 0,0 1 0,0 0 0,1 1 0,0 1 0,0 0 0,20-4 0,-15 5 0,7-1 0,0 0 0,0 2 0,45-1 0,-64 5 0,1-1 0,0 1 0,-1 1 0,1-1 0,-1 1 0,0 0 0,1 1 0,-1 0 0,0 0 0,0 1 0,-1-1 0,1 1 0,-1 1 0,0-1 0,0 1 0,0 1 0,7 7 0,2 5 0,-1-3 0,-1 1 0,0 1 0,-1 0 0,-1 0 0,10 22 0,-20-38 0,-1 0 0,0 0 0,0 0 0,0 0 0,1-1 0,-1 1 0,0 0 0,1 0 0,-1 0 0,0-1 0,1 1 0,-1 0 0,1-1 0,0 1 0,-1 0 0,1-1 0,-1 1 0,1-1 0,0 1 0,-1-1 0,1 1 0,0-1 0,0 0 0,-1 1 0,1-1 0,0 0 0,0 1 0,0-1 0,0 0 0,-1 0 0,1 0 0,0 0 0,0 0 0,0 0 0,0 0 0,0 0 0,-1 0 0,1 0 0,0 0 0,0-1 0,0 1 0,-1 0 0,1-1 0,0 1 0,0 0 0,-1-1 0,1 1 0,0-1 0,0 1 0,-1-1 0,1 0 0,-1 1 0,1-1 0,-1 0 0,1 1 0,0-2 0,6-7 0,0 0 0,0 0 0,7-17 0,-5 10 0,0 1 0,37-50 0,-42 61 0,0-1 0,0 1 0,1 0 0,-1 1 0,1-1 0,0 1 0,0 0 0,0 0 0,0 0 0,1 1 0,6-2 0,3-1 0,0 2 0,0 0 0,1 1 0,-1 0 0,1 1 0,-1 1 0,1 1 0,-1 0 0,16 3 0,-23-2 0,-1 0 0,0 0 0,1 0 0,-1 1 0,0 0 0,-1 1 0,1-1 0,0 1 0,-1 1 0,0-1 0,0 1 0,0 0 0,-1 1 0,0-1 0,0 1 0,0 0 0,0 0 0,-1 1 0,0-1 0,3 9 0,-1 1 0,0 1 0,-1 0 0,4 22 0,0 3 0,-9-42 0,0 1 0,0 0 0,0-1 0,0 1 0,0-1 0,0 1 0,1-1 0,-1 1 0,0-1 0,0 1 0,1-1 0,-1 1 0,0-1 0,0 1 0,1-1 0,-1 1 0,1-1 0,-1 1 0,0-1 0,1 1 0,-1-1 0,1 0 0,-1 1 0,1-1 0,-1 0 0,1 0 0,-1 1 0,1-1 0,-1 0 0,1 0 0,-1 0 0,1 0 0,0 0 0,-1 1 0,1-1 0,-1 0 0,1 0 0,-1 0 0,1-1 0,0 1 0,-1 0 0,1 0 0,-1 0 0,1 0 0,-1 0 0,1-1 0,-1 1 0,1 0 0,-1 0 0,1-1 0,-1 1 0,1 0 0,-1-1 0,1 1 0,-1-1 0,0 1 0,1-1 0,31-36 0,-18 20 0,-7 11 0,1 1 0,0-1 0,0 1 0,1 1 0,-1 0 0,1 0 0,0 0 0,0 1 0,1 1 0,-1 0 0,0 0 0,18-1 0,-8 2 0,0 0 0,0 1 0,-1 2 0,1 0 0,30 7 0,-41-7 0,0 1 0,-1 1 0,1 0 0,-1 0 0,1 0 0,-1 1 0,-1 0 0,1 0 0,-1 0 0,1 1 0,-2 0 0,1 1 0,4 6 0,2 4 0,0 0 0,-2 1 0,0 0 0,9 24 0,-16-32 0,-1 1 0,0-1 0,0 1 0,-1-1 0,0 1 0,0 0 0,-3 16 0,3 27 0,-1-53 0,0 0 0,1-1 0,-1 1 0,1 0 0,-1-1 0,0 1 0,1-1 0,-1 1 0,1-1 0,0 1 0,-1-1 0,1 1 0,-1-1 0,1 1 0,0-1 0,-1 0 0,1 1 0,0-1 0,-1 0 0,1 0 0,0 1 0,0-1 0,-1 0 0,1 0 0,0 0 0,0 0 0,-1 0 0,1 0 0,0 0 0,0 0 0,-1-1 0,1 1 0,0 0 0,39-6 0,-18 2 0,-14 4 0,0 0 0,-1 1 0,1 0 0,0 1 0,-1 0 0,1 0 0,-1 0 0,0 1 0,1 0 0,-1 1 0,-1 0 0,1 0 0,0 0 0,-1 0 0,7 8 0,-5-6 0,-1 1 0,0 0 0,-1 0 0,1 1 0,-1 0 0,-1 0 0,1 1 0,-2-1 0,1 1 0,-1 0 0,4 15 0,-1 1 0,-2 0 0,-1 1 0,-1 0 0,0 27 0,-3-42 0,-1 1 0,0-1 0,0 1 0,-1-1 0,-1 0 0,0 0 0,0 0 0,-1 0 0,-1 0 0,0-1 0,-8 14 0,13-24 0,-1 1 0,1-1 0,0 0 0,0 1 0,-1-1 0,1 1 0,0-1 0,0 1 0,0-1 0,-1 1 0,1-1 0,0 1 0,0-1 0,0 1 0,0-1 0,0 1 0,0-1 0,0 1 0,0-1 0,0 1 0,0-1 0,1 1 0,-1-1 0,0 1 0,0-1 0,0 1 0,1-1 0,-1 1 0,0-1 0,0 1 0,1-1 0,-1 0 0,0 1 0,1-1 0,-1 1 0,1-1 0,-1 0 0,0 1 0,1-1 0,-1 0 0,1 0 0,-1 1 0,1-1 0,-1 0 0,1 0 0,-1 0 0,1 0 0,0 0 0,37 9 0,-9-4 0,-20 0 0,0 0 0,-1 1 0,1 0 0,-1 0 0,0 0 0,-1 1 0,1 0 0,-2 1 0,1 0 0,-1 0 0,0 0 0,0 1 0,-1 0 0,0 0 0,-1 0 0,0 0 0,-1 1 0,0 0 0,0 0 0,-1 0 0,0 0 0,-1 0 0,0 0 0,0 0 0,-1 0 0,-1 1 0,0-1 0,-3 18 0,0-20 0,0 0 0,0-1 0,0 1 0,-1-1 0,0 0 0,0-1 0,-1 1 0,-10 9 0,16-16 0,1-1 0,0 1 0,0-1 0,0 1 0,0 0 0,0-1 0,0 1 0,0 0 0,0 0 0,0 0 0,1 0 0,-1 0 0,0 0 0,0 0 0,0 0 0,0 0 0,0 0 0,0 1 0,0-1 0,0 0 0,0 1 0,0-1 0,0 1 0,0-1 0,0 1 0,0-1 0,0 1 0,0 0 0,0-1 0,0 1 0,-1 0 0,1 0 0,0 0 0,-1 0 0,1 0 0,0 0 0,-1 0 0,1 1 0,24 37 0,-21-29 0,-1-1 0,-1 1 0,1-1 0,-1 1 0,-1 0 0,0 0 0,-1-1 0,0 1 0,0 0 0,-1 0 0,0 0 0,0 0 0,-1-1 0,-1 1 0,0-1 0,0 1 0,-1-1 0,0 0 0,0-1 0,-1 1 0,0-1 0,-11 14 0,6-15 0,0 0 0,-1-1 0,1 0 0,-1 0 0,0-1 0,-1-1 0,1 0 0,-1 0 0,-13 1 0,-31 12 0,19-4-1365,22-9-5461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1.986"/>
    </inkml:context>
    <inkml:brush xml:id="br0">
      <inkml:brushProperty name="width" value="0.025" units="cm"/>
      <inkml:brushProperty name="height" value="0.025" units="cm"/>
    </inkml:brush>
  </inkml:definitions>
  <inkml:trace contextRef="#ctx0" brushRef="#br0">62 24 24575,'-22'54'0,"22"-49"0,0 0 0,0 0 0,1 0 0,-1-1 0,1 1 0,0 0 0,1-1 0,1 6 0,-3-9 0,0 0 0,1-1 0,-1 1 0,1 0 0,-1 0 0,1-1 0,-1 1 0,1 0 0,-1-1 0,1 1 0,-1 0 0,1-1 0,0 1 0,-1-1 0,1 1 0,0-1 0,0 1 0,-1-1 0,1 0 0,0 1 0,0-1 0,0 0 0,0 0 0,-1 1 0,1-1 0,0 0 0,0 0 0,0 0 0,0 0 0,0 0 0,-1 0 0,1-1 0,0 1 0,0 0 0,0 0 0,0 0 0,-1-1 0,1 1 0,0 0 0,0-1 0,0 1 0,-1-1 0,1 1 0,0-1 0,-1 1 0,1-1 0,-1 0 0,1 1 0,0-1 0,-1 0 0,1 1 0,-1-1 0,1-1 0,3-3 0,-1 0 0,1 0 0,-1-1 0,0 1 0,0 0 0,-1-1 0,0 0 0,2-6 0,-3 9 0,0 1 0,0-1 0,-1 0 0,1 0 0,0 0 0,-1 0 0,0 0 0,0 0 0,0 0 0,0 0 0,0 0 0,-1 0 0,1 1 0,-1-1 0,0 0 0,0 0 0,0 0 0,-2-3 0,2 5 0,1 0 0,-1 0 0,0 0 0,0 0 0,0 0 0,0 1 0,0-1 0,0 0 0,0 1 0,0-1 0,0 1 0,0-1 0,-1 1 0,1-1 0,0 1 0,0 0 0,0 0 0,-1-1 0,1 1 0,0 0 0,0 0 0,0 0 0,-1 0 0,1 1 0,0-1 0,0 0 0,0 0 0,-1 1 0,1-1 0,0 1 0,0-1 0,0 1 0,0-1 0,0 1 0,0 0 0,0 0 0,0-1 0,0 1 0,0 0 0,0 0 0,1 0 0,-1 0 0,0 0 0,0 0 0,1 0 0,-2 2 0,-1 2 0,-1 1 0,1-1 0,0 1 0,0 0 0,1 0 0,-1 0 0,-1 8 0,3-6 0,0 0 0,0 0 0,1 0 0,0 0 0,0 0 0,2 8 0,-2-15 0,0 1 0,0-1 0,1 0 0,-1 1 0,0-1 0,1 0 0,-1 0 0,1 1 0,-1-1 0,1 0 0,0 0 0,0 0 0,-1 0 0,1 1 0,0-1 0,0 0 0,0-1 0,0 1 0,0 0 0,1 0 0,-1 0 0,0-1 0,0 1 0,0 0 0,1-1 0,-1 1 0,0-1 0,0 0 0,1 1 0,-1-1 0,1 0 0,-1 0 0,0 0 0,1 0 0,-1 0 0,0 0 0,1 0 0,-1 0 0,0-1 0,1 1 0,-1 0 0,0-1 0,2 0 0,-1-1 0,1 1 0,-1-1 0,0 0 0,0 0 0,0 0 0,0 0 0,0 0 0,-1-1 0,1 1 0,0 0 0,-1-1 0,0 0 0,0 1 0,0-1 0,0 0 0,0 1 0,0-1 0,-1 0 0,1 0 0,-1 1 0,0-1 0,0-5 0,1 1 0,-1 1 0,0 0 0,0-1 0,0 1 0,-1 0 0,0 0 0,0 0 0,-1 0 0,-3-10 0,4 15 0,1 0 0,0 0 0,0 0 0,-1 0 0,1 0 0,0 0 0,-1 1 0,1-1 0,-1 0 0,0 0 0,1 0 0,-1 1 0,1-1 0,-1 0 0,0 1 0,0-1 0,1 1 0,-1-1 0,0 1 0,0-1 0,0 1 0,0-1 0,1 1 0,-1 0 0,0-1 0,0 1 0,0 0 0,0 0 0,0 0 0,0 0 0,0 0 0,0 0 0,0 0 0,0 0 0,0 0 0,0 0 0,0 1 0,1-1 0,-1 0 0,0 0 0,0 1 0,0-1 0,0 1 0,0-1 0,1 1 0,-1-1 0,0 1 0,0 0 0,1-1 0,-1 1 0,0 0 0,1-1 0,-1 1 0,1 0 0,-1 1 0,-2 2 0,0 0 0,1 0 0,0 1 0,0-1 0,0 1 0,1-1 0,-1 1 0,1 0 0,-1 7 0,2-9 0,0 0 0,0 0 0,0 0 0,1-1 0,-1 1 0,1 0 0,0-1 0,0 1 0,0 0 0,0-1 0,0 1 0,3 3 0,-4-5 0,1-1 0,-1 1 0,1-1 0,0 1 0,-1-1 0,1 1 0,0-1 0,-1 1 0,1-1 0,0 1 0,0-1 0,-1 0 0,1 0 0,0 1 0,0-1 0,0 0 0,0 0 0,-1 0 0,1 0 0,0 0 0,0 0 0,0 0 0,0 0 0,-1 0 0,1 0 0,0 0 0,0-1 0,0 1 0,-1 0 0,1-1 0,0 1 0,0 0 0,-1-1 0,1 1 0,0-1 0,-1 1 0,1-1 0,0 0 0,-1 1 0,1-1 0,-1 0 0,1 1 0,-1-1 0,1 0 0,-1 1 0,1-2 0,7-26 0,-8 28 0,1 0 0,-1-1 0,0 1 0,0-1 0,0 1 0,1-1 0,-1 1 0,0-1 0,0 1 0,0-1 0,0 1 0,0 0 0,0-1 0,0 1 0,0-1 0,0 1 0,0-1 0,0 1 0,0-1 0,0 1 0,0-1 0,0 1 0,-1-1 0,1 1 0,0-1 0,0 1 0,0 0 0,-1-1 0,1 1 0,0-1 0,-1 1 0,1 0 0,0-1 0,-1 1 0,1 0 0,-1-1 0,1 1 0,0 0 0,-1 0 0,1-1 0,-1 1 0,1 0 0,-1 0 0,1 0 0,-1 0 0,1 0 0,0 0 0,-1-1 0,0 1 0,-1 3 0,0 0 0,0 0 0,0 1 0,1-1 0,0 0 0,-1 0 0,1 1 0,1-1 0,-1 1 0,0-1 0,1 1 0,-1-1 0,1 1 0,0-1 0,1 6 0,-1-9 0,0 0 0,0 0 0,1 0 0,-1 0 0,0 0 0,0 0 0,0 1 0,1-1 0,-1 0 0,0 0 0,0 0 0,0 0 0,1 0 0,-1 0 0,0 0 0,0 0 0,0 0 0,1 0 0,-1 0 0,0 0 0,0 0 0,0 0 0,1 0 0,-1 0 0,0 0 0,0 0 0,0 0 0,1 0 0,-1-1 0,0 1 0,0 0 0,0 0 0,0 0 0,1 0 0,-1 0 0,0 0 0,0-1 0,0 1 0,0 0 0,0 0 0,0 0 0,1 0 0,-1-1 0,0 1 0,0 0 0,5-15 0,-1-14 0,-8 15 0,-4 20 0,-3 24 0,14-8 0,-2-22 0,-1 0 0,0 0 0,1 1 0,-1-1 0,0 0 0,1 0 0,-1 0 0,0 0 0,1 0 0,-1 0 0,0 0 0,0 0 0,1 0 0,-1 0 0,0 0 0,1 0 0,-1 0 0,0 0 0,1 0 0,-1 0 0,0 0 0,1-1 0,-1 1 0,0 0 0,1 0 0,-1 0 0,0 0 0,0-1 0,1 1 0,-1 0 0,0 0 0,0-1 0,0 1 0,1 0 0,-1-1 0,2-1 0,0 0 0,-1 0 0,1-1 0,-1 1 0,1-1 0,-1 0 0,0 1 0,0-1 0,0 0 0,0 1 0,0-1 0,-1 0 0,1-3 0,-1 3 0,0 1 0,0 0 0,0 0 0,0 0 0,0-1 0,-1 1 0,1 0 0,-1 0 0,1 0 0,-1 0 0,0 0 0,0 0 0,-1-2 0,1 3 0,1 0 0,-1 1 0,1-1 0,-1 0 0,0 1 0,1-1 0,-1 1 0,0-1 0,0 1 0,1 0 0,-1-1 0,0 1 0,0 0 0,0-1 0,0 1 0,1 0 0,-1 0 0,0 0 0,0 0 0,0 0 0,0 0 0,-1 0 0,-1 1 0,0 0 0,0 0 0,1 0 0,-1 0 0,0 0 0,1 1 0,-1-1 0,1 1 0,0 0 0,-1 0 0,1 0 0,0 0 0,0 0 0,0 0 0,1 1 0,-1-1 0,-2 5 0,1 0 0,1 0 0,-1 0 0,1 0 0,1 0 0,-2 14 0,6 8 0,-3-29 0,0 1 0,1 0 0,-1-1 0,0 1 0,1-1 0,-1 1 0,1 0 0,-1-1 0,1 1 0,-1-1 0,1 1 0,-1-1 0,1 0 0,-1 1 0,1-1 0,0 1 0,-1-1 0,1 0 0,0 0 0,-1 1 0,1-1 0,0 0 0,-1 0 0,1 0 0,0 0 0,0 0 0,-1 0 0,1 0 0,0 0 0,-1 0 0,2 0 0,0-1 0,0 0 0,0 0 0,0 0 0,0 0 0,0-1 0,0 1 0,0-1 0,0 1 0,-1-1 0,1 1 0,0-1 0,-1 0 0,0 0 0,1 0 0,-1 0 0,0 0 0,0 0 0,0 0 0,0 0 0,0 0 0,-1-1 0,1 1 0,-1 0 0,1-1 0,-1-4 0,4-60 0,-4 64 0,0 0 0,0 0 0,0 0 0,-1 0 0,1 0 0,-1 0 0,0 0 0,0 0 0,0 1 0,0-1 0,-1 0 0,1 0 0,-1 1 0,1-1 0,-1 1 0,-3-3 0,5 4 0,-1 1 0,1 0 0,-1-1 0,1 1 0,-1 0 0,1-1 0,-1 1 0,1 0 0,-1 0 0,0 0 0,1-1 0,-1 1 0,1 0 0,-1 0 0,0 0 0,1 0 0,-1 0 0,1 0 0,-1 0 0,0 0 0,1 1 0,-1-1 0,1 0 0,-1 0 0,1 0 0,-1 1 0,0-1 0,0 1 0,0 0 0,-1 1 0,0-1 0,1 1 0,-1 0 0,1 0 0,0 0 0,-1 0 0,1 0 0,0 0 0,0 0 0,1 0 0,-2 2 0,-2 9 0,1-1 0,0 1 0,0 0 0,1 0 0,1 0 0,0 0 0,1 0 0,1 0 0,3 22 0,-4-34 0,0 0 0,0 1 0,0-1 0,0 0 0,1 1 0,-1-1 0,0 0 0,1 0 0,-1 1 0,1-1 0,0 0 0,-1 0 0,1 0 0,0 0 0,0 0 0,0 0 0,0 0 0,0 0 0,0 0 0,0 0 0,0 0 0,0 0 0,0-1 0,0 1 0,0-1 0,1 1 0,-1 0 0,0-1 0,0 0 0,1 1 0,-1-1 0,0 0 0,1 0 0,-1 0 0,0 0 0,1 0 0,-1 0 0,0 0 0,1 0 0,-1 0 0,0-1 0,1 1 0,-1 0 0,0-1 0,0 1 0,1-1 0,-1 0 0,0 1 0,0-1 0,0 0 0,0 0 0,1-1 0,2 0 0,-1 0 0,0-1 0,1 0 0,-1 0 0,-1 0 0,1 0 0,0 0 0,-1 0 0,1-1 0,-1 1 0,0-1 0,0 0 0,-1 0 0,1 0 0,-1 0 0,2-6 0,-3 3 0,0-57 0,0 62 0,0 1 0,0 0 0,0-1 0,0 1 0,0-1 0,-1 1 0,1 0 0,0-1 0,-1 1 0,1 0 0,-1-1 0,0 1 0,1 0 0,-1 0 0,0-1 0,0 1 0,1 0 0,-1 0 0,0 0 0,0 0 0,0 0 0,-1 0 0,1 0 0,0 1 0,0-1 0,0 0 0,-1 1 0,1-1 0,0 1 0,0-1 0,-1 1 0,1-1 0,-1 1 0,1 0 0,0 0 0,-1 0 0,-1 0 0,0 1 0,1 0 0,-1 1 0,1-1 0,0 1 0,0-1 0,0 1 0,0 0 0,0 0 0,0 0 0,0 0 0,1 0 0,-1 1 0,1-1 0,-1 0 0,1 1 0,0-1 0,0 1 0,0-1 0,0 4 0,-2 2 0,0 1 0,1-1 0,0 1 0,-2 14 0,4-16 0,1 0 0,-1 0 0,1 0 0,1 0 0,-1 0 0,1 0 0,3 6 0,-5-12 0,0 0 0,1 0 0,0 0 0,-1 0 0,1 0 0,-1 0 0,1 0 0,0 0 0,0 0 0,-1 0 0,1 0 0,0 0 0,0-1 0,0 1 0,0 0 0,0-1 0,0 1 0,0-1 0,2 1 0,-1-1 0,-1 0 0,1 0 0,-1 0 0,1 0 0,-1-1 0,0 1 0,1-1 0,-1 1 0,0-1 0,1 1 0,-1-1 0,0 0 0,0 0 0,1 0 0,-1 1 0,0-1 0,0 0 0,0 0 0,0-1 0,1-1 0,2-3 0,-1 1 0,0-1 0,0 0 0,0 0 0,-1-1 0,0 1 0,0-1 0,-1 1 0,0-1 0,0 1 0,0-1 0,-1 0 0,0 1 0,-1-10 0,1 13 0,-1 0 0,1-1 0,-1 1 0,0 0 0,0 0 0,0 0 0,0 0 0,0 0 0,-1 0 0,1 0 0,-1 0 0,0 1 0,-3-5 0,4 6 0,-1-1 0,0 1 0,1 0 0,-1 0 0,0 0 0,0 1 0,1-1 0,-1 0 0,0 1 0,0-1 0,0 1 0,0-1 0,0 1 0,0 0 0,0 0 0,0 0 0,0 0 0,0 0 0,0 0 0,0 1 0,0-1 0,1 1 0,-1-1 0,-2 2 0,1 0 0,1-1 0,0 1 0,0 0 0,1 0 0,-1 0 0,0 0 0,1 1 0,-1-1 0,1 0 0,0 1 0,-1-1 0,1 1 0,1-1 0,-1 1 0,0-1 0,0 1 0,1 0 0,0-1 0,-1 1 0,1 0 0,0-1 0,1 5 0,-2 0 0,1-1 0,1 1 0,-1 0 0,1 0 0,0-1 0,0 1 0,1-1 0,3 9 0,-5-14 0,0 0 0,1 0 0,-1 0 0,1 0 0,-1 0 0,1 0 0,0 0 0,-1 0 0,1 0 0,0 0 0,0-1 0,0 1 0,-1 0 0,1 0 0,0-1 0,0 1 0,0 0 0,0-1 0,0 1 0,0-1 0,1 0 0,-1 1 0,0-1 0,0 0 0,0 1 0,0-1 0,0 0 0,0 0 0,1 0 0,0 0 0,0-1 0,0 0 0,0 0 0,-1 0 0,1-1 0,0 1 0,-1 0 0,1-1 0,-1 1 0,1-1 0,-1 1 0,0-1 0,0 0 0,0 1 0,0-1 0,2-3 0,-1 1 0,0 0 0,0 0 0,-1 0 0,1 0 0,-1-1 0,0 1 0,0 0 0,0-1 0,-1 1 0,0-1 0,0 1 0,0-1 0,0 1 0,0 0 0,-1-1 0,-2-6 0,3 11 0,0-1 0,0 1 0,0 0 0,0-1 0,0 1 0,0 0 0,-1-1 0,1 1 0,0 0 0,0 0 0,-1-1 0,1 1 0,0 0 0,0 0 0,-1-1 0,1 1 0,0 0 0,0 0 0,-1 0 0,1-1 0,0 1 0,-1 0 0,1 0 0,0 0 0,-1 0 0,1 0 0,0 0 0,-1 0 0,1 0 0,0 0 0,-1 0 0,1 0 0,0 0 0,-1 0 0,1 0 0,-1 0 0,1 0 0,0 0 0,0 0 0,-1 1 0,1-1 0,-1 0 0,-9 17 0,1 21 0,8-34 0,2 50 0,-1-53 0,0-1 0,0 1 0,0 0 0,0 0 0,0 0 0,0-1 0,0 1 0,0 0 0,0 0 0,1-1 0,-1 1 0,0 0 0,0 0 0,1-1 0,-1 1 0,1 0 0,-1-1 0,0 1 0,1 0 0,-1-1 0,1 1 0,0-1 0,-1 1 0,1-1 0,-1 1 0,1-1 0,0 1 0,-1-1 0,1 1 0,0-1 0,-1 0 0,1 0 0,0 1 0,0-1 0,-1 0 0,1 0 0,0 0 0,0 0 0,0 0 0,-1 0 0,1 0 0,0 0 0,0 0 0,-1 0 0,1 0 0,0 0 0,0-1 0,-1 1 0,1 0 0,0 0 0,0-1 0,-1 1 0,1-1 0,0 1 0,-1-1 0,1 1 0,-1-1 0,2 0 0,0-1 0,0-1 0,0 0 0,1 0 0,-2 0 0,1 0 0,0 0 0,-1 0 0,1-1 0,-1 1 0,0-1 0,0 1 0,0 0 0,-1-1 0,1 0 0,-1 1 0,0-6 0,1-3 0,-1 0 0,-1 0 0,-3-20 0,4 30 0,0 1 0,0-1 0,0 0 0,-1 1 0,1-1 0,-1 1 0,1-1 0,-1 1 0,0-1 0,1 1 0,-1-1 0,0 1 0,0 0 0,0-1 0,0 1 0,0 0 0,0 0 0,-1 0 0,1 0 0,0 0 0,0 0 0,-1 0 0,1 0 0,-1 0 0,1 1 0,-1-1 0,1 1 0,-1-1 0,1 1 0,-1-1 0,1 1 0,-1 0 0,0 0 0,-2 0 0,1 0 0,1 1 0,0-1 0,-1 1 0,1 0 0,0 0 0,0 0 0,-1 0 0,1 1 0,0-1 0,0 0 0,0 1 0,1-1 0,-1 1 0,0 0 0,1 0 0,-1 0 0,1 0 0,-1 0 0,1 0 0,0 0 0,0 0 0,-1 4 0,0-1 0,0 0 0,0 1 0,1 0 0,0-1 0,0 1 0,0 0 0,1-1 0,0 1 0,0 0 0,1-1 0,-1 1 0,1 0 0,0-1 0,1 1 0,2 5 0,-3-7 0,1-1 0,-1-1 0,1 1 0,0 0 0,0 0 0,0-1 0,0 1 0,1-1 0,-1 1 0,1-1 0,-1 0 0,1 0 0,0 0 0,0 0 0,0-1 0,0 1 0,0-1 0,0 0 0,0 0 0,0 0 0,0 0 0,1 0 0,-1-1 0,0 0 0,1 1 0,3-1 0,-4 0 0,-1 0 0,0 0 0,0 0 0,1 0 0,-1-1 0,0 1 0,0-1 0,0 1 0,1-1 0,-1 0 0,0 1 0,0-1 0,0 0 0,0 0 0,0-1 0,-1 1 0,1 0 0,0-1 0,0 1 0,-1-1 0,1 1 0,-1-1 0,1 0 0,-1 0 0,0 0 0,2-2 0,-1-3 0,0 1 0,-1-1 0,1 0 0,-1 1 0,0-1 0,-1 0 0,0-12 0,0 13 0,1 0 0,-1 0 0,-1 0 0,1 0 0,-1 0 0,0 0 0,-1 0 0,1 0 0,-1 0 0,0 0 0,0 1 0,-1-1 0,0 1 0,0-1 0,-6-6 0,9 12 0,0 0 0,0-1 0,0 1 0,0 0 0,-1 0 0,1 0 0,0 0 0,0-1 0,0 1 0,-1 0 0,1 0 0,0 0 0,0 0 0,0 0 0,-1 0 0,1 0 0,0 0 0,0 0 0,-1 0 0,1 0 0,0 0 0,0 0 0,-1 0 0,1 0 0,0 0 0,0 0 0,-1 0 0,1 0 0,0 0 0,0 0 0,0 0 0,-1 0 0,1 0 0,0 1 0,0-1 0,0 0 0,-1 0 0,1 0 0,0 0 0,0 1 0,0-1 0,0 0 0,-1 0 0,1 0 0,0 0 0,0 1 0,-5 16 0,2 16 0,19 92 0,-16-200 0,0 46 0,0 48 0,0-7 0,1-5 0,-1-1 0,0 1 0,0-1 0,0 1 0,-1-1 0,0 0 0,0 1 0,-1-1 0,1 0 0,-2 1 0,-3 8 0,6-15 0,-1 1 0,1 0 0,-1-1 0,1 1 0,-1-1 0,0 1 0,1-1 0,-1 1 0,1-1 0,-1 1 0,0-1 0,0 0 0,1 1 0,-1-1 0,0 0 0,1 0 0,-1 1 0,0-1 0,0 0 0,0 0 0,1 0 0,-1 0 0,0 0 0,0 0 0,0 0 0,1 0 0,-1 0 0,-1-1 0,-15-18 0,14 14 0,1-1 0,-1 0 0,1 0 0,1 0 0,-1 0 0,0-10 0,5-37 0,-3 51 0,0 0 0,1 0 0,-1 0 0,1 0 0,-1 0 0,1 0 0,0 0 0,0 0 0,0 1 0,0-1 0,0 0 0,0 0 0,0 1 0,1-1 0,-1 1 0,1-1 0,-1 1 0,1 0 0,-1-1 0,1 1 0,0 0 0,0 0 0,2-1 0,-2 2 0,-1 0 0,0 1 0,0-1 0,0 1 0,0-1 0,0 1 0,0-1 0,0 1 0,0-1 0,0 1 0,0 0 0,0 0 0,0-1 0,0 1 0,0 0 0,-1 0 0,1 0 0,0 0 0,-1 0 0,1 0 0,0 0 0,-1 0 0,0 1 0,1-1 0,-1 0 0,0 0 0,1 0 0,-1 0 0,0 0 0,0 1 0,0-1 0,0 2 0,5 43 0,-5-32 0,0-1 0,4-31 0,-1-59 0,-3 77 0,0 1 0,0-1 0,0 0 0,0 0 0,0 0 0,0 0 0,1 0 0,-1 0 0,0 0 0,0 0 0,0 0 0,0 0 0,0 0 0,0 0 0,0 0 0,0 1 0,0-1 0,0 0 0,0 0 0,0 0 0,0 0 0,1 0 0,-1 0 0,0 0 0,0 0 0,0 0 0,0 0 0,0 0 0,0 0 0,0 0 0,0 0 0,0 0 0,0 0 0,0 0 0,1 0 0,-1 0 0,0 0 0,0 0 0,0 0 0,0 0 0,0 0 0,0 0 0,0-1 0,0 1 0,0 0 0,0 0 0,0 0 0,0 0 0,1 0 0,-1 0 0,0 0 0,0 0 0,0 0 0,0 0 0,0 0 0,0 0 0,0 0 0,0 0 0,0-1 0,0 1 0,0 0 0,0 0 0,0 0 0,5 12 0,1 15 0,-5-18 0,-1 0 0,0 1 0,-1-1 0,0 0 0,0 0 0,-4 12 0,5-18 0,-1-1 0,0 0 0,0 0 0,0 0 0,-1 0 0,1 0 0,0 0 0,-1 0 0,1 0 0,-1 0 0,0-1 0,1 1 0,-1-1 0,0 1 0,0-1 0,0 0 0,0 1 0,0-1 0,-1 0 0,1 0 0,0-1 0,0 1 0,-1 0 0,1-1 0,0 0 0,-1 1 0,1-1 0,-1 0 0,-2 0 0,3 0 0,-1 0 0,1-1 0,-1 1 0,1-1 0,0 1 0,-1-1 0,1 0 0,0 1 0,-1-1 0,1 0 0,0-1 0,0 1 0,0 0 0,0-1 0,0 1 0,0-1 0,0 1 0,1-1 0,-1 0 0,-1-2 0,0 0 0,1 0 0,-1-1 0,1 1 0,0 0 0,1-1 0,-1 0 0,1 1 0,0-1 0,0 0 0,-1-5 0,2 5 0,-1-1 0,1 1 0,0 0 0,0-1 0,0 1 0,1 0 0,0 0 0,0 0 0,0-1 0,1 1 0,-1 0 0,1 1 0,0-1 0,1 0 0,-1 0 0,1 1 0,0 0 0,0-1 0,1 1 0,5-6 0,-8 9 0,0 0 0,0 1 0,0-1 0,0 0 0,0 0 0,0 1 0,0-1 0,0 1 0,0-1 0,1 1 0,-1-1 0,0 1 0,0 0 0,0 0 0,1-1 0,-1 1 0,0 0 0,0 0 0,1 0 0,-1 0 0,0 0 0,0 1 0,1-1 0,-1 0 0,0 1 0,0-1 0,0 0 0,0 1 0,0 0 0,2 0 0,-1 1 0,-1 0 0,1 0 0,0 1 0,-1-1 0,0 1 0,1-1 0,-1 1 0,0-1 0,0 1 0,-1 0 0,1-1 0,0 6 0,1 8 0,-1 1 0,0-1 0,-3 22 0,2-37 0,1 0 0,-1 0 0,0 0 0,0 0 0,-1 0 0,1 0 0,0 0 0,0 0 0,0 0 0,-1 0 0,1 0 0,-1 0 0,1 0 0,-1 0 0,1 0 0,-1 0 0,1 0 0,-1 0 0,0-1 0,1 1 0,-1 0 0,0 0 0,0-1 0,1 1 0,-1-1 0,0 1 0,0-1 0,0 1 0,0-1 0,0 1 0,0-1 0,0 0 0,0 1 0,0-1 0,0 0 0,0 0 0,0 0 0,0 0 0,0 0 0,0 0 0,0 0 0,0 0 0,-2-1 0,1 1 0,1-1 0,-1 0 0,0 0 0,1 1 0,-1-1 0,1 0 0,-1 0 0,1-1 0,-1 1 0,1 0 0,0 0 0,-1-1 0,1 1 0,0-1 0,0 1 0,0-1 0,0 1 0,0-1 0,1 0 0,-1 1 0,0-1 0,1 0 0,-1 0 0,0-3 0,1-33 0,-1 37 0,1-1 0,0 0 0,0 1 0,0-1 0,0 0 0,1 1 0,-1-1 0,0 0 0,1 1 0,-1-1 0,1 0 0,0 1 0,-1-1 0,1 1 0,0-1 0,0 1 0,0 0 0,0-1 0,1 0 0,-1 2 0,0 0 0,-1 1 0,1-1 0,0 0 0,0 1 0,-1-1 0,1 1 0,-1-1 0,1 1 0,0-1 0,-1 1 0,1 0 0,-1-1 0,1 1 0,-1 0 0,1-1 0,-1 1 0,0 0 0,1-1 0,-1 1 0,0 0 0,0 0 0,1-1 0,-1 1 0,0 0 0,0 0 0,0 0 0,0-1 0,0 1 0,0 0 0,0 0 0,-1 1 0,3 29 0,-6 4 0,4-35 0,0 0 0,-1 0 0,1 0 0,0 0 0,0 0 0,0 0 0,0 0 0,0 0 0,0 0 0,0 0 0,0 0 0,0 0 0,0 0 0,0 0 0,0 0 0,0 0 0,0 0 0,0 0 0,0 0 0,0 0 0,0 0 0,3-20 0,2-4-1365,-3 14-5461</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1.987"/>
    </inkml:context>
    <inkml:brush xml:id="br0">
      <inkml:brushProperty name="width" value="0.2" units="cm"/>
      <inkml:brushProperty name="height" value="0.2" units="cm"/>
    </inkml:brush>
  </inkml:definitions>
  <inkml:trace contextRef="#ctx0" brushRef="#br0">1 38 24575,'41'-2'0,"50"-8"0,-78 8 0,33-4 0,2-2 0,1 3 0,94 1 0,-141 4 0,-1 1 0,1 0 0,-1-1 0,1 1 0,-1 0 0,0 0 0,1 0 0,-1 0 0,0 0 0,0 0 0,0 0 0,0 0 0,0 0 0,0 1 0,0-1 0,0 0 0,0 1 0,0-1 0,-1 1 0,1-1 0,-1 1 0,1-1 0,-1 1 0,1-1 0,-1 1 0,0 0 0,0-1 0,0 1 0,0-1 0,0 1 0,0 0 0,0-1 0,-1 1 0,1-1 0,-1 1 0,0 1 0,1 0 0,0-1 0,-1 0 0,1 0 0,-1 0 0,1 0 0,-1 0 0,0 0 0,0 0 0,0 0 0,0 0 0,0 0 0,0 0 0,0 0 0,-1-1 0,1 1 0,-1 0 0,1-1 0,-1 1 0,0-1 0,1 0 0,-1 0 0,0 1 0,0-1 0,0 0 0,0-1 0,0 1 0,0 0 0,0 0 0,-3-1 0,-131-9 0,65 3 0,42 1-1365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81"/>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1.988"/>
    </inkml:context>
    <inkml:brush xml:id="br0">
      <inkml:brushProperty name="width" value="0.1" units="cm"/>
      <inkml:brushProperty name="height" value="0.1" units="cm"/>
    </inkml:brush>
  </inkml:definitions>
  <inkml:trace contextRef="#ctx0" brushRef="#br0">403 65 24575,'11'-29'0,"-2"4"0,-9 24 0,0 0 0,-1 1 0,1-1 0,-1 1 0,1-1 0,0 1 0,-1-1 0,1 0 0,-1 1 0,1 0 0,-1-1 0,0 1 0,1-1 0,-1 1 0,1 0 0,-1-1 0,0 1 0,1 0 0,-1 0 0,0-1 0,1 1 0,-1 0 0,0 0 0,0 0 0,1 0 0,-1 0 0,0 0 0,1 0 0,-1 0 0,0 0 0,1 0 0,-1 1 0,0-1 0,1 0 0,-1 0 0,0 1 0,0-1 0,-7 1 0,1 0 0,-1 0 0,1 0 0,-1 1 0,1 0 0,0 0 0,-1 1 0,1 0 0,1 0 0,-1 1 0,0 0 0,1 0 0,-11 10 0,-40 30 0,49-36 0,-2 0 0,1-2 0,-1 1 0,0-1 0,0 0 0,0-1 0,-23 8 0,19-8 0,-1 1 0,2 1 0,-1 0 0,-13 10 0,24-14 0,-2 0 0,0 0 0,0 1 0,1 0 0,0 0 0,0 0 0,0 0 0,0 0 0,1 1 0,-6 9 0,10-13 0,0-1 0,0 1 0,0 0 0,0 0 0,0 0 0,0-1 0,0 1 0,0 0 0,0-1 0,1 1 0,-1-1 0,0 1 0,0-1 0,1 0 0,-1 0 0,0 1 0,1-1 0,1 0 0,28 3 0,-8-1 0,1 1 0,-2 1 0,28 9 0,-29-7 0,0-1 0,0-1 0,0 0 0,29-1 0,-25-2 0,-19 0 0,0 0 0,-1-1 0,1 1 0,0-2 0,-1 1 0,1 0 0,0-1 0,-1 0 0,1-1 0,-1 1 0,1-1 0,-1 0 0,6-3 0,-10 5 0,0-1 0,-1 1 0,1 0 0,0 0 0,-1 0 0,1 0 0,0 0 0,0 0 0,0 0 0,-1 0 0,1 0 0,0 1 0,-1-1 0,1 0 0,0 0 0,0 1 0,-1-1 0,1 0 0,0 1 0,-1-1 0,1 0 0,-1 1 0,1-1 0,-1 1 0,1 0 0,0-1 0,-1 1 0,0-1 0,1 1 0,0 0 0,-1 0 0,0-1 0,0 1 0,1-1 0,-1 1 0,0-1 0,0 1 0,0-1 0,0 1 0,1-1 0,-1 1 0,0-1 0,0 1 0,0-1 0,0 1 0,0-1 0,-1 1 0,1-1 0,0 1 0,0 0 0,0-1 0,0 1 0,0-1 0,-1 0 0,1 1 0,0-1 0,0 1 0,-1-1 0,1 1 0,0-1 0,-1 0 0,1 1 0,-1-1 0,1 1 0,0-1 0,-1 0 0,1 0 0,-1 1 0,1-1 0,-1 0 0,1 0 0,-1 0 0,1 1 0,-1-1 0,1 0 0,-1 0 0,1 0 0,-1 0 0,1 0 0,-1 0 0,1 0 0,-1 0 0,1 0 0,-1 0 0,0 0 0,1 0 0,-1-1 0,-21 2 0,1-1 0,-33-4 0,-16 0 0,57 4-120,5 0-18,0 1-1,-1-1 1,1-1 0,0 0-1,-1 0 1,1 0 0,0-1-1,-9-4 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1.989"/>
    </inkml:context>
    <inkml:brush xml:id="br0">
      <inkml:brushProperty name="width" value="0.1" units="cm"/>
      <inkml:brushProperty name="height" value="0.1" units="cm"/>
    </inkml:brush>
  </inkml:definitions>
  <inkml:trace contextRef="#ctx0" brushRef="#br0">2 33 24575,'-1'-1'0,"1"0"0,0 0 0,0 0 0,0 0 0,0 0 0,0-1 0,0 1 0,0 0 0,0 0 0,0 0 0,0 0 0,1 0 0,-1 0 0,1 0 0,-1 0 0,0 0 0,1 0 0,0 0 0,-1 0 0,1 0 0,0 0 0,-1 0 0,1 0 0,0 0 0,0 1 0,0-1 0,0 0 0,-1 1 0,1-1 0,0 1 0,0-1 0,0 1 0,1-1 0,-1 1 0,0-1 0,0 1 0,0 0 0,0 0 0,0 0 0,0 0 0,2 0 0,4 1 0,1 0 0,-1 1 0,0 0 0,1 0 0,10 6 0,22 6 0,127 14 0,43 32 0,-205-58 0,0-1 0,-1 1 0,1 0 0,-1 0 0,1 0 0,-1 0 0,1 1 0,-1 0 0,0 0 0,0 0 0,4 5 0,-6-7 0,-1 0 0,0 1 0,0-1 0,0 0 0,0 0 0,-1 1 0,1-1 0,0 1 0,-1-1 0,1 1 0,-1-1 0,1 1 0,-1-1 0,0 1 0,1 0 0,-1-1 0,0 1 0,0-1 0,0 1 0,0 0 0,0-1 0,-1 1 0,1-1 0,-1 1 0,1 0 0,-1-1 0,1 1 0,-1-1 0,0 0 0,1 1 0,-1-1 0,0 0 0,0 1 0,0-1 0,0 0 0,0 0 0,-1 0 0,1 0 0,-1 1 0,-2 1 0,0-1 0,0 0 0,-1-1 0,1 1 0,0-1 0,-1 0 0,1 0 0,0 0 0,-1-1 0,1 1 0,-9-2 0,-25 6 0,49-13 0,-3 9 0,-15 17 0,5-15 0,1-1 0,-2 1 0,1-1 0,0 0 0,0 1 0,-1-1 0,1 0 0,-1 0 0,0-1 0,0 1 0,1 0 0,-1-1 0,0 0 0,0 1 0,-1-1 0,1-1 0,0 1 0,0 0 0,-4 0 0,-10 0 0,1-1 0,-31-2 0,33 1 0,0 0 0,0 1 0,-15 1 0,-39 12-59,30-5-376,0-2-1,-62 3 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1.990"/>
    </inkml:context>
    <inkml:brush xml:id="br0">
      <inkml:brushProperty name="width" value="0.1" units="cm"/>
      <inkml:brushProperty name="height" value="0.1" units="cm"/>
    </inkml:brush>
  </inkml:definitions>
  <inkml:trace contextRef="#ctx0" brushRef="#br0">114 29 24575,'-5'-1'0,"0"0"0,0 0 0,0-1 0,0 0 0,1 0 0,-9-4 0,10 4 0,0 1 0,1-1 0,-1 1 0,0-1 0,0 1 0,0 0 0,0 0 0,-1 0 0,1 0 0,0 1 0,0 0 0,0-1 0,-1 1 0,1 0 0,0 0 0,-6 2 0,7-1 0,1 0 0,0 1 0,0-1 0,0 0 0,0 1 0,0-1 0,0 1 0,0 0 0,0-1 0,1 1 0,-1 0 0,1-1 0,-1 1 0,1 0 0,0 0 0,-1-1 0,1 1 0,0 4 0,2 41 0,-1-28 0,0-14 0,-1 1 0,1-1 0,0 0 0,0-1 0,0 1 0,1 0 0,0 0 0,0 0 0,4 6 0,-6-10 0,1 0 0,-1 0 0,1-1 0,-1 1 0,1 0 0,0 0 0,-1-1 0,1 1 0,0 0 0,0-1 0,0 1 0,0-1 0,0 1 0,-1-1 0,1 1 0,0-1 0,0 0 0,0 1 0,0-1 0,2 0 0,-2 0 0,1 0 0,-1-1 0,0 1 0,1 0 0,-1-1 0,0 0 0,0 1 0,1-1 0,-1 0 0,0 0 0,0 0 0,0 1 0,0-1 0,0 0 0,0 0 0,0-1 0,0 1 0,-1 0 0,2-3 0,1-4 0,0-1 0,-1 0 0,0 0 0,-1-1 0,0 1 0,0 0 0,-1 0 0,0-1 0,0 1 0,-5-18 0,-4 5-1365</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1.991"/>
    </inkml:context>
    <inkml:brush xml:id="br0">
      <inkml:brushProperty name="width" value="0.1" units="cm"/>
      <inkml:brushProperty name="height" value="0.1" units="cm"/>
    </inkml:brush>
  </inkml:definitions>
  <inkml:trace contextRef="#ctx0" brushRef="#br0">1 0 24575,'0'0'-8191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1.992"/>
    </inkml:context>
    <inkml:brush xml:id="br0">
      <inkml:brushProperty name="width" value="0.05" units="cm"/>
      <inkml:brushProperty name="height" value="0.05" units="cm"/>
    </inkml:brush>
  </inkml:definitions>
  <inkml:trace contextRef="#ctx0" brushRef="#br0">24 1 24575,'-1'0'0,"0"0"0,0 1 0,-1-1 0,1 1 0,0-1 0,0 1 0,0 0 0,0-1 0,0 1 0,-1 0 0,1 0 0,1-1 0,-1 1 0,0 0 0,0 0 0,0 0 0,0 0 0,1 0 0,-1 1 0,0-1 0,1 0 0,-1 0 0,1 0 0,-1 0 0,1 1 0,0-1 0,0 0 0,-1 1 0,1-1 0,0 0 0,0 0 0,0 3 0,1 55 0,0-41 0,-2 52 0,2 69 0,10-91-1365</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1.993"/>
    </inkml:context>
    <inkml:brush xml:id="br0">
      <inkml:brushProperty name="width" value="0.025" units="cm"/>
      <inkml:brushProperty name="height" value="0.025" units="cm"/>
    </inkml:brush>
  </inkml:definitions>
  <inkml:trace contextRef="#ctx0" brushRef="#br0">59 1 24575,'-2'1'0,"1"0"0,-1-1 0,0 2 0,1-1 0,-1 0 0,1 0 0,0 0 0,-1 1 0,1-1 0,0 0 0,0 1 0,0-1 0,0 1 0,0 0 0,0-1 0,-1 4 0,-13 29 0,9-8 0,1-1 0,1 1 0,1 0 0,2 0 0,0 0 0,5 42 0,-2 7 0,-2-64-151,1-1-1,0 1 0,1 0 0,0 0 1,1 0-1,0-1 0,1 1 1,8 17-1,-8-23-6674</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1.994"/>
    </inkml:context>
    <inkml:brush xml:id="br0">
      <inkml:brushProperty name="width" value="0.025" units="cm"/>
      <inkml:brushProperty name="height" value="0.025" units="cm"/>
    </inkml:brush>
  </inkml:definitions>
  <inkml:trace contextRef="#ctx0" brushRef="#br0">1 0 24575,'15'13'0,"1"-2"0,1 1 0,-1-2 0,2 0 0,-1-2 0,2 0 0,-1 0 0,1-2 0,0 0 0,22 3 0,131 16 0,-142-25-67,-23 0-63,1 0 0,0 0 0,-1 0 1,1 1-1,-1 0 0,1 1 0,-1-1 0,1 2 1,8 3-1,-11-3-6696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1.995"/>
    </inkml:context>
    <inkml:brush xml:id="br0">
      <inkml:brushProperty name="width" value="0.025" units="cm"/>
      <inkml:brushProperty name="height" value="0.025" units="cm"/>
    </inkml:brush>
  </inkml:definitions>
  <inkml:trace contextRef="#ctx0" brushRef="#br0">1 162 24575,'0'1'0,"1"-1"0,-1 1 0,1 0 0,-1 0 0,1 0 0,0 0 0,-1-1 0,1 1 0,0 0 0,0 0 0,-1-1 0,1 1 0,0-1 0,0 1 0,0-1 0,0 1 0,0-1 0,0 1 0,0-1 0,0 0 0,0 1 0,0-1 0,0 0 0,0 0 0,0 0 0,0 0 0,0 0 0,1 0 0,37 1 0,-34-1 0,15-1 0,0-2 0,0 0 0,31-10 0,23-4 0,-29 8 0,77-27 0,-114 34 0,29-13 0,-1 0 0,68-42 0,-98 54-1365,-2 1-5461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1.996"/>
    </inkml:context>
    <inkml:brush xml:id="br0">
      <inkml:brushProperty name="width" value="0.025" units="cm"/>
      <inkml:brushProperty name="height" value="0.025" units="cm"/>
    </inkml:brush>
  </inkml:definitions>
  <inkml:trace contextRef="#ctx0" brushRef="#br0">1 1 24575,'1'0'0,"0"1"0,0-1 0,0 1 0,0-1 0,0 1 0,0 0 0,0 0 0,0-1 0,0 1 0,0 0 0,0 0 0,0 0 0,-1 0 0,1 0 0,0 0 0,0 0 0,-1 0 0,1 0 0,-1 0 0,1 1 0,-1-1 0,0 0 0,1 2 0,9 36 0,-7-29 0,7 21 0,25 54 0,-22-54 0,7 13 0,38 62 0,-30-67 0,3-2 0,1-1 0,52 46 0,-13-13 0,-33-33 0,2-1 0,1-2 0,1-1 0,77 42 0,-75-52 0,-16-8 0,0 1 0,50 35 0,-50-26 0,146 111 0,-172-133-50,19 12-388,-1 1-1,18 18 1,-33-28-6388</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
    </inkml:context>
    <inkml:brush xml:id="br0">
      <inkml:brushProperty name="width" value="0.025" units="cm"/>
      <inkml:brushProperty name="height" value="0.025" units="cm"/>
    </inkml:brush>
  </inkml:definitions>
  <inkml:trace contextRef="#ctx0" brushRef="#br0">1 1 24575,'13'1'0,"0"0"0,-1 1 0,1 1 0,0 0 0,-1 1 0,17 7 0,70 38 0,-52-22 0,1-3 0,1-1 0,65 20 0,33 11 0,-40-13 0,-22-11 0,181 59 0,-176-57-1365,-78-29-5461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59"/>
    </inkml:context>
    <inkml:brush xml:id="br0">
      <inkml:brushProperty name="width" value="0.03528" units="cm"/>
      <inkml:brushProperty name="height" value="0.03528" units="cm"/>
    </inkml:brush>
  </inkml:definitions>
  <inkml:trace contextRef="#ctx0" brushRef="#br0">0 1 24575,'31'43'0,"-27"-37"0,0 2 0,0-1 0,-1 0 0,0 1 0,-1-1 0,1 1 0,-2 0 0,1 0 0,-1 0 0,1 15 0,-3-21 0,1-1 0,0 1 0,0 0 0,0-1 0,1 1 0,-1-1 0,0 1 0,1-1 0,-1 1 0,1-1 0,-1 1 0,1-1 0,0 1 0,-1-1 0,1 1 0,0-1 0,0 0 0,0 0 0,0 1 0,0-1 0,1 0 0,-1 0 0,0 0 0,0 0 0,1 0 0,-1-1 0,0 1 0,3 1 0,3 0 0,0 0 0,1-1 0,-1 0 0,0 0 0,11-1 0,-13 0 0,-1 0 0,1 0 0,-1 0 0,1 0 0,0 1 0,-1 0 0,1 0 0,-1 0 0,0 0 0,1 1 0,-1-1 0,0 1 0,0 0 0,0 1 0,6 3 0,0 6 0,-6-6 0,1-1 0,-1 0 0,1 0 0,1 0 0,-1 0 0,10 5 0,50 42 0,-55-46-105,-5-4-75,-1 0 0,0 0 0,0 1 0,0 0 0,0 0 0,7 6 0,-7-4-6646</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001"/>
    </inkml:context>
    <inkml:brush xml:id="br0">
      <inkml:brushProperty name="width" value="0.025" units="cm"/>
      <inkml:brushProperty name="height" value="0.025" units="cm"/>
    </inkml:brush>
  </inkml:definitions>
  <inkml:trace contextRef="#ctx0" brushRef="#br0">1 502 24575,'11'-1'0,"0"-1"0,0-1 0,0 0 0,0 0 0,0-1 0,0-1 0,-1 0 0,0 0 0,11-8 0,43-18 0,-1 7 0,38-14 0,1 4 0,161-32 0,-215 55 0,0-1 0,-1-3 0,76-33 0,-70 26 0,13-3 0,-41 16 0,1 0 0,-1-1 0,0-2 0,-1 0 0,-1-2 0,43-32 0,-40 29-1365,-21 14-5461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002"/>
    </inkml:context>
    <inkml:brush xml:id="br0">
      <inkml:brushProperty name="width" value="0.025" units="cm"/>
      <inkml:brushProperty name="height" value="0.025" units="cm"/>
    </inkml:brush>
  </inkml:definitions>
  <inkml:trace contextRef="#ctx0" brushRef="#br0">34 0 24575,'1'1'0,"-1"-1"0,1 0 0,0 1 0,0-1 0,-1 1 0,1-1 0,0 1 0,-1 0 0,1-1 0,0 1 0,-1 0 0,1-1 0,-1 1 0,1 0 0,-1 0 0,1-1 0,-1 1 0,0 0 0,1 0 0,-1 0 0,0 0 0,0-1 0,0 1 0,0 0 0,0 0 0,1 1 0,3 33 0,-3-23 0,4 25 0,-2 1 0,-2-1 0,-6 72 0,2-87 0,0 1 0,-2-1 0,-1 0 0,-12 31 0,1-19-1365,14-29-5461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003"/>
    </inkml:context>
    <inkml:brush xml:id="br0">
      <inkml:brushProperty name="width" value="0.025" units="cm"/>
      <inkml:brushProperty name="height" value="0.025" units="cm"/>
    </inkml:brush>
  </inkml:definitions>
  <inkml:trace contextRef="#ctx0" brushRef="#br0">602 165 24575,'-2'-2'0,"0"0"0,-1 0 0,0 0 0,1 1 0,-1 0 0,0-1 0,0 1 0,1 0 0,-1 0 0,0 0 0,0 1 0,-4-1 0,0-1 0,3 0 0,-37-12 0,-1 1 0,-72-11 0,71 17 0,-79-26 0,56 13 0,-40 0 0,93 12-1365,8 4-5461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004"/>
    </inkml:context>
    <inkml:brush xml:id="br0">
      <inkml:brushProperty name="width" value="0.025" units="cm"/>
      <inkml:brushProperty name="height" value="0.025" units="cm"/>
    </inkml:brush>
  </inkml:definitions>
  <inkml:trace contextRef="#ctx0" brushRef="#br0">55 0 24575,'-3'4'0,"-1"0"0,1 0 0,0 1 0,0-1 0,1 1 0,-1-1 0,1 1 0,-2 6 0,-5 36 0,2 0 0,1 1 0,3 0 0,3 53 0,0-93 0,-1 14-86,1-17-30,-1 1-1,1 0 1,0 0 0,0 0 0,0 0-1,1 0 1,0 0 0,0 0 0,1-1-1,2 8 1,-1-9-6710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005"/>
    </inkml:context>
    <inkml:brush xml:id="br0">
      <inkml:brushProperty name="width" value="0.025" units="cm"/>
      <inkml:brushProperty name="height" value="0.025" units="cm"/>
    </inkml:brush>
  </inkml:definitions>
  <inkml:trace contextRef="#ctx0" brushRef="#br0">1 143 24575,'77'-1'0,"112"-15"0,-153 11 0,19-3 0,101-27 0,8-31 0,-150 58-1365,-8 4-5461</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006"/>
    </inkml:context>
    <inkml:brush xml:id="br0">
      <inkml:brushProperty name="width" value="0.025" units="cm"/>
      <inkml:brushProperty name="height" value="0.025" units="cm"/>
    </inkml:brush>
  </inkml:definitions>
  <inkml:trace contextRef="#ctx0" brushRef="#br0">1 146 24575,'1'-2'0,"0"0"0,0 1 0,0-1 0,0 0 0,1 1 0,-1-1 0,1 1 0,-1-1 0,1 1 0,-1-1 0,1 1 0,0 0 0,0 0 0,0 0 0,-1 0 0,1 0 0,2 0 0,37-15 0,3 4 0,0 2 0,58-5 0,-54 9 0,85-21 0,-110 20 0,0 0 0,1 2 0,0 1 0,0 1 0,34-1 0,-35 1-1365,-17 2-5461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007"/>
    </inkml:context>
    <inkml:brush xml:id="br0">
      <inkml:brushProperty name="width" value="0.025" units="cm"/>
      <inkml:brushProperty name="height" value="0.025" units="cm"/>
    </inkml:brush>
  </inkml:definitions>
  <inkml:trace contextRef="#ctx0" brushRef="#br0">1 0 24575,'2'4'0,"0"0"0,0 0 0,0 0 0,-1 1 0,1-1 0,-1 0 0,0 1 0,-1-1 0,1 1 0,0 4 0,0 233 74,-2-121-1513,1-114-5387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008"/>
    </inkml:context>
    <inkml:brush xml:id="br0">
      <inkml:brushProperty name="width" value="0.025" units="cm"/>
      <inkml:brushProperty name="height" value="0.025" units="cm"/>
    </inkml:brush>
  </inkml:definitions>
  <inkml:trace contextRef="#ctx0" brushRef="#br0">1 1 24575,'9'1'0,"0"1"0,0 0 0,0 0 0,-1 1 0,1 1 0,10 5 0,11 4 0,106 35 0,-99-36 0,0-2 0,1-1 0,1-2 0,-1-1 0,1-2 0,0-2 0,47-3 0,-76-1-170,0 0-1,1 0 0,-1-1 1,0 0-1,-1 0 0,1-1 1,15-9-1,-21 11-6655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009"/>
    </inkml:context>
    <inkml:brush xml:id="br0">
      <inkml:brushProperty name="width" value="0.2" units="cm"/>
      <inkml:brushProperty name="height" value="0.2" units="cm"/>
    </inkml:brush>
  </inkml:definitions>
  <inkml:trace contextRef="#ctx0" brushRef="#br0">31 25 24575,'-1'0'0,"-1"0"0,1 0 0,0 1 0,-1-1 0,1 1 0,-1-1 0,1 1 0,0-1 0,-1 1 0,1 0 0,0-1 0,0 1 0,0 0 0,0 0 0,-1 0 0,1 0 0,0 0 0,1 0 0,-1 1 0,0-1 0,0 0 0,0 0 0,1 1 0,-1-1 0,1 0 0,-1 1 0,1-1 0,-1 0 0,1 1 0,0-1 0,0 1 0,-1-1 0,1 1 0,0-1 0,1 1 0,-1-1 0,0 0 0,1 3 0,-1-2 0,0-1 0,0 0 0,1 1 0,-1-1 0,0 0 0,1 1 0,-1-1 0,1 0 0,-1 1 0,1-1 0,0 0 0,0 0 0,-1 0 0,1 0 0,2 2 0,-2-3 0,-1 1 0,1-1 0,-1 0 0,1 0 0,0 0 0,-1 0 0,1 1 0,0-1 0,-1 0 0,1 0 0,-1 0 0,1 0 0,0 0 0,-1 0 0,1-1 0,0 1 0,-1 0 0,1 0 0,-1 0 0,1-1 0,0 1 0,-1 0 0,1 0 0,-1-1 0,1 1 0,-1-1 0,1 1 0,-1 0 0,1-1 0,-1 1 0,1-1 0,-1 1 0,0-1 0,1 0 0,0-1 0,0 1 0,0 0 0,-1-1 0,1 1 0,0 0 0,-1-1 0,0 1 0,1-1 0,-1 1 0,0-1 0,1 1 0,-1-1 0,0 1 0,0-1 0,0 1 0,-1-1 0,1 1 0,0-1 0,0 1 0,-1-1 0,1 1 0,-1-1 0,1 1 0,-1 0 0,0-1 0,0 1 0,1 0 0,-1-1 0,0 1 0,-1-1 0,1 1 0,0-1 0,0 1 0,0-1 0,0 1 0,0-1 0,1 1 0,-1-1 0,0 0 0,1 1 0,-1-1 0,1 0 0,0 1 0,0-1 0,0 0 0,0-3 0,1 4 0,-1 1 0,1-1 0,0 0 0,0 0 0,0 1 0,0-1 0,0 0 0,0 1 0,0-1 0,0 1 0,0-1 0,1 1 0,-1 0 0,0 0 0,0-1 0,0 1 0,0 0 0,1 0 0,-1 0 0,0 0 0,2 0 0,35 2 0,-27-2 0,2 2 0,0 0 0,-1 0 0,1 1 0,0 0 0,-1 1 0,15 7 0,-14-5 0,1-1 0,0-1 0,0 0 0,23 3 0,21 0-1365</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010"/>
    </inkml:context>
    <inkml:brush xml:id="br0">
      <inkml:brushProperty name="width" value="0.2" units="cm"/>
      <inkml:brushProperty name="height" value="0.2" units="cm"/>
    </inkml:brush>
  </inkml:definitions>
  <inkml:trace contextRef="#ctx0" brushRef="#br0">244 5 24575,'-55'-2'0,"39"1"0,0 0 0,1 1 0,-1 1 0,0 0 0,1 1 0,-29 7 0,-6-1-1365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2:29.337"/>
    </inkml:context>
    <inkml:brush xml:id="br0">
      <inkml:brushProperty name="width" value="0.035" units="cm"/>
      <inkml:brushProperty name="height" value="0.035" units="cm"/>
    </inkml:brush>
  </inkml:definitions>
  <inkml:trace contextRef="#ctx0" brushRef="#br0">1 142 24575,'4'0'0,"0"-5"0,1-6 0,3-12 0,2-6 0,4 2 0,6 6 0,3 5 0,1 6 0,-3 15 0,-5 11 0,-1 8 0,-3 3 0,-4-1-8191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60"/>
    </inkml:context>
    <inkml:brush xml:id="br0">
      <inkml:brushProperty name="width" value="0.03528" units="cm"/>
      <inkml:brushProperty name="height" value="0.03528" units="cm"/>
    </inkml:brush>
  </inkml:definitions>
  <inkml:trace contextRef="#ctx0" brushRef="#br0">273 5 24575,'-11'-1'0,"0"1"0,0 0 0,0 1 0,1 1 0,-1-1 0,0 2 0,1-1 0,-1 2 0,1-1 0,0 1 0,0 1 0,-15 8 0,15-4 0,-1 0 0,1 1 0,1 0 0,0 1 0,1 0 0,0 0 0,0 0 0,1 1 0,0 1 0,1-1 0,1 1 0,0 0 0,1 0 0,0 0 0,1 1 0,1-1 0,0 1 0,0 0 0,2 0 0,-1-1 0,2 1 0,0 0 0,4 18 0,-3-27 0,0 0 0,0 1 0,1-1 0,-1 0 0,1 0 0,-1-2 0</inkml:trace>
  <inkml:trace contextRef="#ctx0" brushRef="#br0" timeOffset="1">129 448 24575,'12'2'0,"16"2"0,0-2 0,46-2 0,-44 0 0,-23-1 0,1 0 0,-1-1 0,0 0 0,0 0 0,0 0 0,0-1 0,0 0 0,-1 0 0,1-1 0,-1 1 0,0-2 0,0 1 0,0-1 0,-1 1 0,1-2 0,-1 1 0,-1 0 0,1-1 0,7-12 0,-8 6 0,-1 0 0,-1 1 0,0-1 0,0 0 0,-1 0 0,-1 0 0,0 0 0,-3-23 0,1-8 0,2 37 0,-1-1 0,0 1 0,-1-1 0,0 1 0,0-1 0,0 1 0,0 0 0,-1 0 0,0 0 0,-1 1 0,1-1 0,-1 1 0,0-1 0,0 1 0,-1 1 0,-5-6 0,-11-9 0,-2 0 0,-32-20 0,37 27 0,13 9-1365,0 0-5461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011"/>
    </inkml:context>
    <inkml:brush xml:id="br0">
      <inkml:brushProperty name="width" value="0.05" units="cm"/>
      <inkml:brushProperty name="height" value="0.05" units="cm"/>
    </inkml:brush>
  </inkml:definitions>
  <inkml:trace contextRef="#ctx0" brushRef="#br0">1 0 24575,'0'0'-8191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012"/>
    </inkml:context>
    <inkml:brush xml:id="br0">
      <inkml:brushProperty name="width" value="0.05" units="cm"/>
      <inkml:brushProperty name="height" value="0.05" units="cm"/>
    </inkml:brush>
  </inkml:definitions>
  <inkml:trace contextRef="#ctx0" brushRef="#br0">1 1 24575,'0'0'-8191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013"/>
    </inkml:context>
    <inkml:brush xml:id="br0">
      <inkml:brushProperty name="width" value="0.05" units="cm"/>
      <inkml:brushProperty name="height" value="0.05" units="cm"/>
    </inkml:brush>
  </inkml:definitions>
  <inkml:trace contextRef="#ctx0" brushRef="#br0">1 1 24575,'0'0'-8191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014"/>
    </inkml:context>
    <inkml:brush xml:id="br0">
      <inkml:brushProperty name="width" value="0.025" units="cm"/>
      <inkml:brushProperty name="height" value="0.025" units="cm"/>
    </inkml:brush>
  </inkml:definitions>
  <inkml:trace contextRef="#ctx0" brushRef="#br0">340 1 24575,'-8'3'0,"1"0"0,0 0 0,0 1 0,0 0 0,0 1 0,1-1 0,-1 1 0,1 0 0,0 1 0,-6 8 0,-59 51 0,44-42 0,-43 47 0,-17 38 0,86-105 0,0 0 0,0 0 0,1 0 0,-1 0 0,1 0 0,0 0 0,-1 1 0,1-1 0,1 0 0,-1 0 0,0 0 0,1 0 0,0 0 0,0 0 0,1 4 0,17 46 0,-18-52 0,23 58 0,3 0 0,3-2 0,2-1 0,3-1 0,60 72 0,161 131 0,-154-159 0,-51-48 0,72 56 0,-65-65 0,1-2 0,75 37 0,-68-40 0,-39-21 0,0-2 0,35 15 0,99 29 0,-124-41 0,19 6 0,-23-15-1365,-25-8-5461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015"/>
    </inkml:context>
    <inkml:brush xml:id="br0">
      <inkml:brushProperty name="width" value="0.025" units="cm"/>
      <inkml:brushProperty name="height" value="0.025" units="cm"/>
    </inkml:brush>
  </inkml:definitions>
  <inkml:trace contextRef="#ctx0" brushRef="#br0">1 0 24575,'5'2'0,"1"0"0,-1 1 0,1-1 0,-1 1 0,0 0 0,0 1 0,0-1 0,-1 1 0,1 0 0,6 8 0,5 2 0,24 17 0,-17-15 0,37 36 0,-37-24-221,29 42 0,-41-53-702,-7-12-5903</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016"/>
    </inkml:context>
    <inkml:brush xml:id="br0">
      <inkml:brushProperty name="width" value="0.025" units="cm"/>
      <inkml:brushProperty name="height" value="0.025" units="cm"/>
    </inkml:brush>
  </inkml:definitions>
  <inkml:trace contextRef="#ctx0" brushRef="#br0">1674 1 24575,'-1'19'0,"0"1"0,-2-1 0,-1 0 0,-11 37 0,-34 74 0,34-97 0,-12 24 0,-3-2 0,-3-2 0,-48 62 0,21-30 0,11-22 0,-3-3 0,-2-1 0,-74 60 0,76-72 0,-15 8 0,-2-3 0,-3-4 0,-103 53 0,88-52 0,15-7 0,-2-4 0,-112 40 0,148-61 0,-16 3 0,-65 13-1365,112-31-5461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017"/>
    </inkml:context>
    <inkml:brush xml:id="br0">
      <inkml:brushProperty name="width" value="0.025" units="cm"/>
      <inkml:brushProperty name="height" value="0.025" units="cm"/>
    </inkml:brush>
  </inkml:definitions>
  <inkml:trace contextRef="#ctx0" brushRef="#br0">1357 1 24575,'-2'13'0,"-2"1"0,0-1 0,-1 1 0,0-1 0,-1-1 0,0 1 0,-1-1 0,-13 17 0,18-26 0,-46 62 0,31-44 0,-26 41 0,27-36 0,-2-1 0,-1 0 0,-28 27 0,-16 21 0,30-31 0,-1 0 0,-2-2 0,-55 47 0,-283 173 0,326-229 0,-66 57 0,73-55 0,-89 61 0,66-49 0,8 5-1365,52-45-5461</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018"/>
    </inkml:context>
    <inkml:brush xml:id="br0">
      <inkml:brushProperty name="width" value="0.025" units="cm"/>
      <inkml:brushProperty name="height" value="0.025" units="cm"/>
    </inkml:brush>
  </inkml:definitions>
  <inkml:trace contextRef="#ctx0" brushRef="#br0">0 1 24575,'0'1'0,"0"2"0,1 0 0,1 1 0,0 1 0,1 0 0,2 0 0,0-1 0,-1 1 0,0 0 0,-1-1 0,1 1 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2.019"/>
    </inkml:context>
    <inkml:brush xml:id="br0">
      <inkml:brushProperty name="width" value="0.025" units="cm"/>
      <inkml:brushProperty name="height" value="0.025" units="cm"/>
    </inkml:brush>
  </inkml:definitions>
  <inkml:trace contextRef="#ctx0" brushRef="#br0">1 20 24575,'0'5'0,"0"0"0,0-1 0,0 1 0,1-1 0,-1 1 0,1 0 0,1-1 0,-1 0 0,1 1 0,-1-1 0,1 0 0,0 0 0,1 0 0,-1 0 0,1 0 0,6 6 0,-5-6 0,0-2 0,0 1 0,1 0 0,-1-1 0,1 0 0,0 0 0,0 0 0,0-1 0,0 1 0,0-1 0,0 0 0,0-1 0,0 1 0,0-1 0,8 0 0,6 1 0,0-2 0,0 0 0,-1 0 0,1-2 0,19-4 0,-32 5 0,-1 0 0,1 0 0,-1-1 0,1 1 0,-1-1 0,0 0 0,0 0 0,-1-1 0,1 1 0,-1-1 0,1 0 0,-1 0 0,0-1 0,-1 1 0,1-1 0,-1 0 0,0 0 0,0 0 0,3-10 0,8-10-1365,-11 19-5461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7:41.999"/>
    </inkml:context>
    <inkml:brush xml:id="br0">
      <inkml:brushProperty name="width" value="0.03528" units="cm"/>
      <inkml:brushProperty name="height" value="0.03528" units="cm"/>
      <inkml:brushProperty name="color" value="#679AE2"/>
    </inkml:brush>
  </inkml:definitions>
  <inkml:trace contextRef="#ctx0" brushRef="#br0">1 0 24575,'4'2'0,"0"-1"0,1 0 0,-1 1 0,0 0 0,0 0 0,0 0 0,0 0 0,4 5 0,19 8 0,-1-7 0,1-2 0,0 0 0,0-2 0,40 1 0,-29-2 0,23 4 0,39 2 0,203 4 0,-296-12 0,175-1 0,-115-2 0,76 6 0,-75 12 0,-52-12 0,-1 0 0,30 4 0,246-6 0,-151-3 0,-96-2 0,74-12 0,0-2 0,-77 12 62,59-15 0,-9 0-1551,-78 18-5337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62"/>
    </inkml:context>
    <inkml:brush xml:id="br0">
      <inkml:brushProperty name="width" value="0.03528" units="cm"/>
      <inkml:brushProperty name="height" value="0.03528" units="cm"/>
    </inkml:brush>
  </inkml:definitions>
  <inkml:trace contextRef="#ctx0" brushRef="#br0">69 1 24575,'-6'0'0,"2"-1"0,-1 1 0,1 0 0,0 0 0,-1 1 0,1-1 0,0 1 0,0 0 0,-8 3 0,10-3 0,1 0 0,-1 1 0,1-1 0,0 0 0,0 1 0,0-1 0,0 1 0,0-1 0,0 1 0,0 0 0,1-1 0,-1 1 0,0 0 0,1 0 0,-1-1 0,1 1 0,0 0 0,0 0 0,0 0 0,0 0 0,0-1 0,0 1 0,1 3 0,-1-1 0,0-1 0,1 1 0,-1-1 0,1 1 0,0-1 0,0 0 0,0 1 0,0-1 0,1 0 0,-1 0 0,1 0 0,0 0 0,0 0 0,0 0 0,0-1 0,4 4 0,-5-5 0,1 0 0,-1 0 0,1 1 0,0-1 0,0-1 0,0 1 0,-1 0 0,1 0 0,0-1 0,0 1 0,0-1 0,0 1 0,0-1 0,0 0 0,0 0 0,0 0 0,0 0 0,0 0 0,0 0 0,0-1 0,0 1 0,0-1 0,0 1 0,0-1 0,0 0 0,-1 0 0,1 1 0,0-1 0,0-1 0,1 0 0,2-2 0,-2 1 0,1 0 0,0-1 0,-1 0 0,0 0 0,1 0 0,-2 0 0,1 0 0,0-1 0,2-7 0,-4 11 0,0 0 0,-1 0 0,0 0 0,1 0 0,-1 0 0,1 0 0,-1-1 0,0 1 0,0 0 0,0 0 0,0 0 0,0-1 0,0 1 0,0 0 0,0 0 0,0 0 0,0-1 0,-1 1 0,1 0 0,0 0 0,-1 0 0,1 0 0,-1 0 0,0 0 0,1 0 0,-1 0 0,0 0 0,1 0 0,-1 0 0,0 0 0,0 0 0,0 0 0,0 1 0,0-1 0,0 0 0,0 1 0,0-1 0,0 1 0,0-1 0,0 1 0,0-1 0,-1 1 0,1 0 0,0-1 0,0 1 0,0 0 0,-2 0 0,-16-4-1365,13 3-5461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8:30.540"/>
    </inkml:context>
    <inkml:brush xml:id="br0">
      <inkml:brushProperty name="width" value="0.025" units="cm"/>
      <inkml:brushProperty name="height" value="0.025" units="cm"/>
    </inkml:brush>
  </inkml:definitions>
  <inkml:trace contextRef="#ctx0" brushRef="#br0">132 1 24575,'-2'2'0,"1"-1"0,0 1 0,-1 0 0,1-1 0,-1 0 0,0 1 0,1-1 0,-1 0 0,0 0 0,0 0 0,-3 1 0,-5 4 0,-12 9 0,15-11 0,0 1 0,1-1 0,0 2 0,0-1 0,-6 8 0,5-5 0,5-6 0,0 0 0,0 0 0,0 0 0,0 1 0,0-1 0,1 1 0,-1 0 0,1-1 0,-1 1 0,1 0 0,0 0 0,0 0 0,0 0 0,0 0 0,1 0 0,-1 1 0,1-1 0,0 5 0,-1 14 0,1-7 0,-1 0 0,4 20 0,-2-32 0,-1 0 0,1-1 0,0 1 0,1-1 0,-1 1 0,0-1 0,1 0 0,-1 0 0,1 1 0,0-1 0,-1 0 0,1-1 0,0 1 0,0 0 0,0-1 0,3 3 0,39 20 0,-39-21 0,2-1 0,1 0 0,-1 0 0,1-1 0,-1 0 0,1 0 0,-1-1 0,1 0 0,12-2 0,8 1 0,-24 1 0,-1-1 0,1 0 0,-1 0 0,1 0 0,-1 0 0,0-1 0,1 1 0,4-5 0,26-18 0,-32 23 0,1-2 0,0 1 0,0-1 0,0 0 0,0 0 0,0 0 0,-1 0 0,1 0 0,-1 0 0,0-1 0,0 1 0,0-1 0,-1 0 0,3-6 0,-2 2 0,-1-1 0,1 0 0,-1 1 0,-1-1 0,0-13 0,0 16 0,0 0 0,-1-1 0,1 1 0,-1 0 0,0 0 0,-1 0 0,-2-8 0,3 10 0,-1 1 0,0 0 0,0 0 0,0 0 0,0 0 0,0 0 0,-1 0 0,1 1 0,-1-1 0,0 1 0,0 0 0,1 0 0,-6-3 0,1 1 0,0-1 0,-1 1 0,1 1 0,-1-1 0,0 1 0,0 1 0,0 0 0,0 0 0,0 1 0,-1 0 0,-10 0 0,9 2-99,8-1 8,-1 1 1,1-1 0,-1 0-1,1 0 1,-1 0-1,1 0 1,-1 0-1,1-1 1,0 1 0,-1-1-1,1 0 1,-1 0-1,-2-1 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08:39.155"/>
    </inkml:context>
    <inkml:brush xml:id="br0">
      <inkml:brushProperty name="width" value="0.025" units="cm"/>
      <inkml:brushProperty name="height" value="0.025" units="cm"/>
    </inkml:brush>
  </inkml:definitions>
  <inkml:trace contextRef="#ctx0" brushRef="#br0">132 1 24575,'-2'2'0,"1"-1"0,0 1 0,-1 0 0,1-1 0,-1 0 0,0 1 0,1-1 0,-1 0 0,0 0 0,0 0 0,-3 1 0,-5 4 0,-12 9 0,15-11 0,0 1 0,1-1 0,0 2 0,0-1 0,-6 8 0,5-5 0,5-6 0,0 0 0,0 0 0,0 0 0,0 1 0,0-1 0,1 1 0,-1 0 0,1-1 0,-1 1 0,1 0 0,0 0 0,0 0 0,0 0 0,0 0 0,1 0 0,-1 1 0,1-1 0,0 5 0,-1 14 0,1-7 0,-1 0 0,4 20 0,-2-32 0,-1 0 0,1-1 0,0 1 0,1-1 0,-1 1 0,0-1 0,1 0 0,-1 0 0,1 1 0,0-1 0,-1 0 0,1-1 0,0 1 0,0 0 0,0-1 0,3 3 0,39 20 0,-39-21 0,2-1 0,1 0 0,-1 0 0,1-1 0,-1 0 0,1 0 0,-1-1 0,1 0 0,12-2 0,8 1 0,-24 1 0,-1-1 0,1 0 0,-1 0 0,1 0 0,-1 0 0,0-1 0,1 1 0,4-5 0,26-18 0,-32 23 0,1-2 0,0 1 0,0-1 0,0 0 0,0 0 0,0 0 0,-1 0 0,1 0 0,-1 0 0,0-1 0,0 1 0,0-1 0,-1 0 0,3-6 0,-2 2 0,-1-1 0,1 0 0,-1 1 0,-1-1 0,0-13 0,0 16 0,0 0 0,-1-1 0,1 1 0,-1 0 0,0 0 0,-1 0 0,-2-8 0,3 10 0,-1 1 0,0 0 0,0 0 0,0 0 0,0 0 0,0 0 0,-1 0 0,1 1 0,-1-1 0,0 1 0,0 0 0,1 0 0,-6-3 0,1 1 0,0-1 0,-1 1 0,1 1 0,-1-1 0,0 1 0,0 1 0,0 0 0,0 0 0,0 1 0,-1 0 0,-10 0 0,9 2-99,8-1 8,-1 1 1,1-1 0,-1 0-1,1 0 1,-1 0-1,1 0 1,-1 0-1,1-1 1,0 1 0,-1-1-1,1 0 1,-1 0-1,-2-1 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10:06.518"/>
    </inkml:context>
    <inkml:brush xml:id="br0">
      <inkml:brushProperty name="width" value="0.025" units="cm"/>
      <inkml:brushProperty name="height" value="0.025" units="cm"/>
    </inkml:brush>
  </inkml:definitions>
  <inkml:trace contextRef="#ctx0" brushRef="#br0">1 0 24575,'278'0'0,"-276"0"-170,1 1-1,0-1 0,-1 1 1,1 0-1,0-1 0,-1 1 1,5 3-1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10:32.193"/>
    </inkml:context>
    <inkml:brush xml:id="br0">
      <inkml:brushProperty name="width" value="0.035" units="cm"/>
      <inkml:brushProperty name="height" value="0.035" units="cm"/>
    </inkml:brush>
  </inkml:definitions>
  <inkml:trace contextRef="#ctx0" brushRef="#br0">1 0 24575,'0'1'0,"0"1"0,0 1 0,0 2 0,0 0 0,0 2 0,0 0 0,0 0 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10:38.023"/>
    </inkml:context>
    <inkml:brush xml:id="br0">
      <inkml:brushProperty name="width" value="0.035" units="cm"/>
      <inkml:brushProperty name="height" value="0.035" units="cm"/>
    </inkml:brush>
  </inkml:definitions>
  <inkml:trace contextRef="#ctx0" brushRef="#br0">1 0 24575,'0'1'0,"0"1"0,0 1 0,0 2 0,0 0 0,0 2 0,0 0 0,0 0 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12:32.470"/>
    </inkml:context>
    <inkml:brush xml:id="br0">
      <inkml:brushProperty name="width" value="0.035" units="cm"/>
      <inkml:brushProperty name="height" value="0.035" units="cm"/>
    </inkml:brush>
  </inkml:definitions>
  <inkml:trace contextRef="#ctx0" brushRef="#br0">0 1 24575,'8'0'0,"-1"1"0,1 0 0,10 4 0,14 1 0,-25-5 0,0 1 0,0 0 0,0 0 0,0 1 0,-1-1 0,1 2 0,-1-1 0,0 1 0,8 6 0,6 2 0,-14-8 0,-1 1 0,1 0 0,-1 0 0,0 0 0,0 1 0,6 9 0,-5-2-1365,-4-6-5461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12:43.634"/>
    </inkml:context>
    <inkml:brush xml:id="br0">
      <inkml:brushProperty name="width" value="0.035" units="cm"/>
      <inkml:brushProperty name="height" value="0.035" units="cm"/>
    </inkml:brush>
  </inkml:definitions>
  <inkml:trace contextRef="#ctx0" brushRef="#br0">218 1 24575,'-8'0'0,"1"1"0,-1 0 0,-10 4 0,-14 1 0,25-5 0,0 1 0,0 0 0,0 0 0,0 1 0,1-1 0,-1 2 0,1-1 0,0 1 0,-8 6 0,-6 2 0,14-8 0,1 1 0,-1 0 0,1 0 0,0 0 0,0 1 0,-6 9 0,5-2-1365,4-6-5461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097"/>
    </inkml:context>
    <inkml:brush xml:id="br0">
      <inkml:brushProperty name="width" value="0.035" units="cm"/>
      <inkml:brushProperty name="height" value="0.035" units="cm"/>
    </inkml:brush>
  </inkml:definitions>
  <inkml:trace contextRef="#ctx0" brushRef="#br0">388 1 24575,'0'8'0,"-1"1"0,0-1 0,0 1 0,-2-1 0,-3 11 0,-7 23 0,-18 103 0,3-20 0,-56 193 0,55-218 0,-18 47 0,30-79 0,-14 90 0,25-112 0,-11 47 0,-21 104 0,20-101 0,13-68-72,-3 32 0,5-35-1149,2-15-5605</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098"/>
    </inkml:context>
    <inkml:brush xml:id="br0">
      <inkml:brushProperty name="width" value="0.035" units="cm"/>
      <inkml:brushProperty name="height" value="0.035" units="cm"/>
    </inkml:brush>
  </inkml:definitions>
  <inkml:trace contextRef="#ctx0" brushRef="#br0">519 80 24575,'-36'-1'0,"20"0"0,0 1 0,0 0 0,-26 5 0,34-3 0,0 1 0,1-1 0,-1 2 0,0-1 0,-11 7 0,-33 29 0,46-36 0,-23 23 0,0 0 0,2 2 0,1 1 0,1 0 0,-36 60 0,55-78 0,0 1 0,-1 0 0,1 0 0,3 0 0,-8 22 0,-7 69 0,8-44 0,5-29 0,2 0 0,0 1 0,2-1 0,1 0 0,4 36 0,-1-45 0,2 1 0,14 42 0,-14-49 0,1-3 0,0 0 0,0 0 0,2 0 0,-1-1 0,12 13 0,-3-4 0,-10-14 0,-1 1 0,0-1 0,1-1 0,-1 1 0,1-1 0,0 0 0,1-1 0,-1 1 0,9 2 0,6 4 0,-2-2 0,-1-1 0,1 0 0,-1-2 0,2 0 0,0 0 0,22 1 0,-11-5 0,-3-2 0,1 0 0,-2-1 0,2-1 0,-1-3 0,1 0 0,-2-1 0,50-19 0,-54 15 0,-1 0 0,0-1 0,-1-2 0,22-15 0,-32 19 0,-1 0 0,1-1 0,-2 0 0,1 0 0,-2-1 0,1-1 0,-2 1 0,11-22 0,-9 15 0,-1-1 0,-2 1 0,-1-2 0,8-38 0,-9 16 0,1-54 0,-5 81 0,-3-92 0,2 90 0,-1 1 0,-1 1 0,0 0 0,-11-26 0,-10-15 0,-57-100 0,62 125 0,-3-1 0,-26-32 0,40 56 0,0-1 0,-1 1 0,1 1 0,-2-1 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099"/>
    </inkml:context>
    <inkml:brush xml:id="br0">
      <inkml:brushProperty name="width" value="0.035" units="cm"/>
      <inkml:brushProperty name="height" value="0.035" units="cm"/>
    </inkml:brush>
  </inkml:definitions>
  <inkml:trace contextRef="#ctx0" brushRef="#br0">0 0 24575,'4'0'0,"2"0"0,2 0 0,3 0 0,1 0 0,1 0 0,2 0 0,-2 0 0,2 0 0,-2 0 0,-1 0-8191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63"/>
    </inkml:context>
    <inkml:brush xml:id="br0">
      <inkml:brushProperty name="width" value="0.03528" units="cm"/>
      <inkml:brushProperty name="height" value="0.03528" units="cm"/>
    </inkml:brush>
  </inkml:definitions>
  <inkml:trace contextRef="#ctx0" brushRef="#br0">235 1 24575,'-31'20'0,"15"-7"0,8-8 0,-13 6 0,0 1 0,1 1 0,1 1 0,0 0 0,-32 34 0,44-41 0,-14 25 0,20-31 0,1 0 0,0 0 0,0 0 0,0 0 0,0 0 0,0 0 0,0-1 0,0 1 0,1 0 0,-1 0 0,0 0 0,0 0 0,1 0 0,-1-1 0,1 1 0,-1 0 0,0 0 0,1 0 0,-1-1 0,1 1 0,0 0 0,-1-1 0,1 1 0,0-1 0,-1 1 0,1 0 0,0-1 0,0 1 0,-1-1 0,1 0 0,0 1 0,0-1 0,0 0 0,0 1 0,-1-1 0,1 0 0,1 0 0,1 2 0,-1-1 0,1 0 0,0 0 0,-1 0 0,1 0 0,0 0 0,-1 0 0,1-1 0,0 1 0,0-1 0,0 0 0,0 0 0,-1 0 0,1 0 0,0-1 0,0 1 0,0-1 0,-1 1 0,1-1 0,0 0 0,-1 0 0,1 0 0,0-1 0,-1 1 0,0 0 0,1-1 0,-1 0 0,0 0 0,0 1 0,0-1 0,0-1 0,3-2 0,123-163 0,-122 162-1365,0 1-5461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0"/>
    </inkml:context>
    <inkml:brush xml:id="br0">
      <inkml:brushProperty name="width" value="0.035" units="cm"/>
      <inkml:brushProperty name="height" value="0.035" units="cm"/>
    </inkml:brush>
  </inkml:definitions>
  <inkml:trace contextRef="#ctx0" brushRef="#br0">0 1 24575,'0'799'0,"11"-683"0,-1-2 0,-12 118-1365,2-221-5461</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1"/>
    </inkml:context>
    <inkml:brush xml:id="br0">
      <inkml:brushProperty name="width" value="0.035" units="cm"/>
      <inkml:brushProperty name="height" value="0.035" units="cm"/>
    </inkml:brush>
  </inkml:definitions>
  <inkml:trace contextRef="#ctx0" brushRef="#br0">0 0 24575,'1'6'0,"0"0"0,1 1 0,-2-2 0,2 1 0,0 0 0,3 8 0,5 12 0,49 227 0,-1-5 0,59 320 0,-105-495 0,58 242 0,-62-286 0,-4-19 0,0 1 0,-3 0 0,1-1 0,2 15 0,-4-25-1,0 0 1,0 0-1,0 0 0,0 0 0,0 0 0,0 0 0,0 0 0,0 0 0,-1 0 1,1 0-1,0 0 0,0 0 0,0 0 0,0 0 0,0 0 0,0 0 1,0 0-1,0 0 0,0 0 0,0 0 0,0 0 0,0 0 0,0 0 1,0 0-1,0 0 0,0 0 0,-2 0 0,2 0 0,0 0 0,0 0 0,0 0 1,0 0-1,0 0 0,0 0 0,0 1 0,0-1 0,0 0 0,0 0 1,0 0-1,0 0 0,0 0 0,0 0 0,0 0 0,0 0 0,0 0 1,0 0-1,0 0 0,0 0 0,0 0 0,0 0 0,0 0 0,0 1 1,0-1-1,0 0 0,0 0 0,0 0 0,0 0 0,0 0 0,0 0 0,0 0 1,-4-7 116,-5-15-1160,9 20 659,-8-19-6441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2"/>
    </inkml:context>
    <inkml:brush xml:id="br0">
      <inkml:brushProperty name="width" value="0.035" units="cm"/>
      <inkml:brushProperty name="height" value="0.035" units="cm"/>
    </inkml:brush>
  </inkml:definitions>
  <inkml:trace contextRef="#ctx0" brushRef="#br0">0 0 24575,'0'2'0,"1"0"0,-1 0 0,1 0 0,-1 1 0,2-2 0,-2 2 0,0-1 0,1-1 0,0 2 0,0-2 0,4 5 0,16 18 0,-15-18 0,31 34 0,-3 2 0,-1 1 0,-1 0 0,33 66 0,-6 1 0,-24-48 117,1-2-1599,-31-47-5344</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3"/>
    </inkml:context>
    <inkml:brush xml:id="br0">
      <inkml:brushProperty name="width" value="0.035" units="cm"/>
      <inkml:brushProperty name="height" value="0.035" units="cm"/>
    </inkml:brush>
  </inkml:definitions>
  <inkml:trace contextRef="#ctx0" brushRef="#br0">0 203 24575,'10'-1'0,"-2"0"0,2 0 0,-2-2 0,1 0 0,-1 0 0,1 0 0,14-10 0,9-1 0,49-13 0,-47 18 0,38-18 0,-30 6-118,62-25 367,-83 39-623,0 0 0,0 2 0,25-5 0,-30 8-6452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4"/>
    </inkml:context>
    <inkml:brush xml:id="br0">
      <inkml:brushProperty name="width" value="0.035" units="cm"/>
      <inkml:brushProperty name="height" value="0.035" units="cm"/>
    </inkml:brush>
  </inkml:definitions>
  <inkml:trace contextRef="#ctx0" brushRef="#br0">119 170 24575,'-15'56'0,"10"-36"0,-3 4 0,-2 1 0,-18 31 0,20-39 0,-2 2 0,2-1 0,0 0 0,1 1 0,-4 25 0,11-43 0,0 0 0,0 2 0,-1-2 0,1 0 0,0 0 0,0 0 0,0 2 0,1-2 0,-1 0 0,0 1 0,0-1 0,1 0 0,-1 1 0,2 0 0,-2-1 0,0 0 0,1 0 0,-1 0 0,1 1 0,0-1 0,0 0 0,1 0 0,-1-1 0,0 1 0,0 2 0,3-1 0,0 0 0,-2-1 0,3 1 0,-3-1 0,2 1 0,0-1 0,-1 0 0,9-1 0,8 4 0,-10-3 0,1 0 0,0 1 0,0 0 0,0 0 0,10 5 0,-19-5 0,-1-1 0,2 0 0,-2-1 0,1 1 0,1-1 0,-2 0 0,1 0 0,1 0 0,-2 0 0,1 0 0,1 0 0,-1 0 0,-1 0 0,2 0 0,-1 0 0,1-1 0,-2 1 0,1-1 0,1 0 0,-1-1 0,-1 1 0,1 0 0,0 1 0,-1-1 0,2 0 0,-3-1 0,2 0 0,-1 1 0,2-1 0,-2 1 0,0-2 0,8-8 0,-3 1 0,0-1 0,-1 0 0,7-15 0,0-2 0,2-1 0,-3-1 0,15-53 0,4-6 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5"/>
    </inkml:context>
    <inkml:brush xml:id="br0">
      <inkml:brushProperty name="width" value="0.035" units="cm"/>
      <inkml:brushProperty name="height" value="0.035" units="cm"/>
    </inkml:brush>
  </inkml:definitions>
  <inkml:trace contextRef="#ctx0" brushRef="#br0">330 0 24575,'0'4'0,"-1"-1"0,0 1 0,0-2 0,-1 2 0,1 0 0,-1-3 0,-2 7 0,-1 3 0,-1 5 0,1 0 0,-3 21 0,-3 5 0,-8 14 0,-20 99 0,9-45 0,1 5 0,2-27 0,20-66 0,0-1 0,1 1 0,1-1 0,-4 33 0,6-25 0,-13 56 0,11-57 0,-5 50 0,8-46 0,1 5 0,2-29 0,-1-1 0,-1 2 0,1-2 0,-1 0 0,-1 2 0,-4 13 0,1-9 0,3-1 0,-2 1 0,0 24 0,1-23 0,1 2 0,-8 23 0,5-22 0,2 1 0,-1 0 0,-1 24 0,-3 22 0,6-53-1365,0-1-5461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6"/>
    </inkml:context>
    <inkml:brush xml:id="br0">
      <inkml:brushProperty name="width" value="0.035" units="cm"/>
      <inkml:brushProperty name="height" value="0.035" units="cm"/>
    </inkml:brush>
  </inkml:definitions>
  <inkml:trace contextRef="#ctx0" brushRef="#br0">37 0 24575,'0'2'0,"-3"0"0,-1 1 0,-1 2 0,2 4 0,1 1 0,-1 1 0,-1 0 0,3 0 0,0 2 0,-5 1 0,2-3-8191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7"/>
    </inkml:context>
    <inkml:brush xml:id="br0">
      <inkml:brushProperty name="width" value="0.035" units="cm"/>
      <inkml:brushProperty name="height" value="0.035" units="cm"/>
    </inkml:brush>
  </inkml:definitions>
  <inkml:trace contextRef="#ctx0" brushRef="#br0">0 1 24575,'12'-1'0,"-1"1"0,1 1 0,-1 0 0,1 1 0,-1 0 0,13 4 0,57 18 0,-80-22-124,-1-2 0,2 1 0,0 0 0,-1-1 0,1 1 0,-1 0-1,0 1 1,-1-1 0,1-1 0,3 3 0,-1 5-6702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8"/>
    </inkml:context>
    <inkml:brush xml:id="br0">
      <inkml:brushProperty name="width" value="0.035" units="cm"/>
      <inkml:brushProperty name="height" value="0.035" units="cm"/>
    </inkml:brush>
  </inkml:definitions>
  <inkml:trace contextRef="#ctx0" brushRef="#br0">25 1 24575,'3'0'0,"-2"1"0,1 3 0,1 3 0,-4 3 0,-1 2 0,0 0 0,0 0 0,-2-1 0,-2 1 0,0 0 0,-1-1 0,3-1-8191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0"/>
    </inkml:context>
    <inkml:brush xml:id="br0">
      <inkml:brushProperty name="width" value="0.035" units="cm"/>
      <inkml:brushProperty name="height" value="0.035" units="cm"/>
    </inkml:brush>
  </inkml:definitions>
  <inkml:trace contextRef="#ctx0" brushRef="#br0">1 0 24575,'0'0'-8191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64"/>
    </inkml:context>
    <inkml:brush xml:id="br0">
      <inkml:brushProperty name="width" value="0.035" units="cm"/>
      <inkml:brushProperty name="height" value="0.035" units="cm"/>
    </inkml:brush>
  </inkml:definitions>
  <inkml:trace contextRef="#ctx0" brushRef="#br0">0 0 24575,'0'0'-8191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1"/>
    </inkml:context>
    <inkml:brush xml:id="br0">
      <inkml:brushProperty name="width" value="0.035" units="cm"/>
      <inkml:brushProperty name="height" value="0.035" units="cm"/>
    </inkml:brush>
  </inkml:definitions>
  <inkml:trace contextRef="#ctx0" brushRef="#br0">1 0 24575,'0'0'-8191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2"/>
    </inkml:context>
    <inkml:brush xml:id="br0">
      <inkml:brushProperty name="width" value="0.035" units="cm"/>
      <inkml:brushProperty name="height" value="0.035" units="cm"/>
    </inkml:brush>
  </inkml:definitions>
  <inkml:trace contextRef="#ctx0" brushRef="#br0">1 0 24575,'0'0'-8191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09"/>
    </inkml:context>
    <inkml:brush xml:id="br0">
      <inkml:brushProperty name="width" value="0.035" units="cm"/>
      <inkml:brushProperty name="height" value="0.035" units="cm"/>
    </inkml:brush>
  </inkml:definitions>
  <inkml:trace contextRef="#ctx0" brushRef="#br0">34 1 24575,'-1'8'0,"-1"1"0,-4 15 0,4-11 0,2-38 0,0 17 0,0 21 0,0-11 0,0 12 0,0-13 0,0-1 0,0 0 0,0 0 0,0 0 0,0 1 0,0-1 0,0 0 0,0 0 0,0 1 0,0-1 0,0 0 0,0 0 0,0 0 0,0 0 0,0 0 0,0 0 0,0 1 0,0-1 0,-1 0 0,1 0 0,0 0 0,0 2 0,0-2 0,0 0 0,-1 0 0,1 0 0,0 0 0,0 1 0,0-1 0,0 0 0,0 0 0,0 0 0,-2 0 0,-11 2 0,7-2 0,11-9 0,-5 9-22,0 0-1,0 0 1,0 0 0,0 0-1,0 0 1,0 1 0,0-1-1,0 0 1,0 0-1,0 0 1,0 0 0,0 0-1,0 0 1,0 1 0,0-1-1,0 0 1,0 0-1,0 0 1,0 0 0,0 0-1,1 0 1,-1 1-1,0-1 1,0 0 0,0 0-1,0 0 1,0 0 0,0 0-1,0 0 1,0 0-1,1 0 1,-1 0 0,0 0-1,0 0 1,0 0-1,0 0 1,0 0 0,0 0-1,1 0 1,-1 0 0,0 0-1,0 0 1,0 0-1,0 0 1,0 0 0,2 0-1,-2 0 1,0 0 0,0 0-1,0 0 1,0 0-1,0 0 1,0 0 0,1 0-1,-1 0 1,0 0-1,0 0 1,0 0 0,0 0-1,0 0 1,-1 4-6804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19"/>
    </inkml:context>
    <inkml:brush xml:id="br0">
      <inkml:brushProperty name="width" value="0.035" units="cm"/>
      <inkml:brushProperty name="height" value="0.035" units="cm"/>
    </inkml:brush>
  </inkml:definitions>
  <inkml:trace contextRef="#ctx0" brushRef="#br0">146 0 24575,'-1'3'0,"0"0"0,1-1 0,-1 1 0,0 0 0,0-1 0,0 1 0,-3 3 0,-3 8 0,-17 81 0,10-36 0,-17 83 0,9-51 0,4-14 0,15-65-109,2-3-205,-1 0 0,0 0 0,-6 14 0,5-15-6512</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20"/>
    </inkml:context>
    <inkml:brush xml:id="br0">
      <inkml:brushProperty name="width" value="0.035" units="cm"/>
      <inkml:brushProperty name="height" value="0.035" units="cm"/>
    </inkml:brush>
  </inkml:definitions>
  <inkml:trace contextRef="#ctx0" brushRef="#br0">156 8 24575,'1'1'0,"0"-1"0,1 1 0,-1 0 0,0-1 0,0 1 0,0 0 0,1 0 0,-1 0 0,0 0 0,0 0 0,0 0 0,-1 0 0,3 3 0,-1-1 0,70 92 0,-72-94 0,1 0 0,0 0 0,0 0 0,0 0 0,0 1 0,-1-1 0,1 0 0,-1 0 0,1 1 0,-1-1 0,1 0 0,-1 1 0,1 2 0,-1-4 0,0 1 0,-1-1 0,1 0 0,0 1 0,0-1 0,0 1 0,0-1 0,0 0 0,-1 1 0,1-1 0,0 0 0,0 1 0,-1-1 0,1 0 0,0 0 0,0 1 0,-1-1 0,1 0 0,-1 1 0,-12 2 0,-3-2 0,-1 0 0,1-2 0,-22-2 0,34 2 0,1 0 0,0 0 0,0 0 0,0 0 0,0 0 0,0-1 0,0 1 0,0-1 0,0 0 0,-3-3 0,-3-3 0,-13-15 0,-2-4 0,6 10 0,12 11 0,0 0 0,0 0 0,-10-6 0,16 12 0,-1 0 0,1-1 0,-1 1 0,1 0 0,0 0 0,-1-1 0,1 1 0,-1 0 0,1 0 0,0-1 0,-1 1 0,1-1 0,0 1 0,-1 0 0,1-1 0,0 1 0,0-1 0,-1 1 0,1-1 0,0 1 0,0-1 0,0 1 0,0 0 0,-1-2 0,2 2 0,-1-1 0,0 1 0,0 0 0,1-1 0,-1 1 0,0 0 0,1-1 0,-1 1 0,1 0 0,-1-1 0,0 1 0,1 0 0,-1 0 0,1 0 0,-1-1 0,0 1 0,1 0 0,-1 0 0,2 0 0,3-1 0,0 0 0,0 0 0,7 0 0,79-4 0,-73 4-1365,-10 0-5461</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21"/>
    </inkml:context>
    <inkml:brush xml:id="br0">
      <inkml:brushProperty name="width" value="0.035" units="cm"/>
      <inkml:brushProperty name="height" value="0.035" units="cm"/>
    </inkml:brush>
  </inkml:definitions>
  <inkml:trace contextRef="#ctx0" brushRef="#br0">97 0 24575,'-1'28'0,"-10"49"0,2-17 0,7-46 0,-7 23 0,5-23 0,-4 25 0,6-27 0,-1-1 0,0 1 0,-1-1 0,0 0 0,-7 13 0,-4 11 0,6-9-1365,8-19-5461</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22"/>
    </inkml:context>
    <inkml:brush xml:id="br0">
      <inkml:brushProperty name="width" value="0.035" units="cm"/>
      <inkml:brushProperty name="height" value="0.035" units="cm"/>
    </inkml:brush>
  </inkml:definitions>
  <inkml:trace contextRef="#ctx0" brushRef="#br0">125 0 24575,'-1'4'0,"1"0"0,-1 0 0,0 0 0,0 0 0,0-1 0,-1 1 0,-1 4 0,-6 14 0,1 1 0,-1 5 0,5-9 0,-1 0 0,0 0 0,-12 27 0,-26 40 0,30-56-1365,11-23-5461</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23"/>
    </inkml:context>
    <inkml:brush xml:id="br0">
      <inkml:brushProperty name="width" value="0.035" units="cm"/>
      <inkml:brushProperty name="height" value="0.035" units="cm"/>
    </inkml:brush>
  </inkml:definitions>
  <inkml:trace contextRef="#ctx0" brushRef="#br0">1 0 24575,'5'1'0,"0"-1"0,0 0 0,0 1 0,0 0 0,0 0 0,8 4 0,0 1 0,13 8 0,-23-13 0,13 8 0,-1 1 0,15 13 0,66 49 0,-8-1 0,-71-57 0,-7-6 0,19 10 0,-20-13 0,0 1 0,-1 0 0,0 0 0,8 8 0,-8-7 0,0-1 0,1 1 0,15 8 0,-10-6 0,-13-9-27,-1 1 1,0-1-1,0 0 0,1 0 0,-1 1 1,0-1-1,1 0 0,-1 0 0,0 0 1,1 1-1,-1-1 0,0 0 0,1 0 0,-1 0 1,1 0-1,-1 0 0,0 0 0,1 0 1,-1 0-1,1 0 0,-1 0 0,0 0 1,1 0-1,-1 0 0,1 0 0,-1 0 0,0 0 1,1 0-1,-1 0 0,1-1 0,-1 1 1,0 0-1,1 0 0,-1 0 0,0-1 1,0 1-1,1 0 0,-1 0 0,0-1 0,1 1 1,-1 0-1,0-1 0,0 1 0,0 0 1,1-1-1,-1 1 0,0 0 0,0-1 0,0 1 1,1-1-1,0-5-6799</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31"/>
    </inkml:context>
    <inkml:brush xml:id="br0">
      <inkml:brushProperty name="width" value="0.035" units="cm"/>
      <inkml:brushProperty name="height" value="0.035" units="cm"/>
    </inkml:brush>
  </inkml:definitions>
  <inkml:trace contextRef="#ctx0" brushRef="#br0">810 310 24575,'0'-3'0,"-1"0"0,1-1 0,-1 1 0,0 0 0,0 0 0,0 0 0,0 0 0,-1 0 0,1 0 0,-1 0 0,0 0 0,0 0 0,0 1 0,0-1 0,0 1 0,0-1 0,-5-3 0,-5-3 0,0 1 0,-22-12 0,31 17 0,-12-3 0,0-1 0,0 2 0,0 0 0,-28-5 0,25 6 0,1 0 0,0-1 0,-27-12 0,18 5 0,-37-10 0,-13-7 0,54 20 0,8 3 0,0-1 0,-26-16 0,28 15 0,-18-8 0,3 1 0,26 15 0,1-1 0,-1 1 0,0 0 0,0-1 0,0 1 0,1-1 0,-1 1 0,0 0 0,0 0 0,0 0 0,0-1 0,0 1 0,1 0 0,-1 0 0,0 0 0,0 0 0,0 1 0,0-1 0,0 0 0,0 0 0,1 0 0,-1 1 0,0-1 0,0 0 0,0 1 0,1-1 0,-1 1 0,0-1 0,0 1 0,-1 1 0,0 0 0,1 0 0,-1 0 0,1 0 0,0 0 0,-1 0 0,1 0 0,0 1 0,-1 3 0,-11 49 0,10-38 0,-10 28 0,-34 72 0,36-88 0,-10 17 0,-24 49 0,44-94 0,1-1 0,0 1 0,0 0 0,-1 0 0,1-1 0,0 1 0,0 0 0,0 0 0,0-1 0,0 1 0,0 0 0,0 0 0,0-1 0,0 1 0,0 0 0,0-1 0,1 1 0,-1 0 0,0 0 0,0-1 0,1 1 0,-1 0 0,1-1 0,-1 1 0,0 0 0,1-1 0,-1 1 0,1-1 0,-1 1 0,1-1 0,0 1 0,0 0 0,4 2 0,-1 0 0,1 0 0,9 3 0,1 2 0,27 17 0,11 8 0,-1 2 0,10 7 0,14 14 0,-18-15 0,47 32 0,-94-66 0,1 0 0,0-1 0,0 0 0,1-1 0,15 4 0,-19-7-170,0 1-1,0 0 0,0 1 1,-1 0-1,1 0 0,-1 1 1,8 5-1,-11-5-6655</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32"/>
    </inkml:context>
    <inkml:brush xml:id="br0">
      <inkml:brushProperty name="width" value="0.035" units="cm"/>
      <inkml:brushProperty name="height" value="0.035" units="cm"/>
    </inkml:brush>
  </inkml:definitions>
  <inkml:trace contextRef="#ctx0" brushRef="#br0">765 0 24575,'-396'0'0,"387"1"0,0 0 0,0 0 0,-11 4 0,-17 1 0,-143-3 0,101-4 0,60 0-1365,12-1-5461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65"/>
    </inkml:context>
    <inkml:brush xml:id="br0">
      <inkml:brushProperty name="width" value="0.035" units="cm"/>
      <inkml:brushProperty name="height" value="0.035" units="cm"/>
    </inkml:brush>
  </inkml:definitions>
  <inkml:trace contextRef="#ctx0" brushRef="#br0">0 1 24575</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33"/>
    </inkml:context>
    <inkml:brush xml:id="br0">
      <inkml:brushProperty name="width" value="0.035" units="cm"/>
      <inkml:brushProperty name="height" value="0.035" units="cm"/>
    </inkml:brush>
  </inkml:definitions>
  <inkml:trace contextRef="#ctx0" brushRef="#br0">484 0 24575,'-317'0'0,"306"1"0,1 0 0,-1 0 0,-10 4 0,11-3 0,-1 0 0,-19 2 0,15-5 0,-9 0 0,23 1 0,-1 0 0,1 1 0,-1-1 0,1 0 0,0 0 0,-1 1 0,1-1 0,-1 1 0,1-1 0,0 1 0,-1 0 0,0 0 0,1 0 0,1-1 0,0 1 0,-1-1 0,1 1 0,0-1 0,-1 1 0,1-1 0,0 1 0,-1-1 0,1 1 0,0-1 0,0 1 0,0-1 0,0 1 0,-1 0 0,1-1 0,0 1 0,0-1 0,0 1 0,0 0 0,0-1 0,0 1 0,1-1 0,-1 1 0,0 0 0,0-1 0,0 1 0,0-1 0,1 1 0,-1-1 0,0 1 0,1-1 0,-1 1 0,0-1 0,1 1 0,3 3 0,-1 0 0,1 0 0,5 4 0,-1 0 0,8 8 0,30 23 0,-17-15 0,30 27 0,-54-46 0,1 1 0,-1 0 0,6 7 0,5 7 0,-4-7 0,-2-3 0,0 1 0,0-1 0,14 10 0,-12-11 0,-1 1 0,0 0 0,-1 0 0,11 14 0,-12-13 0,26 40 0,-30-46-1365,0-1-5461</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34"/>
    </inkml:context>
    <inkml:brush xml:id="br0">
      <inkml:brushProperty name="width" value="0.035" units="cm"/>
      <inkml:brushProperty name="height" value="0.035" units="cm"/>
    </inkml:brush>
  </inkml:definitions>
  <inkml:trace contextRef="#ctx0" brushRef="#br0">0 0 24575,'11'1'0,"0"0"0,0 0 0,-1 1 0,1 1 0,-1-1 0,1 2 0,-1 0 0,13 6 0,30 9 0,-11-4 0,94 45 0,-79-29 0,-34-17 0,27 11 0,-1 0-1365,-42-21-5461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35"/>
    </inkml:context>
    <inkml:brush xml:id="br0">
      <inkml:brushProperty name="width" value="0.035" units="cm"/>
      <inkml:brushProperty name="height" value="0.035" units="cm"/>
    </inkml:brush>
  </inkml:definitions>
  <inkml:trace contextRef="#ctx0" brushRef="#br0">0 0 24575,'0'3'0,"0"2"0,0 2 0,0 2 0,0-1-8191</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36"/>
    </inkml:context>
    <inkml:brush xml:id="br0">
      <inkml:brushProperty name="width" value="0.035" units="cm"/>
      <inkml:brushProperty name="height" value="0.035" units="cm"/>
    </inkml:brush>
  </inkml:definitions>
  <inkml:trace contextRef="#ctx0" brushRef="#br0">10 0 24575,'0'1'0,"0"3"0,0 3 0,-3-1 0,-1-4 0,1-1-8191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24"/>
    </inkml:context>
    <inkml:brush xml:id="br0">
      <inkml:brushProperty name="width" value="0.035" units="cm"/>
      <inkml:brushProperty name="height" value="0.035" units="cm"/>
    </inkml:brush>
  </inkml:definitions>
  <inkml:trace contextRef="#ctx0" brushRef="#br0">2 1 24575,'0'1'0,"0"3"0,0 3 0,3 0 0,0-2-8191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25"/>
    </inkml:context>
    <inkml:brush xml:id="br0">
      <inkml:brushProperty name="width" value="0.035" units="cm"/>
      <inkml:brushProperty name="height" value="0.035" units="cm"/>
    </inkml:brush>
  </inkml:definitions>
  <inkml:trace contextRef="#ctx0" brushRef="#br0">320 1 24575,'0'7'0,"-1"0"0,0 0 0,0 0 0,-1 0 0,-3 8 0,-5 20 0,-16 85 0,2-17 0,-44 160 0,44-180 0,-14 38 0,23-65 0,-10 75 0,20-93 0,-9 39 0,-17 86 0,17-84 0,9-56-72,-1 27 0,4-30-1149,1-11-5605</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26"/>
    </inkml:context>
    <inkml:brush xml:id="br0">
      <inkml:brushProperty name="width" value="0.035" units="cm"/>
      <inkml:brushProperty name="height" value="0.035" units="cm"/>
    </inkml:brush>
  </inkml:definitions>
  <inkml:trace contextRef="#ctx0" brushRef="#br0">428 80 24575,'-31'-1'0,"18"0"0,0 1 0,0 0 0,-21 4 0,27-2 0,1 0 0,0 0 0,-1 1 0,1 0 0,-10 5 0,-26 24 0,37-29 0,-19 18 0,0 1 0,2 1 0,0 1 0,3 0 0,-31 49 0,44-64 0,1 1 0,0 0 0,1 0 0,0 0 0,-4 18 0,-7 57 0,7-36 0,4-24 0,1 0 0,1 0 0,1 0 0,1 0 0,3 29 0,0-36 0,1 0 0,12 35 0,-12-41 0,0-2 0,1 0 0,1 0 0,0 0 0,0-1 0,9 11 0,-2-4 0,-8-11 0,-1 1 0,0-1 0,0-1 0,1 1 0,0-1 0,0 0 0,0 0 0,1 0 0,6 2 0,6 3 0,-4-2 0,1 0 0,1-1 0,-1-1 0,1 0 0,0 0 0,20 1 0,-12-4 0,-1-2 0,0 0 0,1-1 0,-1-1 0,0-2 0,1 0 0,-2-1 0,41-16 0,-44 13 0,-1 0 0,-1-1 0,1-2 0,17-12 0,-26 15 0,-1 1 0,1-1 0,-1-1 0,0 1 0,-2-1 0,1-1 0,-1 1 0,10-18 0,-9 12 0,-1-1 0,-1 1 0,-1-1 0,7-32 0,-8 13 0,1-44 0,-4 66 0,-2-75 0,1 74 0,-1 1 0,0 0 0,-1 1 0,-7-22 0,-10-12 0,-47-83 0,51 103 0,-1 0 0,-23-27 0,34 46 0,-1 0 0,0 0 0,-1 1 0,1 0 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27"/>
    </inkml:context>
    <inkml:brush xml:id="br0">
      <inkml:brushProperty name="width" value="0.035" units="cm"/>
      <inkml:brushProperty name="height" value="0.035" units="cm"/>
    </inkml:brush>
  </inkml:definitions>
  <inkml:trace contextRef="#ctx0" brushRef="#br0">0 1 24575,'0'660'0,"9"-564"0,-1-2 0,-9 98-1365,1-183-5461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28"/>
    </inkml:context>
    <inkml:brush xml:id="br0">
      <inkml:brushProperty name="width" value="0.035" units="cm"/>
      <inkml:brushProperty name="height" value="0.035" units="cm"/>
    </inkml:brush>
  </inkml:definitions>
  <inkml:trace contextRef="#ctx0" brushRef="#br0">2 0 24575,'1'5'0,"0"0"0,0 1 0,0-2 0,0 1 0,1 0 0,2 6 0,4 11 0,41 187 0,-2-4 0,48 264 0,-85-408 0,48 199 0,-51-236 0,-4-16 0,-1 1 0,0 0 0,0 0 0,0 11 0,-2-20-1,0 0 1,0 0-1,0 0 0,0 0 0,0 0 0,0 0 0,0 0 0,0 0 0,0 0 1,0 0-1,0 0 0,0 0 0,0 0 0,0 0 0,0 0 0,0 0 1,0 0-1,0 0 0,0 0 0,0 0 0,0 0 0,0 0 0,0 0 1,0 0-1,0 0 0,0 0 0,-1 0 0,1 0 0,0 0 0,0 0 0,0 0 1,0 0-1,0 0 0,0 0 0,0 1 0,0-1 0,0 0 0,0 0 1,0 0-1,0 0 0,0 0 0,0 0 0,0 0 0,0 0 0,0 0 1,0 0-1,0 0 0,0 0 0,0 0 0,0 0 0,0 0 0,0 1 1,0-1-1,0 0 0,0 0 0,0 0 0,0 0 0,0 0 0,0 0 0,0 0 1,-4-6 116,-4-12-1160,8 16 659,-6-15-6441</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29"/>
    </inkml:context>
    <inkml:brush xml:id="br0">
      <inkml:brushProperty name="width" value="0.035" units="cm"/>
      <inkml:brushProperty name="height" value="0.035" units="cm"/>
    </inkml:brush>
  </inkml:definitions>
  <inkml:trace contextRef="#ctx0" brushRef="#br0">2 0 24575,'0'2'0,"1"-1"0,-1 1 0,1 0 0,-1 0 0,1-1 0,-1 1 0,0 0 0,1-1 0,0 1 0,0-1 0,3 4 0,13 15 0,-12-15 0,25 28 0,-1 2 0,-3 0 0,0 1 0,27 54 0,-4 1 0,-20-40 117,0-1-1599,-25-40-5344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66"/>
    </inkml:context>
    <inkml:brush xml:id="br0">
      <inkml:brushProperty name="width" value="0.03528" units="cm"/>
      <inkml:brushProperty name="height" value="0.03528" units="cm"/>
    </inkml:brush>
  </inkml:definitions>
  <inkml:trace contextRef="#ctx0" brushRef="#br0">1 8 24575,'190'-6'0,"115"4"0,-99 10-1365,-198-8-5461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30"/>
    </inkml:context>
    <inkml:brush xml:id="br0">
      <inkml:brushProperty name="width" value="0.035" units="cm"/>
      <inkml:brushProperty name="height" value="0.035" units="cm"/>
    </inkml:brush>
  </inkml:definitions>
  <inkml:trace contextRef="#ctx0" brushRef="#br0">2 168 24575,'8'-1'0,"-2"0"0,2 0 0,-1-1 0,0-1 0,0 1 0,0-1 0,12-7 0,8-2 0,39-10 0,-38 14 0,30-14 0,-23 5-118,50-21 367,-67 32-623,-1 0 0,0 2 0,21-4 0,-26 6-6452</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18"/>
    </inkml:context>
    <inkml:brush xml:id="br0">
      <inkml:brushProperty name="width" value="0.035" units="cm"/>
      <inkml:brushProperty name="height" value="0.035" units="cm"/>
    </inkml:brush>
  </inkml:definitions>
  <inkml:trace contextRef="#ctx0" brushRef="#br0">0 0 24575,'2'0'0,"3"0"0,2 0 0,2 0 0,1 0 0,2 0 0,0 0 0,-2 0 0,2 0 0,-1 0 0,-1 0-8191</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17"/>
    </inkml:context>
    <inkml:brush xml:id="br0">
      <inkml:brushProperty name="width" value="0.035" units="cm"/>
      <inkml:brushProperty name="height" value="0.035" units="cm"/>
    </inkml:brush>
  </inkml:definitions>
  <inkml:trace contextRef="#ctx0" brushRef="#br0">305 1 24575,'-2'8'0,"1"-1"0,-1 1 0,0 0 0,-1-1 0,0 1 0,-5 8 0,-3 10 0,1 1 0,-64 158 0,59-154 0,-1-1 0,2 0 0,-15 49 0,18-41 0,-2 1 0,-2-2 0,-24 47 0,32-70 0,0 1 0,1 1 0,0-1 0,-4 24 0,10-38 0,0 0 0,-1-1 0,1 1 0,0 0 0,0 0 0,0-1 0,0 1 0,0 0 0,0 0 0,0-1 0,1 1 0,-1 0 0,0 0 0,0-1 0,0 1 0,1 0 0,-1-1 0,0 1 0,1 0 0,-1-1 0,1 1 0,-1 0 0,1-1 0,-1 1 0,1-1 0,-1 1 0,1-1 0,-1 1 0,1-1 0,0 0 0,0 1 0,31 5 0,32-13 0,-12-1 0,0 2 0,0 3 0,74 4 0,-60 1 0,97-10 0,-85 3 0,-59 5 0,-1-1 0,1-1 0,-1 0 0,0-2 0,32-9 0,-36 9-111,0 1-1,0 0 1,0 1-1,0 0 1,0 1 0,29 2-1,-32-1-473,6 1-6241</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39"/>
    </inkml:context>
    <inkml:brush xml:id="br0">
      <inkml:brushProperty name="width" value="0.035" units="cm"/>
      <inkml:brushProperty name="height" value="0.035" units="cm"/>
    </inkml:brush>
  </inkml:definitions>
  <inkml:trace contextRef="#ctx0" brushRef="#br0">388 1 24575,'0'8'0,"-1"1"0,0-1 0,0 1 0,-2-1 0,-3 11 0,-7 23 0,-18 103 0,3-20 0,-56 193 0,55-218 0,-18 47 0,30-79 0,-14 90 0,25-112 0,-11 47 0,-21 104 0,20-101 0,13-68-72,-3 32 0,5-35-1149,2-15-5605</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40"/>
    </inkml:context>
    <inkml:brush xml:id="br0">
      <inkml:brushProperty name="width" value="0.035" units="cm"/>
      <inkml:brushProperty name="height" value="0.035" units="cm"/>
    </inkml:brush>
  </inkml:definitions>
  <inkml:trace contextRef="#ctx0" brushRef="#br0">519 80 24575,'-36'-1'0,"20"0"0,0 1 0,0 0 0,-26 5 0,34-3 0,0 1 0,1-1 0,-1 2 0,0-1 0,-11 7 0,-33 29 0,46-36 0,-23 23 0,0 0 0,2 2 0,1 1 0,1 0 0,-36 60 0,55-78 0,0 1 0,-1 0 0,1 0 0,3 0 0,-8 22 0,-7 69 0,8-44 0,5-29 0,2 0 0,0 1 0,2-1 0,1 0 0,4 36 0,-1-45 0,2 1 0,14 42 0,-14-49 0,1-3 0,0 0 0,0 0 0,2 0 0,-1-1 0,12 13 0,-3-4 0,-10-14 0,-1 1 0,0-1 0,1-1 0,-1 1 0,1-1 0,0 0 0,1-1 0,-1 1 0,9 2 0,6 4 0,-2-2 0,-1-1 0,1 0 0,-1-2 0,2 0 0,0 0 0,22 1 0,-11-5 0,-3-2 0,1 0 0,-2-1 0,2-1 0,-1-3 0,1 0 0,-2-1 0,50-19 0,-54 15 0,-1 0 0,0-1 0,-1-2 0,22-15 0,-32 19 0,-1 0 0,1-1 0,-2 0 0,1 0 0,-2-1 0,1-1 0,-2 1 0,11-22 0,-9 15 0,-1-1 0,-2 1 0,-1-2 0,8-38 0,-9 16 0,1-54 0,-5 81 0,-3-92 0,2 90 0,-1 1 0,-1 1 0,0 0 0,-11-26 0,-10-15 0,-57-100 0,62 125 0,-3-1 0,-26-32 0,40 56 0,0-1 0,-1 1 0,1 1 0,-2-1 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41"/>
    </inkml:context>
    <inkml:brush xml:id="br0">
      <inkml:brushProperty name="width" value="0.035" units="cm"/>
      <inkml:brushProperty name="height" value="0.035" units="cm"/>
    </inkml:brush>
  </inkml:definitions>
  <inkml:trace contextRef="#ctx0" brushRef="#br0">0 0 24575,'4'0'0,"2"0"0,2 0 0,3 0 0,1 0 0,1 0 0,2 0 0,-2 0 0,2 0 0,-2 0 0,-1 0-8191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42"/>
    </inkml:context>
    <inkml:brush xml:id="br0">
      <inkml:brushProperty name="width" value="0.035" units="cm"/>
      <inkml:brushProperty name="height" value="0.035" units="cm"/>
    </inkml:brush>
  </inkml:definitions>
  <inkml:trace contextRef="#ctx0" brushRef="#br0">0 1 24575,'0'799'0,"11"-683"0,-1-2 0,-12 118-1365,2-221-5461</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43"/>
    </inkml:context>
    <inkml:brush xml:id="br0">
      <inkml:brushProperty name="width" value="0.035" units="cm"/>
      <inkml:brushProperty name="height" value="0.035" units="cm"/>
    </inkml:brush>
  </inkml:definitions>
  <inkml:trace contextRef="#ctx0" brushRef="#br0">0 0 24575,'1'6'0,"0"0"0,1 1 0,-2-2 0,2 1 0,0 0 0,3 8 0,5 12 0,49 227 0,-1-5 0,59 320 0,-105-495 0,58 242 0,-62-286 0,-4-19 0,0 1 0,-3 0 0,1-1 0,2 15 0,-4-25-1,0 0 1,0 0-1,0 0 0,0 0 0,0 0 0,0 0 0,0 0 0,0 0 0,-1 0 1,1 0-1,0 0 0,0 0 0,0 0 0,0 0 0,0 0 0,0 0 1,0 0-1,0 0 0,0 0 0,0 0 0,0 0 0,0 0 0,0 0 1,0 0-1,0 0 0,0 0 0,-2 0 0,2 0 0,0 0 0,0 0 0,0 0 1,0 0-1,0 0 0,0 0 0,0 1 0,0-1 0,0 0 0,0 0 1,0 0-1,0 0 0,0 0 0,0 0 0,0 0 0,0 0 0,0 0 1,0 0-1,0 0 0,0 0 0,0 0 0,0 0 0,0 0 0,0 1 1,0-1-1,0 0 0,0 0 0,0 0 0,0 0 0,0 0 0,0 0 0,0 0 1,-4-7 116,-5-15-1160,9 20 659,-8-19-6441</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44"/>
    </inkml:context>
    <inkml:brush xml:id="br0">
      <inkml:brushProperty name="width" value="0.035" units="cm"/>
      <inkml:brushProperty name="height" value="0.035" units="cm"/>
    </inkml:brush>
  </inkml:definitions>
  <inkml:trace contextRef="#ctx0" brushRef="#br0">330 0 24575,'0'4'0,"-1"-1"0,0 1 0,0-2 0,-1 2 0,1 0 0,-1-3 0,-2 7 0,-1 3 0,-1 5 0,1 0 0,-3 21 0,-3 5 0,-8 14 0,-20 99 0,9-45 0,1 5 0,2-27 0,20-66 0,0-1 0,1 1 0,1-1 0,-4 33 0,6-25 0,-13 56 0,11-57 0,-5 50 0,8-46 0,1 5 0,2-29 0,-1-1 0,-1 2 0,1-2 0,-1 0 0,-1 2 0,-4 13 0,1-9 0,3-1 0,-2 1 0,0 24 0,1-23 0,1 2 0,-8 23 0,5-22 0,2 1 0,-1 0 0,-1 24 0,-3 22 0,6-53-1365,0-1-5461</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45"/>
    </inkml:context>
    <inkml:brush xml:id="br0">
      <inkml:brushProperty name="width" value="0.035" units="cm"/>
      <inkml:brushProperty name="height" value="0.035" units="cm"/>
    </inkml:brush>
  </inkml:definitions>
  <inkml:trace contextRef="#ctx0" brushRef="#br0">34 1 24575,'-1'8'0,"-1"1"0,-4 15 0,4-11 0,2-38 0,0 17 0,0 21 0,0-11 0,0 12 0,0-13 0,0-1 0,0 0 0,0 0 0,0 0 0,0 1 0,0-1 0,0 0 0,0 0 0,0 1 0,0-1 0,0 0 0,0 0 0,0 0 0,0 0 0,0 0 0,0 0 0,0 1 0,0-1 0,-1 0 0,1 0 0,0 0 0,0 2 0,0-2 0,0 0 0,-1 0 0,1 0 0,0 0 0,0 1 0,0-1 0,0 0 0,0 0 0,0 0 0,-2 0 0,-11 2 0,7-2 0,11-9 0,-5 9-22,0 0-1,0 0 1,0 0 0,0 0-1,0 0 1,0 1 0,0-1-1,0 0 1,0 0-1,0 0 1,0 0 0,0 0-1,0 0 1,0 1 0,0-1-1,0 0 1,0 0-1,0 0 1,0 0 0,0 0-1,1 0 1,-1 1-1,0-1 1,0 0 0,0 0-1,0 0 1,0 0 0,0 0-1,0 0 1,0 0-1,1 0 1,-1 0 0,0 0-1,0 0 1,0 0-1,0 0 1,0 0 0,0 0-1,1 0 1,-1 0 0,0 0-1,0 0 1,0 0-1,0 0 1,0 0 0,2 0-1,-2 0 1,0 0 0,0 0-1,0 0 1,0 0-1,0 0 1,0 0 0,1 0-1,-1 0 1,0 0-1,0 0 1,0 0 0,0 0-1,0 0 1,-1 4-6804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67"/>
    </inkml:context>
    <inkml:brush xml:id="br0">
      <inkml:brushProperty name="width" value="0.03528" units="cm"/>
      <inkml:brushProperty name="height" value="0.03528" units="cm"/>
    </inkml:brush>
  </inkml:definitions>
  <inkml:trace contextRef="#ctx0" brushRef="#br0">1 0 24575,'3'70'0,"24"127"0,-7-63 0,4 6 0,5 57 0,-21-30-1365,-8-159-5461</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46"/>
    </inkml:context>
    <inkml:brush xml:id="br0">
      <inkml:brushProperty name="width" value="0.035" units="cm"/>
      <inkml:brushProperty name="height" value="0.035" units="cm"/>
    </inkml:brush>
  </inkml:definitions>
  <inkml:trace contextRef="#ctx0" brushRef="#br0">1 0 24575,'12'38'0,"-3"-17"0,51 156 0,8 29 0,-62-184 0,0-1 0,2 1 0,0-2 0,19 33 0,-14-28 0,-1 2 0,-1-1 0,12 50 0,14 33 0,-31-98 0,0 0 0,0 0 0,1-1 0,1 0 0,0-1 0,16 17 0,66 50 0,-38-34 0,-11-8-59,-24-22-202,-2 1 0,1 1-1,-1 0 1,21 28 0,-29-31-6565</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37"/>
    </inkml:context>
    <inkml:brush xml:id="br0">
      <inkml:brushProperty name="width" value="0.035" units="cm"/>
      <inkml:brushProperty name="height" value="0.035" units="cm"/>
    </inkml:brush>
  </inkml:definitions>
  <inkml:trace contextRef="#ctx0" brushRef="#br0">504 15 24575,'-33'34'0,"24"-22"0,1-1 0,-1 1 0,-1-2 0,0 0 0,-1 0 0,-19 14 0,-30 30 0,-26 53 0,34-38 0,-7 20 0,40-66 0,1 0 0,2 1 0,0 1 0,2 1 0,0 0 0,-14 41 0,28-65 0,-1 0 0,1 0 0,-1 0 0,1 1 0,0-1 0,0 0 0,0 0 0,0 0 0,1 0 0,-1 0 0,0 0 0,1 0 0,0 0 0,-1 0 0,1 0 0,0 0 0,0 0 0,0 0 0,0 0 0,3 3 0,34 31 0,-10-12 0,-11-7 0,1-1 0,22 15 0,7 6 0,-14-13 0,9 7 0,-15-5 0,1-1 0,1-1 0,41 24 0,-69-47 0,1-1 0,-1 0 0,0 0 0,1 0 0,-1 0 0,0 0 0,1 0 0,-1-1 0,0 1 0,1 0 0,-1-1 0,0 1 0,0-1 0,1 1 0,-1-1 0,0 1 0,0-1 0,0 0 0,0 0 0,0 0 0,0 1 0,0-1 0,0 0 0,0 0 0,0-1 0,0 1 0,1-2 0,28-39 0,-25 35 0,60-73 0,-33 44 0,54-50 0,-57 59 0,31-35 0,54-69 0,23-43 0,-135 173 0,-1-1 0,0 0 0,0 1 0,0-1 0,0 0 0,0 0 0,-1 0 0,1 0 0,0 1 0,-1-1 0,0 0 0,1 0 0,-1 0 0,0 0 0,0 0 0,0 0 0,0 0 0,0 0 0,-1 0 0,1 0 0,-1 0 0,1 0 0,-1 0 0,1 0 0,-1 0 0,0 1 0,0-1 0,0 0 0,-2-2 0,-3-4 0,-1 1 0,0-1 0,-1 1 0,-14-10 0,3 1 0,-50-37 0,-38-30 0,29 26 0,-15 7 0,85 44-227,-2 2-1,1-1 1,0 1-1,-1 1 1,-14-4-1,17 5-6598</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9:38:52.038"/>
    </inkml:context>
    <inkml:brush xml:id="br0">
      <inkml:brushProperty name="width" value="0.035" units="cm"/>
      <inkml:brushProperty name="height" value="0.035" units="cm"/>
    </inkml:brush>
  </inkml:definitions>
  <inkml:trace contextRef="#ctx0" brushRef="#br0">416 13 24575,'-27'28'0,"20"-19"0,0 1 0,-1-1 0,1 0 0,-2-1 0,0 0 0,-16 12 0,-24 24 0,-22 45 0,28-32 0,-6 17 0,33-55 0,2 0 0,0 1 0,1 0 0,1 1 0,1 1 0,-12 34 0,22-55 0,1 1 0,0 0 0,-1 0 0,1-1 0,0 1 0,0 0 0,0-1 0,0 1 0,0 0 0,1 0 0,-1-1 0,1 1 0,-1 0 0,1-1 0,-1 1 0,1 0 0,0-1 0,0 1 0,0-1 0,2 3 0,29 26 0,-10-10 0,-7-6 0,-1-1 0,19 13 0,6 5 0,-11-12 0,6 7 0,-11-4 0,0-2 0,1 0 0,33 20 0,-55-40 0,-1 0 0,0 0 0,0 0 0,0 0 0,0 0 0,0 0 0,0 0 0,0 0 0,0 0 0,1 0 0,-1-1 0,0 1 0,0-1 0,0 1 0,0-1 0,0 1 0,0-1 0,-1 1 0,1-1 0,0 0 0,0 1 0,0-1 0,0 0 0,-1 0 0,1 0 0,0 0 0,0-1 0,24-33 0,-21 29 0,50-60 0,-27 36 0,44-41 0,-47 49 0,25-30 0,45-56 0,20-35 0,-113 141 0,0 1 0,0 0 0,0-1 0,0 1 0,-1-1 0,1 1 0,0-1 0,-1 1 0,1-1 0,-1 0 0,0 1 0,1-1 0,-1 0 0,0 1 0,0-1 0,0 1 0,0-1 0,0 0 0,-1 1 0,1-1 0,0 0 0,-1 1 0,1-1 0,-1 1 0,0-1 0,1 1 0,-1-1 0,0 1 0,-1-2 0,-4-4 0,1 1 0,-1 0 0,0 0 0,-12-8 0,1 0 0,-40-30 0,-30-24 0,22 21 0,-12 5 0,70 38-227,-1 0-1,1 0 1,-1 1-1,0 0 1,-12-2-1,14 3-6598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23"/>
    </inkml:context>
    <inkml:brush xml:id="br0">
      <inkml:brushProperty name="width" value="0.035" units="cm"/>
      <inkml:brushProperty name="height" value="0.035" units="cm"/>
    </inkml:brush>
  </inkml:definitions>
  <inkml:trace contextRef="#ctx0" brushRef="#br0">35 1 24575,'-6'50'0,"1"-2"0,5 197 0,-1-235 0,0 0 0,0 1 0,-7 18 0,5-17 0,1-1 0,-1 0 0,0 13 0,2-14-67,1-7-96,0 0 1,-1 1 0,1-1 0,0-1 0,0 2-1,1-1 1,0 6 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24"/>
    </inkml:context>
    <inkml:brush xml:id="br0">
      <inkml:brushProperty name="width" value="0.035" units="cm"/>
      <inkml:brushProperty name="height" value="0.035" units="cm"/>
    </inkml:brush>
  </inkml:definitions>
  <inkml:trace contextRef="#ctx0" brushRef="#br0">2251 23 24575,'-84'-5'0,"-2"-1"0,-1 2 0,4-2 0,-1114 5 0,586 2 0,608-1 0,0 0 0,1 0 0,-1 0 0,0 1 0,1-1 0,0 1 0,-1 0 0,0 0 0,1 0 0,-1 0 0,1 0 0,-1 0 0,2 0 0,-1 0 0,0 1 0,-1-1 0,-2 4 0,3-2 0,0 1 0,0-2 0,0 2 0,-1 0 0,2 0 0,-1 0 0,0-1 0,1 1 0,0 0 0,-2 6 0,-7 30 0,7-30 0,-1 2 0,2-1 0,1 1 0,-2 12 0,-3 45 0,0 13 0,7 97-1365,-1-166-5461</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25"/>
    </inkml:context>
    <inkml:brush xml:id="br0">
      <inkml:brushProperty name="width" value="0.035" units="cm"/>
      <inkml:brushProperty name="height" value="0.035" units="cm"/>
    </inkml:brush>
  </inkml:definitions>
  <inkml:trace contextRef="#ctx0" brushRef="#br0">2181 57 24575,'0'0'0,"-1"-1"0,1 1 0,0-1 0,-1 1 0,1-1 0,0 1 0,-1-1 0,1 1 0,0-1 0,-1 1 0,1-1 0,-1 1 0,1 0 0,-1-1 0,1 1 0,-1 0 0,1-1 0,-1 1 0,1 0 0,-1 0 0,1 0 0,0-1 0,-1 1 0,1 0 0,-1 0 0,0 0 0,0 0 0,-21-2 0,19 2 0,-281-2 0,146 4 0,-1525-2 0,1661 0-47,-1 0 0,2 0 0,-1 0 0,-1-1 0,1 1 0,0 0 0,-1-1 0,1 1 0,0-1-1,1 1 1,-1-1 0,-1 0 0,1-1 0,0 1 0,0 0 0,1-1 0,-1 1 0,0-1 0,0 1 0,2-1 0,-2 0 0,1 1-1,-1-1 1,1 0 0,0 0 0,0 0 0,0 0 0,-2-4 0,-2-4-6779</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26"/>
    </inkml:context>
    <inkml:brush xml:id="br0">
      <inkml:brushProperty name="width" value="0.035" units="cm"/>
      <inkml:brushProperty name="height" value="0.035" units="cm"/>
    </inkml:brush>
  </inkml:definitions>
  <inkml:trace contextRef="#ctx0" brushRef="#br0">15 0 24575,'-2'0'0,"-1"2"0,1 4 0,-1 1 0,-1 0-8191</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27"/>
    </inkml:context>
    <inkml:brush xml:id="br0">
      <inkml:brushProperty name="width" value="0.15875" units="cm"/>
      <inkml:brushProperty name="height" value="0.15875" units="cm"/>
    </inkml:brush>
  </inkml:definitions>
  <inkml:trace contextRef="#ctx0" brushRef="#br0">1 0 24575,'0'0'-8191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28"/>
    </inkml:context>
    <inkml:brush xml:id="br0">
      <inkml:brushProperty name="width" value="0.15875" units="cm"/>
      <inkml:brushProperty name="height" value="0.15875" units="cm"/>
    </inkml:brush>
  </inkml:definitions>
  <inkml:trace contextRef="#ctx0" brushRef="#br0">1 0 24575,'0'0'-8191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29"/>
    </inkml:context>
    <inkml:brush xml:id="br0">
      <inkml:brushProperty name="width" value="0.15875" units="cm"/>
      <inkml:brushProperty name="height" value="0.15875" units="cm"/>
    </inkml:brush>
  </inkml:definitions>
  <inkml:trace contextRef="#ctx0" brushRef="#br0">1 0 24575,'0'0'-8191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68"/>
    </inkml:context>
    <inkml:brush xml:id="br0">
      <inkml:brushProperty name="width" value="0.03528" units="cm"/>
      <inkml:brushProperty name="height" value="0.03528" units="cm"/>
    </inkml:brush>
  </inkml:definitions>
  <inkml:trace contextRef="#ctx0" brushRef="#br0">0 8 24575,'912'-8'-1365,"-906"8"-5461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30"/>
    </inkml:context>
    <inkml:brush xml:id="br0">
      <inkml:brushProperty name="width" value="0.05" units="cm"/>
      <inkml:brushProperty name="height" value="0.05" units="cm"/>
    </inkml:brush>
  </inkml:definitions>
  <inkml:trace contextRef="#ctx0" brushRef="#br0">726 44 24575,'-1'18'0,"-1"1"0,-6 28 0,7-44 0,1-1 0,-1-1 0,0 0 0,0 1 0,1 0 0,-1 0 0,0 0 0,0 0 0,-1-1 0,1 1 0,0 0 0,-1-2 0,1 2 0,0-1 0,0 0 0,-1 1 0,1-1 0,-1 0 0,0 0 0,0 0 0,0 0 0,1 0 0,-1-1 0,0 1 0,1-1 0,-1 1 0,0-1 0,-3 1 0,-6 0 0,-1 0 0,1-1 0,-19-2 0,5 0 0,-336 1 0,192 1 0,167 0 0,0 1 0,-1-1 0,2-1 0,-1 1 0,0 0 0,0 0 0,-1-1 0,1 0 0,0 1 0,0-1 0,0 0 0,1 0 0,-1 0 0,0 0 0,0 0 0,1 0 0,-1-1 0,0 1 0,1 0 0,-3-2 0,4 0 0,-2 0 0,0 0 0,1-1 0,0 2 0,0-1 0,0 0 0,0-1 0,0 1 0,1 0 0,0 0 0,-1 0 0,2-6 0,-2 3 0,1-1 0,1 0 0,0 0 0,0 0 0,0 1 0,1-1 0,3-8 0,-5 12 0,1 1 0,1-1 0,-1 1 0,0 1 0,1-1 0,0 0 0,-1 0 0,1 0 0,0 0 0,0 0 0,-1 1 0,1-1 0,0 1 0,1-1 0,-1 2 0,0-1 0,1 0 0,-1 0 0,0 0 0,0 0 0,1 1 0,0-1 0,2 0 0,25-1 0,60 3 0,-29 1 0,9 4 0,-4-1 0,55 3 0,-27-7 0,-66-2 0,45 4 0,-48 4-1365,-16-2-5461</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15"/>
    </inkml:context>
    <inkml:brush xml:id="br0">
      <inkml:brushProperty name="width" value="0.035" units="cm"/>
      <inkml:brushProperty name="height" value="0.035" units="cm"/>
    </inkml:brush>
  </inkml:definitions>
  <inkml:trace contextRef="#ctx0" brushRef="#br0">35 1 24575,'-6'50'0,"1"-2"0,5 197 0,-1-235 0,0 0 0,0 1 0,-7 18 0,5-17 0,1-1 0,-1 0 0,0 13 0,2-14-67,1-7-96,0 0 1,-1 1 0,1-1 0,0-1 0,0 2-1,1-1 1,0 6 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16"/>
    </inkml:context>
    <inkml:brush xml:id="br0">
      <inkml:brushProperty name="width" value="0.035" units="cm"/>
      <inkml:brushProperty name="height" value="0.035" units="cm"/>
    </inkml:brush>
  </inkml:definitions>
  <inkml:trace contextRef="#ctx0" brushRef="#br0">2251 23 24575,'-84'-5'0,"-2"-1"0,-1 2 0,4-2 0,-1114 5 0,586 2 0,608-1 0,0 0 0,1 0 0,-1 0 0,0 1 0,1-1 0,0 1 0,-1 0 0,0 0 0,1 0 0,-1 0 0,1 0 0,-1 0 0,2 0 0,-1 0 0,0 1 0,-1-1 0,-2 4 0,3-2 0,0 1 0,0-2 0,0 2 0,-1 0 0,2 0 0,-1 0 0,0-1 0,1 1 0,0 0 0,-2 6 0,-7 30 0,7-30 0,-1 2 0,2-1 0,1 1 0,-2 12 0,-3 45 0,0 13 0,7 97-1365,-1-166-5461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17"/>
    </inkml:context>
    <inkml:brush xml:id="br0">
      <inkml:brushProperty name="width" value="0.035" units="cm"/>
      <inkml:brushProperty name="height" value="0.035" units="cm"/>
    </inkml:brush>
  </inkml:definitions>
  <inkml:trace contextRef="#ctx0" brushRef="#br0">2181 57 24575,'0'0'0,"-1"-1"0,1 1 0,0-1 0,-1 1 0,1-1 0,0 1 0,-1-1 0,1 1 0,0-1 0,-1 1 0,1-1 0,-1 1 0,1 0 0,-1-1 0,1 1 0,-1 0 0,1-1 0,-1 1 0,1 0 0,-1 0 0,1 0 0,0-1 0,-1 1 0,1 0 0,-1 0 0,0 0 0,0 0 0,-21-2 0,19 2 0,-281-2 0,146 4 0,-1525-2 0,1661 0-47,-1 0 0,2 0 0,-1 0 0,-1-1 0,1 1 0,0 0 0,-1-1 0,1 1 0,0-1-1,1 1 1,-1-1 0,-1 0 0,1-1 0,0 1 0,0 0 0,1-1 0,-1 1 0,0-1 0,0 1 0,2-1 0,-2 0 0,1 1-1,-1-1 1,1 0 0,0 0 0,0 0 0,0 0 0,-2-4 0,-2-4-6779</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18"/>
    </inkml:context>
    <inkml:brush xml:id="br0">
      <inkml:brushProperty name="width" value="0.035" units="cm"/>
      <inkml:brushProperty name="height" value="0.035" units="cm"/>
    </inkml:brush>
  </inkml:definitions>
  <inkml:trace contextRef="#ctx0" brushRef="#br0">15 0 24575,'-2'0'0,"-1"2"0,1 4 0,-1 1 0,-1 0-8191</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19"/>
    </inkml:context>
    <inkml:brush xml:id="br0">
      <inkml:brushProperty name="width" value="0.15875" units="cm"/>
      <inkml:brushProperty name="height" value="0.15875" units="cm"/>
    </inkml:brush>
  </inkml:definitions>
  <inkml:trace contextRef="#ctx0" brushRef="#br0">1 0 24575,'0'0'-8191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20"/>
    </inkml:context>
    <inkml:brush xml:id="br0">
      <inkml:brushProperty name="width" value="0.15875" units="cm"/>
      <inkml:brushProperty name="height" value="0.15875" units="cm"/>
    </inkml:brush>
  </inkml:definitions>
  <inkml:trace contextRef="#ctx0" brushRef="#br0">1 0 24575,'0'0'-8191</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21"/>
    </inkml:context>
    <inkml:brush xml:id="br0">
      <inkml:brushProperty name="width" value="0.15875" units="cm"/>
      <inkml:brushProperty name="height" value="0.15875" units="cm"/>
    </inkml:brush>
  </inkml:definitions>
  <inkml:trace contextRef="#ctx0" brushRef="#br0">1 0 24575,'0'0'-8191</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22"/>
    </inkml:context>
    <inkml:brush xml:id="br0">
      <inkml:brushProperty name="width" value="0.05" units="cm"/>
      <inkml:brushProperty name="height" value="0.05" units="cm"/>
    </inkml:brush>
  </inkml:definitions>
  <inkml:trace contextRef="#ctx0" brushRef="#br0">726 44 24575,'-1'18'0,"-1"1"0,-6 28 0,7-44 0,1-2 0,-1 1 0,0-1 0,0 1 0,1 0 0,-1 0 0,0 0 0,0 0 0,-1-1 0,1 1 0,0 0 0,-1-2 0,1 2 0,0-1 0,0 0 0,-1 1 0,1-1 0,-1 0 0,0 0 0,0 0 0,0 0 0,1 0 0,-1-1 0,0 1 0,1-1 0,-1 1 0,0-1 0,-3 1 0,-6 0 0,-1 0 0,1-1 0,-19-2 0,5 0 0,-336 1 0,192 1 0,167 0 0,0 1 0,-1-1 0,2-1 0,-1 1 0,0 0 0,0 0 0,-1-1 0,1 0 0,0 1 0,0-1 0,0 0 0,1 0 0,-1 0 0,0 0 0,0 0 0,1 0 0,-1-1 0,0 1 0,1 0 0,-3-2 0,4 0 0,-2 0 0,0 0 0,1-1 0,0 2 0,0-1 0,0 0 0,0-1 0,0 1 0,1 0 0,0 0 0,-1 0 0,2-6 0,-2 3 0,1-1 0,1-1 0,0 2 0,0-1 0,0 1 0,1-1 0,3-8 0,-5 12 0,1 1 0,1-1 0,-1 1 0,0 0 0,1 1 0,0-1 0,-1 0 0,1 0 0,0 0 0,0 0 0,-1 1 0,1-1 0,0 1 0,1-1 0,-1 2 0,0-1 0,1 0 0,-1 0 0,0 0 0,0 0 0,1 1 0,0-1 0,2 0 0,25-1 0,60 3 0,-29 1 0,9 4 0,-4-1 0,55 3 0,-27-7 0,-66-2 0,45 4 0,-48 4-1365,-16-2-5461</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07"/>
    </inkml:context>
    <inkml:brush xml:id="br0">
      <inkml:brushProperty name="width" value="0.035" units="cm"/>
      <inkml:brushProperty name="height" value="0.035" units="cm"/>
    </inkml:brush>
  </inkml:definitions>
  <inkml:trace contextRef="#ctx0" brushRef="#br0">35 1 24575,'-6'50'0,"1"-2"0,5 197 0,-1-235 0,0 0 0,0 1 0,-7 18 0,5-17 0,1-1 0,-1 0 0,0 13 0,2-14-67,1-7-96,0 0 1,-1 1 0,1-1 0,0-1 0,0 2-1,1-1 1,0 6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69"/>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08"/>
    </inkml:context>
    <inkml:brush xml:id="br0">
      <inkml:brushProperty name="width" value="0.035" units="cm"/>
      <inkml:brushProperty name="height" value="0.035" units="cm"/>
    </inkml:brush>
  </inkml:definitions>
  <inkml:trace contextRef="#ctx0" brushRef="#br0">2251 23 24575,'-84'-5'0,"-2"-1"0,-1 2 0,4-2 0,-1114 5 0,586 2 0,608-1 0,0 0 0,1 0 0,-1 0 0,0 1 0,1-1 0,0 1 0,-1 0 0,0 0 0,1 0 0,-1 0 0,1 0 0,-1 0 0,2 0 0,-1 0 0,0 1 0,-1-1 0,-2 4 0,3-2 0,0 1 0,0-2 0,0 2 0,-1 0 0,2 0 0,-1 0 0,0-1 0,1 1 0,0 0 0,-2 6 0,-7 30 0,7-30 0,-1 2 0,2-1 0,1 1 0,-2 12 0,-3 45 0,0 13 0,7 97-1365,-1-166-5461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09"/>
    </inkml:context>
    <inkml:brush xml:id="br0">
      <inkml:brushProperty name="width" value="0.035" units="cm"/>
      <inkml:brushProperty name="height" value="0.035" units="cm"/>
    </inkml:brush>
  </inkml:definitions>
  <inkml:trace contextRef="#ctx0" brushRef="#br0">2181 57 24575,'0'0'0,"-1"-1"0,1 1 0,0-1 0,-1 1 0,1-1 0,0 1 0,-1-1 0,1 1 0,0-1 0,-1 1 0,1-1 0,-1 1 0,1 0 0,-1-1 0,1 1 0,-1 0 0,1-1 0,-1 1 0,1 0 0,-1 0 0,1 0 0,0-1 0,-1 1 0,1 0 0,-1 0 0,0 0 0,0 0 0,-21-2 0,19 2 0,-281-2 0,146 4 0,-1525-2 0,1661 0-47,-1 0 0,2 0 0,-1 0 0,-1-1 0,1 1 0,0 0 0,-1-1 0,1 1 0,0-1-1,1 1 1,-1-1 0,-1 0 0,1-1 0,0 1 0,0 0 0,1-1 0,-1 1 0,0-1 0,0 1 0,2-1 0,-2 0 0,1 1-1,-1-1 1,1 0 0,0 0 0,0 0 0,0 0 0,-2-4 0,-2-4-6779</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10"/>
    </inkml:context>
    <inkml:brush xml:id="br0">
      <inkml:brushProperty name="width" value="0.035" units="cm"/>
      <inkml:brushProperty name="height" value="0.035" units="cm"/>
    </inkml:brush>
  </inkml:definitions>
  <inkml:trace contextRef="#ctx0" brushRef="#br0">15 0 24575,'-2'0'0,"-1"2"0,1 4 0,-1 1 0,-1 0-8191</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11"/>
    </inkml:context>
    <inkml:brush xml:id="br0">
      <inkml:brushProperty name="width" value="0.15875" units="cm"/>
      <inkml:brushProperty name="height" value="0.15875" units="cm"/>
    </inkml:brush>
  </inkml:definitions>
  <inkml:trace contextRef="#ctx0" brushRef="#br0">1 0 24575,'0'0'-8191</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12"/>
    </inkml:context>
    <inkml:brush xml:id="br0">
      <inkml:brushProperty name="width" value="0.15875" units="cm"/>
      <inkml:brushProperty name="height" value="0.15875" units="cm"/>
    </inkml:brush>
  </inkml:definitions>
  <inkml:trace contextRef="#ctx0" brushRef="#br0">1 0 24575,'0'0'-8191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13"/>
    </inkml:context>
    <inkml:brush xml:id="br0">
      <inkml:brushProperty name="width" value="0.15875" units="cm"/>
      <inkml:brushProperty name="height" value="0.15875" units="cm"/>
    </inkml:brush>
  </inkml:definitions>
  <inkml:trace contextRef="#ctx0" brushRef="#br0">1 0 24575,'0'0'-8191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14"/>
    </inkml:context>
    <inkml:brush xml:id="br0">
      <inkml:brushProperty name="width" value="0.05" units="cm"/>
      <inkml:brushProperty name="height" value="0.05" units="cm"/>
    </inkml:brush>
  </inkml:definitions>
  <inkml:trace contextRef="#ctx0" brushRef="#br0">726 44 24575,'-1'18'0,"-1"1"0,-6 28 0,7-44 0,1-2 0,-1 1 0,0-1 0,0 1 0,1 0 0,-1 0 0,0 0 0,0 0 0,-1-1 0,1 1 0,0 0 0,-1-2 0,1 2 0,0-1 0,0 0 0,-1 1 0,1-1 0,-1 0 0,0 0 0,0 0 0,0 0 0,1 0 0,-1-1 0,0 1 0,1-1 0,-1 1 0,0-1 0,-3 1 0,-6 0 0,-1 0 0,1-1 0,-19-2 0,5 0 0,-336 1 0,192 1 0,167 0 0,0 1 0,-1-1 0,2-1 0,-1 1 0,0 0 0,0 0 0,-1-1 0,1 0 0,0 1 0,0-1 0,0 0 0,1 0 0,-1 0 0,0 0 0,0 0 0,1 0 0,-1-1 0,0 1 0,1 0 0,-3-2 0,4 0 0,-2 0 0,0 0 0,1-1 0,0 2 0,0-1 0,0 0 0,0-1 0,0 1 0,1 0 0,0 0 0,-1 0 0,2-6 0,-2 3 0,1-1 0,1-1 0,0 2 0,0-1 0,0 1 0,1-1 0,3-8 0,-5 12 0,1 1 0,1-1 0,-1 1 0,0 0 0,1 1 0,0-1 0,-1 0 0,1 0 0,0 0 0,0 0 0,-1 1 0,1-1 0,0 1 0,1-1 0,-1 2 0,0-1 0,1 0 0,-1 0 0,0 0 0,0 0 0,1 1 0,0-1 0,2 0 0,25-1 0,60 3 0,-29 1 0,9 4 0,-4-1 0,55 3 0,-27-7 0,-66-2 0,45 4 0,-48 4-1365,-16-2-5461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04"/>
    </inkml:context>
    <inkml:brush xml:id="br0">
      <inkml:brushProperty name="width" value="0.035" units="cm"/>
      <inkml:brushProperty name="height" value="0.035" units="cm"/>
      <inkml:brushProperty name="color" value="#679AE2"/>
    </inkml:brush>
  </inkml:definitions>
  <inkml:trace contextRef="#ctx0" brushRef="#br0">4907 1534 24575,'1'-1'0,"0"1"0,0-1 0,0 1 0,0-1 0,-1 0 0,1 1 0,0-1 0,0 0 0,0 1 0,-1-1 0,1 0 0,0 0 0,-1 0 0,1 0 0,-1 0 0,1 0 0,-1 0 0,0 0 0,1 0 0,-1 0 0,1-1 0,7-29 0,-7 26 0,27-80 0,-20 63 0,-1 0 0,0 0 0,-2-1 0,4-31 0,-6 24 0,-1 1 0,-2-1 0,-1 0 0,-1 0 0,-7-33 0,7 56 0,0-1 0,0 1 0,0 0 0,-1 0 0,0 0 0,-1 0 0,1 1 0,-1-1 0,0 1 0,-1 0 0,0 0 0,0 1 0,0-1 0,0 1 0,-1 0 0,0 0 0,0 1 0,0 0 0,-1 0 0,1 0 0,-1 1 0,0 0 0,0 0 0,0 1 0,-15-3 0,-31-9 0,40 9 0,-1 1 0,0 1 0,-1 0 0,-23-1 0,34 4 0,0 0 0,0 0 0,0 1 0,0 0 0,0-1 0,0 1 0,0 1 0,0-1 0,1 1 0,-1-1 0,0 1 0,1 0 0,-1 0 0,1 1 0,0-1 0,0 1 0,0-1 0,0 1 0,0 0 0,0 0 0,-2 4 0,5-6 0,-2 2 0,1-1 0,-1 1 0,0-1 0,0 1 0,0-1 0,0 0 0,0 0 0,-1 0 0,1 0 0,-4 2 0,5-4 0,0 0 0,0 0 0,0-1 0,-1 1 0,1 0 0,0-1 0,0 1 0,0-1 0,0 1 0,0-1 0,0 1 0,0-1 0,0 0 0,0 0 0,0 1 0,0-1 0,0 0 0,0 0 0,1 0 0,-1 0 0,0 0 0,1 0 0,-1 0 0,1 0 0,-1 0 0,1 0 0,-1 0 0,1-1 0,-1-1 0,-41-94 0,28 61 0,-2 1 0,-32-54 0,34 68 0,-1 1 0,0 1 0,-1 0 0,-24-21 0,29 31 0,-1 0 0,0 1 0,0 0 0,0 1 0,-1 0 0,0 1 0,0 1 0,-25-7 0,-17-8 0,41 14 0,1 1 0,-1 0 0,-1 1 0,-17-2 0,28 5 0,0 1 0,0 0 0,0 0 0,0 0 0,0 0 0,0 1 0,0 0 0,1 0 0,-1 0 0,0 0 0,0 0 0,0 1 0,1 0 0,-1 0 0,1 0 0,-1 0 0,1 0 0,0 1 0,-6 5 0,-23 24 0,19-21 0,1 1 0,1 0 0,0 1 0,0 0 0,1 1 0,1 0 0,-9 17 0,14-22 0,0 1 0,0-1 0,1 1 0,-3 18 0,-1-37 0,-3-21 0,4 13 0,-10-23 0,-1 1 0,-3 1 0,0 1 0,-3 1 0,-1 1 0,-1 1 0,-2 1 0,-1 1 0,-2 1 0,-1 2 0,-1 1 0,-2 2 0,0 1 0,-2 1 0,-45-21 0,47 32 0,0 2 0,-1 1 0,-1 2 0,0 1 0,-53-3 0,64 7 0,-183-11 0,181 14 0,0 1 0,0 1 0,0 1 0,0 2 0,-42 12 0,60-13 0,0-1 0,1 2 0,-1-1 0,1 1 0,0 0 0,0 1 0,1 0 0,-1 0 0,1 0 0,1 1 0,-1 0 0,1 1 0,1-1 0,-1 1 0,1 0 0,0 1 0,1-1 0,0 1 0,-3 10 0,-1 9 0,0 2 0,2-1 0,2 1 0,-2 51 0,6-81 0,0 1 0,0-1 0,0 1 0,0-1 0,0 1 0,0-1 0,0 1 0,0-1 0,0 1 0,0 0 0,0-1 0,0 1 0,-1-1 0,1 1 0,0-1 0,0 1 0,0-1 0,-1 1 0,1-1 0,0 0 0,-1 1 0,1-1 0,0 1 0,-1-1 0,1 0 0,-1 1 0,1-1 0,-1 0 0,1 1 0,0-1 0,-1 0 0,1 0 0,-1 1 0,-1-1 0,-18-11 0,-27-41 0,34 36 0,-1-1 0,-1 1 0,-1 0 0,0 1 0,-1 1 0,-1 0 0,0 1 0,-1 1 0,-1 1 0,1 1 0,-37-13 0,33 15 0,0 2 0,0 1 0,-1 0 0,0 2 0,0 1 0,0 1 0,-44 3 0,53 0 0,-1 0 0,1 1 0,0 1 0,0 0 0,0 2 0,1-1 0,0 2 0,0 0 0,0 0 0,1 1 0,0 1 0,0 0 0,-13 14 0,18-14 0,0 0 0,1 0 0,0 0 0,1 1 0,0 0 0,1 1 0,0-1 0,0 1 0,1 0 0,1 0 0,0 0 0,0 1 0,1-1 0,0 1 0,1 0 0,1-1 0,0 1 0,1 14 0,2-3 0,0 0 0,1-1 0,2 1 0,0-1 0,1 0 0,1 0 0,1-1 0,15 25 0,-23-46 0,-1 1 0,0-1 0,0 0 0,1 0 0,-1 0 0,0 1 0,0-1 0,0 0 0,0 1 0,1-1 0,-1 0 0,0 0 0,0 1 0,0-1 0,0 0 0,0 1 0,0-1 0,0 0 0,0 1 0,0-1 0,0 0 0,0 1 0,0-1 0,0 0 0,0 1 0,0-1 0,0 0 0,0 1 0,0-1 0,0 0 0,0 1 0,-1-1 0,1 0 0,0 0 0,0 1 0,0-1 0,0 0 0,-1 0 0,1 1 0,-1-1 0,-16-1 0,-32-17 0,39 14 0,-28-9 0,0 3 0,0 0 0,-1 3 0,0 1 0,0 2 0,-1 2 0,1 1 0,-48 6 0,76-3 0,1 0 0,-1 1 0,1 0 0,-1 0 0,1 1 0,0 1 0,1 0 0,-1 0 0,1 1 0,0 0 0,0 0 0,-9 10 0,-9 10 0,1 1 0,-24 34 0,50-61 0,-7 10 0,1 0 0,1 0 0,0 0 0,0 1 0,1 0 0,0 0 0,1 0 0,0 0 0,1 1 0,0-1 0,1 1 0,0-1 0,1 22 0,1-14 0,1 1 0,1-1 0,0 0 0,2 0 0,0-1 0,1 0 0,13 30 0,-12-35 0,0 1 0,0-1 0,2-1 0,14 20 0,-23-33 0,0 1 0,0 0 0,0-1 0,0 1 0,0 0 0,0 0 0,1-1 0,-1 1 0,0 0 0,0 0 0,0-1 0,0 1 0,0 0 0,0 0 0,0 0 0,0-1 0,1 1 0,-1 0 0,0 0 0,0 0 0,0-1 0,0 1 0,1 0 0,-1 0 0,0 0 0,0 0 0,0-1 0,1 1 0,-1 0 0,0 0 0,0 0 0,1 0 0,-1 0 0,0 0 0,0 0 0,1 0 0,-1 0 0,0 0 0,0 0 0,1 0 0,-1 0 0,0 0 0,0 0 0,1 0 0,-1 0 0,0 0 0,0 0 0,1 0 0,-1 0 0,0 0 0,0 1 0,0-1 0,1 0 0,-1 0 0,0 0 0,1 1 0,-8-25 0,4 19 0,-1 0 0,0 0 0,-1 1 0,1-1 0,-1 1 0,0 0 0,0 0 0,0 1 0,0-1 0,-1 1 0,1 0 0,-1 1 0,0 0 0,0-1 0,0 2 0,0-1 0,-8 0 0,-14-4 0,-1 2 0,-37 0 0,44 2 0,-1 1 0,1 1 0,0 1 0,-1 1 0,1 0 0,0 2 0,0 1 0,1 1 0,0 0 0,-27 13 0,23-6 0,0 0 0,1 2 0,0 1 0,1 1 0,1 1 0,1 0 0,1 2 0,0 1 0,1 0 0,2 1 0,-26 41 0,38-52 0,1 0 0,0 0 0,1 0 0,0 1 0,0-1 0,1 1 0,1 0 0,0-1 0,1 1 0,0 0 0,3 19 0,0-7 0,1 1 0,1 0 0,2-1 0,12 32 0,-14-47 0,-1 0 0,1-1 0,1 0 0,0 0 0,0 0 0,0-1 0,1 0 0,0 0 0,0 0 0,1-1 0,0 0 0,0-1 0,9 5 0,43 34 0,-60-43 0,0-1 0,0 0 0,0 0 0,0 1 0,0-1 0,0 0 0,0 0 0,1 1 0,-1-1 0,0 0 0,0 1 0,0-1 0,0 0 0,-1 0 0,1 1 0,0-1 0,0 0 0,0 0 0,0 1 0,0-1 0,0 0 0,0 0 0,0 1 0,-1-1 0,1 0 0,0 0 0,0 1 0,0-1 0,0 0 0,-1 0 0,1 0 0,0 1 0,0-1 0,-1 0 0,1 0 0,0 0 0,0 0 0,-1 0 0,1 0 0,0 0 0,0 1 0,-1-1 0,1 0 0,0 0 0,0 0 0,-1 0 0,1 0 0,-1 0 0,-18 5 0,17-4 0,-29 7 0,0 1 0,-40 17 0,59-20 0,0 0 0,0 1 0,1 1 0,0-1 0,0 2 0,1-1 0,0 2 0,-14 16 0,6-1 0,0 1 0,2 1 0,1 1 0,1 0 0,1 1 0,1 1 0,-10 42 0,10-20 0,1 2 0,3-1 0,-2 82 0,10-121 0,-1-5 0,1 1 0,0-1 0,0 0 0,1 0 0,3 11 0,-3-17 0</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05"/>
    </inkml:context>
    <inkml:brush xml:id="br0">
      <inkml:brushProperty name="width" value="0.035" units="cm"/>
      <inkml:brushProperty name="height" value="0.035" units="cm"/>
      <inkml:brushProperty name="color" value="#679AE2"/>
    </inkml:brush>
  </inkml:definitions>
  <inkml:trace contextRef="#ctx0" brushRef="#br0">77 11 24575,'-1'-1'0,"-1"-1"0,0 1 0,1 0 0,-1 1 0,0-1 0,1 0 0,-1 0 0,0 1 0,0-1 0,0 1 0,0-1 0,0 1 0,0 0 0,1 0 0,-1 0 0,0 0 0,0 0 0,0 0 0,0 1 0,0-1 0,0 1 0,0-1 0,1 1 0,-1 0 0,0-1 0,0 1 0,1 0 0,-1 0 0,1 0 0,-1 1 0,1-1 0,-1 0 0,1 0 0,-1 1 0,1-1 0,0 1 0,0-1 0,0 1 0,0 0 0,-1 2 0,0 0 0,1 1 0,-1 0 0,1 0 0,0 1 0,1-1 0,-1 0 0,1 0 0,0 0 0,0 0 0,0 1 0,1-1 0,0 0 0,0 0 0,3 7 0,-3-9 0,1 0 0,0 0 0,-1 0 0,1 0 0,0-1 0,1 1 0,-1 0 0,0-1 0,1 0 0,0 0 0,-1 1 0,1-2 0,0 1 0,0 0 0,0 0 0,0-1 0,0 0 0,0 0 0,1 0 0,-1 0 0,0 0 0,1 0 0,-1-1 0,4 1 0,13 0 0,1 0 0,-1-2 0,21-2 0,-4 1 0,25 0 0,197 4 0,-134 15 0,20-8 0,26 0 0,337-10 0,-467 3 0,77 14 0,-76-8 0,75 3 0,836-11 102,-414-1-1569,-518 1-5359</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06"/>
    </inkml:context>
    <inkml:brush xml:id="br0">
      <inkml:brushProperty name="width" value="0.035" units="cm"/>
      <inkml:brushProperty name="height" value="0.035" units="cm"/>
      <inkml:brushProperty name="color" value="#679AE2"/>
    </inkml:brush>
  </inkml:definitions>
  <inkml:trace contextRef="#ctx0" brushRef="#br0">23 1 24575,'5'1'0,"-1"-1"0,0 1 0,1 1 0,-1-1 0,0 1 0,0-1 0,0 1 0,0 1 0,0-1 0,0 0 0,-1 1 0,1 0 0,-1 0 0,0 0 0,0 0 0,5 6 0,43 63 0,-48-66 0,3 5 0,0 0 0,-1 0 0,0 0 0,-1 0 0,0 1 0,-1-1 0,0 1 0,-1 0 0,0 0 0,-1 0 0,0 0 0,-1 1 0,0-1 0,-1 0 0,-1 0 0,-4 18 0,5-26 0,0-1 0,-1 0 0,0 0 0,1 0 0,-1 0 0,0-1 0,0 1 0,-1 0 0,1-1 0,0 1 0,-1-1 0,0 0 0,1 0 0,-1 0 0,-6 3 0,-50 16 0,24-10 0,34-11 0,0 1 0,0-1 0,0 0 0,1 1 0,-1-1 0,0 1 0,0-1 0,1 1 0,-1-1 0,0 1 0,1 0 0,-1-1 0,1 1 0,-1 0 0,1-1 0,-1 1 0,1 0 0,0 0 0,-1-1 0,1 1 0,0 0 0,-1 0 0,1 0 0,0 0 0,0 0 0,0-1 0,0 1 0,0 0 0,0 0 0,0 0 0,0 0 0,0 0 0,0-1 0,0 1 0,1 0 0,-1 0 0,0 0 0,1 0 0,-1-1 0,0 1 0,1 0 0,-1 0 0,1-1 0,-1 1 0,2 1 0,32 37 0,-26-31 0,-2-2 0,-2-1 0,1 1 0,-1 0 0,0 0 0,0 0 0,0 1 0,-1 0 0,0-1 0,0 1 0,-1 0 0,0 0 0,0 0 0,1 12 0,-3-13 0,0-1 0,-1 1 0,1 0 0,-1 0 0,0-1 0,-1 1 0,1-1 0,-1 1 0,0-1 0,-1 1 0,1-1 0,-1 0 0,0 0 0,0-1 0,-1 1 0,1 0 0,-8 6 0,4-3-195,-1-1 0,0 0 0,0 0 0,0-1 0,0 0 0,-15 6 0,6-5-6631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70"/>
    </inkml:context>
    <inkml:brush xml:id="br0">
      <inkml:brushProperty name="width" value="0.03528" units="cm"/>
      <inkml:brushProperty name="height" value="0.03528" units="cm"/>
    </inkml:brush>
  </inkml:definitions>
  <inkml:trace contextRef="#ctx0" brushRef="#br0">0 0 24575,'0'0'-8191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01"/>
    </inkml:context>
    <inkml:brush xml:id="br0">
      <inkml:brushProperty name="width" value="0.035" units="cm"/>
      <inkml:brushProperty name="height" value="0.035" units="cm"/>
    </inkml:brush>
  </inkml:definitions>
  <inkml:trace contextRef="#ctx0" brushRef="#br0">1 48 24575,'0'7'0,"1"0"0,0 1 0,1-1 0,0 0 0,0 0 0,0-1 0,1 1 0,0 0 0,0-1 0,1 1 0,-1-1 0,2 0 0,-1 0 0,0-1 0,1 1 0,0-1 0,1 0 0,-1-1 0,1 1 0,9 5 0,-9-6 0,0 0 0,0-1 0,0 0 0,0 0 0,1-1 0,-1 1 0,1-2 0,0 1 0,-1-1 0,1 1 0,0-2 0,0 1 0,0-1 0,0 0 0,0-1 0,0 1 0,-1-1 0,1-1 0,0 1 0,0-1 0,11-5 0,-9 2-65,0 0 0,0 0 0,0 0 0,-1-1 0,0 0 0,0-1 0,-1 0 0,0 0 0,0-1 0,0 0 0,-1 0 0,0 0 0,-1-1 0,0 0 0,0 0 0,-1 0 0,0-1 0,-1 1 0,0-1 0,3-19 0,-5 12-6761</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02"/>
    </inkml:context>
    <inkml:brush xml:id="br0">
      <inkml:brushProperty name="width" value="0.035" units="cm"/>
      <inkml:brushProperty name="height" value="0.035" units="cm"/>
    </inkml:brush>
  </inkml:definitions>
  <inkml:trace contextRef="#ctx0" brushRef="#br0">1 88 24575,'3'0'0,"0"-3"0,1-4 0,2-7 0,1-4 0,4 1 0,4 4 0,2 3 0,1 4 0,-2 9 0,-4 7 0,-1 5 0,-2 2 0,-3-1-8191</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4:01:15.903"/>
    </inkml:context>
    <inkml:brush xml:id="br0">
      <inkml:brushProperty name="width" value="0.035" units="cm"/>
      <inkml:brushProperty name="height" value="0.035" units="cm"/>
    </inkml:brush>
  </inkml:definitions>
  <inkml:trace contextRef="#ctx0" brushRef="#br0">1 90 24575,'0'-3'0,"0"-7"0,3-2 0,0-2 0,1-1 0,2 1 0,4 4 0,2 3 0,3 3 0,-2 5 0,4 2 0,-2 7 0,0 2 0,-3 2 0,0-2 0,-2 0 0,-3 2 0,-3-3-8191</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3:59:10.235"/>
    </inkml:context>
    <inkml:brush xml:id="br0">
      <inkml:brushProperty name="width" value="0.035" units="cm"/>
      <inkml:brushProperty name="height" value="0.035" units="cm"/>
    </inkml:brush>
  </inkml:definitions>
  <inkml:trace contextRef="#ctx0" brushRef="#br0">14 14 24575,'-7'10'0,"1"10"0,5-16 0,1 0 0,0 0 0,0 1 0,1-1 0,-1 0 0,1 0 0,0 0 0,0 0 0,0 0 0,1 0 0,-1 0 0,1-1 0,0 1 0,3 3 0,-4-5 0,1 0 0,-1-1 0,1 0 0,-1 1 0,1-1 0,0 0 0,0 0 0,0 0 0,0 0 0,0 0 0,0 0 0,0 0 0,0-1 0,0 1 0,0-1 0,1 0 0,-1 1 0,0-1 0,0 0 0,0 0 0,0 0 0,1-1 0,-1 1 0,0 0 0,0-1 0,0 0 0,0 1 0,3-3 0,-3 2 0,0-1 0,-1 1 0,1-1 0,-1 0 0,1 0 0,-1 0 0,0 0 0,0 0 0,0 0 0,0 0 0,0 0 0,0 0 0,0 0 0,-1 0 0,1-1 0,-1 1 0,0 0 0,1 0 0,-1-1 0,0 1 0,-1-5 0,1 4 0,0 0 0,0 0 0,0 0 0,0 0 0,0 0 0,-1 0 0,0 0 0,1 0 0,-1 0 0,0 0 0,-1 0 0,1 0 0,0 1 0,-1-1 0,1 0 0,-3-2 0,0 3-136,1 0-1,-1 0 1,0 0-1,0 0 1,0 0-1,0 1 1,0 0-1,0 0 0,-9-1 1,8 2-6690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3:59:10.236"/>
    </inkml:context>
    <inkml:brush xml:id="br0">
      <inkml:brushProperty name="width" value="0.035" units="cm"/>
      <inkml:brushProperty name="height" value="0.035" units="cm"/>
    </inkml:brush>
  </inkml:definitions>
  <inkml:trace contextRef="#ctx0" brushRef="#br0">57 23 24575,'-3'0'0,"1"1"0,0-1 0,-1 1 0,1-1 0,0 1 0,0 0 0,-1-1 0,1 1 0,0 0 0,0 0 0,0 1 0,0-1 0,0 0 0,1 1 0,-1-1 0,0 1 0,1-1 0,-1 1 0,1 0 0,-1-1 0,1 1 0,0 0 0,0 0 0,0 0 0,0 0 0,0 0 0,0 0 0,1 0 0,-1 0 0,1 0 0,-1 3 0,-1 9 0,0 0 0,1 1 0,1 20 0,0-24 0,0-2 0,0-1 0,1 1 0,0-1 0,0 1 0,1-1 0,1 0 0,-1 0 0,1 0 0,8 13 0,-10-16 0,1-1 0,0 0 0,1 0 0,-1 0 0,1-1 0,0 1 0,0 0 0,0-1 0,6 6 0,-5-8 0,0 1 0,-1-1 0,1 0 0,0 0 0,0 0 0,1 0 0,-1-1 0,0 1 0,0-1 0,0 0 0,0 0 0,5-1 0,-6 1 0,-1 0 0,1 0 0,0 0 0,-1 0 0,1 0 0,-1-1 0,1 1 0,-1-1 0,1 0 0,-1 0 0,1 1 0,-1-2 0,0 1 0,0 0 0,1 0 0,-1-1 0,0 1 0,0-1 0,0 1 0,-1-1 0,3-2 0,-1-1 0,0 0 0,-1 0 0,0-1 0,0 1 0,0-1 0,-1 1 0,0-1 0,0-6 0,3-14 0,-2 1 0,-2-27 0,0 43 0,-1 0 0,0 0 0,0 0 0,-1 0 0,0 1 0,-1-1 0,0 1 0,0-1 0,-8-10 0,9 16-68,-1 0 0,0 1-1,0 0 1,0-1 0,0 1 0,-1 0-1,1 0 1,-1 1 0,1-1 0,-1 1-1,0-1 1,0 1 0,0 0 0,0 0-1,0 1 1,1-1 0,-2 1 0,1 0-1,-5 0 1,0 0-6758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3:59:10.237"/>
    </inkml:context>
    <inkml:brush xml:id="br0">
      <inkml:brushProperty name="width" value="0.035" units="cm"/>
      <inkml:brushProperty name="height" value="0.035" units="cm"/>
    </inkml:brush>
  </inkml:definitions>
  <inkml:trace contextRef="#ctx0" brushRef="#br0">57 23 24575,'-3'0'0,"1"1"0,0-1 0,-1 1 0,1-1 0,0 1 0,0 0 0,-1-1 0,1 1 0,0 0 0,0 0 0,0 1 0,0-1 0,0 0 0,1 1 0,-1-1 0,0 1 0,1-1 0,-1 1 0,1 0 0,-1-1 0,1 1 0,0 0 0,0 0 0,0 0 0,0 0 0,0 0 0,0 0 0,1 0 0,-1 0 0,1 0 0,-1 3 0,-1 9 0,0 0 0,1 1 0,1 20 0,0-24 0,0-2 0,0-1 0,1 1 0,0-1 0,0 1 0,1-1 0,1 0 0,-1 0 0,1 0 0,8 13 0,-10-16 0,1-1 0,0 0 0,1 0 0,-1 0 0,1-1 0,0 1 0,0 0 0,0-1 0,6 6 0,-5-8 0,0 1 0,-1-1 0,1 0 0,0 0 0,0 0 0,1 0 0,-1-1 0,0 1 0,0-1 0,0 0 0,0 0 0,5-1 0,-6 1 0,-1 0 0,1 0 0,0 0 0,-1 0 0,1 0 0,-1-1 0,1 1 0,-1-1 0,1 0 0,-1 0 0,1 1 0,-1-2 0,0 1 0,0 0 0,1 0 0,-1-1 0,0 1 0,0-1 0,0 1 0,-1-1 0,3-2 0,-1-1 0,0 0 0,-1 0 0,0-1 0,0 1 0,0-1 0,-1 1 0,0-1 0,0-6 0,3-14 0,-2 1 0,-2-27 0,0 43 0,-1 0 0,0 0 0,0 0 0,-1 0 0,0 1 0,-1-1 0,0 1 0,0-1 0,-8-10 0,9 16-68,-1 0 0,0 1-1,0 0 1,0-1 0,0 1 0,-1 0-1,1 0 1,-1 1 0,1-1 0,-1 1-1,0-1 1,0 1 0,0 0 0,0 0-1,0 1 1,1-1 0,-2 1 0,1 0-1,-5 0 1,0 0-6758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3:59:10.238"/>
    </inkml:context>
    <inkml:brush xml:id="br0">
      <inkml:brushProperty name="width" value="0.05" units="cm"/>
      <inkml:brushProperty name="height" value="0.05" units="cm"/>
    </inkml:brush>
  </inkml:definitions>
  <inkml:trace contextRef="#ctx0" brushRef="#br0">0 1 24575,'0'0'-8191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3:59:10.239"/>
    </inkml:context>
    <inkml:brush xml:id="br0">
      <inkml:brushProperty name="width" value="0.05" units="cm"/>
      <inkml:brushProperty name="height" value="0.05" units="cm"/>
    </inkml:brush>
  </inkml:definitions>
  <inkml:trace contextRef="#ctx0" brushRef="#br0">1 1 24575,'0'0'-8191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3:59:10.240"/>
    </inkml:context>
    <inkml:brush xml:id="br0">
      <inkml:brushProperty name="width" value="0.05" units="cm"/>
      <inkml:brushProperty name="height" value="0.05" units="cm"/>
    </inkml:brush>
  </inkml:definitions>
  <inkml:trace contextRef="#ctx0" brushRef="#br0">35 16 24575,'-1'11'0,"-2"-25"0,1 1 0,1 25 0,1-10 0,0 0 0,-1 0 0,1 0 0,-1-1 0,1 1 0,-1 0 0,1 0 0,-1-1 0,0 1 0,0-1 0,0 1 0,0 0 0,0-1 0,0 0 0,0 1 0,-2 1 0,-6-2 0,5-19 0,4 2-1365</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1:48:07.189"/>
    </inkml:context>
    <inkml:brush xml:id="br0">
      <inkml:brushProperty name="width" value="0.025" units="cm"/>
      <inkml:brushProperty name="height" value="0.025" units="cm"/>
    </inkml:brush>
  </inkml:definitions>
  <inkml:trace contextRef="#ctx0" brushRef="#br0">0 0 24575,'4'1'0,"-1"-1"0,1 1 0,-1-1 0,1 0 0,-1 0 0,8 1 0,5-1 0,15 3 0,7 0 0,110 1 0,-133-3 0,0-1 0,17 3 0,19 0 0,1-3 0,15 1 0,141 1 0,-138-2 0,192 0 0,-249 0-682,19 2-1,-24-1-6143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2:29.338"/>
    </inkml:context>
    <inkml:brush xml:id="br0">
      <inkml:brushProperty name="width" value="0.035" units="cm"/>
      <inkml:brushProperty name="height" value="0.035" units="cm"/>
    </inkml:brush>
  </inkml:definitions>
  <inkml:trace contextRef="#ctx0" brushRef="#br0">1 144 24575,'0'-4'0,"0"-13"0,4-2 0,0-3 0,1-3 0,3 3 0,6 6 0,2 4 0,4 6 0,-3 8 0,5 2 0,-2 13 0,0 2 0,-4 3 0,0-2 0,-2-1 0,-5 4 0,-4-6-8191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71"/>
    </inkml:context>
    <inkml:brush xml:id="br0">
      <inkml:brushProperty name="width" value="0.03528" units="cm"/>
      <inkml:brushProperty name="height" value="0.03528" units="cm"/>
    </inkml:brush>
  </inkml:definitions>
  <inkml:trace contextRef="#ctx0" brushRef="#br0">1 0 24575,'0'0'-8191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1:48:52.031"/>
    </inkml:context>
    <inkml:brush xml:id="br0">
      <inkml:brushProperty name="width" value="0.025" units="cm"/>
      <inkml:brushProperty name="height" value="0.025" units="cm"/>
    </inkml:brush>
  </inkml:definitions>
  <inkml:trace contextRef="#ctx0" brushRef="#br0">7 0 24575,'3'1'0,"0"-1"0,1 1 0,-1 0 0,0 0 0,0 1 0,0-1 0,4 4 0,1 0 0,-4-2 0,0 0 0,1 0 0,5 7 0,0-1 0,5 3 0,-8-7 0,8 8 0,-8-4 0,-5-7 0,0 0 0,0 0 0,-1 0 0,1 0 0,0-1 0,0 1 0,4 1 0,3 3 0,1 0 0,8 8 0,-1-2 0,13 10 0,-30-22 0,1 0 0,-1 0 0,0 0 0,0 0 0,0 0 0,0 1 0,1-1 0,-1 0 0,0 0 0,0 0 0,0 0 0,0 1 0,0-1 0,1 0 0,-1 0 0,0 0 0,0 1 0,0-1 0,0 0 0,0 0 0,0 1 0,0-1 0,0 0 0,0 1 0,0-1 0,0 0 0,0 0 0,0 1 0,0-1 0,0 0 0,-1 0 0,1 0 0,0 1 0,0-1 0,0 0 0,0 0 0,-1 0 0,1 0 0,0 1 0,0-1 0,0 0 0,0 0 0,-1 0 0,-12 4 0,9-4 0,-2 2 0,0 1 0,0 0 0,1 0 0,-8 5 0,-21 18 0,22-16 0,8-7 0,-1 1 0,1-1 0,0 1 0,-7 8 0,7-5 0,3-6 0,0 0 0,1 0 0,-1 1 0,0-1 0,0 0 0,1 0 0,-1 0 0,0-1 0,0 1 0,-2 1 0,-3 2 0,3-2 0,0-1 0,1 1 0,-1 0 0,1 0 0,0 0 0,0 0 0,-1 0 0,1 0 0,-2 4 0,2-3 0,-1 0 0,1 0 0,0-1 0,-1 1 0,-4 3 0,3-4 0,1 1 0,-6 6 0,7-5-69,1-4-3,1 1 0,0 0 0,-1-1 0,1 1 0,-1-1 0,1 1 0,-1-1 0,1 1 0,-1-1 0,1 1 0,-1-1 0,1 1 0,-1-1 0,1 0 0,-1 1 0,1-1 0,-2 0 0,0 0-6754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8:39:32.172"/>
    </inkml:context>
    <inkml:brush xml:id="br0">
      <inkml:brushProperty name="width" value="0.035" units="cm"/>
      <inkml:brushProperty name="height" value="0.035" units="cm"/>
      <inkml:brushProperty name="color" value="#BC9400"/>
    </inkml:brush>
  </inkml:definitions>
  <inkml:trace contextRef="#ctx0" brushRef="#br0">1 1 24575,'17'15'0,"2"-1"0,0 0 0,0-1 0,1-1 0,1-1 0,0-1 0,0-1 0,1-1 0,40 10 0,133 19 0,-160-30 0,1-2 0,-1-1 0,1-2 0,36-2 0,-71 0 0,91 2 0,-45 0 0,0-2 0,54-7 0,-51-3 0,-1-2 0,90-34 0,-126 41-151,0 0-1,0-1 0,0 0 0,-1-1 1,0 0-1,0-1 0,-1 0 1,12-12-1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8:39:32.175"/>
    </inkml:context>
    <inkml:brush xml:id="br0">
      <inkml:brushProperty name="width" value="0.035" units="cm"/>
      <inkml:brushProperty name="height" value="0.035" units="cm"/>
      <inkml:brushProperty name="color" value="#BC9400"/>
    </inkml:brush>
  </inkml:definitions>
  <inkml:trace contextRef="#ctx0" brushRef="#br0">1315 157 24575,'0'-3'0,"0"0"0,0-1 0,-1 1 0,1 0 0,-1-1 0,1 1 0,-1 0 0,0 0 0,-1-1 0,1 1 0,-1 0 0,1 0 0,-1 0 0,-4-5 0,1 4 0,0 0 0,-1 0 0,0 0 0,1 0 0,-1 1 0,-7-3 0,-7-5 0,7 5 0,0 0 0,0 1 0,0 1 0,-1-1 0,-21-3 0,16 4 0,-26-5 0,0 2 0,-83-3 0,-96 11 0,88 1 0,90-2 0,20-2 0,0 2 0,1 0 0,-1 2 0,1 1 0,-1 0 0,1 2 0,-46 14 0,28-2 0,0 1 0,-59 36 0,98-52 0,0 1 0,1-1 0,0 0 0,-1 1 0,1-1 0,0 1 0,1 0 0,-1 0 0,0 0 0,1 0 0,0 1 0,0-1 0,0 1 0,0-1 0,0 1 0,1-1 0,0 1 0,0 0 0,-1 4 0,3-4 0,-1 0 0,1 0 0,0 0 0,0-1 0,0 1 0,0 0 0,1-1 0,0 1 0,0-1 0,0 1 0,0-1 0,0 0 0,1 0 0,0 0 0,-1 0 0,1 0 0,0 0 0,1-1 0,4 4 0,8 4 0,1 0 0,0-2 0,1 1 0,28 8 0,-25-11 0,0-2 0,0 0 0,0-1 0,35 1 0,17 2 0,-8-1 0,131-5 0,-80-3 0,-42 2 0,1-4 0,104-18 0,-153 17 0,0-1 0,0-1 0,-1-1 0,28-13 0,6-17 91,-29 17-1547</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8:27:54.007"/>
    </inkml:context>
    <inkml:brush xml:id="br0">
      <inkml:brushProperty name="width" value="0.035" units="cm"/>
      <inkml:brushProperty name="height" value="0.035" units="cm"/>
      <inkml:brushProperty name="color" value="#6F6F6F"/>
    </inkml:brush>
  </inkml:definitions>
  <inkml:trace contextRef="#ctx0" brushRef="#br0">1 0 24575,'0'740'-1365,"0"-730"-5461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8:27:54.008"/>
    </inkml:context>
    <inkml:brush xml:id="br0">
      <inkml:brushProperty name="width" value="0.035" units="cm"/>
      <inkml:brushProperty name="height" value="0.035" units="cm"/>
      <inkml:brushProperty name="color" value="#6F6F6F"/>
    </inkml:brush>
  </inkml:definitions>
  <inkml:trace contextRef="#ctx0" brushRef="#br0">1 31 24575,'1'8'0,"1"-1"0,-1 0 0,2 0 0,-1 0 0,1 0 0,0 0 0,0-1 0,1 1 0,0-1 0,0 0 0,1 0 0,0 0 0,0-1 0,0 1 0,8 5 0,-5-4 0,-1 1 0,0 0 0,0 0 0,-1 0 0,0 1 0,-1 0 0,6 10 0,-9-11 0,1-1 0,-1 0 0,1 0 0,0 0 0,8 12 0,-11-19 0,1 1 0,-1-1 0,0 1 0,1-1 0,-1 0 0,0 1 0,1-1 0,-1 0 0,1 1 0,-1-1 0,1 0 0,-1 1 0,1-1 0,-1 0 0,1 0 0,-1 0 0,1 1 0,-1-1 0,1 0 0,-1 0 0,1 0 0,0 0 0,-1 0 0,1 0 0,-1 0 0,1 0 0,0 0 0,1-1 0,-1 0 0,0 0 0,1 0 0,-1-1 0,0 1 0,0 0 0,0 0 0,0-1 0,0 1 0,0 0 0,0-1 0,-1 1 0,1-1 0,1-2 0,21-45 0,32-47 0,-8 16 0,-32 59-1365,-8 13-5461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8:27:34.767"/>
    </inkml:context>
    <inkml:brush xml:id="br0">
      <inkml:brushProperty name="width" value="0.035" units="cm"/>
      <inkml:brushProperty name="height" value="0.035" units="cm"/>
      <inkml:brushProperty name="color" value="#6F6F6F"/>
    </inkml:brush>
  </inkml:definitions>
  <inkml:trace contextRef="#ctx0" brushRef="#br0">1 0 24575,'0'1094'-1365,"0"-1079"-5461</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8:27:37.249"/>
    </inkml:context>
    <inkml:brush xml:id="br0">
      <inkml:brushProperty name="width" value="0.035" units="cm"/>
      <inkml:brushProperty name="height" value="0.035" units="cm"/>
      <inkml:brushProperty name="color" value="#6F6F6F"/>
    </inkml:brush>
  </inkml:definitions>
  <inkml:trace contextRef="#ctx0" brushRef="#br0">1 31 24575,'1'8'0,"1"-1"0,-1 0 0,2 0 0,-1 0 0,1 0 0,0 0 0,0-1 0,1 1 0,0-1 0,0 0 0,1 0 0,0 0 0,0-1 0,0 1 0,8 5 0,-5-4 0,-1 1 0,0 0 0,0 0 0,-1 0 0,0 1 0,-1 0 0,6 10 0,-9-11 0,1-1 0,-1 0 0,1 0 0,0 0 0,8 12 0,-11-19 0,1 1 0,-1-1 0,0 1 0,1-1 0,-1 0 0,0 1 0,1-1 0,-1 0 0,1 1 0,-1-1 0,1 0 0,-1 1 0,1-1 0,-1 0 0,1 0 0,-1 0 0,1 1 0,-1-1 0,1 0 0,-1 0 0,1 0 0,0 0 0,-1 0 0,1 0 0,-1 0 0,1 0 0,0 0 0,1-1 0,-1 0 0,0 0 0,1 0 0,-1-1 0,0 1 0,0 0 0,0 0 0,0-1 0,0 1 0,0 0 0,0-1 0,-1 1 0,1-1 0,1-2 0,21-45 0,32-47 0,-8 16 0,-32 59-1365,-8 13-5461</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8:30:08.931"/>
    </inkml:context>
    <inkml:brush xml:id="br0">
      <inkml:brushProperty name="width" value="0.035" units="cm"/>
      <inkml:brushProperty name="height" value="0.035" units="cm"/>
    </inkml:brush>
  </inkml:definitions>
  <inkml:trace contextRef="#ctx0" brushRef="#br0">0 0 24575,'0'219'-1365,"0"-213"-5461</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8:30:08.932"/>
    </inkml:context>
    <inkml:brush xml:id="br0">
      <inkml:brushProperty name="width" value="0.035" units="cm"/>
      <inkml:brushProperty name="height" value="0.035" units="cm"/>
    </inkml:brush>
  </inkml:definitions>
  <inkml:trace contextRef="#ctx0" brushRef="#br0">1 0 24575,'4'60'0,"-3"-40"0,1 22 0,3 30-1365,-6-65-5461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8:30:08.933"/>
    </inkml:context>
    <inkml:brush xml:id="br0">
      <inkml:brushProperty name="width" value="0.035" units="cm"/>
      <inkml:brushProperty name="height" value="0.035" units="cm"/>
    </inkml:brush>
  </inkml:definitions>
  <inkml:trace contextRef="#ctx0" brushRef="#br0">795 27 24575,'-64'-4'0,"-5"-1"0,48 4 0,-24-5 0,26 3 0,-28 0 0,-12 3 0,-111 0 0,49-5 0,-54 5-1365,170 0-5461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72"/>
    </inkml:context>
    <inkml:brush xml:id="br0">
      <inkml:brushProperty name="width" value="0.03528" units="cm"/>
      <inkml:brushProperty name="height" value="0.03528" units="cm"/>
    </inkml:brush>
  </inkml:definitions>
  <inkml:trace contextRef="#ctx0" brushRef="#br0">1 0 24575,'0'0'-8191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8:41:22.404"/>
    </inkml:context>
    <inkml:brush xml:id="br0">
      <inkml:brushProperty name="width" value="0.035" units="cm"/>
      <inkml:brushProperty name="height" value="0.035" units="cm"/>
    </inkml:brush>
  </inkml:definitions>
  <inkml:trace contextRef="#ctx0" brushRef="#br0">44 27 24575,'-1'0'0,"-1"0"0,0 1 0,1 0 0,-1-1 0,0 1 0,1 0 0,-1 0 0,1 0 0,-1 0 0,1 0 0,0 0 0,-1 0 0,1 0 0,0 1 0,0-1 0,0 0 0,0 1 0,0-1 0,0 1 0,0-1 0,0 1 0,1 0 0,-2 2 0,-9 40 0,10-33 0,0 0 0,1 0 0,0 0 0,3 15 0,-2-22 0,0 0 0,0 0 0,1-1 0,-1 1 0,1 0 0,0 0 0,0-1 0,0 1 0,1-1 0,-1 0 0,1 0 0,0 0 0,0 0 0,5 4 0,-5-3 0,1-1 0,0 0 0,-1 0 0,1 0 0,0-1 0,1 1 0,-1-1 0,0 0 0,1 0 0,-1-1 0,1 1 0,-1-1 0,1 0 0,0 0 0,0-1 0,-1 1 0,1-1 0,0 0 0,0 0 0,-1-1 0,1 1 0,0-1 0,0 0 0,-1 0 0,1-1 0,4-2 0,-1-3 0,0 0 0,0 0 0,0-1 0,-1-1 0,-1 1 0,0-1 0,0 0 0,0-1 0,-1 1 0,-1-1 0,1 0 0,2-11 0,-6 18 4,0-1 0,0 1-1,0 0 1,-1-1 0,1 1 0,-1-1-1,0 1 1,0 0 0,0-1 0,-1 1-1,1-1 1,-1 1 0,0 0 0,1-1-1,-2 1 1,1 0 0,0 0 0,-1 0-1,1 0 1,-1 0 0,0 0 0,0 0-1,0 0 1,0 1 0,-1-1 0,1 1-1,-1-1 1,1 1 0,-1 0 0,0 0-1,-4-2 1,-2-1-153,0 1 1,0 0-1,0 1 1,0 0-1,0 1 1,-1 0-1,1 0 1,-1 1-1,-18-1 1,19 2-6678</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8:10.553"/>
    </inkml:context>
    <inkml:brush xml:id="br0">
      <inkml:brushProperty name="width" value="0.035" units="cm"/>
      <inkml:brushProperty name="height" value="0.035" units="cm"/>
    </inkml:brush>
  </inkml:definitions>
  <inkml:trace contextRef="#ctx0" brushRef="#br0">146 0 24575,'-1'3'0,"0"0"0,1-1 0,-1 1 0,0 0 0,0-1 0,0 1 0,-3 3 0,-3 8 0,-17 81 0,10-36 0,-17 83 0,9-51 0,4-14 0,15-65-109,2-3-205,-1 0 0,0 0 0,-6 14 0,5-15-6512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8:10.554"/>
    </inkml:context>
    <inkml:brush xml:id="br0">
      <inkml:brushProperty name="width" value="0.035" units="cm"/>
      <inkml:brushProperty name="height" value="0.035" units="cm"/>
    </inkml:brush>
  </inkml:definitions>
  <inkml:trace contextRef="#ctx0" brushRef="#br0">156 8 24575,'1'1'0,"0"-1"0,1 1 0,-1 0 0,0-1 0,0 1 0,0 0 0,1 0 0,-1 0 0,0 0 0,0 0 0,0 0 0,-1 0 0,3 3 0,-1-1 0,70 92 0,-72-94 0,1 0 0,0 0 0,0 0 0,0 0 0,0 1 0,-1-1 0,1 0 0,-1 0 0,1 1 0,-1-1 0,1 0 0,-1 1 0,1 2 0,-1-4 0,0 1 0,-1-1 0,1 0 0,0 1 0,0-1 0,0 1 0,0-1 0,0 0 0,-1 1 0,1-1 0,0 0 0,0 1 0,-1-1 0,1 0 0,0 0 0,0 1 0,-1-1 0,1 0 0,-1 1 0,-12 2 0,-3-2 0,-1 0 0,1-2 0,-22-2 0,34 2 0,1 0 0,0 0 0,0 0 0,0 0 0,0 0 0,0-1 0,0 1 0,0-1 0,0 0 0,-3-3 0,-3-3 0,-13-15 0,-2-4 0,6 10 0,12 11 0,0 0 0,0 0 0,-10-6 0,16 12 0,-1 0 0,1-1 0,-1 1 0,1 0 0,0 0 0,-1-1 0,1 1 0,-1 0 0,1 0 0,0-1 0,-1 1 0,1-1 0,0 1 0,-1 0 0,1-1 0,0 1 0,0-1 0,-1 1 0,1-1 0,0 1 0,0-1 0,0 1 0,0 0 0,-1-2 0,2 2 0,-1-1 0,0 1 0,0 0 0,1-1 0,-1 1 0,0 0 0,1-1 0,-1 1 0,1 0 0,-1-1 0,0 1 0,1 0 0,-1 0 0,1 0 0,-1-1 0,0 1 0,1 0 0,-1 0 0,2 0 0,3-1 0,0 0 0,0 0 0,7 0 0,79-4 0,-73 4-1365,-10 0-5461</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8:10.555"/>
    </inkml:context>
    <inkml:brush xml:id="br0">
      <inkml:brushProperty name="width" value="0.035" units="cm"/>
      <inkml:brushProperty name="height" value="0.035" units="cm"/>
    </inkml:brush>
  </inkml:definitions>
  <inkml:trace contextRef="#ctx0" brushRef="#br0">97 0 24575,'-1'28'0,"-10"49"0,2-17 0,7-46 0,-7 23 0,5-23 0,-4 25 0,6-27 0,-1-1 0,0 1 0,-1-1 0,0 0 0,-7 13 0,-4 11 0,6-9-1365,8-19-5461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8:10.556"/>
    </inkml:context>
    <inkml:brush xml:id="br0">
      <inkml:brushProperty name="width" value="0.035" units="cm"/>
      <inkml:brushProperty name="height" value="0.035" units="cm"/>
    </inkml:brush>
  </inkml:definitions>
  <inkml:trace contextRef="#ctx0" brushRef="#br0">125 0 24575,'-1'4'0,"1"0"0,-1 0 0,0 0 0,0 0 0,0-1 0,-1 1 0,-1 4 0,-6 14 0,1 1 0,-1 5 0,5-9 0,-1 0 0,0 0 0,-12 27 0,-26 40 0,30-56-1365,11-23-5461</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8:10.557"/>
    </inkml:context>
    <inkml:brush xml:id="br0">
      <inkml:brushProperty name="width" value="0.035" units="cm"/>
      <inkml:brushProperty name="height" value="0.035" units="cm"/>
    </inkml:brush>
  </inkml:definitions>
  <inkml:trace contextRef="#ctx0" brushRef="#br0">1 0 24575,'5'1'0,"0"-1"0,0 0 0,0 1 0,0 0 0,0 0 0,8 4 0,0 1 0,13 8 0,-23-13 0,13 8 0,-1 1 0,15 13 0,66 49 0,-8-1 0,-71-57 0,-7-6 0,19 10 0,-20-13 0,0 1 0,-1 0 0,0 0 0,8 8 0,-8-7 0,0-1 0,1 1 0,15 8 0,-10-6 0,-13-9-27,-1 1 1,0-1-1,0 0 0,1 0 0,-1 1 1,0-1-1,1 0 0,-1 0 0,0 0 1,1 1-1,-1-1 0,0 0 0,1 0 0,-1 0 1,1 0-1,-1 0 0,0 0 0,1 0 1,-1 0-1,1 0 0,-1 0 0,0 0 1,1 0-1,-1 0 0,1 0 0,-1 0 0,0 0 1,1 0-1,-1 0 0,1-1 0,-1 1 1,0 0-1,1 0 0,-1 0 0,0-1 1,0 1-1,1 0 0,-1 0 0,0-1 0,1 1 1,-1 0-1,0-1 0,0 1 0,0 0 1,1-1-1,-1 1 0,0 0 0,0-1 0,0 1 1,1-1-1,0-5-6799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8:10.566"/>
    </inkml:context>
    <inkml:brush xml:id="br0">
      <inkml:brushProperty name="width" value="0.035" units="cm"/>
      <inkml:brushProperty name="height" value="0.035" units="cm"/>
    </inkml:brush>
  </inkml:definitions>
  <inkml:trace contextRef="#ctx0" brushRef="#br0">810 310 24575,'0'-3'0,"-1"0"0,1-1 0,-1 1 0,0 0 0,0 0 0,0 0 0,0 0 0,-1 0 0,1 0 0,-1 0 0,0 0 0,0 0 0,0 1 0,0-1 0,0 1 0,0-1 0,-5-3 0,-5-3 0,0 1 0,-22-12 0,31 17 0,-12-3 0,0-1 0,0 2 0,0 0 0,-28-5 0,25 6 0,1 0 0,0-1 0,-27-12 0,18 5 0,-37-10 0,-13-7 0,54 20 0,8 3 0,0-1 0,-26-16 0,28 15 0,-18-8 0,3 1 0,26 15 0,1-1 0,-1 1 0,0 0 0,0-1 0,0 1 0,1-1 0,-1 1 0,0 0 0,0 0 0,0 0 0,0-1 0,0 1 0,1 0 0,-1 0 0,0 0 0,0 0 0,0 1 0,0-1 0,0 0 0,0 0 0,1 0 0,-1 1 0,0-1 0,0 0 0,0 1 0,1-1 0,-1 1 0,0-1 0,0 1 0,-1 1 0,0 0 0,1 0 0,-1 0 0,1 0 0,0 0 0,-1 0 0,1 0 0,0 1 0,-1 3 0,-11 49 0,10-38 0,-10 28 0,-34 72 0,36-88 0,-10 17 0,-24 49 0,44-94 0,1-1 0,0 1 0,0 0 0,-1 0 0,1-1 0,0 1 0,0 0 0,0 0 0,0-1 0,0 1 0,0 0 0,0 0 0,0-1 0,0 1 0,0 0 0,0-1 0,1 1 0,-1 0 0,0 0 0,0-1 0,1 1 0,-1 0 0,1-1 0,-1 1 0,0 0 0,1-1 0,-1 1 0,1-1 0,-1 1 0,1-1 0,0 1 0,0 0 0,4 2 0,-1 0 0,1 0 0,9 3 0,1 2 0,27 17 0,11 8 0,-1 2 0,10 7 0,14 14 0,-18-15 0,47 32 0,-94-66 0,1 0 0,0-1 0,0 0 0,1-1 0,15 4 0,-19-7-170,0 1-1,0 0 0,0 1 1,-1 0-1,1 0 0,-1 1 1,8 5-1,-11-5-6655</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8:10.567"/>
    </inkml:context>
    <inkml:brush xml:id="br0">
      <inkml:brushProperty name="width" value="0.035" units="cm"/>
      <inkml:brushProperty name="height" value="0.035" units="cm"/>
    </inkml:brush>
  </inkml:definitions>
  <inkml:trace contextRef="#ctx0" brushRef="#br0">765 0 24575,'-396'0'0,"387"1"0,0 0 0,0 0 0,-11 4 0,-17 1 0,-143-3 0,101-4 0,60 0-1365,12-1-5461</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8:10.568"/>
    </inkml:context>
    <inkml:brush xml:id="br0">
      <inkml:brushProperty name="width" value="0.035" units="cm"/>
      <inkml:brushProperty name="height" value="0.035" units="cm"/>
    </inkml:brush>
  </inkml:definitions>
  <inkml:trace contextRef="#ctx0" brushRef="#br0">484 0 24575,'-317'0'0,"306"1"0,1 0 0,-1 0 0,-10 4 0,11-3 0,-1 0 0,-19 2 0,15-5 0,-9 0 0,23 1 0,-1 0 0,1 1 0,-1-1 0,1 0 0,0 0 0,-1 1 0,1-1 0,-1 1 0,1-1 0,0 1 0,-1 0 0,0 0 0,1 0 0,1-1 0,0 1 0,-1-1 0,1 1 0,0-1 0,-1 1 0,1-1 0,0 1 0,-1-1 0,1 1 0,0-1 0,0 1 0,0-1 0,0 1 0,-1 0 0,1-1 0,0 1 0,0-1 0,0 1 0,0 0 0,0-1 0,0 1 0,1-1 0,-1 1 0,0 0 0,0-1 0,0 1 0,0-1 0,1 1 0,-1-1 0,0 1 0,1-1 0,-1 1 0,0-1 0,1 1 0,3 3 0,-1 0 0,1 0 0,5 4 0,-1 0 0,8 8 0,30 23 0,-17-15 0,30 27 0,-54-46 0,1 1 0,-1 0 0,6 7 0,5 7 0,-4-7 0,-2-3 0,0 1 0,0-1 0,14 10 0,-12-11 0,-1 1 0,0 0 0,-1 0 0,11 14 0,-12-13 0,26 40 0,-30-46-1365,0-1-5461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8:10.569"/>
    </inkml:context>
    <inkml:brush xml:id="br0">
      <inkml:brushProperty name="width" value="0.035" units="cm"/>
      <inkml:brushProperty name="height" value="0.035" units="cm"/>
    </inkml:brush>
  </inkml:definitions>
  <inkml:trace contextRef="#ctx0" brushRef="#br0">0 0 24575,'11'1'0,"0"0"0,0 0 0,-1 1 0,1 1 0,-1-1 0,1 2 0,-1 0 0,13 6 0,30 9 0,-11-4 0,94 45 0,-79-29 0,-34-17 0,27 11 0,-1 0-1365,-42-21-5461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73"/>
    </inkml:context>
    <inkml:brush xml:id="br0">
      <inkml:brushProperty name="width" value="0.03528" units="cm"/>
      <inkml:brushProperty name="height" value="0.03528" units="cm"/>
    </inkml:brush>
  </inkml:definitions>
  <inkml:trace contextRef="#ctx0" brushRef="#br0">0 0 24575,'0'0'-8191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8:10.570"/>
    </inkml:context>
    <inkml:brush xml:id="br0">
      <inkml:brushProperty name="width" value="0.035" units="cm"/>
      <inkml:brushProperty name="height" value="0.035" units="cm"/>
    </inkml:brush>
  </inkml:definitions>
  <inkml:trace contextRef="#ctx0" brushRef="#br0">0 0 24575,'0'3'0,"0"2"0,0 2 0,0 2 0,0-1-8191</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8:10.571"/>
    </inkml:context>
    <inkml:brush xml:id="br0">
      <inkml:brushProperty name="width" value="0.035" units="cm"/>
      <inkml:brushProperty name="height" value="0.035" units="cm"/>
    </inkml:brush>
  </inkml:definitions>
  <inkml:trace contextRef="#ctx0" brushRef="#br0">10 0 24575,'0'1'0,"0"3"0,0 3 0,-3-1 0,-1-4 0,1-1-8191</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8:10.558"/>
    </inkml:context>
    <inkml:brush xml:id="br0">
      <inkml:brushProperty name="width" value="0.035" units="cm"/>
      <inkml:brushProperty name="height" value="0.035" units="cm"/>
    </inkml:brush>
  </inkml:definitions>
  <inkml:trace contextRef="#ctx0" brushRef="#br0">2 1 24575,'0'1'0,"0"3"0,0 3 0,3 0 0,0-2-8191</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8:10.559"/>
    </inkml:context>
    <inkml:brush xml:id="br0">
      <inkml:brushProperty name="width" value="0.035" units="cm"/>
      <inkml:brushProperty name="height" value="0.035" units="cm"/>
    </inkml:brush>
  </inkml:definitions>
  <inkml:trace contextRef="#ctx0" brushRef="#br0">320 1 24575,'0'7'0,"-1"0"0,0 0 0,0 0 0,-1 0 0,-3 8 0,-5 20 0,-16 85 0,2-17 0,-44 160 0,44-180 0,-14 38 0,23-65 0,-10 75 0,20-93 0,-9 39 0,-17 86 0,17-84 0,9-56-72,-1 27 0,4-30-1149,1-11-5605</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8:10.560"/>
    </inkml:context>
    <inkml:brush xml:id="br0">
      <inkml:brushProperty name="width" value="0.035" units="cm"/>
      <inkml:brushProperty name="height" value="0.035" units="cm"/>
    </inkml:brush>
  </inkml:definitions>
  <inkml:trace contextRef="#ctx0" brushRef="#br0">428 80 24575,'-31'-1'0,"18"0"0,0 1 0,0 0 0,-21 4 0,27-2 0,1 0 0,0 0 0,-1 1 0,1 0 0,-10 5 0,-26 24 0,37-29 0,-19 18 0,0 1 0,2 1 0,0 1 0,3 0 0,-31 49 0,44-64 0,1 1 0,0 0 0,1 0 0,0 0 0,-4 18 0,-7 57 0,7-36 0,4-24 0,1 0 0,1 0 0,1 0 0,1 0 0,3 29 0,0-36 0,1 0 0,12 35 0,-12-41 0,0-2 0,1 0 0,1 0 0,0 0 0,0-1 0,9 11 0,-2-4 0,-8-11 0,-1 1 0,0-1 0,0-1 0,1 1 0,0-1 0,0 0 0,0 0 0,1 0 0,6 2 0,6 3 0,-4-2 0,1 0 0,1-1 0,-1-1 0,1 0 0,0 0 0,20 1 0,-12-4 0,-1-2 0,0 0 0,1-1 0,-1-1 0,0-2 0,1 0 0,-2-1 0,41-16 0,-44 13 0,-1 0 0,-1-1 0,1-2 0,17-12 0,-26 15 0,-1 1 0,1-1 0,-1-1 0,0 1 0,-2-1 0,1-1 0,-1 1 0,10-18 0,-9 12 0,-1-1 0,-1 1 0,-1-1 0,7-32 0,-8 13 0,1-44 0,-4 66 0,-2-75 0,1 74 0,-1 1 0,0 0 0,-1 1 0,-7-22 0,-10-12 0,-47-83 0,51 103 0,-1 0 0,-23-27 0,34 46 0,-1 0 0,0 0 0,-1 1 0,1 0 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8:10.561"/>
    </inkml:context>
    <inkml:brush xml:id="br0">
      <inkml:brushProperty name="width" value="0.035" units="cm"/>
      <inkml:brushProperty name="height" value="0.035" units="cm"/>
    </inkml:brush>
  </inkml:definitions>
  <inkml:trace contextRef="#ctx0" brushRef="#br0">0 1 24575,'0'660'0,"9"-564"0,-1-2 0,-9 98-1365,1-183-5461</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8:10.562"/>
    </inkml:context>
    <inkml:brush xml:id="br0">
      <inkml:brushProperty name="width" value="0.035" units="cm"/>
      <inkml:brushProperty name="height" value="0.035" units="cm"/>
    </inkml:brush>
  </inkml:definitions>
  <inkml:trace contextRef="#ctx0" brushRef="#br0">2 0 24575,'1'5'0,"0"0"0,0 1 0,0-2 0,0 1 0,1 0 0,2 6 0,4 11 0,41 187 0,-2-4 0,48 264 0,-85-408 0,48 199 0,-51-236 0,-4-16 0,-1 1 0,0 0 0,0 0 0,0 11 0,-2-20-1,0 0 1,0 0-1,0 0 0,0 0 0,0 0 0,0 0 0,0 0 0,0 0 0,0 0 1,0 0-1,0 0 0,0 0 0,0 0 0,0 0 0,0 0 0,0 0 1,0 0-1,0 0 0,0 0 0,0 0 0,0 0 0,0 0 0,0 0 1,0 0-1,0 0 0,0 0 0,-1 0 0,1 0 0,0 0 0,0 0 0,0 0 1,0 0-1,0 0 0,0 0 0,0 1 0,0-1 0,0 0 0,0 0 1,0 0-1,0 0 0,0 0 0,0 0 0,0 0 0,0 0 0,0 0 1,0 0-1,0 0 0,0 0 0,0 0 0,0 0 0,0 0 0,0 1 1,0-1-1,0 0 0,0 0 0,0 0 0,0 0 0,0 0 0,0 0 0,0 0 1,-4-6 116,-4-12-1160,8 16 659,-6-15-6441</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8:10.563"/>
    </inkml:context>
    <inkml:brush xml:id="br0">
      <inkml:brushProperty name="width" value="0.035" units="cm"/>
      <inkml:brushProperty name="height" value="0.035" units="cm"/>
    </inkml:brush>
  </inkml:definitions>
  <inkml:trace contextRef="#ctx0" brushRef="#br0">2 0 24575,'0'2'0,"1"-1"0,-1 1 0,1 0 0,-1 0 0,1-1 0,-1 1 0,0 0 0,1-1 0,0 1 0,0-1 0,3 4 0,13 15 0,-12-15 0,25 28 0,-1 2 0,-3 0 0,0 1 0,27 54 0,-4 1 0,-20-40 117,0-1-1599,-25-40-5344</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8:10.564"/>
    </inkml:context>
    <inkml:brush xml:id="br0">
      <inkml:brushProperty name="width" value="0.035" units="cm"/>
      <inkml:brushProperty name="height" value="0.035" units="cm"/>
    </inkml:brush>
  </inkml:definitions>
  <inkml:trace contextRef="#ctx0" brushRef="#br0">2 168 24575,'8'-1'0,"-2"0"0,2 0 0,-1-1 0,0-1 0,0 1 0,0-1 0,12-7 0,8-2 0,39-10 0,-38 14 0,30-14 0,-23 5-118,50-21 367,-67 32-623,-1 0 0,0 2 0,21-4 0,-26 6-6452</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8:10.541"/>
    </inkml:context>
    <inkml:brush xml:id="br0">
      <inkml:brushProperty name="width" value="0.035" units="cm"/>
      <inkml:brushProperty name="height" value="0.035" units="cm"/>
    </inkml:brush>
  </inkml:definitions>
  <inkml:trace contextRef="#ctx0" brushRef="#br0">0 0 24575,'2'0'0,"3"0"0,2 0 0,2 0 0,1 0 0,2 0 0,0 0 0,-2 0 0,2 0 0,-1 0 0,-1 0-8191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74"/>
    </inkml:context>
    <inkml:brush xml:id="br0">
      <inkml:brushProperty name="width" value="0.035" units="cm"/>
      <inkml:brushProperty name="height" value="0.035" units="cm"/>
    </inkml:brush>
  </inkml:definitions>
  <inkml:trace contextRef="#ctx0" brushRef="#br0">0 0 24575,'0'0'-8191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9:13.614"/>
    </inkml:context>
    <inkml:brush xml:id="br0">
      <inkml:brushProperty name="width" value="0.035" units="cm"/>
      <inkml:brushProperty name="height" value="0.035" units="cm"/>
    </inkml:brush>
  </inkml:definitions>
  <inkml:trace contextRef="#ctx0" brushRef="#br0">305 1 24575,'-2'8'0,"1"-1"0,-1 1 0,0 0 0,-1-1 0,0 1 0,-5 8 0,-3 10 0,1 1 0,-64 158 0,59-154 0,-1-1 0,2 0 0,-15 49 0,18-41 0,-2 1 0,-2-2 0,-24 47 0,32-70 0,0 1 0,1 1 0,0-1 0,-4 24 0,10-38 0,0 0 0,-1-1 0,1 1 0,0 0 0,0 0 0,0-1 0,0 1 0,0 0 0,0 0 0,0-1 0,1 1 0,-1 0 0,0 0 0,0-1 0,0 1 0,1 0 0,-1-1 0,0 1 0,1 0 0,-1-1 0,1 1 0,-1 0 0,1-1 0,-1 1 0,1-1 0,-1 1 0,1-1 0,-1 1 0,1-1 0,0 0 0,0 1 0,31 5 0,32-13 0,-12-1 0,0 2 0,0 3 0,74 4 0,-60 1 0,97-10 0,-85 3 0,-59 5 0,-1-1 0,1-1 0,-1 0 0,0-2 0,32-9 0,-36 9-111,0 1-1,0 0 1,0 1-1,0 0 1,0 1 0,29 2-1,-32-1-473,6 1-6241</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9"/>
    </inkml:context>
    <inkml:brush xml:id="br0">
      <inkml:brushProperty name="width" value="0.035" units="cm"/>
      <inkml:brushProperty name="height" value="0.035" units="cm"/>
    </inkml:brush>
  </inkml:definitions>
  <inkml:trace contextRef="#ctx0" brushRef="#br0">35 1 24575,'-6'50'0,"1"-2"0,5 197 0,-1-235 0,0 0 0,0 1 0,-7 18 0,5-17 0,1-1 0,-1 0 0,0 13 0,2-14-67,1-7-96,0 0 1,-1 1 0,1-1 0,0-1 0,0 2-1,1-1 1,0 6 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30"/>
    </inkml:context>
    <inkml:brush xml:id="br0">
      <inkml:brushProperty name="width" value="0.035" units="cm"/>
      <inkml:brushProperty name="height" value="0.035" units="cm"/>
    </inkml:brush>
  </inkml:definitions>
  <inkml:trace contextRef="#ctx0" brushRef="#br0">2251 23 24575,'-84'-5'0,"-2"-1"0,-1 2 0,4-2 0,-1114 5 0,586 2 0,608-1 0,0 0 0,1 0 0,-1 0 0,0 1 0,1-1 0,0 1 0,-1 0 0,0 0 0,1 0 0,-1 0 0,1 0 0,-1 0 0,2 0 0,-1 0 0,0 1 0,-1-1 0,-2 4 0,3-2 0,0 1 0,0-2 0,0 2 0,-1 0 0,2 0 0,-1 0 0,0-1 0,1 1 0,0 0 0,-2 6 0,-7 30 0,7-30 0,-1 2 0,2-1 0,1 1 0,-2 12 0,-3 45 0,0 13 0,7 97-1365,-1-166-5461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31"/>
    </inkml:context>
    <inkml:brush xml:id="br0">
      <inkml:brushProperty name="width" value="0.035" units="cm"/>
      <inkml:brushProperty name="height" value="0.035" units="cm"/>
    </inkml:brush>
  </inkml:definitions>
  <inkml:trace contextRef="#ctx0" brushRef="#br0">2181 57 24575,'0'0'0,"-1"-1"0,1 1 0,0-1 0,-1 1 0,1-1 0,0 1 0,-1-1 0,1 1 0,0-1 0,-1 1 0,1-1 0,-1 1 0,1 0 0,-1-1 0,1 1 0,-1 0 0,1-1 0,-1 1 0,1 0 0,-1 0 0,1 0 0,0-1 0,-1 1 0,1 0 0,-1 0 0,0 0 0,0 0 0,-21-2 0,19 2 0,-281-2 0,146 4 0,-1525-2 0,1661 0-47,-1 0 0,2 0 0,-1 0 0,-1-1 0,1 1 0,0 0 0,-1-1 0,1 1 0,0-1-1,1 1 1,-1-1 0,-1 0 0,1-1 0,0 1 0,0 0 0,1-1 0,-1 1 0,0-1 0,0 1 0,2-1 0,-2 0 0,1 1-1,-1-1 1,1 0 0,0 0 0,0 0 0,0 0 0,-2-4 0,-2-4-6779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32"/>
    </inkml:context>
    <inkml:brush xml:id="br0">
      <inkml:brushProperty name="width" value="0.035" units="cm"/>
      <inkml:brushProperty name="height" value="0.035" units="cm"/>
    </inkml:brush>
  </inkml:definitions>
  <inkml:trace contextRef="#ctx0" brushRef="#br0">15 0 24575,'-2'0'0,"-1"2"0,1 4 0,-1 1 0,-1 0-8191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33"/>
    </inkml:context>
    <inkml:brush xml:id="br0">
      <inkml:brushProperty name="width" value="0.15875" units="cm"/>
      <inkml:brushProperty name="height" value="0.15875" units="cm"/>
    </inkml:brush>
  </inkml:definitions>
  <inkml:trace contextRef="#ctx0" brushRef="#br0">1 0 24575,'0'0'-8191</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34"/>
    </inkml:context>
    <inkml:brush xml:id="br0">
      <inkml:brushProperty name="width" value="0.15875" units="cm"/>
      <inkml:brushProperty name="height" value="0.15875" units="cm"/>
    </inkml:brush>
  </inkml:definitions>
  <inkml:trace contextRef="#ctx0" brushRef="#br0">1 0 24575,'0'0'-8191</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35"/>
    </inkml:context>
    <inkml:brush xml:id="br0">
      <inkml:brushProperty name="width" value="0.15875" units="cm"/>
      <inkml:brushProperty name="height" value="0.15875" units="cm"/>
    </inkml:brush>
  </inkml:definitions>
  <inkml:trace contextRef="#ctx0" brushRef="#br0">1 0 24575,'0'0'-8191</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36"/>
    </inkml:context>
    <inkml:brush xml:id="br0">
      <inkml:brushProperty name="width" value="0.05" units="cm"/>
      <inkml:brushProperty name="height" value="0.05" units="cm"/>
    </inkml:brush>
  </inkml:definitions>
  <inkml:trace contextRef="#ctx0" brushRef="#br0">726 44 24575,'-1'18'0,"-1"1"0,-6 28 0,7-44 0,1-1 0,-1-1 0,0 0 0,0 1 0,1 0 0,-1 0 0,0 0 0,0 0 0,-1-1 0,1 1 0,0 0 0,-1-2 0,1 2 0,0-1 0,0 0 0,-1 1 0,1-1 0,-1 0 0,0 0 0,0 0 0,0 0 0,1 0 0,-1-1 0,0 1 0,1-1 0,-1 1 0,0-1 0,-3 1 0,-6 0 0,-1 0 0,1-1 0,-19-2 0,5 0 0,-336 1 0,192 1 0,167 0 0,0 1 0,-1-1 0,2-1 0,-1 1 0,0 0 0,0 0 0,-1-1 0,1 0 0,0 1 0,0-1 0,0 0 0,1 0 0,-1 0 0,0 0 0,0 0 0,1 0 0,-1-1 0,0 1 0,1 0 0,-3-2 0,4 0 0,-2 0 0,0 0 0,1-1 0,0 2 0,0-1 0,0 0 0,0-1 0,0 1 0,1 0 0,0 0 0,-1 0 0,2-6 0,-2 3 0,1-1 0,1 0 0,0 0 0,0 0 0,0 1 0,1-1 0,3-8 0,-5 12 0,1 1 0,1-1 0,-1 1 0,0 1 0,1-1 0,0 0 0,-1 0 0,1 0 0,0 0 0,0 0 0,-1 1 0,1-1 0,0 1 0,1-1 0,-1 2 0,0-1 0,1 0 0,-1 0 0,0 0 0,0 0 0,1 1 0,0-1 0,2 0 0,25-1 0,60 3 0,-29 1 0,9 4 0,-4-1 0,55 3 0,-27-7 0,-66-2 0,45 4 0,-48 4-1365,-16-2-5461</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1"/>
    </inkml:context>
    <inkml:brush xml:id="br0">
      <inkml:brushProperty name="width" value="0.035" units="cm"/>
      <inkml:brushProperty name="height" value="0.035" units="cm"/>
    </inkml:brush>
  </inkml:definitions>
  <inkml:trace contextRef="#ctx0" brushRef="#br0">35 1 24575,'-6'50'0,"1"-2"0,5 197 0,-1-235 0,0 0 0,0 1 0,-7 18 0,5-17 0,1-1 0,-1 0 0,0 13 0,2-14-67,1-7-96,0 0 1,-1 1 0,1-1 0,0-1 0,0 2-1,1-1 1,0 6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75"/>
    </inkml:context>
    <inkml:brush xml:id="br0">
      <inkml:brushProperty name="width" value="0.035" units="cm"/>
      <inkml:brushProperty name="height" value="0.035" units="cm"/>
    </inkml:brush>
  </inkml:definitions>
  <inkml:trace contextRef="#ctx0" brushRef="#br0">0 0 24575</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2"/>
    </inkml:context>
    <inkml:brush xml:id="br0">
      <inkml:brushProperty name="width" value="0.035" units="cm"/>
      <inkml:brushProperty name="height" value="0.035" units="cm"/>
    </inkml:brush>
  </inkml:definitions>
  <inkml:trace contextRef="#ctx0" brushRef="#br0">2251 23 24575,'-84'-5'0,"-2"-1"0,-1 2 0,4-2 0,-1114 5 0,586 2 0,608-1 0,0 0 0,1 0 0,-1 0 0,0 1 0,1-1 0,0 1 0,-1 0 0,0 0 0,1 0 0,-1 0 0,1 0 0,-1 0 0,2 0 0,-1 0 0,0 1 0,-1-1 0,-2 4 0,3-2 0,0 1 0,0-2 0,0 2 0,-1 0 0,2 0 0,-1 0 0,0-1 0,1 1 0,0 0 0,-2 6 0,-7 30 0,7-30 0,-1 2 0,2-1 0,1 1 0,-2 12 0,-3 45 0,0 13 0,7 97-1365,-1-166-5461</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3"/>
    </inkml:context>
    <inkml:brush xml:id="br0">
      <inkml:brushProperty name="width" value="0.035" units="cm"/>
      <inkml:brushProperty name="height" value="0.035" units="cm"/>
    </inkml:brush>
  </inkml:definitions>
  <inkml:trace contextRef="#ctx0" brushRef="#br0">2181 57 24575,'0'0'0,"-1"-1"0,1 1 0,0-1 0,-1 1 0,1-1 0,0 1 0,-1-1 0,1 1 0,0-1 0,-1 1 0,1-1 0,-1 1 0,1 0 0,-1-1 0,1 1 0,-1 0 0,1-1 0,-1 1 0,1 0 0,-1 0 0,1 0 0,0-1 0,-1 1 0,1 0 0,-1 0 0,0 0 0,0 0 0,-21-2 0,19 2 0,-281-2 0,146 4 0,-1525-2 0,1661 0-47,-1 0 0,2 0 0,-1 0 0,-1-1 0,1 1 0,0 0 0,-1-1 0,1 1 0,0-1-1,1 1 1,-1-1 0,-1 0 0,1-1 0,0 1 0,0 0 0,1-1 0,-1 1 0,0-1 0,0 1 0,2-1 0,-2 0 0,1 1-1,-1-1 1,1 0 0,0 0 0,0 0 0,0 0 0,-2-4 0,-2-4-6779</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4"/>
    </inkml:context>
    <inkml:brush xml:id="br0">
      <inkml:brushProperty name="width" value="0.035" units="cm"/>
      <inkml:brushProperty name="height" value="0.035" units="cm"/>
    </inkml:brush>
  </inkml:definitions>
  <inkml:trace contextRef="#ctx0" brushRef="#br0">15 0 24575,'-2'0'0,"-1"2"0,1 4 0,-1 1 0,-1 0-8191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5"/>
    </inkml:context>
    <inkml:brush xml:id="br0">
      <inkml:brushProperty name="width" value="0.15875" units="cm"/>
      <inkml:brushProperty name="height" value="0.15875" units="cm"/>
    </inkml:brush>
  </inkml:definitions>
  <inkml:trace contextRef="#ctx0" brushRef="#br0">1 0 24575,'0'0'-8191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6"/>
    </inkml:context>
    <inkml:brush xml:id="br0">
      <inkml:brushProperty name="width" value="0.15875" units="cm"/>
      <inkml:brushProperty name="height" value="0.15875" units="cm"/>
    </inkml:brush>
  </inkml:definitions>
  <inkml:trace contextRef="#ctx0" brushRef="#br0">1 0 24575,'0'0'-8191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7"/>
    </inkml:context>
    <inkml:brush xml:id="br0">
      <inkml:brushProperty name="width" value="0.15875" units="cm"/>
      <inkml:brushProperty name="height" value="0.15875" units="cm"/>
    </inkml:brush>
  </inkml:definitions>
  <inkml:trace contextRef="#ctx0" brushRef="#br0">1 0 24575,'0'0'-8191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8"/>
    </inkml:context>
    <inkml:brush xml:id="br0">
      <inkml:brushProperty name="width" value="0.05" units="cm"/>
      <inkml:brushProperty name="height" value="0.05" units="cm"/>
    </inkml:brush>
  </inkml:definitions>
  <inkml:trace contextRef="#ctx0" brushRef="#br0">726 44 24575,'-1'18'0,"-1"1"0,-6 28 0,7-44 0,1-2 0,-1 1 0,0-1 0,0 1 0,1 0 0,-1 0 0,0 0 0,0 0 0,-1-1 0,1 1 0,0 0 0,-1-2 0,1 2 0,0-1 0,0 0 0,-1 1 0,1-1 0,-1 0 0,0 0 0,0 0 0,0 0 0,1 0 0,-1-1 0,0 1 0,1-1 0,-1 1 0,0-1 0,-3 1 0,-6 0 0,-1 0 0,1-1 0,-19-2 0,5 0 0,-336 1 0,192 1 0,167 0 0,0 1 0,-1-1 0,2-1 0,-1 1 0,0 0 0,0 0 0,-1-1 0,1 0 0,0 1 0,0-1 0,0 0 0,1 0 0,-1 0 0,0 0 0,0 0 0,1 0 0,-1-1 0,0 1 0,1 0 0,-3-2 0,4 0 0,-2 0 0,0 0 0,1-1 0,0 2 0,0-1 0,0 0 0,0-1 0,0 1 0,1 0 0,0 0 0,-1 0 0,2-6 0,-2 3 0,1-1 0,1-1 0,0 2 0,0-1 0,0 1 0,1-1 0,3-8 0,-5 12 0,1 1 0,1-1 0,-1 1 0,0 0 0,1 1 0,0-1 0,-1 0 0,1 0 0,0 0 0,0 0 0,-1 1 0,1-1 0,0 1 0,1-1 0,-1 2 0,0-1 0,1 0 0,-1 0 0,0 0 0,0 0 0,1 1 0,0-1 0,2 0 0,25-1 0,60 3 0,-29 1 0,9 4 0,-4-1 0,55 3 0,-27-7 0,-66-2 0,45 4 0,-48 4-1365,-16-2-5461</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3"/>
    </inkml:context>
    <inkml:brush xml:id="br0">
      <inkml:brushProperty name="width" value="0.035" units="cm"/>
      <inkml:brushProperty name="height" value="0.035" units="cm"/>
    </inkml:brush>
  </inkml:definitions>
  <inkml:trace contextRef="#ctx0" brushRef="#br0">35 1 24575,'-6'50'0,"1"-2"0,5 197 0,-1-235 0,0 0 0,0 1 0,-7 18 0,5-17 0,1-1 0,-1 0 0,0 13 0,2-14-67,1-7-96,0 0 1,-1 1 0,1-1 0,0-1 0,0 2-1,1-1 1,0 6 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4"/>
    </inkml:context>
    <inkml:brush xml:id="br0">
      <inkml:brushProperty name="width" value="0.035" units="cm"/>
      <inkml:brushProperty name="height" value="0.035" units="cm"/>
    </inkml:brush>
  </inkml:definitions>
  <inkml:trace contextRef="#ctx0" brushRef="#br0">2251 23 24575,'-84'-5'0,"-2"-1"0,-1 2 0,4-2 0,-1114 5 0,586 2 0,608-1 0,0 0 0,1 0 0,-1 0 0,0 1 0,1-1 0,0 1 0,-1 0 0,0 0 0,1 0 0,-1 0 0,1 0 0,-1 0 0,2 0 0,-1 0 0,0 1 0,-1-1 0,-2 4 0,3-2 0,0 1 0,0-2 0,0 2 0,-1 0 0,2 0 0,-1 0 0,0-1 0,1 1 0,0 0 0,-2 6 0,-7 30 0,7-30 0,-1 2 0,2-1 0,1 1 0,-2 12 0,-3 45 0,0 13 0,7 97-1365,-1-166-5461</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5"/>
    </inkml:context>
    <inkml:brush xml:id="br0">
      <inkml:brushProperty name="width" value="0.035" units="cm"/>
      <inkml:brushProperty name="height" value="0.035" units="cm"/>
    </inkml:brush>
  </inkml:definitions>
  <inkml:trace contextRef="#ctx0" brushRef="#br0">2181 57 24575,'0'0'0,"-1"-1"0,1 1 0,0-1 0,-1 1 0,1-1 0,0 1 0,-1-1 0,1 1 0,0-1 0,-1 1 0,1-1 0,-1 1 0,1 0 0,-1-1 0,1 1 0,-1 0 0,1-1 0,-1 1 0,1 0 0,-1 0 0,1 0 0,0-1 0,-1 1 0,1 0 0,-1 0 0,0 0 0,0 0 0,-21-2 0,19 2 0,-281-2 0,146 4 0,-1525-2 0,1661 0-47,-1 0 0,2 0 0,-1 0 0,-1-1 0,1 1 0,0 0 0,-1-1 0,1 1 0,0-1-1,1 1 1,-1-1 0,-1 0 0,1-1 0,0 1 0,0 0 0,1-1 0,-1 1 0,0-1 0,0 1 0,2-1 0,-2 0 0,1 1-1,-1-1 1,1 0 0,0 0 0,0 0 0,0 0 0,-2-4 0,-2-4-6779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76"/>
    </inkml:context>
    <inkml:brush xml:id="br0">
      <inkml:brushProperty name="width" value="0.025" units="cm"/>
      <inkml:brushProperty name="height" value="0.025" units="cm"/>
    </inkml:brush>
  </inkml:definitions>
  <inkml:trace contextRef="#ctx0" brushRef="#br0">7 1 24575,'0'1'0,"0"1"0,0 2 0,0 4 0,0 1 0,0 0 0,0 2 0,0 1 0,-1-2 0,0-2 0,0-1 0,-1 0 0,2-1 0,-1 0 0,1-1-8191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6"/>
    </inkml:context>
    <inkml:brush xml:id="br0">
      <inkml:brushProperty name="width" value="0.035" units="cm"/>
      <inkml:brushProperty name="height" value="0.035" units="cm"/>
    </inkml:brush>
  </inkml:definitions>
  <inkml:trace contextRef="#ctx0" brushRef="#br0">15 0 24575,'-2'0'0,"-1"2"0,1 4 0,-1 1 0,-1 0-8191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7"/>
    </inkml:context>
    <inkml:brush xml:id="br0">
      <inkml:brushProperty name="width" value="0.15875" units="cm"/>
      <inkml:brushProperty name="height" value="0.15875" units="cm"/>
    </inkml:brush>
  </inkml:definitions>
  <inkml:trace contextRef="#ctx0" brushRef="#br0">1 0 24575,'0'0'-8191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8"/>
    </inkml:context>
    <inkml:brush xml:id="br0">
      <inkml:brushProperty name="width" value="0.15875" units="cm"/>
      <inkml:brushProperty name="height" value="0.15875" units="cm"/>
    </inkml:brush>
  </inkml:definitions>
  <inkml:trace contextRef="#ctx0" brushRef="#br0">1 0 24575,'0'0'-8191</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19"/>
    </inkml:context>
    <inkml:brush xml:id="br0">
      <inkml:brushProperty name="width" value="0.15875" units="cm"/>
      <inkml:brushProperty name="height" value="0.15875" units="cm"/>
    </inkml:brush>
  </inkml:definitions>
  <inkml:trace contextRef="#ctx0" brushRef="#br0">1 0 24575,'0'0'-8191</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0:19.120"/>
    </inkml:context>
    <inkml:brush xml:id="br0">
      <inkml:brushProperty name="width" value="0.05" units="cm"/>
      <inkml:brushProperty name="height" value="0.05" units="cm"/>
    </inkml:brush>
  </inkml:definitions>
  <inkml:trace contextRef="#ctx0" brushRef="#br0">726 44 24575,'-1'18'0,"-1"1"0,-6 28 0,7-44 0,1-2 0,-1 1 0,0-1 0,0 1 0,1 0 0,-1 0 0,0 0 0,0 0 0,-1-1 0,1 1 0,0 0 0,-1-2 0,1 2 0,0-1 0,0 0 0,-1 1 0,1-1 0,-1 0 0,0 0 0,0 0 0,0 0 0,1 0 0,-1-1 0,0 1 0,1-1 0,-1 1 0,0-1 0,-3 1 0,-6 0 0,-1 0 0,1-1 0,-19-2 0,5 0 0,-336 1 0,192 1 0,167 0 0,0 1 0,-1-1 0,2-1 0,-1 1 0,0 0 0,0 0 0,-1-1 0,1 0 0,0 1 0,0-1 0,0 0 0,1 0 0,-1 0 0,0 0 0,0 0 0,1 0 0,-1-1 0,0 1 0,1 0 0,-3-2 0,4 0 0,-2 0 0,0 0 0,1-1 0,0 2 0,0-1 0,0 0 0,0-1 0,0 1 0,1 0 0,0 0 0,-1 0 0,2-6 0,-2 3 0,1-1 0,1-1 0,0 2 0,0-1 0,0 1 0,1-1 0,3-8 0,-5 12 0,1 1 0,1-1 0,-1 1 0,0 0 0,1 1 0,0-1 0,-1 0 0,1 0 0,0 0 0,0 0 0,-1 1 0,1-1 0,0 1 0,1-1 0,-1 2 0,0-1 0,1 0 0,-1 0 0,0 0 0,0 0 0,1 1 0,0-1 0,2 0 0,25-1 0,60 3 0,-29 1 0,9 4 0,-4-1 0,55 3 0,-27-7 0,-66-2 0,45 4 0,-48 4-1365,-16-2-5461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09:24:35.771"/>
    </inkml:context>
    <inkml:brush xml:id="br0">
      <inkml:brushProperty name="width" value="0.035" units="cm"/>
      <inkml:brushProperty name="height" value="0.035" units="cm"/>
      <inkml:brushProperty name="color" value="#679AE2"/>
    </inkml:brush>
  </inkml:definitions>
  <inkml:trace contextRef="#ctx0" brushRef="#br0">4907 1534 24575,'1'-1'0,"0"1"0,0-1 0,0 1 0,0-1 0,-1 0 0,1 1 0,0-1 0,0 0 0,0 1 0,-1-1 0,1 0 0,0 0 0,-1 0 0,1 0 0,-1 0 0,1 0 0,-1 0 0,0 0 0,1 0 0,-1 0 0,1-1 0,7-29 0,-7 26 0,27-80 0,-20 63 0,-1 0 0,0 0 0,-2-1 0,4-31 0,-6 24 0,-1 1 0,-2-1 0,-1 0 0,-1 0 0,-7-33 0,7 56 0,0-1 0,0 1 0,0 0 0,-1 0 0,0 0 0,-1 0 0,1 1 0,-1-1 0,0 1 0,-1 0 0,0 0 0,0 1 0,0-1 0,0 1 0,-1 0 0,0 0 0,0 1 0,0 0 0,-1 0 0,1 0 0,-1 1 0,0 0 0,0 0 0,0 1 0,-15-3 0,-31-9 0,40 9 0,-1 1 0,0 1 0,-1 0 0,-23-1 0,34 4 0,0 0 0,0 0 0,0 1 0,0 0 0,0-1 0,0 1 0,0 1 0,0-1 0,1 1 0,-1-1 0,0 1 0,1 0 0,-1 0 0,1 1 0,0-1 0,0 1 0,0-1 0,0 1 0,0 0 0,0 0 0,-2 4 0,5-6 0,-2 2 0,1-1 0,-1 1 0,0-1 0,0 1 0,0-1 0,0 0 0,0 0 0,-1 0 0,1 0 0,-4 2 0,5-4 0,0 0 0,0 0 0,0-1 0,-1 1 0,1 0 0,0-1 0,0 1 0,0-1 0,0 1 0,0-1 0,0 1 0,0-1 0,0 0 0,0 0 0,0 1 0,0-1 0,0 0 0,0 0 0,1 0 0,-1 0 0,0 0 0,1 0 0,-1 0 0,1 0 0,-1 0 0,1 0 0,-1 0 0,1-1 0,-1-1 0,-41-94 0,28 61 0,-2 1 0,-32-54 0,34 68 0,-1 1 0,0 1 0,-1 0 0,-24-21 0,29 31 0,-1 0 0,0 1 0,0 0 0,0 1 0,-1 0 0,0 1 0,0 1 0,-25-7 0,-17-8 0,41 14 0,1 1 0,-1 0 0,-1 1 0,-17-2 0,28 5 0,0 1 0,0 0 0,0 0 0,0 0 0,0 0 0,0 1 0,0 0 0,1 0 0,-1 0 0,0 0 0,0 0 0,0 1 0,1 0 0,-1 0 0,1 0 0,-1 0 0,1 0 0,0 1 0,-6 5 0,-23 24 0,19-21 0,1 1 0,1 0 0,0 1 0,0 0 0,1 1 0,1 0 0,-9 17 0,14-22 0,0 1 0,0-1 0,1 1 0,-3 18 0,-1-37 0,-3-21 0,4 13 0,-10-23 0,-1 1 0,-3 1 0,0 1 0,-3 1 0,-1 1 0,-1 1 0,-2 1 0,-1 1 0,-2 1 0,-1 2 0,-1 1 0,-2 2 0,0 1 0,-2 1 0,-45-21 0,47 32 0,0 2 0,-1 1 0,-1 2 0,0 1 0,-53-3 0,64 7 0,-183-11 0,181 14 0,0 1 0,0 1 0,0 1 0,0 2 0,-42 12 0,60-13 0,0-1 0,1 2 0,-1-1 0,1 1 0,0 0 0,0 1 0,1 0 0,-1 0 0,1 0 0,1 1 0,-1 0 0,1 1 0,1-1 0,-1 1 0,1 0 0,0 1 0,1-1 0,0 1 0,-3 10 0,-1 9 0,0 2 0,2-1 0,2 1 0,-2 51 0,6-81 0,0 1 0,0-1 0,0 1 0,0-1 0,0 1 0,0-1 0,0 1 0,0-1 0,0 1 0,0 0 0,0-1 0,0 1 0,-1-1 0,1 1 0,0-1 0,0 1 0,0-1 0,-1 1 0,1-1 0,0 0 0,-1 1 0,1-1 0,0 1 0,-1-1 0,1 0 0,-1 1 0,1-1 0,-1 0 0,1 1 0,0-1 0,-1 0 0,1 0 0,-1 1 0,-1-1 0,-18-11 0,-27-41 0,34 36 0,-1-1 0,-1 1 0,-1 0 0,0 1 0,-1 1 0,-1 0 0,0 1 0,-1 1 0,-1 1 0,1 1 0,-37-13 0,33 15 0,0 2 0,0 1 0,-1 0 0,0 2 0,0 1 0,0 1 0,-44 3 0,53 0 0,-1 0 0,1 1 0,0 1 0,0 0 0,0 2 0,1-1 0,0 2 0,0 0 0,0 0 0,1 1 0,0 1 0,0 0 0,-13 14 0,18-14 0,0 0 0,1 0 0,0 0 0,1 1 0,0 0 0,1 1 0,0-1 0,0 1 0,1 0 0,1 0 0,0 0 0,0 1 0,1-1 0,0 1 0,1 0 0,1-1 0,0 1 0,1 14 0,2-3 0,0 0 0,1-1 0,2 1 0,0-1 0,1 0 0,1 0 0,1-1 0,15 25 0,-23-46 0,-1 1 0,0-1 0,0 0 0,1 0 0,-1 0 0,0 1 0,0-1 0,0 0 0,0 1 0,1-1 0,-1 0 0,0 0 0,0 1 0,0-1 0,0 0 0,0 1 0,0-1 0,0 0 0,0 1 0,0-1 0,0 0 0,0 1 0,0-1 0,0 0 0,0 1 0,0-1 0,0 0 0,0 1 0,0-1 0,0 0 0,0 1 0,-1-1 0,1 0 0,0 0 0,0 1 0,0-1 0,0 0 0,-1 0 0,1 1 0,-1-1 0,-16-1 0,-32-17 0,39 14 0,-28-9 0,0 3 0,0 0 0,-1 3 0,0 1 0,0 2 0,-1 2 0,1 1 0,-48 6 0,76-3 0,1 0 0,-1 1 0,1 0 0,-1 0 0,1 1 0,0 1 0,1 0 0,-1 0 0,1 1 0,0 0 0,0 0 0,-9 10 0,-9 10 0,1 1 0,-24 34 0,50-61 0,-7 10 0,1 0 0,1 0 0,0 0 0,0 1 0,1 0 0,0 0 0,1 0 0,0 0 0,1 1 0,0-1 0,1 1 0,0-1 0,1 22 0,1-14 0,1 1 0,1-1 0,0 0 0,2 0 0,0-1 0,1 0 0,13 30 0,-12-35 0,0 1 0,0-1 0,2-1 0,14 20 0,-23-33 0,0 1 0,0 0 0,0-1 0,0 1 0,0 0 0,0 0 0,1-1 0,-1 1 0,0 0 0,0 0 0,0-1 0,0 1 0,0 0 0,0 0 0,0 0 0,0-1 0,1 1 0,-1 0 0,0 0 0,0 0 0,0-1 0,0 1 0,1 0 0,-1 0 0,0 0 0,0 0 0,0-1 0,1 1 0,-1 0 0,0 0 0,0 0 0,1 0 0,-1 0 0,0 0 0,0 0 0,1 0 0,-1 0 0,0 0 0,0 0 0,1 0 0,-1 0 0,0 0 0,0 0 0,1 0 0,-1 0 0,0 0 0,0 0 0,1 0 0,-1 0 0,0 0 0,0 1 0,0-1 0,1 0 0,-1 0 0,0 0 0,1 1 0,-8-25 0,4 19 0,-1 0 0,0 0 0,-1 1 0,1-1 0,-1 1 0,0 0 0,0 0 0,0 1 0,0-1 0,-1 1 0,1 0 0,-1 1 0,0 0 0,0-1 0,0 2 0,0-1 0,-8 0 0,-14-4 0,-1 2 0,-37 0 0,44 2 0,-1 1 0,1 1 0,0 1 0,-1 1 0,1 0 0,0 2 0,0 1 0,1 1 0,0 0 0,-27 13 0,23-6 0,0 0 0,1 2 0,0 1 0,1 1 0,1 1 0,1 0 0,1 2 0,0 1 0,1 0 0,2 1 0,-26 41 0,38-52 0,1 0 0,0 0 0,1 0 0,0 1 0,0-1 0,1 1 0,1 0 0,0-1 0,1 1 0,0 0 0,3 19 0,0-7 0,1 1 0,1 0 0,2-1 0,12 32 0,-14-47 0,-1 0 0,1-1 0,1 0 0,0 0 0,0 0 0,0-1 0,1 0 0,0 0 0,0 0 0,1-1 0,0 0 0,0-1 0,9 5 0,43 34 0,-60-43 0,0-1 0,0 0 0,0 0 0,0 1 0,0-1 0,0 0 0,0 0 0,1 1 0,-1-1 0,0 0 0,0 1 0,0-1 0,0 0 0,-1 0 0,1 1 0,0-1 0,0 0 0,0 0 0,0 1 0,0-1 0,0 0 0,0 0 0,0 1 0,-1-1 0,1 0 0,0 0 0,0 1 0,0-1 0,0 0 0,-1 0 0,1 0 0,0 1 0,0-1 0,-1 0 0,1 0 0,0 0 0,0 0 0,-1 0 0,1 0 0,0 0 0,0 1 0,-1-1 0,1 0 0,0 0 0,0 0 0,-1 0 0,1 0 0,-1 0 0,-18 5 0,17-4 0,-29 7 0,0 1 0,-40 17 0,59-20 0,0 0 0,0 1 0,1 1 0,0-1 0,0 2 0,1-1 0,0 2 0,-14 16 0,6-1 0,0 1 0,2 1 0,1 1 0,1 0 0,1 1 0,1 1 0,-10 42 0,10-20 0,1 2 0,3-1 0,-2 82 0,10-121 0,-1-5 0,1 1 0,0-1 0,0 0 0,1 0 0,3 11 0,-3-17 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09:24:45.310"/>
    </inkml:context>
    <inkml:brush xml:id="br0">
      <inkml:brushProperty name="width" value="0.035" units="cm"/>
      <inkml:brushProperty name="height" value="0.035" units="cm"/>
      <inkml:brushProperty name="color" value="#679AE2"/>
    </inkml:brush>
  </inkml:definitions>
  <inkml:trace contextRef="#ctx0" brushRef="#br0">77 11 24575,'-1'-1'0,"-1"-1"0,0 1 0,1 0 0,-1 1 0,0-1 0,1 0 0,-1 0 0,0 1 0,0-1 0,0 1 0,0-1 0,0 1 0,0 0 0,1 0 0,-1 0 0,0 0 0,0 0 0,0 0 0,0 1 0,0-1 0,0 1 0,0-1 0,1 1 0,-1 0 0,0-1 0,0 1 0,1 0 0,-1 0 0,1 0 0,-1 1 0,1-1 0,-1 0 0,1 0 0,-1 1 0,1-1 0,0 1 0,0-1 0,0 1 0,0 0 0,-1 2 0,0 0 0,1 1 0,-1 0 0,1 0 0,0 1 0,1-1 0,-1 0 0,1 0 0,0 0 0,0 0 0,0 1 0,1-1 0,0 0 0,0 0 0,3 7 0,-3-9 0,1 0 0,0 0 0,-1 0 0,1 0 0,0-1 0,1 1 0,-1 0 0,0-1 0,1 0 0,0 0 0,-1 1 0,1-2 0,0 1 0,0 0 0,0 0 0,0-1 0,0 0 0,0 0 0,1 0 0,-1 0 0,0 0 0,1 0 0,-1-1 0,4 1 0,13 0 0,1 0 0,-1-2 0,21-2 0,-4 1 0,25 0 0,197 4 0,-134 15 0,20-8 0,26 0 0,337-10 0,-467 3 0,77 14 0,-76-8 0,75 3 0,836-11 102,-414-1-1569,-518 1-5359</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09:24:54.450"/>
    </inkml:context>
    <inkml:brush xml:id="br0">
      <inkml:brushProperty name="width" value="0.035" units="cm"/>
      <inkml:brushProperty name="height" value="0.035" units="cm"/>
      <inkml:brushProperty name="color" value="#679AE2"/>
    </inkml:brush>
  </inkml:definitions>
  <inkml:trace contextRef="#ctx0" brushRef="#br0">23 1 24575,'5'1'0,"-1"-1"0,0 1 0,1 1 0,-1-1 0,0 1 0,0-1 0,0 1 0,0 1 0,0-1 0,0 0 0,-1 1 0,1 0 0,-1 0 0,0 0 0,0 0 0,5 6 0,43 63 0,-48-66 0,3 5 0,0 0 0,-1 0 0,0 0 0,-1 0 0,0 1 0,-1-1 0,0 1 0,-1 0 0,0 0 0,-1 0 0,0 0 0,-1 1 0,0-1 0,-1 0 0,-1 0 0,-4 18 0,5-26 0,0-1 0,-1 0 0,0 0 0,1 0 0,-1 0 0,0-1 0,0 1 0,-1 0 0,1-1 0,0 1 0,-1-1 0,0 0 0,1 0 0,-1 0 0,-6 3 0,-50 16 0,24-10 0,34-11 0,0 1 0,0-1 0,0 0 0,1 1 0,-1-1 0,0 1 0,0-1 0,1 1 0,-1-1 0,0 1 0,1 0 0,-1-1 0,1 1 0,-1 0 0,1-1 0,-1 1 0,1 0 0,0 0 0,-1-1 0,1 1 0,0 0 0,-1 0 0,1 0 0,0 0 0,0 0 0,0-1 0,0 1 0,0 0 0,0 0 0,0 0 0,0 0 0,0 0 0,0-1 0,0 1 0,1 0 0,-1 0 0,0 0 0,1 0 0,-1-1 0,0 1 0,1 0 0,-1 0 0,1-1 0,-1 1 0,2 1 0,32 37 0,-26-31 0,-2-2 0,-2-1 0,1 1 0,-1 0 0,0 0 0,0 0 0,0 1 0,-1 0 0,0-1 0,0 1 0,-1 0 0,0 0 0,0 0 0,1 12 0,-3-13 0,0-1 0,-1 1 0,1 0 0,-1 0 0,0-1 0,-1 1 0,1-1 0,-1 1 0,0-1 0,-1 1 0,1-1 0,-1 0 0,0 0 0,0-1 0,-1 1 0,1 0 0,-8 6 0,4-3-195,-1-1 0,0 0 0,0 0 0,0-1 0,0 0 0,-15 6 0,6-5-6631</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09:26:08.725"/>
    </inkml:context>
    <inkml:brush xml:id="br0">
      <inkml:brushProperty name="width" value="0.035" units="cm"/>
      <inkml:brushProperty name="height" value="0.035" units="cm"/>
    </inkml:brush>
  </inkml:definitions>
  <inkml:trace contextRef="#ctx0" brushRef="#br0">1 48 24575,'0'7'0,"1"0"0,0 1 0,1-1 0,0 0 0,0 0 0,0-1 0,1 1 0,0 0 0,0-1 0,1 1 0,-1-1 0,2 0 0,-1 0 0,0-1 0,1 1 0,0-1 0,1 0 0,-1-1 0,1 1 0,9 5 0,-9-6 0,0 0 0,0-1 0,0 0 0,0 0 0,1-1 0,-1 1 0,1-2 0,0 1 0,-1-1 0,1 1 0,0-2 0,0 1 0,0-1 0,0 0 0,0-1 0,0 1 0,-1-1 0,1-1 0,0 1 0,0-1 0,11-5 0,-9 2-65,0 0 0,0 0 0,0 0 0,-1-1 0,0 0 0,0-1 0,-1 0 0,0 0 0,0-1 0,0 0 0,-1 0 0,0 0 0,-1-1 0,0 0 0,0 0 0,-1 0 0,0-1 0,-1 1 0,0-1 0,3-19 0,-5 12-6761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09:28:21.511"/>
    </inkml:context>
    <inkml:brush xml:id="br0">
      <inkml:brushProperty name="width" value="0.035" units="cm"/>
      <inkml:brushProperty name="height" value="0.035" units="cm"/>
    </inkml:brush>
  </inkml:definitions>
  <inkml:trace contextRef="#ctx0" brushRef="#br0">1 88 24575,'3'0'0,"0"-3"0,1-4 0,2-7 0,1-4 0,4 1 0,4 4 0,2 3 0,1 4 0,-2 9 0,-4 7 0,-1 5 0,-2 2 0,-3-1-8191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77"/>
    </inkml:context>
    <inkml:brush xml:id="br0">
      <inkml:brushProperty name="width" value="0.025" units="cm"/>
      <inkml:brushProperty name="height" value="0.025" units="cm"/>
    </inkml:brush>
  </inkml:definitions>
  <inkml:trace contextRef="#ctx0" brushRef="#br0">0 1 24575,'0'1'0,"0"1"0,0 2 0,0 2 0,0 0 0,0 0 0,0 2 0,0 0 0,0 1 0,0-1 0,0-1 0,0 1 0,0-1 0,0 0 0,0 0-8191</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09:28:23.947"/>
    </inkml:context>
    <inkml:brush xml:id="br0">
      <inkml:brushProperty name="width" value="0.035" units="cm"/>
      <inkml:brushProperty name="height" value="0.035" units="cm"/>
    </inkml:brush>
  </inkml:definitions>
  <inkml:trace contextRef="#ctx0" brushRef="#br0">1 90 24575,'0'-3'0,"0"-7"0,3-2 0,0-2 0,1-1 0,2 1 0,4 4 0,2 3 0,3 3 0,-2 5 0,4 2 0,-2 7 0,0 2 0,-3 2 0,0-2 0,-2 0 0,-3 2 0,-3-3-8191</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9:43.780"/>
    </inkml:context>
    <inkml:brush xml:id="br0">
      <inkml:brushProperty name="width" value="0.035" units="cm"/>
      <inkml:brushProperty name="height" value="0.035" units="cm"/>
    </inkml:brush>
  </inkml:definitions>
  <inkml:trace contextRef="#ctx0" brushRef="#br0">388 1 24575,'0'8'0,"-1"1"0,0-1 0,0 1 0,-2-1 0,-3 11 0,-7 23 0,-18 103 0,3-20 0,-56 193 0,55-218 0,-18 47 0,30-79 0,-14 90 0,25-112 0,-11 47 0,-21 104 0,20-101 0,13-68-72,-3 32 0,5-35-1149,2-15-5605</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9:43.781"/>
    </inkml:context>
    <inkml:brush xml:id="br0">
      <inkml:brushProperty name="width" value="0.035" units="cm"/>
      <inkml:brushProperty name="height" value="0.035" units="cm"/>
    </inkml:brush>
  </inkml:definitions>
  <inkml:trace contextRef="#ctx0" brushRef="#br0">519 80 24575,'-36'-1'0,"20"0"0,0 1 0,0 0 0,-26 5 0,34-3 0,0 1 0,1-1 0,-1 2 0,0-1 0,-11 7 0,-33 29 0,46-36 0,-23 23 0,0 0 0,2 2 0,1 1 0,1 0 0,-36 60 0,55-78 0,0 1 0,-1 0 0,1 0 0,3 0 0,-8 22 0,-7 69 0,8-44 0,5-29 0,2 0 0,0 1 0,2-1 0,1 0 0,4 36 0,-1-45 0,2 1 0,14 42 0,-14-49 0,1-3 0,0 0 0,0 0 0,2 0 0,-1-1 0,12 13 0,-3-4 0,-10-14 0,-1 1 0,0-1 0,1-1 0,-1 1 0,1-1 0,0 0 0,1-1 0,-1 1 0,9 2 0,6 4 0,-2-2 0,-1-1 0,1 0 0,-1-2 0,2 0 0,0 0 0,22 1 0,-11-5 0,-3-2 0,1 0 0,-2-1 0,2-1 0,-1-3 0,1 0 0,-2-1 0,50-19 0,-54 15 0,-1 0 0,0-1 0,-1-2 0,22-15 0,-32 19 0,-1 0 0,1-1 0,-2 0 0,1 0 0,-2-1 0,1-1 0,-2 1 0,11-22 0,-9 15 0,-1-1 0,-2 1 0,-1-2 0,8-38 0,-9 16 0,1-54 0,-5 81 0,-3-92 0,2 90 0,-1 1 0,-1 1 0,0 0 0,-11-26 0,-10-15 0,-57-100 0,62 125 0,-3-1 0,-26-32 0,40 56 0,0-1 0,-1 1 0,1 1 0,-2-1 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9:43.782"/>
    </inkml:context>
    <inkml:brush xml:id="br0">
      <inkml:brushProperty name="width" value="0.035" units="cm"/>
      <inkml:brushProperty name="height" value="0.035" units="cm"/>
    </inkml:brush>
  </inkml:definitions>
  <inkml:trace contextRef="#ctx0" brushRef="#br0">0 0 24575,'4'0'0,"2"0"0,2 0 0,3 0 0,1 0 0,1 0 0,2 0 0,-2 0 0,2 0 0,-2 0 0,-1 0-8191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9:43.783"/>
    </inkml:context>
    <inkml:brush xml:id="br0">
      <inkml:brushProperty name="width" value="0.035" units="cm"/>
      <inkml:brushProperty name="height" value="0.035" units="cm"/>
    </inkml:brush>
  </inkml:definitions>
  <inkml:trace contextRef="#ctx0" brushRef="#br0">0 1 24575,'0'799'0,"11"-683"0,-1-2 0,-12 118-1365,2-221-5461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9:43.784"/>
    </inkml:context>
    <inkml:brush xml:id="br0">
      <inkml:brushProperty name="width" value="0.035" units="cm"/>
      <inkml:brushProperty name="height" value="0.035" units="cm"/>
    </inkml:brush>
  </inkml:definitions>
  <inkml:trace contextRef="#ctx0" brushRef="#br0">0 0 24575,'1'6'0,"0"0"0,1 1 0,-2-2 0,2 1 0,0 0 0,3 8 0,5 12 0,49 227 0,-1-5 0,59 320 0,-105-495 0,58 242 0,-62-286 0,-4-19 0,0 1 0,-3 0 0,1-1 0,2 15 0,-4-25-1,0 0 1,0 0-1,0 0 0,0 0 0,0 0 0,0 0 0,0 0 0,0 0 0,-1 0 1,1 0-1,0 0 0,0 0 0,0 0 0,0 0 0,0 0 0,0 0 1,0 0-1,0 0 0,0 0 0,0 0 0,0 0 0,0 0 0,0 0 1,0 0-1,0 0 0,0 0 0,-2 0 0,2 0 0,0 0 0,0 0 0,0 0 1,0 0-1,0 0 0,0 0 0,0 1 0,0-1 0,0 0 0,0 0 1,0 0-1,0 0 0,0 0 0,0 0 0,0 0 0,0 0 0,0 0 1,0 0-1,0 0 0,0 0 0,0 0 0,0 0 0,0 0 0,0 1 1,0-1-1,0 0 0,0 0 0,0 0 0,0 0 0,0 0 0,0 0 0,0 0 1,-4-7 116,-5-15-1160,9 20 659,-8-19-6441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9:43.787"/>
    </inkml:context>
    <inkml:brush xml:id="br0">
      <inkml:brushProperty name="width" value="0.035" units="cm"/>
      <inkml:brushProperty name="height" value="0.035" units="cm"/>
    </inkml:brush>
  </inkml:definitions>
  <inkml:trace contextRef="#ctx0" brushRef="#br0">330 0 24575,'0'4'0,"-1"-1"0,0 1 0,0-2 0,-1 2 0,1 0 0,-1-3 0,-2 7 0,-1 3 0,-1 5 0,1 0 0,-3 21 0,-3 5 0,-8 14 0,-20 99 0,9-45 0,1 5 0,2-27 0,20-66 0,0-1 0,1 1 0,1-1 0,-4 33 0,6-25 0,-13 56 0,11-57 0,-5 50 0,8-46 0,1 5 0,2-29 0,-1-1 0,-1 2 0,1-2 0,-1 0 0,-1 2 0,-4 13 0,1-9 0,3-1 0,-2 1 0,0 24 0,1-23 0,1 2 0,-8 23 0,5-22 0,2 1 0,-1 0 0,-1 24 0,-3 22 0,6-53-1365,0-1-5461</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19:43.788"/>
    </inkml:context>
    <inkml:brush xml:id="br0">
      <inkml:brushProperty name="width" value="0.035" units="cm"/>
      <inkml:brushProperty name="height" value="0.035" units="cm"/>
    </inkml:brush>
  </inkml:definitions>
  <inkml:trace contextRef="#ctx0" brushRef="#br0">34 1 24575,'-1'8'0,"-1"1"0,-4 15 0,4-11 0,2-38 0,0 17 0,0 21 0,0-11 0,0 12 0,0-13 0,0-1 0,0 0 0,0 0 0,0 0 0,0 1 0,0-1 0,0 0 0,0 0 0,0 1 0,0-1 0,0 0 0,0 0 0,0 0 0,0 0 0,0 0 0,0 0 0,0 1 0,0-1 0,-1 0 0,1 0 0,0 0 0,0 2 0,0-2 0,0 0 0,-1 0 0,1 0 0,0 0 0,0 1 0,0-1 0,0 0 0,0 0 0,0 0 0,-2 0 0,-11 2 0,7-2 0,11-9 0,-5 9-22,0 0-1,0 0 1,0 0 0,0 0-1,0 0 1,0 1 0,0-1-1,0 0 1,0 0-1,0 0 1,0 0 0,0 0-1,0 0 1,0 1 0,0-1-1,0 0 1,0 0-1,0 0 1,0 0 0,0 0-1,1 0 1,-1 1-1,0-1 1,0 0 0,0 0-1,0 0 1,0 0 0,0 0-1,0 0 1,0 0-1,1 0 1,-1 0 0,0 0-1,0 0 1,0 0-1,0 0 1,0 0 0,0 0-1,1 0 1,-1 0 0,0 0-1,0 0 1,0 0-1,0 0 1,0 0 0,2 0-1,-2 0 1,0 0 0,0 0-1,0 0 1,0 0-1,0 0 1,0 0 0,1 0-1,-1 0 1,0 0-1,0 0 1,0 0 0,0 0-1,0 0 1,-1 4-6804</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5:20:21.736"/>
    </inkml:context>
    <inkml:brush xml:id="br0">
      <inkml:brushProperty name="width" value="0.035" units="cm"/>
      <inkml:brushProperty name="height" value="0.035" units="cm"/>
    </inkml:brush>
  </inkml:definitions>
  <inkml:trace contextRef="#ctx0" brushRef="#br0">1 0 24575,'12'38'0,"-3"-17"0,51 156 0,8 29 0,-62-184 0,0-1 0,2 1 0,0-2 0,19 33 0,-14-28 0,-1 2 0,-1-1 0,12 50 0,14 33 0,-31-98 0,0 0 0,0 0 0,1-1 0,1 0 0,0-1 0,16 17 0,66 50 0,-38-34 0,-11-8-59,-24-22-202,-2 1 0,1 1-1,-1 0 1,21 28 0,-29-31-6565</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8:05:10.822"/>
    </inkml:context>
    <inkml:brush xml:id="br0">
      <inkml:brushProperty name="width" value="0.035" units="cm"/>
      <inkml:brushProperty name="height" value="0.035" units="cm"/>
    </inkml:brush>
  </inkml:definitions>
  <inkml:trace contextRef="#ctx0" brushRef="#br0">504 15 24575,'-33'34'0,"24"-22"0,1-1 0,-1 1 0,-1-2 0,0 0 0,-1 0 0,-19 14 0,-30 30 0,-26 53 0,34-38 0,-7 20 0,40-66 0,1 0 0,2 1 0,0 1 0,2 1 0,0 0 0,-14 41 0,28-65 0,-1 0 0,1 0 0,-1 0 0,1 1 0,0-1 0,0 0 0,0 0 0,0 0 0,1 0 0,-1 0 0,0 0 0,1 0 0,0 0 0,-1 0 0,1 0 0,0 0 0,0 0 0,0 0 0,0 0 0,3 3 0,34 31 0,-10-12 0,-11-7 0,1-1 0,22 15 0,7 6 0,-14-13 0,9 7 0,-15-5 0,1-1 0,1-1 0,41 24 0,-69-47 0,1-1 0,-1 0 0,0 0 0,1 0 0,-1 0 0,0 0 0,1 0 0,-1-1 0,0 1 0,1 0 0,-1-1 0,0 1 0,0-1 0,1 1 0,-1-1 0,0 1 0,0-1 0,0 0 0,0 0 0,0 0 0,0 1 0,0-1 0,0 0 0,0 0 0,0-1 0,0 1 0,1-2 0,28-39 0,-25 35 0,60-73 0,-33 44 0,54-50 0,-57 59 0,31-35 0,54-69 0,23-43 0,-135 173 0,-1-1 0,0 0 0,0 1 0,0-1 0,0 0 0,0 0 0,-1 0 0,1 0 0,0 1 0,-1-1 0,0 0 0,1 0 0,-1 0 0,0 0 0,0 0 0,0 0 0,0 0 0,0 0 0,-1 0 0,1 0 0,-1 0 0,1 0 0,-1 0 0,1 0 0,-1 0 0,0 1 0,0-1 0,0 0 0,-2-2 0,-3-4 0,-1 1 0,0-1 0,-1 1 0,-14-10 0,3 1 0,-50-37 0,-38-30 0,29 26 0,-15 7 0,85 44-227,-2 2-1,1-1 1,0 1-1,-1 1 1,-14-4-1,17 5-6598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78"/>
    </inkml:context>
    <inkml:brush xml:id="br0">
      <inkml:brushProperty name="width" value="0.025" units="cm"/>
      <inkml:brushProperty name="height" value="0.025" units="cm"/>
    </inkml:brush>
  </inkml:definitions>
  <inkml:trace contextRef="#ctx0" brushRef="#br0">1 1 24575,'0'1'0,"0"2"0,1 1 0,0 1 0,1 1 0,-1 0 0,0 1 0,-1 1 0,0 1 0,1-1 0,-1 0 0,-1-1 0,1 1 0,0-1 0,0-2-8191</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8:05:33.252"/>
    </inkml:context>
    <inkml:brush xml:id="br0">
      <inkml:brushProperty name="width" value="0.035" units="cm"/>
      <inkml:brushProperty name="height" value="0.035" units="cm"/>
    </inkml:brush>
  </inkml:definitions>
  <inkml:trace contextRef="#ctx0" brushRef="#br0">416 13 24575,'-27'28'0,"20"-19"0,0 1 0,-1-1 0,1 0 0,-2-1 0,0 0 0,-16 12 0,-24 24 0,-22 45 0,28-32 0,-6 17 0,33-55 0,2 0 0,0 1 0,1 0 0,1 1 0,1 1 0,-12 34 0,22-55 0,1 1 0,0 0 0,-1 0 0,1-1 0,0 1 0,0 0 0,0-1 0,0 1 0,0 0 0,1 0 0,-1-1 0,1 1 0,-1 0 0,1-1 0,-1 1 0,1 0 0,0-1 0,0 1 0,0-1 0,2 3 0,29 26 0,-10-10 0,-7-6 0,-1-1 0,19 13 0,6 5 0,-11-12 0,6 7 0,-11-4 0,0-2 0,1 0 0,33 20 0,-55-40 0,-1 0 0,0 0 0,0 0 0,0 0 0,0 0 0,0 0 0,0 0 0,0 0 0,0 0 0,1 0 0,-1-1 0,0 1 0,0-1 0,0 1 0,0-1 0,0 1 0,0-1 0,-1 1 0,1-1 0,0 0 0,0 1 0,0-1 0,0 0 0,-1 0 0,1 0 0,0 0 0,0-1 0,24-33 0,-21 29 0,50-60 0,-27 36 0,44-41 0,-47 49 0,25-30 0,45-56 0,20-35 0,-113 141 0,0 1 0,0 0 0,0-1 0,0 1 0,-1-1 0,1 1 0,0-1 0,-1 1 0,1-1 0,-1 0 0,0 1 0,1-1 0,-1 0 0,0 1 0,0-1 0,0 1 0,0-1 0,0 0 0,-1 1 0,1-1 0,0 0 0,-1 1 0,1-1 0,-1 1 0,0-1 0,1 1 0,-1-1 0,0 1 0,-1-2 0,-4-4 0,1 1 0,-1 0 0,0 0 0,-12-8 0,1 0 0,-40-30 0,-30-24 0,22 21 0,-12 5 0,70 38-227,-1 0-1,1 0 1,-1 1-1,0 0 1,-12-2-1,14 3-6598</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8:47:29.590"/>
    </inkml:context>
    <inkml:brush xml:id="br0">
      <inkml:brushProperty name="width" value="0.025" units="cm"/>
      <inkml:brushProperty name="height" value="0.025" units="cm"/>
    </inkml:brush>
  </inkml:definitions>
  <inkml:trace contextRef="#ctx0" brushRef="#br0">1 0 24575,'198'183'0,"-182"-168"0,1-1 0,0-1 0,26 14 0,-1 1 0,-22-13 0,0 0 0,1 0 0,0-1 0,1-1 0,0-1 0,2-1 0,43 15 0,-41-19-341,-2 1 0,1 1-1,24 13 1,-33-14-6485</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8:51:23.940"/>
    </inkml:context>
    <inkml:brush xml:id="br0">
      <inkml:brushProperty name="width" value="0.025" units="cm"/>
      <inkml:brushProperty name="height" value="0.025" units="cm"/>
    </inkml:brush>
  </inkml:definitions>
  <inkml:trace contextRef="#ctx0" brushRef="#br0">1 0 24575,'198'183'0,"-182"-168"0,1-1 0,0-1 0,26 14 0,-1 1 0,-22-13 0,0 0 0,1 0 0,0-1 0,1-1 0,0-1 0,2-1 0,43 15 0,-41-19-341,-2 1 0,1 1-1,24 13 1,-33-14-6485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8:51:30.408"/>
    </inkml:context>
    <inkml:brush xml:id="br0">
      <inkml:brushProperty name="width" value="0.025" units="cm"/>
      <inkml:brushProperty name="height" value="0.025" units="cm"/>
    </inkml:brush>
  </inkml:definitions>
  <inkml:trace contextRef="#ctx0" brushRef="#br0">1 0 24575,'218'183'0,"-201"-168"0,2-1 0,0-1 0,28 14 0,-1 1 0,-24-13 0,0 0 0,1 0 0,0-1 0,2-1 0,-1-1 0,2-1 0,48 15 0,-45-19-341,-3 1 0,1 1-1,27 13 1,-36-14-6485</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8:51:36.768"/>
    </inkml:context>
    <inkml:brush xml:id="br0">
      <inkml:brushProperty name="width" value="0.025" units="cm"/>
      <inkml:brushProperty name="height" value="0.025" units="cm"/>
    </inkml:brush>
  </inkml:definitions>
  <inkml:trace contextRef="#ctx0" brushRef="#br0">1 0 24575,'198'183'0,"-182"-168"0,1-1 0,0-1 0,26 14 0,-1 1 0,-22-13 0,0 0 0,1 0 0,0-1 0,1-1 0,0-1 0,2-1 0,43 15 0,-41-19-341,-2 1 0,1 1-1,24 13 1,-33-14-6485</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14:11:22.804"/>
    </inkml:context>
    <inkml:brush xml:id="br0">
      <inkml:brushProperty name="width" value="0.025" units="cm"/>
      <inkml:brushProperty name="height" value="0.025" units="cm"/>
    </inkml:brush>
  </inkml:definitions>
  <inkml:trace contextRef="#ctx0" brushRef="#br0">1 0 24575,'2'1'0,"1"-1"0,-1 0 0,0 1 0,0-1 0,0 1 0,4 2 0,7 1 0,24 2 0,0-2 0,0-1 0,47-2 0,476-1-1365,-548 0-5461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14:14:29.353"/>
    </inkml:context>
    <inkml:brush xml:id="br0">
      <inkml:brushProperty name="width" value="0.025" units="cm"/>
      <inkml:brushProperty name="height" value="0.025" units="cm"/>
    </inkml:brush>
  </inkml:definitions>
  <inkml:trace contextRef="#ctx0" brushRef="#br0">988 0 24575,'-4'6'0,"0"-1"0,-1 0 0,1 0 0,-1 0 0,-7 5 0,-7 7 0,-97 103 0,83-82 0,-40 58 0,-8 14 0,27-39 0,42-55 0,-18 25 0,-41 73 0,61-95 0,-137 270 0,129-251 0,-20 40 0,25-55 0,0 1 0,2 0 0,0 1 0,2 0 0,-13 53 0,-13 46 0,24-91 0,1 0 0,2 1 0,-7 44 0,11-49 0,-1-6 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1:59:46.450"/>
    </inkml:context>
    <inkml:brush xml:id="br0">
      <inkml:brushProperty name="width" value="0.025" units="cm"/>
      <inkml:brushProperty name="height" value="0.025" units="cm"/>
    </inkml:brush>
  </inkml:definitions>
  <inkml:trace contextRef="#ctx0" brushRef="#br0">0 0 24575,'4'1'0,"-1"-1"0,1 1 0,-1-1 0,1 0 0,-1 0 0,8 1 0,5-1 0,15 3 0,7 0 0,110 1 0,-133-3 0,0-1 0,17 3 0,19 0 0,1-3 0,15 1 0,141 1 0,-138-2 0,192 0 0,-249 0-682,19 2-1,-24-1-6143</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1:59:46.451"/>
    </inkml:context>
    <inkml:brush xml:id="br0">
      <inkml:brushProperty name="width" value="0.025" units="cm"/>
      <inkml:brushProperty name="height" value="0.025" units="cm"/>
    </inkml:brush>
  </inkml:definitions>
  <inkml:trace contextRef="#ctx0" brushRef="#br0">7 0 24575,'3'1'0,"0"-1"0,1 1 0,-1 0 0,0 0 0,0 1 0,0-1 0,4 4 0,1 0 0,-4-2 0,0 0 0,1 0 0,5 7 0,0-1 0,5 3 0,-8-7 0,8 8 0,-8-4 0,-5-7 0,0 0 0,0 0 0,-1 0 0,1 0 0,0-1 0,0 1 0,4 1 0,3 3 0,1 0 0,8 8 0,-1-2 0,13 10 0,-30-22 0,1 0 0,-1 0 0,0 0 0,0 0 0,0 0 0,0 1 0,1-1 0,-1 0 0,0 0 0,0 0 0,0 0 0,0 1 0,0-1 0,1 0 0,-1 0 0,0 0 0,0 1 0,0-1 0,0 0 0,0 0 0,0 1 0,0-1 0,0 0 0,0 1 0,0-1 0,0 0 0,0 0 0,0 1 0,0-1 0,0 0 0,-1 0 0,1 0 0,0 1 0,0-1 0,0 0 0,0 0 0,-1 0 0,1 0 0,0 1 0,0-1 0,0 0 0,0 0 0,-1 0 0,-12 4 0,9-4 0,-2 2 0,0 1 0,0 0 0,1 0 0,-8 5 0,-21 18 0,22-16 0,8-7 0,-1 1 0,1-1 0,0 1 0,-7 8 0,7-5 0,3-6 0,0 0 0,1 0 0,-1 1 0,0-1 0,0 0 0,1 0 0,-1 0 0,0-1 0,0 1 0,-2 1 0,-3 2 0,3-2 0,0-1 0,1 1 0,-1 0 0,1 0 0,0 0 0,0 0 0,-1 0 0,1 0 0,-2 4 0,2-3 0,-1 0 0,1 0 0,0-1 0,-1 1 0,-4 3 0,3-4 0,1 1 0,-6 6 0,7-5-69,1-4-3,1 1 0,0 0 0,-1-1 0,1 1 0,-1-1 0,1 1 0,-1-1 0,1 1 0,-1-1 0,1 1 0,-1-1 0,1 1 0,-1-1 0,1 0 0,-1 1 0,1-1 0,-2 0 0,0 0-6754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03:17.764"/>
    </inkml:context>
    <inkml:brush xml:id="br0">
      <inkml:brushProperty name="width" value="0.025" units="cm"/>
      <inkml:brushProperty name="height" value="0.025" units="cm"/>
    </inkml:brush>
  </inkml:definitions>
  <inkml:trace contextRef="#ctx0" brushRef="#br0">0 0 24575,'4'1'0,"-1"-1"0,1 1 0,-1-1 0,1 0 0,-1 0 0,8 1 0,5-1 0,15 3 0,7 0 0,110 1 0,-133-3 0,0-1 0,17 3 0,19 0 0,1-3 0,15 1 0,141 1 0,-138-2 0,192 0 0,-249 0-682,19 2-1,-24-1-6143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79"/>
    </inkml:context>
    <inkml:brush xml:id="br0">
      <inkml:brushProperty name="width" value="0.025" units="cm"/>
      <inkml:brushProperty name="height" value="0.025" units="cm"/>
    </inkml:brush>
  </inkml:definitions>
  <inkml:trace contextRef="#ctx0" brushRef="#br0">1 1 24575,'0'2'0,"0"2"0,0 1 0,0 2 0,0 0 0,0 0 0,0 0 0,0 1 0,0 0 0,0 0 0,0 0 0,0 0 0,0-2-8191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03:17.765"/>
    </inkml:context>
    <inkml:brush xml:id="br0">
      <inkml:brushProperty name="width" value="0.025" units="cm"/>
      <inkml:brushProperty name="height" value="0.025" units="cm"/>
    </inkml:brush>
  </inkml:definitions>
  <inkml:trace contextRef="#ctx0" brushRef="#br0">7 0 24575,'3'1'0,"0"-1"0,1 1 0,-1 0 0,0 0 0,0 1 0,0-1 0,4 4 0,1 0 0,-4-2 0,0 0 0,1 0 0,5 7 0,0-1 0,5 3 0,-8-7 0,8 8 0,-8-4 0,-5-7 0,0 0 0,0 0 0,-1 0 0,1 0 0,0-1 0,0 1 0,4 1 0,3 3 0,1 0 0,8 8 0,-1-2 0,13 10 0,-30-22 0,1 0 0,-1 0 0,0 0 0,0 0 0,0 0 0,0 1 0,1-1 0,-1 0 0,0 0 0,0 0 0,0 0 0,0 1 0,0-1 0,1 0 0,-1 0 0,0 0 0,0 1 0,0-1 0,0 0 0,0 0 0,0 1 0,0-1 0,0 0 0,0 1 0,0-1 0,0 0 0,0 0 0,0 1 0,0-1 0,0 0 0,-1 0 0,1 0 0,0 1 0,0-1 0,0 0 0,0 0 0,-1 0 0,1 0 0,0 1 0,0-1 0,0 0 0,0 0 0,-1 0 0,-12 4 0,9-4 0,-2 2 0,0 1 0,0 0 0,1 0 0,-8 5 0,-21 18 0,22-16 0,8-7 0,-1 1 0,1-1 0,0 1 0,-7 8 0,7-5 0,3-6 0,0 0 0,1 0 0,-1 1 0,0-1 0,0 0 0,1 0 0,-1 0 0,0-1 0,0 1 0,-2 1 0,-3 2 0,3-2 0,0-1 0,1 1 0,-1 0 0,1 0 0,0 0 0,0 0 0,-1 0 0,1 0 0,-2 4 0,2-3 0,-1 0 0,1 0 0,0-1 0,-1 1 0,-4 3 0,3-4 0,1 1 0,-6 6 0,7-5-69,1-4-3,1 1 0,0 0 0,-1-1 0,1 1 0,-1-1 0,1 1 0,-1-1 0,1 1 0,-1-1 0,1 1 0,-1-1 0,1 1 0,-1-1 0,1 0 0,-1 1 0,1-1 0,-2 0 0,0 0-6754</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3:48:57.031"/>
    </inkml:context>
    <inkml:brush xml:id="br0">
      <inkml:brushProperty name="width" value="0.035" units="cm"/>
      <inkml:brushProperty name="height" value="0.035" units="cm"/>
      <inkml:brushProperty name="color" value="#E71224"/>
    </inkml:brush>
  </inkml:definitions>
  <inkml:trace contextRef="#ctx0" brushRef="#br0">66 365 24575,'-1'-4'0,"0"0"0,-1-1 0,0 0 0,-1 0 0,0 0 0,0 0 0,-1-1 0,2 2 0,-1-1 0,0 2 0,0-2 0,-1 0 0,2 1 0,-1-1 0,1 2 0,0-2 0,0 1 0,0 0 0,0-1 0,1 1 0,0-2 0,1 4 0,0-2 0,0 0 0,0-1 0,0 1 0,0-1 0,0 1 0,0 0 0,-1-1 0,-1-1 0,0 1 0,0-1 0,0 0 0,-1-1 0,2 2 0,-1 0 0,2 1 0,0 0 0,0 0 0,0 0 0,0-1 0,0 1 0,0-1 0,0 0 0,0-1 0,0-1 0,0 2 0,0-1 0,0 3 0,0-2 0,0 0 0,0 0 0,1-1 0,1 2 0,0-2 0,2 1 0,0-1 0,-1 0 0,1 1 0,0 0 0,0-2 0,-1 2 0,1-1 0,-2 2 0,2-1 0,0 0 0,0 0 0,0 1 0,0 0 0,0 0 0,0 1 0,0-1 0,1 1 0,-2 0 0,1 0 0,-2 2 0,-1 1 0,0 1 0,-1 0 0,0 1 0,0 0 0,0 1 0,0 0 0,0 1 0,0-2 0,0 1 0,0-1 0,0 2 0,-1-1 0,0 2 0,0-3 0,0 2 0,1-2 0,0 1 0,0 1 0,0 1 0,0 0 0,0-1 0,0 0 0,0-1 0,0 2 0,0 0 0,0 1 0,0 0 0,0 1 0,0-1 0,0 1 0,0-1 0,0 1 0,0 0 0,0 0 0,0 1 0,0 0 0,0-1 0,2 0 0,1 0 0,1-1 0,0-1 0,0 1 0,-1-1 0,1-1 0,-1 1 0,1-2 0,0 1 0,-1 1 0,1 0 0,0-1 0,1 0 0,-1 0 0,1-1 0,1 0 0,-1 0 0,1 0 0,0 0 0,-1 0 0,1 0 0,-1 2 0,-1-3 0,0 3 0,-2-2 0,1-1 0,-1 0 0,1 0 0,-1-1 0,0 1 0,-1-1 0,1 1 0,0 0 0,-1 0 0,0-2 0,-1 1 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3:48:57.032"/>
    </inkml:context>
    <inkml:brush xml:id="br0">
      <inkml:brushProperty name="width" value="0.035" units="cm"/>
      <inkml:brushProperty name="height" value="0.035" units="cm"/>
      <inkml:brushProperty name="color" value="#E71224"/>
    </inkml:brush>
  </inkml:definitions>
  <inkml:trace contextRef="#ctx0" brushRef="#br0">0 228 24575,'11'0'0,"0"0"0,-4-1 0,2-2 0,-3 0 0,1-1 0,0 0 0,0 0 0,0-1 0,-1-1 0,1 0 0,1 0 0,-1-2 0,-1 0 0,1 2 0,-1-1 0,0 0 0,-1 0 0,0 0 0,-1-1 0,0 0 0,-1-2 0,-1 1 0,0 0 0,0 1 0,0 1 0,0 0 0,1-1 0,-1 4 0,1-1 0,-2 2 0,0 0 0,-1 1 0,0 0 0,0 0 0,0 1 0,0-1 0,0 0 0,0 0 0,0 0 0,0 1 0,0-2 0,0 0 0,1-2 0,2-3 0,-2 2 0,3 0 0,-3 6 0,0 1 0,-1 2 0,0 1 0,0-1 0,0 0 0,1 0 0,0 0 0,0 1 0,-1-2 0,0 2 0,0-1 0,0 0 0,0 0 0,0 0 0,0 2 0,0 2 0,0 0 0,0 1 0,0 0 0,0-1 0,0 1 0,0-1 0,0 1 0,0 0 0,0 0 0,0-2 0,0 1 0,0-2 0,0 1 0,0 1 0,0-1 0,0 1 0,0 0 0,0-1 0,0-1 0,0-1 0,0-1 0,0-1 0,0 1 0,0 5 0,0-4 0,-1 7 0,0-4 0,-2 3 0,0 0 0,0-1 0,0 0 0,0-1 0,0-1 0,1 0 0,-1-1 0,1-1 0,0-1 0,0 0 0,-1 1 0,1-1 0,0 0 0,1-3 0,0 1 0,0-2 0,1 1 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3:48:57.029"/>
    </inkml:context>
    <inkml:brush xml:id="br0">
      <inkml:brushProperty name="width" value="0.035" units="cm"/>
      <inkml:brushProperty name="height" value="0.035" units="cm"/>
      <inkml:brushProperty name="color" value="#E71224"/>
    </inkml:brush>
  </inkml:definitions>
  <inkml:trace contextRef="#ctx0" brushRef="#br0">66 365 24575,'-1'-4'0,"0"0"0,-1-1 0,0 0 0,-1 0 0,0 0 0,0 0 0,-1-1 0,2 2 0,-1-1 0,0 2 0,0-2 0,-1 0 0,2 1 0,-1-1 0,1 2 0,0-2 0,0 1 0,0 0 0,0-1 0,1 1 0,0-2 0,1 4 0,0-2 0,0 0 0,0-1 0,0 1 0,0-1 0,0 1 0,0 0 0,-1-1 0,-1-1 0,0 1 0,0-1 0,0 0 0,-1-1 0,2 2 0,-1 0 0,2 1 0,0 0 0,0 0 0,0 0 0,0-1 0,0 1 0,0-1 0,0 0 0,0-1 0,0-1 0,0 2 0,0-1 0,0 3 0,0-2 0,0 0 0,0 0 0,1-1 0,1 2 0,0-2 0,2 1 0,0-1 0,-1 0 0,1 1 0,0 0 0,0-2 0,-1 2 0,1-1 0,-2 2 0,2-1 0,0 0 0,0 0 0,0 1 0,0 0 0,0 0 0,0 1 0,0-1 0,1 1 0,-2 0 0,1 0 0,-2 2 0,-1 1 0,0 1 0,-1 0 0,0 1 0,0 0 0,0 1 0,0 0 0,0 1 0,0-2 0,0 1 0,0-1 0,0 2 0,-1-1 0,0 2 0,0-3 0,0 2 0,1-2 0,0 1 0,0 1 0,0 1 0,0 0 0,0-1 0,0 0 0,0-1 0,0 2 0,0 0 0,0 1 0,0 0 0,0 1 0,0-1 0,0 1 0,0-1 0,0 1 0,0 0 0,0 0 0,0 1 0,0 0 0,0-1 0,2 0 0,1 0 0,1-1 0,0-1 0,0 1 0,-1-1 0,1-1 0,-1 1 0,1-2 0,0 1 0,-1 1 0,1 0 0,0-1 0,1 0 0,-1 0 0,1-1 0,1 0 0,-1 0 0,1 0 0,0 0 0,-1 0 0,1 0 0,-1 2 0,-1-3 0,0 3 0,-2-2 0,1-1 0,-1 0 0,1 0 0,-1-1 0,0 1 0,-1-1 0,1 1 0,0 0 0,-1 0 0,0-2 0,-1 1 0</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3:48:57.030"/>
    </inkml:context>
    <inkml:brush xml:id="br0">
      <inkml:brushProperty name="width" value="0.035" units="cm"/>
      <inkml:brushProperty name="height" value="0.035" units="cm"/>
      <inkml:brushProperty name="color" value="#E71224"/>
    </inkml:brush>
  </inkml:definitions>
  <inkml:trace contextRef="#ctx0" brushRef="#br0">0 228 24575,'11'0'0,"0"0"0,-4-1 0,2-2 0,-3 0 0,1-1 0,0 0 0,0 0 0,0-1 0,-1-1 0,1 0 0,1 0 0,-1-2 0,-1 0 0,1 2 0,-1-1 0,0 0 0,-1 0 0,0 0 0,-1-1 0,0 0 0,-1-2 0,-1 1 0,0 0 0,0 1 0,0 1 0,0 0 0,1-1 0,-1 4 0,1-1 0,-2 2 0,0 0 0,-1 1 0,0 0 0,0 0 0,0 1 0,0-1 0,0 0 0,0 0 0,0 0 0,0 1 0,0-2 0,0 0 0,1-2 0,2-3 0,-2 2 0,3 0 0,-3 6 0,0 1 0,-1 2 0,0 1 0,0-1 0,0 0 0,1 0 0,0 0 0,0 1 0,-1-2 0,0 2 0,0-1 0,0 0 0,0 0 0,0 0 0,0 2 0,0 2 0,0 0 0,0 1 0,0 0 0,0-1 0,0 1 0,0-1 0,0 1 0,0 0 0,0 0 0,0-2 0,0 1 0,0-2 0,0 1 0,0 1 0,0-1 0,0 1 0,0 0 0,0-1 0,0-1 0,0-1 0,0-1 0,0-1 0,0 1 0,0 5 0,0-4 0,-1 7 0,0-4 0,-2 3 0,0 0 0,0-1 0,0 0 0,0-1 0,0-1 0,1 0 0,-1-1 0,1-1 0,0-1 0,0 0 0,-1 1 0,1-1 0,0 0 0,1-3 0,0 1 0,0-2 0,1 1 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3:48:57.027"/>
    </inkml:context>
    <inkml:brush xml:id="br0">
      <inkml:brushProperty name="width" value="0.035" units="cm"/>
      <inkml:brushProperty name="height" value="0.035" units="cm"/>
      <inkml:brushProperty name="color" value="#E71224"/>
    </inkml:brush>
  </inkml:definitions>
  <inkml:trace contextRef="#ctx0" brushRef="#br0">66 365 24575,'-1'-4'0,"0"0"0,-1-1 0,0 0 0,-1 0 0,0 0 0,0 0 0,-1-1 0,2 2 0,-1-1 0,0 2 0,0-2 0,-1 0 0,2 1 0,-1-1 0,1 2 0,0-2 0,0 1 0,0 0 0,0-1 0,1 1 0,0-2 0,1 4 0,0-2 0,0 0 0,0-1 0,0 1 0,0-1 0,0 1 0,0 0 0,-1-1 0,-1-1 0,0 1 0,0-1 0,0 0 0,-1-1 0,2 2 0,-1 0 0,2 1 0,0 0 0,0 0 0,0 0 0,0-1 0,0 1 0,0-1 0,0 0 0,0-1 0,0-1 0,0 2 0,0-1 0,0 3 0,0-2 0,0 0 0,0 0 0,1-1 0,1 2 0,0-2 0,2 1 0,0-1 0,-1 0 0,1 1 0,0 0 0,0-2 0,-1 2 0,1-1 0,-2 2 0,2-1 0,0 0 0,0 0 0,0 1 0,0 0 0,0 0 0,0 1 0,0-1 0,1 1 0,-2 0 0,1 0 0,-2 2 0,-1 1 0,0 1 0,-1 0 0,0 1 0,0 0 0,0 1 0,0 0 0,0 1 0,0-2 0,0 1 0,0-1 0,0 2 0,-1-1 0,0 2 0,0-3 0,0 2 0,1-2 0,0 1 0,0 1 0,0 1 0,0 0 0,0-1 0,0 0 0,0-1 0,0 2 0,0 0 0,0 1 0,0 0 0,0 1 0,0-1 0,0 1 0,0-1 0,0 1 0,0 0 0,0 0 0,0 1 0,0 0 0,0-1 0,2 0 0,1 0 0,1-1 0,0-1 0,0 1 0,-1-1 0,1-1 0,-1 1 0,1-2 0,0 1 0,-1 1 0,1 0 0,0-1 0,1 0 0,-1 0 0,1-1 0,1 0 0,-1 0 0,1 0 0,0 0 0,-1 0 0,1 0 0,-1 2 0,-1-3 0,0 3 0,-2-2 0,1-1 0,-1 0 0,1 0 0,-1-1 0,0 1 0,-1-1 0,1 1 0,0 0 0,-1 0 0,0-2 0,-1 1 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3:48:57.028"/>
    </inkml:context>
    <inkml:brush xml:id="br0">
      <inkml:brushProperty name="width" value="0.035" units="cm"/>
      <inkml:brushProperty name="height" value="0.035" units="cm"/>
      <inkml:brushProperty name="color" value="#E71224"/>
    </inkml:brush>
  </inkml:definitions>
  <inkml:trace contextRef="#ctx0" brushRef="#br0">0 228 24575,'11'0'0,"0"0"0,-4-1 0,2-2 0,-3 0 0,1-1 0,0 0 0,0 0 0,0-1 0,-1-1 0,1 0 0,1 0 0,-1-2 0,-1 0 0,1 2 0,-1-1 0,0 0 0,-1 0 0,0 0 0,-1-1 0,0 0 0,-1-2 0,-1 1 0,0 0 0,0 1 0,0 1 0,0 0 0,1-1 0,-1 4 0,1-1 0,-2 2 0,0 0 0,-1 1 0,0 0 0,0 0 0,0 1 0,0-1 0,0 0 0,0 0 0,0 0 0,0 1 0,0-2 0,0 0 0,1-2 0,2-3 0,-2 2 0,3 0 0,-3 6 0,0 1 0,-1 2 0,0 1 0,0-1 0,0 0 0,1 0 0,0 0 0,0 1 0,-1-2 0,0 2 0,0-1 0,0 0 0,0 0 0,0 0 0,0 2 0,0 2 0,0 0 0,0 1 0,0 0 0,0-1 0,0 1 0,0-1 0,0 1 0,0 0 0,0 0 0,0-2 0,0 1 0,0-2 0,0 1 0,0 1 0,0-1 0,0 1 0,0 0 0,0-1 0,0-1 0,0-1 0,0-1 0,0-1 0,0 1 0,0 5 0,0-4 0,-1 7 0,0-4 0,-2 3 0,0 0 0,0-1 0,0 0 0,0-1 0,0-1 0,1 0 0,-1-1 0,1-1 0,0-1 0,0 0 0,-1 1 0,1-1 0,0 0 0,1-3 0,0 1 0,0-2 0,1 1 0</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3:48:57.025"/>
    </inkml:context>
    <inkml:brush xml:id="br0">
      <inkml:brushProperty name="width" value="0.035" units="cm"/>
      <inkml:brushProperty name="height" value="0.035" units="cm"/>
      <inkml:brushProperty name="color" value="#E71224"/>
    </inkml:brush>
  </inkml:definitions>
  <inkml:trace contextRef="#ctx0" brushRef="#br0">66 365 24575,'-1'-4'0,"0"0"0,-1-1 0,0 0 0,-1 0 0,0 0 0,0 0 0,-1-1 0,2 2 0,-1-1 0,0 2 0,0-2 0,-1 0 0,2 1 0,-1-1 0,1 2 0,0-2 0,0 1 0,0 0 0,0-1 0,1 1 0,0-2 0,1 4 0,0-2 0,0 0 0,0-1 0,0 1 0,0-1 0,0 1 0,0 0 0,-1-1 0,-1-1 0,0 1 0,0-1 0,0 0 0,-1-1 0,2 2 0,-1 0 0,2 1 0,0 0 0,0 0 0,0 0 0,0-1 0,0 1 0,0-1 0,0 0 0,0-1 0,0-1 0,0 2 0,0-1 0,0 3 0,0-2 0,0 0 0,0 0 0,1-1 0,1 2 0,0-2 0,2 1 0,0-1 0,-1 0 0,1 1 0,0 0 0,0-2 0,-1 2 0,1-1 0,-2 2 0,2-1 0,0 0 0,0 0 0,0 1 0,0 0 0,0 0 0,0 1 0,0-1 0,1 1 0,-2 0 0,1 0 0,-2 2 0,-1 1 0,0 1 0,-1 0 0,0 1 0,0 0 0,0 1 0,0 0 0,0 1 0,0-2 0,0 1 0,0-1 0,0 2 0,-1-1 0,0 2 0,0-3 0,0 2 0,1-2 0,0 1 0,0 1 0,0 1 0,0 0 0,0-1 0,0 0 0,0-1 0,0 2 0,0 0 0,0 1 0,0 0 0,0 1 0,0-1 0,0 1 0,0-1 0,0 1 0,0 0 0,0 0 0,0 1 0,0 0 0,0-1 0,2 0 0,1 0 0,1-1 0,0-1 0,0 1 0,-1-1 0,1-1 0,-1 1 0,1-2 0,0 1 0,-1 1 0,1 0 0,0-1 0,1 0 0,-1 0 0,1-1 0,1 0 0,-1 0 0,1 0 0,0 0 0,-1 0 0,1 0 0,-1 2 0,-1-3 0,0 3 0,-2-2 0,1-1 0,-1 0 0,1 0 0,-1-1 0,0 1 0,-1-1 0,1 1 0,0 0 0,-1 0 0,0-2 0,-1 1 0</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3:48:57.026"/>
    </inkml:context>
    <inkml:brush xml:id="br0">
      <inkml:brushProperty name="width" value="0.035" units="cm"/>
      <inkml:brushProperty name="height" value="0.035" units="cm"/>
      <inkml:brushProperty name="color" value="#E71224"/>
    </inkml:brush>
  </inkml:definitions>
  <inkml:trace contextRef="#ctx0" brushRef="#br0">0 228 24575,'11'0'0,"0"0"0,-4-1 0,2-2 0,-3 0 0,1-1 0,0 0 0,0 0 0,0-1 0,-1-1 0,1 0 0,1 0 0,-1-2 0,-1 0 0,1 2 0,-1-1 0,0 0 0,-1 0 0,0 0 0,-1-1 0,0 0 0,-1-2 0,-1 1 0,0 0 0,0 1 0,0 1 0,0 0 0,1-1 0,-1 4 0,1-1 0,-2 2 0,0 0 0,-1 1 0,0 0 0,0 0 0,0 1 0,0-1 0,0 0 0,0 0 0,0 0 0,0 1 0,0-2 0,0 0 0,1-2 0,2-3 0,-2 2 0,3 0 0,-3 6 0,0 1 0,-1 2 0,0 1 0,0-1 0,0 0 0,1 0 0,0 0 0,0 1 0,-1-2 0,0 2 0,0-1 0,0 0 0,0 0 0,0 0 0,0 2 0,0 2 0,0 0 0,0 1 0,0 0 0,0-1 0,0 1 0,0-1 0,0 1 0,0 0 0,0 0 0,0-2 0,0 1 0,0-2 0,0 1 0,0 1 0,0-1 0,0 1 0,0 0 0,0-1 0,0-1 0,0-1 0,0-1 0,0-1 0,0 1 0,0 5 0,0-4 0,-1 7 0,0-4 0,-2 3 0,0 0 0,0-1 0,0 0 0,0-1 0,0-1 0,1 0 0,-1-1 0,1-1 0,0-1 0,0 0 0,-1 1 0,1-1 0,0 0 0,1-3 0,0 1 0,0-2 0,1 1 0</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3:48:57.023"/>
    </inkml:context>
    <inkml:brush xml:id="br0">
      <inkml:brushProperty name="width" value="0.035" units="cm"/>
      <inkml:brushProperty name="height" value="0.035" units="cm"/>
      <inkml:brushProperty name="color" value="#E71224"/>
    </inkml:brush>
  </inkml:definitions>
  <inkml:trace contextRef="#ctx0" brushRef="#br0">66 365 24575,'-1'-4'0,"0"0"0,-1-1 0,0 0 0,-1 0 0,0 0 0,0 0 0,-1-1 0,2 2 0,-1-1 0,0 2 0,0-2 0,-1 0 0,2 1 0,-1-1 0,1 2 0,0-2 0,0 1 0,0 0 0,0-1 0,1 1 0,0-2 0,1 4 0,0-2 0,0 0 0,0-1 0,0 1 0,0-1 0,0 1 0,0 0 0,-1-1 0,-1-1 0,0 1 0,0-1 0,0 0 0,-1-1 0,2 2 0,-1 0 0,2 1 0,0 0 0,0 0 0,0 0 0,0-1 0,0 1 0,0-1 0,0 0 0,0-1 0,0-1 0,0 2 0,0-1 0,0 3 0,0-2 0,0 0 0,0 0 0,1-1 0,1 2 0,0-2 0,2 1 0,0-1 0,-1 0 0,1 1 0,0 0 0,0-2 0,-1 2 0,1-1 0,-2 2 0,2-1 0,0 0 0,0 0 0,0 1 0,0 0 0,0 0 0,0 1 0,0-1 0,1 1 0,-2 0 0,1 0 0,-2 2 0,-1 1 0,0 1 0,-1 0 0,0 1 0,0 0 0,0 1 0,0 0 0,0 1 0,0-2 0,0 1 0,0-1 0,0 2 0,-1-1 0,0 2 0,0-3 0,0 2 0,1-2 0,0 1 0,0 1 0,0 1 0,0 0 0,0-1 0,0 0 0,0-1 0,0 2 0,0 0 0,0 1 0,0 0 0,0 1 0,0-1 0,0 1 0,0-1 0,0 1 0,0 0 0,0 0 0,0 1 0,0 0 0,0-1 0,2 0 0,1 0 0,1-1 0,0-1 0,0 1 0,-1-1 0,1-1 0,-1 1 0,1-2 0,0 1 0,-1 1 0,1 0 0,0-1 0,1 0 0,-1 0 0,1-1 0,1 0 0,-1 0 0,1 0 0,0 0 0,-1 0 0,1 0 0,-1 2 0,-1-3 0,0 3 0,-2-2 0,1-1 0,-1 0 0,1 0 0,-1-1 0,0 1 0,-1-1 0,1 1 0,0 0 0,-1 0 0,0-2 0,-1 1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82"/>
    </inkml:context>
    <inkml:brush xml:id="br0">
      <inkml:brushProperty name="width" value="0.03528" units="cm"/>
      <inkml:brushProperty name="height" value="0.03528" units="cm"/>
    </inkml:brush>
  </inkml:definitions>
  <inkml:trace contextRef="#ctx0" brushRef="#br0">166 0 24575,'-5'71'0,"-2"-1"0,-4 0 0,-34 119 0,23-104 0,-22 119 0,36-163 0,3-23 0,2 1 0,0-1 0,0 21 0,3-18-455,-1-1 0,-6 32 0,5-47-6371</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3:48:57.024"/>
    </inkml:context>
    <inkml:brush xml:id="br0">
      <inkml:brushProperty name="width" value="0.035" units="cm"/>
      <inkml:brushProperty name="height" value="0.035" units="cm"/>
      <inkml:brushProperty name="color" value="#E71224"/>
    </inkml:brush>
  </inkml:definitions>
  <inkml:trace contextRef="#ctx0" brushRef="#br0">0 228 24575,'11'0'0,"0"0"0,-4-1 0,2-2 0,-3 0 0,1-1 0,0 0 0,0 0 0,0-1 0,-1-1 0,1 0 0,1 0 0,-1-2 0,-1 0 0,1 2 0,-1-1 0,0 0 0,-1 0 0,0 0 0,-1-1 0,0 0 0,-1-2 0,-1 1 0,0 0 0,0 1 0,0 1 0,0 0 0,1-1 0,-1 4 0,1-1 0,-2 2 0,0 0 0,-1 1 0,0 0 0,0 0 0,0 1 0,0-1 0,0 0 0,0 0 0,0 0 0,0 1 0,0-2 0,0 0 0,1-2 0,2-3 0,-2 2 0,3 0 0,-3 6 0,0 1 0,-1 2 0,0 1 0,0-1 0,0 0 0,1 0 0,0 0 0,0 1 0,-1-2 0,0 2 0,0-1 0,0 0 0,0 0 0,0 0 0,0 2 0,0 2 0,0 0 0,0 1 0,0 0 0,0-1 0,0 1 0,0-1 0,0 1 0,0 0 0,0 0 0,0-2 0,0 1 0,0-2 0,0 1 0,0 1 0,0-1 0,0 1 0,0 0 0,0-1 0,0-1 0,0-1 0,0-1 0,0-1 0,0 1 0,0 5 0,0-4 0,-1 7 0,0-4 0,-2 3 0,0 0 0,0-1 0,0 0 0,0-1 0,0-1 0,1 0 0,-1-1 0,1-1 0,0-1 0,0 0 0,-1 1 0,1-1 0,0 0 0,1-3 0,0 1 0,0-2 0,1 1 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26"/>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27"/>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28"/>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20"/>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21"/>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22"/>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17"/>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18"/>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19"/>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5:54.282"/>
    </inkml:context>
    <inkml:brush xml:id="br0">
      <inkml:brushProperty name="width" value="0.03528" units="cm"/>
      <inkml:brushProperty name="height" value="0.03528" units="cm"/>
    </inkml:brush>
  </inkml:definitions>
  <inkml:trace contextRef="#ctx0" brushRef="#br0">166 0 24575,'-5'71'0,"-2"-1"0,-4 0 0,-34 119 0,23-104 0,-22 119 0,36-163 0,3-23 0,2 1 0,0-1 0,0 21 0,3-18-455,-1-1 0,-6 32 0,5-47-6371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04"/>
    </inkml:context>
    <inkml:brush xml:id="br0">
      <inkml:brushProperty name="width" value="0.03528" units="cm"/>
      <inkml:brushProperty name="height" value="0.03528" units="cm"/>
    </inkml:brush>
  </inkml:definitions>
  <inkml:trace contextRef="#ctx0" brushRef="#br0">0 8 24575,'912'-8'-1365,"-906"8"-5461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14"/>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15"/>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16"/>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11"/>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12"/>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13"/>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05"/>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06"/>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07"/>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02"/>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05"/>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03"/>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04"/>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0.999"/>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1.001"/>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0.996"/>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0.997"/>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0.998"/>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0.990"/>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0.991"/>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83"/>
    </inkml:context>
    <inkml:brush xml:id="br0">
      <inkml:brushProperty name="width" value="0.03528" units="cm"/>
      <inkml:brushProperty name="height" value="0.03528" units="cm"/>
    </inkml:brush>
  </inkml:definitions>
  <inkml:trace contextRef="#ctx0" brushRef="#br0">0 1 24575,'31'43'0,"-27"-37"0,0 2 0,0-1 0,-1 0 0,0 1 0,-1-1 0,1 1 0,-2 0 0,1 0 0,-1 0 0,1 15 0,-3-21 0,1-1 0,0 1 0,0 0 0,0-1 0,1 1 0,-1-1 0,0 1 0,1-1 0,-1 1 0,1-1 0,-1 1 0,1-1 0,0 1 0,-1-1 0,1 1 0,0-1 0,0 0 0,0 0 0,0 1 0,0-1 0,1 0 0,-1 0 0,0 0 0,0 0 0,1 0 0,-1-1 0,0 1 0,3 1 0,3 0 0,0 0 0,1-1 0,-1 0 0,0 0 0,11-1 0,-13 0 0,-1 0 0,1 0 0,-1 0 0,1 0 0,0 1 0,-1 0 0,1 0 0,-1 0 0,0 0 0,1 1 0,-1-1 0,0 1 0,0 0 0,0 1 0,6 3 0,0 6 0,-6-6 0,1-1 0,-1 0 0,1 0 0,1 0 0,-1 0 0,10 5 0,50 42 0,-55-46-105,-5-4-75,-1 0 0,0 0 0,0 1 0,0 0 0,0 0 0,7 6 0,-7-4-6646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0.992"/>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0.987"/>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0.988"/>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29:40.989"/>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33:39.989"/>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33:39.990"/>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00:33:39.991"/>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5:04.252"/>
    </inkml:context>
    <inkml:brush xml:id="br0">
      <inkml:brushProperty name="width" value="0.05" units="cm"/>
      <inkml:brushProperty name="height" value="0.05" units="cm"/>
      <inkml:brushProperty name="color" value="#7030A0"/>
    </inkml:brush>
  </inkml:definitions>
  <inkml:trace contextRef="#ctx0" brushRef="#br0">1738 1980 24575,'17'1'0,"145"12"0,-11-10 0,123 5 0,276-3 0,-313-7 0,-37 4 0,260-6 0,-213-28 0,-115 11 0,137-19 0,-224 35 0,0-2 0,-1-3 0,0 0 0,-1-3 0,45-20 0,-70 24 0,0-2 0,0 0 0,-1-1 0,-1 0 0,29-28 0,-10 2 0,37-51 0,-66 81 0,0-2 0,-1 0 0,0 0 0,-1 0 0,0 0 0,-1 0 0,0-1 0,0 0 0,2-17 0,-2-11 0,-1-51 0,-2 88 0,0-3 0,0-2 0,-1 1 0,0 0 0,0-1 0,0 2 0,0-1 0,-2 0 0,1 0 0,0 1 0,0-1 0,-1 0 0,-1 1 0,-2-6 0,3 8 0,0 0 0,0 0 0,0-1 0,-1 1 0,1 1 0,-1-1 0,0 1 0,1 0 0,-2 0 0,2 0 0,-2 0 0,1 1 0,0-1 0,0 1 0,-1 0 0,1 0 0,0 1 0,-9-1 0,-28 0 0,0 2 0,-42 6 0,83-7 0,0 1 0,0-1 0,-1 0 0,1 0 0,-1 1 0,1-1 0,0 0 0,0 0 0,0 0 0,-1 0 0,1 0 0,0 0 0,-1 0 0,1 0 0,-1 0 0,1 0 0,0 0 0,0 0 0,0 0 0,-1 0 0,1 0 0,-1 0 0,1 0 0,0 0 0,-1 0 0,1 0 0,0-1 0,0 1 0,0 0 0,-1 0 0,1 0 0,0-1 0,-1 1 0,1 0 0,0-1 0,0 1 0,0 0 0,0 0 0,0 0 0,0 0 0,-1-1 0,1 1 0,0-1 0,0 1 0,0 0 0,0 0 0,0 0 0,0-1 0,0 1 0,-1 0 0,1-1 0,0 1 0,0-1 0,1 1 0,-1 0 0,0 0 0,0 0 0,0-1 0,0 1 0,0-1 0,0 1 0,0 0 0,1 0 0,-1 0 0,0 0 0,0-1 0,18-24 0,-9 13 0,-2-4 0,0 0 0,-1 0 0,-1-1 0,0 1 0,-1-1 0,-1 0 0,1-18 0,-2-6 0,-5-77 0,2 110 0,-1 0 0,1 1 0,-1-1 0,0 1 0,-1 0 0,-1 0 0,1-1 0,-8-10 0,-4-5 0,-22-23 0,31 38 0,-27-29 0,-60-51 0,81 77 0,-1 0 0,-1 1 0,-15-9 0,22 16 0,1-1 0,0 2 0,-1-1 0,0 2 0,1-1 0,-1 0 0,0 1 0,1 0 0,-2 0 0,-7 1 0,5 0 0,-1 0 0,1 2 0,0-1 0,-1 1 0,1 1 0,0-1 0,0 1 0,0 1 0,1 0 0,-12 6 0,-4 3 0,7-4 0,2 0 0,-1 1 0,1 0 0,1 1 0,-26 25 0,40-36 0,0 1 0,1 0 0,-1-1 0,1 1 0,-1 0 0,0 0 0,0-1 0,1 0 0,-1 1 0,0 0 0,1-1 0,-1 1 0,0-1 0,0 0 0,1 1 0,-2-1 0,2 0 0,-1 1 0,0-1 0,0 0 0,0 0 0,0 0 0,1 0 0,-2 0 0,1 0 0,1 0 0,-2 0 0,1 0 0,1-1 0,-1 1 0,0 0 0,0-1 0,0 1 0,0 0 0,1 0 0,-1-1 0,0 0 0,1 0 0,-1 1 0,0 0 0,0-1 0,1 0 0,-1 0 0,0 1 0,1-1 0,0 0 0,-2-1 0,-2-5 0,-1 0 0,2-1 0,-1 0 0,-2-12 0,-1 2 0,0 3 0,-1 1 0,0 0 0,-1 1 0,-1 0 0,0 0 0,-23-21 0,-80-59 0,76 65 0,-47-46 0,79 70 0,0 0 0,0-1 0,-1 2 0,1-2 0,0 3 0,-2-2 0,1 1 0,0 0 0,0 1 0,0 0 0,-1 0 0,1 0 0,-1 2 0,0-2 0,0 1 0,1 1 0,-1 0 0,0 0 0,1 0 0,-1 2 0,1-1 0,-1 0 0,0 0 0,1 2 0,0-1 0,-1 0 0,1 1 0,0 0 0,0 0 0,1 1 0,-1 0 0,1-1 0,0 1 0,-9 9 0,-5 7 0,9-11 0,0 1 0,0 1 0,1 0 0,0 0 0,1 1 0,0 0 0,1 0 0,1 1 0,-8 18 0,12-23 0,1-3 0,0-1 0,-1 0 0,1 0 0,-1-1 0,1 1 0,-1 0 0,-3 4 0,3-9 0,1-1 0,-1 1 0,1 0 0,-1-1 0,1 1 0,0-1 0,0 1 0,0-1 0,0 0 0,0 1 0,0-1 0,-1-3 0,1 2 0,-20-34 0,6 10 0,0-1 0,-39-47 0,33 51 0,-1 1 0,-1 2 0,-1 0 0,-1 2 0,-53-33 0,-41-28 0,113 78 0,-1-1 0,1 1 0,-1-1 0,1 2 0,0-1 0,-2 1 0,2 0 0,-9 1 0,-58 1 0,27 2 0,38-4 0,0 2 0,0-1 0,0 1 0,1 0 0,-1 1 0,0 0 0,1 0 0,0 1 0,-1 0 0,1-1 0,0 2 0,0 0 0,0 0 0,1 0 0,-1 1 0,1 0 0,0 0 0,0 1 0,-4 5 0,-3 3 0,2 1 0,-1-1 0,2 1 0,0 1 0,-15 34 0,25-49 0,-1 0 0,1 0 0,0-1 0,0 1 0,-1 1 0,1-2 0,-1 1 0,0 0 0,1 0 0,0-1 0,-1 1 0,0 0 0,1-1 0,-1 1 0,-1 1 0,1-2 0,1 0 0,-1 0 0,1 0 0,-1 0 0,1 0 0,0 0 0,0-1 0,-1 1 0,1 0 0,0 0 0,-1 0 0,1 0 0,0-1 0,0 1 0,-1 0 0,1 0 0,0-1 0,-1 1 0,1 0 0,-1 0 0,1 0 0,0 0 0,0-1 0,0 1 0,0 0 0,0-1 0,-1 1 0,1 0 0,-13-36 0,7 20 0,3 8 0,-1 1 0,-1-1 0,1 0 0,-1 2 0,0-1 0,-1 0 0,0 1 0,0 0 0,-1 0 0,1 1 0,-1-1 0,0 1 0,-10-4 0,-10-5 0,0 2 0,-43-14 0,6 4 0,51 17 0,0 1 0,-1 1 0,0-1 0,1 2 0,-25-1 0,-71 5 0,84 0 0,17-2 0,1 0 0,-1 0 0,0 2 0,0-1 0,1 1 0,-1 0 0,0 0 0,1 1 0,0 0 0,0 0 0,0 1 0,0 0 0,1 1 0,-1-1 0,1 1 0,0 0 0,0 0 0,0 1 0,1 0 0,0 0 0,1 0 0,-1 0 0,-4 11 0,-29 48 0,24-42 0,1 0 0,-15 36 0,23-45 0,2 1 0,-1 0 0,1 0 0,2 0 0,-2 17 0,3-31 0,0 1 0,0-2 0,0 1 0,0 0 0,-1-1 0,1 2 0,0-1 0,0-1 0,0 1 0,-1 0 0,1-1 0,-1 1 0,0 0 0,1 0 0,0-1 0,-1 1 0,0 0 0,0-1 0,1 1 0,-1 0 0,0-1 0,1 1 0,-1-1 0,0 0 0,0 1 0,1-1 0,-1 1 0,0-1 0,1 1 0,-2-1 0,1 0 0,1 0 0,-1 0 0,0 0 0,0 0 0,0 0 0,0 0 0,1 0 0,-2 0 0,1 0 0,1 0 0,-1 0 0,0-1 0,0 1 0,0-1 0,0 0 0,-9-2 0,0 0 0,0-1 0,-11-7 0,9 5 0,-35-13 0,0 3 0,0 1 0,-79-11 0,80 17 0,-1 3 0,-1 1 0,2 3 0,-50 4 0,88 0 0,0-1 0,0 1 0,0 0 0,0 1 0,1 0 0,-1 1 0,1-1 0,0 2 0,0-1 0,0 1 0,1-1 0,-1 2 0,-5 6 0,-2 1 0,2 1 0,0 0 0,0 2 0,-15 25 0,24-33 0,-1-1 0,1 1 0,1 0 0,-1 0 0,1 0 0,1 0 0,-1 1 0,2-1 0,-1 0 0,1 0 0,0 1 0,1-1 0,0 0 0,0 1 0,1-1 0,-1 1 0,2-1 0,0-1 0,0 1 0,1 0 0,-1 0 0,7 8 0,-10-15 0,0-1 0,1 0 0,-1 1 0,0-1 0,0 0 0,0 0 0,1 0 0,-1 0 0,0 1 0,0-1 0,0 1 0,0-1 0,0 0 0,0 0 0,0 0 0,0 1 0,0-1 0,0 1 0,0-1 0,0 0 0,0 1 0,0-1 0,0 0 0,0 0 0,0 0 0,-1 1 0,1-1 0,0 0 0,0 1 0,0-1 0,-1 0 0,1 0 0,0 0 0,0 0 0,0 1 0,-1-1 0,-13 5 0,-20-3 0,32-2 0,-272-2 0,264 4 0,0 0 0,-1 0 0,1 1 0,0 0 0,0 0 0,0 2 0,0-1 0,-9 7 0,-2 0 0,12-6 0,0 0 0,2 0 0,-2 1 0,1 1 0,1-1 0,0 1 0,-1 1 0,2-1 0,-1 1 0,2 0 0,-1 0 0,1 1 0,0 0 0,1-1 0,0 2 0,-5 15 0,3-4 0,1-1 0,1 1 0,1-1 0,1 1 0,1 0 0,1-1 0,2 24 0,11-5 0,-13-39 0,-1 0 0,0 1 0,1 0 0,0-1 0,-1 0 0,1 0 0,-1 1 0,0-1 0,1 1 0,0-1 0,-1 1 0,0-1 0,1 0 0,-1 0 0,0 0 0,1 0 0,-1 0 0,1 0 0,-1 1 0,0-1 0,1 0 0,-1 0 0,0 0 0,0-1 0,0 1 0,-24 0 0,23 0 0,-29-1 0,18-1 0,0 2 0,-26 1 0,35 0 0,1 0 0,-1-1 0,0 1 0,1 1 0,0-2 0,-1 2 0,1-1 0,1 1 0,-2 0 0,1-1 0,0 1 0,0 0 0,0 1 0,1 0 0,-4 3 0,-42 42 0,40-42 0,1 0 0,0 2 0,0-1 0,0 1 0,1-1 0,-1 2 0,2-1 0,-1 0 0,-7 18 0,8-9 0,0 1 0,0-1 0,2 1 0,0-1 0,1 1 0,0 0 0,2 1 0,0-1 0,1 0 0,0 0 0,6 18 0,-6-32 0,1 0 0,-1 0 0,1 1 0,0-1 0,0 0 0,1-1 0,-1 1 0,1-1 0,0 1 0,0 0 0,0-2 0,0 2 0,1-1 0,-1 0 0,7 3 0,3 1 0,0 0 0,1-1 0,18 6 0,2 0 0,-34-12 0,1 0 0,0 0 0,-1 0 0,1 1 0,-1-1 0,1 1 0,0-1 0,-1 0 0,0 0 0,1 0 0,0 1 0,-1 0 0,1-1 0,-1 1 0,0-1 0,1 0 0,-1 1 0,1 0 0,-1-1 0,0 1 0,-6 6 0,-31 5 0,19-8 0,11 0 0,1-1 0,-2 1 0,2 0 0,-1 1 0,1 0 0,0 0 0,0 0 0,1 0 0,-1 1 0,1 1 0,-6 8 0,-4 8 0,-22 49 0,19-35 0,15-32 0,1 0 0,0 0 0,0 1 0,0-1 0,1 0 0,0 1 0,0 0 0,1-1 0,-1 1 0,1-1 0,0 0 0,0 1 0,1 0 0,1 6 0,-1-9 0,0 1 0,0 0 0,1 0 0,-1-1 0,2 1 0,-1-1 0,0 1 0,0-1 0,0 1 0,1-2 0,0 1 0,-1 0 0,2 0 0,-1 0 0,-1-1 0,2 0 0,0 0 0,-1 1 0,7 2 0,18 7 0,1-1 0,0-1 0,52 9 0,-42-13 0,76 2 0,-34-8-663</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5:04.253"/>
    </inkml:context>
    <inkml:brush xml:id="br0">
      <inkml:brushProperty name="width" value="0.05" units="cm"/>
      <inkml:brushProperty name="height" value="0.05" units="cm"/>
      <inkml:brushProperty name="color" value="#7030A0"/>
    </inkml:brush>
  </inkml:definitions>
  <inkml:trace contextRef="#ctx0" brushRef="#br0">1 28 24575,'757'0'0,"-680"-7"0,1 0 0,90-2 0,-124 5-12,56 4 0,-46 1-1329,-42-1-5485</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5:04.247"/>
    </inkml:context>
    <inkml:brush xml:id="br0">
      <inkml:brushProperty name="width" value="0.05" units="cm"/>
      <inkml:brushProperty name="height" value="0.05" units="cm"/>
      <inkml:brushProperty name="color" value="#5B2D90"/>
    </inkml:brush>
  </inkml:definitions>
  <inkml:trace contextRef="#ctx0" brushRef="#br0">1 0 24575,'0'0'-8191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84"/>
    </inkml:context>
    <inkml:brush xml:id="br0">
      <inkml:brushProperty name="width" value="0.03528" units="cm"/>
      <inkml:brushProperty name="height" value="0.03528" units="cm"/>
    </inkml:brush>
  </inkml:definitions>
  <inkml:trace contextRef="#ctx0" brushRef="#br0">273 5 24575,'-11'-1'0,"0"1"0,0 0 0,0 1 0,1 1 0,-1-1 0,0 2 0,1-1 0,-1 2 0,1-1 0,0 1 0,0 1 0,-15 8 0,15-4 0,-1 0 0,1 1 0,1 0 0,0 1 0,1 0 0,0 0 0,0 0 0,1 1 0,0 1 0,1-1 0,1 1 0,0 0 0,1 0 0,0 0 0,1 1 0,1-1 0,0 1 0,0 0 0,2 0 0,-1-1 0,2 1 0,0 0 0,4 18 0,-3-27 0,0 0 0,0 1 0,1-1 0,-1 0 0,1 0 0,-1-2 0</inkml:trace>
  <inkml:trace contextRef="#ctx0" brushRef="#br0" timeOffset="1">129 448 24575,'12'2'0,"16"2"0,0-2 0,46-2 0,-44 0 0,-23-1 0,1 0 0,-1-1 0,0 0 0,0 0 0,0 0 0,0-1 0,0 0 0,-1 0 0,1-1 0,-1 1 0,0-2 0,0 1 0,0-1 0,-1 1 0,1-2 0,-1 1 0,-1 0 0,1-1 0,7-12 0,-8 6 0,-1 0 0,-1 1 0,0-1 0,0 0 0,-1 0 0,-1 0 0,0 0 0,-3-23 0,1-8 0,2 37 0,-1-1 0,0 1 0,-1-1 0,0 1 0,0-1 0,0 1 0,0 0 0,-1 0 0,0 0 0,-1 1 0,1-1 0,-1 1 0,0-1 0,0 1 0,-1 1 0,-5-6 0,-11-9 0,-2 0 0,-32-20 0,37 27 0,13 9-1365,0 0-5461</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5:04.248"/>
    </inkml:context>
    <inkml:brush xml:id="br0">
      <inkml:brushProperty name="width" value="0.05" units="cm"/>
      <inkml:brushProperty name="height" value="0.05" units="cm"/>
      <inkml:brushProperty name="color" value="#5B2D90"/>
    </inkml:brush>
  </inkml:definitions>
  <inkml:trace contextRef="#ctx0" brushRef="#br0">1 0 24575,'0'0'-8191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5:04.249"/>
    </inkml:context>
    <inkml:brush xml:id="br0">
      <inkml:brushProperty name="width" value="0.05" units="cm"/>
      <inkml:brushProperty name="height" value="0.05" units="cm"/>
      <inkml:brushProperty name="color" value="#5B2D90"/>
    </inkml:brush>
  </inkml:definitions>
  <inkml:trace contextRef="#ctx0" brushRef="#br0">0 1 24575,'5'2'0,"3"3"0,3 4 0,2-1 0,5 3 0,3 3 0,0 0 0,-3-1 0,-3-2 0,-2-1 0,-3-2 0,-4-1-8191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5:04.250"/>
    </inkml:context>
    <inkml:brush xml:id="br0">
      <inkml:brushProperty name="width" value="0.05" units="cm"/>
      <inkml:brushProperty name="height" value="0.05" units="cm"/>
      <inkml:brushProperty name="color" value="#5B2D90"/>
    </inkml:brush>
  </inkml:definitions>
  <inkml:trace contextRef="#ctx0" brushRef="#br0">143 0 24575,'-2'0'0,"-1"5"0,-2 1 0,-5 0 0,-3-1 0,1 0 0,0 0 0,2 1 0,0 0 0,3 1 0,-1 0 0,-1-3 0,2 2 0,-1-1 0,0 1 0,-2 0 0,1-2-8191</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5:04.251"/>
    </inkml:context>
    <inkml:brush xml:id="br0">
      <inkml:brushProperty name="width" value="0.05" units="cm"/>
      <inkml:brushProperty name="height" value="0.05" units="cm"/>
      <inkml:brushProperty name="color" value="#5B2D90"/>
    </inkml:brush>
  </inkml:definitions>
  <inkml:trace contextRef="#ctx0" brushRef="#br0">1 105 24575,'0'-4'0,"0"0"0,1-1 0,-1 2 0,1-1 0,1-1 0,-1 2 0,0-2 0,1 2 0,-1-2 0,2 2 0,-1-1 0,0 1 0,1-1 0,-1 0 0,1 1 0,0 0 0,0 0 0,0 0 0,0 0 0,1 1 0,5-4 0,-7 4 0,1 1 0,0 0 0,-1 0 0,1 0 0,0-1 0,0 2 0,0-1 0,-1 1 0,1-1 0,0 1 0,0 0 0,0 0 0,0 0 0,0 0 0,0 0 0,0 1 0,-1 0 0,1-1 0,0 1 0,-1 0 0,1 0 0,0 1 0,-1-2 0,1 2 0,-1 0 0,1-1 0,-1 1 0,0 0 0,1 0 0,-1 0 0,4 4 0,9 14 0,-5-7 0,2 0 0,0 0 0,13 11 0,-24-23 0,1 0 0,-1 0 0,0 0 0,1-1 0,0 1 0,0 0 0,0-1 0,-1 0 0,1 1 0,0-1 0,-1 1 0,1-1 0,0 0 0,0 0 0,-1 0 0,2 0 0,-2-1 0,1 1 0,0-1 0,0 1 0,-1 0 0,1-1 0,0 0 0,-1 1 0,1-1 0,0 0 0,-1 0 0,1 0 0,1-3 0,7-3 0,-2-1 0,1 0 0,11-15 0,-7 8 0,-9 10 0,0 1 0,0-1 0,1 1 0,-1 1 0,1-1 0,0 0 0,9-4 0,-13 8 0,1-1 0,0 1 0,0-1 0,0 1 0,0 0 0,0 0 0,0 0 0,0 0 0,-1 0 0,2 0 0,-1 1 0,-1 0 0,1-1 0,0 0 0,0 1 0,-1 0 0,2 0 0,-2 0 0,0 0 0,2-1 0,-2 2 0,1-1 0,-1 0 0,0 1 0,1-1 0,-1 0 0,2 4 0,8 7 0,-5-4 0,1-1 0,0 0 0,0 1 0,1-2 0,12 9 0,-18-14 0,0 0 0,-1 0 0,1 0 0,0-1 0,-1 0 0,2 1 0,-2 0 0,1-1 0,0 1 0,0-1 0,0 0 0,-1 0 0,2 0 0,-2 0 0,1 0 0,0 0 0,0-1 0,0 0 0,-1 1 0,2-1 0,-2 1 0,1-1 0,0 0 0,-1 1 0,1-2 0,0 1 0,-1 0 0,1 0 0,-1 0 0,0-1 0,1 1 0,-1-1 0,0 1 0,0 0 0,0-1 0,1-2 0,11-16 0,-8 13 0,-1 0 0,1 0 0,0 0 0,1 0 0,0 1 0,7-7 0,-12 13 0,1-2 0,0 1 0,-1 0 0,1 0 0,0 1 0,0-1 0,0 0 0,0 0 0,0 1 0,0 0 0,0-1 0,0 1 0,-1 0 0,2 0 0,-1 0 0,0 0 0,0 0 0,0 1 0,0-1 0,0 0 0,0 1 0,-1 0 0,2 0 0,-1-1 0,-1 1 0,1 0 0,0 0 0,-1 1 0,1-2 0,0 2 0,1 1 0,2 1 14,0 1 0,-1 0 0,1 0 1,-1 1-1,0-1 0,5 9 0,-6-8-161,-1-1 1,2 0 0,0 0-1,-1 0 1,1 0 0,0-1-1,1 0 1,0 0-1,5 4 1,-2-3-6680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4:50:04.462"/>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4:49:34.506"/>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4:50:07.542"/>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4:50:11.307"/>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4:49:09.499"/>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4:51:13.822"/>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86"/>
    </inkml:context>
    <inkml:brush xml:id="br0">
      <inkml:brushProperty name="width" value="0.03528" units="cm"/>
      <inkml:brushProperty name="height" value="0.03528" units="cm"/>
    </inkml:brush>
  </inkml:definitions>
  <inkml:trace contextRef="#ctx0" brushRef="#br0">69 1 24575,'-6'0'0,"2"-1"0,-1 1 0,1 0 0,0 0 0,-1 1 0,1-1 0,0 1 0,0 0 0,-8 3 0,10-3 0,1 0 0,-1 1 0,1-1 0,0 0 0,0 1 0,0-1 0,0 1 0,0-1 0,0 1 0,0 0 0,1-1 0,-1 1 0,0 0 0,1 0 0,-1-1 0,1 1 0,0 0 0,0 0 0,0 0 0,0 0 0,0-1 0,0 1 0,1 3 0,-1-1 0,0-1 0,1 1 0,-1-1 0,1 1 0,0-1 0,0 0 0,0 1 0,0-1 0,1 0 0,-1 0 0,1 0 0,0 0 0,0 0 0,0 0 0,0-1 0,4 4 0,-5-5 0,1 0 0,-1 0 0,1 1 0,0-1 0,0-1 0,0 1 0,-1 0 0,1 0 0,0-1 0,0 1 0,0-1 0,0 1 0,0-1 0,0 0 0,0 0 0,0 0 0,0 0 0,0 0 0,0 0 0,0-1 0,0 1 0,0-1 0,0 1 0,0-1 0,0 0 0,-1 0 0,1 1 0,0-1 0,0-1 0,1 0 0,2-2 0,-2 1 0,1 0 0,0-1 0,-1 0 0,0 0 0,1 0 0,-2 0 0,1 0 0,0-1 0,2-7 0,-4 11 0,0 0 0,-1 0 0,0 0 0,1 0 0,-1 0 0,1 0 0,-1-1 0,0 1 0,0 0 0,0 0 0,0 0 0,0-1 0,0 1 0,0 0 0,0 0 0,0 0 0,0-1 0,-1 1 0,1 0 0,0 0 0,-1 0 0,1 0 0,-1 0 0,0 0 0,1 0 0,-1 0 0,0 0 0,1 0 0,-1 0 0,0 0 0,0 0 0,0 0 0,0 1 0,0-1 0,0 0 0,0 1 0,0-1 0,0 1 0,0-1 0,0 1 0,0-1 0,-1 1 0,1 0 0,0-1 0,0 1 0,0 0 0,-2 0 0,-16-4-1365,13 3-5461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4:51:13.823"/>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4:51:13.824"/>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0:23.496"/>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0:23.497"/>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0:23.493"/>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0:23.494"/>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0:23.495"/>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0:23.490"/>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0:23.491"/>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0:23.492"/>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87"/>
    </inkml:context>
    <inkml:brush xml:id="br0">
      <inkml:brushProperty name="width" value="0.03528" units="cm"/>
      <inkml:brushProperty name="height" value="0.03528" units="cm"/>
    </inkml:brush>
  </inkml:definitions>
  <inkml:trace contextRef="#ctx0" brushRef="#br0">235 1 24575,'-31'20'0,"15"-7"0,8-8 0,-13 6 0,0 1 0,1 1 0,1 1 0,0 0 0,-32 34 0,44-41 0,-14 25 0,20-31 0,1 0 0,0 0 0,0 0 0,0 0 0,0 0 0,0 0 0,0-1 0,0 1 0,1 0 0,-1 0 0,0 0 0,0 0 0,1 0 0,-1-1 0,1 1 0,-1 0 0,0 0 0,1 0 0,-1-1 0,1 1 0,0 0 0,-1-1 0,1 1 0,0-1 0,-1 1 0,1 0 0,0-1 0,0 1 0,-1-1 0,1 0 0,0 1 0,0-1 0,0 0 0,0 1 0,-1-1 0,1 0 0,1 0 0,1 2 0,-1-1 0,1 0 0,0 0 0,-1 0 0,1 0 0,0 0 0,-1 0 0,1-1 0,0 1 0,0-1 0,0 0 0,0 0 0,-1 0 0,1 0 0,0-1 0,0 1 0,0-1 0,-1 1 0,1-1 0,0 0 0,-1 0 0,1 0 0,0-1 0,-1 1 0,0 0 0,1-1 0,-1 0 0,0 0 0,0 1 0,0-1 0,0-1 0,3-2 0,123-163 0,-122 162-1365,0 1-5461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0:48.437"/>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0:48.438"/>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0:48.434"/>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0:48.435"/>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0:48.436"/>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0:48.431"/>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0:48.432"/>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0:48.433"/>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1:23.495"/>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1:23.496"/>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88"/>
    </inkml:context>
    <inkml:brush xml:id="br0">
      <inkml:brushProperty name="width" value="0.035" units="cm"/>
      <inkml:brushProperty name="height" value="0.035" units="cm"/>
    </inkml:brush>
  </inkml:definitions>
  <inkml:trace contextRef="#ctx0" brushRef="#br0">0 0 24575,'0'0'-8191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1:23.492"/>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1:23.493"/>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1:23.494"/>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1:23.489"/>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1:23.490"/>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1:23.491"/>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2:55.223"/>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2:55.224"/>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2:55.220"/>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2:55.221"/>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89"/>
    </inkml:context>
    <inkml:brush xml:id="br0">
      <inkml:brushProperty name="width" value="0.035" units="cm"/>
      <inkml:brushProperty name="height" value="0.035" units="cm"/>
    </inkml:brush>
  </inkml:definitions>
  <inkml:trace contextRef="#ctx0" brushRef="#br0">0 1 24575</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2:55.222"/>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2:55.217"/>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2:55.218"/>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2:55.219"/>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3:17.999"/>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3:18"/>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3:17.996"/>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3:17.997"/>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3:17.998"/>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3:17.993"/>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90"/>
    </inkml:context>
    <inkml:brush xml:id="br0">
      <inkml:brushProperty name="width" value="0.03528" units="cm"/>
      <inkml:brushProperty name="height" value="0.03528" units="cm"/>
    </inkml:brush>
  </inkml:definitions>
  <inkml:trace contextRef="#ctx0" brushRef="#br0">1 8 24575,'190'-6'0,"115"4"0,-99 10-1365,-198-8-5461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3:17.994"/>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3:17.995"/>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3:36.487"/>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3:36.488"/>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3:36.484"/>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3:36.485"/>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3:36.486"/>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3:36.481"/>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3:36.482"/>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2:53:36.483"/>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91"/>
    </inkml:context>
    <inkml:brush xml:id="br0">
      <inkml:brushProperty name="width" value="0.03528" units="cm"/>
      <inkml:brushProperty name="height" value="0.03528" units="cm"/>
    </inkml:brush>
  </inkml:definitions>
  <inkml:trace contextRef="#ctx0" brushRef="#br0">1 0 24575,'3'70'0,"24"127"0,-7-63 0,4 6 0,5 57 0,-21-30-1365,-8-159-5461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3:27:30.783"/>
    </inkml:context>
    <inkml:brush xml:id="br0">
      <inkml:brushProperty name="width" value="0.025" units="cm"/>
      <inkml:brushProperty name="height" value="0.025" units="cm"/>
    </inkml:brush>
  </inkml:definitions>
  <inkml:trace contextRef="#ctx0" brushRef="#br0">0 2168 24575,'0'-6'0,"0"-3"0,0-6 0,0 4 0,0-5 0,0 5 0,2-3 0,0 0 0,1 2 0,1 0 0,1-3 0,-2 1 0,3-3 0,1-2 0,-1 2 0,1 0 0,-2 1 0,1-2 0,1-1 0,1-1 0,-2 0 0,1 2 0,0 1 0,-1 3 0,0-1 0,-1 0 0,2-2 0,-2 6 0,0-3 0,-1 1 0,-1 4 0,2-6 0,-2 6 0,2-4 0,0-4 0,1-1 0,0 0 0,0 0 0,0 1 0,0 0 0,1-2 0,-1 2 0,2-2 0,1 2 0,-1 3 0,2-2 0,-1-1 0,2-2 0,1-1 0,-1-1 0,-1 2 0,2 1 0,-1 0 0,2 1 0,0-1 0,1-2 0,1 0 0,3 0 0,1 0 0,1-1 0,0 0 0,1 0 0,2 0 0,0 0 0,0-3 0,0-1 0,0 1 0,-1 1 0,-2 1 0,0 0 0,1 0 0,-1-1 0,4 0 0,1 0 0,-1-1 0,3 0 0,-2 1 0,0 3 0,1 0 0,-2 2 0,2 1 0,2-1 0,0 1 0,6 0 0,5-1 0,4-1 0,6-1 0,2-2 0,-1-1 0,-2-1 0,-2 0 0,-1-1 0,-2 0 0,0 1 0,-3 1 0,-1 3 0,0 1 0,1-1 0,3-1 0,1-2 0,3-3 0,1 1 0,1-2 0,-2 3 0,-3 4 0,-2 0 0,-3 3 0,-1 0 0,-2 1 0,0 2 0,-2 0 0,-1 1 0,-1 1 0,-4 4 0,-2 0 0,0 1 0,0 1 0,0 1 0,2 0 0,3-1 0,5 0 0,1-2 0,2 0 0,-3 2 0,-4 1 0,-2 1 0,-6 1 0,-3 0 0,-3 1 0,-4 0 0,2 1 0,-2 1 0,1 0 0,-1 0 0,-1 0 0,-1 0 0,-1 0 0,-1 0 0,-3 0 0,-4 0 0,-1 0 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3:27:48.946"/>
    </inkml:context>
    <inkml:brush xml:id="br0">
      <inkml:brushProperty name="width" value="0.025" units="cm"/>
      <inkml:brushProperty name="height" value="0.025" units="cm"/>
    </inkml:brush>
  </inkml:definitions>
  <inkml:trace contextRef="#ctx0" brushRef="#br0">2634 1835 24575,'-5'2'0,"-13"2"0,-5 0 0,-16 0 0,-8 0 0,-29-3 0,-17 1 0,29-1 0,-2-2 0,1-2 0,0-2 0,-4-2 0,-1-2 0,-1-5 0,-2-3 0,-7-5 0,-2-4 0,-5-7 0,1-3 0,1-1 0,2-2 0,7-5 0,4 1 0,14 8 0,2 1 0,-7-7 0,3 1 0,-16-16 0,31 21 0,4 0 0,-6-15 0,6-2 0,6-3 0,-3-7 0,4-3 0,-4 7 0,1-6 0,6 5 0,1-4 0,-2-2 0,8 13 0,3 16 0,3-2 0,-8-2 0,-1-5 0,-13-17 0,6-3 0,7 6 0,5-4 0,9 20 0,4 7 0,3 13 0,3-7 0,3 18 0,-2-16 0,-2 17 0,0 3 0,-10 27 0,6 1 0,-17 31 0,11-2 0,-5 16 0,9-17 0,5-15 0,3-26 0</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3:27:53.288"/>
    </inkml:context>
    <inkml:brush xml:id="br0">
      <inkml:brushProperty name="width" value="0.025" units="cm"/>
      <inkml:brushProperty name="height" value="0.025" units="cm"/>
    </inkml:brush>
  </inkml:definitions>
  <inkml:trace contextRef="#ctx0" brushRef="#br0">1 0 24575,'10'3'0,"3"1"0,-1 2 0,3 3 0,0-1 0,-2 0 0,2 1 0,-3-1 0,0-1 0,1-1 0,-1-2 0,0 2 0,0 0 0,-1 1 0,-1-2 0,-4 0 0,0-2 0,-4-2 0,1 1 0</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3:27:56.167"/>
    </inkml:context>
    <inkml:brush xml:id="br0">
      <inkml:brushProperty name="width" value="0.025" units="cm"/>
      <inkml:brushProperty name="height" value="0.025" units="cm"/>
    </inkml:brush>
  </inkml:definitions>
  <inkml:trace contextRef="#ctx0" brushRef="#br0">255 137 24575,'-9'0'0,"-5"-2"0,-8-3 0,-3-5 0,1-3 0,2-1 0,2 1 0,2 0 0,3 2 0,1 1 0,-1 2 0,0 1 0,-1-2 0,8 3 0,-3-1 0,9 5 0,-2-2 0,4 3 0,0 0 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3:28:00.043"/>
    </inkml:context>
    <inkml:brush xml:id="br0">
      <inkml:brushProperty name="width" value="0.025" units="cm"/>
      <inkml:brushProperty name="height" value="0.025" units="cm"/>
    </inkml:brush>
  </inkml:definitions>
  <inkml:trace contextRef="#ctx0" brushRef="#br0">30 0 24575,'0'6'0,"0"4"0,0-1 0,0 5 0,0-2 0,-1 4 0,-1 0 0,-1-2 0,0-1 0,1-1 0,-2 3 0,3-6 0,-3 2 0,3-6 0,-2 1 0,1 1 0,0-2 0,1-1 0,1 2 0,0-3 0,0 3 0,0-4 0,0 0 0</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3:44:16.360"/>
    </inkml:context>
    <inkml:brush xml:id="br0">
      <inkml:brushProperty name="width" value="0.02646" units="cm"/>
      <inkml:brushProperty name="height" value="0.02646" units="cm"/>
    </inkml:brush>
  </inkml:definitions>
  <inkml:trace contextRef="#ctx0" brushRef="#br0">1089 1 24575,'-69'67'0,"0"-1"0,0 1 0,0 0 0,28-28 0,-1 0 0,-26 26 0,-18 17 0,4-5 0,27-26 0,28-31 0,1 1 0,2-1 0,-2 1 0,-2 0 0,2-2 0,0-1 0,3 0 0,3-1 0,0 2 0,-1 2 0,-1 0 0,-5 0 0,2-1 0,1-1 0,4-4 0,4-3 0,4-1 0,4-6 0,2 3 0,2-6 0,0 1 0,2-2 0,0-1 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23:45:30.584"/>
    </inkml:context>
    <inkml:brush xml:id="br0">
      <inkml:brushProperty name="width" value="0.035" units="cm"/>
      <inkml:brushProperty name="height" value="0.035" units="cm"/>
    </inkml:brush>
  </inkml:definitions>
  <inkml:trace contextRef="#ctx0" brushRef="#br0">325 1 24575,'0'5'0,"0"-1"0,0-1 0,0 3 0,0 2 0,0 3 0,0 3 0,0-1 0,0 2 0,0-1 0,-2 1 0,0-1 0,-1 4 0,0-8 0,1 7 0,-2-6 0,0 5 0,0 1 0,-1-1 0,0-2 0,0 1 0,-1 0 0,1 1 0,-1 1 0,0-1 0,-1-1 0,-1-1 0,0 1 0,0 1 0,0 1 0,0 0 0,1-1 0,-1-2 0,0 1 0,1-2 0,1 1 0,0 1 0,-3 2 0,4-4 0,-2 4 0,3-8 0,-3 4 0,0 2 0,-2 0 0,1 2 0,0-2 0,0 0 0,0-2 0,-1-2 0,1 0 0,1-2 0,0 1 0,1-2 0,2-2 0,0-1 0,-1-3 0,-4 4 0,1-4 0,-3 6 0,7-2 0,-1-1 0,1-1 0,3-2 0,-1-2 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3:46.956"/>
    </inkml:context>
    <inkml:brush xml:id="br0">
      <inkml:brushProperty name="width" value="0.03528" units="cm"/>
      <inkml:brushProperty name="height" value="0.03528" units="cm"/>
      <inkml:brushProperty name="color" value="#E71224"/>
    </inkml:brush>
  </inkml:definitions>
  <inkml:trace contextRef="#ctx0" brushRef="#br0">247 385 24575,'-2'-2'0,"0"1"0,0-1 0,0 0 0,0 1 0,0-1 0,0 0 0,0 0 0,1-1 0,-1 1 0,1 0 0,-1 0 0,1-1 0,-1-3 0,-5-6 0,-144-203 0,145 204 0,0 1 0,1-1 0,0-1 0,1 1 0,-3-13 0,-10-23 0,17 47 0,0 1 0,0-1 0,0 0 0,0 0 0,0 0 0,0 0 0,0 0 0,0 0 0,0 1 0,0-1 0,0 0 0,0 0 0,0 0 0,0 0 0,0 0 0,0 0 0,0 0 0,-1 0 0,1 1 0,0-1 0,0 0 0,0 0 0,0 0 0,0 0 0,0 0 0,0 0 0,0 0 0,-1 0 0,1 0 0,0 0 0,0 0 0,0 0 0,0 0 0,0 0 0,0 0 0,-1 0 0,1 0 0,0 0 0,0 0 0,0 0 0,0 0 0,0 0 0,0 0 0,-1 0 0,1 0 0,0 0 0,0 0 0,0 0 0,0 0 0,0 0 0,0 0 0,0 0 0,0-1 0,-1 1 0,1 0 0,0 0 0,-3 24 0,0 28 0,3 7-99,-2-37-60,1 0 1,2 0 0,0 0 0,1 0 0,1 0-1,1 0 1,11 32 0,-8-38-6668</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3:49.430"/>
    </inkml:context>
    <inkml:brush xml:id="br0">
      <inkml:brushProperty name="width" value="0.03528" units="cm"/>
      <inkml:brushProperty name="height" value="0.03528" units="cm"/>
      <inkml:brushProperty name="color" value="#E71224"/>
    </inkml:brush>
  </inkml:definitions>
  <inkml:trace contextRef="#ctx0" brushRef="#br0">0 342 24575,'3'-3'0,"0"-1"0,-1 1 0,1 0 0,1 1 0,-1-1 0,0 0 0,1 1 0,3-2 0,5-5 0,-2-2 0,1 0 0,-2 0 0,0-1 0,15-26 0,-14 21 0,1 1 0,18-21 0,-20 26 0,0-1 0,-1 0 0,-1-1 0,11-23 0,18-28 0,-35 64 0,-1 0 0,0-1 0,0 1 0,0 0 0,0 0 0,0-1 0,0 1 0,0 0 0,0 0 0,0 0 0,1-1 0,-1 1 0,0 0 0,0 0 0,0 0 0,0 0 0,1-1 0,-1 1 0,0 0 0,0 0 0,0 0 0,1 0 0,-1 0 0,0 0 0,0 0 0,1 0 0,-1 0 0,0 0 0,0-1 0,1 1 0,-1 0 0,0 0 0,0 0 0,0 0 0,1 1 0,-1-1 0,0 0 0,0 0 0,1 0 0,-1 0 0,0 0 0,0 0 0,1 0 0,-1 0 0,0 0 0,0 1 0,0-1 0,0 0 0,1 0 0,-1 0 0,0 0 0,0 1 0,0-1 0,0 0 0,1 0 0,4 21 0,-3 23 0,-21 86 0,18-117 15,0 0 0,-1 1 0,-1-1 0,0 0 0,0 0 0,-2 0 0,-6 13 0,-3 4-758,-33 46 1,38-62-6084</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53"/>
    </inkml:context>
    <inkml:brush xml:id="br0">
      <inkml:brushProperty name="width" value="0.035" units="cm"/>
      <inkml:brushProperty name="height" value="0.035" units="cm"/>
      <inkml:brushProperty name="color" value="#E71224"/>
    </inkml:brush>
  </inkml:definitions>
  <inkml:trace contextRef="#ctx0" brushRef="#br0">66 365 24575,'-1'-4'0,"0"0"0,-1-1 0,0 0 0,-1 0 0,0 0 0,0 0 0,-1-1 0,2 2 0,-1-1 0,0 2 0,0-2 0,-1 0 0,2 1 0,-1-1 0,1 2 0,0-2 0,0 1 0,0 0 0,0-1 0,1 1 0,0-2 0,1 4 0,0-2 0,0 0 0,0-1 0,0 1 0,0-1 0,0 1 0,0 0 0,-1-1 0,-1-1 0,0 1 0,0-1 0,0 0 0,-1-1 0,2 2 0,-1 0 0,2 1 0,0 0 0,0 0 0,0 0 0,0-1 0,0 1 0,0-1 0,0 0 0,0-1 0,0-1 0,0 2 0,0-1 0,0 3 0,0-2 0,0 0 0,0 0 0,1-1 0,1 2 0,0-2 0,2 1 0,0-1 0,-1 0 0,1 1 0,0 0 0,0-2 0,-1 2 0,1-1 0,-2 2 0,2-1 0,0 0 0,0 0 0,0 1 0,0 0 0,0 0 0,0 1 0,0-1 0,1 1 0,-2 0 0,1 0 0,-2 2 0,-1 1 0,0 1 0,-1 0 0,0 1 0,0 0 0,0 1 0,0 0 0,0 1 0,0-2 0,0 1 0,0-1 0,0 2 0,-1-1 0,0 2 0,0-3 0,0 2 0,1-2 0,0 1 0,0 1 0,0 1 0,0 0 0,0-1 0,0 0 0,0-1 0,0 2 0,0 0 0,0 1 0,0 0 0,0 1 0,0-1 0,0 1 0,0-1 0,0 1 0,0 0 0,0 0 0,0 1 0,0 0 0,0-1 0,2 0 0,1 0 0,1-1 0,0-1 0,0 1 0,-1-1 0,1-1 0,-1 1 0,1-2 0,0 1 0,-1 1 0,1 0 0,0-1 0,1 0 0,-1 0 0,1-1 0,1 0 0,-1 0 0,1 0 0,0 0 0,-1 0 0,1 0 0,-1 2 0,-1-3 0,0 3 0,-2-2 0,1-1 0,-1 0 0,1 0 0,-1-1 0,0 1 0,-1-1 0,1 1 0,0 0 0,-1 0 0,0-2 0,-1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6:38.303"/>
    </inkml:context>
    <inkml:brush xml:id="br0">
      <inkml:brushProperty name="width" value="0.03528" units="cm"/>
      <inkml:brushProperty name="height" value="0.03528" units="cm"/>
    </inkml:brush>
  </inkml:definitions>
  <inkml:trace contextRef="#ctx0" brushRef="#br0">0 8 24575,'912'-8'-1365,"-906"8"-5461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92"/>
    </inkml:context>
    <inkml:brush xml:id="br0">
      <inkml:brushProperty name="width" value="0.03528" units="cm"/>
      <inkml:brushProperty name="height" value="0.03528" units="cm"/>
    </inkml:brush>
  </inkml:definitions>
  <inkml:trace contextRef="#ctx0" brushRef="#br0">0 8 24575,'912'-8'-1365,"-906"8"-5461</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54"/>
    </inkml:context>
    <inkml:brush xml:id="br0">
      <inkml:brushProperty name="width" value="0.035" units="cm"/>
      <inkml:brushProperty name="height" value="0.035" units="cm"/>
      <inkml:brushProperty name="color" value="#E71224"/>
    </inkml:brush>
  </inkml:definitions>
  <inkml:trace contextRef="#ctx0" brushRef="#br0">0 228 24575,'11'0'0,"0"0"0,-4-1 0,2-2 0,-3 0 0,1-1 0,0 0 0,0 0 0,0-1 0,-1-1 0,1 0 0,1 0 0,-1-2 0,-1 0 0,1 2 0,-1-1 0,0 0 0,-1 0 0,0 0 0,-1-1 0,0 0 0,-1-2 0,-1 1 0,0 0 0,0 1 0,0 1 0,0 0 0,1-1 0,-1 4 0,1-1 0,-2 2 0,0 0 0,-1 1 0,0 0 0,0 0 0,0 1 0,0-1 0,0 0 0,0 0 0,0 0 0,0 1 0,0-2 0,0 0 0,1-2 0,2-3 0,-2 2 0,3 0 0,-3 6 0,0 1 0,-1 2 0,0 1 0,0-1 0,0 0 0,1 0 0,0 0 0,0 1 0,-1-2 0,0 2 0,0-1 0,0 0 0,0 0 0,0 0 0,0 2 0,0 2 0,0 0 0,0 1 0,0 0 0,0-1 0,0 1 0,0-1 0,0 1 0,0 0 0,0 0 0,0-2 0,0 1 0,0-2 0,0 1 0,0 1 0,0-1 0,0 1 0,0 0 0,0-1 0,0-1 0,0-1 0,0-1 0,0-1 0,0 1 0,0 5 0,0-4 0,-1 7 0,0-4 0,-2 3 0,0 0 0,0-1 0,0 0 0,0-1 0,0-1 0,1 0 0,-1-1 0,1-1 0,0-1 0,0 0 0,-1 1 0,1-1 0,0 0 0,1-3 0,0 1 0,0-2 0,1 1 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51"/>
    </inkml:context>
    <inkml:brush xml:id="br0">
      <inkml:brushProperty name="width" value="0.035" units="cm"/>
      <inkml:brushProperty name="height" value="0.035" units="cm"/>
      <inkml:brushProperty name="color" value="#E71224"/>
    </inkml:brush>
  </inkml:definitions>
  <inkml:trace contextRef="#ctx0" brushRef="#br0">66 365 24575,'-1'-4'0,"0"0"0,-1-1 0,0 0 0,-1 0 0,0 0 0,0 0 0,-1-1 0,2 2 0,-1-1 0,0 2 0,0-2 0,-1 0 0,2 1 0,-1-1 0,1 2 0,0-2 0,0 1 0,0 0 0,0-1 0,1 1 0,0-2 0,1 4 0,0-2 0,0 0 0,0-1 0,0 1 0,0-1 0,0 1 0,0 0 0,-1-1 0,-1-1 0,0 1 0,0-1 0,0 0 0,-1-1 0,2 2 0,-1 0 0,2 1 0,0 0 0,0 0 0,0 0 0,0-1 0,0 1 0,0-1 0,0 0 0,0-1 0,0-1 0,0 2 0,0-1 0,0 3 0,0-2 0,0 0 0,0 0 0,1-1 0,1 2 0,0-2 0,2 1 0,0-1 0,-1 0 0,1 1 0,0 0 0,0-2 0,-1 2 0,1-1 0,-2 2 0,2-1 0,0 0 0,0 0 0,0 1 0,0 0 0,0 0 0,0 1 0,0-1 0,1 1 0,-2 0 0,1 0 0,-2 2 0,-1 1 0,0 1 0,-1 0 0,0 1 0,0 0 0,0 1 0,0 0 0,0 1 0,0-2 0,0 1 0,0-1 0,0 2 0,-1-1 0,0 2 0,0-3 0,0 2 0,1-2 0,0 1 0,0 1 0,0 1 0,0 0 0,0-1 0,0 0 0,0-1 0,0 2 0,0 0 0,0 1 0,0 0 0,0 1 0,0-1 0,0 1 0,0-1 0,0 1 0,0 0 0,0 0 0,0 1 0,0 0 0,0-1 0,2 0 0,1 0 0,1-1 0,0-1 0,0 1 0,-1-1 0,1-1 0,-1 1 0,1-2 0,0 1 0,-1 1 0,1 0 0,0-1 0,1 0 0,-1 0 0,1-1 0,1 0 0,-1 0 0,1 0 0,0 0 0,-1 0 0,1 0 0,-1 2 0,-1-3 0,0 3 0,-2-2 0,1-1 0,-1 0 0,1 0 0,-1-1 0,0 1 0,-1-1 0,1 1 0,0 0 0,-1 0 0,0-2 0,-1 1 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52"/>
    </inkml:context>
    <inkml:brush xml:id="br0">
      <inkml:brushProperty name="width" value="0.035" units="cm"/>
      <inkml:brushProperty name="height" value="0.035" units="cm"/>
      <inkml:brushProperty name="color" value="#E71224"/>
    </inkml:brush>
  </inkml:definitions>
  <inkml:trace contextRef="#ctx0" brushRef="#br0">0 228 24575,'11'0'0,"0"0"0,-4-1 0,2-2 0,-3 0 0,1-1 0,0 0 0,0 0 0,0-1 0,-1-1 0,1 0 0,1 0 0,-1-2 0,-1 0 0,1 2 0,-1-1 0,0 0 0,-1 0 0,0 0 0,-1-1 0,0 0 0,-1-2 0,-1 1 0,0 0 0,0 1 0,0 1 0,0 0 0,1-1 0,-1 4 0,1-1 0,-2 2 0,0 0 0,-1 1 0,0 0 0,0 0 0,0 1 0,0-1 0,0 0 0,0 0 0,0 0 0,0 1 0,0-2 0,0 0 0,1-2 0,2-3 0,-2 2 0,3 0 0,-3 6 0,0 1 0,-1 2 0,0 1 0,0-1 0,0 0 0,1 0 0,0 0 0,0 1 0,-1-2 0,0 2 0,0-1 0,0 0 0,0 0 0,0 0 0,0 2 0,0 2 0,0 0 0,0 1 0,0 0 0,0-1 0,0 1 0,0-1 0,0 1 0,0 0 0,0 0 0,0-2 0,0 1 0,0-2 0,0 1 0,0 1 0,0-1 0,0 1 0,0 0 0,0-1 0,0-1 0,0-1 0,0-1 0,0-1 0,0 1 0,0 5 0,0-4 0,-1 7 0,0-4 0,-2 3 0,0 0 0,0-1 0,0 0 0,0-1 0,0-1 0,1 0 0,-1-1 0,1-1 0,0-1 0,0 0 0,-1 1 0,1-1 0,0 0 0,1-3 0,0 1 0,0-2 0,1 1 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47"/>
    </inkml:context>
    <inkml:brush xml:id="br0">
      <inkml:brushProperty name="width" value="0.035" units="cm"/>
      <inkml:brushProperty name="height" value="0.035" units="cm"/>
      <inkml:brushProperty name="color" value="#E71224"/>
    </inkml:brush>
  </inkml:definitions>
  <inkml:trace contextRef="#ctx0" brushRef="#br0">66 365 24575,'-1'-4'0,"0"0"0,-1-1 0,0 0 0,-1 0 0,0 0 0,0 0 0,-1-1 0,2 2 0,-1-1 0,0 2 0,0-2 0,-1 0 0,2 1 0,-1-1 0,1 2 0,0-2 0,0 1 0,0 0 0,0-1 0,1 1 0,0-2 0,1 4 0,0-2 0,0 0 0,0-1 0,0 1 0,0-1 0,0 1 0,0 0 0,-1-1 0,-1-1 0,0 1 0,0-1 0,0 0 0,-1-1 0,2 2 0,-1 0 0,2 1 0,0 0 0,0 0 0,0 0 0,0-1 0,0 1 0,0-1 0,0 0 0,0-1 0,0-1 0,0 2 0,0-1 0,0 3 0,0-2 0,0 0 0,0 0 0,1-1 0,1 2 0,0-2 0,2 1 0,0-1 0,-1 0 0,1 1 0,0 0 0,0-2 0,-1 2 0,1-1 0,-2 2 0,2-1 0,0 0 0,0 0 0,0 1 0,0 0 0,0 0 0,0 1 0,0-1 0,1 1 0,-2 0 0,1 0 0,-2 2 0,-1 1 0,0 1 0,-1 0 0,0 1 0,0 0 0,0 1 0,0 0 0,0 1 0,0-2 0,0 1 0,0-1 0,0 2 0,-1-1 0,0 2 0,0-3 0,0 2 0,1-2 0,0 1 0,0 1 0,0 1 0,0 0 0,0-1 0,0 0 0,0-1 0,0 2 0,0 0 0,0 1 0,0 0 0,0 1 0,0-1 0,0 1 0,0-1 0,0 1 0,0 0 0,0 0 0,0 1 0,0 0 0,0-1 0,2 0 0,1 0 0,1-1 0,0-1 0,0 1 0,-1-1 0,1-1 0,-1 1 0,1-2 0,0 1 0,-1 1 0,1 0 0,0-1 0,1 0 0,-1 0 0,1-1 0,1 0 0,-1 0 0,1 0 0,0 0 0,-1 0 0,1 0 0,-1 2 0,-1-3 0,0 3 0,-2-2 0,1-1 0,-1 0 0,1 0 0,-1-1 0,0 1 0,-1-1 0,1 1 0,0 0 0,-1 0 0,0-2 0,-1 1 0</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50"/>
    </inkml:context>
    <inkml:brush xml:id="br0">
      <inkml:brushProperty name="width" value="0.035" units="cm"/>
      <inkml:brushProperty name="height" value="0.035" units="cm"/>
      <inkml:brushProperty name="color" value="#E71224"/>
    </inkml:brush>
  </inkml:definitions>
  <inkml:trace contextRef="#ctx0" brushRef="#br0">0 228 24575,'11'0'0,"0"0"0,-4-1 0,2-2 0,-3 0 0,1-1 0,0 0 0,0 0 0,0-1 0,-1-1 0,1 0 0,1 0 0,-1-2 0,-1 0 0,1 2 0,-1-1 0,0 0 0,-1 0 0,0 0 0,-1-1 0,0 0 0,-1-2 0,-1 1 0,0 0 0,0 1 0,0 1 0,0 0 0,1-1 0,-1 4 0,1-1 0,-2 2 0,0 0 0,-1 1 0,0 0 0,0 0 0,0 1 0,0-1 0,0 0 0,0 0 0,0 0 0,0 1 0,0-2 0,0 0 0,1-2 0,2-3 0,-2 2 0,3 0 0,-3 6 0,0 1 0,-1 2 0,0 1 0,0-1 0,0 0 0,1 0 0,0 0 0,0 1 0,-1-2 0,0 2 0,0-1 0,0 0 0,0 0 0,0 0 0,0 2 0,0 2 0,0 0 0,0 1 0,0 0 0,0-1 0,0 1 0,0-1 0,0 1 0,0 0 0,0 0 0,0-2 0,0 1 0,0-2 0,0 1 0,0 1 0,0-1 0,0 1 0,0 0 0,0-1 0,0-1 0,0-1 0,0-1 0,0-1 0,0 1 0,0 5 0,0-4 0,-1 7 0,0-4 0,-2 3 0,0 0 0,0-1 0,0 0 0,0-1 0,0-1 0,1 0 0,-1-1 0,1-1 0,0-1 0,0 0 0,-1 1 0,1-1 0,0 0 0,1-3 0,0 1 0,0-2 0,1 1 0</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45"/>
    </inkml:context>
    <inkml:brush xml:id="br0">
      <inkml:brushProperty name="width" value="0.035" units="cm"/>
      <inkml:brushProperty name="height" value="0.035" units="cm"/>
      <inkml:brushProperty name="color" value="#E71224"/>
    </inkml:brush>
  </inkml:definitions>
  <inkml:trace contextRef="#ctx0" brushRef="#br0">66 365 24575,'-1'-4'0,"0"0"0,-1-1 0,0 0 0,-1 0 0,0 0 0,0 0 0,-1-1 0,2 2 0,-1-1 0,0 2 0,0-2 0,-1 0 0,2 1 0,-1-1 0,1 2 0,0-2 0,0 1 0,0 0 0,0-1 0,1 1 0,0-2 0,1 4 0,0-2 0,0 0 0,0-1 0,0 1 0,0-1 0,0 1 0,0 0 0,-1-1 0,-1-1 0,0 1 0,0-1 0,0 0 0,-1-1 0,2 2 0,-1 0 0,2 1 0,0 0 0,0 0 0,0 0 0,0-1 0,0 1 0,0-1 0,0 0 0,0-1 0,0-1 0,0 2 0,0-1 0,0 3 0,0-2 0,0 0 0,0 0 0,1-1 0,1 2 0,0-2 0,2 1 0,0-1 0,-1 0 0,1 1 0,0 0 0,0-2 0,-1 2 0,1-1 0,-2 2 0,2-1 0,0 0 0,0 0 0,0 1 0,0 0 0,0 0 0,0 1 0,0-1 0,1 1 0,-2 0 0,1 0 0,-2 2 0,-1 1 0,0 1 0,-1 0 0,0 1 0,0 0 0,0 1 0,0 0 0,0 1 0,0-2 0,0 1 0,0-1 0,0 2 0,-1-1 0,0 2 0,0-3 0,0 2 0,1-2 0,0 1 0,0 1 0,0 1 0,0 0 0,0-1 0,0 0 0,0-1 0,0 2 0,0 0 0,0 1 0,0 0 0,0 1 0,0-1 0,0 1 0,0-1 0,0 1 0,0 0 0,0 0 0,0 1 0,0 0 0,0-1 0,2 0 0,1 0 0,1-1 0,0-1 0,0 1 0,-1-1 0,1-1 0,-1 1 0,1-2 0,0 1 0,-1 1 0,1 0 0,0-1 0,1 0 0,-1 0 0,1-1 0,1 0 0,-1 0 0,1 0 0,0 0 0,-1 0 0,1 0 0,-1 2 0,-1-3 0,0 3 0,-2-2 0,1-1 0,-1 0 0,1 0 0,-1-1 0,0 1 0,-1-1 0,1 1 0,0 0 0,-1 0 0,0-2 0,-1 1 0</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46"/>
    </inkml:context>
    <inkml:brush xml:id="br0">
      <inkml:brushProperty name="width" value="0.035" units="cm"/>
      <inkml:brushProperty name="height" value="0.035" units="cm"/>
      <inkml:brushProperty name="color" value="#E71224"/>
    </inkml:brush>
  </inkml:definitions>
  <inkml:trace contextRef="#ctx0" brushRef="#br0">0 228 24575,'11'0'0,"0"0"0,-4-1 0,2-2 0,-3 0 0,1-1 0,0 0 0,0 0 0,0-1 0,-1-1 0,1 0 0,1 0 0,-1-2 0,-1 0 0,1 2 0,-1-1 0,0 0 0,-1 0 0,0 0 0,-1-1 0,0 0 0,-1-2 0,-1 1 0,0 0 0,0 1 0,0 1 0,0 0 0,1-1 0,-1 4 0,1-1 0,-2 2 0,0 0 0,-1 1 0,0 0 0,0 0 0,0 1 0,0-1 0,0 0 0,0 0 0,0 0 0,0 1 0,0-2 0,0 0 0,1-2 0,2-3 0,-2 2 0,3 0 0,-3 6 0,0 1 0,-1 2 0,0 1 0,0-1 0,0 0 0,1 0 0,0 0 0,0 1 0,-1-2 0,0 2 0,0-1 0,0 0 0,0 0 0,0 0 0,0 2 0,0 2 0,0 0 0,0 1 0,0 0 0,0-1 0,0 1 0,0-1 0,0 1 0,0 0 0,0 0 0,0-2 0,0 1 0,0-2 0,0 1 0,0 1 0,0-1 0,0 1 0,0 0 0,0-1 0,0-1 0,0-1 0,0-1 0,0-1 0,0 1 0,0 5 0,0-4 0,-1 7 0,0-4 0,-2 3 0,0 0 0,0-1 0,0 0 0,0-1 0,0-1 0,1 0 0,-1-1 0,1-1 0,0-1 0,0 0 0,-1 1 0,1-1 0,0 0 0,1-3 0,0 1 0,0-2 0,1 1 0</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43"/>
    </inkml:context>
    <inkml:brush xml:id="br0">
      <inkml:brushProperty name="width" value="0.035" units="cm"/>
      <inkml:brushProperty name="height" value="0.035" units="cm"/>
      <inkml:brushProperty name="color" value="#E71224"/>
    </inkml:brush>
  </inkml:definitions>
  <inkml:trace contextRef="#ctx0" brushRef="#br0">66 365 24575,'-1'-4'0,"0"0"0,-1-1 0,0 0 0,-1 0 0,0 0 0,0 0 0,-1-1 0,2 2 0,-1-1 0,0 2 0,0-2 0,-1 0 0,2 1 0,-1-1 0,1 2 0,0-2 0,0 1 0,0 0 0,0-1 0,1 1 0,0-2 0,1 4 0,0-2 0,0 0 0,0-1 0,0 1 0,0-1 0,0 1 0,0 0 0,-1-1 0,-1-1 0,0 1 0,0-1 0,0 0 0,-1-1 0,2 2 0,-1 0 0,2 1 0,0 0 0,0 0 0,0 0 0,0-1 0,0 1 0,0-1 0,0 0 0,0-1 0,0-1 0,0 2 0,0-1 0,0 3 0,0-2 0,0 0 0,0 0 0,1-1 0,1 2 0,0-2 0,2 1 0,0-1 0,-1 0 0,1 1 0,0 0 0,0-2 0,-1 2 0,1-1 0,-2 2 0,2-1 0,0 0 0,0 0 0,0 1 0,0 0 0,0 0 0,0 1 0,0-1 0,1 1 0,-2 0 0,1 0 0,-2 2 0,-1 1 0,0 1 0,-1 0 0,0 1 0,0 0 0,0 1 0,0 0 0,0 1 0,0-2 0,0 1 0,0-1 0,0 2 0,-1-1 0,0 2 0,0-3 0,0 2 0,1-2 0,0 1 0,0 1 0,0 1 0,0 0 0,0-1 0,0 0 0,0-1 0,0 2 0,0 0 0,0 1 0,0 0 0,0 1 0,0-1 0,0 1 0,0-1 0,0 1 0,0 0 0,0 0 0,0 1 0,0 0 0,0-1 0,2 0 0,1 0 0,1-1 0,0-1 0,0 1 0,-1-1 0,1-1 0,-1 1 0,1-2 0,0 1 0,-1 1 0,1 0 0,0-1 0,1 0 0,-1 0 0,1-1 0,1 0 0,-1 0 0,1 0 0,0 0 0,-1 0 0,1 0 0,-1 2 0,-1-3 0,0 3 0,-2-2 0,1-1 0,-1 0 0,1 0 0,-1-1 0,0 1 0,-1-1 0,1 1 0,0 0 0,-1 0 0,0-2 0,-1 1 0</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44"/>
    </inkml:context>
    <inkml:brush xml:id="br0">
      <inkml:brushProperty name="width" value="0.035" units="cm"/>
      <inkml:brushProperty name="height" value="0.035" units="cm"/>
      <inkml:brushProperty name="color" value="#E71224"/>
    </inkml:brush>
  </inkml:definitions>
  <inkml:trace contextRef="#ctx0" brushRef="#br0">0 228 24575,'11'0'0,"0"0"0,-4-1 0,2-2 0,-3 0 0,1-1 0,0 0 0,0 0 0,0-1 0,-1-1 0,1 0 0,1 0 0,-1-2 0,-1 0 0,1 2 0,-1-1 0,0 0 0,-1 0 0,0 0 0,-1-1 0,0 0 0,-1-2 0,-1 1 0,0 0 0,0 1 0,0 1 0,0 0 0,1-1 0,-1 4 0,1-1 0,-2 2 0,0 0 0,-1 1 0,0 0 0,0 0 0,0 1 0,0-1 0,0 0 0,0 0 0,0 0 0,0 1 0,0-2 0,0 0 0,1-2 0,2-3 0,-2 2 0,3 0 0,-3 6 0,0 1 0,-1 2 0,0 1 0,0-1 0,0 0 0,1 0 0,0 0 0,0 1 0,-1-2 0,0 2 0,0-1 0,0 0 0,0 0 0,0 0 0,0 2 0,0 2 0,0 0 0,0 1 0,0 0 0,0-1 0,0 1 0,0-1 0,0 1 0,0 0 0,0 0 0,0-2 0,0 1 0,0-2 0,0 1 0,0 1 0,0-1 0,0 1 0,0 0 0,0-1 0,0-1 0,0-1 0,0-1 0,0-1 0,0 1 0,0 5 0,0-4 0,-1 7 0,0-4 0,-2 3 0,0 0 0,0-1 0,0 0 0,0-1 0,0-1 0,1 0 0,-1-1 0,1-1 0,0-1 0,0 0 0,-1 1 0,1-1 0,0 0 0,1-3 0,0 1 0,0-2 0,1 1 0</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88"/>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93"/>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89"/>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90"/>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85"/>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86"/>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87"/>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82"/>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83"/>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84"/>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79"/>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80"/>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94"/>
    </inkml:context>
    <inkml:brush xml:id="br0">
      <inkml:brushProperty name="width" value="0.03528" units="cm"/>
      <inkml:brushProperty name="height" value="0.03528" units="cm"/>
    </inkml:brush>
  </inkml:definitions>
  <inkml:trace contextRef="#ctx0" brushRef="#br0">0 0 24575,'0'0'-8191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81"/>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76"/>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77"/>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78"/>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73"/>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74"/>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75"/>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70"/>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71"/>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72"/>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95"/>
    </inkml:context>
    <inkml:brush xml:id="br0">
      <inkml:brushProperty name="width" value="0.03528" units="cm"/>
      <inkml:brushProperty name="height" value="0.03528" units="cm"/>
    </inkml:brush>
  </inkml:definitions>
  <inkml:trace contextRef="#ctx0" brushRef="#br0">1 0 24575,'0'0'-8191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67"/>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68"/>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69"/>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64"/>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65"/>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66"/>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61"/>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62"/>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63"/>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58"/>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96"/>
    </inkml:context>
    <inkml:brush xml:id="br0">
      <inkml:brushProperty name="width" value="0.03528" units="cm"/>
      <inkml:brushProperty name="height" value="0.03528" units="cm"/>
    </inkml:brush>
  </inkml:definitions>
  <inkml:trace contextRef="#ctx0" brushRef="#br0">1 0 24575,'0'0'-8191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59"/>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60"/>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55"/>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56"/>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57"/>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96"/>
    </inkml:context>
    <inkml:brush xml:id="br0">
      <inkml:brushProperty name="width" value="0.05" units="cm"/>
      <inkml:brushProperty name="height" value="0.05" units="cm"/>
      <inkml:brushProperty name="color" value="#7030A0"/>
    </inkml:brush>
  </inkml:definitions>
  <inkml:trace contextRef="#ctx0" brushRef="#br0">1738 1980 24575,'17'1'0,"145"12"0,-11-10 0,123 5 0,276-3 0,-313-7 0,-37 4 0,260-6 0,-213-28 0,-115 11 0,137-19 0,-224 35 0,0-2 0,-1-3 0,0 0 0,-1-3 0,45-20 0,-70 24 0,0-2 0,0 0 0,-1-1 0,-1 0 0,29-28 0,-10 2 0,37-51 0,-66 81 0,0-2 0,-1 0 0,0 0 0,-1 0 0,0 0 0,-1 0 0,0-1 0,0 0 0,2-17 0,-2-11 0,-1-51 0,-2 88 0,0-3 0,0-2 0,-1 1 0,0 0 0,0-1 0,0 2 0,0-1 0,-2 0 0,1 0 0,0 1 0,0-1 0,-1 0 0,-1 1 0,-2-6 0,3 8 0,0 0 0,0 0 0,0-1 0,-1 1 0,1 1 0,-1-1 0,0 1 0,1 0 0,-2 0 0,2 0 0,-2 0 0,1 1 0,0-1 0,0 1 0,-1 0 0,1 0 0,0 1 0,-9-1 0,-28 0 0,0 2 0,-42 6 0,83-7 0,0 1 0,0-1 0,-1 0 0,1 0 0,-1 1 0,1-1 0,0 0 0,0 0 0,0 0 0,-1 0 0,1 0 0,0 0 0,-1 0 0,1 0 0,-1 0 0,1 0 0,0 0 0,0 0 0,0 0 0,-1 0 0,1 0 0,-1 0 0,1 0 0,0 0 0,-1 0 0,1 0 0,0-1 0,0 1 0,0 0 0,-1 0 0,1 0 0,0-1 0,-1 1 0,1 0 0,0-1 0,0 1 0,0 0 0,0 0 0,0 0 0,0 0 0,-1-1 0,1 1 0,0-1 0,0 1 0,0 0 0,0 0 0,0 0 0,0-1 0,0 1 0,-1 0 0,1-1 0,0 1 0,0-1 0,1 1 0,-1 0 0,0 0 0,0 0 0,0-1 0,0 1 0,0-1 0,0 1 0,0 0 0,1 0 0,-1 0 0,0 0 0,0-1 0,18-24 0,-9 13 0,-2-4 0,0 0 0,-1 0 0,-1-1 0,0 1 0,-1-1 0,-1 0 0,1-18 0,-2-6 0,-5-77 0,2 110 0,-1 0 0,1 1 0,-1-1 0,0 1 0,-1 0 0,-1 0 0,1-1 0,-8-10 0,-4-5 0,-22-23 0,31 38 0,-27-29 0,-60-51 0,81 77 0,-1 0 0,-1 1 0,-15-9 0,22 16 0,1-1 0,0 2 0,-1-1 0,0 2 0,1-1 0,-1 0 0,0 1 0,1 0 0,-2 0 0,-7 1 0,5 0 0,-1 0 0,1 2 0,0-1 0,-1 1 0,1 1 0,0-1 0,0 1 0,0 1 0,1 0 0,-12 6 0,-4 3 0,7-4 0,2 0 0,-1 1 0,1 0 0,1 1 0,-26 25 0,40-36 0,0 1 0,1 0 0,-1-1 0,1 1 0,-1 0 0,0 0 0,0-1 0,1 0 0,-1 1 0,0 0 0,1-1 0,-1 1 0,0-1 0,0 0 0,1 1 0,-2-1 0,2 0 0,-1 1 0,0-1 0,0 0 0,0 0 0,0 0 0,1 0 0,-2 0 0,1 0 0,1 0 0,-2 0 0,1 0 0,1-1 0,-1 1 0,0 0 0,0-1 0,0 1 0,0 0 0,1 0 0,-1-1 0,0 0 0,1 0 0,-1 1 0,0 0 0,0-1 0,1 0 0,-1 0 0,0 1 0,1-1 0,0 0 0,-2-1 0,-2-5 0,-1 0 0,2-1 0,-1 0 0,-2-12 0,-1 2 0,0 3 0,-1 1 0,0 0 0,-1 1 0,-1 0 0,0 0 0,-23-21 0,-80-59 0,76 65 0,-47-46 0,79 70 0,0 0 0,0-1 0,-1 2 0,1-2 0,0 3 0,-2-2 0,1 1 0,0 0 0,0 1 0,0 0 0,-1 0 0,1 0 0,-1 2 0,0-2 0,0 1 0,1 1 0,-1 0 0,0 0 0,1 0 0,-1 2 0,1-1 0,-1 0 0,0 0 0,1 2 0,0-1 0,-1 0 0,1 1 0,0 0 0,0 0 0,1 1 0,-1 0 0,1-1 0,0 1 0,-9 9 0,-5 7 0,9-11 0,0 1 0,0 1 0,1 0 0,0 0 0,1 1 0,0 0 0,1 0 0,1 1 0,-8 18 0,12-23 0,1-3 0,0-1 0,-1 0 0,1 0 0,-1-1 0,1 1 0,-1 0 0,-3 4 0,3-9 0,1-1 0,-1 1 0,1 0 0,-1-1 0,1 1 0,0-1 0,0 1 0,0-1 0,0 0 0,0 1 0,0-1 0,-1-3 0,1 2 0,-20-34 0,6 10 0,0-1 0,-39-47 0,33 51 0,-1 1 0,-1 2 0,-1 0 0,-1 2 0,-53-33 0,-41-28 0,113 78 0,-1-1 0,1 1 0,-1-1 0,1 2 0,0-1 0,-2 1 0,2 0 0,-9 1 0,-58 1 0,27 2 0,38-4 0,0 2 0,0-1 0,0 1 0,1 0 0,-1 1 0,0 0 0,1 0 0,0 1 0,-1 0 0,1-1 0,0 2 0,0 0 0,0 0 0,1 0 0,-1 1 0,1 0 0,0 0 0,0 1 0,-4 5 0,-3 3 0,2 1 0,-1-1 0,2 1 0,0 1 0,-15 34 0,25-49 0,-1 0 0,1 0 0,0-1 0,0 1 0,-1 1 0,1-2 0,-1 1 0,0 0 0,1 0 0,0-1 0,-1 1 0,0 0 0,1-1 0,-1 1 0,-1 1 0,1-2 0,1 0 0,-1 0 0,1 0 0,-1 0 0,1 0 0,0 0 0,0-1 0,-1 1 0,1 0 0,0 0 0,-1 0 0,1 0 0,0-1 0,0 1 0,-1 0 0,1 0 0,0-1 0,-1 1 0,1 0 0,-1 0 0,1 0 0,0 0 0,0-1 0,0 1 0,0 0 0,0-1 0,-1 1 0,1 0 0,-13-36 0,7 20 0,3 8 0,-1 1 0,-1-1 0,1 0 0,-1 2 0,0-1 0,-1 0 0,0 1 0,0 0 0,-1 0 0,1 1 0,-1-1 0,0 1 0,-10-4 0,-10-5 0,0 2 0,-43-14 0,6 4 0,51 17 0,0 1 0,-1 1 0,0-1 0,1 2 0,-25-1 0,-71 5 0,84 0 0,17-2 0,1 0 0,-1 0 0,0 2 0,0-1 0,1 1 0,-1 0 0,0 0 0,1 1 0,0 0 0,0 0 0,0 1 0,0 0 0,1 1 0,-1-1 0,1 1 0,0 0 0,0 0 0,0 1 0,1 0 0,0 0 0,1 0 0,-1 0 0,-4 11 0,-29 48 0,24-42 0,1 0 0,-15 36 0,23-45 0,2 1 0,-1 0 0,1 0 0,2 0 0,-2 17 0,3-31 0,0 1 0,0-2 0,0 1 0,0 0 0,-1-1 0,1 2 0,0-1 0,0-1 0,0 1 0,-1 0 0,1-1 0,-1 1 0,0 0 0,1 0 0,0-1 0,-1 1 0,0 0 0,0-1 0,1 1 0,-1 0 0,0-1 0,1 1 0,-1-1 0,0 0 0,0 1 0,1-1 0,-1 1 0,0-1 0,1 1 0,-2-1 0,1 0 0,1 0 0,-1 0 0,0 0 0,0 0 0,0 0 0,0 0 0,1 0 0,-2 0 0,1 0 0,1 0 0,-1 0 0,0-1 0,0 1 0,0-1 0,0 0 0,-9-2 0,0 0 0,0-1 0,-11-7 0,9 5 0,-35-13 0,0 3 0,0 1 0,-79-11 0,80 17 0,-1 3 0,-1 1 0,2 3 0,-50 4 0,88 0 0,0-1 0,0 1 0,0 0 0,0 1 0,1 0 0,-1 1 0,1-1 0,0 2 0,0-1 0,0 1 0,1-1 0,-1 2 0,-5 6 0,-2 1 0,2 1 0,0 0 0,0 2 0,-15 25 0,24-33 0,-1-1 0,1 1 0,1 0 0,-1 0 0,1 0 0,1 0 0,-1 1 0,2-1 0,-1 0 0,1 0 0,0 1 0,1-1 0,0 0 0,0 1 0,1-1 0,-1 1 0,2-1 0,0-1 0,0 1 0,1 0 0,-1 0 0,7 8 0,-10-15 0,0-1 0,1 0 0,-1 1 0,0-1 0,0 0 0,0 0 0,1 0 0,-1 0 0,0 1 0,0-1 0,0 1 0,0-1 0,0 0 0,0 0 0,0 0 0,0 1 0,0-1 0,0 1 0,0-1 0,0 0 0,0 1 0,0-1 0,0 0 0,0 0 0,0 0 0,-1 1 0,1-1 0,0 0 0,0 1 0,0-1 0,-1 0 0,1 0 0,0 0 0,0 0 0,0 1 0,-1-1 0,-13 5 0,-20-3 0,32-2 0,-272-2 0,264 4 0,0 0 0,-1 0 0,1 1 0,0 0 0,0 0 0,0 2 0,0-1 0,-9 7 0,-2 0 0,12-6 0,0 0 0,2 0 0,-2 1 0,1 1 0,1-1 0,0 1 0,-1 1 0,2-1 0,-1 1 0,2 0 0,-1 0 0,1 1 0,0 0 0,1-1 0,0 2 0,-5 15 0,3-4 0,1-1 0,1 1 0,1-1 0,1 1 0,1 0 0,1-1 0,2 24 0,11-5 0,-13-39 0,-1 0 0,0 1 0,1 0 0,0-1 0,-1 0 0,1 0 0,-1 1 0,0-1 0,1 1 0,0-1 0,-1 1 0,0-1 0,1 0 0,-1 0 0,0 0 0,1 0 0,-1 0 0,1 0 0,-1 1 0,0-1 0,1 0 0,-1 0 0,0 0 0,0-1 0,0 1 0,-24 0 0,23 0 0,-29-1 0,18-1 0,0 2 0,-26 1 0,35 0 0,1 0 0,-1-1 0,0 1 0,1 1 0,0-2 0,-1 2 0,1-1 0,1 1 0,-2 0 0,1-1 0,0 1 0,0 0 0,0 1 0,1 0 0,-4 3 0,-42 42 0,40-42 0,1 0 0,0 2 0,0-1 0,0 1 0,1-1 0,-1 2 0,2-1 0,-1 0 0,-7 18 0,8-9 0,0 1 0,0-1 0,2 1 0,0-1 0,1 1 0,0 0 0,2 1 0,0-1 0,1 0 0,0 0 0,6 18 0,-6-32 0,1 0 0,-1 0 0,1 1 0,0-1 0,0 0 0,1-1 0,-1 1 0,1-1 0,0 1 0,0 0 0,0-2 0,0 2 0,1-1 0,-1 0 0,7 3 0,3 1 0,0 0 0,1-1 0,18 6 0,2 0 0,-34-12 0,1 0 0,0 0 0,-1 0 0,1 1 0,-1-1 0,1 1 0,0-1 0,-1 0 0,0 0 0,1 0 0,0 1 0,-1 0 0,1-1 0,-1 1 0,0-1 0,1 0 0,-1 1 0,1 0 0,-1-1 0,0 1 0,-6 6 0,-31 5 0,19-8 0,11 0 0,1-1 0,-2 1 0,2 0 0,-1 1 0,1 0 0,0 0 0,0 0 0,1 0 0,-1 1 0,1 1 0,-6 8 0,-4 8 0,-22 49 0,19-35 0,15-32 0,1 0 0,0 0 0,0 1 0,0-1 0,1 0 0,0 1 0,0 0 0,1-1 0,-1 1 0,1-1 0,0 0 0,0 1 0,1 0 0,1 6 0,-1-9 0,0 1 0,0 0 0,1 0 0,-1-1 0,2 1 0,-1-1 0,0 1 0,0-1 0,0 1 0,1-2 0,0 1 0,-1 0 0,2 0 0,-1 0 0,-1-1 0,2 0 0,0 0 0,-1 1 0,7 2 0,18 7 0,1-1 0,0-1 0,52 9 0,-42-13 0,76 2 0,-34-8-663</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97"/>
    </inkml:context>
    <inkml:brush xml:id="br0">
      <inkml:brushProperty name="width" value="0.05" units="cm"/>
      <inkml:brushProperty name="height" value="0.05" units="cm"/>
      <inkml:brushProperty name="color" value="#7030A0"/>
    </inkml:brush>
  </inkml:definitions>
  <inkml:trace contextRef="#ctx0" brushRef="#br0">1 28 24575,'757'0'0,"-680"-7"0,1 0 0,90-2 0,-124 5-12,56 4 0,-46 1-1329,-42-1-5485</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91"/>
    </inkml:context>
    <inkml:brush xml:id="br0">
      <inkml:brushProperty name="width" value="0.05" units="cm"/>
      <inkml:brushProperty name="height" value="0.05" units="cm"/>
      <inkml:brushProperty name="color" value="#5B2D90"/>
    </inkml:brush>
  </inkml:definitions>
  <inkml:trace contextRef="#ctx0" brushRef="#br0">1 0 24575,'0'0'-8191</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92"/>
    </inkml:context>
    <inkml:brush xml:id="br0">
      <inkml:brushProperty name="width" value="0.05" units="cm"/>
      <inkml:brushProperty name="height" value="0.05" units="cm"/>
      <inkml:brushProperty name="color" value="#5B2D90"/>
    </inkml:brush>
  </inkml:definitions>
  <inkml:trace contextRef="#ctx0" brushRef="#br0">1 0 24575,'0'0'-8191</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93"/>
    </inkml:context>
    <inkml:brush xml:id="br0">
      <inkml:brushProperty name="width" value="0.05" units="cm"/>
      <inkml:brushProperty name="height" value="0.05" units="cm"/>
      <inkml:brushProperty name="color" value="#5B2D90"/>
    </inkml:brush>
  </inkml:definitions>
  <inkml:trace contextRef="#ctx0" brushRef="#br0">0 1 24575,'5'2'0,"3"3"0,3 4 0,2-1 0,5 3 0,3 3 0,0 0 0,-3-1 0,-3-2 0,-2-1 0,-3-2 0,-4-1-8191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97"/>
    </inkml:context>
    <inkml:brush xml:id="br0">
      <inkml:brushProperty name="width" value="0.03528" units="cm"/>
      <inkml:brushProperty name="height" value="0.03528" units="cm"/>
    </inkml:brush>
  </inkml:definitions>
  <inkml:trace contextRef="#ctx0" brushRef="#br0">0 0 24575,'0'0'-8191</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94"/>
    </inkml:context>
    <inkml:brush xml:id="br0">
      <inkml:brushProperty name="width" value="0.05" units="cm"/>
      <inkml:brushProperty name="height" value="0.05" units="cm"/>
      <inkml:brushProperty name="color" value="#5B2D90"/>
    </inkml:brush>
  </inkml:definitions>
  <inkml:trace contextRef="#ctx0" brushRef="#br0">143 0 24575,'-2'0'0,"-1"5"0,-2 1 0,-5 0 0,-3-1 0,1 0 0,0 0 0,2 1 0,0 0 0,3 1 0,-1 0 0,-1-3 0,2 2 0,-1-1 0,0 1 0,-2 0 0,1-2-8191</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95"/>
    </inkml:context>
    <inkml:brush xml:id="br0">
      <inkml:brushProperty name="width" value="0.05" units="cm"/>
      <inkml:brushProperty name="height" value="0.05" units="cm"/>
      <inkml:brushProperty name="color" value="#5B2D90"/>
    </inkml:brush>
  </inkml:definitions>
  <inkml:trace contextRef="#ctx0" brushRef="#br0">1 105 24575,'0'-4'0,"0"0"0,1-1 0,-1 2 0,1-1 0,1-1 0,-1 2 0,0-2 0,1 2 0,-1-2 0,2 2 0,-1-1 0,0 1 0,1-1 0,-1 0 0,1 1 0,0 0 0,0 0 0,0 0 0,0 0 0,1 1 0,5-4 0,-7 4 0,1 1 0,0 0 0,-1 0 0,1 0 0,0-1 0,0 2 0,0-1 0,-1 1 0,1-1 0,0 1 0,0 0 0,0 0 0,0 0 0,0 0 0,0 0 0,0 1 0,-1 0 0,1-1 0,0 1 0,-1 0 0,1 0 0,0 1 0,-1-2 0,1 2 0,-1 0 0,1-1 0,-1 1 0,0 0 0,1 0 0,-1 0 0,4 4 0,9 14 0,-5-7 0,2 0 0,0 0 0,13 11 0,-24-23 0,1 0 0,-1 0 0,0 0 0,1-1 0,0 1 0,0 0 0,0-1 0,-1 0 0,1 1 0,0-1 0,-1 1 0,1-1 0,0 0 0,0 0 0,-1 0 0,2 0 0,-2-1 0,1 1 0,0-1 0,0 1 0,-1 0 0,1-1 0,0 0 0,-1 1 0,1-1 0,0 0 0,-1 0 0,1 0 0,1-3 0,7-3 0,-2-1 0,1 0 0,11-15 0,-7 8 0,-9 10 0,0 1 0,0-1 0,1 1 0,-1 1 0,1-1 0,0 0 0,9-4 0,-13 8 0,1-1 0,0 1 0,0-1 0,0 1 0,0 0 0,0 0 0,0 0 0,0 0 0,-1 0 0,2 0 0,-1 1 0,-1 0 0,1-1 0,0 0 0,0 1 0,-1 0 0,2 0 0,-2 0 0,0 0 0,2-1 0,-2 2 0,1-1 0,-1 0 0,0 1 0,1-1 0,-1 0 0,2 4 0,8 7 0,-5-4 0,1-1 0,0 0 0,0 1 0,1-2 0,12 9 0,-18-14 0,0 0 0,-1 0 0,1 0 0,0-1 0,-1 0 0,2 1 0,-2 0 0,1-1 0,0 1 0,0-1 0,0 0 0,-1 0 0,2 0 0,-2 0 0,1 0 0,0 0 0,0-1 0,0 0 0,-1 1 0,2-1 0,-2 1 0,1-1 0,0 0 0,-1 1 0,1-2 0,0 1 0,-1 0 0,1 0 0,-1 0 0,0-1 0,1 1 0,-1-1 0,0 1 0,0 0 0,0-1 0,1-2 0,11-16 0,-8 13 0,-1 0 0,1 0 0,0 0 0,1 0 0,0 1 0,7-7 0,-12 13 0,1-2 0,0 1 0,-1 0 0,1 0 0,0 1 0,0-1 0,0 0 0,0 0 0,0 1 0,0 0 0,0-1 0,0 1 0,-1 0 0,2 0 0,-1 0 0,0 0 0,0 0 0,0 1 0,0-1 0,0 0 0,0 1 0,-1 0 0,2 0 0,-1-1 0,-1 1 0,1 0 0,0 0 0,-1 1 0,1-2 0,0 2 0,1 1 0,2 1 14,0 1 0,-1 0 0,1 0 1,-1 1-1,0-1 0,5 9 0,-6-8-161,-1-1 1,2 0 0,0 0-1,-1 0 1,1 0 0,0-1-1,1 0 1,0 0-1,5 4 1,-2-3-6680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53"/>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54"/>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50"/>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51"/>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52"/>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47"/>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48"/>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49"/>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98"/>
    </inkml:context>
    <inkml:brush xml:id="br0">
      <inkml:brushProperty name="width" value="0.035" units="cm"/>
      <inkml:brushProperty name="height" value="0.035" units="cm"/>
    </inkml:brush>
  </inkml:definitions>
  <inkml:trace contextRef="#ctx0" brushRef="#br0">0 0 24575,'0'0'-8191</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45"/>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46"/>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42"/>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43"/>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44"/>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39"/>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40"/>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41"/>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37"/>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38"/>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599"/>
    </inkml:context>
    <inkml:brush xml:id="br0">
      <inkml:brushProperty name="width" value="0.035" units="cm"/>
      <inkml:brushProperty name="height" value="0.035" units="cm"/>
    </inkml:brush>
  </inkml:definitions>
  <inkml:trace contextRef="#ctx0" brushRef="#br0">0 0 24575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34"/>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35"/>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36"/>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31"/>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32"/>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33"/>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29"/>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30"/>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26"/>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27"/>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00"/>
    </inkml:context>
    <inkml:brush xml:id="br0">
      <inkml:brushProperty name="width" value="0.025" units="cm"/>
      <inkml:brushProperty name="height" value="0.025" units="cm"/>
    </inkml:brush>
  </inkml:definitions>
  <inkml:trace contextRef="#ctx0" brushRef="#br0">7 1 24575,'0'1'0,"0"1"0,0 2 0,0 4 0,0 1 0,0 0 0,0 2 0,0 1 0,-1-2 0,0-2 0,0-1 0,-1 0 0,2-1 0,-1 0 0,1-1-8191</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28"/>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23"/>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24"/>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25"/>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21"/>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22"/>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18"/>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19"/>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20"/>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15"/>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01"/>
    </inkml:context>
    <inkml:brush xml:id="br0">
      <inkml:brushProperty name="width" value="0.025" units="cm"/>
      <inkml:brushProperty name="height" value="0.025" units="cm"/>
    </inkml:brush>
  </inkml:definitions>
  <inkml:trace contextRef="#ctx0" brushRef="#br0">0 1 24575,'0'1'0,"0"1"0,0 2 0,0 2 0,0 0 0,0 0 0,0 2 0,0 0 0,0 1 0,0-1 0,0-1 0,0 1 0,0-1 0,0 0 0,0 0-8191</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16"/>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17"/>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13"/>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14"/>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10"/>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11"/>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12"/>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07"/>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08"/>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09"/>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49:55.869"/>
    </inkml:context>
    <inkml:brush xml:id="br0">
      <inkml:brushProperty name="width" value="0.05" units="cm"/>
      <inkml:brushProperty name="height" value="0.05" units="cm"/>
      <inkml:brushProperty name="color" value="#D29A1C"/>
    </inkml:brush>
  </inkml:definitions>
  <inkml:trace contextRef="#ctx0" brushRef="#br0">0 0 24575,'49'0'0,"0"0"0,10 0 0,-22 0 0,-35 0 0,0 0 0,0 0 0,-1 1 0,0 0 0,-1 0 0,0 2 0,0 1 0,0 4 0,0 1 0,0 0 0,0-1 0,0-3 0,0-1 0,0-2 0,0 0 0,0 1 0,0 1 0,0 1 0,0 0 0,0-2 0,0-1 0,0-1 0,0 1 0,0 0 0,0 1 0,0-1 0,0 1 0,0-2 0,0-1 0,0 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6:38.304"/>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02"/>
    </inkml:context>
    <inkml:brush xml:id="br0">
      <inkml:brushProperty name="width" value="0.025" units="cm"/>
      <inkml:brushProperty name="height" value="0.025" units="cm"/>
    </inkml:brush>
  </inkml:definitions>
  <inkml:trace contextRef="#ctx0" brushRef="#br0">1 1 24575,'0'1'0,"0"2"0,1 1 0,0 1 0,1 1 0,-1 0 0,0 1 0,-1 1 0,0 1 0,1-1 0,-1 0 0,-1-1 0,1 1 0,0-1 0,0-2-8191</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05"/>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06"/>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02"/>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03"/>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04"/>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299"/>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00"/>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01"/>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59"/>
    </inkml:context>
    <inkml:brush xml:id="br0">
      <inkml:brushProperty name="width" value="0.03528" units="cm"/>
      <inkml:brushProperty name="height" value="0.03528" units="cm"/>
      <inkml:brushProperty name="color" value="#E71224"/>
    </inkml:brush>
  </inkml:definitions>
  <inkml:trace contextRef="#ctx0" brushRef="#br0">247 385 24575,'-2'-2'0,"0"1"0,0-1 0,0 0 0,0 1 0,0-1 0,0 0 0,0 0 0,1-1 0,-1 1 0,1 0 0,-1 0 0,1-1 0,-1-3 0,-5-6 0,-144-203 0,145 204 0,0 1 0,1-1 0,0-1 0,1 1 0,-3-13 0,-10-23 0,17 47 0,0 1 0,0-1 0,0 0 0,0 0 0,0 0 0,0 0 0,0 0 0,0 0 0,0 1 0,0-1 0,0 0 0,0 0 0,0 0 0,0 0 0,0 0 0,0 0 0,0 0 0,-1 0 0,1 1 0,0-1 0,0 0 0,0 0 0,0 0 0,0 0 0,0 0 0,0 0 0,0 0 0,-1 0 0,1 0 0,0 0 0,0 0 0,0 0 0,0 0 0,0 0 0,0 0 0,-1 0 0,1 0 0,0 0 0,0 0 0,0 0 0,0 0 0,0 0 0,0 0 0,-1 0 0,1 0 0,0 0 0,0 0 0,0 0 0,0 0 0,0 0 0,0 0 0,0 0 0,0-1 0,-1 1 0,1 0 0,0 0 0,-3 24 0,0 28 0,3 7-99,-2-37-60,1 0 1,2 0 0,0 0 0,1 0 0,1 0-1,1 0 1,11 32 0,-8-38-6668</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4:45.360"/>
    </inkml:context>
    <inkml:brush xml:id="br0">
      <inkml:brushProperty name="width" value="0.03528" units="cm"/>
      <inkml:brushProperty name="height" value="0.03528" units="cm"/>
      <inkml:brushProperty name="color" value="#E71224"/>
    </inkml:brush>
  </inkml:definitions>
  <inkml:trace contextRef="#ctx0" brushRef="#br0">0 342 24575,'3'-3'0,"0"-1"0,-1 1 0,1 0 0,1 1 0,-1-1 0,0 0 0,1 1 0,3-2 0,5-5 0,-2-2 0,1 0 0,-2 0 0,0-1 0,15-26 0,-14 21 0,1 1 0,18-21 0,-20 26 0,0-1 0,-1 0 0,-1-1 0,11-23 0,18-28 0,-35 64 0,-1 0 0,0-1 0,0 1 0,0 0 0,0 0 0,0-1 0,0 1 0,0 0 0,0 0 0,0 0 0,1-1 0,-1 1 0,0 0 0,0 0 0,0 0 0,0 0 0,1-1 0,-1 1 0,0 0 0,0 0 0,0 0 0,1 0 0,-1 0 0,0 0 0,0 0 0,1 0 0,-1 0 0,0 0 0,0-1 0,1 1 0,-1 0 0,0 0 0,0 0 0,0 0 0,1 1 0,-1-1 0,0 0 0,0 0 0,1 0 0,-1 0 0,0 0 0,0 0 0,1 0 0,-1 0 0,0 0 0,0 1 0,0-1 0,0 0 0,1 0 0,-1 0 0,0 0 0,0 1 0,0-1 0,0 0 0,1 0 0,4 21 0,-3 23 0,-21 86 0,18-117 15,0 0 0,-1 1 0,-1-1 0,0 0 0,0 0 0,-2 0 0,-6 13 0,-3 4-758,-33 46 1,38-62-6084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03"/>
    </inkml:context>
    <inkml:brush xml:id="br0">
      <inkml:brushProperty name="width" value="0.025" units="cm"/>
      <inkml:brushProperty name="height" value="0.025" units="cm"/>
    </inkml:brush>
  </inkml:definitions>
  <inkml:trace contextRef="#ctx0" brushRef="#br0">1 1 24575,'0'2'0,"0"2"0,0 1 0,0 2 0,0 0 0,0 0 0,0 0 0,0 1 0,0 0 0,0 0 0,0 0 0,0 0 0,0-2-8191</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3:43:38.167"/>
    </inkml:context>
    <inkml:brush xml:id="br0">
      <inkml:brushProperty name="width" value="0.025" units="cm"/>
      <inkml:brushProperty name="height" value="0.025" units="cm"/>
    </inkml:brush>
  </inkml:definitions>
  <inkml:trace contextRef="#ctx0" brushRef="#br0">1 44 24575,'5'0'0,"2"0"0,-1 0 0,-1 0 0,1-2 0,-1 0 0,1 1 0,-1 0 0,1 1 0,-2 0 0,1-2 0,-1 2 0,2 0 0,-2 0 0,1 0 0,-1 0 0,2-2 0,-1 1 0,1 0 0,-1 0 0,1 0 0,0-1 0,2 1 0,1 0 0,-1 0 0,0 0 0,0-1 0,-1 1 0,1 0 0,1-1 0,0 1 0,1-1 0,3 1 0,-1-1 0,2 1 0,-1 0 0,2 0 0,0 0 0,0 0 0,3 0 0,-1 0 0,1 0 0,1 1 0,-2-1 0,0 0 0,0 0 0,2 0 0,0 1 0,1 0 0,3 0 0,2 0 0,1 0 0,0 0 0,2 0 0,0 0 0,1 0 0,0 0 0,-2 0 0,-1 0 0,0 1 0,0 1 0,4 3 0,3 1 0,1 2 0,1 1 0,-2-1 0,-2 1 0,-1 0 0,-2 0 0,-2 0 0,0 0 0,-2 1 0,-1-1 0,0 1 0,-1 2 0,0 0 0,1 1 0,0 0 0,3 0 0,1 2 0,2 0 0,1 0 0,0 2 0,-2-1 0,-2 0 0,-2-1 0,-2 0 0,-1-1 0,-2-2 0,-2 0 0,1 0 0,1 0 0,0 0 0,-2 0 0,-1-1 0,-2-1 0,0 0 0,0 1 0,0 1 0,-1-1 0,1 0 0,0 2 0,-2 1 0,1 0 0,0-1 0,-2 1 0,0 0 0,0-2 0,0 0 0,-1-1 0,1 1 0,0-1 0,2 2 0,0 0 0,2 1 0,0 0 0,0 0 0,2 0 0,0 1 0,2 1 0,1 1 0,-1 0 0,-1-2 0,-3-1 0,-2-1 0,-2-1 0,0 0 0,-1-2 0,0 1 0,-1 0 0,1-2 0,-1 0 0,-1 0 0,-1-3 0,-1 1 0,1-1 0,-1 0 0,0 0 0,0-1 0,-3-2 0,0-1 0,-2-1 0,0 0 0,0-1 0,0 2 0,0-1 0,0 0 0,-1-1 0</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3:43:38.168"/>
    </inkml:context>
    <inkml:brush xml:id="br0">
      <inkml:brushProperty name="width" value="0.025" units="cm"/>
      <inkml:brushProperty name="height" value="0.025" units="cm"/>
    </inkml:brush>
  </inkml:definitions>
  <inkml:trace contextRef="#ctx0" brushRef="#br0">0 104 24575,'2'-8'0,"3"-4"0,-2 6 0,2-3 0,-3 4 0,3-2 0,0-2 0,1 0 0,0 1 0,-1 1 0,0 2 0,-1 1 0,0 2 0,-1 1 0,-1 0 0,2 1 0,-1-2 0,-1-1 0,-1 0 0,-1 0 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3:43:38.169"/>
    </inkml:context>
    <inkml:brush xml:id="br0">
      <inkml:brushProperty name="width" value="0.025" units="cm"/>
      <inkml:brushProperty name="height" value="0.025" units="cm"/>
    </inkml:brush>
  </inkml:definitions>
  <inkml:trace contextRef="#ctx0" brushRef="#br0">0 0 24575,'36'18'0,"-7"-2"0,-28-13 0,0-1 0,0 1 0,0-1 0,0 1 0,1 1 0,0 1 0,0-2 0,0 0 0,0-1 0,-1 0 0,2 1 0,1-1 0,-2 0 0,1 0 0,-2-1 0,-1 0 0,0-1 0</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3:44:38.362"/>
    </inkml:context>
    <inkml:brush xml:id="br0">
      <inkml:brushProperty name="width" value="0.025" units="cm"/>
      <inkml:brushProperty name="height" value="0.025" units="cm"/>
    </inkml:brush>
  </inkml:definitions>
  <inkml:trace contextRef="#ctx0" brushRef="#br0">0 0 24575,'2'2'0,"-2"2"0,2-2 0,-2 1 0,0 1 0,0 0 0,2 0 0,-2 0 0,2 1 0,-2 3 0,0 9 0,0-5 0,1 5 0,0-10 0,2 4 0,-1-3 0,0 3 0,2-3 0,-2-1 0,2 4 0,0-3 0,0 1 0,0 1 0,3 0 0,-1 1 0,2 3 0,0-3 0,4 6 0,-4-5 0,5 1 0,-6-2 0,6 3 0,-3-2 0,10 12 0,-5-9 0,-1 3 0,5 1 0,-12-12 0,17 13 0,-8-5 0,9 7 0,-5-2 0,-3-5 0,-4-3 0,2 2 0,3 0 0,4 6 0,3 2 0,-2-5 0,-5-2 0,-3-6 0,1 4 0,-6-5 0,4 6 0,0-5 0,-6-1 0,3 0 0,-4-2 0,1 1 0,-1-1 0,4 3 0,3 4 0,1-2 0,5 8 0,-8-11 0,4 6 0,-5-7 0,3 2 0,12 7 0,-1 1 0,7 2 0,-3-1 0,-12-9 0,7 4 0,-13-6 0,15 6 0,1 3 0,6 0 0,1 2 0,-10-8 0,6 4 0,-10-5 0,12 6 0,0-1 0,2 1 0,0-1 0,-11-4 0,8 0 0,-12-1 0,19 3 0,-10 1 0,5 2 0,-6-5 0,-11-1 0,3-4 0,-13 1 0,8-1 0,-6 0 0,6 0 0,3 3 0,-6-2 0,13 6 0,-7-6 0,10 7 0,-6-7 0,15 9 0,-11-8 0,12 4 0,-18-6 0,11 2 0,-10-1 0,17 1 0,-8 0 0,8 1 0,-3-1 0,-6-2 0,3 1 0,-9-2 0,4 0 0,1-1 0,0 0 0,0 0 0,-9 1 0,7-1 0,-12-3 0,7 2 0,-9-1 0,3 1 0,-6-2 0,1 0 0,-4 0 0,1 0 0,0 0 0,-1 0 0,1 0 0,-2 0 0,-1 0 0,1 0 0,0 0 0,4 0 0,-1 0 0,2 0 0,-4 0 0,-1 0 0,0 0 0,0 0 0,0 0 0,-1 0 0,1 0 0,0 0 0,0 0 0,-1 0 0,1 0 0,0 0 0,0 0 0,-4 0 0,-2-2 0,-2 2 0,-2-4 0,3 4 0,-1-3 0,0 2 0,2-2 0,-1 2 0,1-2 0,-4 1 0,2 0 0,-2-1 0,3 2 0,-1-2 0,0 2 0,2-2 0,-1 3 0,1-2 0,-1 0 0,0 2 0,1-4 0,-2 4 0,2-3 0,-1 2 0,1-2 0,-2 2 0,2-2 0,-1 3 0,2-4 0,-2 4 0,1-3 0,-2 1 0,0-1 0,2 0 0,-1 3 0,1-4 0,-2 4 0,2-3 0,-2 2 0,2-1 0,0 1 0,-1 0 0,1-2 0,-2 1 0,0-2 0,0 2 0,2-1 0,-1 2 0,3-2 0,-4 2 0,2-2 0,0 1 0,-1 0 0,2-1 0,-2 2 0,2-2 0,0 2 0,1 0 0</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3:44:46.988"/>
    </inkml:context>
    <inkml:brush xml:id="br0">
      <inkml:brushProperty name="width" value="0.025" units="cm"/>
      <inkml:brushProperty name="height" value="0.025" units="cm"/>
    </inkml:brush>
  </inkml:definitions>
  <inkml:trace contextRef="#ctx0" brushRef="#br0">114 0 24575,'-2'2'0,"-1"0"0,1 2 0,-1-1 0,0 0 0,1 2 0,-2-3 0,0 4 0,1-3 0,-1 1 0,-2 2 0,2-2 0,-3 1 0,5-1 0,-5 0 0,4-1 0,0 1 0,-1-2 0,2 2 0,-2-2 0,1 2 0,-1-1 0,0 1 0,2 0 0,-1-2 0,1 1 0,-2-1 0,0 1 0,2 0 0,-1-1 0,1 0 0,-1 1 0,0-2 0,3 0 0,-2-1 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3:46:14.677"/>
    </inkml:context>
    <inkml:brush xml:id="br0">
      <inkml:brushProperty name="width" value="0.03528" units="cm"/>
      <inkml:brushProperty name="height" value="0.03528" units="cm"/>
      <inkml:brushProperty name="color" value="#E71224"/>
    </inkml:brush>
  </inkml:definitions>
  <inkml:trace contextRef="#ctx0" brushRef="#br0">0 219 24575,'2'-2'0,"0"0"0,-1 0 0,1 0 0,1 1 0,-1-1 0,-1 0 0,2 0 0,2 0 0,2-4 0,0-1 0,0 0 0,-2 0 0,1-1 0,10-16 0,-10 13 0,1 1 0,12-14 0,-14 17 0,1-1 0,-1 1 0,0-2 0,6-14 0,12-18 0,-22 41 0,-1 0 0,0 0 0,0 0 0,0 0 0,0 0 0,0-1 0,0 1 0,0 0 0,0 0 0,0 0 0,1-1 0,-1 1 0,0 0 0,0 0 0,0 0 0,0 0 0,0 0 0,0 0 0,0 0 0,0 0 0,0 0 0,1 0 0,-1 0 0,0 0 0,0 0 0,1 0 0,-1 0 0,0 0 0,0-1 0,0 1 0,0 0 0,0 0 0,0 0 0,0 0 0,1 1 0,-1-1 0,0 0 0,0 0 0,0 0 0,0 0 0,0 0 0,0 0 0,1 0 0,-1 0 0,0 0 0,0 0 0,0 0 0,0 0 0,1 0 0,-1 0 0,0 0 0,0 1 0,0-1 0,0 0 0,0 0 0,4 13 0,-3 16 0,-13 54 0,11-75 15,0 1 0,0-1 0,-1 1 0,0-1 0,0 0 0,-1 1 0,-4 7 0,-2 4-758,-21 28 1,24-39-6084</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3:46:14.676"/>
    </inkml:context>
    <inkml:brush xml:id="br0">
      <inkml:brushProperty name="width" value="0.03528" units="cm"/>
      <inkml:brushProperty name="height" value="0.03528" units="cm"/>
      <inkml:brushProperty name="color" value="#E71224"/>
    </inkml:brush>
  </inkml:definitions>
  <inkml:trace contextRef="#ctx0" brushRef="#br0">145 226 24575,'-1'-1'0,"0"1"0,0-2 0,0 1 0,-1 1 0,1-2 0,0 1 0,0 0 0,0-1 0,0 1 0,0 0 0,0 0 0,1-1 0,-1-1 0,-4-5 0,-83-118 0,84 120 0,1 0 0,0-1 0,0 0 0,0 1 0,-1-8 0,-6-14 0,10 28 0,0 1 0,0-1 0,0 0 0,0 0 0,0 0 0,0 0 0,0 0 0,0 0 0,0 0 0,0 0 0,0 0 0,0 0 0,0 0 0,0 0 0,0 0 0,0 0 0,0 0 0,0 0 0,0 1 0,0-1 0,0 0 0,0 0 0,0 0 0,0 0 0,0 0 0,0 0 0,0 0 0,-1 0 0,1 0 0,0 0 0,0 0 0,0 0 0,0 0 0,0 0 0,0 0 0,-1 0 0,1 0 0,0 0 0,0 0 0,0 0 0,0 0 0,0 0 0,0 0 0,0 0 0,0 0 0,0 0 0,0 0 0,0 0 0,0 0 0,0 0 0,0 0 0,0 0 0,0-1 0,-1 1 0,1 0 0,0 0 0,-1 14 0,-1 17 0,2 4-99,-1-23-60,0 1 1,2 0 0,-1 0 0,1 0 0,1 0-1,0 0 1,7 19 0,-5-23-6668</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3:45:43.061"/>
    </inkml:context>
    <inkml:brush xml:id="br0">
      <inkml:brushProperty name="width" value="0.03528" units="cm"/>
      <inkml:brushProperty name="height" value="0.03528" units="cm"/>
      <inkml:brushProperty name="color" value="#E71224"/>
    </inkml:brush>
  </inkml:definitions>
  <inkml:trace contextRef="#ctx0" brushRef="#br0">1 0 24575,'346'0'-1365,"-336"0"-5461</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3:45:43.062"/>
    </inkml:context>
    <inkml:brush xml:id="br0">
      <inkml:brushProperty name="width" value="0.03528" units="cm"/>
      <inkml:brushProperty name="height" value="0.03528" units="cm"/>
      <inkml:brushProperty name="color" value="#E71224"/>
    </inkml:brush>
  </inkml:definitions>
  <inkml:trace contextRef="#ctx0" brushRef="#br0">1 0 24575,'346'0'-1365,"-336"0"-5461</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3:45:43.063"/>
    </inkml:context>
    <inkml:brush xml:id="br0">
      <inkml:brushProperty name="width" value="0.03528" units="cm"/>
      <inkml:brushProperty name="height" value="0.03528" units="cm"/>
      <inkml:brushProperty name="color" value="#E71224"/>
    </inkml:brush>
  </inkml:definitions>
  <inkml:trace contextRef="#ctx0" brushRef="#br0">1 0 24575,'346'0'-1365,"-336"0"-5461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06"/>
    </inkml:context>
    <inkml:brush xml:id="br0">
      <inkml:brushProperty name="width" value="0.03528" units="cm"/>
      <inkml:brushProperty name="height" value="0.03528" units="cm"/>
    </inkml:brush>
  </inkml:definitions>
  <inkml:trace contextRef="#ctx0" brushRef="#br0">166 0 24575,'-5'71'0,"-2"-1"0,-4 0 0,-34 119 0,23-104 0,-22 119 0,36-163 0,3-23 0,2 1 0,0-1 0,0 21 0,3-18-455,-1-1 0,-6 32 0,5-47-6371</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3T00:00:32.937"/>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3T00:00:32.938"/>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3T00:00:32.934"/>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3T00:00:32.935"/>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3T00:00:32.936"/>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3T00:00:32.931"/>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3T00:00:32.932"/>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3T00:00:32.933"/>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3T00:06:37.186"/>
    </inkml:context>
    <inkml:brush xml:id="br0">
      <inkml:brushProperty name="width" value="0.025" units="cm"/>
      <inkml:brushProperty name="height" value="0.025" units="cm"/>
    </inkml:brush>
  </inkml:definitions>
  <inkml:trace contextRef="#ctx0" brushRef="#br0">0 946 24575,'6'0'0,"5"0"0,-4 0 0,5 0 0,-5 0 0,4 0 0,2 0 0,0 0 0,0 0 0,1 0 0,0-1 0,-1-1 0,0 1 0,-1-1 0,1 0 0,0 0 0,-1-1 0,-1 0 0,0 0 0,-1 0 0,-1 0 0,-1-1 0,0 1 0,-1-1 0,1 0 0,-1-1 0,0 0 0,2-1 0,-1 0 0,3-2 0,0 0 0,1 0 0,3 0 0,0 1 0,2-2 0,0 0 0,1-1 0,1 0 0,-1 1 0,-1 0 0,0 1 0,-1 0 0,-2 1 0,1-1 0,-1-1 0,0-1 0,0 0 0,0 0 0,0-1 0,1-1 0,0-2 0,0-1 0,-1-2 0,0-1 0,-1 1 0,1-2 0,0 2 0,0-1 0,-1-2 0,1 1 0,0-1 0,0 2 0,1 2 0,0 1 0,-1 2 0,-2 0 0,0 1 0,-2 1 0,1 0 0,-1 1 0,-1 0 0,0-1 0,-1 1 0,-1-1 0,1 1 0,0 0 0,0-2 0,0 1 0,0 0 0,0 0 0,0 1 0,-1 0 0,0 0 0,-1 1 0,-1 1 0,0 1 0,-1 1 0,0 0 0,0-1 0,-1 0 0,0-1 0,1-1 0,0-1 0,0-1 0,1 0 0,0-2 0,1 0 0,0 2 0,0 0 0,0 1 0,-1 1 0,0 1 0,0 2 0,0 0 0,1 1 0,-1-1 0,0 1 0,-1 1 0,0 0 0,-1 0 0,2 0 0,-3 1 0,2-1 0,-1 1 0,1-1 0,0 0 0,0 1 0,-1 0 0,-2 1 0,0 1 0,-2 1 0,-1 0 0,-1 0 0,0 0 0,-1 0 0,-1 0 0,2 0 0,-3 0 0,2 0 0,-2 0 0,1 0 0,0 0 0,0 1 0,1 0 0,-1 0 0,-1-1 0,2 1 0,-2 0 0,4 0 0,-3 0 0,2-1 0,-3 0 0,0 0 0,-1 0 0,1 0 0,1 0 0,0 0 0,1 0 0,-2 1 0,3 0 0,-2 0 0,3-1 0,-1 1 0,1-1 0,1 1 0,-2 0 0,1-1 0,-2 0 0,1 0 0,0 1 0,0 0 0,1 0 0,-1 0 0,1-1 0,1 0 0,0 1 0,1 0 0,0-1 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3T00:06:48.471"/>
    </inkml:context>
    <inkml:brush xml:id="br0">
      <inkml:brushProperty name="width" value="0.025" units="cm"/>
      <inkml:brushProperty name="height" value="0.025" units="cm"/>
    </inkml:brush>
  </inkml:definitions>
  <inkml:trace contextRef="#ctx0" brushRef="#br0">1 1 24575,'0'5'0,"0"2"0,0-3 0,0 4 0,0-4 0,1 3 0,0 0 0,0 1 0,1-1 0,-2-1 0,1 0 0,0-2 0,-1 0 0,1 0 0,0 0 0,0-1 0,0 0 0,0-1 0,0-1 0,-1 2 0,0 2 0,0 0 0,0 1 0,0-1 0,0-2 0,0 0 0,0-1 0,0 0 0,0-1 0,0 1 0,0 0 0,0 0 0,0 2 0,0-1 0,0 1 0,0-2 0,0-1 0,0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28"/>
    </inkml:context>
    <inkml:brush xml:id="br0">
      <inkml:brushProperty name="width" value="0.03528" units="cm"/>
      <inkml:brushProperty name="height" value="0.03528" units="cm"/>
    </inkml:brush>
  </inkml:definitions>
  <inkml:trace contextRef="#ctx0" brushRef="#br0">0 8 24575,'912'-8'-1365,"-906"8"-5461</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3T00:10:15.525"/>
    </inkml:context>
    <inkml:brush xml:id="br0">
      <inkml:brushProperty name="width" value="0.025" units="cm"/>
      <inkml:brushProperty name="height" value="0.025" units="cm"/>
    </inkml:brush>
  </inkml:definitions>
  <inkml:trace contextRef="#ctx0" brushRef="#br0">1 44 24575,'5'0'0,"2"0"0,-1 0 0,-1 0 0,1-2 0,-1 0 0,1 1 0,-1 0 0,1 1 0,-2 0 0,1-2 0,-1 2 0,2 0 0,-2 0 0,1 0 0,-1 0 0,2-2 0,-1 1 0,1 0 0,-1 0 0,1 0 0,0-1 0,2 1 0,1 0 0,-1 0 0,0 0 0,0-1 0,-1 1 0,1 0 0,1-1 0,0 1 0,1-1 0,3 1 0,-1-1 0,2 1 0,-1 0 0,2 0 0,0 0 0,0 0 0,3 0 0,-1 0 0,1 0 0,1 1 0,-2-1 0,0 0 0,0 0 0,2 0 0,0 1 0,1 0 0,3 0 0,2 0 0,1 0 0,0 0 0,2 0 0,0 0 0,1 0 0,0 0 0,-2 0 0,-1 0 0,0 1 0,0 1 0,4 3 0,3 1 0,1 2 0,1 1 0,-2-1 0,-2 1 0,-1 0 0,-2 0 0,-2 0 0,0 0 0,-2 1 0,-1-1 0,0 1 0,-1 2 0,0 0 0,1 1 0,0 0 0,3 0 0,1 2 0,2 0 0,1 0 0,0 2 0,-2-1 0,-2 0 0,-2-1 0,-2 0 0,-1-1 0,-2-2 0,-2 0 0,1 0 0,1 0 0,0 0 0,-2 0 0,-1-1 0,-2-1 0,0 0 0,0 1 0,0 1 0,-1-1 0,1 0 0,0 2 0,-2 1 0,1 0 0,0-1 0,-2 1 0,0 0 0,0-2 0,0 0 0,-1-1 0,1 1 0,0-1 0,2 2 0,0 0 0,2 1 0,0 0 0,0 0 0,2 0 0,0 1 0,2 1 0,1 1 0,-1 0 0,-1-2 0,-3-1 0,-2-1 0,-2-1 0,0 0 0,-1-2 0,0 1 0,-1 0 0,1-2 0,-1 0 0,-1 0 0,-1-3 0,-1 1 0,1-1 0,-1 0 0,0 0 0,0-1 0,-3-2 0,0-1 0,-2-1 0,0 0 0,0-1 0,0 2 0,0-1 0,0 0 0,-1-1 0</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3T00:10:20.634"/>
    </inkml:context>
    <inkml:brush xml:id="br0">
      <inkml:brushProperty name="width" value="0.025" units="cm"/>
      <inkml:brushProperty name="height" value="0.025" units="cm"/>
    </inkml:brush>
  </inkml:definitions>
  <inkml:trace contextRef="#ctx0" brushRef="#br0">0 104 24575,'2'-8'0,"3"-4"0,-2 6 0,2-3 0,-3 4 0,3-2 0,0-2 0,1 0 0,0 1 0,-1 1 0,0 2 0,-1 1 0,0 2 0,-1 1 0,-1 0 0,2 1 0,-1-2 0,-1-1 0,-1 0 0,-1 0 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3T00:10:23.786"/>
    </inkml:context>
    <inkml:brush xml:id="br0">
      <inkml:brushProperty name="width" value="0.025" units="cm"/>
      <inkml:brushProperty name="height" value="0.025" units="cm"/>
    </inkml:brush>
  </inkml:definitions>
  <inkml:trace contextRef="#ctx0" brushRef="#br0">0 0 24575,'36'18'0,"-7"-2"0,-28-13 0,0-1 0,0 1 0,0-1 0,0 1 0,1 1 0,0 1 0,0-2 0,0 0 0,0-1 0,-1 0 0,2 1 0,1-1 0,-2 0 0,1 0 0,-2-1 0,-1 0 0,0-1 0</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69"/>
    </inkml:context>
    <inkml:brush xml:id="br0">
      <inkml:brushProperty name="width" value="0.035" units="cm"/>
      <inkml:brushProperty name="height" value="0.035" units="cm"/>
      <inkml:brushProperty name="color" value="#E71224"/>
    </inkml:brush>
  </inkml:definitions>
  <inkml:trace contextRef="#ctx0" brushRef="#br0">66 365 24575,'-1'-4'0,"0"0"0,-1-1 0,0 0 0,-1 0 0,0 0 0,0 0 0,-1-1 0,2 2 0,-1-1 0,0 2 0,0-2 0,-1 0 0,2 1 0,-1-1 0,1 2 0,0-2 0,0 1 0,0 0 0,0-1 0,1 1 0,0-2 0,1 4 0,0-2 0,0 0 0,0-1 0,0 1 0,0-1 0,0 1 0,0 0 0,-1-1 0,-1-1 0,0 1 0,0-1 0,0 0 0,-1-1 0,2 2 0,-1 0 0,2 1 0,0 0 0,0 0 0,0 0 0,0-1 0,0 1 0,0-1 0,0 0 0,0-1 0,0-1 0,0 2 0,0-1 0,0 3 0,0-2 0,0 0 0,0 0 0,1-1 0,1 2 0,0-2 0,2 1 0,0-1 0,-1 0 0,1 1 0,0 0 0,0-2 0,-1 2 0,1-1 0,-2 2 0,2-1 0,0 0 0,0 0 0,0 1 0,0 0 0,0 0 0,0 1 0,0-1 0,1 1 0,-2 0 0,1 0 0,-2 2 0,-1 1 0,0 1 0,-1 0 0,0 1 0,0 0 0,0 1 0,0 0 0,0 1 0,0-2 0,0 1 0,0-1 0,0 2 0,-1-1 0,0 2 0,0-3 0,0 2 0,1-2 0,0 1 0,0 1 0,0 1 0,0 0 0,0-1 0,0 0 0,0-1 0,0 2 0,0 0 0,0 1 0,0 0 0,0 1 0,0-1 0,0 1 0,0-1 0,0 1 0,0 0 0,0 0 0,0 1 0,0 0 0,0-1 0,2 0 0,1 0 0,1-1 0,0-1 0,0 1 0,-1-1 0,1-1 0,-1 1 0,1-2 0,0 1 0,-1 1 0,1 0 0,0-1 0,1 0 0,-1 0 0,1-1 0,1 0 0,-1 0 0,1 0 0,0 0 0,-1 0 0,1 0 0,-1 2 0,-1-3 0,0 3 0,-2-2 0,1-1 0,-1 0 0,1 0 0,-1-1 0,0 1 0,-1-1 0,1 1 0,0 0 0,-1 0 0,0-2 0,-1 1 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70"/>
    </inkml:context>
    <inkml:brush xml:id="br0">
      <inkml:brushProperty name="width" value="0.035" units="cm"/>
      <inkml:brushProperty name="height" value="0.035" units="cm"/>
      <inkml:brushProperty name="color" value="#E71224"/>
    </inkml:brush>
  </inkml:definitions>
  <inkml:trace contextRef="#ctx0" brushRef="#br0">0 228 24575,'11'0'0,"0"0"0,-4-1 0,2-2 0,-3 0 0,1-1 0,0 0 0,0 0 0,0-1 0,-1-1 0,1 0 0,1 0 0,-1-2 0,-1 0 0,1 2 0,-1-1 0,0 0 0,-1 0 0,0 0 0,-1-1 0,0 0 0,-1-2 0,-1 1 0,0 0 0,0 1 0,0 1 0,0 0 0,1-1 0,-1 4 0,1-1 0,-2 2 0,0 0 0,-1 1 0,0 0 0,0 0 0,0 1 0,0-1 0,0 0 0,0 0 0,0 0 0,0 1 0,0-2 0,0 0 0,1-2 0,2-3 0,-2 2 0,3 0 0,-3 6 0,0 1 0,-1 2 0,0 1 0,0-1 0,0 0 0,1 0 0,0 0 0,0 1 0,-1-2 0,0 2 0,0-1 0,0 0 0,0 0 0,0 0 0,0 2 0,0 2 0,0 0 0,0 1 0,0 0 0,0-1 0,0 1 0,0-1 0,0 1 0,0 0 0,0 0 0,0-2 0,0 1 0,0-2 0,0 1 0,0 1 0,0-1 0,0 1 0,0 0 0,0-1 0,0-1 0,0-1 0,0-1 0,0-1 0,0 1 0,0 5 0,0-4 0,-1 7 0,0-4 0,-2 3 0,0 0 0,0-1 0,0 0 0,0-1 0,0-1 0,1 0 0,-1-1 0,1-1 0,0-1 0,0 0 0,-1 1 0,1-1 0,0 0 0,1-3 0,0 1 0,0-2 0,1 1 0</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67"/>
    </inkml:context>
    <inkml:brush xml:id="br0">
      <inkml:brushProperty name="width" value="0.035" units="cm"/>
      <inkml:brushProperty name="height" value="0.035" units="cm"/>
      <inkml:brushProperty name="color" value="#E71224"/>
    </inkml:brush>
  </inkml:definitions>
  <inkml:trace contextRef="#ctx0" brushRef="#br0">66 365 24575,'-1'-4'0,"0"0"0,-1-1 0,0 0 0,-1 0 0,0 0 0,0 0 0,-1-1 0,2 2 0,-1-1 0,0 2 0,0-2 0,-1 0 0,2 1 0,-1-1 0,1 2 0,0-2 0,0 1 0,0 0 0,0-1 0,1 1 0,0-2 0,1 4 0,0-2 0,0 0 0,0-1 0,0 1 0,0-1 0,0 1 0,0 0 0,-1-1 0,-1-1 0,0 1 0,0-1 0,0 0 0,-1-1 0,2 2 0,-1 0 0,2 1 0,0 0 0,0 0 0,0 0 0,0-1 0,0 1 0,0-1 0,0 0 0,0-1 0,0-1 0,0 2 0,0-1 0,0 3 0,0-2 0,0 0 0,0 0 0,1-1 0,1 2 0,0-2 0,2 1 0,0-1 0,-1 0 0,1 1 0,0 0 0,0-2 0,-1 2 0,1-1 0,-2 2 0,2-1 0,0 0 0,0 0 0,0 1 0,0 0 0,0 0 0,0 1 0,0-1 0,1 1 0,-2 0 0,1 0 0,-2 2 0,-1 1 0,0 1 0,-1 0 0,0 1 0,0 0 0,0 1 0,0 0 0,0 1 0,0-2 0,0 1 0,0-1 0,0 2 0,-1-1 0,0 2 0,0-3 0,0 2 0,1-2 0,0 1 0,0 1 0,0 1 0,0 0 0,0-1 0,0 0 0,0-1 0,0 2 0,0 0 0,0 1 0,0 0 0,0 1 0,0-1 0,0 1 0,0-1 0,0 1 0,0 0 0,0 0 0,0 1 0,0 0 0,0-1 0,2 0 0,1 0 0,1-1 0,0-1 0,0 1 0,-1-1 0,1-1 0,-1 1 0,1-2 0,0 1 0,-1 1 0,1 0 0,0-1 0,1 0 0,-1 0 0,1-1 0,1 0 0,-1 0 0,1 0 0,0 0 0,-1 0 0,1 0 0,-1 2 0,-1-3 0,0 3 0,-2-2 0,1-1 0,-1 0 0,1 0 0,-1-1 0,0 1 0,-1-1 0,1 1 0,0 0 0,-1 0 0,0-2 0,-1 1 0</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68"/>
    </inkml:context>
    <inkml:brush xml:id="br0">
      <inkml:brushProperty name="width" value="0.035" units="cm"/>
      <inkml:brushProperty name="height" value="0.035" units="cm"/>
      <inkml:brushProperty name="color" value="#E71224"/>
    </inkml:brush>
  </inkml:definitions>
  <inkml:trace contextRef="#ctx0" brushRef="#br0">0 228 24575,'11'0'0,"0"0"0,-4-1 0,2-2 0,-3 0 0,1-1 0,0 0 0,0 0 0,0-1 0,-1-1 0,1 0 0,1 0 0,-1-2 0,-1 0 0,1 2 0,-1-1 0,0 0 0,-1 0 0,0 0 0,-1-1 0,0 0 0,-1-2 0,-1 1 0,0 0 0,0 1 0,0 1 0,0 0 0,1-1 0,-1 4 0,1-1 0,-2 2 0,0 0 0,-1 1 0,0 0 0,0 0 0,0 1 0,0-1 0,0 0 0,0 0 0,0 0 0,0 1 0,0-2 0,0 0 0,1-2 0,2-3 0,-2 2 0,3 0 0,-3 6 0,0 1 0,-1 2 0,0 1 0,0-1 0,0 0 0,1 0 0,0 0 0,0 1 0,-1-2 0,0 2 0,0-1 0,0 0 0,0 0 0,0 0 0,0 2 0,0 2 0,0 0 0,0 1 0,0 0 0,0-1 0,0 1 0,0-1 0,0 1 0,0 0 0,0 0 0,0-2 0,0 1 0,0-2 0,0 1 0,0 1 0,0-1 0,0 1 0,0 0 0,0-1 0,0-1 0,0-1 0,0-1 0,0-1 0,0 1 0,0 5 0,0-4 0,-1 7 0,0-4 0,-2 3 0,0 0 0,0-1 0,0 0 0,0-1 0,0-1 0,1 0 0,-1-1 0,1-1 0,0-1 0,0 0 0,-1 1 0,1-1 0,0 0 0,1-3 0,0 1 0,0-2 0,1 1 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65"/>
    </inkml:context>
    <inkml:brush xml:id="br0">
      <inkml:brushProperty name="width" value="0.035" units="cm"/>
      <inkml:brushProperty name="height" value="0.035" units="cm"/>
      <inkml:brushProperty name="color" value="#E71224"/>
    </inkml:brush>
  </inkml:definitions>
  <inkml:trace contextRef="#ctx0" brushRef="#br0">66 365 24575,'-1'-4'0,"0"0"0,-1-1 0,0 0 0,-1 0 0,0 0 0,0 0 0,-1-1 0,2 2 0,-1-1 0,0 2 0,0-2 0,-1 0 0,2 1 0,-1-1 0,1 2 0,0-2 0,0 1 0,0 0 0,0-1 0,1 1 0,0-2 0,1 4 0,0-2 0,0 0 0,0-1 0,0 1 0,0-1 0,0 1 0,0 0 0,-1-1 0,-1-1 0,0 1 0,0-1 0,0 0 0,-1-1 0,2 2 0,-1 0 0,2 1 0,0 0 0,0 0 0,0 0 0,0-1 0,0 1 0,0-1 0,0 0 0,0-1 0,0-1 0,0 2 0,0-1 0,0 3 0,0-2 0,0 0 0,0 0 0,1-1 0,1 2 0,0-2 0,2 1 0,0-1 0,-1 0 0,1 1 0,0 0 0,0-2 0,-1 2 0,1-1 0,-2 2 0,2-1 0,0 0 0,0 0 0,0 1 0,0 0 0,0 0 0,0 1 0,0-1 0,1 1 0,-2 0 0,1 0 0,-2 2 0,-1 1 0,0 1 0,-1 0 0,0 1 0,0 0 0,0 1 0,0 0 0,0 1 0,0-2 0,0 1 0,0-1 0,0 2 0,-1-1 0,0 2 0,0-3 0,0 2 0,1-2 0,0 1 0,0 1 0,0 1 0,0 0 0,0-1 0,0 0 0,0-1 0,0 2 0,0 0 0,0 1 0,0 0 0,0 1 0,0-1 0,0 1 0,0-1 0,0 1 0,0 0 0,0 0 0,0 1 0,0 0 0,0-1 0,2 0 0,1 0 0,1-1 0,0-1 0,0 1 0,-1-1 0,1-1 0,-1 1 0,1-2 0,0 1 0,-1 1 0,1 0 0,0-1 0,1 0 0,-1 0 0,1-1 0,1 0 0,-1 0 0,1 0 0,0 0 0,-1 0 0,1 0 0,-1 2 0,-1-3 0,0 3 0,-2-2 0,1-1 0,-1 0 0,1 0 0,-1-1 0,0 1 0,-1-1 0,1 1 0,0 0 0,-1 0 0,0-2 0,-1 1 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66"/>
    </inkml:context>
    <inkml:brush xml:id="br0">
      <inkml:brushProperty name="width" value="0.035" units="cm"/>
      <inkml:brushProperty name="height" value="0.035" units="cm"/>
      <inkml:brushProperty name="color" value="#E71224"/>
    </inkml:brush>
  </inkml:definitions>
  <inkml:trace contextRef="#ctx0" brushRef="#br0">0 228 24575,'11'0'0,"0"0"0,-4-1 0,2-2 0,-3 0 0,1-1 0,0 0 0,0 0 0,0-1 0,-1-1 0,1 0 0,1 0 0,-1-2 0,-1 0 0,1 2 0,-1-1 0,0 0 0,-1 0 0,0 0 0,-1-1 0,0 0 0,-1-2 0,-1 1 0,0 0 0,0 1 0,0 1 0,0 0 0,1-1 0,-1 4 0,1-1 0,-2 2 0,0 0 0,-1 1 0,0 0 0,0 0 0,0 1 0,0-1 0,0 0 0,0 0 0,0 0 0,0 1 0,0-2 0,0 0 0,1-2 0,2-3 0,-2 2 0,3 0 0,-3 6 0,0 1 0,-1 2 0,0 1 0,0-1 0,0 0 0,1 0 0,0 0 0,0 1 0,-1-2 0,0 2 0,0-1 0,0 0 0,0 0 0,0 0 0,0 2 0,0 2 0,0 0 0,0 1 0,0 0 0,0-1 0,0 1 0,0-1 0,0 1 0,0 0 0,0 0 0,0-2 0,0 1 0,0-2 0,0 1 0,0 1 0,0-1 0,0 1 0,0 0 0,0-1 0,0-1 0,0-1 0,0-1 0,0-1 0,0 1 0,0 5 0,0-4 0,-1 7 0,0-4 0,-2 3 0,0 0 0,0-1 0,0 0 0,0-1 0,0-1 0,1 0 0,-1-1 0,1-1 0,0-1 0,0 0 0,-1 1 0,1-1 0,0 0 0,1-3 0,0 1 0,0-2 0,1 1 0</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63"/>
    </inkml:context>
    <inkml:brush xml:id="br0">
      <inkml:brushProperty name="width" value="0.035" units="cm"/>
      <inkml:brushProperty name="height" value="0.035" units="cm"/>
      <inkml:brushProperty name="color" value="#E71224"/>
    </inkml:brush>
  </inkml:definitions>
  <inkml:trace contextRef="#ctx0" brushRef="#br0">66 365 24575,'-1'-4'0,"0"0"0,-1-1 0,0 0 0,-1 0 0,0 0 0,0 0 0,-1-1 0,2 2 0,-1-1 0,0 2 0,0-2 0,-1 0 0,2 1 0,-1-1 0,1 2 0,0-2 0,0 1 0,0 0 0,0-1 0,1 1 0,0-2 0,1 4 0,0-2 0,0 0 0,0-1 0,0 1 0,0-1 0,0 1 0,0 0 0,-1-1 0,-1-1 0,0 1 0,0-1 0,0 0 0,-1-1 0,2 2 0,-1 0 0,2 1 0,0 0 0,0 0 0,0 0 0,0-1 0,0 1 0,0-1 0,0 0 0,0-1 0,0-1 0,0 2 0,0-1 0,0 3 0,0-2 0,0 0 0,0 0 0,1-1 0,1 2 0,0-2 0,2 1 0,0-1 0,-1 0 0,1 1 0,0 0 0,0-2 0,-1 2 0,1-1 0,-2 2 0,2-1 0,0 0 0,0 0 0,0 1 0,0 0 0,0 0 0,0 1 0,0-1 0,1 1 0,-2 0 0,1 0 0,-2 2 0,-1 1 0,0 1 0,-1 0 0,0 1 0,0 0 0,0 1 0,0 0 0,0 1 0,0-2 0,0 1 0,0-1 0,0 2 0,-1-1 0,0 2 0,0-3 0,0 2 0,1-2 0,0 1 0,0 1 0,0 1 0,0 0 0,0-1 0,0 0 0,0-1 0,0 2 0,0 0 0,0 1 0,0 0 0,0 1 0,0-1 0,0 1 0,0-1 0,0 1 0,0 0 0,0 0 0,0 1 0,0 0 0,0-1 0,2 0 0,1 0 0,1-1 0,0-1 0,0 1 0,-1-1 0,1-1 0,-1 1 0,1-2 0,0 1 0,-1 1 0,1 0 0,0-1 0,1 0 0,-1 0 0,1-1 0,1 0 0,-1 0 0,1 0 0,0 0 0,-1 0 0,1 0 0,-1 2 0,-1-3 0,0 3 0,-2-2 0,1-1 0,-1 0 0,1 0 0,-1-1 0,0 1 0,-1-1 0,1 1 0,0 0 0,-1 0 0,0-2 0,-1 1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29"/>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64"/>
    </inkml:context>
    <inkml:brush xml:id="br0">
      <inkml:brushProperty name="width" value="0.035" units="cm"/>
      <inkml:brushProperty name="height" value="0.035" units="cm"/>
      <inkml:brushProperty name="color" value="#E71224"/>
    </inkml:brush>
  </inkml:definitions>
  <inkml:trace contextRef="#ctx0" brushRef="#br0">0 228 24575,'11'0'0,"0"0"0,-4-1 0,2-2 0,-3 0 0,1-1 0,0 0 0,0 0 0,0-1 0,-1-1 0,1 0 0,1 0 0,-1-2 0,-1 0 0,1 2 0,-1-1 0,0 0 0,-1 0 0,0 0 0,-1-1 0,0 0 0,-1-2 0,-1 1 0,0 0 0,0 1 0,0 1 0,0 0 0,1-1 0,-1 4 0,1-1 0,-2 2 0,0 0 0,-1 1 0,0 0 0,0 0 0,0 1 0,0-1 0,0 0 0,0 0 0,0 0 0,0 1 0,0-2 0,0 0 0,1-2 0,2-3 0,-2 2 0,3 0 0,-3 6 0,0 1 0,-1 2 0,0 1 0,0-1 0,0 0 0,1 0 0,0 0 0,0 1 0,-1-2 0,0 2 0,0-1 0,0 0 0,0 0 0,0 0 0,0 2 0,0 2 0,0 0 0,0 1 0,0 0 0,0-1 0,0 1 0,0-1 0,0 1 0,0 0 0,0 0 0,0-2 0,0 1 0,0-2 0,0 1 0,0 1 0,0-1 0,0 1 0,0 0 0,0-1 0,0-1 0,0-1 0,0-1 0,0-1 0,0 1 0,0 5 0,0-4 0,-1 7 0,0-4 0,-2 3 0,0 0 0,0-1 0,0 0 0,0-1 0,0-1 0,1 0 0,-1-1 0,1-1 0,0-1 0,0 0 0,-1 1 0,1-1 0,0 0 0,1-3 0,0 1 0,0-2 0,1 1 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61"/>
    </inkml:context>
    <inkml:brush xml:id="br0">
      <inkml:brushProperty name="width" value="0.035" units="cm"/>
      <inkml:brushProperty name="height" value="0.035" units="cm"/>
      <inkml:brushProperty name="color" value="#E71224"/>
    </inkml:brush>
  </inkml:definitions>
  <inkml:trace contextRef="#ctx0" brushRef="#br0">66 365 24575,'-1'-4'0,"0"0"0,-1-1 0,0 0 0,-1 0 0,0 0 0,0 0 0,-1-1 0,2 2 0,-1-1 0,0 2 0,0-2 0,-1 0 0,2 1 0,-1-1 0,1 2 0,0-2 0,0 1 0,0 0 0,0-1 0,1 1 0,0-2 0,1 4 0,0-2 0,0 0 0,0-1 0,0 1 0,0-1 0,0 1 0,0 0 0,-1-1 0,-1-1 0,0 1 0,0-1 0,0 0 0,-1-1 0,2 2 0,-1 0 0,2 1 0,0 0 0,0 0 0,0 0 0,0-1 0,0 1 0,0-1 0,0 0 0,0-1 0,0-1 0,0 2 0,0-1 0,0 3 0,0-2 0,0 0 0,0 0 0,1-1 0,1 2 0,0-2 0,2 1 0,0-1 0,-1 0 0,1 1 0,0 0 0,0-2 0,-1 2 0,1-1 0,-2 2 0,2-1 0,0 0 0,0 0 0,0 1 0,0 0 0,0 0 0,0 1 0,0-1 0,1 1 0,-2 0 0,1 0 0,-2 2 0,-1 1 0,0 1 0,-1 0 0,0 1 0,0 0 0,0 1 0,0 0 0,0 1 0,0-2 0,0 1 0,0-1 0,0 2 0,-1-1 0,0 2 0,0-3 0,0 2 0,1-2 0,0 1 0,0 1 0,0 1 0,0 0 0,0-1 0,0 0 0,0-1 0,0 2 0,0 0 0,0 1 0,0 0 0,0 1 0,0-1 0,0 1 0,0-1 0,0 1 0,0 0 0,0 0 0,0 1 0,0 0 0,0-1 0,2 0 0,1 0 0,1-1 0,0-1 0,0 1 0,-1-1 0,1-1 0,-1 1 0,1-2 0,0 1 0,-1 1 0,1 0 0,0-1 0,1 0 0,-1 0 0,1-1 0,1 0 0,-1 0 0,1 0 0,0 0 0,-1 0 0,1 0 0,-1 2 0,-1-3 0,0 3 0,-2-2 0,1-1 0,-1 0 0,1 0 0,-1-1 0,0 1 0,-1-1 0,1 1 0,0 0 0,-1 0 0,0-2 0,-1 1 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62"/>
    </inkml:context>
    <inkml:brush xml:id="br0">
      <inkml:brushProperty name="width" value="0.035" units="cm"/>
      <inkml:brushProperty name="height" value="0.035" units="cm"/>
      <inkml:brushProperty name="color" value="#E71224"/>
    </inkml:brush>
  </inkml:definitions>
  <inkml:trace contextRef="#ctx0" brushRef="#br0">0 228 24575,'11'0'0,"0"0"0,-4-1 0,2-2 0,-3 0 0,1-1 0,0 0 0,0 0 0,0-1 0,-1-1 0,1 0 0,1 0 0,-1-2 0,-1 0 0,1 2 0,-1-1 0,0 0 0,-1 0 0,0 0 0,-1-1 0,0 0 0,-1-2 0,-1 1 0,0 0 0,0 1 0,0 1 0,0 0 0,1-1 0,-1 4 0,1-1 0,-2 2 0,0 0 0,-1 1 0,0 0 0,0 0 0,0 1 0,0-1 0,0 0 0,0 0 0,0 0 0,0 1 0,0-2 0,0 0 0,1-2 0,2-3 0,-2 2 0,3 0 0,-3 6 0,0 1 0,-1 2 0,0 1 0,0-1 0,0 0 0,1 0 0,0 0 0,0 1 0,-1-2 0,0 2 0,0-1 0,0 0 0,0 0 0,0 0 0,0 2 0,0 2 0,0 0 0,0 1 0,0 0 0,0-1 0,0 1 0,0-1 0,0 1 0,0 0 0,0 0 0,0-2 0,0 1 0,0-2 0,0 1 0,0 1 0,0-1 0,0 1 0,0 0 0,0-1 0,0-1 0,0-1 0,0-1 0,0-1 0,0 1 0,0 5 0,0-4 0,-1 7 0,0-4 0,-2 3 0,0 0 0,0-1 0,0 0 0,0-1 0,0-1 0,1 0 0,-1-1 0,1-1 0,0-1 0,0 0 0,-1 1 0,1-1 0,0 0 0,1-3 0,0 1 0,0-2 0,1 1 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04"/>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05"/>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06"/>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01"/>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02"/>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03"/>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98"/>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07"/>
    </inkml:context>
    <inkml:brush xml:id="br0">
      <inkml:brushProperty name="width" value="0.03528" units="cm"/>
      <inkml:brushProperty name="height" value="0.03528" units="cm"/>
    </inkml:brush>
  </inkml:definitions>
  <inkml:trace contextRef="#ctx0" brushRef="#br0">0 1 24575,'31'43'0,"-27"-37"0,0 2 0,0-1 0,-1 0 0,0 1 0,-1-1 0,1 1 0,-2 0 0,1 0 0,-1 0 0,1 15 0,-3-21 0,1-1 0,0 1 0,0 0 0,0-1 0,1 1 0,-1-1 0,0 1 0,1-1 0,-1 1 0,1-1 0,-1 1 0,1-1 0,0 1 0,-1-1 0,1 1 0,0-1 0,0 0 0,0 0 0,0 1 0,0-1 0,1 0 0,-1 0 0,0 0 0,0 0 0,1 0 0,-1-1 0,0 1 0,3 1 0,3 0 0,0 0 0,1-1 0,-1 0 0,0 0 0,11-1 0,-13 0 0,-1 0 0,1 0 0,-1 0 0,1 0 0,0 1 0,-1 0 0,1 0 0,-1 0 0,0 0 0,1 1 0,-1-1 0,0 1 0,0 0 0,0 1 0,6 3 0,0 6 0,-6-6 0,1-1 0,-1 0 0,1 0 0,1 0 0,-1 0 0,10 5 0,50 42 0,-55-46-105,-5-4-75,-1 0 0,0 0 0,0 1 0,0 0 0,0 0 0,7 6 0,-7-4-6646</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99"/>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00"/>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95"/>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96"/>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97"/>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92"/>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93"/>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94"/>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89"/>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90"/>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08"/>
    </inkml:context>
    <inkml:brush xml:id="br0">
      <inkml:brushProperty name="width" value="0.03528" units="cm"/>
      <inkml:brushProperty name="height" value="0.03528" units="cm"/>
    </inkml:brush>
  </inkml:definitions>
  <inkml:trace contextRef="#ctx0" brushRef="#br0">273 5 24575,'-11'-1'0,"0"1"0,0 0 0,0 1 0,1 1 0,-1-1 0,0 2 0,1-1 0,-1 2 0,1-1 0,0 1 0,0 1 0,-15 8 0,15-4 0,-1 0 0,1 1 0,1 0 0,0 1 0,1 0 0,0 0 0,0 0 0,1 1 0,0 1 0,1-1 0,1 1 0,0 0 0,1 0 0,0 0 0,1 1 0,1-1 0,0 1 0,0 0 0,2 0 0,-1-1 0,2 1 0,0 0 0,4 18 0,-3-27 0,0 0 0,0 1 0,1-1 0,-1 0 0,1 0 0,-1-2 0</inkml:trace>
  <inkml:trace contextRef="#ctx0" brushRef="#br0" timeOffset="1">129 448 24575,'12'2'0,"16"2"0,0-2 0,46-2 0,-44 0 0,-23-1 0,1 0 0,-1-1 0,0 0 0,0 0 0,0 0 0,0-1 0,0 0 0,-1 0 0,1-1 0,-1 1 0,0-2 0,0 1 0,0-1 0,-1 1 0,1-2 0,-1 1 0,-1 0 0,1-1 0,7-12 0,-8 6 0,-1 0 0,-1 1 0,0-1 0,0 0 0,-1 0 0,-1 0 0,0 0 0,-3-23 0,1-8 0,2 37 0,-1-1 0,0 1 0,-1-1 0,0 1 0,0-1 0,0 1 0,0 0 0,-1 0 0,0 0 0,-1 1 0,1-1 0,-1 1 0,0-1 0,0 1 0,-1 1 0,-5-6 0,-11-9 0,-2 0 0,-32-20 0,37 27 0,13 9-1365,0 0-5461</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91"/>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86"/>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87"/>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88"/>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83"/>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84"/>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85"/>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80"/>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81"/>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82"/>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10"/>
    </inkml:context>
    <inkml:brush xml:id="br0">
      <inkml:brushProperty name="width" value="0.03528" units="cm"/>
      <inkml:brushProperty name="height" value="0.03528" units="cm"/>
    </inkml:brush>
  </inkml:definitions>
  <inkml:trace contextRef="#ctx0" brushRef="#br0">69 1 24575,'-6'0'0,"2"-1"0,-1 1 0,1 0 0,0 0 0,-1 1 0,1-1 0,0 1 0,0 0 0,-8 3 0,10-3 0,1 0 0,-1 1 0,1-1 0,0 0 0,0 1 0,0-1 0,0 1 0,0-1 0,0 1 0,0 0 0,1-1 0,-1 1 0,0 0 0,1 0 0,-1-1 0,1 1 0,0 0 0,0 0 0,0 0 0,0 0 0,0-1 0,0 1 0,1 3 0,-1-1 0,0-1 0,1 1 0,-1-1 0,1 1 0,0-1 0,0 0 0,0 1 0,0-1 0,1 0 0,-1 0 0,1 0 0,0 0 0,0 0 0,0 0 0,0-1 0,4 4 0,-5-5 0,1 0 0,-1 0 0,1 1 0,0-1 0,0-1 0,0 1 0,-1 0 0,1 0 0,0-1 0,0 1 0,0-1 0,0 1 0,0-1 0,0 0 0,0 0 0,0 0 0,0 0 0,0 0 0,0 0 0,0-1 0,0 1 0,0-1 0,0 1 0,0-1 0,0 0 0,-1 0 0,1 1 0,0-1 0,0-1 0,1 0 0,2-2 0,-2 1 0,1 0 0,0-1 0,-1 0 0,0 0 0,1 0 0,-2 0 0,1 0 0,0-1 0,2-7 0,-4 11 0,0 0 0,-1 0 0,0 0 0,1 0 0,-1 0 0,1 0 0,-1-1 0,0 1 0,0 0 0,0 0 0,0 0 0,0-1 0,0 1 0,0 0 0,0 0 0,0 0 0,0-1 0,-1 1 0,1 0 0,0 0 0,-1 0 0,1 0 0,-1 0 0,0 0 0,1 0 0,-1 0 0,0 0 0,1 0 0,-1 0 0,0 0 0,0 0 0,0 0 0,0 1 0,0-1 0,0 0 0,0 1 0,0-1 0,0 1 0,0-1 0,0 1 0,0-1 0,-1 1 0,1 0 0,0-1 0,0 1 0,0 0 0,-2 0 0,-16-4-1365,13 3-5461</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77"/>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78"/>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79"/>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74"/>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75"/>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76"/>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71"/>
    </inkml:context>
    <inkml:brush xml:id="br0">
      <inkml:brushProperty name="width" value="0.035" units="cm"/>
      <inkml:brushProperty name="height" value="0.035" units="cm"/>
    </inkml:brush>
  </inkml:definitions>
  <inkml:trace contextRef="#ctx0" brushRef="#br0">266 28 24575,'-7'0'0,"-1"0"0,-1 0 0,-4 0 0,5 0 0,-4 0 0,1 0 0,-5 0 0,0 1 0,1 1 0,2 1 0,3 2 0,-1 1 0,0 1 0,-2 2 0,-1 0 0,3 1 0,0-1 0,3 1 0,0 0 0,1 0 0,2 1 0,0 1 0,0 1 0,1 3 0,1 2 0,0 1 0,1 2 0,-1-1 0,1-1 0,0-1 0,2-1 0,0 0 0,0 0 0,0-3 0,0 1 0,0-1 0,0 1 0,0 1 0,0 0 0,2 2 0,4 0 0,5 3 0,4 2 0,4 2 0,2 0 0,3 0 0,1-4 0,4-2 0,0-3 0,2-3 0,1-4 0,0-3 0,2-4 0,2-2 0,-2 0 0,1 0 0,-1 0 0,1 0 0,3 0 0,-1 0 0,0-4 0,-3-5 0,-3-4 0,-4-5 0,-4-2 0,-2-1 0,-3-1 0,0-1 0,-1-1 0,1 0 0,-2 3 0,-3 5 0,-3 3 0,-4 2 0,-3 1 0,-2-1 0,1 0 0,0 1 0,0 0 0,-1-2 0,0-1 0,-1-3 0,0-3 0,0-1 0,0-1 0,0 2 0,-2 2 0,0 1 0,-3 2 0,-1 0 0,-1 1 0,0 2 0,-1 0 0,-2-2 0,-1 1 0,-2-3 0,0 1 0,-2 0 0,0 2 0,0 3 0,-1 0 0,0 3 0,-1 0 0,0 1 0,2 0 0,3 1 0,-1 0 0,1 1 0,-5-1 0,7 2 0,-3 0 0,6 1 0,-5 0 0,2-2 0,-3 0 0,0 0 0,1 1 0,0-1 0,2 1 0,-1 0 0,0 0 0,1 2 0,1 0 0,0 0 0,-1 0 0,-1 0 0,3 0 0,-3 0 0,3 0 0,-4 0 0,-3 0 0,1 0 0,0 0 0,-1 0 0,7 0 0,-3 0 0,5 0 0,-2 0 0,-2 0 0,3 0 0,-2 1 0,3 1 0,-3 1 0,1 0 0,0 0 0,1-1 0,3 0 0,2-1 0,1 0 0,1 0 0</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72"/>
    </inkml:context>
    <inkml:brush xml:id="br0">
      <inkml:brushProperty name="width" value="0.035" units="cm"/>
      <inkml:brushProperty name="height" value="0.035" units="cm"/>
    </inkml:brush>
  </inkml:definitions>
  <inkml:trace contextRef="#ctx0" brushRef="#br0">0 354 24575,'10'-19'0,"10"-7"0,6-2 0,8-11 0,2-8 0,0-2 0,-5 5 0,-4 5 0,-7 10 0,-6 9 0,-7 12 0,0 2 0,-6 6 0,0 0 0</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573"/>
    </inkml:context>
    <inkml:brush xml:id="br0">
      <inkml:brushProperty name="width" value="0.035" units="cm"/>
      <inkml:brushProperty name="height" value="0.035" units="cm"/>
    </inkml:brush>
  </inkml:definitions>
  <inkml:trace contextRef="#ctx0" brushRef="#br0">350 673 24575,'0'-9'0,"-2"-10"0,-3-3 0,-14-29 0,5 18 0,-1-2 0,-3-10 0,-2-2 0,-2-4 0,0 0 0,0 2 0,0 2 0,0 7 0,1 3 0,0 5 0,1 4 0,-13-11 0,10 17 0,8 11 0,7 7 0,5 4 0,1 3 0,1 1 0,1 0 0,0-1 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12"/>
    </inkml:context>
    <inkml:brush xml:id="br0">
      <inkml:brushProperty name="width" value="0.05" units="cm"/>
      <inkml:brushProperty name="height" value="0.05" units="cm"/>
      <inkml:brushProperty name="color" value="#7030A0"/>
    </inkml:brush>
  </inkml:definitions>
  <inkml:trace contextRef="#ctx0" brushRef="#br0">1738 1980 24575,'17'1'0,"145"12"0,-11-10 0,123 5 0,276-3 0,-313-7 0,-37 4 0,260-6 0,-213-28 0,-115 11 0,137-19 0,-224 35 0,0-2 0,-1-3 0,0 0 0,-1-3 0,45-20 0,-70 24 0,0-2 0,0 0 0,-1-1 0,-1 0 0,29-28 0,-10 2 0,37-51 0,-66 81 0,0-2 0,-1 0 0,0 0 0,-1 0 0,0 0 0,-1 0 0,0-1 0,0 0 0,2-17 0,-2-11 0,-1-51 0,-2 88 0,0-3 0,0-2 0,-1 1 0,0 0 0,0-1 0,0 2 0,0-1 0,-2 0 0,1 0 0,0 1 0,0-1 0,-1 0 0,-1 1 0,-2-6 0,3 8 0,0 0 0,0 0 0,0-1 0,-1 1 0,1 1 0,-1-1 0,0 1 0,1 0 0,-2 0 0,2 0 0,-2 0 0,1 1 0,0-1 0,0 1 0,-1 0 0,1 0 0,0 1 0,-9-1 0,-28 0 0,0 2 0,-42 6 0,83-7 0,0 1 0,0-1 0,-1 0 0,1 0 0,-1 1 0,1-1 0,0 0 0,0 0 0,0 0 0,-1 0 0,1 0 0,0 0 0,-1 0 0,1 0 0,-1 0 0,1 0 0,0 0 0,0 0 0,0 0 0,-1 0 0,1 0 0,-1 0 0,1 0 0,0 0 0,-1 0 0,1 0 0,0-1 0,0 1 0,0 0 0,-1 0 0,1 0 0,0-1 0,-1 1 0,1 0 0,0-1 0,0 1 0,0 0 0,0 0 0,0 0 0,0 0 0,-1-1 0,1 1 0,0-1 0,0 1 0,0 0 0,0 0 0,0 0 0,0-1 0,0 1 0,-1 0 0,1-1 0,0 1 0,0-1 0,1 1 0,-1 0 0,0 0 0,0 0 0,0-1 0,0 1 0,0-1 0,0 1 0,0 0 0,1 0 0,-1 0 0,0 0 0,0-1 0,18-24 0,-9 13 0,-2-4 0,0 0 0,-1 0 0,-1-1 0,0 1 0,-1-1 0,-1 0 0,1-18 0,-2-6 0,-5-77 0,2 110 0,-1 0 0,1 1 0,-1-1 0,0 1 0,-1 0 0,-1 0 0,1-1 0,-8-10 0,-4-5 0,-22-23 0,31 38 0,-27-29 0,-60-51 0,81 77 0,-1 0 0,-1 1 0,-15-9 0,22 16 0,1-1 0,0 2 0,-1-1 0,0 2 0,1-1 0,-1 0 0,0 1 0,1 0 0,-2 0 0,-7 1 0,5 0 0,-1 0 0,1 2 0,0-1 0,-1 1 0,1 1 0,0-1 0,0 1 0,0 1 0,1 0 0,-12 6 0,-4 3 0,7-4 0,2 0 0,-1 1 0,1 0 0,1 1 0,-26 25 0,40-36 0,0 1 0,1 0 0,-1-1 0,1 1 0,-1 0 0,0 0 0,0-1 0,1 0 0,-1 1 0,0 0 0,1-1 0,-1 1 0,0-1 0,0 0 0,1 1 0,-2-1 0,2 0 0,-1 1 0,0-1 0,0 0 0,0 0 0,0 0 0,1 0 0,-2 0 0,1 0 0,1 0 0,-2 0 0,1 0 0,1-1 0,-1 1 0,0 0 0,0-1 0,0 1 0,0 0 0,1 0 0,-1-1 0,0 0 0,1 0 0,-1 1 0,0 0 0,0-1 0,1 0 0,-1 0 0,0 1 0,1-1 0,0 0 0,-2-1 0,-2-5 0,-1 0 0,2-1 0,-1 0 0,-2-12 0,-1 2 0,0 3 0,-1 1 0,0 0 0,-1 1 0,-1 0 0,0 0 0,-23-21 0,-80-59 0,76 65 0,-47-46 0,79 70 0,0 0 0,0-1 0,-1 2 0,1-2 0,0 3 0,-2-2 0,1 1 0,0 0 0,0 1 0,0 0 0,-1 0 0,1 0 0,-1 2 0,0-2 0,0 1 0,1 1 0,-1 0 0,0 0 0,1 0 0,-1 2 0,1-1 0,-1 0 0,0 0 0,1 2 0,0-1 0,-1 0 0,1 1 0,0 0 0,0 0 0,1 1 0,-1 0 0,1-1 0,0 1 0,-9 9 0,-5 7 0,9-11 0,0 1 0,0 1 0,1 0 0,0 0 0,1 1 0,0 0 0,1 0 0,1 1 0,-8 18 0,12-23 0,1-3 0,0-1 0,-1 0 0,1 0 0,-1-1 0,1 1 0,-1 0 0,-3 4 0,3-9 0,1-1 0,-1 1 0,1 0 0,-1-1 0,1 1 0,0-1 0,0 1 0,0-1 0,0 0 0,0 1 0,0-1 0,-1-3 0,1 2 0,-20-34 0,6 10 0,0-1 0,-39-47 0,33 51 0,-1 1 0,-1 2 0,-1 0 0,-1 2 0,-53-33 0,-41-28 0,113 78 0,-1-1 0,1 1 0,-1-1 0,1 2 0,0-1 0,-2 1 0,2 0 0,-9 1 0,-58 1 0,27 2 0,38-4 0,0 2 0,0-1 0,0 1 0,1 0 0,-1 1 0,0 0 0,1 0 0,0 1 0,-1 0 0,1-1 0,0 2 0,0 0 0,0 0 0,1 0 0,-1 1 0,1 0 0,0 0 0,0 1 0,-4 5 0,-3 3 0,2 1 0,-1-1 0,2 1 0,0 1 0,-15 34 0,25-49 0,-1 0 0,1 0 0,0-1 0,0 1 0,-1 1 0,1-2 0,-1 1 0,0 0 0,1 0 0,0-1 0,-1 1 0,0 0 0,1-1 0,-1 1 0,-1 1 0,1-2 0,1 0 0,-1 0 0,1 0 0,-1 0 0,1 0 0,0 0 0,0-1 0,-1 1 0,1 0 0,0 0 0,-1 0 0,1 0 0,0-1 0,0 1 0,-1 0 0,1 0 0,0-1 0,-1 1 0,1 0 0,-1 0 0,1 0 0,0 0 0,0-1 0,0 1 0,0 0 0,0-1 0,-1 1 0,1 0 0,-13-36 0,7 20 0,3 8 0,-1 1 0,-1-1 0,1 0 0,-1 2 0,0-1 0,-1 0 0,0 1 0,0 0 0,-1 0 0,1 1 0,-1-1 0,0 1 0,-10-4 0,-10-5 0,0 2 0,-43-14 0,6 4 0,51 17 0,0 1 0,-1 1 0,0-1 0,1 2 0,-25-1 0,-71 5 0,84 0 0,17-2 0,1 0 0,-1 0 0,0 2 0,0-1 0,1 1 0,-1 0 0,0 0 0,1 1 0,0 0 0,0 0 0,0 1 0,0 0 0,1 1 0,-1-1 0,1 1 0,0 0 0,0 0 0,0 1 0,1 0 0,0 0 0,1 0 0,-1 0 0,-4 11 0,-29 48 0,24-42 0,1 0 0,-15 36 0,23-45 0,2 1 0,-1 0 0,1 0 0,2 0 0,-2 17 0,3-31 0,0 1 0,0-2 0,0 1 0,0 0 0,-1-1 0,1 2 0,0-1 0,0-1 0,0 1 0,-1 0 0,1-1 0,-1 1 0,0 0 0,1 0 0,0-1 0,-1 1 0,0 0 0,0-1 0,1 1 0,-1 0 0,0-1 0,1 1 0,-1-1 0,0 0 0,0 1 0,1-1 0,-1 1 0,0-1 0,1 1 0,-2-1 0,1 0 0,1 0 0,-1 0 0,0 0 0,0 0 0,0 0 0,0 0 0,1 0 0,-2 0 0,1 0 0,1 0 0,-1 0 0,0-1 0,0 1 0,0-1 0,0 0 0,-9-2 0,0 0 0,0-1 0,-11-7 0,9 5 0,-35-13 0,0 3 0,0 1 0,-79-11 0,80 17 0,-1 3 0,-1 1 0,2 3 0,-50 4 0,88 0 0,0-1 0,0 1 0,0 0 0,0 1 0,1 0 0,-1 1 0,1-1 0,0 2 0,0-1 0,0 1 0,1-1 0,-1 2 0,-5 6 0,-2 1 0,2 1 0,0 0 0,0 2 0,-15 25 0,24-33 0,-1-1 0,1 1 0,1 0 0,-1 0 0,1 0 0,1 0 0,-1 1 0,2-1 0,-1 0 0,1 0 0,0 1 0,1-1 0,0 0 0,0 1 0,1-1 0,-1 1 0,2-1 0,0-1 0,0 1 0,1 0 0,-1 0 0,7 8 0,-10-15 0,0-1 0,1 0 0,-1 1 0,0-1 0,0 0 0,0 0 0,1 0 0,-1 0 0,0 1 0,0-1 0,0 1 0,0-1 0,0 0 0,0 0 0,0 0 0,0 1 0,0-1 0,0 1 0,0-1 0,0 0 0,0 1 0,0-1 0,0 0 0,0 0 0,0 0 0,-1 1 0,1-1 0,0 0 0,0 1 0,0-1 0,-1 0 0,1 0 0,0 0 0,0 0 0,0 1 0,-1-1 0,-13 5 0,-20-3 0,32-2 0,-272-2 0,264 4 0,0 0 0,-1 0 0,1 1 0,0 0 0,0 0 0,0 2 0,0-1 0,-9 7 0,-2 0 0,12-6 0,0 0 0,2 0 0,-2 1 0,1 1 0,1-1 0,0 1 0,-1 1 0,2-1 0,-1 1 0,2 0 0,-1 0 0,1 1 0,0 0 0,1-1 0,0 2 0,-5 15 0,3-4 0,1-1 0,1 1 0,1-1 0,1 1 0,1 0 0,1-1 0,2 24 0,11-5 0,-13-39 0,-1 0 0,0 1 0,1 0 0,0-1 0,-1 0 0,1 0 0,-1 1 0,0-1 0,1 1 0,0-1 0,-1 1 0,0-1 0,1 0 0,-1 0 0,0 0 0,1 0 0,-1 0 0,1 0 0,-1 1 0,0-1 0,1 0 0,-1 0 0,0 0 0,0-1 0,0 1 0,-24 0 0,23 0 0,-29-1 0,18-1 0,0 2 0,-26 1 0,35 0 0,1 0 0,-1-1 0,0 1 0,1 1 0,0-2 0,-1 2 0,1-1 0,1 1 0,-2 0 0,1-1 0,0 1 0,0 0 0,0 1 0,1 0 0,-4 3 0,-42 42 0,40-42 0,1 0 0,0 2 0,0-1 0,0 1 0,1-1 0,-1 2 0,2-1 0,-1 0 0,-7 18 0,8-9 0,0 1 0,0-1 0,2 1 0,0-1 0,1 1 0,0 0 0,2 1 0,0-1 0,1 0 0,0 0 0,6 18 0,-6-32 0,1 0 0,-1 0 0,1 1 0,0-1 0,0 0 0,1-1 0,-1 1 0,1-1 0,0 1 0,0 0 0,0-2 0,0 2 0,1-1 0,-1 0 0,7 3 0,3 1 0,0 0 0,1-1 0,18 6 0,2 0 0,-34-12 0,1 0 0,0 0 0,-1 0 0,1 1 0,-1-1 0,1 1 0,0-1 0,-1 0 0,0 0 0,1 0 0,0 1 0,-1 0 0,1-1 0,-1 1 0,0-1 0,1 0 0,-1 1 0,1 0 0,-1-1 0,0 1 0,-6 6 0,-31 5 0,19-8 0,11 0 0,1-1 0,-2 1 0,2 0 0,-1 1 0,1 0 0,0 0 0,0 0 0,1 0 0,-1 1 0,1 1 0,-6 8 0,-4 8 0,-22 49 0,19-35 0,15-32 0,1 0 0,0 0 0,0 1 0,0-1 0,1 0 0,0 1 0,0 0 0,1-1 0,-1 1 0,1-1 0,0 0 0,0 1 0,1 0 0,1 6 0,-1-9 0,0 1 0,0 0 0,1 0 0,-1-1 0,2 1 0,-1-1 0,0 1 0,0-1 0,0 1 0,1-2 0,0 1 0,-1 0 0,2 0 0,-1 0 0,-1-1 0,2 0 0,0 0 0,-1 1 0,7 2 0,18 7 0,1-1 0,0-1 0,52 9 0,-42-13 0,76 2 0,-34-8-663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11"/>
    </inkml:context>
    <inkml:brush xml:id="br0">
      <inkml:brushProperty name="width" value="0.03528" units="cm"/>
      <inkml:brushProperty name="height" value="0.03528" units="cm"/>
    </inkml:brush>
  </inkml:definitions>
  <inkml:trace contextRef="#ctx0" brushRef="#br0">235 1 24575,'-31'20'0,"15"-7"0,8-8 0,-13 6 0,0 1 0,1 1 0,1 1 0,0 0 0,-32 34 0,44-41 0,-14 25 0,20-31 0,1 0 0,0 0 0,0 0 0,0 0 0,0 0 0,0 0 0,0-1 0,0 1 0,1 0 0,-1 0 0,0 0 0,0 0 0,1 0 0,-1-1 0,1 1 0,-1 0 0,0 0 0,1 0 0,-1-1 0,1 1 0,0 0 0,-1-1 0,1 1 0,0-1 0,-1 1 0,1 0 0,0-1 0,0 1 0,-1-1 0,1 0 0,0 1 0,0-1 0,0 0 0,0 1 0,-1-1 0,1 0 0,1 0 0,1 2 0,-1-1 0,1 0 0,0 0 0,-1 0 0,1 0 0,0 0 0,-1 0 0,1-1 0,0 1 0,0-1 0,0 0 0,0 0 0,-1 0 0,1 0 0,0-1 0,0 1 0,0-1 0,-1 1 0,1-1 0,0 0 0,-1 0 0,1 0 0,0-1 0,-1 1 0,0 0 0,1-1 0,-1 0 0,0 0 0,0 1 0,0-1 0,0-1 0,3-2 0,123-163 0,-122 162-1365,0 1-5461</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13"/>
    </inkml:context>
    <inkml:brush xml:id="br0">
      <inkml:brushProperty name="width" value="0.05" units="cm"/>
      <inkml:brushProperty name="height" value="0.05" units="cm"/>
      <inkml:brushProperty name="color" value="#7030A0"/>
    </inkml:brush>
  </inkml:definitions>
  <inkml:trace contextRef="#ctx0" brushRef="#br0">1 28 24575,'757'0'0,"-680"-7"0,1 0 0,90-2 0,-124 5-12,56 4 0,-46 1-1329,-42-1-5485</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07"/>
    </inkml:context>
    <inkml:brush xml:id="br0">
      <inkml:brushProperty name="width" value="0.05" units="cm"/>
      <inkml:brushProperty name="height" value="0.05" units="cm"/>
      <inkml:brushProperty name="color" value="#5B2D90"/>
    </inkml:brush>
  </inkml:definitions>
  <inkml:trace contextRef="#ctx0" brushRef="#br0">1 0 24575,'0'0'-8191</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08"/>
    </inkml:context>
    <inkml:brush xml:id="br0">
      <inkml:brushProperty name="width" value="0.05" units="cm"/>
      <inkml:brushProperty name="height" value="0.05" units="cm"/>
      <inkml:brushProperty name="color" value="#5B2D90"/>
    </inkml:brush>
  </inkml:definitions>
  <inkml:trace contextRef="#ctx0" brushRef="#br0">1 0 24575,'0'0'-8191</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09"/>
    </inkml:context>
    <inkml:brush xml:id="br0">
      <inkml:brushProperty name="width" value="0.05" units="cm"/>
      <inkml:brushProperty name="height" value="0.05" units="cm"/>
      <inkml:brushProperty name="color" value="#5B2D90"/>
    </inkml:brush>
  </inkml:definitions>
  <inkml:trace contextRef="#ctx0" brushRef="#br0">0 1 24575,'5'2'0,"3"3"0,3 4 0,2-1 0,5 3 0,3 3 0,0 0 0,-3-1 0,-3-2 0,-2-1 0,-3-2 0,-4-1-8191</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10"/>
    </inkml:context>
    <inkml:brush xml:id="br0">
      <inkml:brushProperty name="width" value="0.05" units="cm"/>
      <inkml:brushProperty name="height" value="0.05" units="cm"/>
      <inkml:brushProperty name="color" value="#5B2D90"/>
    </inkml:brush>
  </inkml:definitions>
  <inkml:trace contextRef="#ctx0" brushRef="#br0">143 0 24575,'-2'0'0,"-1"5"0,-2 1 0,-5 0 0,-3-1 0,1 0 0,0 0 0,2 1 0,0 0 0,3 1 0,-1 0 0,-1-3 0,2 2 0,-1-1 0,0 1 0,-2 0 0,1-2-8191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11"/>
    </inkml:context>
    <inkml:brush xml:id="br0">
      <inkml:brushProperty name="width" value="0.05" units="cm"/>
      <inkml:brushProperty name="height" value="0.05" units="cm"/>
      <inkml:brushProperty name="color" value="#5B2D90"/>
    </inkml:brush>
  </inkml:definitions>
  <inkml:trace contextRef="#ctx0" brushRef="#br0">1 105 24575,'0'-4'0,"0"0"0,1-1 0,-1 2 0,1-1 0,1-1 0,-1 2 0,0-2 0,1 2 0,-1-2 0,2 2 0,-1-1 0,0 1 0,1-1 0,-1 0 0,1 1 0,0 0 0,0 0 0,0 0 0,0 0 0,1 1 0,5-4 0,-7 4 0,1 1 0,0 0 0,-1 0 0,1 0 0,0-1 0,0 2 0,0-1 0,-1 1 0,1-1 0,0 1 0,0 0 0,0 0 0,0 0 0,0 0 0,0 0 0,0 1 0,-1 0 0,1-1 0,0 1 0,-1 0 0,1 0 0,0 1 0,-1-2 0,1 2 0,-1 0 0,1-1 0,-1 1 0,0 0 0,1 0 0,-1 0 0,4 4 0,9 14 0,-5-7 0,2 0 0,0 0 0,13 11 0,-24-23 0,1 0 0,-1 0 0,0 0 0,1-1 0,0 1 0,0 0 0,0-1 0,-1 0 0,1 1 0,0-1 0,-1 1 0,1-1 0,0 0 0,0 0 0,-1 0 0,2 0 0,-2-1 0,1 1 0,0-1 0,0 1 0,-1 0 0,1-1 0,0 0 0,-1 1 0,1-1 0,0 0 0,-1 0 0,1 0 0,1-3 0,7-3 0,-2-1 0,1 0 0,11-15 0,-7 8 0,-9 10 0,0 1 0,0-1 0,1 1 0,-1 1 0,1-1 0,0 0 0,9-4 0,-13 8 0,1-1 0,0 1 0,0-1 0,0 1 0,0 0 0,0 0 0,0 0 0,0 0 0,-1 0 0,2 0 0,-1 1 0,-1 0 0,1-1 0,0 0 0,0 1 0,-1 0 0,2 0 0,-2 0 0,0 0 0,2-1 0,-2 2 0,1-1 0,-1 0 0,0 1 0,1-1 0,-1 0 0,2 4 0,8 7 0,-5-4 0,1-1 0,0 0 0,0 1 0,1-2 0,12 9 0,-18-14 0,0 0 0,-1 0 0,1 0 0,0-1 0,-1 0 0,2 1 0,-2 0 0,1-1 0,0 1 0,0-1 0,0 0 0,-1 0 0,2 0 0,-2 0 0,1 0 0,0 0 0,0-1 0,0 0 0,-1 1 0,2-1 0,-2 1 0,1-1 0,0 0 0,-1 1 0,1-2 0,0 1 0,-1 0 0,1 0 0,-1 0 0,0-1 0,1 1 0,-1-1 0,0 1 0,0 0 0,0-1 0,1-2 0,11-16 0,-8 13 0,-1 0 0,1 0 0,0 0 0,1 0 0,0 1 0,7-7 0,-12 13 0,1-2 0,0 1 0,-1 0 0,1 0 0,0 1 0,0-1 0,0 0 0,0 0 0,0 1 0,0 0 0,0-1 0,0 1 0,-1 0 0,2 0 0,-1 0 0,0 0 0,0 0 0,0 1 0,0-1 0,0 0 0,0 1 0,-1 0 0,2 0 0,-1-1 0,-1 1 0,1 0 0,0 0 0,-1 1 0,1-2 0,0 2 0,1 1 0,2 1 14,0 1 0,-1 0 0,1 0 1,-1 1-1,0-1 0,5 9 0,-6-8-161,-1-1 1,2 0 0,0 0-1,-1 0 1,1 0 0,0-1-1,1 0 1,0 0-1,5 4 1,-2-3-6680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69"/>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70"/>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66"/>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67"/>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12"/>
    </inkml:context>
    <inkml:brush xml:id="br0">
      <inkml:brushProperty name="width" value="0.035" units="cm"/>
      <inkml:brushProperty name="height" value="0.035" units="cm"/>
    </inkml:brush>
  </inkml:definitions>
  <inkml:trace contextRef="#ctx0" brushRef="#br0">0 0 24575,'0'0'-8191</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68"/>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63"/>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64"/>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65"/>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61"/>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62"/>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58"/>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59"/>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60"/>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55"/>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7:18.450"/>
    </inkml:context>
    <inkml:brush xml:id="br0">
      <inkml:brushProperty name="width" value="0.03528" units="cm"/>
      <inkml:brushProperty name="height" value="0.03528" units="cm"/>
    </inkml:brush>
  </inkml:definitions>
  <inkml:trace contextRef="#ctx0" brushRef="#br0">0 1 24575,'31'43'0,"-27"-37"0,0 2 0,0-1 0,-1 0 0,0 1 0,-1-1 0,1 1 0,-2 0 0,1 0 0,-1 0 0,1 15 0,-3-21 0,1-1 0,0 1 0,0 0 0,0-1 0,1 1 0,-1-1 0,0 1 0,1-1 0,-1 1 0,1-1 0,-1 1 0,1-1 0,0 1 0,-1-1 0,1 1 0,0-1 0,0 0 0,0 0 0,0 1 0,0-1 0,1 0 0,-1 0 0,0 0 0,0 0 0,1 0 0,-1-1 0,0 1 0,3 1 0,3 0 0,0 0 0,1-1 0,-1 0 0,0 0 0,11-1 0,-13 0 0,-1 0 0,1 0 0,-1 0 0,1 0 0,0 1 0,-1 0 0,1 0 0,-1 0 0,0 0 0,1 1 0,-1-1 0,0 1 0,0 0 0,0 1 0,6 3 0,0 6 0,-6-6 0,1-1 0,-1 0 0,1 0 0,1 0 0,-1 0 0,10 5 0,50 42 0,-55-46-105,-5-4-75,-1 0 0,0 0 0,0 1 0,0 0 0,0 0 0,7 6 0,-7-4-6646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13"/>
    </inkml:context>
    <inkml:brush xml:id="br0">
      <inkml:brushProperty name="width" value="0.035" units="cm"/>
      <inkml:brushProperty name="height" value="0.035" units="cm"/>
    </inkml:brush>
  </inkml:definitions>
  <inkml:trace contextRef="#ctx0" brushRef="#br0">0 1 24575</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56"/>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57"/>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53"/>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54"/>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50"/>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51"/>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52"/>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47"/>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48"/>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49"/>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14"/>
    </inkml:context>
    <inkml:brush xml:id="br0">
      <inkml:brushProperty name="width" value="0.03528" units="cm"/>
      <inkml:brushProperty name="height" value="0.03528" units="cm"/>
    </inkml:brush>
  </inkml:definitions>
  <inkml:trace contextRef="#ctx0" brushRef="#br0">1 8 24575,'190'-6'0,"115"4"0,-99 10-1365,-198-8-5461</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45"/>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46"/>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42"/>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43"/>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44"/>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39"/>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40"/>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41"/>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37"/>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38"/>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15"/>
    </inkml:context>
    <inkml:brush xml:id="br0">
      <inkml:brushProperty name="width" value="0.03528" units="cm"/>
      <inkml:brushProperty name="height" value="0.03528" units="cm"/>
    </inkml:brush>
  </inkml:definitions>
  <inkml:trace contextRef="#ctx0" brushRef="#br0">1 0 24575,'3'70'0,"24"127"0,-7-63 0,4 6 0,5 57 0,-21-30-1365,-8-159-5461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34"/>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35"/>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36"/>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31"/>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32"/>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33"/>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29"/>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30"/>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26"/>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27"/>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16"/>
    </inkml:context>
    <inkml:brush xml:id="br0">
      <inkml:brushProperty name="width" value="0.03528" units="cm"/>
      <inkml:brushProperty name="height" value="0.03528" units="cm"/>
    </inkml:brush>
  </inkml:definitions>
  <inkml:trace contextRef="#ctx0" brushRef="#br0">0 8 24575,'912'-8'-1365,"-906"8"-5461</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28"/>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23"/>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24"/>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25"/>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21"/>
    </inkml:context>
    <inkml:brush xml:id="br0">
      <inkml:brushProperty name="width" value="0.035" units="cm"/>
      <inkml:brushProperty name="height" value="0.035" units="cm"/>
      <inkml:brushProperty name="color" value="#FFFFFF"/>
    </inkml:brush>
  </inkml:definitions>
  <inkml:trace contextRef="#ctx0" brushRef="#br0">60 0 24575,'-1'6'0,"0"-1"0,-1 0 0,0 1 0,0-1 0,0 0 0,0 0 0,-1 0 0,0-1 0,0 1 0,0-1 0,-5 5 0,-14 25 0,21-33 0,1-1 0,-1 1 0,1 0 0,-1-1 0,1 1 0,-1 0 0,1 0 0,0-1 0,-1 1 0,1 0 0,0 0 0,0 0 0,-1-1 0,1 1 0,0 0 0,0 0 0,0 0 0,0 0 0,0 0 0,0-1 0,0 1 0,0 0 0,1 0 0,-1 0 0,0 0 0,0 0 0,1-1 0,-1 1 0,0 0 0,1 0 0,-1-1 0,0 1 0,1 0 0,-1-1 0,1 1 0,0 0 0,-1-1 0,1 1 0,-1-1 0,1 1 0,0-1 0,-1 1 0,1-1 0,0 1 0,0-1 0,15 13 0,-10-7 0,-1 0 0,1 1 0,-1 0 0,0 0 0,5 10 0,-9-86 0,-5 33 0,4 36 0,0 0 0,0 0 0,0 0 0,0 0 0,-1 0 0,1-1 0,0 1 0,0 0 0,0 0 0,0 0 0,0 0 0,0 0 0,0 0 0,-1 0 0,1 0 0,0-1 0,0 1 0,0 0 0,0 0 0,-1 0 0,1 0 0,0 0 0,0 0 0,0 0 0,0 0 0,0 0 0,-1 0 0,1 0 0,0 0 0,0 0 0,0 0 0,0 0 0,-1 0 0,1 0 0,0 0 0,0 1 0,0-1 0,0 0 0,0 0 0,-1 0 0,1 0 0,0 0 0,0 0 0,0 0 0,0 0 0,0 1 0,-10 18 0,10-37 0,-1 10 0,1 1 0,0 0 0,0 0 0,1-1 0,0 1 0,1-9 0,-1 15 0,-1 0 0,0 0 0,0 0 0,1 0 0,-1 0 0,0 0 0,1 0 0,-1 0 0,1 0 0,-1 0 0,1 0 0,0 0 0,-1 0 0,1 0 0,0 0 0,0 1 0,-1-1 0,1 0 0,0 1 0,0-1 0,0 1 0,0-1 0,1 0 0,-1 1 0,0 1 0,0-1 0,0 0 0,-1 1 0,0-1 0,1 1 0,0 0 0,-1-1 0,1 1 0,0 0 0,-1-1 0,1 1 0,-1 0 0,1 0 0,-1-1 0,1 1 0,-1 0 0,1 0 0,-1 0 0,1 2 0,1 4 0,1 0 0,-1 0 0,-1 1 0,1-1 0,0 14 0,-2-21 0,0 0 0,0 0 0,1 1 0,-1-1 0,0 0 0,0 0 0,0 1 0,0-1 0,0 0 0,0 0 0,0 1 0,0-1 0,0 0 0,0 0 0,0 1 0,0-1 0,0 0 0,0 0 0,0 1 0,0-1 0,0 0 0,0 0 0,0 1 0,0-1 0,0 0 0,0 0 0,0 1 0,0-1 0,0 0 0,0 0 0,-1 1 0,1-1 0,0 0 0,0 0 0,0 0 0,0 1 0,-1-1 0,1 0 0,0 0 0,0 0 0,0 0 0,-1 0 0,1 1 0,0-1 0,0 0 0,0 0 0,-1 0 0,1 0 0,0 0 0,-1 0 0,-7-13 0,-1 0 0,9 13 0,0 1 0,-1 0 0,1-1 0,-1 1 0,1-1 0,-1 0 0,1 1 0,0 0 0,-1 0 0,1 0 0,0-1 0,0 1 0,0 0 0,-1 0 0,1 0 0,0 0 0,0-1 0,0 1 0,0 0 0,0 0 0,0 0 0,0 0 0,1 0 0,-1-1 0,0 1 0,1 1 0,3 32 0,2-29 0,4-22 0,3-7 0,-9 24 0,-6 17 0,-3 1 0,4-15 0,6-12 0,-3 4 0,1-2-114,-1 6 45,-1-1-1,0 0 1,0 0-1,0 0 1,0 0-1,0 0 0,0 0 1,-1 0-1,1 0 1,-1 0-1,1 0 1,-1 0-1,1 0 1,-1-1-1,0 1 1,0 1-1,-1-5 1</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22"/>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18"/>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19"/>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20"/>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15"/>
    </inkml:context>
    <inkml:brush xml:id="br0">
      <inkml:brushProperty name="width" value="0.035" units="cm"/>
      <inkml:brushProperty name="height" value="0.035" units="cm"/>
      <inkml:brushProperty name="color" value="#FFFFFF"/>
    </inkml:brush>
  </inkml:definitions>
  <inkml:trace contextRef="#ctx0" brushRef="#br0">16 1 24575,'1'0'0,"1"1"0,-1 0 0,0 0 0,1 0 0,-1 0 0,0 0 0,0 0 0,0 0 0,0 0 0,0 1 0,0-1 0,0 0 0,0 1 0,-1-1 0,1 0 0,0 1 0,-1-1 0,1 3 0,12 31 0,-13-33 0,4 34 0,-8-24 0,4-12 0,-1 0 0,0-1 0,1 1 0,-1 0 0,0 0 0,1 0 0,-1-1 0,1 1 0,-1 0 0,0-1 0,1 1 0,-1-1 0,1 1 0,-1-1 0,1 1 0,0-1 0,-1 1 0,1-1 0,-1 1 0,1-1 0,0 1 0,-1-1 0,1 0 0,0 0 0,-22-58 0,21 59-34,0 1 0,0 0-1,0-1 1,1 1 0,-1 0-1,0-1 1,0 1 0,0 0-1,1 0 1,-1 0 0,0 0-1,1-1 1,-1 1 0,1 0-1,-1 0 1,1 0 0,0 0-1,-1 0 1,1 0 0,0 1-1,0 1 1,-1-2-576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17"/>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16"/>
    </inkml:context>
    <inkml:brush xml:id="br0">
      <inkml:brushProperty name="width" value="0.035" units="cm"/>
      <inkml:brushProperty name="height" value="0.035" units="cm"/>
      <inkml:brushProperty name="color" value="#FFFFFF"/>
    </inkml:brush>
  </inkml:definitions>
  <inkml:trace contextRef="#ctx0" brushRef="#br0">41 0 24575,'0'1'0,"-1"1"0,-2-1 0,-1 0 0,-1 0 0,-1 0 0,0-1 0,1 0 0,1 1 0,1 3 0,1-1 0,1-2 0,0-2 0,1-2 0,0-1 0</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17"/>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75"/>
    </inkml:context>
    <inkml:brush xml:id="br0">
      <inkml:brushProperty name="width" value="0.03528" units="cm"/>
      <inkml:brushProperty name="height" value="0.03528" units="cm"/>
      <inkml:brushProperty name="color" value="#E71224"/>
    </inkml:brush>
  </inkml:definitions>
  <inkml:trace contextRef="#ctx0" brushRef="#br0">247 385 24575,'-2'-2'0,"0"1"0,0-1 0,0 0 0,0 1 0,0-1 0,0 0 0,0 0 0,1-1 0,-1 1 0,1 0 0,-1 0 0,1-1 0,-1-3 0,-5-6 0,-144-203 0,145 204 0,0 1 0,1-1 0,0-1 0,1 1 0,-3-13 0,-10-23 0,17 47 0,0 1 0,0-1 0,0 0 0,0 0 0,0 0 0,0 0 0,0 0 0,0 0 0,0 1 0,0-1 0,0 0 0,0 0 0,0 0 0,0 0 0,0 0 0,0 0 0,0 0 0,-1 0 0,1 1 0,0-1 0,0 0 0,0 0 0,0 0 0,0 0 0,0 0 0,0 0 0,0 0 0,-1 0 0,1 0 0,0 0 0,0 0 0,0 0 0,0 0 0,0 0 0,0 0 0,-1 0 0,1 0 0,0 0 0,0 0 0,0 0 0,0 0 0,0 0 0,0 0 0,-1 0 0,1 0 0,0 0 0,0 0 0,0 0 0,0 0 0,0 0 0,0 0 0,0 0 0,0-1 0,-1 1 0,1 0 0,0 0 0,-3 24 0,0 28 0,3 7-99,-2-37-60,1 0 1,2 0 0,0 0 0,1 0 0,1 0-1,1 0 1,11 32 0,-8-38-6668</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45:22.676"/>
    </inkml:context>
    <inkml:brush xml:id="br0">
      <inkml:brushProperty name="width" value="0.03528" units="cm"/>
      <inkml:brushProperty name="height" value="0.03528" units="cm"/>
      <inkml:brushProperty name="color" value="#E71224"/>
    </inkml:brush>
  </inkml:definitions>
  <inkml:trace contextRef="#ctx0" brushRef="#br0">0 342 24575,'3'-3'0,"0"-1"0,-1 1 0,1 0 0,1 1 0,-1-1 0,0 0 0,1 1 0,3-2 0,5-5 0,-2-2 0,1 0 0,-2 0 0,0-1 0,15-26 0,-14 21 0,1 1 0,18-21 0,-20 26 0,0-1 0,-1 0 0,-1-1 0,11-23 0,18-28 0,-35 64 0,-1 0 0,0-1 0,0 1 0,0 0 0,0 0 0,0-1 0,0 1 0,0 0 0,0 0 0,0 0 0,1-1 0,-1 1 0,0 0 0,0 0 0,0 0 0,0 0 0,1-1 0,-1 1 0,0 0 0,0 0 0,0 0 0,1 0 0,-1 0 0,0 0 0,0 0 0,1 0 0,-1 0 0,0 0 0,0-1 0,1 1 0,-1 0 0,0 0 0,0 0 0,0 0 0,1 1 0,-1-1 0,0 0 0,0 0 0,1 0 0,-1 0 0,0 0 0,0 0 0,1 0 0,-1 0 0,0 0 0,0 1 0,0-1 0,0 0 0,1 0 0,-1 0 0,0 0 0,0 1 0,0-1 0,0 0 0,1 0 0,4 21 0,-3 23 0,-21 86 0,18-117 15,0 0 0,-1 1 0,-1-1 0,0 0 0,0 0 0,-2 0 0,-6 13 0,-3 4-758,-33 46 1,38-62-6084</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51:00.411"/>
    </inkml:context>
    <inkml:brush xml:id="br0">
      <inkml:brushProperty name="width" value="0.025" units="cm"/>
      <inkml:brushProperty name="height" value="0.025" units="cm"/>
    </inkml:brush>
  </inkml:definitions>
  <inkml:trace contextRef="#ctx0" brushRef="#br0">0 0 24575,'7'4'0,"-1"0"0,0 0 0,0 1 0,-1 0 0,1 0 0,-1 0 0,0 1 0,8 12 0,31 58 0,-23-39 0,59 113 0,-66-121 0,-2 0 0,17 57 0,-19-51 0,28 61 0,-26-66 0,0 1 0,-3 1 0,0-1 0,7 59 0,11 45 0,-18-94 0,-2-1 0,-1 1 0,-1 44 0,2 8 0,-1 283 0,-9-211 0,3 327-1365,0-474-5461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8:51:01.830"/>
    </inkml:context>
    <inkml:brush xml:id="br0">
      <inkml:brushProperty name="width" value="0.025" units="cm"/>
      <inkml:brushProperty name="height" value="0.025" units="cm"/>
    </inkml:brush>
  </inkml:definitions>
  <inkml:trace contextRef="#ctx0" brushRef="#br0">0 4 24575,'2'7'0,"-1"1"0,2-1 0,-1 0 0,1 0 0,0 0 0,0 0 0,1 0 0,0-1 0,0 1 0,1-1 0,7 8 0,14 23 0,-18-22 0,1-1 0,1 0 0,19 21 0,-29-34 0,1-1 0,0 0 0,0 1 0,-1-1 0,1 0 0,0 1 0,0-1 0,0 0 0,0 0 0,-1 0 0,1 0 0,0 0 0,0 1 0,0-2 0,0 1 0,-1 0 0,1 0 0,0 0 0,0 0 0,0 0 0,0-1 0,-1 1 0,1 0 0,0-1 0,0 1 0,-1-1 0,1 1 0,0-1 0,-1 1 0,1-1 0,0 1 0,-1-1 0,1 0 0,-1 1 0,1-1 0,-1 0 0,1 1 0,-1-1 0,0 0 0,1 0 0,-1 1 0,0-1 0,1-2 0,21-43 0,-19 38 0,5-13-273,2 0 0,0 1 0,1 1 0,20-27 0,-18 31-6553</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3:56:20.349"/>
    </inkml:context>
    <inkml:brush xml:id="br0">
      <inkml:brushProperty name="width" value="0.025" units="cm"/>
      <inkml:brushProperty name="height" value="0.025" units="cm"/>
    </inkml:brush>
  </inkml:definitions>
  <inkml:trace contextRef="#ctx0" brushRef="#br0">1184 1 24575,'1'2'0,"0"1"0,1 0 0,-2 1 0,0-1 0,0 1 0,-2 0 0,1 0 0,-2 2 0,1 0 0,-3 4 0,2-1 0,-6 11 0,2-2 0,-10 12 0,4 4 0,-15 4 0,9 3 0,-9 1 0,17-16 0,-11 7 0,5-3 0,-7 9 0,-7 14 0,-2 2 0,0 1 0,10-16 0,-2 8 0,3-19 0,-4 17 0,-10 9 0,9-6 0,-1 6 0,5-18 0,3 1 0,-4-1 0,5-1 0,-2 9 0,-2-9 0,5-1 0,-1-9 0,7 0 0,2-7 0,-2 2 0,-1 6 0,1-6 0,0 1 0,5-4 0,-4 1 0,5-6 0,-5 8 0,3-10 0,1 3 0,3-5 0,-2 2 0,2-5 0,-1 1 0,0 2 0,-1 0 0,1 5 0,0-6 0,0 6 0,-1-5 0,1 2 0,-1 0 0,2-3 0,-3 6 0,2-2 0,-4 3 0,1 0 0,1-4 0,-4 9 0,6-7 0,-6 4 0,6-3 0,-3-2 0,5-2 0,-4 0 0,4-5 0,-2 5 0,-1-3 0,2 4 0,-2-3 0,1 2 0,-2-1 0,0 5 0,-2-2 0,-1 2 0,3-2 0,0-1 0,3-3 0,0-4 0,0 6 0,-2-5 0,1 6 0,-1 0 0,2-3 0,-2 3 0,4-5 0,-5 2 0,4-2 0,-5 5 0,3-3 0,-1 3 0,-1 0 0,3-4 0,-3 3 0,3-4 0,1 0 0,-1 1 0,-2-1 0,2 2 0,-2 0 0,4-2 0,-1 0 0,1-1 0,-2 1 0,0 0 0,0 1 0,0-2 0,0 0 0,2-1 0,-1 0 0,0 0 0,1 0 0,-1 0 0,2 0 0,-2-1 0,3 1 0,-4 0 0,4 0 0,-4-2 0,4 2 0,-4-4 0,4 4 0,-2-2 0,0 0 0,2 1 0,-2-2 0,2 0 0</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3:56:22.599"/>
    </inkml:context>
    <inkml:brush xml:id="br0">
      <inkml:brushProperty name="width" value="0.025" units="cm"/>
      <inkml:brushProperty name="height" value="0.025" units="cm"/>
    </inkml:brush>
  </inkml:definitions>
  <inkml:trace contextRef="#ctx0" brushRef="#br0">19 232 24575,'0'-3'0,"0"-1"0,0-2 0,0-9 0,0 5 0,0-9 0,-3 1 0,3 2 0,-4-1 0,3 6 0,0 3 0,0 0 0,1 2 0,0 1 0,-2-1 0,1 0 0,0 0 0,1 1 0,0 1 0,0 0 0,0 0 0,0 0 0,0 0 0,0 0 0,0 0 0,0 1 0,0-1 0,0 0 0,0 0 0,-2 2 0,2-2 0,-2 2 0,2-2 0,0 1 0,0 0 0,0 2 0</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3:56:24.953"/>
    </inkml:context>
    <inkml:brush xml:id="br0">
      <inkml:brushProperty name="width" value="0.025" units="cm"/>
      <inkml:brushProperty name="height" value="0.025" units="cm"/>
    </inkml:brush>
  </inkml:definitions>
  <inkml:trace contextRef="#ctx0" brushRef="#br0">0 1 24575,'4'0'0,"0"0"0,0 0 0,5 0 0,-2 0 0,3 0 0,-2 0 0,0 0 0,3 0 0,-4 0 0,6 0 0,-3 0 0,5 0 0,0 2 0,-1-2 0,1 3 0,-6-2 0,1 0 0,-8 1 0,4-2 0,-2 0 0,-2 0 0,-1 0 0</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36:54.474"/>
    </inkml:context>
    <inkml:brush xml:id="br0">
      <inkml:brushProperty name="width" value="0.025" units="cm"/>
      <inkml:brushProperty name="height" value="0.025" units="cm"/>
    </inkml:brush>
  </inkml:definitions>
  <inkml:trace contextRef="#ctx0" brushRef="#br0">1 0 24575,'198'183'0,"-182"-168"0,1-1 0,0-1 0,26 14 0,-1 1 0,-22-13 0,0 0 0,1 0 0,0-1 0,1-1 0,0-1 0,2-1 0,43 15 0,-41-19-341,-2 1 0,1 1-1,24 13 1,-33-14-6485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18"/>
    </inkml:context>
    <inkml:brush xml:id="br0">
      <inkml:brushProperty name="width" value="0.03528" units="cm"/>
      <inkml:brushProperty name="height" value="0.03528" units="cm"/>
    </inkml:brush>
  </inkml:definitions>
  <inkml:trace contextRef="#ctx0" brushRef="#br0">0 0 24575,'0'0'-8191</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2:57:33.032"/>
    </inkml:context>
    <inkml:brush xml:id="br0">
      <inkml:brushProperty name="width" value="0.025" units="cm"/>
      <inkml:brushProperty name="height" value="0.025" units="cm"/>
      <inkml:brushProperty name="color" value="#679AE2"/>
    </inkml:brush>
  </inkml:definitions>
  <inkml:trace contextRef="#ctx0" brushRef="#br0">747 568 24575,'-1'-5'0,"-1"1"0,1-1 0,-1 1 0,1 0 0,-1 0 0,0 0 0,-1 0 0,1 0 0,0 1 0,-5-6 0,-30-35 0,29 37 0,0 0 0,-1 1 0,1 0 0,-1 1 0,0 0 0,-1 1 0,1 0 0,-1 1 0,1 0 0,-19-3 0,12 4 0,0 0 0,0 1 0,0 1 0,0 1 0,0 0 0,-17 4 0,29-4 0,1 1 0,-1-1 0,0 1 0,1-1 0,-1 1 0,1 0 0,0 1 0,-1-1 0,1 1 0,0 0 0,0-1 0,0 1 0,1 1 0,-3 3 0,-27 53 0,12-17 0,5 0 0,15-40 0,-1 0 0,1 0 0,-1 0 0,1-1 0,-1 1 0,0 0 0,0-1 0,0 1 0,0-1 0,0 1 0,0-1 0,-1 1 0,1-1 0,-1 0 0,0 0 0,1 0 0,-1 0 0,0 0 0,0 0 0,0-1 0,0 1 0,0-1 0,-1 0 0,1 1 0,0-1 0,0 0 0,-1 0 0,1-1 0,-1 1 0,-3 0 0,-44 3 0,30-3 0,-1 1 0,-30 7 0,44-7 0,0 0 0,0 1 0,1 0 0,-1 1 0,0-1 0,1 2 0,0-1 0,0 1 0,0 0 0,1 0 0,-6 6 0,6-4 0,1-1 0,-1 1 0,1 0 0,0 0 0,1 0 0,-1 1 0,1-1 0,1 1 0,-1 0 0,1 0 0,1 0 0,-1 0 0,0 12 0,0 7 0,2 0 0,4 48 0,-3-71 0,0 0 0,1 0 0,-1-1 0,0 1 0,1-1 0,0 1 0,-1-1 0,1 1 0,1-1 0,-1 0 0,0 0 0,1 0 0,-1-1 0,1 1 0,0-1 0,0 1 0,-1-1 0,1 0 0,1 0 0,5 2 0,10 6 0,0-2 0,26 8 0,-32-12 0,51 5 0,-54-9 0,0 0 0,0 2 0,0-1 0,17 6 0,-27-7 0,1 1 0,-1-1 0,1 0 0,-1 0 0,1 0 0,-1 1 0,1-1 0,-1 0 0,1 1 0,-1-1 0,0 0 0,1 1 0,-1-1 0,1 1 0,-1-1 0,0 1 0,0-1 0,1 1 0,-1-1 0,0 1 0,1-1 0,-1 1 0,0-1 0,0 1 0,0 0 0,0-1 0,0 1 0,1-1 0,-1 1 0,0 0 0,0-1 0,0 2 0,-11 19 0,-20 14 0,22-26 0,0 1 0,1 0 0,0 1 0,1 0 0,0 0 0,0 1 0,1 0 0,0 0 0,1 1 0,0-1 0,1 1 0,0 1 0,-2 15 0,2-6 0,1-1 0,0 2 0,2-1 0,0 0 0,2 0 0,0 0 0,4 27 0,-3-43 0,0 1 0,0-1 0,0 0 0,1 0 0,0 0 0,0 0 0,1 0 0,-1-1 0,1 0 0,0 0 0,1 0 0,-1 0 0,1-1 0,0 0 0,1 0 0,-1 0 0,1-1 0,-1 0 0,1 0 0,0 0 0,0-1 0,1 0 0,-1-1 0,1 1 0,12 1 0,14 3 0,-1-2 0,1-2 0,66-2 0,-79-1 0,24-1 0,-13 2 0,0-2 0,56-10 0,-77 8 0,1 0 0,-1-1 0,0 0 0,0-1 0,0 0 0,0 0 0,-1-2 0,0 1 0,0-1 0,0-1 0,-1 0 0,8-9 0,-8 5 0,0 0 0,-1 0 0,0-1 0,-1 0 0,0-1 0,0 0 0,-2 0 0,1 0 0,2-17 0,21-56 0,-28 85 0,1 1 0,-1-1 0,1 1 0,-1-1 0,1 1 0,0 0 0,0-1 0,-1 1 0,1 0 0,0-1 0,0 1 0,0 0 0,0 0 0,1 0 0,-1 0 0,2-1 0,-2 2 0,-1 0 0,1 0 0,-1 0 0,1 1 0,-1-1 0,1 0 0,-1 0 0,1 1 0,-1-1 0,1 0 0,-1 1 0,1-1 0,-1 0 0,1 1 0,-1-1 0,0 1 0,1-1 0,-1 1 0,0-1 0,1 1 0,-1-1 0,0 1 0,0-1 0,1 1 0,-1-1 0,0 1 0,0 0 0,1 0 0,11 66 0,-8-45 0,1 5 0,0-1 0,2 0 0,1-1 0,10 25 0,-14-42 0,1 1 0,-1-1 0,1-1 0,0 1 0,0-1 0,1 0 0,0 0 0,0-1 0,1 0 0,-1 0 0,1 0 0,0-1 0,0-1 0,15 8 0,33 9 0,0-3 0,1-3 0,0-3 0,1-2 0,0-3 0,106-3 0,-148-6 0,-1 0 0,1 0 0,-1-2 0,1 0 0,-1-1 0,0 0 0,-1-2 0,1 0 0,13-10 0,-4 2 0,-1-2 0,-1-1 0,0-1 0,22-27 0,-38 40 0,-1 0 0,0 0 0,-1 0 0,1-1 0,-1 0 0,0 1 0,2-9 0,10-22 0,-9 36 0,-1 13 0,3 27 0,-6-30 0,0-3 0,-1-1 0,2 1 0,-1-1 0,0 1 0,1-1 0,0 0 0,0 0 0,0-1 0,0 1 0,1-1 0,0 0 0,0 0 0,0 0 0,0 0 0,0-1 0,1 0 0,-1 0 0,6 2 0,12 7 0,1-2 0,40 12 0,-16-7 0,-28-8 0,0-2 0,1-1 0,-1 0 0,1-2 0,0 0 0,0-2 0,33-3 0,9-7 0,65-20 0,-80 18 0,-25 6 0,0 0 0,-1-2 0,1-1 0,35-21 0,-50 26 0,1-2 0,-1 1 0,0-1 0,0 0 0,0-1 0,-1 0 0,1 0 0,-2 0 0,1-1 0,-1 0 0,0-1 0,0 1 0,-1-1 0,0 0 0,3-11 0,34-92 0,-23 182 0,-14-55 0,-1-1 0,1 1 0,1-1 0,0 0 0,1-1 0,0 0 0,1 0 0,12 18 0,-13-24 0,0 0 0,0 0 0,1 0 0,0-1 0,0 0 0,0 0 0,1-1 0,0 0 0,0 0 0,0-1 0,0-1 0,0 1 0,15 2 0,55 7 0,0-4 0,0-3 0,101-9 0,-58 1 0,-107 1 0,1-1 0,-2 0 0,1-1 0,0-1 0,0-1 0,-1 0 0,0-1 0,0 0 0,0-1 0,-1-1 0,0 0 0,0-1 0,0-1 0,-1 0 0,14-16 0,-11 9 0,0 1 0,-1-2 0,-1 0 0,-1-1 0,0-1 0,-1 1 0,0-2 0,-2 0 0,0 0 0,6-28 0,-4 24 0,-10 25 0,1 0 0,-1-1 0,0 1 0,1 0 0,-1 0 0,0-1 0,1 1 0,-1 0 0,1 0 0,-1 0 0,0-1 0,1 1 0,-1 0 0,1 0 0,-1 0 0,0 0 0,1 0 0,-1 0 0,1 0 0,-1 0 0,0 0 0,1 0 0,-1 0 0,1 0 0,-1 1 0,0-1 0,1 0 0,-1 0 0,1 1 0,2 2 0,1 0 0,-1 1 0,0 0 0,0 0 0,0 0 0,0 0 0,2 5 0,16 22 0,-5-14 0,1-1 0,1 0 0,1-2 0,0 0 0,0-1 0,1-2 0,0 0 0,1-1 0,0-2 0,0 0 0,23 4 0,13 3 0,20 7 0,0-4 0,1-4 0,114 5 0,-173-19 0,14 0 0,1-1 0,-1-1 0,38-9 0,-60 8 0,0 0 0,-1-1 0,1-1 0,-1 0 0,0 0 0,0-1 0,-1 0 0,0-1 0,0 0 0,0-1 0,0 0 0,-1-1 0,12-16 0,-4 2 0,-2 0 0,0-1 0,-1 0 0,-2-2 0,0 1 0,11-41 0,-17 52 0,-2 0 0,0-1 0,0 1 0,-1-1 0,-1 0 0,0 1 0,-1-1 0,0 0 0,-1 0 0,0 0 0,-1 1 0,-1-1 0,0 1 0,-6-19 0,6 27 0,0-1 0,-1 1 0,1 0 0,-1 0 0,0 0 0,0 0 0,-1 1 0,1 0 0,-1 0 0,0 0 0,-1 1 0,1 0 0,0 0 0,-1 0 0,0 1 0,0 0 0,0 0 0,0 1 0,0-1 0,0 2 0,-11-3 0,-11 1 0,1 1 0,-1 1 0,-48 6 0,55-3 0,2 0 0,16-1 0,-1-1 0,1 1 0,-1-1 0,1 0 0,0 0 0,-1 0 0,1 0 0,-1-1 0,-4-1 0,7 1 0,-1 0 0,1 0 0,0 0 0,0 0 0,1 0 0,-1-1 0,0 1 0,0 0 0,0-1 0,1 1 0,-1 0 0,1-1 0,-1 1 0,1-1 0,-1 1 0,1-1 0,0 1 0,0-1 0,-1 1 0,1-1 0,0 0 0,0 1 0,1-1 0,-1 1 0,0-1 0,0 1 0,1-1 0,-1 1 0,1-3 0,6-38 0,-2 0 0,-2-1 0,-1 0 0,-4-52 0,1 81 0,-1-1 0,-1 1 0,1 0 0,-2 0 0,0 0 0,0 1 0,-1 0 0,-1 0 0,0 0 0,0 1 0,-1 0 0,-1 0 0,0 1 0,0 0 0,-1 0 0,-12-11 0,8 10 0,-1 0 0,-1 0 0,0 2 0,0 0 0,-1 1 0,0 1 0,0 1 0,-34-10 0,42 15 0,0 0 0,-1 1 0,0 0 0,1 0 0,-1 1 0,0 1 0,1 0 0,-1 0 0,1 1 0,-1 0 0,1 0 0,0 1 0,0 1 0,0-1 0,0 2 0,0-1 0,1 1 0,-1 0 0,-11 12 0,16-14 0,1-1 0,0 0 0,-1 1 0,1-1 0,-1 0 0,1-1 0,-1 1 0,0 0 0,0-1 0,1 0 0,-1 0 0,0 0 0,-5 1 0,6-2 0,0-1 0,-1 1 0,1-1 0,0 1 0,0-1 0,0 0 0,0 0 0,0 0 0,0 0 0,0 0 0,1-1 0,-1 1 0,0-1 0,1 1 0,-1-1 0,0 0 0,1 0 0,0 0 0,-1 0 0,-1-3 0,-17-24 0,-2 1 0,0 1 0,-2 1 0,-1 2 0,0 1 0,-1 1 0,-51-32 0,41 33 0,0 2 0,-1 1 0,-1 3 0,0 1 0,0 2 0,-42-6 0,63 16 0,1 1 0,0 0 0,-1 2 0,1 0 0,-1 1 0,1 1 0,0 1 0,-20 7 0,-9 7 0,-66 39 0,101-51 0,1 1 0,-1 1 0,1 0 0,1 0 0,0 1 0,0 0 0,0 1 0,1-1 0,0 2 0,-10 19 0,12-21 0,4-8 0,1 0 0,-1 0 0,0 0 0,1 0 0,-1-1 0,1 1 0,-1 0 0,0 0 0,0-1 0,1 1 0,-1-1 0,0 1 0,0-1 0,0 1 0,1-1 0,-1 1 0,0-1 0,0 0 0,0 1 0,0-1 0,0 0 0,0 0 0,0 0 0,0 0 0,-1 0 0,-1-1 0,1 0 0,0 0 0,0 0 0,0 0 0,0 0 0,0 0 0,0-1 0,0 1 0,0-1 0,-2-3 0,-39-56 0,37 50 0,1 3 0,-1 0 0,1 0 0,-1 1 0,-1 0 0,1 0 0,-1 1 0,0 0 0,0 0 0,-1 0 0,1 2 0,-1-1 0,-8-3 0,1 3 0,0 0 0,0 2 0,0 0 0,0 1 0,0 0 0,-18 2 0,-27-2 0,-63 2 0,112 0 0,1 2 0,-1 0 0,0 0 0,0 1 0,1 0 0,0 1 0,-1 1 0,-13 8 0,18-7 0,0 0 0,0 0 0,1 0 0,0 0 0,0 1 0,1 0 0,0 0 0,-6 13 0,-13 20 0,14-26 0,6-9 0,0 0 0,0-1 0,-1 1 0,1-1 0,-1 1 0,-6 4 0,9-8 0,0-1 0,0 1 0,-1 0 0,1-1 0,0 1 0,0-1 0,-1 0 0,1 1 0,0-1 0,-1 0 0,1 0 0,-1 0 0,1 0 0,0 0 0,-1 0 0,1 0 0,0-1 0,-1 1 0,1-1 0,0 1 0,-1-1 0,1 1 0,0-1 0,0 0 0,-1 0 0,1 0 0,0 1 0,0-1 0,-1-2 0,-67-70 0,56 57 0,0 0 0,-1 1 0,-1 1 0,0 1 0,-1 0 0,0 1 0,-1 1 0,-29-14 0,5 8 0,-84-29 0,110 42 0,0 0 0,0 2 0,0 0 0,0 1 0,0 1 0,-25 3 0,33-1 0,0 0 0,-1 1 0,1 0 0,0 0 0,0 1 0,1 0 0,-1 0 0,-8 9 0,-51 48 0,51-46 0,-23 40 0,33-47 0,0 0 0,0 0 0,0 0 0,-1-1 0,0 0 0,-9 9 0,13-16 0,1 1 0,0-1 0,-1 1 0,1-1 0,0 0 0,-1 0 0,1 1 0,0-1 0,-1 0 0,1 0 0,0-1 0,-1 1 0,1 0 0,-1 0 0,1-1 0,0 1 0,0-1 0,-1 1 0,1-1 0,0 0 0,0 0 0,0 1 0,-1-1 0,1 0 0,-1-1 0,-34-34 0,21 19 0,3 8 0,0-1 0,-1 1 0,1 1 0,-1 1 0,-1 0 0,1 1 0,-1 0 0,0 2 0,0 0 0,-1 0 0,-19-1 0,5 0 0,21 3 0,-1 1 0,1 0 0,-1 0 0,0 1 0,-16 2 0,21-1 0,0 0 0,0 1 0,0-1 0,0 1 0,1 1 0,-1-1 0,1 0 0,0 1 0,-1 0 0,1 0 0,0 0 0,0 0 0,0 0 0,1 1 0,-1 0 0,-2 5 0,-72 137 0,76-145 0,1 0 0,-1 0 0,1 0 0,-1 0 0,0-1 0,1 1 0,-1 0 0,0 0 0,0-1 0,0 1 0,1-1 0,-1 1 0,0-1 0,0 1 0,0-1 0,0 1 0,0-1 0,0 0 0,0 0 0,0 1 0,0-1 0,1 0 0,-1 0 0,0 0 0,0 0 0,0 0 0,0-1 0,0 1 0,0 0 0,0 0 0,0-1 0,0 1 0,-1-2 0,-34-24 0,12 7 0,-5 2 0,-60-28 0,82 42 0,-1 1 0,1-1 0,-1 1 0,1 0 0,-1 1 0,0 0 0,1 1 0,-1 0 0,-13 1 0,15 1 0,0 0 0,1 1 0,-1 0 0,0 0 0,1 0 0,-1 0 0,1 1 0,0 0 0,-9 10 0,-41 52 0,30-34 0,11-17-151,1 1-1,1 1 0,0 0 0,1 1 1,0 1-1,1 0 0,1 0 1,-12 38-1,18-41-6674</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39:51.114"/>
    </inkml:context>
    <inkml:brush xml:id="br0">
      <inkml:brushProperty name="width" value="0.025" units="cm"/>
      <inkml:brushProperty name="height" value="0.025" units="cm"/>
      <inkml:brushProperty name="color" value="#679AE2"/>
    </inkml:brush>
  </inkml:definitions>
  <inkml:trace contextRef="#ctx0" brushRef="#br0">1 1 24575,'0'23'0,"2"0"0,1 1 0,1-1 0,1 0 0,1-1 0,0 1 0,2-1 0,1-1 0,1 1 0,0-1 0,20 28 0,-6-17 0,49 52 0,-64-76-114,1-2 1,0 1-1,1-1 0,-1 0 0,1-1 1,0-1-1,1 0 0,-1 0 0,1-1 1,-1 0-1,18 1 0,-4 0-6712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39:52.814"/>
    </inkml:context>
    <inkml:brush xml:id="br0">
      <inkml:brushProperty name="width" value="0.025" units="cm"/>
      <inkml:brushProperty name="height" value="0.025" units="cm"/>
      <inkml:brushProperty name="color" value="#679AE2"/>
    </inkml:brush>
  </inkml:definitions>
  <inkml:trace contextRef="#ctx0" brushRef="#br0">260 1 24575,'-7'7'0,"2"1"0,-1 1 0,1-1 0,0 1 0,-5 12 0,-6 11 0,9-20 0,-1-1 0,0 0 0,-1 0 0,0-1 0,-1-1 0,0 1 0,0-2 0,-1 1 0,0-1 0,-1-1 0,1 0 0,-2-1 0,-19 8 0,2 3-1365,16-9-5461</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39:54.176"/>
    </inkml:context>
    <inkml:brush xml:id="br0">
      <inkml:brushProperty name="width" value="0.025" units="cm"/>
      <inkml:brushProperty name="height" value="0.025" units="cm"/>
      <inkml:brushProperty name="color" value="#679AE2"/>
    </inkml:brush>
  </inkml:definitions>
  <inkml:trace contextRef="#ctx0" brushRef="#br0">1 9 24575,'2'2'0,"0"1"0,0 0 0,0-1 0,1 0 0,-1 0 0,1 0 0,0 0 0,-1 0 0,1 0 0,0 0 0,0-1 0,0 0 0,0 0 0,0 0 0,7 2 0,54 8 0,-53-10 0,67 7 0,1-5 0,115-8 0,-185 4-105,-1-1 0,0 0 0,1 0 0,-1 0 0,0-1 0,0 0 0,-1-1 0,1 0 0,-1 0 0,0 0 0,0-1 0,9-8 0,-5 5-6721</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40:11.836"/>
    </inkml:context>
    <inkml:brush xml:id="br0">
      <inkml:brushProperty name="width" value="0.025" units="cm"/>
      <inkml:brushProperty name="height" value="0.025" units="cm"/>
      <inkml:brushProperty name="color" value="#679AE2"/>
    </inkml:brush>
  </inkml:definitions>
  <inkml:trace contextRef="#ctx0" brushRef="#br0">0 84 24575,'35'0'0,"58"1"0,108-15 0,-174 9-227,-1-1-1,0-1 1,0-1-1,-1-1 1,32-18-1,-38 18-6598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40:18.429"/>
    </inkml:context>
    <inkml:brush xml:id="br0">
      <inkml:brushProperty name="width" value="0.025" units="cm"/>
      <inkml:brushProperty name="height" value="0.025" units="cm"/>
      <inkml:brushProperty name="color" value="#679AE2"/>
    </inkml:brush>
  </inkml:definitions>
  <inkml:trace contextRef="#ctx0" brushRef="#br0">0 0 24575,'0'3'0,"3"4"0,1 6 0,-1 3 0,3 3 0,0 0 0,-1 0 0,-2 0 0,0-2 0,-2 3 0,-1-2-8191</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9:59.754"/>
    </inkml:context>
    <inkml:brush xml:id="br0">
      <inkml:brushProperty name="width" value="0.025" units="cm"/>
      <inkml:brushProperty name="height" value="0.025" units="cm"/>
    </inkml:brush>
  </inkml:definitions>
  <inkml:trace contextRef="#ctx0" brushRef="#br0">226 13 24575,'0'-1'0,"0"1"0,1-1 0,-1 0 0,0 1 0,0-1 0,1 1 0,-1-1 0,1 0 0,-1 1 0,0-1 0,1 1 0,-1-1 0,1 1 0,-1 0 0,1-1 0,-1 1 0,1-1 0,0 1 0,-1 0 0,1-1 0,-1 1 0,1 0 0,0 0 0,-1 0 0,1-1 0,0 1 0,-1 0 0,1 0 0,1 0 0,1 0 0,0-1 0,0 1 0,1 0 0,-1 0 0,3 1 0,1 0 0,0 1 0,0 1 0,-1-1 0,1 1 0,-1 0 0,0 0 0,0 1 0,0 0 0,5 5 0,9 7 0,18 21 0,-37-36 0,13 13 0,-2 1 0,1 0 0,-2 0 0,0 2 0,-1-1 0,0 1 0,-2 0 0,0 1 0,0 0 0,-2 1 0,-1-1 0,0 1 0,3 31 0,-4-25 0,-2 0 0,-1 0 0,-1 0 0,-4 30 0,1-46 0,0 0 0,0 0 0,-1 0 0,-1 0 0,1-1 0,-11 14 0,4-5 0,8-11 0,-1-1 0,-1-1 0,1 1 0,0 0 0,-1-1 0,0 0 0,0 0 0,-1-1 0,1 1 0,0-1 0,-1 0 0,0-1 0,0 1 0,0-1 0,0 0 0,0-1 0,-11 2 0,-2 0 0,-1-2 0,1 0 0,0-1 0,-31-4 0,40 2 0,0 0 0,0 0 0,0-1 0,0-1 0,0 0 0,1 0 0,0-1 0,0 0 0,0 0 0,0-1 0,1 0 0,0-1 0,0 1 0,1-2 0,-12-13 0,10 9 0,1 0 0,0-1 0,0 1 0,1-2 0,1 1 0,0-1 0,1 0 0,1 0 0,0 0 0,-3-21 0,0-9 0,3 20 0,-2-43 0,6 63 0,0-2 0,0 0 0,0 0 0,0 1 0,1-1 0,0 0 0,0 0 0,0 1 0,1-1 0,3-6 0,11-30 0,-13 34 0,-1 0 0,1 0 0,1 0 0,-1 1 0,2-1 0,-1 1 0,1 0 0,0 0 0,6-6 0,-2 5 0,0 0 0,0 1 0,0 0 0,1 1 0,0 0 0,0 0 0,20-7 0,-25 12-24,-1-1 0,0-1-1,0 1 1,5-5 0,-1 2-1220,-4 3-5582</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9:59.755"/>
    </inkml:context>
    <inkml:brush xml:id="br0">
      <inkml:brushProperty name="width" value="0.025" units="cm"/>
      <inkml:brushProperty name="height" value="0.025" units="cm"/>
    </inkml:brush>
  </inkml:definitions>
  <inkml:trace contextRef="#ctx0" brushRef="#br0">648 0 24575,'0'3'0,"-1"-1"0,1 1 0,-1-1 0,0 1 0,0-1 0,0 0 0,-1 0 0,1 1 0,-3 2 0,-2 5 0,-58 99 0,59-99 0,-47 77 0,-20 35 0,16-28 0,40-66 0,9-18 0,-10 21 0,12-20 0,-1 0 0,-11 16 0,15-23 0,-16 30 0,4-9 0</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1:43.306"/>
    </inkml:context>
    <inkml:brush xml:id="br0">
      <inkml:brushProperty name="width" value="0.025" units="cm"/>
      <inkml:brushProperty name="height" value="0.025" units="cm"/>
    </inkml:brush>
  </inkml:definitions>
  <inkml:trace contextRef="#ctx0" brushRef="#br0">403 511 24575,'-1'3'0,"1"-1"0,-1 0 0,0 0 0,-1 1 0,1-1 0,0 0 0,-1 0 0,1 0 0,-1 0 0,1-1 0,-1 1 0,0 0 0,0-1 0,-2 3 0,-30 20 0,19-17 0,0 0 0,0-1 0,0-1 0,-1 0 0,0-1 0,0-1 0,-21 2 0,16-2 0,-1 1 0,-40 13 0,61-16 0,0-1 0,1 1 0,-1-1 0,0 1 0,0-1 0,0 0 0,0 1 0,0-1 0,0 0 0,0 1 0,0-1 0,0 0 0,0 0 0,0 0 0,0 0 0,0 0 0,0 0 0,0 0 0,0-1 0,0 1 0,0 0 0,0 0 0,0-1 0,0 1 0,0 0 0,0-1 0,-1 0 0,0-27 0,3 16 0,9-146 0,-1 24 0,-8 109 0,1 0 0,8-35 0,-4 34 0,-3 0 0,2-29 0,6 16 0,-10 37 0,0 0 0,0 0 0,0 0 0,0-1 0,0 1 0,-1 0 0,1-1 0,-1 1 0,0 0 0,1-1 0,-1-3 0,-1 5 0,0 0 0,0 0 0,0 0 0,0 0 0,0 0 0,0 0 0,0 0 0,0 0 0,0 0 0,0 1 0</inkml:trace>
  <inkml:trace contextRef="#ctx0" brushRef="#br0" timeOffset="1">121 10 23583,'38'3'-373,"-30"-4"-6453</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1:04.588"/>
    </inkml:context>
    <inkml:brush xml:id="br0">
      <inkml:brushProperty name="width" value="0.025" units="cm"/>
      <inkml:brushProperty name="height" value="0.025" units="cm"/>
    </inkml:brush>
  </inkml:definitions>
  <inkml:trace contextRef="#ctx0" brushRef="#br0">1 0 24575,'1'8'0,"0"0"0,1-1 0,0 1 0,0-1 0,1 1 0,5 9 0,7 21 0,46 147 0,-24-86 0,16 47 0,-53-144 0,1-1 0,0 1 0,-1 0 0,1 0 0,-1-1 0,0 1 0,0 0 0,0 0 0,0 0 0,0 0 0,0-1 0,0 1 0,0 0 0,-1 0 0,1 0 0,-1-1 0,1 1 0,-1 0 0,-1 3 0,-29 22 0,27-24 0,-14 11-273,0 0 0,0 1 0,1 1 0,-18 23 0,32-35-6553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19"/>
    </inkml:context>
    <inkml:brush xml:id="br0">
      <inkml:brushProperty name="width" value="0.03528" units="cm"/>
      <inkml:brushProperty name="height" value="0.03528" units="cm"/>
    </inkml:brush>
  </inkml:definitions>
  <inkml:trace contextRef="#ctx0" brushRef="#br0">1 0 24575,'0'0'-8191</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1:59.328"/>
    </inkml:context>
    <inkml:brush xml:id="br0">
      <inkml:brushProperty name="width" value="0.025" units="cm"/>
      <inkml:brushProperty name="height" value="0.025" units="cm"/>
    </inkml:brush>
  </inkml:definitions>
  <inkml:trace contextRef="#ctx0" brushRef="#br0">18 0 24575,'-8'435'0,"-2"-131"0,10-72-1365,0-224-5461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2:06.180"/>
    </inkml:context>
    <inkml:brush xml:id="br0">
      <inkml:brushProperty name="width" value="0.025" units="cm"/>
      <inkml:brushProperty name="height" value="0.025" units="cm"/>
    </inkml:brush>
  </inkml:definitions>
  <inkml:trace contextRef="#ctx0" brushRef="#br0">0 0 24575,'3'5'0,"-1"0"0,1 0 0,-1 0 0,-1 0 0,1 0 0,-1 0 0,0 0 0,1 10 0,8 48 0,9 77 0,-10-26 0,-3-37 0,6 151 0,-3-33 0,18-90-1365,-26-96-5461</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1"/>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2"/>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3"/>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4"/>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5"/>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6"/>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5"/>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6"/>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20"/>
    </inkml:context>
    <inkml:brush xml:id="br0">
      <inkml:brushProperty name="width" value="0.03528" units="cm"/>
      <inkml:brushProperty name="height" value="0.03528" units="cm"/>
    </inkml:brush>
  </inkml:definitions>
  <inkml:trace contextRef="#ctx0" brushRef="#br0">1 0 24575,'0'0'-8191</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7"/>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8"/>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9"/>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0"/>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79"/>
    </inkml:context>
    <inkml:brush xml:id="br0">
      <inkml:brushProperty name="width" value="0.025" units="cm"/>
      <inkml:brushProperty name="height" value="0.025" units="cm"/>
    </inkml:brush>
  </inkml:definitions>
  <inkml:trace contextRef="#ctx0" brushRef="#br0">1 1 24575,'1'2'0,"-1"1"0,2-1 0,-1 1 0,0-1 0,0 1 0,1-1 0,-1 0 0,1 0 0,0 0 0,0 1 0,0-2 0,0 1 0,0 0 0,0 0 0,3 1 0,37 25 0,192 96 0,-38-17 0,-124-55 0,-37-32 5,-23-13-348,0 0 1,0-1-1,8 2 114</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0"/>
    </inkml:context>
    <inkml:brush xml:id="br0">
      <inkml:brushProperty name="width" value="0.025" units="cm"/>
      <inkml:brushProperty name="height" value="0.025" units="cm"/>
    </inkml:brush>
  </inkml:definitions>
  <inkml:trace contextRef="#ctx0" brushRef="#br0">1 1 24575,'4'1'0,"1"0"0,-1 0 0,1 1 0,-1 0 0,1 0 0,-1 0 0,0 0 0,5 4 0,7 3 0,155 85 0,-13-6 0,-50-26 0,-54-37 0,12 8 0,-32-15-1365,-29-15-5461</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1"/>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2"/>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3"/>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4"/>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21"/>
    </inkml:context>
    <inkml:brush xml:id="br0">
      <inkml:brushProperty name="width" value="0.03528" units="cm"/>
      <inkml:brushProperty name="height" value="0.03528" units="cm"/>
    </inkml:brush>
  </inkml:definitions>
  <inkml:trace contextRef="#ctx0" brushRef="#br0">0 0 24575,'0'0'-8191</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0"/>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1"/>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2"/>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3"/>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4"/>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5"/>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4"/>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5"/>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6"/>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7"/>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22"/>
    </inkml:context>
    <inkml:brush xml:id="br0">
      <inkml:brushProperty name="width" value="0.035" units="cm"/>
      <inkml:brushProperty name="height" value="0.035" units="cm"/>
    </inkml:brush>
  </inkml:definitions>
  <inkml:trace contextRef="#ctx0" brushRef="#br0">0 0 24575,'0'0'-8191</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8"/>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9"/>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08"/>
    </inkml:context>
    <inkml:brush xml:id="br0">
      <inkml:brushProperty name="width" value="0.025" units="cm"/>
      <inkml:brushProperty name="height" value="0.025" units="cm"/>
    </inkml:brush>
  </inkml:definitions>
  <inkml:trace contextRef="#ctx0" brushRef="#br0">1 1 24575,'1'2'0,"-1"1"0,2-1 0,-1 1 0,0-1 0,0 1 0,1-1 0,-1 0 0,1 0 0,0 0 0,0 1 0,0-2 0,0 1 0,0 0 0,0 0 0,3 1 0,37 25 0,192 96 0,-38-17 0,-124-55 0,-37-32 5,-23-13-348,0 0 1,0-1-1,8 2 114</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09"/>
    </inkml:context>
    <inkml:brush xml:id="br0">
      <inkml:brushProperty name="width" value="0.025" units="cm"/>
      <inkml:brushProperty name="height" value="0.025" units="cm"/>
    </inkml:brush>
  </inkml:definitions>
  <inkml:trace contextRef="#ctx0" brushRef="#br0">1 1 24575,'4'1'0,"1"0"0,-1 0 0,1 1 0,-1 0 0,1 0 0,-1 0 0,0 0 0,5 4 0,7 3 0,155 85 0,-13-6 0,-50-26 0,-54-37 0,12 8 0,-32-15-1365,-29-15-5461</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0"/>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1"/>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2"/>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3"/>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2"/>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3"/>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0:36.914"/>
    </inkml:context>
    <inkml:brush xml:id="br0">
      <inkml:brushProperty name="width" value="0.03528" units="cm"/>
      <inkml:brushProperty name="height" value="0.03528" units="cm"/>
    </inkml:brush>
  </inkml:definitions>
  <inkml:trace contextRef="#ctx0" brushRef="#br0">273 5 24575,'-11'-1'0,"0"1"0,0 0 0,0 1 0,1 1 0,-1-1 0,0 2 0,1-1 0,-1 2 0,1-1 0,0 1 0,0 1 0,-15 8 0,15-4 0,-1 0 0,1 1 0,1 0 0,0 1 0,1 0 0,0 0 0,0 0 0,1 1 0,0 1 0,1-1 0,1 1 0,0 0 0,1 0 0,0 0 0,1 1 0,1-1 0,0 1 0,0 0 0,2 0 0,-1-1 0,2 1 0,0 0 0,4 18 0,-3-27 0,0 0 0,0 1 0,1-1 0,-1 0 0,1 0 0,-1-2 0</inkml:trace>
  <inkml:trace contextRef="#ctx0" brushRef="#br0" timeOffset="-826.9">129 448 24575,'12'2'0,"16"2"0,0-2 0,46-2 0,-44 0 0,-23-1 0,1 0 0,-1-1 0,0 0 0,0 0 0,0 0 0,0-1 0,0 0 0,-1 0 0,1-1 0,-1 1 0,0-2 0,0 1 0,0-1 0,-1 1 0,1-2 0,-1 1 0,-1 0 0,1-1 0,7-12 0,-8 6 0,-1 0 0,-1 1 0,0-1 0,0 0 0,-1 0 0,-1 0 0,0 0 0,-3-23 0,1-8 0,2 37 0,-1-1 0,0 1 0,-1-1 0,0 1 0,0-1 0,0 1 0,0 0 0,-1 0 0,0 0 0,-1 1 0,1-1 0,-1 1 0,0-1 0,0 1 0,-1 1 0,-5-6 0,-11-9 0,-2 0 0,-32-20 0,37 27 0,13 9-1365,0 0-5461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23"/>
    </inkml:context>
    <inkml:brush xml:id="br0">
      <inkml:brushProperty name="width" value="0.035" units="cm"/>
      <inkml:brushProperty name="height" value="0.035" units="cm"/>
    </inkml:brush>
  </inkml:definitions>
  <inkml:trace contextRef="#ctx0" brushRef="#br0">0 0 24575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4"/>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5"/>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6"/>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7"/>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6"/>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7"/>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8"/>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9"/>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0"/>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1"/>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24"/>
    </inkml:context>
    <inkml:brush xml:id="br0">
      <inkml:brushProperty name="width" value="0.025" units="cm"/>
      <inkml:brushProperty name="height" value="0.025" units="cm"/>
    </inkml:brush>
  </inkml:definitions>
  <inkml:trace contextRef="#ctx0" brushRef="#br0">7 1 24575,'0'1'0,"0"1"0,0 2 0,0 4 0,0 1 0,0 0 0,0 2 0,0 1 0,-1-2 0,0-2 0,0-1 0,-1 0 0,2-1 0,-1 0 0,1-1-8191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0"/>
    </inkml:context>
    <inkml:brush xml:id="br0">
      <inkml:brushProperty name="width" value="0.025" units="cm"/>
      <inkml:brushProperty name="height" value="0.025" units="cm"/>
    </inkml:brush>
  </inkml:definitions>
  <inkml:trace contextRef="#ctx0" brushRef="#br0">1 1 24575,'1'2'0,"-1"1"0,2-1 0,-1 1 0,0-1 0,0 1 0,1-1 0,-1 0 0,1 0 0,0 0 0,0 1 0,0-2 0,0 1 0,0 0 0,0 0 0,3 1 0,37 25 0,192 96 0,-38-17 0,-124-55 0,-37-32 5,-23-13-348,0 0 1,0-1-1,8 2 114</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1"/>
    </inkml:context>
    <inkml:brush xml:id="br0">
      <inkml:brushProperty name="width" value="0.025" units="cm"/>
      <inkml:brushProperty name="height" value="0.025" units="cm"/>
    </inkml:brush>
  </inkml:definitions>
  <inkml:trace contextRef="#ctx0" brushRef="#br0">1 1 24575,'4'1'0,"1"0"0,-1 0 0,1 1 0,-1 0 0,1 0 0,-1 0 0,0 0 0,5 4 0,7 3 0,155 85 0,-13-6 0,-50-26 0,-54-37 0,12 8 0,-32-15-1365,-29-15-5461</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2"/>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3"/>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4"/>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5"/>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09:31.109"/>
    </inkml:context>
    <inkml:brush xml:id="br0">
      <inkml:brushProperty name="width" value="0.025" units="cm"/>
      <inkml:brushProperty name="height" value="0.025" units="cm"/>
    </inkml:brush>
  </inkml:definitions>
  <inkml:trace contextRef="#ctx0" brushRef="#br0">1 1 24575,'31'2'0,"0"2"0,0 1 0,0 2 0,-1 1 0,40 16 0,11 2 0,-31-9 0,-1 3 0,-1 2 0,0 2 0,56 39 0,19 10 0,-114-68 0,1 0 0,-1-1 0,1 0 0,12 4 0,-17-7 0,0-1 0,-1 1 0,1-1 0,0 0 0,0 0 0,-1-1 0,1 1 0,0-1 0,-1 0 0,1-1 0,7-2 0,90-36 0,85-28 0,-180 65 0,0 0 0,0 0 0,-1-1 0,1 1 0,6-7 0,18-9 0,10-6 23,-31 19-301,0-1 1,0 1-1,1 1 1,20-8-1,-24 12-6548</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09:31.110"/>
    </inkml:context>
    <inkml:brush xml:id="br0">
      <inkml:brushProperty name="width" value="0.025" units="cm"/>
      <inkml:brushProperty name="height" value="0.025" units="cm"/>
    </inkml:brush>
  </inkml:definitions>
  <inkml:trace contextRef="#ctx0" brushRef="#br0">634 1 24575,'2'0'0,"-1"1"0,0 0 0,1-1 0,-1 1 0,0 0 0,0 0 0,0 0 0,0 0 0,1 0 0,-1 0 0,-1 0 0,1 0 0,0 0 0,0 1 0,0-1 0,-1 0 0,1 1 0,1 1 0,12 32 0,-11-29 0,15 41 0,-3 1 0,17 79 0,-21-93 0,3 11 0,-14-43 0,0 0 0,0 0 0,0 0 0,0 0 0,0-1 0,0 1 0,-1 0 0,1 0 0,0 0 0,-1-1 0,0 1 0,1 0 0,-1-1 0,0 1 0,0 0 0,0-1 0,0 1 0,0-1 0,-1 1 0,1-1 0,0 0 0,-2 2 0,-154 114 0,121-89 0,-78 45 0,18-13 0,-6 23 0,75-59 0,-15 9-93,-78 46-1,75-51-1084,38-24-5648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09:31.111"/>
    </inkml:context>
    <inkml:brush xml:id="br0">
      <inkml:brushProperty name="width" value="0.025" units="cm"/>
      <inkml:brushProperty name="height" value="0.025" units="cm"/>
    </inkml:brush>
  </inkml:definitions>
  <inkml:trace contextRef="#ctx0" brushRef="#br0">1 1 24575,'2'3'0,"0"0"0,0 0 0,1 0 0,-1 0 0,1 0 0,0-1 0,0 1 0,0-1 0,0 0 0,0 0 0,1 0 0,5 3 0,5 4 0,98 70 0,61 50 0,-146-108 0,1-1 0,43 22 0,-2 0 0,-48-30-28,-16-10-121,-1 0 1,1 1-1,-1-1 1,1 1-1,-1 0 1,0 1-1,0-1 1,5 6-1,-6-4-6677</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09:31.106"/>
    </inkml:context>
    <inkml:brush xml:id="br0">
      <inkml:brushProperty name="width" value="0.025" units="cm"/>
      <inkml:brushProperty name="height" value="0.025" units="cm"/>
    </inkml:brush>
  </inkml:definitions>
  <inkml:trace contextRef="#ctx0" brushRef="#br0">302 13 24575,'0'-1'0,"0"1"0,-1-1 0,1 0 0,0 1 0,0-1 0,-1 1 0,1-1 0,-1 0 0,1 1 0,0-1 0,-1 1 0,1-1 0,-1 1 0,1 0 0,-1-1 0,1 1 0,-1-1 0,0 1 0,1 0 0,-1-1 0,1 1 0,-1 0 0,0 0 0,1 0 0,-1-1 0,0 1 0,1 0 0,-1 0 0,-1 0 0,-1 0 0,0-1 0,0 1 0,-1 0 0,1 0 0,-3 1 0,-1 0 0,0 1 0,0 1 0,1-1 0,-1 1 0,1 0 0,0 0 0,0 1 0,0 0 0,-5 5 0,-9 7 0,-18 21 0,37-36 0,-13 13 0,2 1 0,-1 0 0,2 0 0,0 2 0,1-1 0,0 1 0,2 0 0,0 1 0,0 0 0,2 1 0,1-1 0,0 1 0,-3 31 0,4-25 0,2 0 0,1 0 0,1 0 0,4 30 0,-1-46 0,0 0 0,0 0 0,1 0 0,1 0 0,-1-1 0,11 14 0,-4-5 0,-8-11 0,1-1 0,1-1 0,-1 1 0,0 0 0,1-1 0,0 0 0,0 0 0,1-1 0,-1 1 0,0-1 0,1 0 0,0-1 0,0 1 0,0-1 0,0 0 0,0-1 0,11 2 0,2 0 0,1-2 0,-1 0 0,0-1 0,31-4 0,-40 2 0,0 0 0,0 0 0,0-1 0,0-1 0,0 0 0,-1 0 0,0-1 0,0 0 0,0 0 0,0-1 0,-1 0 0,0-1 0,0 1 0,-1-2 0,12-13 0,-10 9 0,-1 0 0,0-1 0,0 1 0,-1-2 0,-1 1 0,0-1 0,-1 0 0,-1 0 0,0 0 0,3-21 0,0-9 0,-3 20 0,2-43 0,-6 63 0,0-2 0,0 0 0,0 0 0,0 1 0,-1-1 0,0 0 0,0 0 0,0 1 0,-1-1 0,-3-6 0,-11-30 0,13 34 0,1 0 0,-1 0 0,-1 0 0,1 1 0,-2-1 0,1 1 0,-1 0 0,0 0 0,-6-6 0,2 5 0,0 0 0,0 1 0,0 0 0,-1 1 0,0 0 0,0 0 0,-20-7 0,25 12-24,1-1 0,0-1-1,0 1 1,-5-5 0,1 2-1220,4 3-5582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25"/>
    </inkml:context>
    <inkml:brush xml:id="br0">
      <inkml:brushProperty name="width" value="0.025" units="cm"/>
      <inkml:brushProperty name="height" value="0.025" units="cm"/>
    </inkml:brush>
  </inkml:definitions>
  <inkml:trace contextRef="#ctx0" brushRef="#br0">0 1 24575,'0'1'0,"0"1"0,0 2 0,0 2 0,0 0 0,0 0 0,0 2 0,0 0 0,0 1 0,0-1 0,0-1 0,0 1 0,0-1 0,0 0 0,0 0-8191</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09:31.107"/>
    </inkml:context>
    <inkml:brush xml:id="br0">
      <inkml:brushProperty name="width" value="0.025" units="cm"/>
      <inkml:brushProperty name="height" value="0.025" units="cm"/>
    </inkml:brush>
  </inkml:definitions>
  <inkml:trace contextRef="#ctx0" brushRef="#br0">0 0 24575,'16'377'0,"-15"-366"0,0 0 0,0 0 0,1 0 0,1 0 0,0 0 0,0-1 0,8 17 0,44 73 0,-37-71 0,21 48 0,-2 8 0,-15-36 0,18 59 0,-27-80-1365,-9-21-5461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09:31.108"/>
    </inkml:context>
    <inkml:brush xml:id="br0">
      <inkml:brushProperty name="width" value="0.025" units="cm"/>
      <inkml:brushProperty name="height" value="0.025" units="cm"/>
    </inkml:brush>
  </inkml:definitions>
  <inkml:trace contextRef="#ctx0" brushRef="#br0">0 0 24575,'4'3'0,"0"-1"0,-1 1 0,0 0 0,1-1 0,-1 2 0,0-1 0,-1 0 0,1 1 0,3 4 0,1 1 0,44 57 0,-2 1 0,54 101 0,-34-66 0,-52-80 0,-1 1 0,-1 1 0,0 0 0,-2 1 0,11 30 0,-11-29-1365,-9-18-5461</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10:16.259"/>
    </inkml:context>
    <inkml:brush xml:id="br0">
      <inkml:brushProperty name="width" value="0.025" units="cm"/>
      <inkml:brushProperty name="height" value="0.025" units="cm"/>
    </inkml:brush>
  </inkml:definitions>
  <inkml:trace contextRef="#ctx0" brushRef="#br0">90 1 24575,'-2'4'0,"0"0"0,0 0 0,0 0 0,0-1 0,-1 1 0,0-1 0,1 1 0,-1-1 0,-5 4 0,-7 11 0,6-3 0,1 0 0,0 0 0,-9 26 0,15-33-1365,0-1-5461</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2:16.859"/>
    </inkml:context>
    <inkml:brush xml:id="br0">
      <inkml:brushProperty name="width" value="0.025" units="cm"/>
      <inkml:brushProperty name="height" value="0.025" units="cm"/>
    </inkml:brush>
  </inkml:definitions>
  <inkml:trace contextRef="#ctx0" brushRef="#br0">302 13 24575,'0'-1'0,"0"1"0,-1-1 0,1 0 0,0 1 0,0-1 0,-1 1 0,1-1 0,-1 0 0,1 1 0,0-1 0,-1 1 0,1-1 0,-1 1 0,1 0 0,-1-1 0,1 1 0,-1-1 0,0 1 0,1 0 0,-1-1 0,1 1 0,-1 0 0,0 0 0,1 0 0,-1-1 0,0 1 0,1 0 0,-1 0 0,-1 0 0,-1 0 0,0-1 0,0 1 0,-1 0 0,1 0 0,-3 1 0,-1 0 0,0 1 0,0 1 0,1-1 0,-1 1 0,1 0 0,0 0 0,0 1 0,0 0 0,-5 5 0,-9 7 0,-18 21 0,37-36 0,-13 13 0,2 1 0,-1 0 0,2 0 0,0 2 0,1-1 0,0 1 0,2 0 0,0 1 0,0 0 0,2 1 0,1-1 0,0 1 0,-3 31 0,4-25 0,2 0 0,1 0 0,1 0 0,4 30 0,-1-46 0,0 0 0,0 0 0,1 0 0,1 0 0,-1-1 0,11 14 0,-4-5 0,-8-11 0,1-1 0,1-1 0,-1 1 0,0 0 0,1-1 0,0 0 0,0 0 0,1-1 0,-1 1 0,0-1 0,1 0 0,0-1 0,0 1 0,0-1 0,0 0 0,0-1 0,11 2 0,2 0 0,1-2 0,-1 0 0,0-1 0,31-4 0,-40 2 0,0 0 0,0 0 0,0-1 0,0-1 0,0 0 0,-1 0 0,0-1 0,0 0 0,0 0 0,0-1 0,-1 0 0,0-1 0,0 1 0,-1-2 0,12-13 0,-10 9 0,-1 0 0,0-1 0,0 1 0,-1-2 0,-1 1 0,0-1 0,-1 0 0,-1 0 0,0 0 0,3-21 0,0-9 0,-3 20 0,2-43 0,-6 63 0,0-2 0,0 0 0,0 0 0,0 1 0,-1-1 0,0 0 0,0 0 0,0 1 0,-1-1 0,-3-6 0,-11-30 0,13 34 0,1 0 0,-1 0 0,-1 0 0,1 1 0,-2-1 0,1 1 0,-1 0 0,0 0 0,-6-6 0,2 5 0,0 0 0,0 1 0,0 0 0,-1 1 0,0 0 0,0 0 0,-20-7 0,25 12-24,1-1 0,0-1-1,0 1 1,-5-5 0,1 2-1220,4 3-5582</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2:40.986"/>
    </inkml:context>
    <inkml:brush xml:id="br0">
      <inkml:brushProperty name="width" value="0.025" units="cm"/>
      <inkml:brushProperty name="height" value="0.025" units="cm"/>
    </inkml:brush>
  </inkml:definitions>
  <inkml:trace contextRef="#ctx0" brushRef="#br0">648 0 24575,'0'3'0,"-1"-1"0,1 1 0,-1-1 0,0 1 0,0-1 0,0 0 0,-1 0 0,1 1 0,-3 2 0,-2 5 0,-58 99 0,59-99 0,-47 77 0,-20 35 0,16-28 0,40-66 0,9-18 0,-10 21 0,12-20 0,-1 0 0,-11 16 0,15-23 0,-16 30 0,4-9 0</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8:34.610"/>
    </inkml:context>
    <inkml:brush xml:id="br0">
      <inkml:brushProperty name="width" value="0.025" units="cm"/>
      <inkml:brushProperty name="height" value="0.025" units="cm"/>
    </inkml:brush>
  </inkml:definitions>
  <inkml:trace contextRef="#ctx0" brushRef="#br0">1 469 24575,'62'1'0,"67"-2"0,101-8 0,-219 8 0,1-1 0,0 1 0,-1-2 0,14-4 0,-13 4 0,0-1 0,1 2 0,23-3 0,-35 5 0,1 1 0,-1-1 0,1 0 0,-1 0 0,0 0 0,1-1 0,-1 1 0,1 0 0,-1-1 0,1 1 0,-1-1 0,0 1 0,1-1 0,-1 1 0,0-1 0,1 0 0,-1 0 0,0 0 0,0 0 0,0 0 0,2-1 0,-2 0 0,-1 1 0,0 0 0,1-1 0,-1 1 0,0 0 0,0-1 0,0 1 0,0 0 0,0-1 0,0 1 0,0 0 0,-1-1 0,1 1 0,0 0 0,-1-1 0,1 1 0,-1 0 0,1 0 0,-2-2 0,-5-9 0,-1 1 0,0 0 0,-18-19 0,14 17 0,-99-136 0,19 17 0,71 102-1365,17 26-5461</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8:37.345"/>
    </inkml:context>
    <inkml:brush xml:id="br0">
      <inkml:brushProperty name="width" value="0.025" units="cm"/>
      <inkml:brushProperty name="height" value="0.025" units="cm"/>
    </inkml:brush>
  </inkml:definitions>
  <inkml:trace contextRef="#ctx0" brushRef="#br0">536 446 24575,'-30'0'0,"-1"3"0,1 0 0,-47 12 0,35-8 0,-1-1 0,-61 0 0,-39 4 0,141-9 0,-1-1 0,1 1 0,0-1 0,-1 0 0,1 0 0,0 0 0,-1 0 0,1 0 0,-1 0 0,1-1 0,0 1 0,-4-2 0,5-7 0,14-8 0,141-122 0,-131 121 0,0 1 0,-2-1 0,33-35 0,-13 6 0,87-77 0,-88 77-1365,-36 42-5461</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8:41.091"/>
    </inkml:context>
    <inkml:brush xml:id="br0">
      <inkml:brushProperty name="width" value="0.025" units="cm"/>
      <inkml:brushProperty name="height" value="0.025" units="cm"/>
    </inkml:brush>
  </inkml:definitions>
  <inkml:trace contextRef="#ctx0" brushRef="#br0">1 0 24575,'2'21'0,"0"0"0,2-1 0,0 0 0,2 1 0,10 25 0,7 30 0,134 549 0,-113-470-1365,-42-149-5461</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8:42.651"/>
    </inkml:context>
    <inkml:brush xml:id="br0">
      <inkml:brushProperty name="width" value="0.025" units="cm"/>
      <inkml:brushProperty name="height" value="0.025" units="cm"/>
    </inkml:brush>
  </inkml:definitions>
  <inkml:trace contextRef="#ctx0" brushRef="#br0">176 1 24575,'-17'37'0,"-7"154"0,19-133 0,-2 0 0,-15 59 0,15-85 0,-4 50 0,-2 11 0,-7 22 0,11-54 0,-19 65 0,20-110-1365,4-8-5461</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4:49.607"/>
    </inkml:context>
    <inkml:brush xml:id="br0">
      <inkml:brushProperty name="width" value="0.025" units="cm"/>
      <inkml:brushProperty name="height" value="0.025" units="cm"/>
    </inkml:brush>
  </inkml:definitions>
  <inkml:trace contextRef="#ctx0" brushRef="#br0">302 13 24575,'0'-1'0,"0"1"0,-1-1 0,1 0 0,0 1 0,0-1 0,-1 1 0,1-1 0,-1 0 0,1 1 0,0-1 0,-1 1 0,1-1 0,-1 1 0,1 0 0,-1-1 0,1 1 0,-1-1 0,0 1 0,1 0 0,-1-1 0,1 1 0,-1 0 0,0 0 0,1 0 0,-1-1 0,0 1 0,1 0 0,-1 0 0,-1 0 0,-1 0 0,0-1 0,0 1 0,-1 0 0,1 0 0,-3 1 0,-1 0 0,0 1 0,0 1 0,1-1 0,-1 1 0,1 0 0,0 0 0,0 1 0,0 0 0,-5 5 0,-9 7 0,-18 21 0,37-36 0,-13 13 0,2 1 0,-1 0 0,2 0 0,0 2 0,1-1 0,0 1 0,2 0 0,0 1 0,0 0 0,2 1 0,1-1 0,0 1 0,-3 31 0,4-25 0,2 0 0,1 0 0,1 0 0,4 30 0,-1-46 0,0 0 0,0 0 0,1 0 0,1 0 0,-1-1 0,11 14 0,-4-5 0,-8-11 0,1-1 0,1-1 0,-1 1 0,0 0 0,1-1 0,0 0 0,0 0 0,1-1 0,-1 1 0,0-1 0,1 0 0,0-1 0,0 1 0,0-1 0,0 0 0,0-1 0,11 2 0,2 0 0,1-2 0,-1 0 0,0-1 0,31-4 0,-40 2 0,0 0 0,0 0 0,0-1 0,0-1 0,0 0 0,-1 0 0,0-1 0,0 0 0,0 0 0,0-1 0,-1 0 0,0-1 0,0 1 0,-1-2 0,12-13 0,-10 9 0,-1 0 0,0-1 0,0 1 0,-1-2 0,-1 1 0,0-1 0,-1 0 0,-1 0 0,0 0 0,3-21 0,0-9 0,-3 20 0,2-43 0,-6 63 0,0-2 0,0 0 0,0 0 0,0 1 0,-1-1 0,0 0 0,0 0 0,0 1 0,-1-1 0,-3-6 0,-11-30 0,13 34 0,1 0 0,-1 0 0,-1 0 0,1 1 0,-2-1 0,1 1 0,-1 0 0,0 0 0,-6-6 0,2 5 0,0 0 0,0 1 0,0 0 0,-1 1 0,0 0 0,0 0 0,-20-7 0,25 12-24,1-1 0,0-1-1,0 1 1,-5-5 0,1 2-1220,4 3-5582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26"/>
    </inkml:context>
    <inkml:brush xml:id="br0">
      <inkml:brushProperty name="width" value="0.025" units="cm"/>
      <inkml:brushProperty name="height" value="0.025" units="cm"/>
    </inkml:brush>
  </inkml:definitions>
  <inkml:trace contextRef="#ctx0" brushRef="#br0">1 1 24575,'0'1'0,"0"2"0,1 1 0,0 1 0,1 1 0,-1 0 0,0 1 0,-1 1 0,0 1 0,1-1 0,-1 0 0,-1-1 0,1 1 0,0-1 0,0-2-8191</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4:49.608"/>
    </inkml:context>
    <inkml:brush xml:id="br0">
      <inkml:brushProperty name="width" value="0.025" units="cm"/>
      <inkml:brushProperty name="height" value="0.025" units="cm"/>
    </inkml:brush>
  </inkml:definitions>
  <inkml:trace contextRef="#ctx0" brushRef="#br0">280 0 24575,'0'3'0,"0"-1"0,1 1 0,0-1 0,0 1 0,0-1 0,0 0 0,1 0 0,-1 1 0,3 2 0,2 5 0,58 99 0,-59-99 0,47 77 0,20 35 0,-16-28 0,-40-66 0,-9-18 0,10 21 0,-12-20 0,1 0 0,11 16 0,-15-23 0,16 30 0,-4-9 0</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5:30.025"/>
    </inkml:context>
    <inkml:brush xml:id="br0">
      <inkml:brushProperty name="width" value="0.025" units="cm"/>
      <inkml:brushProperty name="height" value="0.025" units="cm"/>
    </inkml:brush>
  </inkml:definitions>
  <inkml:trace contextRef="#ctx0" brushRef="#br0">209 39 24575,'0'-1'0,"1"-1"0,0 1 0,0-1 0,1 1 0,-1-1 0,0 1 0,0 0 0,1-1 0,-1 1 0,0 0 0,1 0 0,-1 0 0,1 0 0,0 0 0,-1 0 0,1 1 0,0-1 0,0 0 0,-1 1 0,4-1 0,37-10 0,-33 9 0,0 1 0,0 0 0,1 1 0,12 1 0,-20-1 0,0 0 0,-1 0 0,1 0 0,0 1 0,-1-1 0,1 1 0,0-1 0,-1 1 0,1-1 0,-1 1 0,1 0 0,-1 0 0,1 0 0,-1 0 0,0 0 0,1 0 0,-1 0 0,0 0 0,0 1 0,0-1 0,0 0 0,0 1 0,0-1 0,0 1 0,0-1 0,-1 1 0,1-1 0,0 1 0,-1 0 0,1 2 0,2 10 0,0-1 0,2 0 0,8 21 0,0-2 0,52 139 0,-41-108 0,-15-38 0,20 41 0,-28-64 0,0-1 0,0 1 0,0 0 0,0 0 0,0 0 0,-1 0 0,1 0 0,0 0 0,-1 0 0,0 0 0,1 0 0,-1 0 0,0 0 0,0 0 0,0 0 0,-1 0 0,1 0 0,0 0 0,-1 0 0,1 0 0,-1 0 0,0 0 0,1 0 0,-1 0 0,0 0 0,0 0 0,0 0 0,-1-1 0,1 1 0,0-1 0,-1 1 0,-2 2 0,-4 2 0,-1 0 0,-1 0 0,1-1 0,-1 0 0,-14 5 0,-27 15 0,28-10 0,0-1 0,-40 17 0,-1 0 0,38-17 0,1-2 0,-2-1 0,1-1 0,-53 11 0,78-20 4,-1-1-1,1 0 0,-1 1 1,1-1-1,-1 0 0,0 0 1,1 0-1,-1-1 1,1 1-1,-1 0 0,1-1 1,-1 1-1,1 0 0,-1-1 1,1 0-1,-1 1 1,1-1-1,-1 0 0,1 0 1,0 0-1,0 0 0,-1 0 1,1 0-1,0 0 0,0 0 1,0 0-1,0-1 1,0 1-1,-1-3 0,-1-2-165,1-1 0,0 0-1,0 1 1,0-1 0,-1-10 0,2 10-331,0-2-6333</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5:32.385"/>
    </inkml:context>
    <inkml:brush xml:id="br0">
      <inkml:brushProperty name="width" value="0.025" units="cm"/>
      <inkml:brushProperty name="height" value="0.025" units="cm"/>
    </inkml:brush>
  </inkml:definitions>
  <inkml:trace contextRef="#ctx0" brushRef="#br0">430 1 24575,'-2'0'0,"0"1"0,0-1 0,0 1 0,0-1 0,0 1 0,0 0 0,0 0 0,0 0 0,0 0 0,1 0 0,-1 0 0,0 0 0,1 1 0,-1-1 0,1 0 0,-1 1 0,1 0 0,-3 3 0,-22 40 0,9-14 0,-29 37 0,-58 121 0,42-73 0,32-63 0,-60 118 0,76-152-1365,10-14-5461</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5:35.918"/>
    </inkml:context>
    <inkml:brush xml:id="br0">
      <inkml:brushProperty name="width" value="0.025" units="cm"/>
      <inkml:brushProperty name="height" value="0.025" units="cm"/>
    </inkml:brush>
  </inkml:definitions>
  <inkml:trace contextRef="#ctx0" brushRef="#br0">28 1 24575,'-18'35'0,"8"97"0,11 202 0,8 179 0,0-378-1365,-9-126-5461</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5:38.079"/>
    </inkml:context>
    <inkml:brush xml:id="br0">
      <inkml:brushProperty name="width" value="0.025" units="cm"/>
      <inkml:brushProperty name="height" value="0.025" units="cm"/>
    </inkml:brush>
  </inkml:definitions>
  <inkml:trace contextRef="#ctx0" brushRef="#br0">1 1 24575,'2'22'0,"0"-1"0,2 1 0,0 0 0,1-1 0,2 0 0,10 25 0,10 36 0,-7-22 0,-12-37 0,-1 1 0,7 37 0,-8-34 0,0 0 0,11 27 0,9 37 0,44 177 0,-52-206 0,-12-33-1365,-4-22-5461</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0"/>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1"/>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2"/>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3"/>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4"/>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0.627"/>
    </inkml:context>
    <inkml:brush xml:id="br0">
      <inkml:brushProperty name="width" value="0.025" units="cm"/>
      <inkml:brushProperty name="height" value="0.025" units="cm"/>
    </inkml:brush>
  </inkml:definitions>
  <inkml:trace contextRef="#ctx0" brushRef="#br0">1 1 24575,'0'2'0,"0"2"0,0 1 0,0 2 0,0 0 0,0 0 0,0 0 0,0 1 0,0 0 0,0 0 0,0 0 0,0 0 0,0-2-8191</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25"/>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4"/>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5"/>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6"/>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7"/>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8"/>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9"/>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08"/>
    </inkml:context>
    <inkml:brush xml:id="br0">
      <inkml:brushProperty name="width" value="0.025" units="cm"/>
      <inkml:brushProperty name="height" value="0.025" units="cm"/>
    </inkml:brush>
  </inkml:definitions>
  <inkml:trace contextRef="#ctx0" brushRef="#br0">1 1 24575,'1'2'0,"-1"1"0,2-1 0,-1 1 0,0-1 0,0 1 0,1-1 0,-1 0 0,1 0 0,0 0 0,0 1 0,0-2 0,0 1 0,0 0 0,0 0 0,3 1 0,37 25 0,192 96 0,-38-17 0,-124-55 0,-37-32 5,-23-13-348,0 0 1,0-1-1,8 2 114</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09"/>
    </inkml:context>
    <inkml:brush xml:id="br0">
      <inkml:brushProperty name="width" value="0.025" units="cm"/>
      <inkml:brushProperty name="height" value="0.025" units="cm"/>
    </inkml:brush>
  </inkml:definitions>
  <inkml:trace contextRef="#ctx0" brushRef="#br0">1 1 24575,'4'1'0,"1"0"0,-1 0 0,1 1 0,-1 0 0,1 0 0,-1 0 0,0 0 0,5 4 0,7 3 0,155 85 0,-13-6 0,-50-26 0,-54-37 0,12 8 0,-32-15-1365,-29-15-5461</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0"/>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01"/>
    </inkml:context>
    <inkml:brush xml:id="br0">
      <inkml:brushProperty name="width" value="0.03528" units="cm"/>
      <inkml:brushProperty name="height" value="0.03528" units="cm"/>
    </inkml:brush>
  </inkml:definitions>
  <inkml:trace contextRef="#ctx0" brushRef="#br0">166 0 24575,'-5'71'0,"-2"-1"0,-4 0 0,-34 119 0,23-104 0,-22 119 0,36-163 0,3-23 0,2 1 0,0-1 0,0 21 0,3-18-455,-1-1 0,-6 32 0,5-47-6371</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1"/>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2"/>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8:08.913"/>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2:16.859"/>
    </inkml:context>
    <inkml:brush xml:id="br0">
      <inkml:brushProperty name="width" value="0.025" units="cm"/>
      <inkml:brushProperty name="height" value="0.025" units="cm"/>
    </inkml:brush>
  </inkml:definitions>
  <inkml:trace contextRef="#ctx0" brushRef="#br0">302 13 24575,'0'-1'0,"0"1"0,-1-1 0,1 0 0,0 1 0,0-1 0,-1 1 0,1-1 0,-1 0 0,1 1 0,0-1 0,-1 1 0,1-1 0,-1 1 0,1 0 0,-1-1 0,1 1 0,-1-1 0,0 1 0,1 0 0,-1-1 0,1 1 0,-1 0 0,0 0 0,1 0 0,-1-1 0,0 1 0,1 0 0,-1 0 0,-1 0 0,-1 0 0,0-1 0,0 1 0,-1 0 0,1 0 0,-3 1 0,-1 0 0,0 1 0,0 1 0,1-1 0,-1 1 0,1 0 0,0 0 0,0 1 0,0 0 0,-5 5 0,-9 7 0,-18 21 0,37-36 0,-13 13 0,2 1 0,-1 0 0,2 0 0,0 2 0,1-1 0,0 1 0,2 0 0,0 1 0,0 0 0,2 1 0,1-1 0,0 1 0,-3 31 0,4-25 0,2 0 0,1 0 0,1 0 0,4 30 0,-1-46 0,0 0 0,0 0 0,1 0 0,1 0 0,-1-1 0,11 14 0,-4-5 0,-8-11 0,1-1 0,1-1 0,-1 1 0,0 0 0,1-1 0,0 0 0,0 0 0,1-1 0,-1 1 0,0-1 0,1 0 0,0-1 0,0 1 0,0-1 0,0 0 0,0-1 0,11 2 0,2 0 0,1-2 0,-1 0 0,0-1 0,31-4 0,-40 2 0,0 0 0,0 0 0,0-1 0,0-1 0,0 0 0,-1 0 0,0-1 0,0 0 0,0 0 0,0-1 0,-1 0 0,0-1 0,0 1 0,-1-2 0,12-13 0,-10 9 0,-1 0 0,0-1 0,0 1 0,-1-2 0,-1 1 0,0-1 0,-1 0 0,-1 0 0,0 0 0,3-21 0,0-9 0,-3 20 0,2-43 0,-6 63 0,0-2 0,0 0 0,0 0 0,0 1 0,-1-1 0,0 0 0,0 0 0,0 1 0,-1-1 0,-3-6 0,-11-30 0,13 34 0,1 0 0,-1 0 0,-1 0 0,1 1 0,-2-1 0,1 1 0,-1 0 0,0 0 0,-6-6 0,2 5 0,0 0 0,0 1 0,0 0 0,-1 1 0,0 0 0,0 0 0,-20-7 0,25 12-24,1-1 0,0-1-1,0 1 1,-5-5 0,1 2-1220,4 3-5582</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12:40.986"/>
    </inkml:context>
    <inkml:brush xml:id="br0">
      <inkml:brushProperty name="width" value="0.025" units="cm"/>
      <inkml:brushProperty name="height" value="0.025" units="cm"/>
    </inkml:brush>
  </inkml:definitions>
  <inkml:trace contextRef="#ctx0" brushRef="#br0">648 0 24575,'0'3'0,"-1"-1"0,1 1 0,-1-1 0,0 1 0,0-1 0,0 0 0,-1 0 0,1 1 0,-3 2 0,-2 5 0,-58 99 0,59-99 0,-47 77 0,-20 35 0,16-28 0,40-66 0,9-18 0,-10 21 0,12-20 0,-1 0 0,-11 16 0,15-23 0,-16 30 0,4-9 0</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8:34.610"/>
    </inkml:context>
    <inkml:brush xml:id="br0">
      <inkml:brushProperty name="width" value="0.025" units="cm"/>
      <inkml:brushProperty name="height" value="0.025" units="cm"/>
    </inkml:brush>
  </inkml:definitions>
  <inkml:trace contextRef="#ctx0" brushRef="#br0">1 469 24575,'62'1'0,"67"-2"0,101-8 0,-219 8 0,1-1 0,0 1 0,-1-2 0,14-4 0,-13 4 0,0-1 0,1 2 0,23-3 0,-35 5 0,1 1 0,-1-1 0,1 0 0,-1 0 0,0 0 0,1-1 0,-1 1 0,1 0 0,-1-1 0,1 1 0,-1-1 0,0 1 0,1-1 0,-1 1 0,0-1 0,1 0 0,-1 0 0,0 0 0,0 0 0,0 0 0,2-1 0,-2 0 0,-1 1 0,0 0 0,1-1 0,-1 1 0,0 0 0,0-1 0,0 1 0,0 0 0,0-1 0,0 1 0,0 0 0,-1-1 0,1 1 0,0 0 0,-1-1 0,1 1 0,-1 0 0,1 0 0,-2-2 0,-5-9 0,-1 1 0,0 0 0,-18-19 0,14 17 0,-99-136 0,19 17 0,71 102-1365,17 26-5461</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8:37.345"/>
    </inkml:context>
    <inkml:brush xml:id="br0">
      <inkml:brushProperty name="width" value="0.025" units="cm"/>
      <inkml:brushProperty name="height" value="0.025" units="cm"/>
    </inkml:brush>
  </inkml:definitions>
  <inkml:trace contextRef="#ctx0" brushRef="#br0">536 446 24575,'-30'0'0,"-1"3"0,1 0 0,-47 12 0,35-8 0,-1-1 0,-61 0 0,-39 4 0,141-9 0,-1-1 0,1 1 0,0-1 0,-1 0 0,1 0 0,0 0 0,-1 0 0,1 0 0,-1 0 0,1-1 0,0 1 0,-4-2 0,5-7 0,14-8 0,141-122 0,-131 121 0,0 1 0,-2-1 0,33-35 0,-13 6 0,87-77 0,-88 77-1365,-36 42-5461</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8:41.091"/>
    </inkml:context>
    <inkml:brush xml:id="br0">
      <inkml:brushProperty name="width" value="0.025" units="cm"/>
      <inkml:brushProperty name="height" value="0.025" units="cm"/>
    </inkml:brush>
  </inkml:definitions>
  <inkml:trace contextRef="#ctx0" brushRef="#br0">1 0 24575,'2'21'0,"0"0"0,2-1 0,0 0 0,2 1 0,10 25 0,7 30 0,134 549 0,-113-470-1365,-42-149-5461</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2:58:42.651"/>
    </inkml:context>
    <inkml:brush xml:id="br0">
      <inkml:brushProperty name="width" value="0.025" units="cm"/>
      <inkml:brushProperty name="height" value="0.025" units="cm"/>
    </inkml:brush>
  </inkml:definitions>
  <inkml:trace contextRef="#ctx0" brushRef="#br0">176 1 24575,'-17'37'0,"-7"154"0,19-133 0,-2 0 0,-15 59 0,15-85 0,-4 50 0,-2 11 0,-7 22 0,11-54 0,-19 65 0,20-110-1365,4-8-5461</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4:49.607"/>
    </inkml:context>
    <inkml:brush xml:id="br0">
      <inkml:brushProperty name="width" value="0.025" units="cm"/>
      <inkml:brushProperty name="height" value="0.025" units="cm"/>
    </inkml:brush>
  </inkml:definitions>
  <inkml:trace contextRef="#ctx0" brushRef="#br0">302 13 24575,'0'-1'0,"0"1"0,-1-1 0,1 0 0,0 1 0,0-1 0,-1 1 0,1-1 0,-1 0 0,1 1 0,0-1 0,-1 1 0,1-1 0,-1 1 0,1 0 0,-1-1 0,1 1 0,-1-1 0,0 1 0,1 0 0,-1-1 0,1 1 0,-1 0 0,0 0 0,1 0 0,-1-1 0,0 1 0,1 0 0,-1 0 0,-1 0 0,-1 0 0,0-1 0,0 1 0,-1 0 0,1 0 0,-3 1 0,-1 0 0,0 1 0,0 1 0,1-1 0,-1 1 0,1 0 0,0 0 0,0 1 0,0 0 0,-5 5 0,-9 7 0,-18 21 0,37-36 0,-13 13 0,2 1 0,-1 0 0,2 0 0,0 2 0,1-1 0,0 1 0,2 0 0,0 1 0,0 0 0,2 1 0,1-1 0,0 1 0,-3 31 0,4-25 0,2 0 0,1 0 0,1 0 0,4 30 0,-1-46 0,0 0 0,0 0 0,1 0 0,1 0 0,-1-1 0,11 14 0,-4-5 0,-8-11 0,1-1 0,1-1 0,-1 1 0,0 0 0,1-1 0,0 0 0,0 0 0,1-1 0,-1 1 0,0-1 0,1 0 0,0-1 0,0 1 0,0-1 0,0 0 0,0-1 0,11 2 0,2 0 0,1-2 0,-1 0 0,0-1 0,31-4 0,-40 2 0,0 0 0,0 0 0,0-1 0,0-1 0,0 0 0,-1 0 0,0-1 0,0 0 0,0 0 0,0-1 0,-1 0 0,0-1 0,0 1 0,-1-2 0,12-13 0,-10 9 0,-1 0 0,0-1 0,0 1 0,-1-2 0,-1 1 0,0-1 0,-1 0 0,-1 0 0,0 0 0,3-21 0,0-9 0,-3 20 0,2-43 0,-6 63 0,0-2 0,0 0 0,0 0 0,0 1 0,-1-1 0,0 0 0,0 0 0,0 1 0,-1-1 0,-3-6 0,-11-30 0,13 34 0,1 0 0,-1 0 0,-1 0 0,1 1 0,-2-1 0,1 1 0,-1 0 0,0 0 0,-6-6 0,2 5 0,0 0 0,0 1 0,0 0 0,-1 1 0,0 0 0,0 0 0,-20-7 0,25 12-24,1-1 0,0-1-1,0 1 1,-5-5 0,1 2-1220,4 3-5582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23"/>
    </inkml:context>
    <inkml:brush xml:id="br0">
      <inkml:brushProperty name="width" value="0.03528" units="cm"/>
      <inkml:brushProperty name="height" value="0.03528" units="cm"/>
    </inkml:brush>
  </inkml:definitions>
  <inkml:trace contextRef="#ctx0" brushRef="#br0">0 8 24575,'912'-8'-1365,"-906"8"-5461</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4:49.608"/>
    </inkml:context>
    <inkml:brush xml:id="br0">
      <inkml:brushProperty name="width" value="0.025" units="cm"/>
      <inkml:brushProperty name="height" value="0.025" units="cm"/>
    </inkml:brush>
  </inkml:definitions>
  <inkml:trace contextRef="#ctx0" brushRef="#br0">280 0 24575,'0'3'0,"0"-1"0,1 1 0,0-1 0,0 1 0,0-1 0,0 0 0,1 0 0,-1 1 0,3 2 0,2 5 0,58 99 0,-59-99 0,47 77 0,20 35 0,-16-28 0,-40-66 0,-9-18 0,10 21 0,-12-20 0,1 0 0,11 16 0,-15-23 0,16 30 0,-4-9 0</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5:30.025"/>
    </inkml:context>
    <inkml:brush xml:id="br0">
      <inkml:brushProperty name="width" value="0.025" units="cm"/>
      <inkml:brushProperty name="height" value="0.025" units="cm"/>
    </inkml:brush>
  </inkml:definitions>
  <inkml:trace contextRef="#ctx0" brushRef="#br0">209 39 24575,'0'-1'0,"1"-1"0,0 1 0,0-1 0,1 1 0,-1-1 0,0 1 0,0 0 0,1-1 0,-1 1 0,0 0 0,1 0 0,-1 0 0,1 0 0,0 0 0,-1 0 0,1 1 0,0-1 0,0 0 0,-1 1 0,4-1 0,37-10 0,-33 9 0,0 1 0,0 0 0,1 1 0,12 1 0,-20-1 0,0 0 0,-1 0 0,1 0 0,0 1 0,-1-1 0,1 1 0,0-1 0,-1 1 0,1-1 0,-1 1 0,1 0 0,-1 0 0,1 0 0,-1 0 0,0 0 0,1 0 0,-1 0 0,0 0 0,0 1 0,0-1 0,0 0 0,0 1 0,0-1 0,0 1 0,0-1 0,-1 1 0,1-1 0,0 1 0,-1 0 0,1 2 0,2 10 0,0-1 0,2 0 0,8 21 0,0-2 0,52 139 0,-41-108 0,-15-38 0,20 41 0,-28-64 0,0-1 0,0 1 0,0 0 0,0 0 0,0 0 0,-1 0 0,1 0 0,0 0 0,-1 0 0,0 0 0,1 0 0,-1 0 0,0 0 0,0 0 0,0 0 0,-1 0 0,1 0 0,0 0 0,-1 0 0,1 0 0,-1 0 0,0 0 0,1 0 0,-1 0 0,0 0 0,0 0 0,0 0 0,-1-1 0,1 1 0,0-1 0,-1 1 0,-2 2 0,-4 2 0,-1 0 0,-1 0 0,1-1 0,-1 0 0,-14 5 0,-27 15 0,28-10 0,0-1 0,-40 17 0,-1 0 0,38-17 0,1-2 0,-2-1 0,1-1 0,-53 11 0,78-20 4,-1-1-1,1 0 0,-1 1 1,1-1-1,-1 0 0,0 0 1,1 0-1,-1-1 1,1 1-1,-1 0 0,1-1 1,-1 1-1,1 0 0,-1-1 1,1 0-1,-1 1 1,1-1-1,-1 0 0,1 0 1,0 0-1,0 0 0,-1 0 1,1 0-1,0 0 0,0 0 1,0 0-1,0-1 1,0 1-1,-1-3 0,-1-2-165,1-1 0,0 0-1,0 1 1,0-1 0,-1-10 0,2 10-331,0-2-6333</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5:32.385"/>
    </inkml:context>
    <inkml:brush xml:id="br0">
      <inkml:brushProperty name="width" value="0.025" units="cm"/>
      <inkml:brushProperty name="height" value="0.025" units="cm"/>
    </inkml:brush>
  </inkml:definitions>
  <inkml:trace contextRef="#ctx0" brushRef="#br0">430 1 24575,'-2'0'0,"0"1"0,0-1 0,0 1 0,0-1 0,0 1 0,0 0 0,0 0 0,0 0 0,0 0 0,1 0 0,-1 0 0,0 0 0,1 1 0,-1-1 0,1 0 0,-1 1 0,1 0 0,-3 3 0,-22 40 0,9-14 0,-29 37 0,-58 121 0,42-73 0,32-63 0,-60 118 0,76-152-1365,10-14-5461</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5:35.918"/>
    </inkml:context>
    <inkml:brush xml:id="br0">
      <inkml:brushProperty name="width" value="0.025" units="cm"/>
      <inkml:brushProperty name="height" value="0.025" units="cm"/>
    </inkml:brush>
  </inkml:definitions>
  <inkml:trace contextRef="#ctx0" brushRef="#br0">28 1 24575,'-18'35'0,"8"97"0,11 202 0,8 179 0,0-378-1365,-9-126-5461</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3:05:38.079"/>
    </inkml:context>
    <inkml:brush xml:id="br0">
      <inkml:brushProperty name="width" value="0.025" units="cm"/>
      <inkml:brushProperty name="height" value="0.025" units="cm"/>
    </inkml:brush>
  </inkml:definitions>
  <inkml:trace contextRef="#ctx0" brushRef="#br0">1 1 24575,'2'22'0,"0"-1"0,2 1 0,0 0 0,1-1 0,2 0 0,10 25 0,10 36 0,-7-22 0,-12-37 0,-1 1 0,7 37 0,-8-34 0,0 0 0,11 27 0,9 37 0,44 177 0,-52-206 0,-12-33-1365,-4-22-5461</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2"/>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3"/>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4"/>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5"/>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6"/>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24"/>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7"/>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6"/>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7"/>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8"/>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9"/>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0"/>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81"/>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0"/>
    </inkml:context>
    <inkml:brush xml:id="br0">
      <inkml:brushProperty name="width" value="0.025" units="cm"/>
      <inkml:brushProperty name="height" value="0.025" units="cm"/>
    </inkml:brush>
  </inkml:definitions>
  <inkml:trace contextRef="#ctx0" brushRef="#br0">1 1 24575,'1'2'0,"-1"1"0,2-1 0,-1 1 0,0-1 0,0 1 0,1-1 0,-1 0 0,1 0 0,0 0 0,0 1 0,0-2 0,0 1 0,0 0 0,0 0 0,3 1 0,37 25 0,192 96 0,-38-17 0,-124-55 0,-37-32 5,-23-13-348,0 0 1,0-1-1,8 2 114</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1"/>
    </inkml:context>
    <inkml:brush xml:id="br0">
      <inkml:brushProperty name="width" value="0.025" units="cm"/>
      <inkml:brushProperty name="height" value="0.025" units="cm"/>
    </inkml:brush>
  </inkml:definitions>
  <inkml:trace contextRef="#ctx0" brushRef="#br0">1 1 24575,'4'1'0,"1"0"0,-1 0 0,1 1 0,-1 0 0,1 0 0,-1 0 0,0 0 0,5 4 0,7 3 0,155 85 0,-13-6 0,-50-26 0,-54-37 0,12 8 0,-32-15-1365,-29-15-5461</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2"/>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02"/>
    </inkml:context>
    <inkml:brush xml:id="br0">
      <inkml:brushProperty name="width" value="0.03528" units="cm"/>
      <inkml:brushProperty name="height" value="0.03528" units="cm"/>
    </inkml:brush>
  </inkml:definitions>
  <inkml:trace contextRef="#ctx0" brushRef="#br0">0 1 24575,'31'43'0,"-27"-37"0,0 2 0,0-1 0,-1 0 0,0 1 0,-1-1 0,1 1 0,-2 0 0,1 0 0,-1 0 0,1 15 0,-3-21 0,1-1 0,0 1 0,0 0 0,0-1 0,1 1 0,-1-1 0,0 1 0,1-1 0,-1 1 0,1-1 0,-1 1 0,1-1 0,0 1 0,-1-1 0,1 1 0,0-1 0,0 0 0,0 0 0,0 1 0,0-1 0,1 0 0,-1 0 0,0 0 0,0 0 0,1 0 0,-1-1 0,0 1 0,3 1 0,3 0 0,0 0 0,1-1 0,-1 0 0,0 0 0,11-1 0,-13 0 0,-1 0 0,1 0 0,-1 0 0,1 0 0,0 1 0,-1 0 0,1 0 0,-1 0 0,0 0 0,1 1 0,-1-1 0,0 1 0,0 0 0,0 1 0,6 3 0,0 6 0,-6-6 0,1-1 0,-1 0 0,1 0 0,1 0 0,-1 0 0,10 5 0,50 42 0,-55-46-105,-5-4-75,-1 0 0,0 0 0,0 1 0,0 0 0,0 0 0,7 6 0,-7-4-6646</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3"/>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4"/>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9:44.375"/>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09:31.109"/>
    </inkml:context>
    <inkml:brush xml:id="br0">
      <inkml:brushProperty name="width" value="0.025" units="cm"/>
      <inkml:brushProperty name="height" value="0.025" units="cm"/>
    </inkml:brush>
  </inkml:definitions>
  <inkml:trace contextRef="#ctx0" brushRef="#br0">1 1 24575,'31'2'0,"0"2"0,0 1 0,0 2 0,-1 1 0,40 16 0,11 2 0,-31-9 0,-1 3 0,-1 2 0,0 2 0,56 39 0,19 10 0,-114-68 0,1 0 0,-1-1 0,1 0 0,12 4 0,-17-7 0,0-1 0,-1 1 0,1-1 0,0 0 0,0 0 0,-1-1 0,1 1 0,0-1 0,-1 0 0,1-1 0,7-2 0,90-36 0,85-28 0,-180 65 0,0 0 0,0 0 0,-1-1 0,1 1 0,6-7 0,18-9 0,10-6 23,-31 19-301,0-1 1,0 1-1,1 1 1,20-8-1,-24 12-6548</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09:31.110"/>
    </inkml:context>
    <inkml:brush xml:id="br0">
      <inkml:brushProperty name="width" value="0.025" units="cm"/>
      <inkml:brushProperty name="height" value="0.025" units="cm"/>
    </inkml:brush>
  </inkml:definitions>
  <inkml:trace contextRef="#ctx0" brushRef="#br0">634 1 24575,'2'0'0,"-1"1"0,0 0 0,1-1 0,-1 1 0,0 0 0,0 0 0,0 0 0,0 0 0,1 0 0,-1 0 0,-1 0 0,1 0 0,0 0 0,0 1 0,0-1 0,-1 0 0,1 1 0,1 1 0,12 32 0,-11-29 0,15 41 0,-3 1 0,17 79 0,-21-93 0,3 11 0,-14-43 0,0 0 0,0 0 0,0 0 0,0 0 0,0-1 0,0 1 0,-1 0 0,1 0 0,0 0 0,-1-1 0,0 1 0,1 0 0,-1-1 0,0 1 0,0 0 0,0-1 0,0 1 0,0-1 0,-1 1 0,1-1 0,0 0 0,-2 2 0,-154 114 0,121-89 0,-78 45 0,18-13 0,-6 23 0,75-59 0,-15 9-93,-78 46-1,75-51-1084,38-24-5648</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09:31.111"/>
    </inkml:context>
    <inkml:brush xml:id="br0">
      <inkml:brushProperty name="width" value="0.025" units="cm"/>
      <inkml:brushProperty name="height" value="0.025" units="cm"/>
    </inkml:brush>
  </inkml:definitions>
  <inkml:trace contextRef="#ctx0" brushRef="#br0">1 1 24575,'2'3'0,"0"0"0,0 0 0,1 0 0,-1 0 0,1 0 0,0-1 0,0 1 0,0-1 0,0 0 0,0 0 0,1 0 0,5 3 0,5 4 0,98 70 0,61 50 0,-146-108 0,1-1 0,43 22 0,-2 0 0,-48-30-28,-16-10-121,-1 0 1,1 1-1,-1-1 1,1 1-1,-1 0 1,0 1-1,0-1 1,5 6-1,-6-4-6677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09:31.106"/>
    </inkml:context>
    <inkml:brush xml:id="br0">
      <inkml:brushProperty name="width" value="0.025" units="cm"/>
      <inkml:brushProperty name="height" value="0.025" units="cm"/>
    </inkml:brush>
  </inkml:definitions>
  <inkml:trace contextRef="#ctx0" brushRef="#br0">302 13 24575,'0'-1'0,"0"1"0,-1-1 0,1 0 0,0 1 0,0-1 0,-1 1 0,1-1 0,-1 0 0,1 1 0,0-1 0,-1 1 0,1-1 0,-1 1 0,1 0 0,-1-1 0,1 1 0,-1-1 0,0 1 0,1 0 0,-1-1 0,1 1 0,-1 0 0,0 0 0,1 0 0,-1-1 0,0 1 0,1 0 0,-1 0 0,-1 0 0,-1 0 0,0-1 0,0 1 0,-1 0 0,1 0 0,-3 1 0,-1 0 0,0 1 0,0 1 0,1-1 0,-1 1 0,1 0 0,0 0 0,0 1 0,0 0 0,-5 5 0,-9 7 0,-18 21 0,37-36 0,-13 13 0,2 1 0,-1 0 0,2 0 0,0 2 0,1-1 0,0 1 0,2 0 0,0 1 0,0 0 0,2 1 0,1-1 0,0 1 0,-3 31 0,4-25 0,2 0 0,1 0 0,1 0 0,4 30 0,-1-46 0,0 0 0,0 0 0,1 0 0,1 0 0,-1-1 0,11 14 0,-4-5 0,-8-11 0,1-1 0,1-1 0,-1 1 0,0 0 0,1-1 0,0 0 0,0 0 0,1-1 0,-1 1 0,0-1 0,1 0 0,0-1 0,0 1 0,0-1 0,0 0 0,0-1 0,11 2 0,2 0 0,1-2 0,-1 0 0,0-1 0,31-4 0,-40 2 0,0 0 0,0 0 0,0-1 0,0-1 0,0 0 0,-1 0 0,0-1 0,0 0 0,0 0 0,0-1 0,-1 0 0,0-1 0,0 1 0,-1-2 0,12-13 0,-10 9 0,-1 0 0,0-1 0,0 1 0,-1-2 0,-1 1 0,0-1 0,-1 0 0,-1 0 0,0 0 0,3-21 0,0-9 0,-3 20 0,2-43 0,-6 63 0,0-2 0,0 0 0,0 0 0,0 1 0,-1-1 0,0 0 0,0 0 0,0 1 0,-1-1 0,-3-6 0,-11-30 0,13 34 0,1 0 0,-1 0 0,-1 0 0,1 1 0,-2-1 0,1 1 0,-1 0 0,0 0 0,-6-6 0,2 5 0,0 0 0,0 1 0,0 0 0,-1 1 0,0 0 0,0 0 0,-20-7 0,25 12-24,1-1 0,0-1-1,0 1 1,-5-5 0,1 2-1220,4 3-5582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09:31.107"/>
    </inkml:context>
    <inkml:brush xml:id="br0">
      <inkml:brushProperty name="width" value="0.025" units="cm"/>
      <inkml:brushProperty name="height" value="0.025" units="cm"/>
    </inkml:brush>
  </inkml:definitions>
  <inkml:trace contextRef="#ctx0" brushRef="#br0">0 0 24575,'16'377'0,"-15"-366"0,0 0 0,0 0 0,1 0 0,1 0 0,0 0 0,0-1 0,8 17 0,44 73 0,-37-71 0,21 48 0,-2 8 0,-15-36 0,18 59 0,-27-80-1365,-9-21-5461</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09:31.108"/>
    </inkml:context>
    <inkml:brush xml:id="br0">
      <inkml:brushProperty name="width" value="0.025" units="cm"/>
      <inkml:brushProperty name="height" value="0.025" units="cm"/>
    </inkml:brush>
  </inkml:definitions>
  <inkml:trace contextRef="#ctx0" brushRef="#br0">0 0 24575,'4'3'0,"0"-1"0,-1 1 0,0 0 0,1-1 0,-1 2 0,0-1 0,-1 0 0,1 1 0,3 4 0,1 1 0,44 57 0,-2 1 0,54 101 0,-34-66 0,-52-80 0,-1 1 0,-1 1 0,0 0 0,-2 1 0,11 30 0,-11-29-1365,-9-18-5461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1:10:16.259"/>
    </inkml:context>
    <inkml:brush xml:id="br0">
      <inkml:brushProperty name="width" value="0.025" units="cm"/>
      <inkml:brushProperty name="height" value="0.025" units="cm"/>
    </inkml:brush>
  </inkml:definitions>
  <inkml:trace contextRef="#ctx0" brushRef="#br0">90 1 24575,'-2'4'0,"0"0"0,0 0 0,0 0 0,0-1 0,-1 1 0,0-1 0,1 1 0,-1-1 0,-5 4 0,-7 11 0,6-3 0,1 0 0,0 0 0,-9 26 0,15-33-1365,0-1-5461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03"/>
    </inkml:context>
    <inkml:brush xml:id="br0">
      <inkml:brushProperty name="width" value="0.03528" units="cm"/>
      <inkml:brushProperty name="height" value="0.03528" units="cm"/>
    </inkml:brush>
  </inkml:definitions>
  <inkml:trace contextRef="#ctx0" brushRef="#br0">273 5 24575,'-11'-1'0,"0"1"0,0 0 0,0 1 0,1 1 0,-1-1 0,0 2 0,1-1 0,-1 2 0,1-1 0,0 1 0,0 1 0,-15 8 0,15-4 0,-1 0 0,1 1 0,1 0 0,0 1 0,1 0 0,0 0 0,0 0 0,1 1 0,0 1 0,1-1 0,1 1 0,0 0 0,1 0 0,0 0 0,1 1 0,1-1 0,0 1 0,0 0 0,2 0 0,-1-1 0,2 1 0,0 0 0,4 18 0,-3-27 0,0 0 0,0 1 0,1-1 0,-1 0 0,1 0 0,-1-2 0</inkml:trace>
  <inkml:trace contextRef="#ctx0" brushRef="#br0" timeOffset="1">129 448 24575,'12'2'0,"16"2"0,0-2 0,46-2 0,-44 0 0,-23-1 0,1 0 0,-1-1 0,0 0 0,0 0 0,0 0 0,0-1 0,0 0 0,-1 0 0,1-1 0,-1 1 0,0-2 0,0 1 0,0-1 0,-1 1 0,1-2 0,-1 1 0,-1 0 0,1-1 0,7-12 0,-8 6 0,-1 0 0,-1 1 0,0-1 0,0 0 0,-1 0 0,-1 0 0,0 0 0,-3-23 0,1-8 0,2 37 0,-1-1 0,0 1 0,-1-1 0,0 1 0,0-1 0,0 1 0,0 0 0,-1 0 0,0 0 0,-1 1 0,1-1 0,-1 1 0,0-1 0,0 1 0,-1 1 0,-5-6 0,-11-9 0,-2 0 0,-32-20 0,37 27 0,13 9-1365,0 0-5461</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3:58.097"/>
    </inkml:context>
    <inkml:brush xml:id="br0">
      <inkml:brushProperty name="width" value="0.025" units="cm"/>
      <inkml:brushProperty name="height" value="0.025" units="cm"/>
    </inkml:brush>
  </inkml:definitions>
  <inkml:trace contextRef="#ctx0" brushRef="#br0">98 1 24575,'-1'11'0,"-1"1"0,0 0 0,-1-1 0,0 0 0,-1 1 0,0-1 0,-9 16 0,6-11 0,0 0 0,-7 27 0,1 19 0,3-1 0,-4 104 0,13-133 0,2-1 0,2 1 0,0-1 0,2 0 0,2 0 0,1 0 0,13 34 0,49 108-1365,-63-158-5461</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5:50.291"/>
    </inkml:context>
    <inkml:brush xml:id="br0">
      <inkml:brushProperty name="width" value="0.025" units="cm"/>
      <inkml:brushProperty name="height" value="0.025" units="cm"/>
    </inkml:brush>
  </inkml:definitions>
  <inkml:trace contextRef="#ctx0" brushRef="#br0">302 13 24575,'0'-1'0,"0"1"0,-1-1 0,1 0 0,0 1 0,0-1 0,-1 1 0,1-1 0,-1 0 0,1 1 0,0-1 0,-1 1 0,1-1 0,-1 1 0,1 0 0,-1-1 0,1 1 0,-1-1 0,0 1 0,1 0 0,-1-1 0,1 1 0,-1 0 0,0 0 0,1 0 0,-1-1 0,0 1 0,1 0 0,-1 0 0,-1 0 0,-1 0 0,0-1 0,0 1 0,-1 0 0,1 0 0,-3 1 0,-1 0 0,0 1 0,0 1 0,1-1 0,-1 1 0,1 0 0,0 0 0,0 1 0,0 0 0,-5 5 0,-9 7 0,-18 21 0,37-36 0,-13 13 0,2 1 0,-1 0 0,2 0 0,0 2 0,1-1 0,0 1 0,2 0 0,0 1 0,0 0 0,2 1 0,1-1 0,0 1 0,-3 31 0,4-25 0,2 0 0,1 0 0,1 0 0,4 30 0,-1-46 0,0 0 0,0 0 0,1 0 0,1 0 0,-1-1 0,11 14 0,-4-5 0,-8-11 0,1-1 0,1-1 0,-1 1 0,0 0 0,1-1 0,0 0 0,0 0 0,1-1 0,-1 1 0,0-1 0,1 0 0,0-1 0,0 1 0,0-1 0,0 0 0,0-1 0,11 2 0,2 0 0,1-2 0,-1 0 0,0-1 0,31-4 0,-40 2 0,0 0 0,0 0 0,0-1 0,0-1 0,0 0 0,-1 0 0,0-1 0,0 0 0,0 0 0,0-1 0,-1 0 0,0-1 0,0 1 0,-1-2 0,12-13 0,-10 9 0,-1 0 0,0-1 0,0 1 0,-1-2 0,-1 1 0,0-1 0,-1 0 0,-1 0 0,0 0 0,3-21 0,0-9 0,-3 20 0,2-43 0,-6 63 0,0-2 0,0 0 0,0 0 0,0 1 0,-1-1 0,0 0 0,0 0 0,0 1 0,-1-1 0,-3-6 0,-11-30 0,13 34 0,1 0 0,-1 0 0,-1 0 0,1 1 0,-2-1 0,1 1 0,-1 0 0,0 0 0,-6-6 0,2 5 0,0 0 0,0 1 0,0 0 0,-1 1 0,0 0 0,0 0 0,-20-7 0,25 12-24,1-1 0,0-1-1,0 1 1,-5-5 0,1 2-1220,4 3-5582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5:50.292"/>
    </inkml:context>
    <inkml:brush xml:id="br0">
      <inkml:brushProperty name="width" value="0.025" units="cm"/>
      <inkml:brushProperty name="height" value="0.025" units="cm"/>
    </inkml:brush>
  </inkml:definitions>
  <inkml:trace contextRef="#ctx0" brushRef="#br0">683 0 24575,'0'3'0,"-1"0"0,0 0 0,0-1 0,0 1 0,0-1 0,0 1 0,-1-1 0,1 1 0,-4 2 0,-1 6 0,-64 109 0,64-109 0,-50 84 0,-23 38 0,18-30 0,43-72 0,10-20 0,-10 23 0,12-22 0,0 0 0,-13 17 0,17-25 0,-18 34 0,5-11 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5:50.293"/>
    </inkml:context>
    <inkml:brush xml:id="br0">
      <inkml:brushProperty name="width" value="0.025" units="cm"/>
      <inkml:brushProperty name="height" value="0.025" units="cm"/>
    </inkml:brush>
  </inkml:definitions>
  <inkml:trace contextRef="#ctx0" brushRef="#br0">0 0 24575,'1'2'0,"0"0"0,0 0 0,0 0 0,0 0 0,0 0 0,0 0 0,1 0 0,-1 0 0,3 1 0,0 2 0,9 15 0,18 34 0,1 2 0,44 54 0,-56-81 0,14 20 0,7 13 0,-26-38 0,-13-21 0,-1 1 0,1-1 0,-1 1 0,0 0 0,0-1 0,-1 1 0,1 0 0,-1 0 0,1 7 0,-4 34 0,-4-15 0,5-24 0,0-1 0,1 1 0,0 0 0,-1 9 0,-4 90 0,-1-23 0,4-38 0,-8 42 0,-3-18 0,7 0 0,-7 35 0,7-64-1365,7-35-5461</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5:50.294"/>
    </inkml:context>
    <inkml:brush xml:id="br0">
      <inkml:brushProperty name="width" value="0.025" units="cm"/>
      <inkml:brushProperty name="height" value="0.025" units="cm"/>
    </inkml:brush>
  </inkml:definitions>
  <inkml:trace contextRef="#ctx0" brushRef="#br0">1289 0 24575,'0'1'0,"0"1"0,-1-1 0,1 0 0,0 0 0,-1 1 0,1-1 0,-1 0 0,1 0 0,-1 0 0,1 0 0,-1 1 0,0-1 0,0 0 0,-1 1 0,-15 14 0,5-6 0,-88 81 0,-117 139 0,185-200 0,-1-1 0,0-2 0,-50 30 0,68-44 0,13-11 0,1-1 0,0 1 0,-1-1 0,0 0 0,1 1 0,-1-1 0,0 0 0,1 0 0,-1 0 0,0 0 0,0 0 0,0-1 0,0 1 0,0-1 0,-3 1 0,-43 0 0,-88-12 0,93 7 0,-57-13 0,64 10 0,-57-4 0,60 8 60,-56-12-1,57 8-801,-58-4 0,83 11-6084</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5:50.295"/>
    </inkml:context>
    <inkml:brush xml:id="br0">
      <inkml:brushProperty name="width" value="0.025" units="cm"/>
      <inkml:brushProperty name="height" value="0.025" units="cm"/>
    </inkml:brush>
  </inkml:definitions>
  <inkml:trace contextRef="#ctx0" brushRef="#br0">978 1 24575,'-6'0'0,"-10"-1"0,1 2 0,0 0 0,0 0 0,-17 5 0,11-2 0,0-1 0,0 0 0,-42-2 0,-10 1 0,65-1 0,0 1 0,-12 4 0,-14 2 0,-33-5 0,44-3 0,-32 5 0,41-3 0,11-2 0,0 0 0,0 0 0,1 1 0,-1-1 0,0 1 0,0-1 0,1 1 0,-1 0 0,0 0 0,1 0 0,-1 1 0,1-1 0,0 1 0,-1-1 0,1 1 0,0 0 0,0 0 0,0 0 0,-3 3 0,-69 100 0,-11 15 0,23-47 0,46-55 0,-29 29 0,27-31 0,-24 30 0,37-39 0,-4 4 0,-19 21 0,18-22-1365,6-6-5461</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5:50.296"/>
    </inkml:context>
    <inkml:brush xml:id="br0">
      <inkml:brushProperty name="width" value="0.025" units="cm"/>
      <inkml:brushProperty name="height" value="0.025" units="cm"/>
    </inkml:brush>
  </inkml:definitions>
  <inkml:trace contextRef="#ctx0" brushRef="#br0">0 0 24575,'1'6'0,"0"1"0,1-1 0,-1 0 0,1 0 0,1 0 0,-1 0 0,1 0 0,0 0 0,0 0 0,5 5 0,9 18 0,30 59 0,20 44 0,-10-6 0,-19-35 0,-37-90 0,0 0 0,0 1 0,0-1 0,0 0 0,0 0 0,0 0 0,0 0 0,0 0 0,1 0 0,-1 0 0,0-1 0,1 1 0,-1 0 0,1-1 0,-1 1 0,1-1 0,-1 1 0,1-1 0,-1 0 0,4 1 0,3-1 0,1 0 0,14-1 0,-6 0 0,7 0 0,0-1 0,40-9 0,-42 4 0,6 0 0,84-15 0,-76 17 0,32-4 0,-12 3 0,-53 5 0,0 1 0,0-1 0,0 0 0,0 1 0,0-1 0,4-2 0,-4 1 0,0 1 0,1 0 0,-1 0 0,7-1 0,36 1-18,-29 2-1329,-10-1-5479</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1"/>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2"/>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3"/>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7:37.115"/>
    </inkml:context>
    <inkml:brush xml:id="br0">
      <inkml:brushProperty name="width" value="0.03528" units="cm"/>
      <inkml:brushProperty name="height" value="0.03528" units="cm"/>
    </inkml:brush>
  </inkml:definitions>
  <inkml:trace contextRef="#ctx0" brushRef="#br0">69 1 24575,'-6'0'0,"2"-1"0,-1 1 0,1 0 0,0 0 0,-1 1 0,1-1 0,0 1 0,0 0 0,-8 3 0,10-3 0,1 0 0,-1 1 0,1-1 0,0 0 0,0 1 0,0-1 0,0 1 0,0-1 0,0 1 0,0 0 0,1-1 0,-1 1 0,0 0 0,1 0 0,-1-1 0,1 1 0,0 0 0,0 0 0,0 0 0,0 0 0,0-1 0,0 1 0,1 3 0,-1-1 0,0-1 0,1 1 0,-1-1 0,1 1 0,0-1 0,0 0 0,0 1 0,0-1 0,1 0 0,-1 0 0,1 0 0,0 0 0,0 0 0,0 0 0,0-1 0,4 4 0,-5-5 0,1 0 0,-1 0 0,1 1 0,0-1 0,0-1 0,0 1 0,-1 0 0,1 0 0,0-1 0,0 1 0,0-1 0,0 1 0,0-1 0,0 0 0,0 0 0,0 0 0,0 0 0,0 0 0,0 0 0,0-1 0,0 1 0,0-1 0,0 1 0,0-1 0,0 0 0,-1 0 0,1 1 0,0-1 0,0-1 0,1 0 0,2-2 0,-2 1 0,1 0 0,0-1 0,-1 0 0,0 0 0,1 0 0,-2 0 0,1 0 0,0-1 0,2-7 0,-4 11 0,0 0 0,-1 0 0,0 0 0,1 0 0,-1 0 0,1 0 0,-1-1 0,0 1 0,0 0 0,0 0 0,0 0 0,0-1 0,0 1 0,0 0 0,0 0 0,0 0 0,0-1 0,-1 1 0,1 0 0,0 0 0,-1 0 0,1 0 0,-1 0 0,0 0 0,1 0 0,-1 0 0,0 0 0,1 0 0,-1 0 0,0 0 0,0 0 0,0 0 0,0 1 0,0-1 0,0 0 0,0 1 0,0-1 0,0 1 0,0-1 0,0 1 0,0-1 0,-1 1 0,1 0 0,0-1 0,0 1 0,0 0 0,-2 0 0,-16-4-1365,13 3-5461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05"/>
    </inkml:context>
    <inkml:brush xml:id="br0">
      <inkml:brushProperty name="width" value="0.03528" units="cm"/>
      <inkml:brushProperty name="height" value="0.03528" units="cm"/>
    </inkml:brush>
  </inkml:definitions>
  <inkml:trace contextRef="#ctx0" brushRef="#br0">69 1 24575,'-6'0'0,"2"-1"0,-1 1 0,1 0 0,0 0 0,-1 1 0,1-1 0,0 1 0,0 0 0,-8 3 0,10-3 0,1 0 0,-1 1 0,1-1 0,0 0 0,0 1 0,0-1 0,0 1 0,0-1 0,0 1 0,0 0 0,1-1 0,-1 1 0,0 0 0,1 0 0,-1-1 0,1 1 0,0 0 0,0 0 0,0 0 0,0 0 0,0-1 0,0 1 0,1 3 0,-1-1 0,0-1 0,1 1 0,-1-1 0,1 1 0,0-1 0,0 0 0,0 1 0,0-1 0,1 0 0,-1 0 0,1 0 0,0 0 0,0 0 0,0 0 0,0-1 0,4 4 0,-5-5 0,1 0 0,-1 0 0,1 1 0,0-1 0,0-1 0,0 1 0,-1 0 0,1 0 0,0-1 0,0 1 0,0-1 0,0 1 0,0-1 0,0 0 0,0 0 0,0 0 0,0 0 0,0 0 0,0 0 0,0-1 0,0 1 0,0-1 0,0 1 0,0-1 0,0 0 0,-1 0 0,1 1 0,0-1 0,0-1 0,1 0 0,2-2 0,-2 1 0,1 0 0,0-1 0,-1 0 0,0 0 0,1 0 0,-2 0 0,1 0 0,0-1 0,2-7 0,-4 11 0,0 0 0,-1 0 0,0 0 0,1 0 0,-1 0 0,1 0 0,-1-1 0,0 1 0,0 0 0,0 0 0,0 0 0,0-1 0,0 1 0,0 0 0,0 0 0,0 0 0,0-1 0,-1 1 0,1 0 0,0 0 0,-1 0 0,1 0 0,-1 0 0,0 0 0,1 0 0,-1 0 0,0 0 0,1 0 0,-1 0 0,0 0 0,0 0 0,0 0 0,0 1 0,0-1 0,0 0 0,0 1 0,0-1 0,0 1 0,0-1 0,0 1 0,0-1 0,-1 1 0,1 0 0,0-1 0,0 1 0,0 0 0,-2 0 0,-16-4-1365,13 3-5461</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4"/>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5"/>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6"/>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5"/>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6"/>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7"/>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8"/>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9"/>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90"/>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79"/>
    </inkml:context>
    <inkml:brush xml:id="br0">
      <inkml:brushProperty name="width" value="0.025" units="cm"/>
      <inkml:brushProperty name="height" value="0.025" units="cm"/>
    </inkml:brush>
  </inkml:definitions>
  <inkml:trace contextRef="#ctx0" brushRef="#br0">1 1 24575,'1'2'0,"-1"1"0,2-1 0,-1 1 0,0-1 0,0 1 0,1-1 0,-1 0 0,1 0 0,0 0 0,0 1 0,0-2 0,0 1 0,0 0 0,0 0 0,3 1 0,37 25 0,192 96 0,-38-17 0,-124-55 0,-37-32 5,-23-13-348,0 0 1,0-1-1,8 2 114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06"/>
    </inkml:context>
    <inkml:brush xml:id="br0">
      <inkml:brushProperty name="width" value="0.03528" units="cm"/>
      <inkml:brushProperty name="height" value="0.03528" units="cm"/>
    </inkml:brush>
  </inkml:definitions>
  <inkml:trace contextRef="#ctx0" brushRef="#br0">235 1 24575,'-31'20'0,"15"-7"0,8-8 0,-13 6 0,0 1 0,1 1 0,1 1 0,0 0 0,-32 34 0,44-41 0,-14 25 0,20-31 0,1 0 0,0 0 0,0 0 0,0 0 0,0 0 0,0 0 0,0-1 0,0 1 0,1 0 0,-1 0 0,0 0 0,0 0 0,1 0 0,-1-1 0,1 1 0,-1 0 0,0 0 0,1 0 0,-1-1 0,1 1 0,0 0 0,-1-1 0,1 1 0,0-1 0,-1 1 0,1 0 0,0-1 0,0 1 0,-1-1 0,1 0 0,0 1 0,0-1 0,0 0 0,0 1 0,-1-1 0,1 0 0,1 0 0,1 2 0,-1-1 0,1 0 0,0 0 0,-1 0 0,1 0 0,0 0 0,-1 0 0,1-1 0,0 1 0,0-1 0,0 0 0,0 0 0,-1 0 0,1 0 0,0-1 0,0 1 0,0-1 0,-1 1 0,1-1 0,0 0 0,-1 0 0,1 0 0,0-1 0,-1 1 0,0 0 0,1-1 0,-1 0 0,0 0 0,0 1 0,0-1 0,0-1 0,3-2 0,123-163 0,-122 162-1365,0 1-5461</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0"/>
    </inkml:context>
    <inkml:brush xml:id="br0">
      <inkml:brushProperty name="width" value="0.025" units="cm"/>
      <inkml:brushProperty name="height" value="0.025" units="cm"/>
    </inkml:brush>
  </inkml:definitions>
  <inkml:trace contextRef="#ctx0" brushRef="#br0">1 1 24575,'4'1'0,"1"0"0,-1 0 0,1 1 0,-1 0 0,1 0 0,-1 0 0,0 0 0,5 4 0,7 3 0,155 85 0,-13-6 0,-50-26 0,-54-37 0,12 8 0,-32-15-1365,-29-15-5461</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1"/>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2"/>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3"/>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3:26:12.484"/>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2:25:16.701"/>
    </inkml:context>
    <inkml:brush xml:id="br0">
      <inkml:brushProperty name="width" value="0.025" units="cm"/>
      <inkml:brushProperty name="height" value="0.025" units="cm"/>
    </inkml:brush>
  </inkml:definitions>
  <inkml:trace contextRef="#ctx0" brushRef="#br0">1 1 24575,'0'708'-1365,"0"-690"-5461</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2:12.114"/>
    </inkml:context>
    <inkml:brush xml:id="br0">
      <inkml:brushProperty name="width" value="0.05292" units="cm"/>
      <inkml:brushProperty name="height" value="0.05292" units="cm"/>
      <inkml:brushProperty name="color" value="#D29A1C"/>
    </inkml:brush>
  </inkml:definitions>
  <inkml:trace contextRef="#ctx0" brushRef="#br0">1 6 24575,'0'45'0,"8"200"0,-4-215 0,1 0 0,1 0 0,2 0 0,1 0 0,25 54 0,2-2 0,-25-54 0,1 0 0,1-1 0,30 44 0,-34-57 0,1 0 0,1-2 0,0 1 0,0-1 0,1-1 0,1 0 0,0 0 0,0-1 0,1-1 0,0 0 0,29 12 0,-6-7 0,1-2 0,-31-10 0</inkml:trace>
  <inkml:trace contextRef="#ctx0" brushRef="#br0" timeOffset="1">747 967 24575,'38'-6'0,"-28"1"0,-1 1 0,1-1 0,-1-1 0,0 0 0,-1 0 0,1 0 0,-1-1 0,-1-1 0,1 1 0,-1-1 0,7-10 0,20-19 0,-17 19 0,0 0 0,-1-1 0,0-1 0,-2-1 0,0 0 0,12-28 0,-6 2 0,-2-1 0,-3-1 0,15-81 0,-29 126 0,11-49 0,-2 0 0,-2-1 0,0-63 0,-7 87 0,0 21 0,0 0 0,-1-1 0,0 1 0,-1-1 0,-2-14 0,2 23 0,0 0 0,0 0 0,0 0 0,0 0 0,0 0 0,0 0 0,0 1 0,0-1 0,-1 0 0,1 0 0,0 1 0,0-1 0,0 1 0,-1-1 0,1 1 0,0 0 0,-1-1 0,1 1 0,-1 0 0,1 0 0,0 0 0,-1 0 0,-1 0 0,-43 2 0,34-1 0,-27 2 0,-44 9 0,49-6 0,0-1 0,-38 0 0,-339 2 0,337-5 0,30 0 0,-65-6 0,16-18 0,51 11 0,14 2-1365,21 7-5461</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2:12.116"/>
    </inkml:context>
    <inkml:brush xml:id="br0">
      <inkml:brushProperty name="width" value="0.05292" units="cm"/>
      <inkml:brushProperty name="height" value="0.05292" units="cm"/>
      <inkml:brushProperty name="color" value="#D29A1C"/>
    </inkml:brush>
  </inkml:definitions>
  <inkml:trace contextRef="#ctx0" brushRef="#br0">190 47 24575,'0'-2'0,"-1"0"0,0 0 0,0 0 0,0 0 0,-1 0 0,1 1 0,0-1 0,-1 0 0,1 1 0,-1-1 0,1 1 0,-1-1 0,0 1 0,0 0 0,0 0 0,1 0 0,-1 0 0,0 0 0,0 0 0,0 0 0,-4 0 0,-46-13 0,49 14 0,0 0 0,0 0 0,-1 0 0,1 0 0,0 1 0,0-1 0,0 1 0,0 0 0,0-1 0,0 1 0,0 1 0,0-1 0,1 0 0,-1 1 0,0 0 0,1-1 0,-1 1 0,1 0 0,-1 0 0,-1 3 0,0 0 0,0 0 0,1 0 0,0 1 0,0-1 0,0 1 0,1 0 0,-1 0 0,2 0 0,-3 9 0,0 9 0,1 0 0,2 0 0,0 0 0,3 27 0,-1-43 0,0-1 0,0 0 0,1 0 0,0 0 0,0 0 0,1 0 0,0 0 0,0-1 0,1 0 0,0 1 0,0-1 0,0 0 0,0-1 0,1 1 0,0-1 0,10 8 0,-1-2 0,1 0 0,0-1 0,1-1 0,0 0 0,24 9 0,-35-16-72,0 1 1,1-1-1,-1 1 0,1-2 0,-1 1 0,1 0 0,0-1 0,0 0 1,-1-1-1,1 1 0,0-1 0,0 0 0,0-1 0,0 1 0,-1-1 1,1 0-1,0 0 0,11-5 0,-12 3-6754</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2:12.117"/>
    </inkml:context>
    <inkml:brush xml:id="br0">
      <inkml:brushProperty name="width" value="0.05292" units="cm"/>
      <inkml:brushProperty name="height" value="0.05292" units="cm"/>
      <inkml:brushProperty name="color" value="#D29A1C"/>
    </inkml:brush>
  </inkml:definitions>
  <inkml:trace contextRef="#ctx0" brushRef="#br0">62 2 24575,'33'-1'0,"-16"0"0,0 1 0,1 1 0,25 4 0,-38-4 0,0 0 0,0 1 0,-1-1 0,1 1 0,0 0 0,0 1 0,-1-1 0,1 1 0,-1 0 0,0 0 0,0 0 0,0 1 0,0-1 0,-1 1 0,0 0 0,4 4 0,-1 1 0,1 0 0,-2 0 0,1 0 0,-1 1 0,0 0 0,-1 0 0,-1 0 0,1 0 0,-1 1 0,-1-1 0,0 1 0,-1 0 0,0 0 0,0-1 0,-1 1 0,-1 0 0,0 0 0,-3 17 0,-1-19 0,-1-1 0,0 1 0,0-1 0,0 0 0,-1-1 0,0 1 0,-1-1 0,0-1 0,0 1 0,0-2 0,-1 1 0,-9 4 0,3-4-72,0 0 1,-1-1-1,0-1 0,0-1 0,0 0 1,0-1-1,-1 0 0,1-2 0,-25-1 1,22 1-577,9 0-6178</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2:12.118"/>
    </inkml:context>
    <inkml:brush xml:id="br0">
      <inkml:brushProperty name="width" value="0.05292" units="cm"/>
      <inkml:brushProperty name="height" value="0.05292" units="cm"/>
      <inkml:brushProperty name="color" value="#D29A1C"/>
    </inkml:brush>
  </inkml:definitions>
  <inkml:trace contextRef="#ctx0" brushRef="#br0">146 35 24575,'0'-2'0,"0"1"0,0 0 0,-1 0 0,1-1 0,0 1 0,0 0 0,-1 0 0,1 0 0,-1-1 0,1 1 0,-1 0 0,0 0 0,1 0 0,-1 0 0,0 0 0,0 0 0,0 0 0,1 0 0,-1 1 0,0-1 0,0 0 0,0 0 0,-1 1 0,0-2 0,-2 1 0,1-1 0,-1 1 0,0 0 0,1 0 0,-1 1 0,0-1 0,0 1 0,-6-1 0,6 1 0,0 0 0,0 0 0,-1 1 0,1-1 0,0 1 0,0 0 0,0 0 0,0 0 0,0 1 0,0-1 0,1 1 0,-1 0 0,0 0 0,1 0 0,-1 1 0,-4 3 0,4 4 0,1 0 0,0 1 0,1-1 0,0 0 0,0 1 0,1 0 0,1-1 0,0 1 0,1 16 0,0-7 0,-1-15 0,1-1 0,0 1 0,0-1 0,1 0 0,-1 0 0,1 0 0,0 0 0,0 0 0,0 0 0,1 0 0,-1 0 0,1-1 0,0 0 0,0 1 0,0-1 0,0 0 0,8 5 0,5 4 0,1-1 0,27 14 0,-38-22-97,0-1-1,0 0 1,1 0-1,-1-1 1,1 0-1,-1 0 1,1 0-1,-1-1 1,1 0-1,-1 0 1,1-1-1,-1 0 0,12-2 1,-13 1-6729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07"/>
    </inkml:context>
    <inkml:brush xml:id="br0">
      <inkml:brushProperty name="width" value="0.035" units="cm"/>
      <inkml:brushProperty name="height" value="0.035" units="cm"/>
    </inkml:brush>
  </inkml:definitions>
  <inkml:trace contextRef="#ctx0" brushRef="#br0">0 0 24575,'0'0'-8191</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2:12.119"/>
    </inkml:context>
    <inkml:brush xml:id="br0">
      <inkml:brushProperty name="width" value="0.05292" units="cm"/>
      <inkml:brushProperty name="height" value="0.05292" units="cm"/>
      <inkml:brushProperty name="color" value="#D29A1C"/>
    </inkml:brush>
  </inkml:definitions>
  <inkml:trace contextRef="#ctx0" brushRef="#br0">184 1 24575,'2'70'0,"0"-43"0,-1 0 0,-2 0 0,0 0 0,-10 45 0,-1-33 0,-2-1 0,-1-1 0,-2 0 0,-1-1 0,-46 66 0,53-89 0,8-11 0,1 1 0,-1-1 0,1 1 0,0 0 0,0 0 0,0 0 0,0 0 0,0 0 0,1 0 0,-2 6 0,3-8 0,1 0 0,-1-1 0,1 1 0,0-1 0,-1 1 0,1-1 0,0 1 0,0-1 0,0 1 0,-1-1 0,1 0 0,0 1 0,0-1 0,0 0 0,0 0 0,0 0 0,-1 1 0,1-1 0,0 0 0,0 0 0,0 0 0,1-1 0,29 1 0,-26 0 0,79-2 0,126 3 0,-82 7 0,-92-5-79,-16 0-243,0-2 1,0 0-1,27-3 1,-36 0-6505</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2:12.120"/>
    </inkml:context>
    <inkml:brush xml:id="br0">
      <inkml:brushProperty name="width" value="0.05292" units="cm"/>
      <inkml:brushProperty name="height" value="0.05292" units="cm"/>
      <inkml:brushProperty name="color" value="#D29A1C"/>
    </inkml:brush>
  </inkml:definitions>
  <inkml:trace contextRef="#ctx0" brushRef="#br0">8 0 24575,'-8'92'0,"24"87"0,-16-177 0,8 39 0,24 74 0,-27-100 0,9 23 0,26 51 0,-24-59-1365,-13-26-5461</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2:12.121"/>
    </inkml:context>
    <inkml:brush xml:id="br0">
      <inkml:brushProperty name="width" value="0.05292" units="cm"/>
      <inkml:brushProperty name="height" value="0.05292" units="cm"/>
      <inkml:brushProperty name="color" value="#D29A1C"/>
    </inkml:brush>
  </inkml:definitions>
  <inkml:trace contextRef="#ctx0" brushRef="#br0">28 1 24575,'19'0'0,"-5"-1"0,1 1 0,0 1 0,-1 0 0,17 4 0,-26-3 0,0 0 0,0 0 0,0 0 0,0 0 0,0 1 0,0 0 0,0 0 0,-1 0 0,1 1 0,-1-1 0,0 1 0,0 0 0,-1 0 0,5 7 0,-4-6 0,-1 0 0,0 0 0,0 0 0,0 0 0,0 0 0,-1 1 0,0-1 0,0 1 0,-1 0 0,0 0 0,0 0 0,0-1 0,0 1 0,-1 12 0,-1-14 0,0 0 0,0 0 0,0-1 0,0 1 0,-1 0 0,1-1 0,-1 1 0,0 0 0,0-1 0,0 0 0,-1 0 0,1 0 0,-1 0 0,0 0 0,0 0 0,0 0 0,0-1 0,0 0 0,0 1 0,-1-1 0,1 0 0,-8 2 0,-3 1 25,-1 0-1,0-1 0,0-1 1,-28 3-1,-25 5-1511,60-9-5339</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2:12.111"/>
    </inkml:context>
    <inkml:brush xml:id="br0">
      <inkml:brushProperty name="width" value="0.05292" units="cm"/>
      <inkml:brushProperty name="height" value="0.05292" units="cm"/>
      <inkml:brushProperty name="color" value="#D29A1C"/>
    </inkml:brush>
  </inkml:definitions>
  <inkml:trace contextRef="#ctx0" brushRef="#br0">125 5 24575,'-33'-2'0,"24"1"0,-1 0 0,1 1 0,-1 0 0,1 1 0,-1-1 0,-12 4 0,21-3 0,0 0 0,0 0 0,0 0 0,0 0 0,1 0 0,-1 0 0,0 0 0,0 0 0,1 0 0,-1 1 0,0-1 0,1 0 0,-1 0 0,1 1 0,0-1 0,-1 0 0,1 1 0,0-1 0,0 0 0,0 1 0,0-1 0,0 3 0,2 40 0,-1-27 0,-1 53-1365,0-62-5461</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2:12.112"/>
    </inkml:context>
    <inkml:brush xml:id="br0">
      <inkml:brushProperty name="width" value="0.05292" units="cm"/>
      <inkml:brushProperty name="height" value="0.05292" units="cm"/>
      <inkml:brushProperty name="color" value="#D29A1C"/>
    </inkml:brush>
  </inkml:definitions>
  <inkml:trace contextRef="#ctx0" brushRef="#br0">0 1 24575,'703'0'0,"-562"7"-1365,-134-7-5461</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2:12.113"/>
    </inkml:context>
    <inkml:brush xml:id="br0">
      <inkml:brushProperty name="width" value="0.05292" units="cm"/>
      <inkml:brushProperty name="height" value="0.05292" units="cm"/>
      <inkml:brushProperty name="color" value="#D29A1C"/>
    </inkml:brush>
  </inkml:definitions>
  <inkml:trace contextRef="#ctx0" brushRef="#br0">0 0 24575,'129'8'0,"-127"-7"0,-1-1 0,1 1 0,-1 0 0,1-1 0,-1 1 0,1 0 0,-1 0 0,1 0 0,-1 0 0,0 0 0,1 0 0,-1 0 0,0 1 0,0-1 0,0 0 0,0 1 0,0-1 0,0 1 0,0-1 0,-1 1 0,1-1 0,-1 1 0,1-1 0,-1 1 0,1 0 0,-1-1 0,0 1 0,0 0 0,0 2 0,2 61 0,-3-51 0,1-12 0,0 0 0,1-1 0,-1 1 0,0-1 0,-1 1 0,1 0 0,0-1 0,0 1 0,-1-1 0,1 1 0,0-1 0,-1 1 0,0-1 0,1 1 0,-1-1 0,0 0 0,0 1 0,0-1 0,0 0 0,0 1 0,0-1 0,0 0 0,-3 2 0,1-2 0,0 0 0,-1-1 0,1 1 0,-1 0 0,1-1 0,-1 0 0,1 0 0,-1 0 0,-3-1 0,-6 1 0,-9 5-1365,17-2-5461</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2:12.122"/>
    </inkml:context>
    <inkml:brush xml:id="br0">
      <inkml:brushProperty name="width" value="0.025" units="cm"/>
      <inkml:brushProperty name="height" value="0.025" units="cm"/>
    </inkml:brush>
  </inkml:definitions>
  <inkml:trace contextRef="#ctx0" brushRef="#br0">362 15 24575,'-2'-2'0,"0"1"0,-1 0 0,2 0 0,-1-1 0,-1 1 0,1 1 0,0-1 0,0 0 0,-1 0 0,0 0 0,-1 0 0,-4 1 0,0-1 0,1 1 0,0-1 0,-1 2 0,0-1 0,1 1 0,0-1 0,-1 2 0,0 0 0,2-1 0,-1 2 0,-1-1 0,1 1 0,1 0 0,-11 5 0,5 0 0,0 0 0,0 0 0,0 2 0,1-1 0,1 1 0,-17 20 0,15-15 0,0 0 0,2 1 0,0 0 0,1 1 0,1-1 0,-10 31 0,9-17 0,2 1 0,1-2 0,2 2 0,1-1 0,1 2 0,3-2 0,4 37 0,-2-51 0,1 1 0,0-2 0,2 1 0,0 0 0,1-1 0,1 0 0,1 0 0,0 0 0,1-1 0,0-1 0,1 1 0,21 19 0,-26-29 0,-1-1 0,2 1 0,-2 0 0,2-2 0,-1 1 0,0 0 0,1-2 0,0 2 0,9 1 0,-1-1 0,0-2 0,0 1 0,20-1 0,-8-1 0,3 0 0,0-1 0,50-8 0,-70 7 0,-1 0 0,0-1 0,1 0 0,-1 0 0,-1-1 0,1 0 0,-1 0 0,1-1 0,-1 0 0,0-1 0,-1 1 0,10-10 0,-10 7 0,0 1 0,-1-2 0,0 0 0,-1 1 0,0-1 0,-1 0 0,1 0 0,-1 0 0,-2-1 0,1 0 0,0 0 0,0-11 0,0-16 0,-3-73 0,-2 52 0,3 39 0,-1-1 0,-1 0 0,-1 0 0,-1 0 0,-1 1 0,-12-35 0,8 37 0,0 1 0,-2 1 0,0 0 0,0 0 0,-20-20 0,24 29 0,2-1 0,-3 0 0,2 0 0,-2 0 0,1 2 0,-1-2 0,0 1 0,-1 1 0,1-1 0,2 4 0</inkml:trace>
  <inkml:trace contextRef="#ctx0" brushRef="#br0" timeOffset="1">452 26 24575,'-1'0'0</inkml:trace>
  <inkml:trace contextRef="#ctx0" brushRef="#br0" timeOffset="2">429 15 24575,'-1'-1'0,"-22"-7"0,3 3-1365,15 4-5461</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2:12.127"/>
    </inkml:context>
    <inkml:brush xml:id="br0">
      <inkml:brushProperty name="width" value="0.025" units="cm"/>
      <inkml:brushProperty name="height" value="0.025" units="cm"/>
    </inkml:brush>
  </inkml:definitions>
  <inkml:trace contextRef="#ctx0" brushRef="#br0">308 0 24575,'14'258'0,"-14"367"0,-2-607 0,-1 0 0,0 0 0,-2 0 0,0 1 0,-13 24 0,-3 14 0,-88 366 0,74-269 0,13-55 0,9-37 0,-30 90 0,43-152-7,-15 38-672,-10 49 0,23-79-6147</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2:12.128"/>
    </inkml:context>
    <inkml:brush xml:id="br0">
      <inkml:brushProperty name="width" value="0.025" units="cm"/>
      <inkml:brushProperty name="height" value="0.025" units="cm"/>
    </inkml:brush>
  </inkml:definitions>
  <inkml:trace contextRef="#ctx0" brushRef="#br0">0 0 24575,'1'7'0,"1"1"0,0-1 0,-1 1 0,2-2 0,3 11 0,4 9 0,60 188 0,30 133 0,-78-263 0,33 84 0,14 49 0,-55-181-1365,-14-31-5461</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2:12.125"/>
    </inkml:context>
    <inkml:brush xml:id="br0">
      <inkml:brushProperty name="width" value="0.025" units="cm"/>
      <inkml:brushProperty name="height" value="0.025" units="cm"/>
    </inkml:brush>
  </inkml:definitions>
  <inkml:trace contextRef="#ctx0" brushRef="#br0">0 1040 24575,'3'0'0,"-1"0"0,1 0 0,0 1 0,-1 0 0,0 0 0,1 0 0,-1 0 0,1 0 0,-1 1 0,0-1 0,0 0 0,0 1 0,2 1 0,-2-1 0,0-1 0,0 1 0,0-2 0,0 2 0,-1-1 0,1 0 0,0-1 0,1 2 0,-1-2 0,-1 1 0,2 0 0,2 0 0,-1-1 0,0-1 0,0 0 0,0-1 0,1 1 0,-2 0 0,2 0 0,-2-1 0,1 0 0,4-2 0,28-10 0,-21 10 0,0-1 0,0 0 0,21-11 0,-20 8 0,-1 3 0,33-11 0,-23 9 0,49-22 0,-71 28 0,56-31 0,40-7 0,-98 38 0,-1 0 0,1 0 0,0 0 0,0 0 0,0 0 0,0 0 0,0-1 0,0 2 0,-1-1 0,1-1 0,-1 1 0,1 0 0,-1 0 0,1-1 0,-1 1 0,0 0 0,0 0 0,0-1 0,0 1 0,0 0 0,0-2 0,-2-31 0,1 27 0,-12-67 0,-3-1 0,-28-72 0,42 140 0,-78-266 0,20 82 0,45 157-1365,14 30-5461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08"/>
    </inkml:context>
    <inkml:brush xml:id="br0">
      <inkml:brushProperty name="width" value="0.035" units="cm"/>
      <inkml:brushProperty name="height" value="0.035" units="cm"/>
    </inkml:brush>
  </inkml:definitions>
  <inkml:trace contextRef="#ctx0" brushRef="#br0">0 1 24575</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7T14:02:12.126"/>
    </inkml:context>
    <inkml:brush xml:id="br0">
      <inkml:brushProperty name="width" value="0.025" units="cm"/>
      <inkml:brushProperty name="height" value="0.025" units="cm"/>
    </inkml:brush>
  </inkml:definitions>
  <inkml:trace contextRef="#ctx0" brushRef="#br0">571 1030 24575,'-6'1'0,"-1"0"0,1 0 0,-1 1 0,1 0 0,0-1 0,-1 2 0,2-1 0,-10 6 0,-28 9 0,39-16 0,0 0 0,0 0 0,0 0 0,0 0 0,-1-1 0,2 0 0,-2 1 0,1-1 0,0-1 0,-1 1 0,2-1 0,-2 1 0,1-1 0,0 0 0,0 0 0,0-1 0,0 1 0,0 0 0,1-2 0,-1 2 0,1-1 0,-1-1 0,-2-2 0,-131-85 0,122 81 0,-2 1 0,0 1 0,-27-10 0,-6-3 0,34 14 0,10 3 0,-1 1 0,1-1 0,0 1 0,-1-2 0,2 1 0,-2-1 0,2 1 0,-8-8 0,12 8 0,0 2 0,1-2 0,-1 2 0,0-2 0,0 1 0,1 0 0,-1-1 0,1 1 0,-1 0 0,1-1 0,0 1 0,0 0 0,1-1 0,-1 1 0,1-1 0,0-2 0,17-39 0,-15 37 0,37-64 0,2-7 0,85-185 0,-70 127 0,-10 21 0,-9 16-1365,-36 96-5461</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44:50.095"/>
    </inkml:context>
    <inkml:brush xml:id="br0">
      <inkml:brushProperty name="width" value="0.025" units="cm"/>
      <inkml:brushProperty name="height" value="0.025" units="cm"/>
    </inkml:brush>
  </inkml:definitions>
  <inkml:trace contextRef="#ctx0" brushRef="#br0">1 0 24575,'0'3'0,"0"5"0,0 3 0,0 4 0,0 2 0,0 1 0,0 4 0,0 2 0,0-1 0,0 0 0,0-2 0,0 0 0,0-1 0,0 2 0,0 1 0,0-4-8191</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20:37:25.192"/>
    </inkml:context>
    <inkml:brush xml:id="br0">
      <inkml:brushProperty name="width" value="0.025" units="cm"/>
      <inkml:brushProperty name="height" value="0.025" units="cm"/>
    </inkml:brush>
  </inkml:definitions>
  <inkml:trace contextRef="#ctx0" brushRef="#br0">0 1 24575,'0'3'0,"0"4"0,0 5 0,0 5 0,0 5 0,0 0 0,0 0 0,0 0 0,0-1 0,0-1 0,0 0 0,0 2 0,0 1 0,0-1 0,0-3-8191</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2:42:37.501"/>
    </inkml:context>
    <inkml:brush xml:id="br0">
      <inkml:brushProperty name="width" value="0.025" units="cm"/>
      <inkml:brushProperty name="height" value="0.025" units="cm"/>
    </inkml:brush>
  </inkml:definitions>
  <inkml:trace contextRef="#ctx0" brushRef="#br0">0 0 24575,'5'1'0,"-1"1"0,0-1 0,0 1 0,0 0 0,0 0 0,0 0 0,-1 0 0,1 1 0,-1 0 0,4 3 0,13 8 0,20 11 0,-32-19 0,0 0 0,0-1 0,1 0 0,0 0 0,0-1 0,1 0 0,-1-1 0,17 4 0,84 13 0,-41-6 0,0-3 0,114 2 0,-79-13-1365,-84 0-5461</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2:42:42.197"/>
    </inkml:context>
    <inkml:brush xml:id="br0">
      <inkml:brushProperty name="width" value="0.025" units="cm"/>
      <inkml:brushProperty name="height" value="0.025" units="cm"/>
    </inkml:brush>
  </inkml:definitions>
  <inkml:trace contextRef="#ctx0" brushRef="#br0">438 1 24575,'-2'3'0,"-1"0"0,1 0 0,-1 0 0,0 1 0,0-1 0,0-1 0,0 1 0,0-1 0,-6 4 0,-5 5 0,-20 21 0,-74 62 0,95-82 0,0 2 0,1-1 0,0 2 0,1 0 0,1 0 0,-16 32 0,-8 10 0,3-7-682,-48 100-1,72-136-6143</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43"/>
    </inkml:context>
    <inkml:brush xml:id="br0">
      <inkml:brushProperty name="width" value="0.035" units="cm"/>
      <inkml:brushProperty name="height" value="0.035" units="cm"/>
    </inkml:brush>
  </inkml:definitions>
  <inkml:trace contextRef="#ctx0" brushRef="#br0">292 1 24575,'0'6'0,"-1"0"0,0-1 0,0 1 0,-1 0 0,-2 6 0,-6 17 0,-13 70 0,1-13 0,-41 131 0,42-149 0,-15 32 0,23-53 0,-10 61 0,19-77 0,-9 33 0,-16 71 0,15-70 0,11-46-72,-3 22 0,4-24-1149,1-10-5605</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44"/>
    </inkml:context>
    <inkml:brush xml:id="br0">
      <inkml:brushProperty name="width" value="0.035" units="cm"/>
      <inkml:brushProperty name="height" value="0.035" units="cm"/>
    </inkml:brush>
  </inkml:definitions>
  <inkml:trace contextRef="#ctx0" brushRef="#br0">390 80 24575,'-27'-1'0,"15"0"0,0 1 0,0 0 0,-20 3 0,26-1 0,1 0 0,-1-1 0,0 2 0,0-1 0,-8 5 0,-25 19 0,34-23 0,-16 14 0,-1 1 0,2 1 0,0 1 0,1 0 0,-26 40 0,40-52 0,0 0 0,0 0 0,0 1 0,3-1 0,-6 15 0,-5 47 0,5-29 0,4-21 0,2 1 0,0 0 0,1-1 0,1 1 0,3 24 0,-1-31 0,2 1 0,10 29 0,-10-34 0,0-2 0,1 1 0,-1-1 0,2 0 0,0 0 0,8 8 0,-1-3 0,-9-9 0,0 1 0,-1 0 0,2-2 0,-2 1 0,2-1 0,-1 1 0,1-1 0,0 0 0,6 2 0,6 3 0,-3-3 0,-1 1 0,1-1 0,0-1 0,1 0 0,0 1 0,16 0 0,-7-4 0,-3-1 0,0 0 0,0-1 0,0 0 0,1-3 0,-1 1 0,0-1 0,37-13 0,-41 10 0,0 0 0,-1 0 0,0-2 0,16-10 0,-23 12 0,-2 1 0,1 0 0,-1-2 0,0 2 0,-1-2 0,1 0 0,-2 1 0,9-16 0,-8 11 0,1-1 0,-3 0 0,0 0 0,6-27 0,-7 11 0,1-36 0,-4 54 0,-3-61 0,2 60 0,0 1 0,-1 1 0,0 0 0,-9-18 0,-7-10 0,-43-69 0,46 86 0,-1-1 0,-20-22 0,30 38 0,0 1 0,-1-1 0,2 1 0,-3 0 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45"/>
    </inkml:context>
    <inkml:brush xml:id="br0">
      <inkml:brushProperty name="width" value="0.035" units="cm"/>
      <inkml:brushProperty name="height" value="0.035" units="cm"/>
    </inkml:brush>
  </inkml:definitions>
  <inkml:trace contextRef="#ctx0" brushRef="#br0">0 0 24575,'3'0'0,"1"0"0,2 0 0,2 0 0,2 0 0,-1 0 0,3 0 0,-2 0 0,1 0 0,-1 0 0,-1 0-8191</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46"/>
    </inkml:context>
    <inkml:brush xml:id="br0">
      <inkml:brushProperty name="width" value="0.035" units="cm"/>
      <inkml:brushProperty name="height" value="0.035" units="cm"/>
    </inkml:brush>
  </inkml:definitions>
  <inkml:trace contextRef="#ctx0" brushRef="#br0">0 1 24575,'0'545'0,"8"-465"0,0-3 0,-10 82-1365,2-151-5461</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47"/>
    </inkml:context>
    <inkml:brush xml:id="br0">
      <inkml:brushProperty name="width" value="0.035" units="cm"/>
      <inkml:brushProperty name="height" value="0.035" units="cm"/>
    </inkml:brush>
  </inkml:definitions>
  <inkml:trace contextRef="#ctx0" brushRef="#br0">0 0 24575,'1'4'0,"0"0"0,0 1 0,-1-1 0,1 0 0,1 0 0,2 5 0,3 9 0,38 155 0,-2-4 0,45 219 0,-79-338 0,44 165 0,-48-195 0,-1-13 0,-1 0 0,-2 0 0,0 1 0,2 8 0,-3-16-1,0 0 1,0 0-1,0 0 0,0 0 0,0 0 0,0 0 0,0 0 0,0 0 0,-1 0 1,1 0-1,0 0 0,0 0 0,0 0 0,0 0 0,0 0 0,0 0 1,0 0-1,0 0 0,0 0 0,0 0 0,0 0 0,0 0 0,0 0 1,0 0-1,0 0 0,0 0 0,-2 0 0,2 0 0,0 0 0,0 0 0,0 0 1,0 0-1,0 0 0,0 0 0,0 1 0,0-1 0,0 0 0,0 0 1,0 0-1,0 0 0,0 0 0,0 0 0,0 0 0,0 0 0,0 0 1,0 0-1,0 0 0,0 0 0,0 0 0,0 0 0,0 0 0,0 1 1,0-1-1,0 0 0,0 0 0,0 0 0,0 0 0,0 0 0,0 0 0,0 0 1,-2-5 116,-5-10-1160,7 14 659,-6-13-6441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09"/>
    </inkml:context>
    <inkml:brush xml:id="br0">
      <inkml:brushProperty name="width" value="0.03528" units="cm"/>
      <inkml:brushProperty name="height" value="0.03528" units="cm"/>
    </inkml:brush>
  </inkml:definitions>
  <inkml:trace contextRef="#ctx0" brushRef="#br0">1 8 24575,'190'-6'0,"115"4"0,-99 10-1365,-198-8-5461</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48"/>
    </inkml:context>
    <inkml:brush xml:id="br0">
      <inkml:brushProperty name="width" value="0.035" units="cm"/>
      <inkml:brushProperty name="height" value="0.035" units="cm"/>
    </inkml:brush>
  </inkml:definitions>
  <inkml:trace contextRef="#ctx0" brushRef="#br0">248 0 24575,'0'2'0,"-1"1"0,0-1 0,0 0 0,0 1 0,1-1 0,-2-1 0,-1 5 0,0 1 0,-2 4 0,1 0 0,-2 14 0,-3 4 0,-5 9 0,-15 68 0,6-31 0,2 4 0,0-19 0,16-45 0,0-1 0,0 1 0,2 0 0,-4 21 0,5-16 0,-11 39 0,10-40 0,-4 33 0,5-29 0,1 2 0,2-20 0,-1 0 0,-1 1 0,1-1 0,-1 0 0,0 1 0,-3 9 0,-1-6 0,4-1 0,-2 1 0,0 16 0,1-15 0,0 1 0,-6 15 0,5-14 0,1 0 0,-2 0 0,1 17 0,-3 15 0,5-36-1365,-1-2-5461</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49"/>
    </inkml:context>
    <inkml:brush xml:id="br0">
      <inkml:brushProperty name="width" value="0.035" units="cm"/>
      <inkml:brushProperty name="height" value="0.035" units="cm"/>
    </inkml:brush>
  </inkml:definitions>
  <inkml:trace contextRef="#ctx0" brushRef="#br0">26 1 24575,'-1'6'0,"-1"0"0,-2 10 0,2-7 0,2-26 0,0 11 0,0 15 0,0-7 0,0 7 0,0-8 0,0-1 0,0 0 0,0 0 0,0 0 0,0 1 0,0-1 0,0 0 0,0 0 0,0 0 0,0 0 0,0 0 0,0 0 0,0 0 0,0 0 0,0 0 0,0 0 0,0 1 0,0-1 0,0 0 0,0 0 0,0 0 0,0 1 0,0-1 0,0 0 0,-1 0 0,1 0 0,0 0 0,0 1 0,0-1 0,0 0 0,0 0 0,0 0 0,-2 0 0,-8 1 0,6-1 0,8-6 0,-4 6-22,0 0-1,0 0 1,0 0 0,0 0-1,0 0 1,0 1 0,0-1-1,0 0 1,0 0-1,0 0 1,0 0 0,0 0-1,0 0 1,0 1 0,0-1-1,0 0 1,0 0-1,0 0 1,0 0 0,0 0-1,0 0 1,0 0-1,0 0 1,0 0 0,0 0-1,0 0 1,0 0 0,0 0-1,0 0 1,0 0-1,1 0 1,-1 0 0,0 0-1,0 0 1,0 0-1,0 0 1,0 0 0,0 0-1,1 0 1,-1 0 0,0 0-1,0 0 1,0 0-1,0 0 1,0 0 0,1 0-1,-1 0 1,0 0 0,0 0-1,0 0 1,0 0-1,0 0 1,0 0 0,1 0-1,-1 0 1,0 0-1,0 0 1,0 0 0,0 0-1,0 0 1,-1 3-6804</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50"/>
    </inkml:context>
    <inkml:brush xml:id="br0">
      <inkml:brushProperty name="width" value="0.035" units="cm"/>
      <inkml:brushProperty name="height" value="0.035" units="cm"/>
    </inkml:brush>
  </inkml:definitions>
  <inkml:trace contextRef="#ctx0" brushRef="#br0">1 0 24575,'9'26'0,"-2"-12"0,38 107 0,6 20 0,-46-126 0,-1-1 0,2 1 0,0-1 0,14 22 0,-10-19 0,-1 1 0,-1 1 0,10 33 0,10 22 0,-24-67 0,1 1 0,-1-1 0,1 0 0,1 0 0,0-1 0,12 12 0,50 34 0,-29-23 0,-8-6-59,-18-15-202,-2 1 0,1 0-1,-1 1 1,16 19 0,-21-22-6565</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41"/>
    </inkml:context>
    <inkml:brush xml:id="br0">
      <inkml:brushProperty name="width" value="0.035" units="cm"/>
      <inkml:brushProperty name="height" value="0.035" units="cm"/>
    </inkml:brush>
  </inkml:definitions>
  <inkml:trace contextRef="#ctx0" brushRef="#br0">379 10 24575,'-25'23'0,"18"-15"0,1 1 0,0-2 0,-3 0 0,2 0 0,-1 0 0,-15 9 0,-21 21 0,-21 36 0,26-26 0,-6 14 0,31-45 0,1 0 0,0 0 0,2 1 0,0 1 0,0-1 0,-9 30 0,20-46 0,-1 0 0,1 1 0,-1-1 0,1 1 0,0-1 0,0 1 0,0-1 0,0 0 0,1 1 0,-1-1 0,0 0 0,1 1 0,-1 0 0,0-2 0,1 2 0,0-1 0,-1 0 0,1 1 0,0-1 0,2 3 0,25 20 0,-6-7 0,-10-6 0,2 0 0,16 10 0,5 5 0,-10-10 0,7 5 0,-12-3 0,1-1 0,0-1 0,32 17 0,-52-32 0,1-1 0,-1 0 0,-1 0 0,1 0 0,0 0 0,0 0 0,1 0 0,-2-1 0,1 1 0,1 0 0,-1 0 0,-1 0 0,1-1 0,0 1 0,0-1 0,0 1 0,0-1 0,-1 1 0,1-1 0,0 1 0,0 0 0,-1-1 0,1 0 0,0 0 0,-1 0 0,1 0 0,1 0 0,20-28 0,-18 24 0,45-50 0,-25 31 0,41-35 0,-44 41 0,25-24 0,39-49 0,18-28 0,-101 119 0,-2-1 0,1-1 0,0 1 0,0 0 0,0 0 0,-1 0 0,0-1 0,1 1 0,-1 0 0,0 0 0,0-1 0,1 1 0,-1 0 0,0-1 0,0 1 0,0 0 0,0-1 0,0 1 0,-1 0 0,1-1 0,0 1 0,0-1 0,-1 1 0,1 0 0,0-1 0,-1 2 0,0-2 0,0 1 0,-1-1 0,-2-4 0,-2 1 0,1 0 0,-1 0 0,-10-7 0,1 1 0,-37-25 0,-29-21 0,23 18 0,-12 5 0,65 30-227,-3 1-1,1 0 1,0 0-1,0 1 1,-12-2-1,15 2-6598</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42"/>
    </inkml:context>
    <inkml:brush xml:id="br0">
      <inkml:brushProperty name="width" value="0.035" units="cm"/>
      <inkml:brushProperty name="height" value="0.035" units="cm"/>
    </inkml:brush>
  </inkml:definitions>
  <inkml:trace contextRef="#ctx0" brushRef="#br0">312 9 24575,'-19'19'0,"13"-13"0,1 1 0,-1-1 0,0 0 0,0 0 0,-1-1 0,-12 9 0,-17 16 0,-18 31 0,22-23 0,-5 13 0,25-38 0,1 0 0,0 1 0,2 0 0,0 0 0,1 0 0,-9 25 0,16-38 0,1 0 0,0 1 0,-1-2 0,1 1 0,0 1 0,0 0 0,0-2 0,0 1 0,0 1 0,1-1 0,-1 0 0,1 0 0,-1 1 0,0-2 0,0 2 0,1-1 0,0-1 0,-1 2 0,1-1 0,1 1 0,22 19 0,-7-7 0,-5-5 0,-2 0 0,15 8 0,4 5 0,-8-9 0,4 4 0,-7-2 0,-1-1 0,1 0 0,25 13 0,-41-27 0,-1 0 0,-1 0 0,0 0 0,1 0 0,0 0 0,0 0 0,0 0 0,0 0 0,-1 0 0,2 0 0,-1 0 0,-1 0 0,1-1 0,0 1 0,-1-1 0,1 1 0,0-1 0,-1 1 0,1 0 0,0 0 0,-1 0 0,1-1 0,0 0 0,-1 0 0,0 0 0,1 0 0,0 1 0,18-24 0,-16 20 0,38-42 0,-22 26 0,35-29 0,-36 35 0,19-22 0,34-38 0,14-24 0,-84 97 0,0 0 0,-1 1 0,1-2 0,0 1 0,-1 0 0,1 1 0,0-2 0,-1 2 0,0-2 0,0 1 0,0 0 0,0 0 0,0-1 0,0 1 0,0 1 0,0-1 0,0-1 0,0 0 0,0 2 0,0-1 0,0-1 0,0 1 0,0 1 0,-1-1 0,0-1 0,1 2 0,-1-2 0,0 2 0,0-2 0,-3-3 0,-1 1 0,1 0 0,-1 0 0,-8-6 0,0 1 0,-29-22 0,-24-15 0,17 13 0,-9 5 0,53 25-227,-1 1-1,1-1 1,-1 1-1,0 0 1,-9-1-1,10 1-6598</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91"/>
    </inkml:context>
    <inkml:brush xml:id="br0">
      <inkml:brushProperty name="width" value="0.035" units="cm"/>
      <inkml:brushProperty name="height" value="0.035" units="cm"/>
    </inkml:brush>
  </inkml:definitions>
  <inkml:trace contextRef="#ctx0" brushRef="#br0">29 1 24575,'-5'41'0,"1"-1"0,4 162 0,-1-193 0,0-1 0,0 1 0,-5 15 0,3-14 0,2-1 0,-2 0 0,1 11 0,1-12-67,1-5-96,0-1 1,-1 2 0,1-2 0,0 0 0,0 1-1,1-1 1,0 6 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92"/>
    </inkml:context>
    <inkml:brush xml:id="br0">
      <inkml:brushProperty name="width" value="0.035" units="cm"/>
      <inkml:brushProperty name="height" value="0.035" units="cm"/>
    </inkml:brush>
  </inkml:definitions>
  <inkml:trace contextRef="#ctx0" brushRef="#br0">1860 19 24575,'-69'-4'0,"-2"-1"0,-1 2 0,3-2 0,-920 4 0,484 2 0,503-1 0,-1 0 0,2 0 0,-2 0 0,1 1 0,0-1 0,0 0 0,0 1 0,-1 0 0,2 0 0,-2 0 0,2 0 0,-2-1 0,2 1 0,0 0 0,-1 1 0,-1-1 0,-1 3 0,3-2 0,-1 1 0,0-1 0,1 1 0,-2 1 0,2-1 0,0 0 0,-1 0 0,1 0 0,0 0 0,-1 6 0,-6 24 0,5-25 0,0 2 0,1-1 0,1 1 0,-1 10 0,-3 37 0,0 11 0,6 80-1365,-1-138-5461</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93"/>
    </inkml:context>
    <inkml:brush xml:id="br0">
      <inkml:brushProperty name="width" value="0.035" units="cm"/>
      <inkml:brushProperty name="height" value="0.035" units="cm"/>
    </inkml:brush>
  </inkml:definitions>
  <inkml:trace contextRef="#ctx0" brushRef="#br0">1802 47 24575,'0'0'0,"0"-1"0,0 1 0,0-1 0,-1 1 0,1 0 0,0 0 0,-1-1 0,1 1 0,0-1 0,-1 1 0,1-1 0,-1 1 0,1 0 0,0-1 0,0 1 0,-1 0 0,1-1 0,-1 1 0,1 0 0,-1 0 0,1 0 0,0 0 0,-1 0 0,1 0 0,-1 0 0,1 0 0,-1 0 0,-17-2 0,15 2 0,-232-2 0,121 4 0,-1260-2 0,1372 0-47,0 0 0,1 0 0,-1 0 0,0-1 0,0 1 0,1 0 0,-2-1 0,1 1 0,1 0-1,0 0 1,-1-1 0,0 0 0,0-1 0,0 1 0,1 1 0,0-2 0,-1 1 0,1-1 0,-1 2 0,2-2 0,-2 0 0,2 1-1,-2 0 1,1-1 0,0 1 0,0-1 0,1 0 0,-3-3 0,-1-3-6779</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94"/>
    </inkml:context>
    <inkml:brush xml:id="br0">
      <inkml:brushProperty name="width" value="0.035" units="cm"/>
      <inkml:brushProperty name="height" value="0.035" units="cm"/>
    </inkml:brush>
  </inkml:definitions>
  <inkml:trace contextRef="#ctx0" brushRef="#br0">13 0 24575,'-2'0'0,"-1"2"0,2 3 0,-2 0 0,0 1-8191</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95"/>
    </inkml:context>
    <inkml:brush xml:id="br0">
      <inkml:brushProperty name="width" value="0.15875" units="cm"/>
      <inkml:brushProperty name="height" value="0.15875" units="cm"/>
    </inkml:brush>
  </inkml:definitions>
  <inkml:trace contextRef="#ctx0" brushRef="#br0">1 0 24575,'0'0'-8191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10"/>
    </inkml:context>
    <inkml:brush xml:id="br0">
      <inkml:brushProperty name="width" value="0.03528" units="cm"/>
      <inkml:brushProperty name="height" value="0.03528" units="cm"/>
    </inkml:brush>
  </inkml:definitions>
  <inkml:trace contextRef="#ctx0" brushRef="#br0">1 0 24575,'3'70'0,"24"127"0,-7-63 0,4 6 0,5 57 0,-21-30-1365,-8-159-5461</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96"/>
    </inkml:context>
    <inkml:brush xml:id="br0">
      <inkml:brushProperty name="width" value="0.15875" units="cm"/>
      <inkml:brushProperty name="height" value="0.15875" units="cm"/>
    </inkml:brush>
  </inkml:definitions>
  <inkml:trace contextRef="#ctx0" brushRef="#br0">1 0 24575,'0'0'-8191</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97"/>
    </inkml:context>
    <inkml:brush xml:id="br0">
      <inkml:brushProperty name="width" value="0.15875" units="cm"/>
      <inkml:brushProperty name="height" value="0.15875" units="cm"/>
    </inkml:brush>
  </inkml:definitions>
  <inkml:trace contextRef="#ctx0" brushRef="#br0">1 0 24575,'0'0'-8191</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98"/>
    </inkml:context>
    <inkml:brush xml:id="br0">
      <inkml:brushProperty name="width" value="0.05" units="cm"/>
      <inkml:brushProperty name="height" value="0.05" units="cm"/>
    </inkml:brush>
  </inkml:definitions>
  <inkml:trace contextRef="#ctx0" brushRef="#br0">600 36 24575,'-1'15'0,"0"1"0,-6 23 0,6-37 0,1 0 0,-1-1 0,1 0 0,-1 0 0,1 1 0,-1 0 0,0-1 0,0 1 0,0-1 0,0 0 0,0 1 0,-1-2 0,2 2 0,-1-2 0,0 1 0,-1 1 0,1-1 0,0 0 0,-1-1 0,0 1 0,1 0 0,0 0 0,-1-1 0,1 1 0,0-1 0,-1 1 0,1-1 0,-4 0 0,-4 1 0,-1 0 0,1-1 0,-16-2 0,5 1 0,-279 0 0,160 1 0,137 0 0,0 1 0,0-1 0,1-1 0,0 1 0,-1 0 0,0 0 0,0-1 0,0 0 0,0 1 0,1-1 0,-1 1 0,1-1 0,0 0 0,-1 0 0,0 0 0,2 0 0,-2 0 0,0 0 0,1 0 0,-2-1 0,3-1 0,-2 1 0,1-1 0,0 0 0,0 1 0,0 0 0,0-1 0,1 0 0,-1 1 0,1-1 0,0 1 0,-1-1 0,2-4 0,-2 2 0,1-1 0,1 0 0,0 0 0,-1 1 0,1 0 0,1-1 0,2-7 0,-4 11 0,1 0 0,1 0 0,-2 0 0,1 1 0,1 0 0,0-1 0,-2 0 0,2 1 0,0-1 0,-1 0 0,0 2 0,1-2 0,-1 1 0,2-1 0,-1 2 0,-1 0 0,2-1 0,-2 0 0,1 0 0,0 0 0,0 1 0,1-1 0,1 1 0,21-2 0,49 3 0,-24 0 0,8 4 0,-3 0 0,45 1 0,-23-5 0,-53-2 0,36 4 0,-39 2-1365,-14 0-5461</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83"/>
    </inkml:context>
    <inkml:brush xml:id="br0">
      <inkml:brushProperty name="width" value="0.035" units="cm"/>
      <inkml:brushProperty name="height" value="0.035" units="cm"/>
    </inkml:brush>
  </inkml:definitions>
  <inkml:trace contextRef="#ctx0" brushRef="#br0">29 1 24575,'-5'41'0,"1"-1"0,4 162 0,-1-193 0,0-1 0,0 1 0,-5 15 0,3-14 0,2-1 0,-2 0 0,1 11 0,1-12-67,1-5-96,0-1 1,-1 2 0,1-2 0,0 0 0,0 1-1,1-1 1,0 6 0</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84"/>
    </inkml:context>
    <inkml:brush xml:id="br0">
      <inkml:brushProperty name="width" value="0.035" units="cm"/>
      <inkml:brushProperty name="height" value="0.035" units="cm"/>
    </inkml:brush>
  </inkml:definitions>
  <inkml:trace contextRef="#ctx0" brushRef="#br0">1860 19 24575,'-69'-4'0,"-2"-1"0,-1 2 0,3-2 0,-920 4 0,484 2 0,503-1 0,-1 0 0,2 0 0,-2 0 0,1 1 0,0-1 0,0 0 0,0 1 0,-1 0 0,2 0 0,-2 0 0,2 0 0,-2-1 0,2 1 0,0 0 0,-1 1 0,-1-1 0,-1 3 0,3-2 0,-1 1 0,0-1 0,1 1 0,-2 1 0,2-1 0,0 0 0,-1 0 0,1 0 0,0 0 0,-1 6 0,-6 24 0,5-25 0,0 2 0,1-1 0,1 1 0,-1 10 0,-3 37 0,0 11 0,6 80-1365,-1-138-5461</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85"/>
    </inkml:context>
    <inkml:brush xml:id="br0">
      <inkml:brushProperty name="width" value="0.035" units="cm"/>
      <inkml:brushProperty name="height" value="0.035" units="cm"/>
    </inkml:brush>
  </inkml:definitions>
  <inkml:trace contextRef="#ctx0" brushRef="#br0">1802 47 24575,'0'0'0,"0"-1"0,0 1 0,0-1 0,-1 1 0,1 0 0,0 0 0,-1-1 0,1 1 0,0-1 0,-1 1 0,1-1 0,-1 1 0,1 0 0,0-1 0,0 1 0,-1 0 0,1-1 0,-1 1 0,1 0 0,-1 0 0,1 0 0,0 0 0,-1 0 0,1 0 0,-1 0 0,1 0 0,-1 0 0,-17-2 0,15 2 0,-232-2 0,121 4 0,-1260-2 0,1372 0-47,0 0 0,1 0 0,-1 0 0,0-1 0,0 1 0,1 0 0,-2-1 0,1 1 0,1 0-1,0 0 1,-1-1 0,0 0 0,0-1 0,0 1 0,1 1 0,0-2 0,-1 1 0,1-1 0,-1 2 0,2-2 0,-2 0 0,2 1-1,-2 0 1,1-1 0,0 1 0,0-1 0,1 0 0,-3-3 0,-1-3-6779</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86"/>
    </inkml:context>
    <inkml:brush xml:id="br0">
      <inkml:brushProperty name="width" value="0.035" units="cm"/>
      <inkml:brushProperty name="height" value="0.035" units="cm"/>
    </inkml:brush>
  </inkml:definitions>
  <inkml:trace contextRef="#ctx0" brushRef="#br0">13 0 24575,'-2'0'0,"-1"2"0,2 3 0,-2 0 0,0 1-8191</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87"/>
    </inkml:context>
    <inkml:brush xml:id="br0">
      <inkml:brushProperty name="width" value="0.15875" units="cm"/>
      <inkml:brushProperty name="height" value="0.15875" units="cm"/>
    </inkml:brush>
  </inkml:definitions>
  <inkml:trace contextRef="#ctx0" brushRef="#br0">1 0 24575,'0'0'-8191</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88"/>
    </inkml:context>
    <inkml:brush xml:id="br0">
      <inkml:brushProperty name="width" value="0.15875" units="cm"/>
      <inkml:brushProperty name="height" value="0.15875" units="cm"/>
    </inkml:brush>
  </inkml:definitions>
  <inkml:trace contextRef="#ctx0" brushRef="#br0">1 0 24575,'0'0'-8191</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89"/>
    </inkml:context>
    <inkml:brush xml:id="br0">
      <inkml:brushProperty name="width" value="0.15875" units="cm"/>
      <inkml:brushProperty name="height" value="0.15875" units="cm"/>
    </inkml:brush>
  </inkml:definitions>
  <inkml:trace contextRef="#ctx0" brushRef="#br0">1 0 24575,'0'0'-8191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11"/>
    </inkml:context>
    <inkml:brush xml:id="br0">
      <inkml:brushProperty name="width" value="0.03528" units="cm"/>
      <inkml:brushProperty name="height" value="0.03528" units="cm"/>
    </inkml:brush>
  </inkml:definitions>
  <inkml:trace contextRef="#ctx0" brushRef="#br0">0 8 24575,'912'-8'-1365,"-906"8"-5461</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90"/>
    </inkml:context>
    <inkml:brush xml:id="br0">
      <inkml:brushProperty name="width" value="0.05" units="cm"/>
      <inkml:brushProperty name="height" value="0.05" units="cm"/>
    </inkml:brush>
  </inkml:definitions>
  <inkml:trace contextRef="#ctx0" brushRef="#br0">600 36 24575,'-1'15'0,"0"1"0,-6 23 0,6-37 0,1-1 0,-1 1 0,1-1 0,-1 0 0,1 1 0,-1 0 0,0-1 0,0 1 0,0-1 0,0 0 0,0 1 0,-1-2 0,2 2 0,-1-2 0,0 1 0,-1 1 0,1-1 0,0 0 0,-1-1 0,0 1 0,1 0 0,0 0 0,-1-1 0,1 1 0,0-1 0,-1 1 0,1-1 0,-4 0 0,-4 1 0,-1 0 0,1-1 0,-16-2 0,5 1 0,-279 0 0,160 1 0,137 0 0,0 1 0,0-1 0,1-1 0,0 1 0,-1 0 0,0 0 0,0-1 0,0 0 0,0 1 0,1-1 0,-1 1 0,1-1 0,0 0 0,-1 0 0,0 0 0,2 0 0,-2 0 0,0 0 0,1 0 0,-2-1 0,3-1 0,-2 1 0,1-1 0,0 0 0,0 1 0,0 0 0,0-1 0,1 0 0,-1 1 0,1-1 0,0 1 0,-1-1 0,2-4 0,-2 2 0,1-1 0,1-1 0,0 2 0,-1 0 0,1 0 0,1-1 0,2-7 0,-4 11 0,1 0 0,1 0 0,-2 0 0,1 0 0,1 2 0,0-2 0,-2 0 0,2 1 0,0-1 0,-1 0 0,0 2 0,1-2 0,-1 1 0,2-1 0,-1 2 0,-1 0 0,2-1 0,-2 0 0,1 0 0,0 0 0,0 1 0,1-1 0,1 1 0,21-2 0,49 3 0,-24 0 0,8 4 0,-3 0 0,45 1 0,-23-5 0,-53-2 0,36 4 0,-39 2-1365,-14 0-5461</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75"/>
    </inkml:context>
    <inkml:brush xml:id="br0">
      <inkml:brushProperty name="width" value="0.035" units="cm"/>
      <inkml:brushProperty name="height" value="0.035" units="cm"/>
    </inkml:brush>
  </inkml:definitions>
  <inkml:trace contextRef="#ctx0" brushRef="#br0">29 1 24575,'-5'41'0,"1"-1"0,4 162 0,-1-193 0,0-1 0,0 1 0,-5 15 0,3-14 0,2-1 0,-2 0 0,1 11 0,1-12-67,1-5-96,0-1 1,-1 2 0,1-2 0,0 0 0,0 1-1,1-1 1,0 6 0</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76"/>
    </inkml:context>
    <inkml:brush xml:id="br0">
      <inkml:brushProperty name="width" value="0.035" units="cm"/>
      <inkml:brushProperty name="height" value="0.035" units="cm"/>
    </inkml:brush>
  </inkml:definitions>
  <inkml:trace contextRef="#ctx0" brushRef="#br0">1860 19 24575,'-69'-4'0,"-2"-1"0,-1 2 0,3-2 0,-920 4 0,484 2 0,503-1 0,-1 0 0,2 0 0,-2 0 0,1 1 0,0-1 0,0 0 0,0 1 0,-1 0 0,2 0 0,-2 0 0,2 0 0,-2-1 0,2 1 0,0 0 0,-1 1 0,-1-1 0,-1 3 0,3-2 0,-1 1 0,0-1 0,1 1 0,-2 1 0,2-1 0,0 0 0,-1 0 0,1 0 0,0 0 0,-1 6 0,-6 24 0,5-25 0,0 2 0,1-1 0,1 1 0,-1 10 0,-3 37 0,0 11 0,6 80-1365,-1-138-5461</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77"/>
    </inkml:context>
    <inkml:brush xml:id="br0">
      <inkml:brushProperty name="width" value="0.035" units="cm"/>
      <inkml:brushProperty name="height" value="0.035" units="cm"/>
    </inkml:brush>
  </inkml:definitions>
  <inkml:trace contextRef="#ctx0" brushRef="#br0">1802 47 24575,'0'0'0,"0"-1"0,0 1 0,0-1 0,-1 1 0,1 0 0,0 0 0,-1-1 0,1 1 0,0-1 0,-1 1 0,1-1 0,-1 1 0,1 0 0,0-1 0,0 1 0,-1 0 0,1-1 0,-1 1 0,1 0 0,-1 0 0,1 0 0,0 0 0,-1 0 0,1 0 0,-1 0 0,1 0 0,-1 0 0,-17-2 0,15 2 0,-232-2 0,121 4 0,-1260-2 0,1372 0-47,0 0 0,1 0 0,-1 0 0,0-1 0,0 1 0,1 0 0,-2-1 0,1 1 0,1 0-1,0 0 1,-1-1 0,0 0 0,0-1 0,0 1 0,1 1 0,0-2 0,-1 1 0,1-1 0,-1 2 0,2-2 0,-2 0 0,2 1-1,-2 0 1,1-1 0,0 1 0,0-1 0,1 0 0,-3-3 0,-1-3-6779</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78"/>
    </inkml:context>
    <inkml:brush xml:id="br0">
      <inkml:brushProperty name="width" value="0.035" units="cm"/>
      <inkml:brushProperty name="height" value="0.035" units="cm"/>
    </inkml:brush>
  </inkml:definitions>
  <inkml:trace contextRef="#ctx0" brushRef="#br0">13 0 24575,'-2'0'0,"-1"2"0,2 3 0,-2 0 0,0 1-8191</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79"/>
    </inkml:context>
    <inkml:brush xml:id="br0">
      <inkml:brushProperty name="width" value="0.15875" units="cm"/>
      <inkml:brushProperty name="height" value="0.15875" units="cm"/>
    </inkml:brush>
  </inkml:definitions>
  <inkml:trace contextRef="#ctx0" brushRef="#br0">1 0 24575,'0'0'-8191</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80"/>
    </inkml:context>
    <inkml:brush xml:id="br0">
      <inkml:brushProperty name="width" value="0.15875" units="cm"/>
      <inkml:brushProperty name="height" value="0.15875" units="cm"/>
    </inkml:brush>
  </inkml:definitions>
  <inkml:trace contextRef="#ctx0" brushRef="#br0">1 0 24575,'0'0'-8191</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81"/>
    </inkml:context>
    <inkml:brush xml:id="br0">
      <inkml:brushProperty name="width" value="0.15875" units="cm"/>
      <inkml:brushProperty name="height" value="0.15875" units="cm"/>
    </inkml:brush>
  </inkml:definitions>
  <inkml:trace contextRef="#ctx0" brushRef="#br0">1 0 24575,'0'0'-8191</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82"/>
    </inkml:context>
    <inkml:brush xml:id="br0">
      <inkml:brushProperty name="width" value="0.05" units="cm"/>
      <inkml:brushProperty name="height" value="0.05" units="cm"/>
    </inkml:brush>
  </inkml:definitions>
  <inkml:trace contextRef="#ctx0" brushRef="#br0">600 36 24575,'-1'15'0,"0"1"0,-6 23 0,6-37 0,1-1 0,-1 1 0,1-1 0,-1 0 0,1 1 0,-1 0 0,0-1 0,0 1 0,0-1 0,0 0 0,0 1 0,-1-2 0,2 2 0,-1-2 0,0 1 0,-1 1 0,1-1 0,0 0 0,-1-1 0,0 1 0,1 0 0,0 0 0,-1-1 0,1 1 0,0-1 0,-1 1 0,1-1 0,-4 0 0,-4 1 0,-1 0 0,1-1 0,-16-2 0,5 1 0,-279 0 0,160 1 0,137 0 0,0 1 0,0-1 0,1-1 0,0 1 0,-1 0 0,0 0 0,0-1 0,0 0 0,0 1 0,1-1 0,-1 1 0,1-1 0,0 0 0,-1 0 0,0 0 0,2 0 0,-2 0 0,0 0 0,1 0 0,-2-1 0,3-1 0,-2 1 0,1-1 0,0 0 0,0 1 0,0 0 0,0-1 0,1 0 0,-1 1 0,1-1 0,0 1 0,-1-1 0,2-4 0,-2 2 0,1-1 0,1-1 0,0 2 0,-1 0 0,1 0 0,1-1 0,2-7 0,-4 11 0,1 0 0,1 0 0,-2 0 0,1 0 0,1 2 0,0-2 0,-2 0 0,2 1 0,0-1 0,-1 0 0,0 2 0,1-2 0,-1 1 0,2-1 0,-1 2 0,-1 0 0,2-1 0,-2 0 0,1 0 0,0 0 0,0 1 0,1-1 0,1 1 0,21-2 0,49 3 0,-24 0 0,8 4 0,-3 0 0,45 1 0,-23-5 0,-53-2 0,36 4 0,-39 2-1365,-14 0-5461</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20.699"/>
    </inkml:context>
    <inkml:brush xml:id="br0">
      <inkml:brushProperty name="width" value="0.03528" units="cm"/>
      <inkml:brushProperty name="height" value="0.03528" units="cm"/>
      <inkml:brushProperty name="color" value="#679AE2"/>
    </inkml:brush>
  </inkml:definitions>
  <inkml:trace contextRef="#ctx0" brushRef="#br0">3316 685 24575,'0'-5'0,"1"1"0,0-1 0,1 0 0,-1 0 0,1 0 0,5-8 0,-4 7 0,-1 0 0,1 1 0,-1-1 0,1-8 0,-1-3 0,-1 1 0,-1-1 0,-1 1 0,-1 0 0,-1-1 0,-1 1 0,0 0 0,-1 1 0,-2-1 0,-11-22 0,16 35 0,0 0 0,-1 0 0,0 0 0,1 0 0,-1 0 0,0 1 0,0-1 0,-1 1 0,1 0 0,-1 0 0,1 0 0,-1 0 0,0 0 0,0 0 0,0 2 0,-7-4 0,8 3 0,0 1 0,1 0 0,-1 0 0,0-1 0,0 1 0,0 0 0,0 0 0,0 1 0,0-1 0,1 0 0,-1 0 0,0 1 0,0 0 0,0 0 0,1 0 0,-1 0 0,1-1 0,-1 2 0,1-1 0,-1 1 0,1-1 0,0 1 0,0 0 0,-1-1 0,-1 3 0,-16 19 0,12-13 0,-1-1 0,0 0 0,-20 16 0,28-25 0,1 0 0,0 0 0,-1 0 0,1 0 0,-1 0 0,1 0 0,-1 0 0,1 1 0,-1-1 0,1 0 0,-1 0 0,1 0 0,-1 0 0,1 0 0,-1 0 0,1 0 0,-1 0 0,1 0 0,-1 0 0,1 0 0,-1 0 0,1-1 0,-1 1 0,1 0 0,-1 0 0,1 0 0,0 0 0,-1 0 0,1 0 0,-1-1 0,1 1 0,0 0 0,-1-1 0,1 1 0,0 0 0,-1-1 0,1 1 0,0-1 0,-1 1 0,1 0 0,0-1 0,0 1 0,0 0 0,0 0 0,-1-1 0,1 1 0,0-1 0,0 1 0,0-1 0,0 0 0,-7-29 0,5 22 0,0 0 0,-1 1 0,-1-2 0,0 2 0,0-1 0,0 1 0,-2 0 0,1-1 0,-1 1 0,-8-7 0,-11-9 0,-33-23 0,34 29 0,15 10 0,-1 0 0,0 2 0,0 0 0,-13-5 0,-22-13 0,38 20 0,0 0 0,0 0 0,-1 0 0,0 0 0,1 1 0,-1 0 0,-15-3 0,-61-2 0,56 5 0,6 1 0,6-1 0,0 1 0,0 1 0,0 0 0,-20 3 0,31-2 0,0-1 0,1 1 0,-1 0 0,1 1 0,-1-1 0,1 1 0,0 0 0,-1-1 0,1 2 0,0-1 0,1 1 0,-1-1 0,0 1 0,1-1 0,0 1 0,0 0 0,0 0 0,-5 7 0,-39 73 0,47-82 0,0-1 0,0 0 0,-1 0 0,1 1 0,0-1 0,0 0 0,0 1 0,0-1 0,-1 1 0,1-1 0,0 0 0,0 1 0,-1-1 0,1 0 0,0 1 0,-1-1 0,1 0 0,0 0 0,-1 0 0,1 0 0,0 0 0,-1 0 0,1 1 0,-1-1 0,1 0 0,0 0 0,-1 0 0,1 0 0,-1 0 0,1 0 0,-1 0 0,1 0 0,0 0 0,-1 0 0,1 0 0,-1 0 0,1 0 0,-1 0 0,1 0 0,0 0 0,-1 0 0,1 0 0,-1-1 0,1 1 0,0 0 0,-1 0 0,1 0 0,-1 0 0,1 0 0,0 0 0,-1-1 0,1 1 0,0 0 0,0-1 0,-1 0 0,-16-23 0,9 11 0,-70-88 0,67 87 0,0 1 0,-1 0 0,-1 0 0,0 1 0,-1 0 0,-1 1 0,0 1 0,-1-1 0,-22-10 0,32 19 0,0-1 0,0 1 0,0 0 0,0 0 0,-1 0 0,1 1 0,-1 0 0,1 0 0,-1 1 0,0-1 0,-12 1 0,-6 2 0,-45 8 0,55-8 0,-12 2 0,-13 2 0,0 1 0,-45 14 0,81-18 0,-1-2 0,1 2 0,0-1 0,0 1 0,0 0 0,0-1 0,0 2 0,1-1 0,0 0 0,0 1 0,0-1 0,-3 5 0,-28 48 0,31-51 0,-2 8 0,0-1 0,-5 21 0,-2 7 0,12-39 0,-1 0 0,1-1 0,0 1 0,-1 0 0,1 0 0,-1 0 0,1 0 0,-1-1 0,0 1 0,1 0 0,-1 0 0,0-1 0,0 1 0,1-1 0,-1 1 0,0-1 0,0 1 0,0 0 0,0-1 0,0 1 0,0-1 0,0 0 0,0 1 0,0-1 0,0 0 0,0 0 0,0 0 0,-1 0 0,1 0 0,0 0 0,0 0 0,0 0 0,0 0 0,0 0 0,0 0 0,0 0 0,-1 0 0,1 0 0,0-1 0,-1 0 0,-7-2 0,1-1 0,-1 0 0,1 1 0,-8-7 0,-1 0 0,4 3 0,-238-107 0,240 109 0,1 2 0,-1 0 0,1 0 0,-20-3 0,25 5 0,1 1 0,0 0 0,0-1 0,0 2 0,-1-1 0,1 0 0,0 1 0,0 0 0,0-1 0,0 1 0,0 0 0,0 1 0,0-1 0,0 1 0,-5 3 0,-8 7 0,1 0 0,0 1 0,2 1 0,0 0 0,1 1 0,0 0 0,-17 30 0,26-36 0,1-1 0,0 1 0,0-1 0,1 1 0,1 1 0,0-1 0,1 0 0,0 0 0,0-1 0,3 12 0,-1 15 0,2-17 0,-3-16 0,0 1 0,0-1 0,-1 1 0,1-1 0,-1 1 0,0-1 0,1 1 0,-2 3 0,-32-21 0,14 7 0,-1 1 0,0 0 0,0 2 0,0 0 0,-1 1 0,0 1 0,0-1 0,-1 3 0,-38 0 0,54 2 0,1 0 0,0 0 0,0 1 0,0 0 0,0-1 0,1 1 0,-1 0 0,0 1 0,1-1 0,0 1 0,0 0 0,0 0 0,0 0 0,0 0 0,1 0 0,-1 1 0,1 0 0,0-1 0,1 1 0,-1 0 0,-3 8 0,0 1 0,0 0 0,1 1 0,1 0 0,0-1 0,-2 25 0,5-33 0,0 11 0,1 31 0,0-44 0,0 1 0,1-1 0,0 2 0,0-2 0,0 0 0,0 1 0,0 0 0,1-1 0,0 0 0,0 1 0,0-1 0,0-1 0,1 2 0,3 2 0,-1-2 0,-11-8 0,-17-6 0,10 7 0,-1 1 0,-1 1 0,1 0 0,0 0 0,0 2 0,0 0 0,0 0 0,-26 4 0,37-3 0,-1 0 0,0-1 0,1 1 0,-1 0 0,1 0 0,0 0 0,0 0 0,0 1 0,0-1 0,-4 6 0,-23 30 0,25-30 0,1-2 0,0 0 0,1 1 0,0 0 0,1 0 0,0 0 0,0-1 0,0 12 0,-1 49 0,3-67 0,-1 9 0,2-2 0,0 1 0,0 0 0,0-1 0,6 15 0,-6-19 0,1 1 0,0-1 0,0 1 0,1-1 0,-1 0 0,1 1 0,0-2 0,0 1 0,0 0 0,0 0 0,0 0 0,1-1 0,7 4 0,-8-1 0,-11-3 0,-27 2 0,3-1 0,26-1 0,1-1 0,0 2 0,0-1 0,0 1 0,0-1 0,1 2 0,0-1 0,-1-1 0,1 2 0,-5 5 0,-35 42 0,29-33 0,5-5 0,1-1 0,0 0 0,2 2 0,-1 0 0,-8 26 0,14-34 0,0 0 0,0 0 0,1 0 0,0 0 0,1 0 0,-1 0 0,2 1 0,-1-1 0,1 0 0,0 0 0,0 1 0,1-2 0,0 1 0,0 0 0,1 0 0,6 9 0,-6-11 0,2 0 0,-1 0 0,0 0 0,1-1 0,0 1 0,6 2 0,16 13 0,-27-18 0,0-1 0,1 0 0,-1 1 0,0-1 0,0 1 0,1-1 0,-1 1 0,0-1 0,0 1 0,0-1 0,0 0 0,0 0 0,1 1 0,-1-1 0,0 1 0,0-1 0,0 1 0,0-1 0,0 1 0,-1-1 0,1 1 0,0-1 0,0 0 0,0 0 0,0 0 0,-1 1 0,1-1 0,0 1 0,0-1 0,-1 1 0,1-1 0,0 0 0,-1 1 0,1-1 0,0 0 0,-1 0 0,1 0 0,0 1 0,-1-1 0,1 0 0,-1 0 0,1 1 0,-1-1 0,1 0 0,-1 0 0,0 0 0,-29 11 0,20-9 0,2 2 0,-1-1 0,1 1 0,0-1 0,0 2 0,0-1 0,1 1 0,0 0 0,0 0 0,-9 10 0,13-12 0,1-1 0,0 1 0,-1 0 0,1 0 0,0 1 0,1-1 0,-1-1 0,1 2 0,0-1 0,0 0 0,0 1 0,0 0 0,1-1 0,-1 0 0,1 1 0,0-1 0,1 1 0,-1-1 0,1 1 0,0-1 0,0 0 0,0 1 0,3 5 0,-2-7 0,-1 1 0,1 0 0,0-1 0,1 1 0,-1-1 0,1 0 0,-1 1 0,1-2 0,0 2 0,0-2 0,0 1 0,0 0 0,0-1 0,0 1 0,1-1 0,-1 0 0,0 0 0,1 0 0,0 0 0,-1 0 0,6 0 0,9 1 0,-1-1 0,1-1 0,23-2 0,-7 1 0,314 1 0,-333 1 0,-1 0 0,0 1 0,25 5 0,-23-3 0,1-1 0,24 2 0,397 7 0,-276-6 0,5 0 0,411-6-1365,-565 0-5461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12"/>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2:42:46.071"/>
    </inkml:context>
    <inkml:brush xml:id="br0">
      <inkml:brushProperty name="width" value="0.025" units="cm"/>
      <inkml:brushProperty name="height" value="0.025" units="cm"/>
    </inkml:brush>
  </inkml:definitions>
  <inkml:trace contextRef="#ctx0" brushRef="#br0">3 849 24575,'66'-3'0,"0"-3"0,127-33 0,122-68 0,-281 93 0,-1-1 0,-1-3 0,0-1 0,57-46 0,-49 31 0,7-5 0,68-44 0,-76 57 0,0-2 0,67-67 0,-91 79 0,-1-1 0,18-25 0,-20 24 0,0 1 0,30-29 0,-33 37-195,1-1 0,-1 0 0,-1-1 0,1 0 0,-1-1 0,7-13 0,-10 14-6631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2:42:42.197"/>
    </inkml:context>
    <inkml:brush xml:id="br0">
      <inkml:brushProperty name="width" value="0.025" units="cm"/>
      <inkml:brushProperty name="height" value="0.025" units="cm"/>
    </inkml:brush>
  </inkml:definitions>
  <inkml:trace contextRef="#ctx0" brushRef="#br0">438 1 24575,'-2'3'0,"-1"0"0,1 0 0,-1 0 0,0 1 0,0-1 0,0-1 0,0 1 0,0-1 0,-6 4 0,-5 5 0,-20 21 0,-74 62 0,95-82 0,0 2 0,1-1 0,0 2 0,1 0 0,1 0 0,-16 32 0,-8 10 0,3-7-682,-48 100-1,72-136-6143</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43"/>
    </inkml:context>
    <inkml:brush xml:id="br0">
      <inkml:brushProperty name="width" value="0.035" units="cm"/>
      <inkml:brushProperty name="height" value="0.035" units="cm"/>
    </inkml:brush>
  </inkml:definitions>
  <inkml:trace contextRef="#ctx0" brushRef="#br0">292 1 24575,'0'6'0,"-1"0"0,0-1 0,0 1 0,-1 0 0,-2 6 0,-6 17 0,-13 70 0,1-13 0,-41 131 0,42-149 0,-15 32 0,23-53 0,-10 61 0,19-77 0,-9 33 0,-16 71 0,15-70 0,11-46-72,-3 22 0,4-24-1149,1-10-5605</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44"/>
    </inkml:context>
    <inkml:brush xml:id="br0">
      <inkml:brushProperty name="width" value="0.035" units="cm"/>
      <inkml:brushProperty name="height" value="0.035" units="cm"/>
    </inkml:brush>
  </inkml:definitions>
  <inkml:trace contextRef="#ctx0" brushRef="#br0">390 80 24575,'-27'-1'0,"15"0"0,0 1 0,0 0 0,-20 3 0,26-1 0,1 0 0,-1-1 0,0 2 0,0-1 0,-8 5 0,-25 19 0,34-23 0,-16 14 0,-1 1 0,2 1 0,0 1 0,1 0 0,-26 40 0,40-52 0,0 0 0,0 0 0,0 1 0,3-1 0,-6 15 0,-5 47 0,5-29 0,4-21 0,2 1 0,0 0 0,1-1 0,1 1 0,3 24 0,-1-31 0,2 1 0,10 29 0,-10-34 0,0-2 0,1 1 0,-1-1 0,2 0 0,0 0 0,8 8 0,-1-3 0,-9-9 0,0 1 0,-1 0 0,2-2 0,-2 1 0,2-1 0,-1 1 0,1-1 0,0 0 0,6 2 0,6 3 0,-3-3 0,-1 1 0,1-1 0,0-1 0,1 0 0,0 1 0,16 0 0,-7-4 0,-3-1 0,0 0 0,0-1 0,0 0 0,1-3 0,-1 1 0,0-1 0,37-13 0,-41 10 0,0 0 0,-1 0 0,0-2 0,16-10 0,-23 12 0,-2 1 0,1 0 0,-1-2 0,0 2 0,-1-2 0,1 0 0,-2 1 0,9-16 0,-8 11 0,1-1 0,-3 0 0,0 0 0,6-27 0,-7 11 0,1-36 0,-4 54 0,-3-61 0,2 60 0,0 1 0,-1 1 0,0 0 0,-9-18 0,-7-10 0,-43-69 0,46 86 0,-1-1 0,-20-22 0,30 38 0,0 1 0,-1-1 0,2 1 0,-3 0 0</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45"/>
    </inkml:context>
    <inkml:brush xml:id="br0">
      <inkml:brushProperty name="width" value="0.035" units="cm"/>
      <inkml:brushProperty name="height" value="0.035" units="cm"/>
    </inkml:brush>
  </inkml:definitions>
  <inkml:trace contextRef="#ctx0" brushRef="#br0">0 0 24575,'3'0'0,"1"0"0,2 0 0,2 0 0,2 0 0,-1 0 0,3 0 0,-2 0 0,1 0 0,-1 0 0,-1 0-8191</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46"/>
    </inkml:context>
    <inkml:brush xml:id="br0">
      <inkml:brushProperty name="width" value="0.035" units="cm"/>
      <inkml:brushProperty name="height" value="0.035" units="cm"/>
    </inkml:brush>
  </inkml:definitions>
  <inkml:trace contextRef="#ctx0" brushRef="#br0">0 1 24575,'0'545'0,"8"-465"0,0-3 0,-10 82-1365,2-151-5461</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47"/>
    </inkml:context>
    <inkml:brush xml:id="br0">
      <inkml:brushProperty name="width" value="0.035" units="cm"/>
      <inkml:brushProperty name="height" value="0.035" units="cm"/>
    </inkml:brush>
  </inkml:definitions>
  <inkml:trace contextRef="#ctx0" brushRef="#br0">0 0 24575,'1'4'0,"0"0"0,0 1 0,-1-1 0,1 0 0,1 0 0,2 5 0,3 9 0,38 155 0,-2-4 0,45 219 0,-79-338 0,44 165 0,-48-195 0,-1-13 0,-1 0 0,-2 0 0,0 1 0,2 8 0,-3-16-1,0 0 1,0 0-1,0 0 0,0 0 0,0 0 0,0 0 0,0 0 0,0 0 0,-1 0 1,1 0-1,0 0 0,0 0 0,0 0 0,0 0 0,0 0 0,0 0 1,0 0-1,0 0 0,0 0 0,0 0 0,0 0 0,0 0 0,0 0 1,0 0-1,0 0 0,0 0 0,-2 0 0,2 0 0,0 0 0,0 0 0,0 0 1,0 0-1,0 0 0,0 0 0,0 1 0,0-1 0,0 0 0,0 0 1,0 0-1,0 0 0,0 0 0,0 0 0,0 0 0,0 0 0,0 0 1,0 0-1,0 0 0,0 0 0,0 0 0,0 0 0,0 0 0,0 1 1,0-1-1,0 0 0,0 0 0,0 0 0,0 0 0,0 0 0,0 0 0,0 0 1,-2-5 116,-5-10-1160,7 14 659,-6-13-6441</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48"/>
    </inkml:context>
    <inkml:brush xml:id="br0">
      <inkml:brushProperty name="width" value="0.035" units="cm"/>
      <inkml:brushProperty name="height" value="0.035" units="cm"/>
    </inkml:brush>
  </inkml:definitions>
  <inkml:trace contextRef="#ctx0" brushRef="#br0">248 0 24575,'0'2'0,"-1"1"0,0-1 0,0 0 0,0 1 0,1-1 0,-2-1 0,-1 5 0,0 1 0,-2 4 0,1 0 0,-2 14 0,-3 4 0,-5 9 0,-15 68 0,6-31 0,2 4 0,0-19 0,16-45 0,0-1 0,0 1 0,2 0 0,-4 21 0,5-16 0,-11 39 0,10-40 0,-4 33 0,5-29 0,1 2 0,2-20 0,-1 0 0,-1 1 0,1-1 0,-1 0 0,0 1 0,-3 9 0,-1-6 0,4-1 0,-2 1 0,0 16 0,1-15 0,0 1 0,-6 15 0,5-14 0,1 0 0,-2 0 0,1 17 0,-3 15 0,5-36-1365,-1-2-5461</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49"/>
    </inkml:context>
    <inkml:brush xml:id="br0">
      <inkml:brushProperty name="width" value="0.035" units="cm"/>
      <inkml:brushProperty name="height" value="0.035" units="cm"/>
    </inkml:brush>
  </inkml:definitions>
  <inkml:trace contextRef="#ctx0" brushRef="#br0">26 1 24575,'-1'6'0,"-1"0"0,-2 10 0,2-7 0,2-26 0,0 11 0,0 15 0,0-7 0,0 7 0,0-8 0,0-1 0,0 0 0,0 0 0,0 0 0,0 1 0,0-1 0,0 0 0,0 0 0,0 0 0,0 0 0,0 0 0,0 0 0,0 0 0,0 0 0,0 0 0,0 0 0,0 1 0,0-1 0,0 0 0,0 0 0,0 0 0,0 1 0,0-1 0,0 0 0,-1 0 0,1 0 0,0 0 0,0 1 0,0-1 0,0 0 0,0 0 0,0 0 0,-2 0 0,-8 1 0,6-1 0,8-6 0,-4 6-22,0 0-1,0 0 1,0 0 0,0 0-1,0 0 1,0 1 0,0-1-1,0 0 1,0 0-1,0 0 1,0 0 0,0 0-1,0 0 1,0 1 0,0-1-1,0 0 1,0 0-1,0 0 1,0 0 0,0 0-1,0 0 1,0 0-1,0 0 1,0 0 0,0 0-1,0 0 1,0 0 0,0 0-1,0 0 1,0 0-1,1 0 1,-1 0 0,0 0-1,0 0 1,0 0-1,0 0 1,0 0 0,0 0-1,1 0 1,-1 0 0,0 0-1,0 0 1,0 0-1,0 0 1,0 0 0,1 0-1,-1 0 1,0 0 0,0 0-1,0 0 1,0 0-1,0 0 1,0 0 0,1 0-1,-1 0 1,0 0-1,0 0 1,0 0 0,0 0-1,0 0 1,-1 3-6804</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50"/>
    </inkml:context>
    <inkml:brush xml:id="br0">
      <inkml:brushProperty name="width" value="0.035" units="cm"/>
      <inkml:brushProperty name="height" value="0.035" units="cm"/>
    </inkml:brush>
  </inkml:definitions>
  <inkml:trace contextRef="#ctx0" brushRef="#br0">1 0 24575,'9'26'0,"-2"-12"0,38 107 0,6 20 0,-46-126 0,-1-1 0,2 1 0,0-1 0,14 22 0,-10-19 0,-1 1 0,-1 1 0,10 33 0,10 22 0,-24-67 0,1 1 0,-1-1 0,1 0 0,1 0 0,0-1 0,12 12 0,50 34 0,-29-23 0,-8-6-59,-18-15-202,-2 1 0,1 0-1,-1 1 1,16 19 0,-21-22-6565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13"/>
    </inkml:context>
    <inkml:brush xml:id="br0">
      <inkml:brushProperty name="width" value="0.03528" units="cm"/>
      <inkml:brushProperty name="height" value="0.03528" units="cm"/>
    </inkml:brush>
  </inkml:definitions>
  <inkml:trace contextRef="#ctx0" brushRef="#br0">0 0 24575,'0'0'-8191</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41"/>
    </inkml:context>
    <inkml:brush xml:id="br0">
      <inkml:brushProperty name="width" value="0.035" units="cm"/>
      <inkml:brushProperty name="height" value="0.035" units="cm"/>
    </inkml:brush>
  </inkml:definitions>
  <inkml:trace contextRef="#ctx0" brushRef="#br0">379 10 24575,'-25'23'0,"18"-15"0,1 1 0,0-2 0,-3 0 0,2 0 0,-1 0 0,-15 9 0,-21 21 0,-21 36 0,26-26 0,-6 14 0,31-45 0,1 0 0,0 0 0,2 1 0,0 1 0,0-1 0,-9 30 0,20-46 0,-1 0 0,1 1 0,-1-1 0,1 1 0,0-1 0,0 1 0,0-1 0,0 0 0,1 1 0,-1-1 0,0 0 0,1 1 0,-1 0 0,0-2 0,1 2 0,0-1 0,-1 0 0,1 1 0,0-1 0,2 3 0,25 20 0,-6-7 0,-10-6 0,2 0 0,16 10 0,5 5 0,-10-10 0,7 5 0,-12-3 0,1-1 0,0-1 0,32 17 0,-52-32 0,1-1 0,-1 0 0,-1 0 0,1 0 0,0 0 0,0 0 0,1 0 0,-2-1 0,1 1 0,1 0 0,-1 0 0,-1 0 0,1-1 0,0 1 0,0-1 0,0 1 0,0-1 0,-1 1 0,1-1 0,0 1 0,0 0 0,-1-1 0,1 0 0,0 0 0,-1 0 0,1 0 0,1 0 0,20-28 0,-18 24 0,45-50 0,-25 31 0,41-35 0,-44 41 0,25-24 0,39-49 0,18-28 0,-101 119 0,-2-1 0,1-1 0,0 1 0,0 0 0,0 0 0,-1 0 0,0-1 0,1 1 0,-1 0 0,0 0 0,0-1 0,1 1 0,-1 0 0,0-1 0,0 1 0,0 0 0,0-1 0,0 1 0,-1 0 0,1-1 0,0 1 0,0-1 0,-1 1 0,1 0 0,0-1 0,-1 2 0,0-2 0,0 1 0,-1-1 0,-2-4 0,-2 1 0,1 0 0,-1 0 0,-10-7 0,1 1 0,-37-25 0,-29-21 0,23 18 0,-12 5 0,65 30-227,-3 1-1,1 0 1,0 0-1,0 1 1,-12-2-1,15 2-6598</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4:51:04.642"/>
    </inkml:context>
    <inkml:brush xml:id="br0">
      <inkml:brushProperty name="width" value="0.035" units="cm"/>
      <inkml:brushProperty name="height" value="0.035" units="cm"/>
    </inkml:brush>
  </inkml:definitions>
  <inkml:trace contextRef="#ctx0" brushRef="#br0">312 9 24575,'-19'19'0,"13"-13"0,1 1 0,-1-1 0,0 0 0,0 0 0,-1-1 0,-12 9 0,-17 16 0,-18 31 0,22-23 0,-5 13 0,25-38 0,1 0 0,0 1 0,2 0 0,0 0 0,1 0 0,-9 25 0,16-38 0,1 0 0,0 1 0,-1-2 0,1 1 0,0 1 0,0 0 0,0-2 0,0 1 0,0 1 0,1-1 0,-1 0 0,1 0 0,-1 1 0,0-2 0,0 2 0,1-1 0,0-1 0,-1 2 0,1-1 0,1 1 0,22 19 0,-7-7 0,-5-5 0,-2 0 0,15 8 0,4 5 0,-8-9 0,4 4 0,-7-2 0,-1-1 0,1 0 0,25 13 0,-41-27 0,-1 0 0,-1 0 0,0 0 0,1 0 0,0 0 0,0 0 0,0 0 0,0 0 0,-1 0 0,2 0 0,-1 0 0,-1 0 0,1-1 0,0 1 0,-1-1 0,1 1 0,0-1 0,-1 1 0,1 0 0,0 0 0,-1 0 0,1-1 0,0 0 0,-1 0 0,0 0 0,1 0 0,0 1 0,18-24 0,-16 20 0,38-42 0,-22 26 0,35-29 0,-36 35 0,19-22 0,34-38 0,14-24 0,-84 97 0,0 0 0,-1 1 0,1-2 0,0 1 0,-1 0 0,1 1 0,0-2 0,-1 2 0,0-2 0,0 1 0,0 0 0,0 0 0,0-1 0,0 1 0,0 1 0,0-1 0,0-1 0,0 0 0,0 2 0,0-1 0,0-1 0,0 1 0,0 1 0,-1-1 0,0-1 0,1 2 0,-1-2 0,0 2 0,0-2 0,-3-3 0,-1 1 0,1 0 0,-1 0 0,-8-6 0,0 1 0,-29-22 0,-24-15 0,17 13 0,-9 5 0,53 25-227,-1 1-1,1-1 1,-1 1-1,0 0 1,-9-1-1,10 1-6598</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715"/>
    </inkml:context>
    <inkml:brush xml:id="br0">
      <inkml:brushProperty name="width" value="0.035" units="cm"/>
      <inkml:brushProperty name="height" value="0.035" units="cm"/>
    </inkml:brush>
  </inkml:definitions>
  <inkml:trace contextRef="#ctx0" brushRef="#br0">29 1 24575,'-5'41'0,"1"-1"0,4 162 0,-1-193 0,0-1 0,0 1 0,-5 15 0,3-14 0,2-1 0,-2 0 0,1 11 0,1-12-67,1-5-96,0-1 1,-1 2 0,1-2 0,0 0 0,0 1-1,1-1 1,0 6 0</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716"/>
    </inkml:context>
    <inkml:brush xml:id="br0">
      <inkml:brushProperty name="width" value="0.035" units="cm"/>
      <inkml:brushProperty name="height" value="0.035" units="cm"/>
    </inkml:brush>
  </inkml:definitions>
  <inkml:trace contextRef="#ctx0" brushRef="#br0">1860 19 24575,'-69'-4'0,"-2"-1"0,-1 2 0,3-2 0,-920 4 0,484 2 0,503-1 0,-1 0 0,2 0 0,-2 0 0,1 1 0,0-1 0,0 0 0,0 1 0,-1 0 0,2 0 0,-2 0 0,2 0 0,-2-1 0,2 1 0,0 0 0,-1 1 0,-1-1 0,-1 3 0,3-2 0,-1 1 0,0-1 0,1 1 0,-2 1 0,2-1 0,0 0 0,-1 0 0,1 0 0,0 0 0,-1 6 0,-6 24 0,5-25 0,0 2 0,1-1 0,1 1 0,-1 10 0,-3 37 0,0 11 0,6 80-1365,-1-138-5461</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717"/>
    </inkml:context>
    <inkml:brush xml:id="br0">
      <inkml:brushProperty name="width" value="0.035" units="cm"/>
      <inkml:brushProperty name="height" value="0.035" units="cm"/>
    </inkml:brush>
  </inkml:definitions>
  <inkml:trace contextRef="#ctx0" brushRef="#br0">1802 47 24575,'0'0'0,"0"-1"0,0 1 0,0-1 0,-1 1 0,1 0 0,0 0 0,-1-1 0,1 1 0,0-1 0,-1 1 0,1-1 0,-1 1 0,1 0 0,0-1 0,0 1 0,-1 0 0,1-1 0,-1 1 0,1 0 0,-1 0 0,1 0 0,0 0 0,-1 0 0,1 0 0,-1 0 0,1 0 0,-1 0 0,-17-2 0,15 2 0,-232-2 0,121 4 0,-1260-2 0,1372 0-47,0 0 0,1 0 0,-1 0 0,0-1 0,0 1 0,1 0 0,-2-1 0,1 1 0,1 0-1,0 0 1,-1-1 0,0 0 0,0-1 0,0 1 0,1 1 0,0-2 0,-1 1 0,1-1 0,-1 2 0,2-2 0,-2 0 0,2 1-1,-2 0 1,1-1 0,0 1 0,0-1 0,1 0 0,-3-3 0,-1-3-6779</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718"/>
    </inkml:context>
    <inkml:brush xml:id="br0">
      <inkml:brushProperty name="width" value="0.035" units="cm"/>
      <inkml:brushProperty name="height" value="0.035" units="cm"/>
    </inkml:brush>
  </inkml:definitions>
  <inkml:trace contextRef="#ctx0" brushRef="#br0">13 0 24575,'-2'0'0,"-1"2"0,2 3 0,-2 0 0,0 1-8191</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719"/>
    </inkml:context>
    <inkml:brush xml:id="br0">
      <inkml:brushProperty name="width" value="0.15875" units="cm"/>
      <inkml:brushProperty name="height" value="0.15875" units="cm"/>
    </inkml:brush>
  </inkml:definitions>
  <inkml:trace contextRef="#ctx0" brushRef="#br0">1 0 24575,'0'0'-8191</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720"/>
    </inkml:context>
    <inkml:brush xml:id="br0">
      <inkml:brushProperty name="width" value="0.15875" units="cm"/>
      <inkml:brushProperty name="height" value="0.15875" units="cm"/>
    </inkml:brush>
  </inkml:definitions>
  <inkml:trace contextRef="#ctx0" brushRef="#br0">1 0 24575,'0'0'-8191</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721"/>
    </inkml:context>
    <inkml:brush xml:id="br0">
      <inkml:brushProperty name="width" value="0.15875" units="cm"/>
      <inkml:brushProperty name="height" value="0.15875" units="cm"/>
    </inkml:brush>
  </inkml:definitions>
  <inkml:trace contextRef="#ctx0" brushRef="#br0">1 0 24575,'0'0'-8191</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722"/>
    </inkml:context>
    <inkml:brush xml:id="br0">
      <inkml:brushProperty name="width" value="0.05" units="cm"/>
      <inkml:brushProperty name="height" value="0.05" units="cm"/>
    </inkml:brush>
  </inkml:definitions>
  <inkml:trace contextRef="#ctx0" brushRef="#br0">600 36 24575,'-1'15'0,"0"1"0,-6 23 0,6-37 0,1 0 0,-1-1 0,1 0 0,-1 0 0,1 1 0,-1 0 0,0-1 0,0 1 0,0-1 0,0 0 0,0 1 0,-1-2 0,2 2 0,-1-2 0,0 1 0,-1 1 0,1-1 0,0 0 0,-1-1 0,0 1 0,1 0 0,0 0 0,-1-1 0,1 1 0,0-1 0,-1 1 0,1-1 0,-4 0 0,-4 1 0,-1 0 0,1-1 0,-16-2 0,5 1 0,-279 0 0,160 1 0,137 0 0,0 1 0,0-1 0,1-1 0,0 1 0,-1 0 0,0 0 0,0-1 0,0 0 0,0 1 0,1-1 0,-1 1 0,1-1 0,0 0 0,-1 0 0,0 0 0,2 0 0,-2 0 0,0 0 0,1 0 0,-2-1 0,3-1 0,-2 1 0,1-1 0,0 0 0,0 1 0,0 0 0,0-1 0,1 0 0,-1 1 0,1-1 0,0 1 0,-1-1 0,2-4 0,-2 2 0,1-1 0,1 0 0,0 0 0,-1 1 0,1 0 0,1-1 0,2-7 0,-4 11 0,1 0 0,1 0 0,-2 0 0,1 1 0,1 0 0,0-1 0,-2 0 0,2 1 0,0-1 0,-1 0 0,0 2 0,1-2 0,-1 1 0,2-1 0,-1 2 0,-1 0 0,2-1 0,-2 0 0,1 0 0,0 0 0,0 1 0,1-1 0,1 1 0,21-2 0,49 3 0,-24 0 0,8 4 0,-3 0 0,45 1 0,-23-5 0,-53-2 0,36 4 0,-39 2-1365,-14 0-5461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14"/>
    </inkml:context>
    <inkml:brush xml:id="br0">
      <inkml:brushProperty name="width" value="0.03528" units="cm"/>
      <inkml:brushProperty name="height" value="0.03528" units="cm"/>
    </inkml:brush>
  </inkml:definitions>
  <inkml:trace contextRef="#ctx0" brushRef="#br0">1 0 24575,'0'0'-8191</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701"/>
    </inkml:context>
    <inkml:brush xml:id="br0">
      <inkml:brushProperty name="width" value="0.035" units="cm"/>
      <inkml:brushProperty name="height" value="0.035" units="cm"/>
    </inkml:brush>
  </inkml:definitions>
  <inkml:trace contextRef="#ctx0" brushRef="#br0">29 1 24575,'-5'41'0,"1"-1"0,4 162 0,-1-193 0,0-1 0,0 1 0,-5 15 0,3-14 0,2-1 0,-2 0 0,1 11 0,1-12-67,1-5-96,0-1 1,-1 2 0,1-2 0,0 0 0,0 1-1,1-1 1,0 6 0</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702"/>
    </inkml:context>
    <inkml:brush xml:id="br0">
      <inkml:brushProperty name="width" value="0.035" units="cm"/>
      <inkml:brushProperty name="height" value="0.035" units="cm"/>
    </inkml:brush>
  </inkml:definitions>
  <inkml:trace contextRef="#ctx0" brushRef="#br0">1860 19 24575,'-69'-4'0,"-2"-1"0,-1 2 0,3-2 0,-920 4 0,484 2 0,503-1 0,-1 0 0,2 0 0,-2 0 0,1 1 0,0-1 0,0 0 0,0 1 0,-1 0 0,2 0 0,-2 0 0,2 0 0,-2-1 0,2 1 0,0 0 0,-1 1 0,-1-1 0,-1 3 0,3-2 0,-1 1 0,0-1 0,1 1 0,-2 1 0,2-1 0,0 0 0,-1 0 0,1 0 0,0 0 0,-1 6 0,-6 24 0,5-25 0,0 2 0,1-1 0,1 1 0,-1 10 0,-3 37 0,0 11 0,6 80-1365,-1-138-5461</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709"/>
    </inkml:context>
    <inkml:brush xml:id="br0">
      <inkml:brushProperty name="width" value="0.035" units="cm"/>
      <inkml:brushProperty name="height" value="0.035" units="cm"/>
    </inkml:brush>
  </inkml:definitions>
  <inkml:trace contextRef="#ctx0" brushRef="#br0">1802 47 24575,'0'0'0,"0"-1"0,0 1 0,0-1 0,-1 1 0,1 0 0,0 0 0,-1-1 0,1 1 0,0-1 0,-1 1 0,1-1 0,-1 1 0,1 0 0,0-1 0,0 1 0,-1 0 0,1-1 0,-1 1 0,1 0 0,-1 0 0,1 0 0,0 0 0,-1 0 0,1 0 0,-1 0 0,1 0 0,-1 0 0,-17-2 0,15 2 0,-232-2 0,121 4 0,-1260-2 0,1372 0-47,0 0 0,1 0 0,-1 0 0,0-1 0,0 1 0,1 0 0,-2-1 0,1 1 0,1 0-1,0 0 1,-1-1 0,0 0 0,0-1 0,0 1 0,1 1 0,0-2 0,-1 1 0,1-1 0,-1 2 0,2-2 0,-2 0 0,2 1-1,-2 0 1,1-1 0,0 1 0,0-1 0,1 0 0,-3-3 0,-1-3-6779</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710"/>
    </inkml:context>
    <inkml:brush xml:id="br0">
      <inkml:brushProperty name="width" value="0.035" units="cm"/>
      <inkml:brushProperty name="height" value="0.035" units="cm"/>
    </inkml:brush>
  </inkml:definitions>
  <inkml:trace contextRef="#ctx0" brushRef="#br0">13 0 24575,'-2'0'0,"-1"2"0,2 3 0,-2 0 0,0 1-8191</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711"/>
    </inkml:context>
    <inkml:brush xml:id="br0">
      <inkml:brushProperty name="width" value="0.15875" units="cm"/>
      <inkml:brushProperty name="height" value="0.15875" units="cm"/>
    </inkml:brush>
  </inkml:definitions>
  <inkml:trace contextRef="#ctx0" brushRef="#br0">1 0 24575,'0'0'-8191</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712"/>
    </inkml:context>
    <inkml:brush xml:id="br0">
      <inkml:brushProperty name="width" value="0.15875" units="cm"/>
      <inkml:brushProperty name="height" value="0.15875" units="cm"/>
    </inkml:brush>
  </inkml:definitions>
  <inkml:trace contextRef="#ctx0" brushRef="#br0">1 0 24575,'0'0'-8191</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713"/>
    </inkml:context>
    <inkml:brush xml:id="br0">
      <inkml:brushProperty name="width" value="0.15875" units="cm"/>
      <inkml:brushProperty name="height" value="0.15875" units="cm"/>
    </inkml:brush>
  </inkml:definitions>
  <inkml:trace contextRef="#ctx0" brushRef="#br0">1 0 24575,'0'0'-8191</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714"/>
    </inkml:context>
    <inkml:brush xml:id="br0">
      <inkml:brushProperty name="width" value="0.05" units="cm"/>
      <inkml:brushProperty name="height" value="0.05" units="cm"/>
    </inkml:brush>
  </inkml:definitions>
  <inkml:trace contextRef="#ctx0" brushRef="#br0">600 36 24575,'-1'15'0,"0"1"0,-6 23 0,6-37 0,1-1 0,-1 1 0,1-1 0,-1 0 0,1 1 0,-1 0 0,0-1 0,0 1 0,0-1 0,0 0 0,0 1 0,-1-2 0,2 2 0,-1-2 0,0 1 0,-1 1 0,1-1 0,0 0 0,-1-1 0,0 1 0,1 0 0,0 0 0,-1-1 0,1 1 0,0-1 0,-1 1 0,1-1 0,-4 0 0,-4 1 0,-1 0 0,1-1 0,-16-2 0,5 1 0,-279 0 0,160 1 0,137 0 0,0 1 0,0-1 0,1-1 0,0 1 0,-1 0 0,0 0 0,0-1 0,0 0 0,0 1 0,1-1 0,-1 1 0,1-1 0,0 0 0,-1 0 0,0 0 0,2 0 0,-2 0 0,0 0 0,1 0 0,-2-1 0,3-1 0,-2 1 0,1-1 0,0 0 0,0 1 0,0 0 0,0-1 0,1 0 0,-1 1 0,1-1 0,0 1 0,-1-1 0,2-4 0,-2 2 0,1-1 0,1-1 0,0 2 0,-1 0 0,1 0 0,1-1 0,2-7 0,-4 11 0,1 0 0,1 0 0,-2 0 0,1 0 0,1 2 0,0-2 0,-2 0 0,2 1 0,0-1 0,-1 0 0,0 2 0,1-2 0,-1 1 0,2-1 0,-1 2 0,-1 0 0,2-1 0,-2 0 0,1 0 0,0 0 0,0 1 0,1-1 0,1 1 0,21-2 0,49 3 0,-24 0 0,8 4 0,-3 0 0,45 1 0,-23-5 0,-53-2 0,36 4 0,-39 2-1365,-14 0-5461</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693"/>
    </inkml:context>
    <inkml:brush xml:id="br0">
      <inkml:brushProperty name="width" value="0.035" units="cm"/>
      <inkml:brushProperty name="height" value="0.035" units="cm"/>
    </inkml:brush>
  </inkml:definitions>
  <inkml:trace contextRef="#ctx0" brushRef="#br0">29 1 24575,'-5'41'0,"1"-1"0,4 162 0,-1-193 0,0-1 0,0 1 0,-5 15 0,3-14 0,2-1 0,-2 0 0,1 11 0,1-12-67,1-5-96,0-1 1,-1 2 0,1-2 0,0 0 0,0 1-1,1-1 1,0 6 0</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694"/>
    </inkml:context>
    <inkml:brush xml:id="br0">
      <inkml:brushProperty name="width" value="0.035" units="cm"/>
      <inkml:brushProperty name="height" value="0.035" units="cm"/>
    </inkml:brush>
  </inkml:definitions>
  <inkml:trace contextRef="#ctx0" brushRef="#br0">1860 19 24575,'-69'-4'0,"-2"-1"0,-1 2 0,3-2 0,-920 4 0,484 2 0,503-1 0,-1 0 0,2 0 0,-2 0 0,1 1 0,0-1 0,0 0 0,0 1 0,-1 0 0,2 0 0,-2 0 0,2 0 0,-2-1 0,2 1 0,0 0 0,-1 1 0,-1-1 0,-1 3 0,3-2 0,-1 1 0,0-1 0,1 1 0,-2 1 0,2-1 0,0 0 0,-1 0 0,1 0 0,0 0 0,-1 6 0,-6 24 0,5-25 0,0 2 0,1-1 0,1 1 0,-1 10 0,-3 37 0,0 11 0,6 80-1365,-1-138-5461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7:54.965"/>
    </inkml:context>
    <inkml:brush xml:id="br0">
      <inkml:brushProperty name="width" value="0.03528" units="cm"/>
      <inkml:brushProperty name="height" value="0.03528" units="cm"/>
    </inkml:brush>
  </inkml:definitions>
  <inkml:trace contextRef="#ctx0" brushRef="#br0">235 1 24575,'-31'20'0,"15"-7"0,8-8 0,-13 6 0,0 1 0,1 1 0,1 1 0,0 0 0,-32 34 0,44-41 0,-14 25 0,20-31 0,1 0 0,0 0 0,0 0 0,0 0 0,0 0 0,0 0 0,0-1 0,0 1 0,1 0 0,-1 0 0,0 0 0,0 0 0,1 0 0,-1-1 0,1 1 0,-1 0 0,0 0 0,1 0 0,-1-1 0,1 1 0,0 0 0,-1-1 0,1 1 0,0-1 0,-1 1 0,1 0 0,0-1 0,0 1 0,-1-1 0,1 0 0,0 1 0,0-1 0,0 0 0,0 1 0,-1-1 0,1 0 0,1 0 0,1 2 0,-1-1 0,1 0 0,0 0 0,-1 0 0,1 0 0,0 0 0,-1 0 0,1-1 0,0 1 0,0-1 0,0 0 0,0 0 0,-1 0 0,1 0 0,0-1 0,0 1 0,0-1 0,-1 1 0,1-1 0,0 0 0,-1 0 0,1 0 0,0-1 0,-1 1 0,0 0 0,1-1 0,-1 0 0,0 0 0,0 1 0,0-1 0,0-1 0,3-2 0,123-163 0,-122 162-1365,0 1-5461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15"/>
    </inkml:context>
    <inkml:brush xml:id="br0">
      <inkml:brushProperty name="width" value="0.03528" units="cm"/>
      <inkml:brushProperty name="height" value="0.03528" units="cm"/>
    </inkml:brush>
  </inkml:definitions>
  <inkml:trace contextRef="#ctx0" brushRef="#br0">1 0 24575,'0'0'-8191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695"/>
    </inkml:context>
    <inkml:brush xml:id="br0">
      <inkml:brushProperty name="width" value="0.035" units="cm"/>
      <inkml:brushProperty name="height" value="0.035" units="cm"/>
    </inkml:brush>
  </inkml:definitions>
  <inkml:trace contextRef="#ctx0" brushRef="#br0">1802 47 24575,'0'0'0,"0"-1"0,0 1 0,0-1 0,-1 1 0,1 0 0,0 0 0,-1-1 0,1 1 0,0-1 0,-1 1 0,1-1 0,-1 1 0,1 0 0,0-1 0,0 1 0,-1 0 0,1-1 0,-1 1 0,1 0 0,-1 0 0,1 0 0,0 0 0,-1 0 0,1 0 0,-1 0 0,1 0 0,-1 0 0,-17-2 0,15 2 0,-232-2 0,121 4 0,-1260-2 0,1372 0-47,0 0 0,1 0 0,-1 0 0,0-1 0,0 1 0,1 0 0,-2-1 0,1 1 0,1 0-1,0 0 1,-1-1 0,0 0 0,0-1 0,0 1 0,1 1 0,0-2 0,-1 1 0,1-1 0,-1 2 0,2-2 0,-2 0 0,2 1-1,-2 0 1,1-1 0,0 1 0,0-1 0,1 0 0,-3-3 0,-1-3-6779</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696"/>
    </inkml:context>
    <inkml:brush xml:id="br0">
      <inkml:brushProperty name="width" value="0.035" units="cm"/>
      <inkml:brushProperty name="height" value="0.035" units="cm"/>
    </inkml:brush>
  </inkml:definitions>
  <inkml:trace contextRef="#ctx0" brushRef="#br0">13 0 24575,'-2'0'0,"-1"2"0,2 3 0,-2 0 0,0 1-8191</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697"/>
    </inkml:context>
    <inkml:brush xml:id="br0">
      <inkml:brushProperty name="width" value="0.15875" units="cm"/>
      <inkml:brushProperty name="height" value="0.15875" units="cm"/>
    </inkml:brush>
  </inkml:definitions>
  <inkml:trace contextRef="#ctx0" brushRef="#br0">1 0 24575,'0'0'-8191</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698"/>
    </inkml:context>
    <inkml:brush xml:id="br0">
      <inkml:brushProperty name="width" value="0.15875" units="cm"/>
      <inkml:brushProperty name="height" value="0.15875" units="cm"/>
    </inkml:brush>
  </inkml:definitions>
  <inkml:trace contextRef="#ctx0" brushRef="#br0">1 0 24575,'0'0'-8191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699"/>
    </inkml:context>
    <inkml:brush xml:id="br0">
      <inkml:brushProperty name="width" value="0.15875" units="cm"/>
      <inkml:brushProperty name="height" value="0.15875" units="cm"/>
    </inkml:brush>
  </inkml:definitions>
  <inkml:trace contextRef="#ctx0" brushRef="#br0">1 0 24575,'0'0'-8191</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700"/>
    </inkml:context>
    <inkml:brush xml:id="br0">
      <inkml:brushProperty name="width" value="0.05" units="cm"/>
      <inkml:brushProperty name="height" value="0.05" units="cm"/>
    </inkml:brush>
  </inkml:definitions>
  <inkml:trace contextRef="#ctx0" brushRef="#br0">600 36 24575,'-1'15'0,"0"1"0,-6 23 0,6-37 0,1-1 0,-1 1 0,1-1 0,-1 0 0,1 1 0,-1 0 0,0-1 0,0 1 0,0-1 0,0 0 0,0 1 0,-1-2 0,2 2 0,-1-2 0,0 1 0,-1 1 0,1-1 0,0 0 0,-1-1 0,0 1 0,1 0 0,0 0 0,-1-1 0,1 1 0,0-1 0,-1 1 0,1-1 0,-4 0 0,-4 1 0,-1 0 0,1-1 0,-16-2 0,5 1 0,-279 0 0,160 1 0,137 0 0,0 1 0,0-1 0,1-1 0,0 1 0,-1 0 0,0 0 0,0-1 0,0 0 0,0 1 0,1-1 0,-1 1 0,1-1 0,0 0 0,-1 0 0,0 0 0,2 0 0,-2 0 0,0 0 0,1 0 0,-2-1 0,3-1 0,-2 1 0,1-1 0,0 0 0,0 1 0,0 0 0,0-1 0,1 0 0,-1 1 0,1-1 0,0 1 0,-1-1 0,2-4 0,-2 2 0,1-1 0,1-1 0,0 2 0,-1 0 0,1 0 0,1-1 0,2-7 0,-4 11 0,1 0 0,1 0 0,-2 0 0,1 0 0,1 2 0,0-2 0,-2 0 0,2 1 0,0-1 0,-1 0 0,0 2 0,1-2 0,-1 1 0,2-1 0,-1 2 0,-1 0 0,2-1 0,-2 0 0,1 0 0,0 0 0,0 1 0,1-1 0,1 1 0,21-2 0,49 3 0,-24 0 0,8 4 0,-3 0 0,45 1 0,-23-5 0,-53-2 0,36 4 0,-39 2-1365,-14 0-5461</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2:34:44.723"/>
    </inkml:context>
    <inkml:brush xml:id="br0">
      <inkml:brushProperty name="width" value="0.03528" units="cm"/>
      <inkml:brushProperty name="height" value="0.03528" units="cm"/>
      <inkml:brushProperty name="color" value="#679AE2"/>
    </inkml:brush>
  </inkml:definitions>
  <inkml:trace contextRef="#ctx0" brushRef="#br0">3316 685 24575,'0'-5'0,"1"1"0,0-1 0,1 0 0,-1 0 0,1 0 0,5-8 0,-4 7 0,-1 0 0,1 1 0,-1-1 0,1-8 0,-1-3 0,-1 1 0,-1-1 0,-1 1 0,-1 0 0,-1-1 0,-1 1 0,0 0 0,-1 1 0,-2-1 0,-11-22 0,16 35 0,0 0 0,-1 0 0,0 0 0,1 0 0,-1 0 0,0 1 0,0-1 0,-1 1 0,1 0 0,-1 0 0,1 0 0,-1 0 0,0 0 0,0 0 0,0 2 0,-7-4 0,8 3 0,0 1 0,1 0 0,-1 0 0,0-1 0,0 1 0,0 0 0,0 0 0,0 1 0,0-1 0,1 0 0,-1 0 0,0 1 0,0 0 0,0 0 0,1 0 0,-1 0 0,1-1 0,-1 2 0,1-1 0,-1 1 0,1-1 0,0 1 0,0 0 0,-1-1 0,-1 3 0,-16 19 0,12-13 0,-1-1 0,0 0 0,-20 16 0,28-25 0,1 0 0,0 0 0,-1 0 0,1 0 0,-1 0 0,1 0 0,-1 0 0,1 1 0,-1-1 0,1 0 0,-1 0 0,1 0 0,-1 0 0,1 0 0,-1 0 0,1 0 0,-1 0 0,1 0 0,-1 0 0,1 0 0,-1 0 0,1-1 0,-1 1 0,1 0 0,-1 0 0,1 0 0,0 0 0,-1 0 0,1 0 0,-1-1 0,1 1 0,0 0 0,-1-1 0,1 1 0,0 0 0,-1-1 0,1 1 0,0-1 0,-1 1 0,1 0 0,0-1 0,0 1 0,0 0 0,0 0 0,-1-1 0,1 1 0,0-1 0,0 1 0,0-1 0,0 0 0,-7-29 0,5 22 0,0 0 0,-1 1 0,-1-2 0,0 2 0,0-1 0,0 1 0,-2 0 0,1-1 0,-1 1 0,-8-7 0,-11-9 0,-33-23 0,34 29 0,15 10 0,-1 0 0,0 2 0,0 0 0,-13-5 0,-22-13 0,38 20 0,0 0 0,0 0 0,-1 0 0,0 0 0,1 1 0,-1 0 0,-15-3 0,-61-2 0,56 5 0,6 1 0,6-1 0,0 1 0,0 1 0,0 0 0,-20 3 0,31-2 0,0-1 0,1 1 0,-1 0 0,1 1 0,-1-1 0,1 1 0,0 0 0,-1-1 0,1 2 0,0-1 0,1 1 0,-1-1 0,0 1 0,1-1 0,0 1 0,0 0 0,0 0 0,-5 7 0,-39 73 0,47-82 0,0-1 0,0 0 0,-1 0 0,1 1 0,0-1 0,0 0 0,0 1 0,0-1 0,-1 1 0,1-1 0,0 0 0,0 1 0,-1-1 0,1 0 0,0 1 0,-1-1 0,1 0 0,0 0 0,-1 0 0,1 0 0,0 0 0,-1 0 0,1 1 0,-1-1 0,1 0 0,0 0 0,-1 0 0,1 0 0,-1 0 0,1 0 0,-1 0 0,1 0 0,0 0 0,-1 0 0,1 0 0,-1 0 0,1 0 0,-1 0 0,1 0 0,0 0 0,-1 0 0,1 0 0,-1-1 0,1 1 0,0 0 0,-1 0 0,1 0 0,-1 0 0,1 0 0,0 0 0,-1-1 0,1 1 0,0 0 0,0-1 0,-1 0 0,-16-23 0,9 11 0,-70-88 0,67 87 0,0 1 0,-1 0 0,-1 0 0,0 1 0,-1 0 0,-1 1 0,0 1 0,-1-1 0,-22-10 0,32 19 0,0-1 0,0 1 0,0 0 0,0 0 0,-1 0 0,1 1 0,-1 0 0,1 0 0,-1 1 0,0-1 0,-12 1 0,-6 2 0,-45 8 0,55-8 0,-12 2 0,-13 2 0,0 1 0,-45 14 0,81-18 0,-1-2 0,1 2 0,0-1 0,0 1 0,0 0 0,0-1 0,0 2 0,1-1 0,0 0 0,0 1 0,0-1 0,-3 5 0,-28 48 0,31-51 0,-2 8 0,0-1 0,-5 21 0,-2 7 0,12-39 0,-1 0 0,1-1 0,0 1 0,-1 0 0,1 0 0,-1 0 0,1 0 0,-1-1 0,0 1 0,1 0 0,-1 0 0,0-1 0,0 1 0,1-1 0,-1 1 0,0-1 0,0 1 0,0 0 0,0-1 0,0 1 0,0-1 0,0 0 0,0 1 0,0-1 0,0 0 0,0 0 0,0 0 0,-1 0 0,1 0 0,0 0 0,0 0 0,0 0 0,0 0 0,0 0 0,0 0 0,0 0 0,-1 0 0,1 0 0,0-1 0,-1 0 0,-7-2 0,1-1 0,-1 0 0,1 1 0,-8-7 0,-1 0 0,4 3 0,-238-107 0,240 109 0,1 2 0,-1 0 0,1 0 0,-20-3 0,25 5 0,1 1 0,0 0 0,0-1 0,0 2 0,-1-1 0,1 0 0,0 1 0,0 0 0,0-1 0,0 1 0,0 0 0,0 1 0,0-1 0,0 1 0,-5 3 0,-8 7 0,1 0 0,0 1 0,2 1 0,0 0 0,1 1 0,0 0 0,-17 30 0,26-36 0,1-1 0,0 1 0,0-1 0,1 1 0,1 1 0,0-1 0,1 0 0,0 0 0,0-1 0,3 12 0,-1 15 0,2-17 0,-3-16 0,0 1 0,0-1 0,-1 1 0,1-1 0,-1 1 0,0-1 0,1 1 0,-2 3 0,-32-21 0,14 7 0,-1 1 0,0 0 0,0 2 0,0 0 0,-1 1 0,0 1 0,0-1 0,-1 3 0,-38 0 0,54 2 0,1 0 0,0 0 0,0 1 0,0 0 0,0-1 0,1 1 0,-1 0 0,0 1 0,1-1 0,0 1 0,0 0 0,0 0 0,0 0 0,0 0 0,1 0 0,-1 1 0,1 0 0,0-1 0,1 1 0,-1 0 0,-3 8 0,0 1 0,0 0 0,1 1 0,1 0 0,0-1 0,-2 25 0,5-33 0,0 11 0,1 31 0,0-44 0,0 1 0,1-1 0,0 2 0,0-2 0,0 0 0,0 1 0,0 0 0,1-1 0,0 0 0,0 1 0,0-1 0,0-1 0,1 2 0,3 2 0,-1-2 0,-11-8 0,-17-6 0,10 7 0,-1 1 0,-1 1 0,1 0 0,0 0 0,0 2 0,0 0 0,0 0 0,-26 4 0,37-3 0,-1 0 0,0-1 0,1 1 0,-1 0 0,1 0 0,0 0 0,0 0 0,0 1 0,0-1 0,-4 6 0,-23 30 0,25-30 0,1-2 0,0 0 0,1 1 0,0 0 0,1 0 0,0 0 0,0-1 0,0 12 0,-1 49 0,3-67 0,-1 9 0,2-2 0,0 1 0,0 0 0,0-1 0,6 15 0,-6-19 0,1 1 0,0-1 0,0 1 0,1-1 0,-1 0 0,1 1 0,0-2 0,0 1 0,0 0 0,0 0 0,0 0 0,1-1 0,7 4 0,-8-1 0,-11-3 0,-27 2 0,3-1 0,26-1 0,1-1 0,0 2 0,0-1 0,0 1 0,0-1 0,1 2 0,0-1 0,-1-1 0,1 2 0,-5 5 0,-35 42 0,29-33 0,5-5 0,1-1 0,0 0 0,2 2 0,-1 0 0,-8 26 0,14-34 0,0 0 0,0 0 0,1 0 0,0 0 0,1 0 0,-1 0 0,2 1 0,-1-1 0,1 0 0,0 0 0,0 1 0,1-2 0,0 1 0,0 0 0,1 0 0,6 9 0,-6-11 0,2 0 0,-1 0 0,0 0 0,1-1 0,0 1 0,6 2 0,16 13 0,-27-18 0,0-1 0,1 0 0,-1 1 0,0-1 0,0 1 0,1-1 0,-1 1 0,0-1 0,0 1 0,0-1 0,0 0 0,0 0 0,1 1 0,-1-1 0,0 1 0,0-1 0,0 1 0,0-1 0,0 1 0,-1-1 0,1 1 0,0-1 0,0 0 0,0 0 0,0 0 0,-1 1 0,1-1 0,0 1 0,0-1 0,-1 1 0,1-1 0,0 0 0,-1 1 0,1-1 0,0 0 0,-1 0 0,1 0 0,0 1 0,-1-1 0,1 0 0,-1 0 0,1 1 0,-1-1 0,1 0 0,-1 0 0,0 0 0,-29 11 0,20-9 0,2 2 0,-1-1 0,1 1 0,0-1 0,0 2 0,0-1 0,1 1 0,0 0 0,0 0 0,-9 10 0,13-12 0,1-1 0,0 1 0,-1 0 0,1 0 0,0 1 0,1-1 0,-1-1 0,1 2 0,0-1 0,0 0 0,0 1 0,0 0 0,1-1 0,-1 0 0,1 1 0,0-1 0,1 1 0,-1-1 0,1 1 0,0-1 0,0 0 0,0 1 0,3 5 0,-2-7 0,-1 1 0,1 0 0,0-1 0,1 1 0,-1-1 0,1 0 0,-1 1 0,1-2 0,0 2 0,0-2 0,0 1 0,0 0 0,0-1 0,0 1 0,1-1 0,-1 0 0,0 0 0,1 0 0,0 0 0,-1 0 0,6 0 0,9 1 0,-1-1 0,1-1 0,23-2 0,-7 1 0,314 1 0,-333 1 0,-1 0 0,0 1 0,25 5 0,-23-3 0,1-1 0,24 2 0,397 7 0,-276-6 0,5 0 0,411-6-1365,-565 0-5461</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04"/>
    </inkml:context>
    <inkml:brush xml:id="br0">
      <inkml:brushProperty name="width" value="0.035" units="cm"/>
      <inkml:brushProperty name="height" value="0.035" units="cm"/>
    </inkml:brush>
  </inkml:definitions>
  <inkml:trace contextRef="#ctx0" brushRef="#br0">292 1 24575,'0'6'0,"-1"0"0,0-1 0,0 1 0,-1 0 0,-2 6 0,-6 17 0,-13 70 0,1-13 0,-41 131 0,42-149 0,-15 32 0,23-53 0,-10 61 0,19-77 0,-9 33 0,-16 71 0,15-70 0,11-46-72,-3 22 0,4-24-1149,1-10-5605</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05"/>
    </inkml:context>
    <inkml:brush xml:id="br0">
      <inkml:brushProperty name="width" value="0.035" units="cm"/>
      <inkml:brushProperty name="height" value="0.035" units="cm"/>
    </inkml:brush>
  </inkml:definitions>
  <inkml:trace contextRef="#ctx0" brushRef="#br0">390 80 24575,'-27'-1'0,"15"0"0,0 1 0,0 0 0,-20 3 0,26-1 0,1 0 0,-1-1 0,0 2 0,0-1 0,-8 5 0,-25 19 0,34-23 0,-16 14 0,-1 1 0,2 1 0,0 1 0,1 0 0,-26 40 0,40-52 0,0 0 0,0 0 0,0 1 0,3-1 0,-6 15 0,-5 47 0,5-29 0,4-21 0,2 1 0,0 0 0,1-1 0,1 1 0,3 24 0,-1-31 0,2 1 0,10 29 0,-10-34 0,0-2 0,1 1 0,-1-1 0,2 0 0,0 0 0,8 8 0,-1-3 0,-9-9 0,0 1 0,-1 0 0,2-2 0,-2 1 0,2-1 0,-1 1 0,1-1 0,0 0 0,6 2 0,6 3 0,-3-3 0,-1 1 0,1-1 0,0-1 0,1 0 0,0 1 0,16 0 0,-7-4 0,-3-1 0,0 0 0,0-1 0,0 0 0,1-3 0,-1 1 0,0-1 0,37-13 0,-41 10 0,0 0 0,-1 0 0,0-2 0,16-10 0,-23 12 0,-2 1 0,1 0 0,-1-2 0,0 2 0,-1-2 0,1 0 0,-2 1 0,9-16 0,-8 11 0,1-1 0,-3 0 0,0 0 0,6-27 0,-7 11 0,1-36 0,-4 54 0,-3-61 0,2 60 0,0 1 0,-1 1 0,0 0 0,-9-18 0,-7-10 0,-43-69 0,46 86 0,-1-1 0,-20-22 0,30 38 0,0 1 0,-1-1 0,2 1 0,-3 0 0</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06"/>
    </inkml:context>
    <inkml:brush xml:id="br0">
      <inkml:brushProperty name="width" value="0.035" units="cm"/>
      <inkml:brushProperty name="height" value="0.035" units="cm"/>
    </inkml:brush>
  </inkml:definitions>
  <inkml:trace contextRef="#ctx0" brushRef="#br0">0 0 24575,'3'0'0,"1"0"0,2 0 0,2 0 0,2 0 0,-1 0 0,3 0 0,-2 0 0,1 0 0,-1 0 0,-1 0-8191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16"/>
    </inkml:context>
    <inkml:brush xml:id="br0">
      <inkml:brushProperty name="width" value="0.03528" units="cm"/>
      <inkml:brushProperty name="height" value="0.03528" units="cm"/>
    </inkml:brush>
  </inkml:definitions>
  <inkml:trace contextRef="#ctx0" brushRef="#br0">0 0 24575,'0'0'-8191</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07"/>
    </inkml:context>
    <inkml:brush xml:id="br0">
      <inkml:brushProperty name="width" value="0.035" units="cm"/>
      <inkml:brushProperty name="height" value="0.035" units="cm"/>
    </inkml:brush>
  </inkml:definitions>
  <inkml:trace contextRef="#ctx0" brushRef="#br0">0 1 24575,'0'545'0,"8"-465"0,0-3 0,-10 82-1365,2-151-5461</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08"/>
    </inkml:context>
    <inkml:brush xml:id="br0">
      <inkml:brushProperty name="width" value="0.035" units="cm"/>
      <inkml:brushProperty name="height" value="0.035" units="cm"/>
    </inkml:brush>
  </inkml:definitions>
  <inkml:trace contextRef="#ctx0" brushRef="#br0">0 0 24575,'1'4'0,"0"0"0,0 1 0,-1-1 0,1 0 0,1 0 0,2 5 0,3 9 0,38 155 0,-2-4 0,45 219 0,-79-338 0,44 165 0,-48-195 0,-1-13 0,-1 0 0,-2 0 0,0 1 0,2 8 0,-3-16-1,0 0 1,0 0-1,0 0 0,0 0 0,0 0 0,0 0 0,0 0 0,0 0 0,-1 0 1,1 0-1,0 0 0,0 0 0,0 0 0,0 0 0,0 0 0,0 0 1,0 0-1,0 0 0,0 0 0,0 0 0,0 0 0,0 0 0,0 0 1,0 0-1,0 0 0,0 0 0,-2 0 0,2 0 0,0 0 0,0 0 0,0 0 1,0 0-1,0 0 0,0 0 0,0 1 0,0-1 0,0 0 0,0 0 1,0 0-1,0 0 0,0 0 0,0 0 0,0 0 0,0 0 0,0 0 1,0 0-1,0 0 0,0 0 0,0 0 0,0 0 0,0 0 0,0 1 1,0-1-1,0 0 0,0 0 0,0 0 0,0 0 0,0 0 0,0 0 0,0 0 1,-2-5 116,-5-10-1160,7 14 659,-6-13-6441</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09"/>
    </inkml:context>
    <inkml:brush xml:id="br0">
      <inkml:brushProperty name="width" value="0.035" units="cm"/>
      <inkml:brushProperty name="height" value="0.035" units="cm"/>
    </inkml:brush>
  </inkml:definitions>
  <inkml:trace contextRef="#ctx0" brushRef="#br0">248 0 24575,'0'2'0,"-1"1"0,0-1 0,0 0 0,0 1 0,1-1 0,-2-1 0,-1 5 0,0 1 0,-2 4 0,1 0 0,-2 14 0,-3 4 0,-5 9 0,-15 68 0,6-31 0,2 4 0,0-19 0,16-45 0,0-1 0,0 1 0,2 0 0,-4 21 0,5-16 0,-11 39 0,10-40 0,-4 33 0,5-29 0,1 2 0,2-20 0,-1 0 0,-1 1 0,1-1 0,-1 0 0,0 1 0,-3 9 0,-1-6 0,4-1 0,-2 1 0,0 16 0,1-15 0,0 1 0,-6 15 0,5-14 0,1 0 0,-2 0 0,1 17 0,-3 15 0,5-36-1365,-1-2-5461</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10"/>
    </inkml:context>
    <inkml:brush xml:id="br0">
      <inkml:brushProperty name="width" value="0.035" units="cm"/>
      <inkml:brushProperty name="height" value="0.035" units="cm"/>
    </inkml:brush>
  </inkml:definitions>
  <inkml:trace contextRef="#ctx0" brushRef="#br0">26 1 24575,'-1'6'0,"-1"0"0,-2 10 0,2-7 0,2-26 0,0 11 0,0 15 0,0-7 0,0 7 0,0-8 0,0-1 0,0 0 0,0 0 0,0 0 0,0 1 0,0-1 0,0 0 0,0 0 0,0 0 0,0 0 0,0 0 0,0 0 0,0 0 0,0 0 0,0 0 0,0 0 0,0 1 0,0-1 0,0 0 0,0 0 0,0 0 0,0 1 0,0-1 0,0 0 0,-1 0 0,1 0 0,0 0 0,0 1 0,0-1 0,0 0 0,0 0 0,0 0 0,-2 0 0,-8 1 0,6-1 0,8-6 0,-4 6-22,0 0-1,0 0 1,0 0 0,0 0-1,0 0 1,0 1 0,0-1-1,0 0 1,0 0-1,0 0 1,0 0 0,0 0-1,0 0 1,0 1 0,0-1-1,0 0 1,0 0-1,0 0 1,0 0 0,0 0-1,0 0 1,0 0-1,0 0 1,0 0 0,0 0-1,0 0 1,0 0 0,0 0-1,0 0 1,0 0-1,1 0 1,-1 0 0,0 0-1,0 0 1,0 0-1,0 0 1,0 0 0,0 0-1,1 0 1,-1 0 0,0 0-1,0 0 1,0 0-1,0 0 1,0 0 0,1 0-1,-1 0 1,0 0 0,0 0-1,0 0 1,0 0-1,0 0 1,0 0 0,1 0-1,-1 0 1,0 0-1,0 0 1,0 0 0,0 0-1,0 0 1,-1 3-6804</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11"/>
    </inkml:context>
    <inkml:brush xml:id="br0">
      <inkml:brushProperty name="width" value="0.035" units="cm"/>
      <inkml:brushProperty name="height" value="0.035" units="cm"/>
    </inkml:brush>
  </inkml:definitions>
  <inkml:trace contextRef="#ctx0" brushRef="#br0">1 0 24575,'9'26'0,"-2"-12"0,38 107 0,6 20 0,-46-126 0,-1-1 0,2 1 0,0-1 0,14 22 0,-10-19 0,-1 1 0,-1 1 0,10 33 0,10 22 0,-24-67 0,1 1 0,-1-1 0,1 0 0,1 0 0,0-1 0,12 12 0,50 34 0,-29-23 0,-8-6-59,-18-15-202,-2 1 0,1 0-1,-1 1 1,16 19 0,-21-22-6565</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02"/>
    </inkml:context>
    <inkml:brush xml:id="br0">
      <inkml:brushProperty name="width" value="0.035" units="cm"/>
      <inkml:brushProperty name="height" value="0.035" units="cm"/>
    </inkml:brush>
  </inkml:definitions>
  <inkml:trace contextRef="#ctx0" brushRef="#br0">379 10 24575,'-25'23'0,"18"-15"0,1 1 0,0-2 0,-3 0 0,2 0 0,-1 0 0,-15 9 0,-21 21 0,-21 36 0,26-26 0,-6 14 0,31-45 0,1 0 0,0 0 0,2 1 0,0 1 0,0-1 0,-9 30 0,20-46 0,-1 0 0,1 1 0,-1-1 0,1 1 0,0-1 0,0 1 0,0-1 0,0 0 0,1 1 0,-1-1 0,0 0 0,1 1 0,-1 0 0,0-2 0,1 2 0,0-1 0,-1 0 0,1 1 0,0-1 0,2 3 0,25 20 0,-6-7 0,-10-6 0,2 0 0,16 10 0,5 5 0,-10-10 0,7 5 0,-12-3 0,1-1 0,0-1 0,32 17 0,-52-32 0,1-1 0,-1 0 0,-1 0 0,1 0 0,0 0 0,0 0 0,1 0 0,-2-1 0,1 1 0,1 0 0,-1 0 0,-1 0 0,1-1 0,0 1 0,0-1 0,0 1 0,0-1 0,-1 1 0,1-1 0,0 1 0,0 0 0,-1-1 0,1 0 0,0 0 0,-1 0 0,1 0 0,1 0 0,20-28 0,-18 24 0,45-50 0,-25 31 0,41-35 0,-44 41 0,25-24 0,39-49 0,18-28 0,-101 119 0,-2-1 0,1-1 0,0 1 0,0 0 0,0 0 0,-1 0 0,0-1 0,1 1 0,-1 0 0,0 0 0,0-1 0,1 1 0,-1 0 0,0-1 0,0 1 0,0 0 0,0-1 0,0 1 0,-1 0 0,1-1 0,0 1 0,0-1 0,-1 1 0,1 0 0,0-1 0,-1 2 0,0-2 0,0 1 0,-1-1 0,-2-4 0,-2 1 0,1 0 0,-1 0 0,-10-7 0,1 1 0,-37-25 0,-29-21 0,23 18 0,-12 5 0,65 30-227,-3 1-1,1 0 1,0 0-1,0 1 1,-12-2-1,15 2-6598</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03"/>
    </inkml:context>
    <inkml:brush xml:id="br0">
      <inkml:brushProperty name="width" value="0.035" units="cm"/>
      <inkml:brushProperty name="height" value="0.035" units="cm"/>
    </inkml:brush>
  </inkml:definitions>
  <inkml:trace contextRef="#ctx0" brushRef="#br0">312 9 24575,'-19'19'0,"13"-13"0,1 1 0,-1-1 0,0 0 0,0 0 0,-1-1 0,-12 9 0,-17 16 0,-18 31 0,22-23 0,-5 13 0,25-38 0,1 0 0,0 1 0,2 0 0,0 0 0,1 0 0,-9 25 0,16-38 0,1 0 0,0 1 0,-1-2 0,1 1 0,0 1 0,0 0 0,0-2 0,0 1 0,0 1 0,1-1 0,-1 0 0,1 0 0,-1 1 0,0-2 0,0 2 0,1-1 0,0-1 0,-1 2 0,1-1 0,1 1 0,22 19 0,-7-7 0,-5-5 0,-2 0 0,15 8 0,4 5 0,-8-9 0,4 4 0,-7-2 0,-1-1 0,1 0 0,25 13 0,-41-27 0,-1 0 0,-1 0 0,0 0 0,1 0 0,0 0 0,0 0 0,0 0 0,0 0 0,-1 0 0,2 0 0,-1 0 0,-1 0 0,1-1 0,0 1 0,-1-1 0,1 1 0,0-1 0,-1 1 0,1 0 0,0 0 0,-1 0 0,1-1 0,0 0 0,-1 0 0,0 0 0,1 0 0,0 1 0,18-24 0,-16 20 0,38-42 0,-22 26 0,35-29 0,-36 35 0,19-22 0,34-38 0,14-24 0,-84 97 0,0 0 0,-1 1 0,1-2 0,0 1 0,-1 0 0,1 1 0,0-2 0,-1 2 0,0-2 0,0 1 0,0 0 0,0 0 0,0-1 0,0 1 0,0 1 0,0-1 0,0-1 0,0 0 0,0 2 0,0-1 0,0-1 0,0 1 0,0 1 0,-1-1 0,0-1 0,1 2 0,-1-2 0,0 2 0,0-2 0,-3-3 0,-1 1 0,1 0 0,-1 0 0,-8-6 0,0 1 0,-29-22 0,-24-15 0,17 13 0,-9 5 0,53 25-227,-1 1-1,1-1 1,-1 1-1,0 0 1,-9-1-1,10 1-6598</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1"/>
    </inkml:context>
    <inkml:brush xml:id="br0">
      <inkml:brushProperty name="width" value="0.035" units="cm"/>
      <inkml:brushProperty name="height" value="0.035" units="cm"/>
    </inkml:brush>
  </inkml:definitions>
  <inkml:trace contextRef="#ctx0" brushRef="#br0">29 1 24575,'-5'41'0,"1"-1"0,4 162 0,-1-193 0,0-1 0,0 1 0,-5 15 0,3-14 0,2-1 0,-2 0 0,1 11 0,1-12-67,1-5-96,0-1 1,-1 2 0,1-2 0,0 0 0,0 1-1,1-1 1,0 6 0</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2"/>
    </inkml:context>
    <inkml:brush xml:id="br0">
      <inkml:brushProperty name="width" value="0.035" units="cm"/>
      <inkml:brushProperty name="height" value="0.035" units="cm"/>
    </inkml:brush>
  </inkml:definitions>
  <inkml:trace contextRef="#ctx0" brushRef="#br0">1860 19 24575,'-69'-4'0,"-2"-1"0,-1 2 0,3-2 0,-920 4 0,484 2 0,503-1 0,-1 0 0,2 0 0,-2 0 0,1 1 0,0-1 0,0 0 0,0 1 0,-1 0 0,2 0 0,-2 0 0,2 0 0,-2-1 0,2 1 0,0 0 0,-1 1 0,-1-1 0,-1 3 0,3-2 0,-1 1 0,0-1 0,1 1 0,-2 1 0,2-1 0,0 0 0,-1 0 0,1 0 0,0 0 0,-1 6 0,-6 24 0,5-25 0,0 2 0,1-1 0,1 1 0,-1 10 0,-3 37 0,0 11 0,6 80-1365,-1-138-5461</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3"/>
    </inkml:context>
    <inkml:brush xml:id="br0">
      <inkml:brushProperty name="width" value="0.035" units="cm"/>
      <inkml:brushProperty name="height" value="0.035" units="cm"/>
    </inkml:brush>
  </inkml:definitions>
  <inkml:trace contextRef="#ctx0" brushRef="#br0">1802 47 24575,'0'0'0,"0"-1"0,0 1 0,0-1 0,-1 1 0,1 0 0,0 0 0,-1-1 0,1 1 0,0-1 0,-1 1 0,1-1 0,-1 1 0,1 0 0,0-1 0,0 1 0,-1 0 0,1-1 0,-1 1 0,1 0 0,-1 0 0,1 0 0,0 0 0,-1 0 0,1 0 0,-1 0 0,1 0 0,-1 0 0,-17-2 0,15 2 0,-232-2 0,121 4 0,-1260-2 0,1372 0-47,0 0 0,1 0 0,-1 0 0,0-1 0,0 1 0,1 0 0,-2-1 0,1 1 0,1 0-1,0 0 1,-1-1 0,0 0 0,0-1 0,0 1 0,1 1 0,0-2 0,-1 1 0,1-1 0,-1 2 0,2-2 0,-2 0 0,2 1-1,-2 0 1,1-1 0,0 1 0,0-1 0,1 0 0,-3-3 0,-1-3-6779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17"/>
    </inkml:context>
    <inkml:brush xml:id="br0">
      <inkml:brushProperty name="width" value="0.035" units="cm"/>
      <inkml:brushProperty name="height" value="0.035" units="cm"/>
    </inkml:brush>
  </inkml:definitions>
  <inkml:trace contextRef="#ctx0" brushRef="#br0">0 0 24575,'0'0'-8191</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4"/>
    </inkml:context>
    <inkml:brush xml:id="br0">
      <inkml:brushProperty name="width" value="0.035" units="cm"/>
      <inkml:brushProperty name="height" value="0.035" units="cm"/>
    </inkml:brush>
  </inkml:definitions>
  <inkml:trace contextRef="#ctx0" brushRef="#br0">13 0 24575,'-2'0'0,"-1"2"0,2 3 0,-2 0 0,0 1-8191</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5"/>
    </inkml:context>
    <inkml:brush xml:id="br0">
      <inkml:brushProperty name="width" value="0.15875" units="cm"/>
      <inkml:brushProperty name="height" value="0.15875" units="cm"/>
    </inkml:brush>
  </inkml:definitions>
  <inkml:trace contextRef="#ctx0" brushRef="#br0">1 0 24575,'0'0'-8191</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6"/>
    </inkml:context>
    <inkml:brush xml:id="br0">
      <inkml:brushProperty name="width" value="0.15875" units="cm"/>
      <inkml:brushProperty name="height" value="0.15875" units="cm"/>
    </inkml:brush>
  </inkml:definitions>
  <inkml:trace contextRef="#ctx0" brushRef="#br0">1 0 24575,'0'0'-8191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7"/>
    </inkml:context>
    <inkml:brush xml:id="br0">
      <inkml:brushProperty name="width" value="0.15875" units="cm"/>
      <inkml:brushProperty name="height" value="0.15875" units="cm"/>
    </inkml:brush>
  </inkml:definitions>
  <inkml:trace contextRef="#ctx0" brushRef="#br0">1 0 24575,'0'0'-8191</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8"/>
    </inkml:context>
    <inkml:brush xml:id="br0">
      <inkml:brushProperty name="width" value="0.05" units="cm"/>
      <inkml:brushProperty name="height" value="0.05" units="cm"/>
    </inkml:brush>
  </inkml:definitions>
  <inkml:trace contextRef="#ctx0" brushRef="#br0">600 36 24575,'-1'15'0,"0"1"0,-6 23 0,6-37 0,1 0 0,-1-1 0,1 0 0,-1 0 0,1 1 0,-1 0 0,0-1 0,0 1 0,0-1 0,0 0 0,0 1 0,-1-2 0,2 2 0,-1-2 0,0 1 0,-1 1 0,1-1 0,0 0 0,-1-1 0,0 1 0,1 0 0,0 0 0,-1-1 0,1 1 0,0-1 0,-1 1 0,1-1 0,-4 0 0,-4 1 0,-1 0 0,1-1 0,-16-2 0,5 1 0,-279 0 0,160 1 0,137 0 0,0 1 0,0-1 0,1-1 0,0 1 0,-1 0 0,0 0 0,0-1 0,0 0 0,0 1 0,1-1 0,-1 1 0,1-1 0,0 0 0,-1 0 0,0 0 0,2 0 0,-2 0 0,0 0 0,1 0 0,-2-1 0,3-1 0,-2 1 0,1-1 0,0 0 0,0 1 0,0 0 0,0-1 0,1 0 0,-1 1 0,1-1 0,0 1 0,-1-1 0,2-4 0,-2 2 0,1-1 0,1 0 0,0 0 0,-1 1 0,1 0 0,1-1 0,2-7 0,-4 11 0,1 0 0,1 0 0,-2 0 0,1 1 0,1 0 0,0-1 0,-2 0 0,2 1 0,0-1 0,-1 0 0,0 2 0,1-2 0,-1 1 0,2-1 0,-1 2 0,-1 0 0,2-1 0,-2 0 0,1 0 0,0 0 0,0 1 0,1-1 0,1 1 0,21-2 0,49 3 0,-24 0 0,8 4 0,-3 0 0,45 1 0,-23-5 0,-53-2 0,36 4 0,-39 2-1365,-14 0-5461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3"/>
    </inkml:context>
    <inkml:brush xml:id="br0">
      <inkml:brushProperty name="width" value="0.035" units="cm"/>
      <inkml:brushProperty name="height" value="0.035" units="cm"/>
    </inkml:brush>
  </inkml:definitions>
  <inkml:trace contextRef="#ctx0" brushRef="#br0">29 1 24575,'-5'41'0,"1"-1"0,4 162 0,-1-193 0,0-1 0,0 1 0,-5 15 0,3-14 0,2-1 0,-2 0 0,1 11 0,1-12-67,1-5-96,0-1 1,-1 2 0,1-2 0,0 0 0,0 1-1,1-1 1,0 6 0</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4"/>
    </inkml:context>
    <inkml:brush xml:id="br0">
      <inkml:brushProperty name="width" value="0.035" units="cm"/>
      <inkml:brushProperty name="height" value="0.035" units="cm"/>
    </inkml:brush>
  </inkml:definitions>
  <inkml:trace contextRef="#ctx0" brushRef="#br0">1860 19 24575,'-69'-4'0,"-2"-1"0,-1 2 0,3-2 0,-920 4 0,484 2 0,503-1 0,-1 0 0,2 0 0,-2 0 0,1 1 0,0-1 0,0 0 0,0 1 0,-1 0 0,2 0 0,-2 0 0,2 0 0,-2-1 0,2 1 0,0 0 0,-1 1 0,-1-1 0,-1 3 0,3-2 0,-1 1 0,0-1 0,1 1 0,-2 1 0,2-1 0,0 0 0,-1 0 0,1 0 0,0 0 0,-1 6 0,-6 24 0,5-25 0,0 2 0,1-1 0,1 1 0,-1 10 0,-3 37 0,0 11 0,6 80-1365,-1-138-5461</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5"/>
    </inkml:context>
    <inkml:brush xml:id="br0">
      <inkml:brushProperty name="width" value="0.035" units="cm"/>
      <inkml:brushProperty name="height" value="0.035" units="cm"/>
    </inkml:brush>
  </inkml:definitions>
  <inkml:trace contextRef="#ctx0" brushRef="#br0">1802 47 24575,'0'0'0,"0"-1"0,0 1 0,0-1 0,-1 1 0,1 0 0,0 0 0,-1-1 0,1 1 0,0-1 0,-1 1 0,1-1 0,-1 1 0,1 0 0,0-1 0,0 1 0,-1 0 0,1-1 0,-1 1 0,1 0 0,-1 0 0,1 0 0,0 0 0,-1 0 0,1 0 0,-1 0 0,1 0 0,-1 0 0,-17-2 0,15 2 0,-232-2 0,121 4 0,-1260-2 0,1372 0-47,0 0 0,1 0 0,-1 0 0,0-1 0,0 1 0,1 0 0,-2-1 0,1 1 0,1 0-1,0 0 1,-1-1 0,0 0 0,0-1 0,0 1 0,1 1 0,0-2 0,-1 1 0,1-1 0,-1 2 0,2-2 0,-2 0 0,2 1-1,-2 0 1,1-1 0,0 1 0,0-1 0,1 0 0,-3-3 0,-1-3-6779</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6"/>
    </inkml:context>
    <inkml:brush xml:id="br0">
      <inkml:brushProperty name="width" value="0.035" units="cm"/>
      <inkml:brushProperty name="height" value="0.035" units="cm"/>
    </inkml:brush>
  </inkml:definitions>
  <inkml:trace contextRef="#ctx0" brushRef="#br0">13 0 24575,'-2'0'0,"-1"2"0,2 3 0,-2 0 0,0 1-8191</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7"/>
    </inkml:context>
    <inkml:brush xml:id="br0">
      <inkml:brushProperty name="width" value="0.15875" units="cm"/>
      <inkml:brushProperty name="height" value="0.15875" units="cm"/>
    </inkml:brush>
  </inkml:definitions>
  <inkml:trace contextRef="#ctx0" brushRef="#br0">1 0 24575,'0'0'-8191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18"/>
    </inkml:context>
    <inkml:brush xml:id="br0">
      <inkml:brushProperty name="width" value="0.035" units="cm"/>
      <inkml:brushProperty name="height" value="0.035" units="cm"/>
    </inkml:brush>
  </inkml:definitions>
  <inkml:trace contextRef="#ctx0" brushRef="#br0">0 0 24575</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8"/>
    </inkml:context>
    <inkml:brush xml:id="br0">
      <inkml:brushProperty name="width" value="0.15875" units="cm"/>
      <inkml:brushProperty name="height" value="0.15875" units="cm"/>
    </inkml:brush>
  </inkml:definitions>
  <inkml:trace contextRef="#ctx0" brushRef="#br0">1 0 24575,'0'0'-8191</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9"/>
    </inkml:context>
    <inkml:brush xml:id="br0">
      <inkml:brushProperty name="width" value="0.15875" units="cm"/>
      <inkml:brushProperty name="height" value="0.15875" units="cm"/>
    </inkml:brush>
  </inkml:definitions>
  <inkml:trace contextRef="#ctx0" brushRef="#br0">1 0 24575,'0'0'-8191</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0"/>
    </inkml:context>
    <inkml:brush xml:id="br0">
      <inkml:brushProperty name="width" value="0.05" units="cm"/>
      <inkml:brushProperty name="height" value="0.05" units="cm"/>
    </inkml:brush>
  </inkml:definitions>
  <inkml:trace contextRef="#ctx0" brushRef="#br0">600 36 24575,'-1'15'0,"0"1"0,-6 23 0,6-37 0,1-1 0,-1 1 0,1-1 0,-1 0 0,1 1 0,-1 0 0,0-1 0,0 1 0,0-1 0,0 0 0,0 1 0,-1-2 0,2 2 0,-1-2 0,0 1 0,-1 1 0,1-1 0,0 0 0,-1-1 0,0 1 0,1 0 0,0 0 0,-1-1 0,1 1 0,0-1 0,-1 1 0,1-1 0,-4 0 0,-4 1 0,-1 0 0,1-1 0,-16-2 0,5 1 0,-279 0 0,160 1 0,137 0 0,0 1 0,0-1 0,1-1 0,0 1 0,-1 0 0,0 0 0,0-1 0,0 0 0,0 1 0,1-1 0,-1 1 0,1-1 0,0 0 0,-1 0 0,0 0 0,2 0 0,-2 0 0,0 0 0,1 0 0,-2-1 0,3-1 0,-2 1 0,1-1 0,0 0 0,0 1 0,0 0 0,0-1 0,1 0 0,-1 1 0,1-1 0,0 1 0,-1-1 0,2-4 0,-2 2 0,1-1 0,1-1 0,0 2 0,-1 0 0,1 0 0,1-1 0,2-7 0,-4 11 0,1 0 0,1 0 0,-2 0 0,1 0 0,1 2 0,0-2 0,-2 0 0,2 1 0,0-1 0,-1 0 0,0 2 0,1-2 0,-1 1 0,2-1 0,-1 2 0,-1 0 0,2-1 0,-2 0 0,1 0 0,0 0 0,0 1 0,1-1 0,1 1 0,21-2 0,49 3 0,-24 0 0,8 4 0,-3 0 0,45 1 0,-23-5 0,-53-2 0,36 4 0,-39 2-1365,-14 0-5461</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12"/>
    </inkml:context>
    <inkml:brush xml:id="br0">
      <inkml:brushProperty name="width" value="0.035" units="cm"/>
      <inkml:brushProperty name="height" value="0.035" units="cm"/>
    </inkml:brush>
  </inkml:definitions>
  <inkml:trace contextRef="#ctx0" brushRef="#br0">29 1 24575,'-5'41'0,"1"-1"0,4 162 0,-1-193 0,0-1 0,0 1 0,-5 15 0,3-14 0,2-1 0,-2 0 0,1 11 0,1-12-67,1-5-96,0-1 1,-1 2 0,1-2 0,0 0 0,0 1-1,1-1 1,0 6 0</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13"/>
    </inkml:context>
    <inkml:brush xml:id="br0">
      <inkml:brushProperty name="width" value="0.035" units="cm"/>
      <inkml:brushProperty name="height" value="0.035" units="cm"/>
    </inkml:brush>
  </inkml:definitions>
  <inkml:trace contextRef="#ctx0" brushRef="#br0">1860 19 24575,'-69'-4'0,"-2"-1"0,-1 2 0,3-2 0,-920 4 0,484 2 0,503-1 0,-1 0 0,2 0 0,-2 0 0,1 1 0,0-1 0,0 0 0,0 1 0,-1 0 0,2 0 0,-2 0 0,2 0 0,-2-1 0,2 1 0,0 0 0,-1 1 0,-1-1 0,-1 3 0,3-2 0,-1 1 0,0-1 0,1 1 0,-2 1 0,2-1 0,0 0 0,-1 0 0,1 0 0,0 0 0,-1 6 0,-6 24 0,5-25 0,0 2 0,1-1 0,1 1 0,-1 10 0,-3 37 0,0 11 0,6 80-1365,-1-138-5461</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14"/>
    </inkml:context>
    <inkml:brush xml:id="br0">
      <inkml:brushProperty name="width" value="0.035" units="cm"/>
      <inkml:brushProperty name="height" value="0.035" units="cm"/>
    </inkml:brush>
  </inkml:definitions>
  <inkml:trace contextRef="#ctx0" brushRef="#br0">1802 47 24575,'0'0'0,"0"-1"0,0 1 0,0-1 0,-1 1 0,1 0 0,0 0 0,-1-1 0,1 1 0,0-1 0,-1 1 0,1-1 0,-1 1 0,1 0 0,0-1 0,0 1 0,-1 0 0,1-1 0,-1 1 0,1 0 0,-1 0 0,1 0 0,0 0 0,-1 0 0,1 0 0,-1 0 0,1 0 0,-1 0 0,-17-2 0,15 2 0,-232-2 0,121 4 0,-1260-2 0,1372 0-47,0 0 0,1 0 0,-1 0 0,0-1 0,0 1 0,1 0 0,-2-1 0,1 1 0,1 0-1,0 0 1,-1-1 0,0 0 0,0-1 0,0 1 0,1 1 0,0-2 0,-1 1 0,1-1 0,-1 2 0,2-2 0,-2 0 0,2 1-1,-2 0 1,1-1 0,0 1 0,0-1 0,1 0 0,-3-3 0,-1-3-6779</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18"/>
    </inkml:context>
    <inkml:brush xml:id="br0">
      <inkml:brushProperty name="width" value="0.035" units="cm"/>
      <inkml:brushProperty name="height" value="0.035" units="cm"/>
    </inkml:brush>
  </inkml:definitions>
  <inkml:trace contextRef="#ctx0" brushRef="#br0">13 0 24575,'-2'0'0,"-1"2"0,2 3 0,-2 0 0,0 1-8191</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19"/>
    </inkml:context>
    <inkml:brush xml:id="br0">
      <inkml:brushProperty name="width" value="0.15875" units="cm"/>
      <inkml:brushProperty name="height" value="0.15875" units="cm"/>
    </inkml:brush>
  </inkml:definitions>
  <inkml:trace contextRef="#ctx0" brushRef="#br0">1 0 24575,'0'0'-8191</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0"/>
    </inkml:context>
    <inkml:brush xml:id="br0">
      <inkml:brushProperty name="width" value="0.15875" units="cm"/>
      <inkml:brushProperty name="height" value="0.15875" units="cm"/>
    </inkml:brush>
  </inkml:definitions>
  <inkml:trace contextRef="#ctx0" brushRef="#br0">1 0 24575,'0'0'-8191</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1"/>
    </inkml:context>
    <inkml:brush xml:id="br0">
      <inkml:brushProperty name="width" value="0.15875" units="cm"/>
      <inkml:brushProperty name="height" value="0.15875" units="cm"/>
    </inkml:brush>
  </inkml:definitions>
  <inkml:trace contextRef="#ctx0" brushRef="#br0">1 0 24575,'0'0'-8191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19"/>
    </inkml:context>
    <inkml:brush xml:id="br0">
      <inkml:brushProperty name="width" value="0.025" units="cm"/>
      <inkml:brushProperty name="height" value="0.025" units="cm"/>
    </inkml:brush>
  </inkml:definitions>
  <inkml:trace contextRef="#ctx0" brushRef="#br0">7 1 24575,'0'1'0,"0"1"0,0 2 0,0 4 0,0 1 0,0 0 0,0 2 0,0 1 0,-1-2 0,0-2 0,0-1 0,-1 0 0,2-1 0,-1 0 0,1-1-8191</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2"/>
    </inkml:context>
    <inkml:brush xml:id="br0">
      <inkml:brushProperty name="width" value="0.05" units="cm"/>
      <inkml:brushProperty name="height" value="0.05" units="cm"/>
    </inkml:brush>
  </inkml:definitions>
  <inkml:trace contextRef="#ctx0" brushRef="#br0">600 36 24575,'-1'15'0,"0"1"0,-6 23 0,6-37 0,1-1 0,-1 1 0,1-1 0,-1 0 0,1 1 0,-1 0 0,0-1 0,0 1 0,0-1 0,0 0 0,0 1 0,-1-2 0,2 2 0,-1-2 0,0 1 0,-1 1 0,1-1 0,0 0 0,-1-1 0,0 1 0,1 0 0,0 0 0,-1-1 0,1 1 0,0-1 0,-1 1 0,1-1 0,-4 0 0,-4 1 0,-1 0 0,1-1 0,-16-2 0,5 1 0,-279 0 0,160 1 0,137 0 0,0 1 0,0-1 0,1-1 0,0 1 0,-1 0 0,0 0 0,0-1 0,0 0 0,0 1 0,1-1 0,-1 1 0,1-1 0,0 0 0,-1 0 0,0 0 0,2 0 0,-2 0 0,0 0 0,1 0 0,-2-1 0,3-1 0,-2 1 0,1-1 0,0 0 0,0 1 0,0 0 0,0-1 0,1 0 0,-1 1 0,1-1 0,0 1 0,-1-1 0,2-4 0,-2 2 0,1-1 0,1-1 0,0 2 0,-1 0 0,1 0 0,1-1 0,2-7 0,-4 11 0,1 0 0,1 0 0,-2 0 0,1 0 0,1 2 0,0-2 0,-2 0 0,2 1 0,0-1 0,-1 0 0,0 2 0,1-2 0,-1 1 0,2-1 0,-1 2 0,-1 0 0,2-1 0,-2 0 0,1 0 0,0 0 0,0 1 0,1-1 0,1 1 0,21-2 0,49 3 0,-24 0 0,8 4 0,-3 0 0,45 1 0,-23-5 0,-53-2 0,36 4 0,-39 2-1365,-14 0-5461</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9"/>
    </inkml:context>
    <inkml:brush xml:id="br0">
      <inkml:brushProperty name="width" value="0.03528" units="cm"/>
      <inkml:brushProperty name="height" value="0.03528" units="cm"/>
      <inkml:brushProperty name="color" value="#679AE2"/>
    </inkml:brush>
  </inkml:definitions>
  <inkml:trace contextRef="#ctx0" brushRef="#br0">3316 685 24575,'0'-5'0,"1"1"0,0-1 0,1 0 0,-1 0 0,1 0 0,5-8 0,-4 7 0,-1 0 0,1 1 0,-1-1 0,1-8 0,-1-3 0,-1 1 0,-1-1 0,-1 1 0,-1 0 0,-1-1 0,-1 1 0,0 0 0,-1 1 0,-2-1 0,-11-22 0,16 35 0,0 0 0,-1 0 0,0 0 0,1 0 0,-1 0 0,0 1 0,0-1 0,-1 1 0,1 0 0,-1 0 0,1 0 0,-1 0 0,0 0 0,0 0 0,0 2 0,-7-4 0,8 3 0,0 1 0,1 0 0,-1 0 0,0-1 0,0 1 0,0 0 0,0 0 0,0 1 0,0-1 0,1 0 0,-1 0 0,0 1 0,0 0 0,0 0 0,1 0 0,-1 0 0,1-1 0,-1 2 0,1-1 0,-1 1 0,1-1 0,0 1 0,0 0 0,-1-1 0,-1 3 0,-16 19 0,12-13 0,-1-1 0,0 0 0,-20 16 0,28-25 0,1 0 0,0 0 0,-1 0 0,1 0 0,-1 0 0,1 0 0,-1 0 0,1 1 0,-1-1 0,1 0 0,-1 0 0,1 0 0,-1 0 0,1 0 0,-1 0 0,1 0 0,-1 0 0,1 0 0,-1 0 0,1 0 0,-1 0 0,1-1 0,-1 1 0,1 0 0,-1 0 0,1 0 0,0 0 0,-1 0 0,1 0 0,-1-1 0,1 1 0,0 0 0,-1-1 0,1 1 0,0 0 0,-1-1 0,1 1 0,0-1 0,-1 1 0,1 0 0,0-1 0,0 1 0,0 0 0,0 0 0,-1-1 0,1 1 0,0-1 0,0 1 0,0-1 0,0 0 0,-7-29 0,5 22 0,0 0 0,-1 1 0,-1-2 0,0 2 0,0-1 0,0 1 0,-2 0 0,1-1 0,-1 1 0,-8-7 0,-11-9 0,-33-23 0,34 29 0,15 10 0,-1 0 0,0 2 0,0 0 0,-13-5 0,-22-13 0,38 20 0,0 0 0,0 0 0,-1 0 0,0 0 0,1 1 0,-1 0 0,-15-3 0,-61-2 0,56 5 0,6 1 0,6-1 0,0 1 0,0 1 0,0 0 0,-20 3 0,31-2 0,0-1 0,1 1 0,-1 0 0,1 1 0,-1-1 0,1 1 0,0 0 0,-1-1 0,1 2 0,0-1 0,1 1 0,-1-1 0,0 1 0,1-1 0,0 1 0,0 0 0,0 0 0,-5 7 0,-39 73 0,47-82 0,0-1 0,0 0 0,-1 0 0,1 1 0,0-1 0,0 0 0,0 1 0,0-1 0,-1 1 0,1-1 0,0 0 0,0 1 0,-1-1 0,1 0 0,0 1 0,-1-1 0,1 0 0,0 0 0,-1 0 0,1 0 0,0 0 0,-1 0 0,1 1 0,-1-1 0,1 0 0,0 0 0,-1 0 0,1 0 0,-1 0 0,1 0 0,-1 0 0,1 0 0,0 0 0,-1 0 0,1 0 0,-1 0 0,1 0 0,-1 0 0,1 0 0,0 0 0,-1 0 0,1 0 0,-1-1 0,1 1 0,0 0 0,-1 0 0,1 0 0,-1 0 0,1 0 0,0 0 0,-1-1 0,1 1 0,0 0 0,0-1 0,-1 0 0,-16-23 0,9 11 0,-70-88 0,67 87 0,0 1 0,-1 0 0,-1 0 0,0 1 0,-1 0 0,-1 1 0,0 1 0,-1-1 0,-22-10 0,32 19 0,0-1 0,0 1 0,0 0 0,0 0 0,-1 0 0,1 1 0,-1 0 0,1 0 0,-1 1 0,0-1 0,-12 1 0,-6 2 0,-45 8 0,55-8 0,-12 2 0,-13 2 0,0 1 0,-45 14 0,81-18 0,-1-2 0,1 2 0,0-1 0,0 1 0,0 0 0,0-1 0,0 2 0,1-1 0,0 0 0,0 1 0,0-1 0,-3 5 0,-28 48 0,31-51 0,-2 8 0,0-1 0,-5 21 0,-2 7 0,12-39 0,-1 0 0,1-1 0,0 1 0,-1 0 0,1 0 0,-1 0 0,1 0 0,-1-1 0,0 1 0,1 0 0,-1 0 0,0-1 0,0 1 0,1-1 0,-1 1 0,0-1 0,0 1 0,0 0 0,0-1 0,0 1 0,0-1 0,0 0 0,0 1 0,0-1 0,0 0 0,0 0 0,0 0 0,-1 0 0,1 0 0,0 0 0,0 0 0,0 0 0,0 0 0,0 0 0,0 0 0,0 0 0,-1 0 0,1 0 0,0-1 0,-1 0 0,-7-2 0,1-1 0,-1 0 0,1 1 0,-8-7 0,-1 0 0,4 3 0,-238-107 0,240 109 0,1 2 0,-1 0 0,1 0 0,-20-3 0,25 5 0,1 1 0,0 0 0,0-1 0,0 2 0,-1-1 0,1 0 0,0 1 0,0 0 0,0-1 0,0 1 0,0 0 0,0 1 0,0-1 0,0 1 0,-5 3 0,-8 7 0,1 0 0,0 1 0,2 1 0,0 0 0,1 1 0,0 0 0,-17 30 0,26-36 0,1-1 0,0 1 0,0-1 0,1 1 0,1 1 0,0-1 0,1 0 0,0 0 0,0-1 0,3 12 0,-1 15 0,2-17 0,-3-16 0,0 1 0,0-1 0,-1 1 0,1-1 0,-1 1 0,0-1 0,1 1 0,-2 3 0,-32-21 0,14 7 0,-1 1 0,0 0 0,0 2 0,0 0 0,-1 1 0,0 1 0,0-1 0,-1 3 0,-38 0 0,54 2 0,1 0 0,0 0 0,0 1 0,0 0 0,0-1 0,1 1 0,-1 0 0,0 1 0,1-1 0,0 1 0,0 0 0,0 0 0,0 0 0,0 0 0,1 0 0,-1 1 0,1 0 0,0-1 0,1 1 0,-1 0 0,-3 8 0,0 1 0,0 0 0,1 1 0,1 0 0,0-1 0,-2 25 0,5-33 0,0 11 0,1 31 0,0-44 0,0 1 0,1-1 0,0 2 0,0-2 0,0 0 0,0 1 0,0 0 0,1-1 0,0 0 0,0 1 0,0-1 0,0-1 0,1 2 0,3 2 0,-1-2 0,-11-8 0,-17-6 0,10 7 0,-1 1 0,-1 1 0,1 0 0,0 0 0,0 2 0,0 0 0,0 0 0,-26 4 0,37-3 0,-1 0 0,0-1 0,1 1 0,-1 0 0,1 0 0,0 0 0,0 0 0,0 1 0,0-1 0,-4 6 0,-23 30 0,25-30 0,1-2 0,0 0 0,1 1 0,0 0 0,1 0 0,0 0 0,0-1 0,0 12 0,-1 49 0,3-67 0,-1 9 0,2-2 0,0 1 0,0 0 0,0-1 0,6 15 0,-6-19 0,1 1 0,0-1 0,0 1 0,1-1 0,-1 0 0,1 1 0,0-2 0,0 1 0,0 0 0,0 0 0,0 0 0,1-1 0,7 4 0,-8-1 0,-11-3 0,-27 2 0,3-1 0,26-1 0,1-1 0,0 2 0,0-1 0,0 1 0,0-1 0,1 2 0,0-1 0,-1-1 0,1 2 0,-5 5 0,-35 42 0,29-33 0,5-5 0,1-1 0,0 0 0,2 2 0,-1 0 0,-8 26 0,14-34 0,0 0 0,0 0 0,1 0 0,0 0 0,1 0 0,-1 0 0,2 1 0,-1-1 0,1 0 0,0 0 0,0 1 0,1-2 0,0 1 0,0 0 0,1 0 0,6 9 0,-6-11 0,2 0 0,-1 0 0,0 0 0,1-1 0,0 1 0,6 2 0,16 13 0,-27-18 0,0-1 0,1 0 0,-1 1 0,0-1 0,0 1 0,1-1 0,-1 1 0,0-1 0,0 1 0,0-1 0,0 0 0,0 0 0,1 1 0,-1-1 0,0 1 0,0-1 0,0 1 0,0-1 0,0 1 0,-1-1 0,1 1 0,0-1 0,0 0 0,0 0 0,0 0 0,-1 1 0,1-1 0,0 1 0,0-1 0,-1 1 0,1-1 0,0 0 0,-1 1 0,1-1 0,0 0 0,-1 0 0,1 0 0,0 1 0,-1-1 0,1 0 0,-1 0 0,1 1 0,-1-1 0,1 0 0,-1 0 0,0 0 0,-29 11 0,20-9 0,2 2 0,-1-1 0,1 1 0,0-1 0,0 2 0,0-1 0,1 1 0,0 0 0,0 0 0,-9 10 0,13-12 0,1-1 0,0 1 0,-1 0 0,1 0 0,0 1 0,1-1 0,-1-1 0,1 2 0,0-1 0,0 0 0,0 1 0,0 0 0,1-1 0,-1 0 0,1 1 0,0-1 0,1 1 0,-1-1 0,1 1 0,0-1 0,0 0 0,0 1 0,3 5 0,-2-7 0,-1 1 0,1 0 0,0-1 0,1 1 0,-1-1 0,1 0 0,-1 1 0,1-2 0,0 2 0,0-2 0,0 1 0,0 0 0,0-1 0,0 1 0,1-1 0,-1 0 0,0 0 0,1 0 0,0 0 0,-1 0 0,6 0 0,9 1 0,-1-1 0,1-1 0,23-2 0,-7 1 0,314 1 0,-333 1 0,-1 0 0,0 1 0,25 5 0,-23-3 0,1-1 0,24 2 0,397 7 0,-276-6 0,5 0 0,411-6-1365,-565 0-5461</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5:45:01.556"/>
    </inkml:context>
    <inkml:brush xml:id="br0">
      <inkml:brushProperty name="width" value="0.025" units="cm"/>
      <inkml:brushProperty name="height" value="0.025" units="cm"/>
    </inkml:brush>
  </inkml:definitions>
  <inkml:trace contextRef="#ctx0" brushRef="#br0">438 1 24575,'-2'3'0,"-1"0"0,1 0 0,-1 0 0,0 0 0,0 0 0,0-1 0,0 1 0,0-1 0,-6 4 0,-5 4 0,-20 21 0,-74 59 0,95-78 0,0 1 0,1 0 0,0 1 0,1 1 0,1-1 0,-16 31 0,-8 10 0,3-7-682,-48 96-1,72-130-6143</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5:45:01.557"/>
    </inkml:context>
    <inkml:brush xml:id="br0">
      <inkml:brushProperty name="width" value="0.025" units="cm"/>
      <inkml:brushProperty name="height" value="0.025" units="cm"/>
    </inkml:brush>
  </inkml:definitions>
  <inkml:trace contextRef="#ctx0" brushRef="#br0">1 0 24575,'23'3'0,"1"1"0,-1 1 0,0 1 0,-1 1 0,1 1 0,-2 1 0,27 14 0,-39-19 0,36 19 0,-2 3 0,0 1 0,-1 2 0,-2 1 0,-1 3 0,-2 1 0,-1 2 0,42 53 0,-20-12 0,-3 2 0,-3 3 0,56 123 0,-50-55 0,-23-55 0,-11-41 0,-15-37 0,-1 1 0,-1 1 0,6 22 0,-3-10-1365,-6-19-5461</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5:45:01.558"/>
    </inkml:context>
    <inkml:brush xml:id="br0">
      <inkml:brushProperty name="width" value="0.025" units="cm"/>
      <inkml:brushProperty name="height" value="0.025" units="cm"/>
    </inkml:brush>
  </inkml:definitions>
  <inkml:trace contextRef="#ctx0" brushRef="#br0">1 1869 24575,'23'-4'0,"1"-2"0,-1-1 0,0-2 0,-1-1 0,1-2 0,-2-1 0,27-21 0,-39 28 0,36-28 0,-2-4 0,0-1 0,-1-4 0,-2 0 0,-1-6 0,-2-1 0,-1-2 0,42-79 0,-20 19 0,-3-4 0,-3-4 0,56-180 0,-50 80 0,-23 81 0,-11 60 0,-15 54 0,-1-1 0,-1-2 0,6-32 0,-3 15-1365,-6 27-5461</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5:45:01.559"/>
    </inkml:context>
    <inkml:brush xml:id="br0">
      <inkml:brushProperty name="width" value="0.025" units="cm"/>
      <inkml:brushProperty name="height" value="0.025" units="cm"/>
    </inkml:brush>
  </inkml:definitions>
  <inkml:trace contextRef="#ctx0" brushRef="#br0">1 0 24575,'4'3'0,"0"-1"0,1 0 0,-1 0 0,1 0 0,-1 0 0,1-1 0,0 0 0,0 0 0,0 0 0,9 1 0,14 3 0,195 36 0,9 2 0,-169-29 0,0-3 0,1-2 0,68 1 0,196-10 0,-142-3 0,-140 3 0,0-3 0,0-1 0,49-11 0,-2 0 0,115-3 0,-179 16 0,66-14-1365,-79 15-5461</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4:27:46.345"/>
    </inkml:context>
    <inkml:brush xml:id="br0">
      <inkml:brushProperty name="width" value="0.025" units="cm"/>
      <inkml:brushProperty name="height" value="0.025" units="cm"/>
    </inkml:brush>
  </inkml:definitions>
  <inkml:trace contextRef="#ctx0" brushRef="#br0">1 0 24575,'5'3'0,"0"-1"0,1-1 0,-1 1 0,1 0 0,-2 0 0,3-1 0,-1 0 0,0 0 0,0-1 0,11 2 0,16 3 0,237 32 0,11 2 0,-205-26 0,0-3 0,2-2 0,82 1 0,237-9 0,-172-3 0,-170 3 0,1-2 0,0-2 0,59-10 0,-3 1 0,140-4 0,-217 16 0,80-14-1365,-96 14-5461</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88"/>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89"/>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90"/>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20"/>
    </inkml:context>
    <inkml:brush xml:id="br0">
      <inkml:brushProperty name="width" value="0.025" units="cm"/>
      <inkml:brushProperty name="height" value="0.025" units="cm"/>
    </inkml:brush>
  </inkml:definitions>
  <inkml:trace contextRef="#ctx0" brushRef="#br0">0 1 24575,'0'1'0,"0"1"0,0 2 0,0 2 0,0 0 0,0 0 0,0 2 0,0 0 0,0 1 0,0-1 0,0-1 0,0 1 0,0-1 0,0 0 0,0 0-8191</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91"/>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92"/>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93"/>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82"/>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83"/>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84"/>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85"/>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86"/>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87"/>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76"/>
    </inkml:context>
    <inkml:brush xml:id="br0">
      <inkml:brushProperty name="width" value="0.025" units="cm"/>
      <inkml:brushProperty name="height" value="0.025" units="cm"/>
    </inkml:brush>
  </inkml:definitions>
  <inkml:trace contextRef="#ctx0" brushRef="#br0">1 1 24575,'1'2'0,"-1"1"0,2-1 0,-1 1 0,0-1 0,0 1 0,1-1 0,-1 0 0,1 0 0,0 0 0,0 1 0,0-2 0,0 1 0,0 0 0,0 0 0,3 1 0,37 25 0,192 96 0,-38-17 0,-124-55 0,-37-32 5,-23-13-348,0 0 1,0-1-1,8 2 114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21"/>
    </inkml:context>
    <inkml:brush xml:id="br0">
      <inkml:brushProperty name="width" value="0.025" units="cm"/>
      <inkml:brushProperty name="height" value="0.025" units="cm"/>
    </inkml:brush>
  </inkml:definitions>
  <inkml:trace contextRef="#ctx0" brushRef="#br0">1 1 24575,'0'1'0,"0"2"0,1 1 0,0 1 0,1 1 0,-1 0 0,0 1 0,-1 1 0,0 1 0,1-1 0,-1 0 0,-1-1 0,1 1 0,0-1 0,0-2-8191</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77"/>
    </inkml:context>
    <inkml:brush xml:id="br0">
      <inkml:brushProperty name="width" value="0.025" units="cm"/>
      <inkml:brushProperty name="height" value="0.025" units="cm"/>
    </inkml:brush>
  </inkml:definitions>
  <inkml:trace contextRef="#ctx0" brushRef="#br0">1 1 24575,'4'1'0,"1"0"0,-1 0 0,1 1 0,-1 0 0,1 0 0,-1 0 0,0 0 0,5 4 0,7 3 0,155 85 0,-13-6 0,-50-26 0,-54-37 0,12 8 0,-32-15-1365,-29-15-5461</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78"/>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79"/>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80"/>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81"/>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60"/>
    </inkml:context>
    <inkml:brush xml:id="br0">
      <inkml:brushProperty name="width" value="0.025" units="cm"/>
      <inkml:brushProperty name="height" value="0.025" units="cm"/>
    </inkml:brush>
  </inkml:definitions>
  <inkml:trace contextRef="#ctx0" brushRef="#br0">302 13 24575,'0'-1'0,"0"1"0,-1-1 0,1 0 0,0 1 0,0-1 0,-1 1 0,1-1 0,-1 0 0,1 1 0,0-1 0,-1 1 0,1-1 0,-1 1 0,1 0 0,-1-1 0,1 1 0,-1-1 0,0 1 0,1 0 0,-1-1 0,1 1 0,-1 0 0,0 0 0,1 0 0,-1-1 0,0 1 0,1 0 0,-1 0 0,-1 0 0,-1 0 0,0-1 0,0 1 0,-1 0 0,1 0 0,-3 1 0,-1 0 0,0 1 0,0 1 0,1-1 0,-1 1 0,1 0 0,0 0 0,0 1 0,0 0 0,-5 5 0,-9 7 0,-18 21 0,37-36 0,-13 13 0,2 1 0,-1 0 0,2 0 0,0 2 0,1-1 0,0 1 0,2 0 0,0 1 0,0 0 0,2 1 0,1-1 0,0 1 0,-3 31 0,4-25 0,2 0 0,1 0 0,1 0 0,4 30 0,-1-46 0,0 0 0,0 0 0,1 0 0,1 0 0,-1-1 0,11 14 0,-4-5 0,-8-11 0,1-1 0,1-1 0,-1 1 0,0 0 0,1-1 0,0 0 0,0 0 0,1-1 0,-1 1 0,0-1 0,1 0 0,0-1 0,0 1 0,0-1 0,0 0 0,0-1 0,11 2 0,2 0 0,1-2 0,-1 0 0,0-1 0,31-4 0,-40 2 0,0 0 0,0 0 0,0-1 0,0-1 0,0 0 0,-1 0 0,0-1 0,0 0 0,0 0 0,0-1 0,-1 0 0,0-1 0,0 1 0,-1-2 0,12-13 0,-10 9 0,-1 0 0,0-1 0,0 1 0,-1-2 0,-1 1 0,0-1 0,-1 0 0,-1 0 0,0 0 0,3-21 0,0-9 0,-3 20 0,2-43 0,-6 63 0,0-2 0,0 0 0,0 0 0,0 1 0,-1-1 0,0 0 0,0 0 0,0 1 0,-1-1 0,-3-6 0,-11-30 0,13 34 0,1 0 0,-1 0 0,-1 0 0,1 1 0,-2-1 0,1 1 0,-1 0 0,0 0 0,-6-6 0,2 5 0,0 0 0,0 1 0,0 0 0,-1 1 0,0 0 0,0 0 0,-20-7 0,25 12-24,1-1 0,0-1-1,0 1 1,-5-5 0,1 2-1220,4 3-5582</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61"/>
    </inkml:context>
    <inkml:brush xml:id="br0">
      <inkml:brushProperty name="width" value="0.025" units="cm"/>
      <inkml:brushProperty name="height" value="0.025" units="cm"/>
    </inkml:brush>
  </inkml:definitions>
  <inkml:trace contextRef="#ctx0" brushRef="#br0">648 0 24575,'0'3'0,"-1"-1"0,1 1 0,-1-1 0,0 1 0,0-1 0,0 0 0,-1 0 0,1 1 0,-3 2 0,-2 5 0,-58 99 0,59-99 0,-47 77 0,-20 35 0,16-28 0,40-66 0,9-18 0,-10 21 0,12-20 0,-1 0 0,-11 16 0,15-23 0,-16 30 0,4-9 0</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64"/>
    </inkml:context>
    <inkml:brush xml:id="br0">
      <inkml:brushProperty name="width" value="0.025" units="cm"/>
      <inkml:brushProperty name="height" value="0.025" units="cm"/>
    </inkml:brush>
  </inkml:definitions>
  <inkml:trace contextRef="#ctx0" brushRef="#br0">1 469 24575,'62'1'0,"67"-2"0,101-8 0,-219 8 0,1-1 0,0 1 0,-1-2 0,14-4 0,-13 4 0,0-1 0,1 2 0,23-3 0,-35 5 0,1 1 0,-1-1 0,1 0 0,-1 0 0,0 0 0,1-1 0,-1 1 0,1 0 0,-1-1 0,1 1 0,-1-1 0,0 1 0,1-1 0,-1 1 0,0-1 0,1 0 0,-1 0 0,0 0 0,0 0 0,0 0 0,2-1 0,-2 0 0,-1 1 0,0 0 0,1-1 0,-1 1 0,0 0 0,0-1 0,0 1 0,0 0 0,0-1 0,0 1 0,0 0 0,-1-1 0,1 1 0,0 0 0,-1-1 0,1 1 0,-1 0 0,1 0 0,-2-2 0,-5-9 0,-1 1 0,0 0 0,-18-19 0,14 17 0,-99-136 0,19 17 0,71 102-1365,17 26-5461</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65"/>
    </inkml:context>
    <inkml:brush xml:id="br0">
      <inkml:brushProperty name="width" value="0.025" units="cm"/>
      <inkml:brushProperty name="height" value="0.025" units="cm"/>
    </inkml:brush>
  </inkml:definitions>
  <inkml:trace contextRef="#ctx0" brushRef="#br0">536 446 24575,'-30'0'0,"-1"3"0,1 0 0,-47 12 0,35-8 0,-1-1 0,-61 0 0,-39 4 0,141-9 0,-1-1 0,1 1 0,0-1 0,-1 0 0,1 0 0,0 0 0,-1 0 0,1 0 0,-1 0 0,1-1 0,0 1 0,-4-2 0,5-7 0,14-8 0,141-122 0,-131 121 0,0 1 0,-2-1 0,33-35 0,-13 6 0,87-77 0,-88 77-1365,-36 42-5461</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62"/>
    </inkml:context>
    <inkml:brush xml:id="br0">
      <inkml:brushProperty name="width" value="0.025" units="cm"/>
      <inkml:brushProperty name="height" value="0.025" units="cm"/>
    </inkml:brush>
  </inkml:definitions>
  <inkml:trace contextRef="#ctx0" brushRef="#br0">1 0 24575,'2'21'0,"0"0"0,2-1 0,0 0 0,2 1 0,10 25 0,7 30 0,134 549 0,-113-470-1365,-42-149-5461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22"/>
    </inkml:context>
    <inkml:brush xml:id="br0">
      <inkml:brushProperty name="width" value="0.025" units="cm"/>
      <inkml:brushProperty name="height" value="0.025" units="cm"/>
    </inkml:brush>
  </inkml:definitions>
  <inkml:trace contextRef="#ctx0" brushRef="#br0">1 1 24575,'0'2'0,"0"2"0,0 1 0,0 2 0,0 0 0,0 0 0,0 0 0,0 1 0,0 0 0,0 0 0,0 0 0,0 0 0,0-2-8191</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63"/>
    </inkml:context>
    <inkml:brush xml:id="br0">
      <inkml:brushProperty name="width" value="0.025" units="cm"/>
      <inkml:brushProperty name="height" value="0.025" units="cm"/>
    </inkml:brush>
  </inkml:definitions>
  <inkml:trace contextRef="#ctx0" brushRef="#br0">176 1 24575,'-17'37'0,"-7"154"0,19-133 0,-2 0 0,-15 59 0,15-85 0,-4 50 0,-2 11 0,-7 22 0,11-54 0,-19 65 0,20-110-1365,4-8-5461</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54"/>
    </inkml:context>
    <inkml:brush xml:id="br0">
      <inkml:brushProperty name="width" value="0.025" units="cm"/>
      <inkml:brushProperty name="height" value="0.025" units="cm"/>
    </inkml:brush>
  </inkml:definitions>
  <inkml:trace contextRef="#ctx0" brushRef="#br0">302 13 24575,'0'-1'0,"0"1"0,-1-1 0,1 0 0,0 1 0,0-1 0,-1 1 0,1-1 0,-1 0 0,1 1 0,0-1 0,-1 1 0,1-1 0,-1 1 0,1 0 0,-1-1 0,1 1 0,-1-1 0,0 1 0,1 0 0,-1-1 0,1 1 0,-1 0 0,0 0 0,1 0 0,-1-1 0,0 1 0,1 0 0,-1 0 0,-1 0 0,-1 0 0,0-1 0,0 1 0,-1 0 0,1 0 0,-3 1 0,-1 0 0,0 1 0,0 1 0,1-1 0,-1 1 0,1 0 0,0 0 0,0 1 0,0 0 0,-5 5 0,-9 7 0,-18 21 0,37-36 0,-13 13 0,2 1 0,-1 0 0,2 0 0,0 2 0,1-1 0,0 1 0,2 0 0,0 1 0,0 0 0,2 1 0,1-1 0,0 1 0,-3 31 0,4-25 0,2 0 0,1 0 0,1 0 0,4 30 0,-1-46 0,0 0 0,0 0 0,1 0 0,1 0 0,-1-1 0,11 14 0,-4-5 0,-8-11 0,1-1 0,1-1 0,-1 1 0,0 0 0,1-1 0,0 0 0,0 0 0,1-1 0,-1 1 0,0-1 0,1 0 0,0-1 0,0 1 0,0-1 0,0 0 0,0-1 0,11 2 0,2 0 0,1-2 0,-1 0 0,0-1 0,31-4 0,-40 2 0,0 0 0,0 0 0,0-1 0,0-1 0,0 0 0,-1 0 0,0-1 0,0 0 0,0 0 0,0-1 0,-1 0 0,0-1 0,0 1 0,-1-2 0,12-13 0,-10 9 0,-1 0 0,0-1 0,0 1 0,-1-2 0,-1 1 0,0-1 0,-1 0 0,-1 0 0,0 0 0,3-21 0,0-9 0,-3 20 0,2-43 0,-6 63 0,0-2 0,0 0 0,0 0 0,0 1 0,-1-1 0,0 0 0,0 0 0,0 1 0,-1-1 0,-3-6 0,-11-30 0,13 34 0,1 0 0,-1 0 0,-1 0 0,1 1 0,-2-1 0,1 1 0,-1 0 0,0 0 0,-6-6 0,2 5 0,0 0 0,0 1 0,0 0 0,-1 1 0,0 0 0,0 0 0,-20-7 0,25 12-24,1-1 0,0-1-1,0 1 1,-5-5 0,1 2-1220,4 3-5582</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55"/>
    </inkml:context>
    <inkml:brush xml:id="br0">
      <inkml:brushProperty name="width" value="0.025" units="cm"/>
      <inkml:brushProperty name="height" value="0.025" units="cm"/>
    </inkml:brush>
  </inkml:definitions>
  <inkml:trace contextRef="#ctx0" brushRef="#br0">280 0 24575,'0'3'0,"0"-1"0,1 1 0,0-1 0,0 1 0,0-1 0,0 0 0,1 0 0,-1 1 0,3 2 0,2 5 0,58 99 0,-59-99 0,47 77 0,20 35 0,-16-28 0,-40-66 0,-9-18 0,10 21 0,-12-20 0,1 0 0,11 16 0,-15-23 0,16 30 0,-4-9 0</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58"/>
    </inkml:context>
    <inkml:brush xml:id="br0">
      <inkml:brushProperty name="width" value="0.025" units="cm"/>
      <inkml:brushProperty name="height" value="0.025" units="cm"/>
    </inkml:brush>
  </inkml:definitions>
  <inkml:trace contextRef="#ctx0" brushRef="#br0">209 39 24575,'0'-1'0,"1"-1"0,0 1 0,0-1 0,1 1 0,-1-1 0,0 1 0,0 0 0,1-1 0,-1 1 0,0 0 0,1 0 0,-1 0 0,1 0 0,0 0 0,-1 0 0,1 1 0,0-1 0,0 0 0,-1 1 0,4-1 0,37-10 0,-33 9 0,0 1 0,0 0 0,1 1 0,12 1 0,-20-1 0,0 0 0,-1 0 0,1 0 0,0 1 0,-1-1 0,1 1 0,0-1 0,-1 1 0,1-1 0,-1 1 0,1 0 0,-1 0 0,1 0 0,-1 0 0,0 0 0,1 0 0,-1 0 0,0 0 0,0 1 0,0-1 0,0 0 0,0 1 0,0-1 0,0 1 0,0-1 0,-1 1 0,1-1 0,0 1 0,-1 0 0,1 2 0,2 10 0,0-1 0,2 0 0,8 21 0,0-2 0,52 139 0,-41-108 0,-15-38 0,20 41 0,-28-64 0,0-1 0,0 1 0,0 0 0,0 0 0,0 0 0,-1 0 0,1 0 0,0 0 0,-1 0 0,0 0 0,1 0 0,-1 0 0,0 0 0,0 0 0,0 0 0,-1 0 0,1 0 0,0 0 0,-1 0 0,1 0 0,-1 0 0,0 0 0,1 0 0,-1 0 0,0 0 0,0 0 0,0 0 0,-1-1 0,1 1 0,0-1 0,-1 1 0,-2 2 0,-4 2 0,-1 0 0,-1 0 0,1-1 0,-1 0 0,-14 5 0,-27 15 0,28-10 0,0-1 0,-40 17 0,-1 0 0,38-17 0,1-2 0,-2-1 0,1-1 0,-53 11 0,78-20 4,-1-1-1,1 0 0,-1 1 1,1-1-1,-1 0 0,0 0 1,1 0-1,-1-1 1,1 1-1,-1 0 0,1-1 1,-1 1-1,1 0 0,-1-1 1,1 0-1,-1 1 1,1-1-1,-1 0 0,1 0 1,0 0-1,0 0 0,-1 0 1,1 0-1,0 0 0,0 0 1,0 0-1,0-1 1,0 1-1,-1-3 0,-1-2-165,1-1 0,0 0-1,0 1 1,0-1 0,-1-10 0,2 10-331,0-2-6333</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59"/>
    </inkml:context>
    <inkml:brush xml:id="br0">
      <inkml:brushProperty name="width" value="0.025" units="cm"/>
      <inkml:brushProperty name="height" value="0.025" units="cm"/>
    </inkml:brush>
  </inkml:definitions>
  <inkml:trace contextRef="#ctx0" brushRef="#br0">430 1 24575,'-2'0'0,"0"1"0,0-1 0,0 1 0,0-1 0,0 1 0,0 0 0,0 0 0,0 0 0,0 0 0,1 0 0,-1 0 0,0 0 0,1 1 0,-1-1 0,1 0 0,-1 1 0,1 0 0,-3 3 0,-22 40 0,9-14 0,-29 37 0,-58 121 0,42-73 0,32-63 0,-60 118 0,76-152-1365,10-14-5461</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56"/>
    </inkml:context>
    <inkml:brush xml:id="br0">
      <inkml:brushProperty name="width" value="0.025" units="cm"/>
      <inkml:brushProperty name="height" value="0.025" units="cm"/>
    </inkml:brush>
  </inkml:definitions>
  <inkml:trace contextRef="#ctx0" brushRef="#br0">28 1 24575,'-18'35'0,"8"97"0,11 202 0,8 179 0,0-378-1365,-9-126-5461</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57"/>
    </inkml:context>
    <inkml:brush xml:id="br0">
      <inkml:brushProperty name="width" value="0.025" units="cm"/>
      <inkml:brushProperty name="height" value="0.025" units="cm"/>
    </inkml:brush>
  </inkml:definitions>
  <inkml:trace contextRef="#ctx0" brushRef="#br0">1 1 24575,'2'22'0,"0"-1"0,2 1 0,0 0 0,1-1 0,2 0 0,10 25 0,10 36 0,-7-22 0,-12-37 0,-1 1 0,7 37 0,-8-34 0,0 0 0,11 27 0,9 37 0,44 177 0,-52-206 0,-12-33-1365,-4-22-5461</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48"/>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49"/>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50"/>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25"/>
    </inkml:context>
    <inkml:brush xml:id="br0">
      <inkml:brushProperty name="width" value="0.03528" units="cm"/>
      <inkml:brushProperty name="height" value="0.03528" units="cm"/>
    </inkml:brush>
  </inkml:definitions>
  <inkml:trace contextRef="#ctx0" brushRef="#br0">166 0 24575,'-5'71'0,"-2"-1"0,-4 0 0,-34 119 0,23-104 0,-22 119 0,36-163 0,3-23 0,2 1 0,0-1 0,0 21 0,3-18-455,-1-1 0,-6 32 0,5-47-6371</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51"/>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52"/>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53"/>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42"/>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43"/>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44"/>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45"/>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46"/>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47"/>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36"/>
    </inkml:context>
    <inkml:brush xml:id="br0">
      <inkml:brushProperty name="width" value="0.025" units="cm"/>
      <inkml:brushProperty name="height" value="0.025" units="cm"/>
    </inkml:brush>
  </inkml:definitions>
  <inkml:trace contextRef="#ctx0" brushRef="#br0">1 1 24575,'1'2'0,"-1"1"0,2-1 0,-1 1 0,0-1 0,0 1 0,1-1 0,-1 0 0,1 0 0,0 0 0,0 1 0,0-2 0,0 1 0,0 0 0,0 0 0,3 1 0,37 25 0,192 96 0,-38-17 0,-124-55 0,-37-32 5,-23-13-348,0 0 1,0-1-1,8 2 114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47"/>
    </inkml:context>
    <inkml:brush xml:id="br0">
      <inkml:brushProperty name="width" value="0.03528" units="cm"/>
      <inkml:brushProperty name="height" value="0.03528" units="cm"/>
    </inkml:brush>
  </inkml:definitions>
  <inkml:trace contextRef="#ctx0" brushRef="#br0">0 8 24575,'912'-8'-1365,"-906"8"-5461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37"/>
    </inkml:context>
    <inkml:brush xml:id="br0">
      <inkml:brushProperty name="width" value="0.025" units="cm"/>
      <inkml:brushProperty name="height" value="0.025" units="cm"/>
    </inkml:brush>
  </inkml:definitions>
  <inkml:trace contextRef="#ctx0" brushRef="#br0">1 1 24575,'4'1'0,"1"0"0,-1 0 0,1 1 0,-1 0 0,1 0 0,-1 0 0,0 0 0,5 4 0,7 3 0,155 85 0,-13-6 0,-50-26 0,-54-37 0,12 8 0,-32-15-1365,-29-15-5461</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38"/>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39"/>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40"/>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41"/>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30"/>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31"/>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32"/>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33"/>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34"/>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9:03.910"/>
    </inkml:context>
    <inkml:brush xml:id="br0">
      <inkml:brushProperty name="width" value="0.035" units="cm"/>
      <inkml:brushProperty name="height" value="0.035" units="cm"/>
    </inkml:brush>
  </inkml:definitions>
  <inkml:trace contextRef="#ctx0" brushRef="#br0">0 0 24575,'0'0'-8191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48"/>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35"/>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24"/>
    </inkml:context>
    <inkml:brush xml:id="br0">
      <inkml:brushProperty name="width" value="0.025" units="cm"/>
      <inkml:brushProperty name="height" value="0.025" units="cm"/>
    </inkml:brush>
  </inkml:definitions>
  <inkml:trace contextRef="#ctx0" brushRef="#br0">1 1 24575,'0'2'0,"1"1"0,0-1 0,0 1 0,0-1 0,1 1 0,-1-1 0,0 0 0,1 0 0,0 0 0,-1 1 0,1-2 0,0 1 0,0 0 0,0 0 0,3 1 0,32 25 0,177 96 0,-37-17 0,-111-55 0,-34-32 5,-22-13-348,1 0 1,0-1-1,8 2 114</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25"/>
    </inkml:context>
    <inkml:brush xml:id="br0">
      <inkml:brushProperty name="width" value="0.025" units="cm"/>
      <inkml:brushProperty name="height" value="0.025" units="cm"/>
    </inkml:brush>
  </inkml:definitions>
  <inkml:trace contextRef="#ctx0" brushRef="#br0">1 1 24575,'4'1'0,"0"0"0,0 0 0,0 1 0,0 0 0,0 0 0,0 0 0,0 0 0,4 4 0,6 3 0,142 85 0,-13-6 0,-44-26 0,-51-37 0,13 8 0,-30-15-1365,-27-15-5461</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26"/>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27"/>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28"/>
    </inkml:context>
    <inkml:brush xml:id="br0">
      <inkml:brushProperty name="width" value="0.025" units="cm"/>
      <inkml:brushProperty name="height" value="0.025" units="cm"/>
    </inkml:brush>
  </inkml:definitions>
  <inkml:trace contextRef="#ctx0" brushRef="#br0">17 1 24575,'4'98'0,"-2"-52"0,-4 70 0,-2 137 0,4-58 0,-14-43 0,13-146-1365,0-2-5461</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29"/>
    </inkml:context>
    <inkml:brush xml:id="br0">
      <inkml:brushProperty name="width" value="0.025" units="cm"/>
      <inkml:brushProperty name="height" value="0.025" units="cm"/>
    </inkml:brush>
  </inkml:definitions>
  <inkml:trace contextRef="#ctx0" brushRef="#br0">0 3 24575,'30'-1'-106,"-15"0"-74,-1 1 0,0 0 0,1 2 0,-1-1 1,0 2-1,16 4 0,-25-5-6646</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18"/>
    </inkml:context>
    <inkml:brush xml:id="br0">
      <inkml:brushProperty name="width" value="0.025" units="cm"/>
      <inkml:brushProperty name="height" value="0.025" units="cm"/>
    </inkml:brush>
  </inkml:definitions>
  <inkml:trace contextRef="#ctx0" brushRef="#br0">1 1 24575,'1'2'0,"-1"1"0,2-1 0,-1 1 0,0-1 0,0 1 0,1-1 0,-1 0 0,1 0 0,0 0 0,0 1 0,0-2 0,0 1 0,0 0 0,0 0 0,3 1 0,37 25 0,192 96 0,-38-17 0,-124-55 0,-37-32 5,-23-13-348,0 0 1,0-1-1,8 2 114</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19"/>
    </inkml:context>
    <inkml:brush xml:id="br0">
      <inkml:brushProperty name="width" value="0.025" units="cm"/>
      <inkml:brushProperty name="height" value="0.025" units="cm"/>
    </inkml:brush>
  </inkml:definitions>
  <inkml:trace contextRef="#ctx0" brushRef="#br0">1 1 24575,'4'1'0,"1"0"0,-1 0 0,1 1 0,-1 0 0,1 0 0,-1 0 0,0 0 0,5 4 0,7 3 0,155 85 0,-13-6 0,-50-26 0,-54-37 0,12 8 0,-32-15-1365,-29-15-5461</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20"/>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26"/>
    </inkml:context>
    <inkml:brush xml:id="br0">
      <inkml:brushProperty name="width" value="0.03528" units="cm"/>
      <inkml:brushProperty name="height" value="0.03528" units="cm"/>
    </inkml:brush>
  </inkml:definitions>
  <inkml:trace contextRef="#ctx0" brushRef="#br0">0 1 24575,'31'43'0,"-27"-37"0,0 2 0,0-1 0,-1 0 0,0 1 0,-1-1 0,1 1 0,-2 0 0,1 0 0,-1 0 0,1 15 0,-3-21 0,1-1 0,0 1 0,0 0 0,0-1 0,1 1 0,-1-1 0,0 1 0,1-1 0,-1 1 0,1-1 0,-1 1 0,1-1 0,0 1 0,-1-1 0,1 1 0,0-1 0,0 0 0,0 0 0,0 1 0,0-1 0,1 0 0,-1 0 0,0 0 0,0 0 0,1 0 0,-1-1 0,0 1 0,3 1 0,3 0 0,0 0 0,1-1 0,-1 0 0,0 0 0,11-1 0,-13 0 0,-1 0 0,1 0 0,-1 0 0,1 0 0,0 1 0,-1 0 0,1 0 0,-1 0 0,0 0 0,1 1 0,-1-1 0,0 1 0,0 0 0,0 1 0,6 3 0,0 6 0,-6-6 0,1-1 0,-1 0 0,1 0 0,1 0 0,-1 0 0,10 5 0,50 42 0,-55-46-105,-5-4-75,-1 0 0,0 0 0,0 1 0,0 0 0,0 0 0,7 6 0,-7-4-6646</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21"/>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22"/>
    </inkml:context>
    <inkml:brush xml:id="br0">
      <inkml:brushProperty name="width" value="0.025" units="cm"/>
      <inkml:brushProperty name="height" value="0.025" units="cm"/>
    </inkml:brush>
  </inkml:definitions>
  <inkml:trace contextRef="#ctx0" brushRef="#br0">19 1 24575,'4'98'0,"-2"-52"0,-3 70 0,-4 137 0,5-58 0,-16-43 0,15-146-1365,0-2-5461</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23"/>
    </inkml:context>
    <inkml:brush xml:id="br0">
      <inkml:brushProperty name="width" value="0.025" units="cm"/>
      <inkml:brushProperty name="height" value="0.025" units="cm"/>
    </inkml:brush>
  </inkml:definitions>
  <inkml:trace contextRef="#ctx0" brushRef="#br0">0 3 24575,'33'-1'-106,"-17"0"-74,0 1 0,0 0 0,0 2 0,-1-1 1,1 2-1,16 4 0,-26-5-6646</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14"/>
    </inkml:context>
    <inkml:brush xml:id="br0">
      <inkml:brushProperty name="width" value="0.025" units="cm"/>
      <inkml:brushProperty name="height" value="0.025" units="cm"/>
    </inkml:brush>
  </inkml:definitions>
  <inkml:trace contextRef="#ctx0" brushRef="#br0">1 1 24575,'0'708'-1365,"0"-690"-5461</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00"/>
    </inkml:context>
    <inkml:brush xml:id="br0">
      <inkml:brushProperty name="width" value="0.025" units="cm"/>
      <inkml:brushProperty name="height" value="0.025" units="cm"/>
    </inkml:brush>
  </inkml:definitions>
  <inkml:trace contextRef="#ctx0" brushRef="#br0">1 1 24575,'31'2'0,"0"2"0,0 1 0,0 2 0,-1 1 0,40 16 0,11 2 0,-31-9 0,-1 3 0,-1 2 0,0 2 0,56 39 0,19 10 0,-114-68 0,1 0 0,-1-1 0,1 0 0,12 4 0,-17-7 0,0-1 0,-1 1 0,1-1 0,0 0 0,0 0 0,-1-1 0,1 1 0,0-1 0,-1 0 0,1-1 0,7-2 0,90-36 0,85-28 0,-180 65 0,0 0 0,0 0 0,-1-1 0,1 1 0,6-7 0,18-9 0,10-6 23,-31 19-301,0-1 1,0 1-1,1 1 1,20-8-1,-24 12-6548</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01"/>
    </inkml:context>
    <inkml:brush xml:id="br0">
      <inkml:brushProperty name="width" value="0.025" units="cm"/>
      <inkml:brushProperty name="height" value="0.025" units="cm"/>
    </inkml:brush>
  </inkml:definitions>
  <inkml:trace contextRef="#ctx0" brushRef="#br0">634 1 24575,'2'0'0,"-1"1"0,0 0 0,1-1 0,-1 1 0,0 0 0,0 0 0,0 0 0,0 0 0,1 0 0,-1 0 0,-1 0 0,1 0 0,0 0 0,0 1 0,0-1 0,-1 0 0,1 1 0,1 1 0,12 32 0,-11-29 0,15 41 0,-3 1 0,17 79 0,-21-93 0,3 11 0,-14-43 0,0 0 0,0 0 0,0 0 0,0 0 0,0-1 0,0 1 0,-1 0 0,1 0 0,0 0 0,-1-1 0,0 1 0,1 0 0,-1-1 0,0 1 0,0 0 0,0-1 0,0 1 0,0-1 0,-1 1 0,1-1 0,0 0 0,-2 2 0,-154 114 0,121-89 0,-78 45 0,18-13 0,-6 23 0,75-59 0,-15 9-93,-78 46-1,75-51-1084,38-24-5648</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802"/>
    </inkml:context>
    <inkml:brush xml:id="br0">
      <inkml:brushProperty name="width" value="0.025" units="cm"/>
      <inkml:brushProperty name="height" value="0.025" units="cm"/>
    </inkml:brush>
  </inkml:definitions>
  <inkml:trace contextRef="#ctx0" brushRef="#br0">1 1 24575,'2'3'0,"0"0"0,0 0 0,1 0 0,-1 0 0,1 0 0,0-1 0,0 1 0,0-1 0,0 0 0,0 0 0,1 0 0,5 3 0,5 4 0,98 70 0,61 50 0,-146-108 0,1-1 0,43 22 0,-2 0 0,-48-30-28,-16-10-121,-1 0 1,1 1-1,-1-1 1,1 1-1,-1 0 1,0 1-1,0-1 1,5 6-1,-6-4-6677</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797"/>
    </inkml:context>
    <inkml:brush xml:id="br0">
      <inkml:brushProperty name="width" value="0.025" units="cm"/>
      <inkml:brushProperty name="height" value="0.025" units="cm"/>
    </inkml:brush>
  </inkml:definitions>
  <inkml:trace contextRef="#ctx0" brushRef="#br0">302 13 24575,'0'-1'0,"0"1"0,-1-1 0,1 0 0,0 1 0,0-1 0,-1 1 0,1-1 0,-1 0 0,1 1 0,0-1 0,-1 1 0,1-1 0,-1 1 0,1 0 0,-1-1 0,1 1 0,-1-1 0,0 1 0,1 0 0,-1-1 0,1 1 0,-1 0 0,0 0 0,1 0 0,-1-1 0,0 1 0,1 0 0,-1 0 0,-1 0 0,-1 0 0,0-1 0,0 1 0,-1 0 0,1 0 0,-3 1 0,-1 0 0,0 1 0,0 1 0,1-1 0,-1 1 0,1 0 0,0 0 0,0 1 0,0 0 0,-5 5 0,-9 7 0,-18 21 0,37-36 0,-13 13 0,2 1 0,-1 0 0,2 0 0,0 2 0,1-1 0,0 1 0,2 0 0,0 1 0,0 0 0,2 1 0,1-1 0,0 1 0,-3 31 0,4-25 0,2 0 0,1 0 0,1 0 0,4 30 0,-1-46 0,0 0 0,0 0 0,1 0 0,1 0 0,-1-1 0,11 14 0,-4-5 0,-8-11 0,1-1 0,1-1 0,-1 1 0,0 0 0,1-1 0,0 0 0,0 0 0,1-1 0,-1 1 0,0-1 0,1 0 0,0-1 0,0 1 0,0-1 0,0 0 0,0-1 0,11 2 0,2 0 0,1-2 0,-1 0 0,0-1 0,31-4 0,-40 2 0,0 0 0,0 0 0,0-1 0,0-1 0,0 0 0,-1 0 0,0-1 0,0 0 0,0 0 0,0-1 0,-1 0 0,0-1 0,0 1 0,-1-2 0,12-13 0,-10 9 0,-1 0 0,0-1 0,0 1 0,-1-2 0,-1 1 0,0-1 0,-1 0 0,-1 0 0,0 0 0,3-21 0,0-9 0,-3 20 0,2-43 0,-6 63 0,0-2 0,0 0 0,0 0 0,0 1 0,-1-1 0,0 0 0,0 0 0,0 1 0,-1-1 0,-3-6 0,-11-30 0,13 34 0,1 0 0,-1 0 0,-1 0 0,1 1 0,-2-1 0,1 1 0,-1 0 0,0 0 0,-6-6 0,2 5 0,0 0 0,0 1 0,0 0 0,-1 1 0,0 0 0,0 0 0,-20-7 0,25 12-24,1-1 0,0-1-1,0 1 1,-5-5 0,1 2-1220,4 3-5582</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798"/>
    </inkml:context>
    <inkml:brush xml:id="br0">
      <inkml:brushProperty name="width" value="0.025" units="cm"/>
      <inkml:brushProperty name="height" value="0.025" units="cm"/>
    </inkml:brush>
  </inkml:definitions>
  <inkml:trace contextRef="#ctx0" brushRef="#br0">0 0 24575,'16'377'0,"-15"-366"0,0 0 0,0 0 0,1 0 0,1 0 0,0 0 0,0-1 0,8 17 0,44 73 0,-37-71 0,21 48 0,-2 8 0,-15-36 0,18 59 0,-27-80-1365,-9-21-5461</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799"/>
    </inkml:context>
    <inkml:brush xml:id="br0">
      <inkml:brushProperty name="width" value="0.025" units="cm"/>
      <inkml:brushProperty name="height" value="0.025" units="cm"/>
    </inkml:brush>
  </inkml:definitions>
  <inkml:trace contextRef="#ctx0" brushRef="#br0">0 0 24575,'4'3'0,"0"-1"0,-1 1 0,0 0 0,1-1 0,-1 2 0,0-1 0,-1 0 0,1 1 0,3 4 0,1 1 0,44 57 0,-2 1 0,54 101 0,-34-66 0,-52-80 0,-1 1 0,-1 1 0,0 0 0,-2 1 0,11 30 0,-11-29-1365,-9-18-5461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27"/>
    </inkml:context>
    <inkml:brush xml:id="br0">
      <inkml:brushProperty name="width" value="0.03528" units="cm"/>
      <inkml:brushProperty name="height" value="0.03528" units="cm"/>
    </inkml:brush>
  </inkml:definitions>
  <inkml:trace contextRef="#ctx0" brushRef="#br0">273 5 24575,'-11'-1'0,"0"1"0,0 0 0,0 1 0,1 1 0,-1-1 0,0 2 0,1-1 0,-1 2 0,1-1 0,0 1 0,0 1 0,-15 8 0,15-4 0,-1 0 0,1 1 0,1 0 0,0 1 0,1 0 0,0 0 0,0 0 0,1 1 0,0 1 0,1-1 0,1 1 0,0 0 0,1 0 0,0 0 0,1 1 0,1-1 0,0 1 0,0 0 0,2 0 0,-1-1 0,2 1 0,0 0 0,4 18 0,-3-27 0,0 0 0,0 1 0,1-1 0,-1 0 0,1 0 0,-1-2 0</inkml:trace>
  <inkml:trace contextRef="#ctx0" brushRef="#br0" timeOffset="1">129 448 24575,'12'2'0,"16"2"0,0-2 0,46-2 0,-44 0 0,-23-1 0,1 0 0,-1-1 0,0 0 0,0 0 0,0 0 0,0-1 0,0 0 0,-1 0 0,1-1 0,-1 1 0,0-2 0,0 1 0,0-1 0,-1 1 0,1-2 0,-1 1 0,-1 0 0,1-1 0,7-12 0,-8 6 0,-1 0 0,-1 1 0,0-1 0,0 0 0,-1 0 0,-1 0 0,0 0 0,-3-23 0,1-8 0,2 37 0,-1-1 0,0 1 0,-1-1 0,0 1 0,0-1 0,0 1 0,0 0 0,-1 0 0,0 0 0,-1 1 0,1-1 0,-1 1 0,0-1 0,0 1 0,-1 1 0,-5-6 0,-11-9 0,-2 0 0,-32-20 0,37 27 0,13 9-1365,0 0-5461</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7:50.795"/>
    </inkml:context>
    <inkml:brush xml:id="br0">
      <inkml:brushProperty name="width" value="0.025" units="cm"/>
      <inkml:brushProperty name="height" value="0.025" units="cm"/>
    </inkml:brush>
  </inkml:definitions>
  <inkml:trace contextRef="#ctx0" brushRef="#br0">90 1 24575,'-2'4'0,"0"0"0,0 0 0,0 0 0,0-1 0,-1 1 0,0-1 0,1 1 0,-1-1 0,-5 4 0,-7 11 0,6-3 0,1 0 0,0 0 0,-9 26 0,15-33-1365,0-1-5461</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8:19.178"/>
    </inkml:context>
    <inkml:brush xml:id="br0">
      <inkml:brushProperty name="width" value="0.05292" units="cm"/>
      <inkml:brushProperty name="height" value="0.05292" units="cm"/>
      <inkml:brushProperty name="color" value="#D29A1C"/>
    </inkml:brush>
  </inkml:definitions>
  <inkml:trace contextRef="#ctx0" brushRef="#br0">1 5 24575,'0'37'0,"7"166"0,-4-179 0,1 1 0,1 0 0,2 0 0,0 0 0,21 44 0,2-1 0,-21-45 0,1 0 0,1-1 0,24 37 0,-27-47 0,0-1 0,1-1 0,0 1 0,0-1 0,1-1 0,1 0 0,0 0 0,-1-1 0,2 0 0,-1-1 0,25 11 0,-5-7 0,0-1 0,-25-8 0</inkml:trace>
  <inkml:trace contextRef="#ctx0" brushRef="#br0" timeOffset="1">618 799 24575,'31'-5'0,"-23"1"0,0 1 0,0-1 0,-1-1 0,1 0 0,-2 0 0,2 0 0,-2-1 0,0-1 0,1 2 0,-1-2 0,5-8 0,17-15 0,-14 15 0,0 0 0,0-1 0,-1 0 0,-2-2 0,1 1 0,9-24 0,-4 3 0,-2-2 0,-3-1 0,13-66 0,-24 104 0,9-41 0,-2 0 0,-1-1 0,-1-51 0,-5 71 0,0 17 0,0 1 0,-1-1 0,0 0 0,-1 0 0,-2-12 0,3 19 0,-1 1 0,0-1 0,0 0 0,0 0 0,1 0 0,-1 0 0,0 1 0,0 0 0,-1-1 0,2 0 0,-1 1 0,0-1 0,0 1 0,-1-1 0,2 1 0,-1 0 0,-1-1 0,1 1 0,0 0 0,0 0 0,0 0 0,-1 0 0,0 0 0,-36 2 0,28-1 0,-22 1 0,-37 8 0,41-5 0,0-1 0,-32 1 0,-279 0 0,278-3 0,24 0 0,-53-6 0,13-14 0,43 9 0,10 2-1365,19 5-5461</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8:19.180"/>
    </inkml:context>
    <inkml:brush xml:id="br0">
      <inkml:brushProperty name="width" value="0.05292" units="cm"/>
      <inkml:brushProperty name="height" value="0.05292" units="cm"/>
      <inkml:brushProperty name="color" value="#D29A1C"/>
    </inkml:brush>
  </inkml:definitions>
  <inkml:trace contextRef="#ctx0" brushRef="#br0">157 39 24575,'0'-2'0,"-1"1"0,0-1 0,1 0 0,-1 1 0,-1-1 0,1 1 0,0 0 0,0-1 0,0 1 0,-1-1 0,1 2 0,0-2 0,-1 1 0,0 0 0,1 1 0,0-1 0,-1 0 0,1 0 0,-1 0 0,0 0 0,-3 1 0,-38-12 0,41 12 0,0 0 0,-1 0 0,0 0 0,0 0 0,1 1 0,-1-1 0,1 1 0,-1-1 0,1 0 0,-1 1 0,1 1 0,-1-1 0,2 0 0,-2 0 0,1 1 0,0-1 0,0 0 0,0 1 0,0 0 0,-2 2 0,1 0 0,0 0 0,0 0 0,1 1 0,-1-1 0,1 1 0,0 0 0,0 0 0,1 0 0,-3 8 0,1 6 0,1 1 0,1 0 0,0 0 0,3 22 0,-2-35 0,1-2 0,0 1 0,1 0 0,-1 0 0,1 0 0,1-1 0,-1 1 0,1-1 0,0 0 0,0 1 0,0-1 0,1 0 0,-1-1 0,1 1 0,0-1 0,9 7 0,-2-2 0,2 0 0,-1-1 0,1 0 0,1-1 0,19 8 0,-29-13-72,0 0 1,1 0-1,-1 0 0,1-1 0,-1 1 0,1-1 0,0 0 0,0 0 1,-1-1-1,1 1 0,0-1 0,0 0 0,0-1 0,0 1 0,-1-1 1,1 0-1,0 1 0,9-5 0,-10 2-6754</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8:19.181"/>
    </inkml:context>
    <inkml:brush xml:id="br0">
      <inkml:brushProperty name="width" value="0.05292" units="cm"/>
      <inkml:brushProperty name="height" value="0.05292" units="cm"/>
      <inkml:brushProperty name="color" value="#D29A1C"/>
    </inkml:brush>
  </inkml:definitions>
  <inkml:trace contextRef="#ctx0" brushRef="#br0">51 2 24575,'28'-1'0,"-14"0"0,0 1 0,0 1 0,22 3 0,-32-3 0,0 0 0,0 0 0,0 0 0,0 1 0,0-1 0,0 2 0,-1-1 0,2 0 0,-2 0 0,0 1 0,0-1 0,1 2 0,-1-2 0,0 2 0,-1-1 0,4 3 0,-1 2 0,1-1 0,-2 1 0,1-1 0,-1 1 0,0 1 0,-1-1 0,0 0 0,0 1 0,0 0 0,-2-1 0,1 1 0,-1 0 0,-1 0 0,1-1 0,-1 2 0,-1-1 0,1 0 0,-4 14 0,0-16 0,-1 0 0,0 0 0,0 0 0,0 0 0,0-2 0,-1 2 0,-1-1 0,1-1 0,-1 0 0,0 0 0,0 0 0,-8 3 0,3-3-72,-1 0 1,0-1-1,0-1 0,0 0 0,-1-1 1,1 0-1,-1-1 0,1-1 0,-21 0 1,18 0-577,8 0-6178</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8:19.182"/>
    </inkml:context>
    <inkml:brush xml:id="br0">
      <inkml:brushProperty name="width" value="0.05292" units="cm"/>
      <inkml:brushProperty name="height" value="0.05292" units="cm"/>
      <inkml:brushProperty name="color" value="#D29A1C"/>
    </inkml:brush>
  </inkml:definitions>
  <inkml:trace contextRef="#ctx0" brushRef="#br0">121 29 24575,'0'-2'0,"0"1"0,0 1 0,-1-1 0,1-1 0,0 1 0,0 0 0,-1 1 0,1-1 0,-1-1 0,1 1 0,0 1 0,-1-1 0,1 0 0,-1 0 0,0 0 0,0 0 0,0 1 0,1-1 0,0 1 0,-1-1 0,0 0 0,0 0 0,-1 1 0,1-1 0,-3 0 0,2-1 0,-1 1 0,-1 0 0,2 1 0,-1 0 0,-1-1 0,1 1 0,-5-1 0,4 1 0,1 0 0,0 0 0,-1 1 0,0-1 0,1 1 0,0-1 0,-1 1 0,1 0 0,0 1 0,0-1 0,0 0 0,0 1 0,-1 0 0,2-1 0,-1 2 0,-4 2 0,4 3 0,0 0 0,1 1 0,0 0 0,0-1 0,1 1 0,0 0 0,1-1 0,0 1 0,1 14 0,0-7 0,-1-12 0,0 0 0,1 0 0,0-1 0,1 0 0,-1 1 0,0-1 0,1 0 0,0 1 0,-1-1 0,2 0 0,-2 1 0,2-2 0,-1 0 0,1 2 0,-1-2 0,1 1 0,6 3 0,4 4 0,1-1 0,22 12 0,-31-19-97,0 0-1,0 0 1,1-1-1,-1 0 1,1 0-1,-1 0 1,1 0-1,-1-1 1,0 0-1,0 0 1,1-1-1,-1 0 0,10-1 1,-11 0-6729</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8:19.183"/>
    </inkml:context>
    <inkml:brush xml:id="br0">
      <inkml:brushProperty name="width" value="0.05292" units="cm"/>
      <inkml:brushProperty name="height" value="0.05292" units="cm"/>
      <inkml:brushProperty name="color" value="#D29A1C"/>
    </inkml:brush>
  </inkml:definitions>
  <inkml:trace contextRef="#ctx0" brushRef="#br0">152 1 24575,'2'58'0,"0"-36"0,-2 0 0,0 1 0,-1-1 0,-8 38 0,-1-28 0,-2-1 0,0 0 0,-2-1 0,-1 0 0,-38 54 0,44-73 0,6-9 0,2 0 0,-2 0 0,2 0 0,-1 1 0,0-1 0,1 1 0,-1-1 0,0 1 0,1-1 0,-1 6 0,2-7 0,1-1 0,-1 0 0,1 1 0,-1-1 0,0 1 0,1-1 0,0 1 0,0-1 0,0 1 0,-1-1 0,1 0 0,-1 1 0,1-1 0,0 0 0,0 0 0,0 0 0,-1 0 0,1 0 0,-1 0 0,1 0 0,0 0 0,1 0 0,23 0 0,-21 0 0,66-2 0,103 3 0,-67 5 0,-76-3-79,-14-1-243,1-1 1,0 0-1,21-3 1,-29 1-6505</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8:19.184"/>
    </inkml:context>
    <inkml:brush xml:id="br0">
      <inkml:brushProperty name="width" value="0.05292" units="cm"/>
      <inkml:brushProperty name="height" value="0.05292" units="cm"/>
      <inkml:brushProperty name="color" value="#D29A1C"/>
    </inkml:brush>
  </inkml:definitions>
  <inkml:trace contextRef="#ctx0" brushRef="#br0">7 0 24575,'-7'76'0,"20"72"0,-13-146 0,7 32 0,19 61 0,-22-83 0,8 19 0,21 43 0,-20-49-1365,-10-22-5461</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8:19.185"/>
    </inkml:context>
    <inkml:brush xml:id="br0">
      <inkml:brushProperty name="width" value="0.05292" units="cm"/>
      <inkml:brushProperty name="height" value="0.05292" units="cm"/>
      <inkml:brushProperty name="color" value="#D29A1C"/>
    </inkml:brush>
  </inkml:definitions>
  <inkml:trace contextRef="#ctx0" brushRef="#br0">23 1 24575,'16'0'0,"-5"-1"0,2 1 0,-1 1 0,0 0 0,13 3 0,-20-3 0,-1 1 0,0 0 0,0-1 0,0 1 0,0 1 0,0-1 0,0 0 0,0 1 0,0 0 0,-1 0 0,1 0 0,-1 0 0,-1 1 0,5 5 0,-4-5 0,0 0 0,-1 0 0,1 0 0,-1 0 0,1 1 0,-2 0 0,1-1 0,0 1 0,-2 0 0,1 0 0,0-1 0,0 1 0,0 0 0,-1 9 0,-1-10 0,0-1 0,0 0 0,0 0 0,1 0 0,-2 0 0,1 0 0,-1 0 0,1 1 0,-1-2 0,0 1 0,0-1 0,0 0 0,0 1 0,-1-1 0,1 1 0,-1-1 0,1 0 0,-1 0 0,1 0 0,-1 0 0,0-1 0,-6 3 0,-2 0 25,-2 0-1,1-1 0,-1 0 1,-22 2-1,-21 4-1511,49-7-5339</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8:19.175"/>
    </inkml:context>
    <inkml:brush xml:id="br0">
      <inkml:brushProperty name="width" value="0.05292" units="cm"/>
      <inkml:brushProperty name="height" value="0.05292" units="cm"/>
      <inkml:brushProperty name="color" value="#D29A1C"/>
    </inkml:brush>
  </inkml:definitions>
  <inkml:trace contextRef="#ctx0" brushRef="#br0">103 4 24575,'-27'-1'0,"20"0"0,-1 0 0,0 1 0,0 0 0,0 1 0,0-1 0,-10 3 0,17-2 0,0 0 0,0 0 0,1-1 0,-1 1 0,1 0 0,-1 0 0,0 0 0,0 0 0,1-1 0,-1 2 0,1-1 0,0 0 0,-1 0 0,1 0 0,0 0 0,-1 0 0,1 0 0,0 0 0,0 0 0,0 1 0,0-1 0,0 2 0,2 33 0,-2-22 0,0 44-1365,0-51-5461</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8:19.176"/>
    </inkml:context>
    <inkml:brush xml:id="br0">
      <inkml:brushProperty name="width" value="0.05292" units="cm"/>
      <inkml:brushProperty name="height" value="0.05292" units="cm"/>
      <inkml:brushProperty name="color" value="#D29A1C"/>
    </inkml:brush>
  </inkml:definitions>
  <inkml:trace contextRef="#ctx0" brushRef="#br0">0 1 24575,'581'0'0,"-464"6"-1365,-112-6-5461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29"/>
    </inkml:context>
    <inkml:brush xml:id="br0">
      <inkml:brushProperty name="width" value="0.03528" units="cm"/>
      <inkml:brushProperty name="height" value="0.03528" units="cm"/>
    </inkml:brush>
  </inkml:definitions>
  <inkml:trace contextRef="#ctx0" brushRef="#br0">69 1 24575,'-6'0'0,"2"-1"0,-1 1 0,1 0 0,0 0 0,-1 1 0,1-1 0,0 1 0,0 0 0,-8 3 0,10-3 0,1 0 0,-1 1 0,1-1 0,0 0 0,0 1 0,0-1 0,0 1 0,0-1 0,0 1 0,0 0 0,1-1 0,-1 1 0,0 0 0,1 0 0,-1-1 0,1 1 0,0 0 0,0 0 0,0 0 0,0 0 0,0-1 0,0 1 0,1 3 0,-1-1 0,0-1 0,1 1 0,-1-1 0,1 1 0,0-1 0,0 0 0,0 1 0,0-1 0,1 0 0,-1 0 0,1 0 0,0 0 0,0 0 0,0 0 0,0-1 0,4 4 0,-5-5 0,1 0 0,-1 0 0,1 1 0,0-1 0,0-1 0,0 1 0,-1 0 0,1 0 0,0-1 0,0 1 0,0-1 0,0 1 0,0-1 0,0 0 0,0 0 0,0 0 0,0 0 0,0 0 0,0 0 0,0-1 0,0 1 0,0-1 0,0 1 0,0-1 0,0 0 0,-1 0 0,1 1 0,0-1 0,0-1 0,1 0 0,2-2 0,-2 1 0,1 0 0,0-1 0,-1 0 0,0 0 0,1 0 0,-2 0 0,1 0 0,0-1 0,2-7 0,-4 11 0,0 0 0,-1 0 0,0 0 0,1 0 0,-1 0 0,1 0 0,-1-1 0,0 1 0,0 0 0,0 0 0,0 0 0,0-1 0,0 1 0,0 0 0,0 0 0,0 0 0,0-1 0,-1 1 0,1 0 0,0 0 0,-1 0 0,1 0 0,-1 0 0,0 0 0,1 0 0,-1 0 0,0 0 0,1 0 0,-1 0 0,0 0 0,0 0 0,0 0 0,0 1 0,0-1 0,0 0 0,0 1 0,0-1 0,0 1 0,0-1 0,0 1 0,0-1 0,-1 1 0,1 0 0,0-1 0,0 1 0,0 0 0,-2 0 0,-16-4-1365,13 3-5461</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8:19.177"/>
    </inkml:context>
    <inkml:brush xml:id="br0">
      <inkml:brushProperty name="width" value="0.05292" units="cm"/>
      <inkml:brushProperty name="height" value="0.05292" units="cm"/>
      <inkml:brushProperty name="color" value="#D29A1C"/>
    </inkml:brush>
  </inkml:definitions>
  <inkml:trace contextRef="#ctx0" brushRef="#br0">0 0 24575,'107'7'0,"-106"-7"0,0 0 0,1 1 0,-1 0 0,0-1 0,0 1 0,1 0 0,-1 0 0,0-1 0,0 1 0,0 0 0,0 0 0,0 0 0,0 0 0,0 0 0,0 0 0,0 1 0,-1-2 0,1 2 0,0-1 0,-1 1 0,1-2 0,-1 2 0,1-1 0,-1 1 0,1-1 0,-1 0 0,0 1 0,0-1 0,0 3 0,1 49 0,-2-41 0,1-10 0,0-1 0,1 0 0,-1 1 0,0-1 0,-1 0 0,1 1 0,0-1 0,0 0 0,0 0 0,0 1 0,0-1 0,-1 0 0,0 0 0,1 1 0,-1-1 0,0-1 0,0 2 0,1-1 0,-1 0 0,0 0 0,0 0 0,0 0 0,-2 2 0,1-3 0,-1 1 0,0-1 0,0 1 0,0 0 0,0-1 0,0 0 0,1 0 0,-2 0 0,-1-1 0,-6 1 0,-7 4-1365,14-1-5461</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8:19.168"/>
    </inkml:context>
    <inkml:brush xml:id="br0">
      <inkml:brushProperty name="width" value="0.025" units="cm"/>
      <inkml:brushProperty name="height" value="0.025" units="cm"/>
    </inkml:brush>
  </inkml:definitions>
  <inkml:trace contextRef="#ctx0" brushRef="#br0">362 14 24575,'-2'-2'0,"0"1"0,-1 0 0,2 0 0,-1-1 0,-1 1 0,1 1 0,0-1 0,0 1 0,-1-1 0,0 0 0,-1 0 0,-4 1 0,0-1 0,1 1 0,0-1 0,-1 2 0,0-1 0,1 1 0,0-1 0,-1 2 0,0-1 0,2 0 0,-1 2 0,-1-1 0,1 1 0,1-1 0,-11 6 0,5-1 0,0 0 0,0 0 0,0 3 0,1-2 0,1 1 0,-17 18 0,15-13 0,0-1 0,2 2 0,0-1 0,1 2 0,1-2 0,-10 29 0,9-16 0,2 2 0,1-3 0,2 2 0,1-1 0,1 3 0,3-3 0,4 34 0,-2-47 0,1 2 0,0-3 0,2 2 0,0-1 0,1 0 0,1 0 0,1-1 0,0 1 0,1-1 0,0-1 0,1 0 0,21 18 0,-26-26 0,-1-1 0,2 0 0,-2 1 0,2-2 0,-1 0 0,0 1 0,1-2 0,0 2 0,9 0 0,-1 0 0,0-2 0,0 1 0,20-1 0,-8-1 0,3 0 0,0-1 0,50-7 0,-70 6 0,-1 0 0,0-1 0,1 1 0,-1-1 0,-1-1 0,1 1 0,-1-1 0,1-1 0,-1 1 0,0-2 0,-1 2 0,10-10 0,-10 7 0,0 1 0,-1-3 0,0 1 0,-1 1 0,0-1 0,-1 0 0,1-1 0,-1 1 0,-2-1 0,1 0 0,0 0 0,0-10 0,0-15 0,-3-66 0,-2 48 0,3 34 0,-1 0 0,-1 0 0,-1 0 0,-1 0 0,-1 0 0,-12-31 0,8 34 0,0 0 0,-2 2 0,0-1 0,0 0 0,-20-18 0,24 27 0,2-1 0,-3-1 0,2 1 0,-2 0 0,1 1 0,-1-1 0,0 0 0,-1 2 0,1-2 0,2 4 0</inkml:trace>
  <inkml:trace contextRef="#ctx0" brushRef="#br0" timeOffset="1">452 24 24575,'-1'0'0</inkml:trace>
  <inkml:trace contextRef="#ctx0" brushRef="#br0" timeOffset="2">429 14 24575,'-1'-1'0,"-22"-7"0,3 4-1365,15 3-5461</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8:19.173"/>
    </inkml:context>
    <inkml:brush xml:id="br0">
      <inkml:brushProperty name="width" value="0.025" units="cm"/>
      <inkml:brushProperty name="height" value="0.025" units="cm"/>
    </inkml:brush>
  </inkml:definitions>
  <inkml:trace contextRef="#ctx0" brushRef="#br0">308 0 24575,'14'235'0,"-14"333"0,-2-552 0,-1 0 0,0 1 0,-2-1 0,0 1 0,-13 23 0,-3 11 0,-88 334 0,74-245 0,13-50 0,9-34 0,-30 82 0,43-138-7,-15 35-672,-10 44 0,23-72-6147</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8:19.174"/>
    </inkml:context>
    <inkml:brush xml:id="br0">
      <inkml:brushProperty name="width" value="0.025" units="cm"/>
      <inkml:brushProperty name="height" value="0.025" units="cm"/>
    </inkml:brush>
  </inkml:definitions>
  <inkml:trace contextRef="#ctx0" brushRef="#br0">0 0 24575,'1'6'0,"1"2"0,0-2 0,-1 1 0,2-1 0,3 9 0,4 9 0,60 170 0,30 122 0,-78-240 0,33 77 0,14 44 0,-55-164-1365,-14-29-5461</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8:19.171"/>
    </inkml:context>
    <inkml:brush xml:id="br0">
      <inkml:brushProperty name="width" value="0.025" units="cm"/>
      <inkml:brushProperty name="height" value="0.025" units="cm"/>
    </inkml:brush>
  </inkml:definitions>
  <inkml:trace contextRef="#ctx0" brushRef="#br0">0 945 24575,'3'0'0,"-1"0"0,1 0 0,0 1 0,-1 0 0,0 0 0,1 0 0,-1 0 0,1 0 0,-1 1 0,0-1 0,0 0 0,0 0 0,2 2 0,-2-1 0,0-1 0,0 1 0,0-2 0,0 1 0,-1 0 0,1 0 0,0-1 0,1 2 0,-1-2 0,-1 1 0,2 0 0,2 0 0,-1-1 0,0-1 0,0 0 0,0-1 0,1 1 0,-2 0 0,2 0 0,-2 0 0,1-1 0,4-2 0,28-9 0,-21 10 0,0-2 0,0 1 0,21-11 0,-20 8 0,-1 2 0,33-9 0,-23 7 0,49-19 0,-71 25 0,56-28 0,40-6 0,-98 34 0,-1 0 0,1 0 0,0 0 0,0 0 0,0 0 0,0 0 0,0-1 0,0 2 0,-1 0 0,1-2 0,-1 1 0,1 0 0,-1 0 0,1-1 0,-1 1 0,0 0 0,0 0 0,0 0 0,0 0 0,0 0 0,0-2 0,-2-28 0,1 25 0,-12-61 0,-3-2 0,-28-64 0,42 126 0,-78-241 0,20 75 0,45 142-1365,14 27-5461</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9T17:58:19.172"/>
    </inkml:context>
    <inkml:brush xml:id="br0">
      <inkml:brushProperty name="width" value="0.025" units="cm"/>
      <inkml:brushProperty name="height" value="0.025" units="cm"/>
    </inkml:brush>
  </inkml:definitions>
  <inkml:trace contextRef="#ctx0" brushRef="#br0">571 936 24575,'-6'1'0,"-1"0"0,1 0 0,-1 1 0,1 0 0,0-1 0,-1 1 0,2 0 0,-10 6 0,-28 7 0,39-14 0,0 0 0,0 0 0,0 0 0,0 0 0,-1-1 0,2 0 0,-2 0 0,1 0 0,0 0 0,-1 0 0,2-1 0,-2 1 0,1-1 0,0 0 0,0 0 0,0-1 0,0 1 0,0 0 0,1-1 0,-1 1 0,1-1 0,-1-1 0,-2-1 0,-131-78 0,122 74 0,-2 0 0,0 2 0,-27-10 0,-6-2 0,34 13 0,10 2 0,-1 1 0,1 0 0,0 0 0,-1-2 0,2 1 0,-2 0 0,2 0 0,-8-7 0,12 7 0,0 2 0,1-1 0,-1 1 0,0-2 0,0 1 0,1 0 0,-1 0 0,1 0 0,-1 0 0,1-1 0,0 1 0,0 1 0,1-2 0,-1 1 0,1-1 0,0-1 0,17-36 0,-15 33 0,37-57 0,2-7 0,85-168 0,-70 115 0,-10 20 0,-9 14-1365,-36 87-5461</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19:57:15.267"/>
    </inkml:context>
    <inkml:brush xml:id="br0">
      <inkml:brushProperty name="width" value="0.025" units="cm"/>
      <inkml:brushProperty name="height" value="0.025" units="cm"/>
    </inkml:brush>
  </inkml:definitions>
  <inkml:trace contextRef="#ctx0" brushRef="#br0">1 1 24575,'10'1'0,"0"0"0,0 1 0,0 0 0,0 0 0,9 5 0,8 1 0,32 7 0,-1 3 0,66 28 0,-74-20 0,-1 2 0,55 43 0,-61-40 0,-37-27 0,74 51 0,109 96 0,-110-75 0,96 116 0,-108-109 0,-6 3 0,89 160 0,103 317 0,-244-540 0,213 646 0,-213-632 0,-5-14 0,15 41 0,-9-31 0,-1 1 0,-2 1 0,4 38 0,9 45 0,38 178 0,-53-262 0,0-1 0,2 49 0,-6-73 0,0 0 0,0 0 0,2 0 0,-1 0 0,7 12 0,5 30 0,1 61 0,-9-84-1365,-3-17-5461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64"/>
    </inkml:context>
    <inkml:brush xml:id="br0">
      <inkml:brushProperty name="width" value="0.05292" units="cm"/>
      <inkml:brushProperty name="height" value="0.05292" units="cm"/>
      <inkml:brushProperty name="color" value="#D29A1C"/>
    </inkml:brush>
  </inkml:definitions>
  <inkml:trace contextRef="#ctx0" brushRef="#br0">1 5 24575,'0'37'0,"7"166"0,-4-179 0,1 1 0,1 0 0,2 0 0,0 0 0,21 44 0,2-1 0,-21-45 0,1 0 0,1-1 0,24 37 0,-27-47 0,0-1 0,1-1 0,0 1 0,0-1 0,1-1 0,1 0 0,0 0 0,-1-1 0,2 0 0,-1-1 0,25 11 0,-5-7 0,0-1 0,-25-8 0</inkml:trace>
  <inkml:trace contextRef="#ctx0" brushRef="#br0" timeOffset="1">618 799 24575,'31'-5'0,"-23"1"0,0 1 0,0-1 0,-1-1 0,1 0 0,-2 0 0,2 0 0,-2-1 0,0-1 0,1 2 0,-1-2 0,5-8 0,17-15 0,-14 15 0,0 0 0,0-1 0,-1 0 0,-2-2 0,1 1 0,9-24 0,-4 3 0,-2-2 0,-3-1 0,13-66 0,-24 104 0,9-41 0,-2 0 0,-1-1 0,-1-51 0,-5 71 0,0 17 0,0 1 0,-1-1 0,0 0 0,-1 0 0,-2-12 0,3 19 0,-1 1 0,0-1 0,0 0 0,0 0 0,1 0 0,-1 0 0,0 1 0,0 0 0,-1-1 0,2 0 0,-1 1 0,0-1 0,0 1 0,-1-1 0,2 1 0,-1 0 0,-1-1 0,1 1 0,0 0 0,0 0 0,0 0 0,-1 0 0,0 0 0,-36 2 0,28-1 0,-22 1 0,-37 8 0,41-5 0,0-1 0,-32 1 0,-279 0 0,278-3 0,24 0 0,-53-6 0,13-14 0,43 9 0,10 2-1365,19 5-5461</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66"/>
    </inkml:context>
    <inkml:brush xml:id="br0">
      <inkml:brushProperty name="width" value="0.05292" units="cm"/>
      <inkml:brushProperty name="height" value="0.05292" units="cm"/>
      <inkml:brushProperty name="color" value="#D29A1C"/>
    </inkml:brush>
  </inkml:definitions>
  <inkml:trace contextRef="#ctx0" brushRef="#br0">157 39 24575,'0'-2'0,"-1"1"0,0-1 0,1 0 0,-1 1 0,-1-1 0,1 1 0,0 0 0,0-1 0,0 1 0,-1-1 0,1 2 0,0-2 0,-1 1 0,0 0 0,1 1 0,0-1 0,-1 0 0,1 0 0,-1 0 0,0 0 0,-3 1 0,-38-12 0,41 12 0,0 0 0,-1 0 0,0 0 0,0 0 0,1 1 0,-1-1 0,1 1 0,-1-1 0,1 0 0,-1 1 0,1 1 0,-1-1 0,2 0 0,-2 0 0,1 1 0,0-1 0,0 0 0,0 1 0,0 0 0,-2 2 0,1 0 0,0 0 0,0 0 0,1 1 0,-1-1 0,1 1 0,0 0 0,0 0 0,1 0 0,-3 8 0,1 6 0,1 1 0,1 0 0,0 0 0,3 22 0,-2-35 0,1-2 0,0 1 0,1 0 0,-1 0 0,1 0 0,1-1 0,-1 1 0,1-1 0,0 0 0,0 1 0,0-1 0,1 0 0,-1-1 0,1 1 0,0-1 0,9 7 0,-2-2 0,2 0 0,-1-1 0,1 0 0,1-1 0,19 8 0,-29-13-72,0 0 1,1 0-1,-1 0 0,1-1 0,-1 1 0,1-1 0,0 0 0,0 0 1,-1-1-1,1 1 0,0-1 0,0 0 0,0-1 0,0 1 0,-1-1 1,1 0-1,0 1 0,9-5 0,-10 2-6754</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67"/>
    </inkml:context>
    <inkml:brush xml:id="br0">
      <inkml:brushProperty name="width" value="0.05292" units="cm"/>
      <inkml:brushProperty name="height" value="0.05292" units="cm"/>
      <inkml:brushProperty name="color" value="#D29A1C"/>
    </inkml:brush>
  </inkml:definitions>
  <inkml:trace contextRef="#ctx0" brushRef="#br0">51 2 24575,'28'-1'0,"-14"0"0,0 1 0,0 1 0,22 3 0,-32-3 0,0 0 0,0 0 0,0 0 0,0 1 0,0-1 0,0 2 0,-1-1 0,2 0 0,-2 0 0,0 1 0,0-1 0,1 2 0,-1-2 0,0 2 0,-1-1 0,4 3 0,-1 2 0,1-1 0,-2 1 0,1-1 0,-1 1 0,0 1 0,-1-1 0,0 0 0,0 1 0,0 0 0,-2-1 0,1 1 0,-1 0 0,-1 0 0,1-1 0,-1 2 0,-1-1 0,1 0 0,-4 14 0,0-16 0,-1 0 0,0 0 0,0 0 0,0 0 0,0-2 0,-1 2 0,-1-1 0,1-1 0,-1 0 0,0 0 0,0 0 0,-8 3 0,3-3-72,-1 0 1,0-1-1,0-1 0,0 0 0,-1-1 1,1 0-1,-1-1 0,1-1 0,-21 0 1,18 0-577,8 0-6178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30"/>
    </inkml:context>
    <inkml:brush xml:id="br0">
      <inkml:brushProperty name="width" value="0.03528" units="cm"/>
      <inkml:brushProperty name="height" value="0.03528" units="cm"/>
    </inkml:brush>
  </inkml:definitions>
  <inkml:trace contextRef="#ctx0" brushRef="#br0">235 1 24575,'-31'20'0,"15"-7"0,8-8 0,-13 6 0,0 1 0,1 1 0,1 1 0,0 0 0,-32 34 0,44-41 0,-14 25 0,20-31 0,1 0 0,0 0 0,0 0 0,0 0 0,0 0 0,0 0 0,0-1 0,0 1 0,1 0 0,-1 0 0,0 0 0,0 0 0,1 0 0,-1-1 0,1 1 0,-1 0 0,0 0 0,1 0 0,-1-1 0,1 1 0,0 0 0,-1-1 0,1 1 0,0-1 0,-1 1 0,1 0 0,0-1 0,0 1 0,-1-1 0,1 0 0,0 1 0,0-1 0,0 0 0,0 1 0,-1-1 0,1 0 0,1 0 0,1 2 0,-1-1 0,1 0 0,0 0 0,-1 0 0,1 0 0,0 0 0,-1 0 0,1-1 0,0 1 0,0-1 0,0 0 0,0 0 0,-1 0 0,1 0 0,0-1 0,0 1 0,0-1 0,-1 1 0,1-1 0,0 0 0,-1 0 0,1 0 0,0-1 0,-1 1 0,0 0 0,1-1 0,-1 0 0,0 0 0,0 1 0,0-1 0,0-1 0,3-2 0,123-163 0,-122 162-1365,0 1-5461</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68"/>
    </inkml:context>
    <inkml:brush xml:id="br0">
      <inkml:brushProperty name="width" value="0.05292" units="cm"/>
      <inkml:brushProperty name="height" value="0.05292" units="cm"/>
      <inkml:brushProperty name="color" value="#D29A1C"/>
    </inkml:brush>
  </inkml:definitions>
  <inkml:trace contextRef="#ctx0" brushRef="#br0">121 29 24575,'0'-2'0,"0"1"0,0 1 0,-1-1 0,1-1 0,0 1 0,0 0 0,-1 1 0,1-1 0,-1-1 0,1 1 0,0 1 0,-1-1 0,1 0 0,-1 0 0,0 0 0,0 0 0,0 1 0,1-1 0,0 1 0,-1-1 0,0 0 0,0 0 0,-1 1 0,1-1 0,-3 0 0,2-1 0,-1 1 0,-1 0 0,2 1 0,-1 0 0,-1-1 0,1 1 0,-5-1 0,4 1 0,1 0 0,0 0 0,-1 1 0,0-1 0,1 1 0,0-1 0,-1 1 0,1 0 0,0 1 0,0-1 0,0 0 0,0 1 0,-1 0 0,2-1 0,-1 2 0,-4 2 0,4 3 0,0 0 0,1 1 0,0 0 0,0-1 0,1 1 0,0 0 0,1-1 0,0 1 0,1 14 0,0-7 0,-1-12 0,0 0 0,1 0 0,0-1 0,1 0 0,-1 1 0,0-1 0,1 0 0,0 1 0,-1-1 0,2 0 0,-2 1 0,2-2 0,-1 0 0,1 2 0,-1-2 0,1 1 0,6 3 0,4 4 0,1-1 0,22 12 0,-31-19-97,0 0-1,0 0 1,1-1-1,-1 0 1,1 0-1,-1 0 1,1 0-1,-1-1 1,0 0-1,0 0 1,1-1-1,-1 0 0,10-1 1,-11 0-6729</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69"/>
    </inkml:context>
    <inkml:brush xml:id="br0">
      <inkml:brushProperty name="width" value="0.05292" units="cm"/>
      <inkml:brushProperty name="height" value="0.05292" units="cm"/>
      <inkml:brushProperty name="color" value="#D29A1C"/>
    </inkml:brush>
  </inkml:definitions>
  <inkml:trace contextRef="#ctx0" brushRef="#br0">152 1 24575,'2'58'0,"0"-36"0,-2 0 0,0 1 0,-1-1 0,-8 38 0,-1-28 0,-2-1 0,0 0 0,-2-1 0,-1 0 0,-38 54 0,44-73 0,6-9 0,2 0 0,-2 0 0,2 0 0,-1 1 0,0-1 0,1 1 0,-1-1 0,0 1 0,1-1 0,-1 6 0,2-7 0,1-1 0,-1 0 0,1 1 0,-1-1 0,0 1 0,1-1 0,0 1 0,0-1 0,0 1 0,-1-1 0,1 0 0,-1 1 0,1-1 0,0 0 0,0 0 0,0 0 0,-1 0 0,1 0 0,-1 0 0,1 0 0,0 0 0,1 0 0,23 0 0,-21 0 0,66-2 0,103 3 0,-67 5 0,-76-3-79,-14-1-243,1-1 1,0 0-1,21-3 1,-29 1-6505</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70"/>
    </inkml:context>
    <inkml:brush xml:id="br0">
      <inkml:brushProperty name="width" value="0.05292" units="cm"/>
      <inkml:brushProperty name="height" value="0.05292" units="cm"/>
      <inkml:brushProperty name="color" value="#D29A1C"/>
    </inkml:brush>
  </inkml:definitions>
  <inkml:trace contextRef="#ctx0" brushRef="#br0">7 0 24575,'-7'76'0,"20"72"0,-13-146 0,7 32 0,19 61 0,-22-83 0,8 19 0,21 43 0,-20-49-1365,-10-22-5461</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71"/>
    </inkml:context>
    <inkml:brush xml:id="br0">
      <inkml:brushProperty name="width" value="0.05292" units="cm"/>
      <inkml:brushProperty name="height" value="0.05292" units="cm"/>
      <inkml:brushProperty name="color" value="#D29A1C"/>
    </inkml:brush>
  </inkml:definitions>
  <inkml:trace contextRef="#ctx0" brushRef="#br0">23 1 24575,'16'0'0,"-5"-1"0,2 1 0,-1 1 0,0 0 0,13 3 0,-20-3 0,-1 1 0,0 0 0,0-1 0,0 1 0,0 1 0,0-1 0,0 0 0,0 1 0,0 0 0,-1 0 0,1 0 0,-1 0 0,-1 1 0,5 5 0,-4-5 0,0 0 0,-1 0 0,1 0 0,-1 0 0,1 1 0,-2 0 0,1-1 0,0 1 0,-2 0 0,1 0 0,0-1 0,0 1 0,0 0 0,-1 9 0,-1-10 0,0-1 0,0 0 0,0 0 0,1 0 0,-2 0 0,1 0 0,-1 0 0,1 1 0,-1-2 0,0 1 0,0-1 0,0 0 0,0 1 0,-1-1 0,1 1 0,-1-1 0,1 0 0,-1 0 0,1 0 0,-1 0 0,0-1 0,-6 3 0,-2 0 25,-2 0-1,1-1 0,-1 0 1,-22 2-1,-21 4-1511,49-7-5339</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61"/>
    </inkml:context>
    <inkml:brush xml:id="br0">
      <inkml:brushProperty name="width" value="0.05292" units="cm"/>
      <inkml:brushProperty name="height" value="0.05292" units="cm"/>
      <inkml:brushProperty name="color" value="#D29A1C"/>
    </inkml:brush>
  </inkml:definitions>
  <inkml:trace contextRef="#ctx0" brushRef="#br0">103 4 24575,'-27'-1'0,"20"0"0,-1 0 0,0 1 0,0 0 0,0 1 0,0-1 0,-10 3 0,17-2 0,0 0 0,0 0 0,1-1 0,-1 1 0,1 0 0,-1 0 0,0 0 0,0 0 0,1-1 0,-1 2 0,1-1 0,0 0 0,-1 0 0,1 0 0,0 0 0,-1 0 0,1 0 0,0 0 0,0 0 0,0 1 0,0-1 0,0 2 0,2 33 0,-2-22 0,0 44-1365,0-51-5461</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62"/>
    </inkml:context>
    <inkml:brush xml:id="br0">
      <inkml:brushProperty name="width" value="0.05292" units="cm"/>
      <inkml:brushProperty name="height" value="0.05292" units="cm"/>
      <inkml:brushProperty name="color" value="#D29A1C"/>
    </inkml:brush>
  </inkml:definitions>
  <inkml:trace contextRef="#ctx0" brushRef="#br0">0 1 24575,'581'0'0,"-464"6"-1365,-112-6-5461</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63"/>
    </inkml:context>
    <inkml:brush xml:id="br0">
      <inkml:brushProperty name="width" value="0.05292" units="cm"/>
      <inkml:brushProperty name="height" value="0.05292" units="cm"/>
      <inkml:brushProperty name="color" value="#D29A1C"/>
    </inkml:brush>
  </inkml:definitions>
  <inkml:trace contextRef="#ctx0" brushRef="#br0">0 0 24575,'107'7'0,"-106"-7"0,0 0 0,1 1 0,-1 0 0,0-1 0,0 1 0,1 0 0,-1 0 0,0-1 0,0 1 0,0 0 0,0 0 0,0 0 0,0 0 0,0 0 0,0 0 0,0 1 0,-1-2 0,1 2 0,0-1 0,-1 1 0,1-2 0,-1 2 0,1-1 0,-1 1 0,1-1 0,-1 0 0,0 1 0,0-1 0,0 3 0,1 49 0,-2-41 0,1-10 0,0-1 0,1 0 0,-1 1 0,0-1 0,-1 0 0,1 1 0,0-1 0,0 0 0,0 0 0,0 1 0,0-1 0,-1 0 0,0 0 0,1 1 0,-1-1 0,0-1 0,0 2 0,1-1 0,-1 0 0,0 0 0,0 0 0,0 0 0,-2 2 0,1-3 0,-1 1 0,0-1 0,0 1 0,0 0 0,0-1 0,0 0 0,1 0 0,-2 0 0,-1-1 0,-6 1 0,-7 4-1365,14-1-5461</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2:53.575"/>
    </inkml:context>
    <inkml:brush xml:id="br0">
      <inkml:brushProperty name="width" value="0.025" units="cm"/>
      <inkml:brushProperty name="height" value="0.025" units="cm"/>
    </inkml:brush>
  </inkml:definitions>
  <inkml:trace contextRef="#ctx0" brushRef="#br0">362 14 24575,'-2'-2'0,"0"1"0,-1 0 0,2 0 0,-1-1 0,-1 1 0,1 1 0,0-1 0,0 1 0,-1-1 0,0 0 0,-1 0 0,-4 1 0,0-1 0,1 1 0,0-1 0,-1 2 0,0-1 0,1 1 0,0-1 0,-1 2 0,0-1 0,2 0 0,-1 2 0,-1-1 0,1 1 0,1-1 0,-11 6 0,5-1 0,0 0 0,0 0 0,0 3 0,1-2 0,1 1 0,-17 18 0,15-13 0,0-1 0,2 2 0,0-1 0,1 2 0,1-2 0,-10 29 0,9-16 0,2 2 0,1-3 0,2 2 0,1-1 0,1 3 0,3-3 0,4 34 0,-2-47 0,1 2 0,0-3 0,2 2 0,0-1 0,1 0 0,1 0 0,1-1 0,0 1 0,1-1 0,0-1 0,1 0 0,21 18 0,-26-26 0,-1-1 0,2 0 0,-2 1 0,2-2 0,-1 0 0,0 1 0,1-2 0,0 2 0,9 0 0,-1 0 0,0-2 0,0 1 0,20-1 0,-8-1 0,3 0 0,0-1 0,50-7 0,-70 6 0,-1 0 0,0-1 0,1 1 0,-1-1 0,-1-1 0,1 1 0,-1-1 0,1-1 0,-1 1 0,0-2 0,-1 2 0,10-10 0,-10 7 0,0 1 0,-1-3 0,0 1 0,-1 1 0,0-1 0,-1 0 0,1-1 0,-1 1 0,-2-1 0,1 0 0,0 0 0,0-10 0,0-15 0,-3-66 0,-2 48 0,3 34 0,-1 0 0,-1 0 0,-1 0 0,-1 0 0,-1 0 0,-12-31 0,8 34 0,0 0 0,-2 2 0,0-1 0,0 0 0,-20-18 0,24 27 0,2-1 0,-3-1 0,2 1 0,-2 0 0,1 1 0,-1-1 0,0 0 0,-1 2 0,1-2 0,2 4 0</inkml:trace>
  <inkml:trace contextRef="#ctx0" brushRef="#br0" timeOffset="1">452 24 24575,'-1'0'0</inkml:trace>
  <inkml:trace contextRef="#ctx0" brushRef="#br0" timeOffset="2">429 14 24575,'-1'-1'0,"-22"-7"0,3 4-1365,15 3-5461</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2:53.580"/>
    </inkml:context>
    <inkml:brush xml:id="br0">
      <inkml:brushProperty name="width" value="0.025" units="cm"/>
      <inkml:brushProperty name="height" value="0.025" units="cm"/>
    </inkml:brush>
  </inkml:definitions>
  <inkml:trace contextRef="#ctx0" brushRef="#br0">308 0 24575,'14'235'0,"-14"333"0,-2-552 0,-1 0 0,0 1 0,-2-1 0,0 1 0,-13 23 0,-3 11 0,-88 334 0,74-245 0,13-50 0,9-34 0,-30 82 0,43-138-7,-15 35-672,-10 44 0,23-72-6147</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2:53.581"/>
    </inkml:context>
    <inkml:brush xml:id="br0">
      <inkml:brushProperty name="width" value="0.025" units="cm"/>
      <inkml:brushProperty name="height" value="0.025" units="cm"/>
    </inkml:brush>
  </inkml:definitions>
  <inkml:trace contextRef="#ctx0" brushRef="#br0">0 0 24575,'1'6'0,"1"2"0,0-2 0,-1 1 0,2-1 0,3 9 0,4 9 0,60 170 0,30 122 0,-78-240 0,33 77 0,14 44 0,-55-164-1365,-14-29-5461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31"/>
    </inkml:context>
    <inkml:brush xml:id="br0">
      <inkml:brushProperty name="width" value="0.035" units="cm"/>
      <inkml:brushProperty name="height" value="0.035" units="cm"/>
    </inkml:brush>
  </inkml:definitions>
  <inkml:trace contextRef="#ctx0" brushRef="#br0">0 0 24575,'0'0'-8191</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2:53.578"/>
    </inkml:context>
    <inkml:brush xml:id="br0">
      <inkml:brushProperty name="width" value="0.025" units="cm"/>
      <inkml:brushProperty name="height" value="0.025" units="cm"/>
    </inkml:brush>
  </inkml:definitions>
  <inkml:trace contextRef="#ctx0" brushRef="#br0">0 945 24575,'3'0'0,"-1"0"0,1 0 0,0 1 0,-1 0 0,0 0 0,1 0 0,-1 0 0,1 0 0,-1 1 0,0-1 0,0 0 0,0 0 0,2 2 0,-2-1 0,0-1 0,0 1 0,0-2 0,0 1 0,-1 0 0,1 0 0,0-1 0,1 2 0,-1-2 0,-1 1 0,2 0 0,2 0 0,-1-1 0,0-1 0,0 0 0,0-1 0,1 1 0,-2 0 0,2 0 0,-2 0 0,1-1 0,4-2 0,28-9 0,-21 10 0,0-2 0,0 1 0,21-11 0,-20 8 0,-1 2 0,33-9 0,-23 7 0,49-19 0,-71 25 0,56-28 0,40-6 0,-98 34 0,-1 0 0,1 0 0,0 0 0,0 0 0,0 0 0,0 0 0,0-1 0,0 2 0,-1 0 0,1-2 0,-1 1 0,1 0 0,-1 0 0,1-1 0,-1 1 0,0 0 0,0 0 0,0 0 0,0 0 0,0 0 0,0-2 0,-2-28 0,1 25 0,-12-61 0,-3-2 0,-28-64 0,42 126 0,-78-241 0,20 75 0,45 142-1365,14 27-5461</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2:53.579"/>
    </inkml:context>
    <inkml:brush xml:id="br0">
      <inkml:brushProperty name="width" value="0.025" units="cm"/>
      <inkml:brushProperty name="height" value="0.025" units="cm"/>
    </inkml:brush>
  </inkml:definitions>
  <inkml:trace contextRef="#ctx0" brushRef="#br0">571 936 24575,'-6'1'0,"-1"0"0,1 0 0,-1 1 0,1 0 0,0-1 0,-1 1 0,2 0 0,-10 6 0,-28 7 0,39-14 0,0 0 0,0 0 0,0 0 0,0 0 0,-1-1 0,2 0 0,-2 0 0,1 0 0,0 0 0,-1 0 0,2-1 0,-2 1 0,1-1 0,0 0 0,0 0 0,0-1 0,0 1 0,0 0 0,1-1 0,-1 1 0,1-1 0,-1-1 0,-2-1 0,-131-78 0,122 74 0,-2 0 0,0 2 0,-27-10 0,-6-2 0,34 13 0,10 2 0,-1 1 0,1 0 0,0 0 0,-1-2 0,2 1 0,-2 0 0,2 0 0,-8-7 0,12 7 0,0 2 0,1-1 0,-1 1 0,0-2 0,0 1 0,1 0 0,-1 0 0,1 0 0,-1 0 0,1-1 0,0 1 0,0 1 0,1-2 0,-1 1 0,1-1 0,0-1 0,17-36 0,-15 33 0,37-57 0,2-7 0,85-168 0,-70 115 0,-10 20 0,-9 14-1365,-36 87-5461</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26.618"/>
    </inkml:context>
    <inkml:brush xml:id="br0">
      <inkml:brushProperty name="width" value="0.03528" units="cm"/>
      <inkml:brushProperty name="height" value="0.03528" units="cm"/>
    </inkml:brush>
  </inkml:definitions>
  <inkml:trace contextRef="#ctx0" brushRef="#br0">0 0 24575,'0'1197'0,"1"-1168"0,1 30 0,0 1 0,1 66 0,3 193 0,-6-245 0,0 67 0,0-120 0,2 155 0,-3-95 0,2 105 0,1-126 0,-1-37 0,0 36 0,0-37 0,-1 0 0,3 24 0,0 28 0,-3-29 0,-1-28 0,2 26 0,-1-39 0,1 1 0,-1-1 0,0 0 0,1 0 0,-1 0 0,1 0 0,1 6 0,-1-7 0,-1 0 0,1 0 0,0 1 0,-1-1 0,0 1 0,1-1 0,-1 1 0,1-1 0,-1 1 0,0 7 0,-1 228 0,1 81-1365,0-310-5461</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26.619"/>
    </inkml:context>
    <inkml:brush xml:id="br0">
      <inkml:brushProperty name="width" value="0.03528" units="cm"/>
      <inkml:brushProperty name="height" value="0.03528" units="cm"/>
    </inkml:brush>
  </inkml:definitions>
  <inkml:trace contextRef="#ctx0" brushRef="#br0">0 0 24575,'0'1197'0,"1"-1168"0,1 30 0,0 1 0,1 66 0,3 193 0,-6-245 0,0 67 0,0-120 0,2 155 0,-3-95 0,2 105 0,1-126 0,-1-37 0,0 36 0,0-37 0,-1 0 0,3 24 0,0 28 0,-3-29 0,-1-28 0,2 26 0,-1-39 0,1 1 0,-1-1 0,0 0 0,1 0 0,-1 0 0,1 0 0,1 6 0,-1-7 0,-1 0 0,1 0 0,0 1 0,-1-1 0,0 1 0,1-1 0,-1 1 0,1-1 0,-1 1 0,0 7 0,-1 228 0,1 81-1365,0-310-5461</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26.620"/>
    </inkml:context>
    <inkml:brush xml:id="br0">
      <inkml:brushProperty name="width" value="0.03528" units="cm"/>
      <inkml:brushProperty name="height" value="0.03528" units="cm"/>
    </inkml:brush>
  </inkml:definitions>
  <inkml:trace contextRef="#ctx0" brushRef="#br0">1 1 24575,'0'1834'0,"0"-1789"0,1 44 0,0 3 0,0 101 0,3 295 0,-5-374 0,1 103 0,1-186 0,-1 240 0,0-148 0,0 162 0,1-193 0,0-57 0,-1 57 0,0-58 0,1-1 0,0 38 0,0 41 0,-1-42 0,0-46 0,0 43 0,0-60 0,0 0 0,0-1 0,1 0 0,-1 1 0,0-2 0,1 1 0,0 9 0,-1-10 0,0 0 0,1 0 0,-1 0 0,0 1 0,1-1 0,-1 0 0,0 1 0,0 0 0,0-1 0,0 11 0,0 351 0,0 124-1365,0-477-5461</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64"/>
    </inkml:context>
    <inkml:brush xml:id="br0">
      <inkml:brushProperty name="width" value="0.05292" units="cm"/>
      <inkml:brushProperty name="height" value="0.05292" units="cm"/>
      <inkml:brushProperty name="color" value="#D29A1C"/>
    </inkml:brush>
  </inkml:definitions>
  <inkml:trace contextRef="#ctx0" brushRef="#br0">1 5 24575,'0'37'0,"7"166"0,-4-179 0,1 1 0,1 0 0,2 0 0,0 0 0,21 44 0,2-1 0,-21-45 0,1 0 0,1-1 0,24 37 0,-27-47 0,0-1 0,1-1 0,0 1 0,0-1 0,1-1 0,1 0 0,0 0 0,-1-1 0,2 0 0,-1-1 0,25 11 0,-5-7 0,0-1 0,-25-8 0</inkml:trace>
  <inkml:trace contextRef="#ctx0" brushRef="#br0" timeOffset="1">618 799 24575,'31'-5'0,"-23"1"0,0 1 0,0-1 0,-1-1 0,1 0 0,-2 0 0,2 0 0,-2-1 0,0-1 0,1 2 0,-1-2 0,5-8 0,17-15 0,-14 15 0,0 0 0,0-1 0,-1 0 0,-2-2 0,1 1 0,9-24 0,-4 3 0,-2-2 0,-3-1 0,13-66 0,-24 104 0,9-41 0,-2 0 0,-1-1 0,-1-51 0,-5 71 0,0 17 0,0 1 0,-1-1 0,0 0 0,-1 0 0,-2-12 0,3 19 0,-1 1 0,0-1 0,0 0 0,0 0 0,1 0 0,-1 0 0,0 1 0,0 0 0,-1-1 0,2 0 0,-1 1 0,0-1 0,0 1 0,-1-1 0,2 1 0,-1 0 0,-1-1 0,1 1 0,0 0 0,0 0 0,0 0 0,-1 0 0,0 0 0,-36 2 0,28-1 0,-22 1 0,-37 8 0,41-5 0,0-1 0,-32 1 0,-279 0 0,278-3 0,24 0 0,-53-6 0,13-14 0,43 9 0,10 2-1365,19 5-5461</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66"/>
    </inkml:context>
    <inkml:brush xml:id="br0">
      <inkml:brushProperty name="width" value="0.05292" units="cm"/>
      <inkml:brushProperty name="height" value="0.05292" units="cm"/>
      <inkml:brushProperty name="color" value="#D29A1C"/>
    </inkml:brush>
  </inkml:definitions>
  <inkml:trace contextRef="#ctx0" brushRef="#br0">157 39 24575,'0'-2'0,"-1"1"0,0-1 0,1 0 0,-1 1 0,-1-1 0,1 1 0,0 0 0,0-1 0,0 1 0,-1-1 0,1 2 0,0-2 0,-1 1 0,0 0 0,1 1 0,0-1 0,-1 0 0,1 0 0,-1 0 0,0 0 0,-3 1 0,-38-12 0,41 12 0,0 0 0,-1 0 0,0 0 0,0 0 0,1 1 0,-1-1 0,1 1 0,-1-1 0,1 0 0,-1 1 0,1 1 0,-1-1 0,2 0 0,-2 0 0,1 1 0,0-1 0,0 0 0,0 1 0,0 0 0,-2 2 0,1 0 0,0 0 0,0 0 0,1 1 0,-1-1 0,1 1 0,0 0 0,0 0 0,1 0 0,-3 8 0,1 6 0,1 1 0,1 0 0,0 0 0,3 22 0,-2-35 0,1-2 0,0 1 0,1 0 0,-1 0 0,1 0 0,1-1 0,-1 1 0,1-1 0,0 0 0,0 1 0,0-1 0,1 0 0,-1-1 0,1 1 0,0-1 0,9 7 0,-2-2 0,2 0 0,-1-1 0,1 0 0,1-1 0,19 8 0,-29-13-72,0 0 1,1 0-1,-1 0 0,1-1 0,-1 1 0,1-1 0,0 0 0,0 0 1,-1-1-1,1 1 0,0-1 0,0 0 0,0-1 0,0 1 0,-1-1 1,1 0-1,0 1 0,9-5 0,-10 2-6754</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67"/>
    </inkml:context>
    <inkml:brush xml:id="br0">
      <inkml:brushProperty name="width" value="0.05292" units="cm"/>
      <inkml:brushProperty name="height" value="0.05292" units="cm"/>
      <inkml:brushProperty name="color" value="#D29A1C"/>
    </inkml:brush>
  </inkml:definitions>
  <inkml:trace contextRef="#ctx0" brushRef="#br0">51 2 24575,'28'-1'0,"-14"0"0,0 1 0,0 1 0,22 3 0,-32-3 0,0 0 0,0 0 0,0 0 0,0 1 0,0-1 0,0 2 0,-1-1 0,2 0 0,-2 0 0,0 1 0,0-1 0,1 2 0,-1-2 0,0 2 0,-1-1 0,4 3 0,-1 2 0,1-1 0,-2 1 0,1-1 0,-1 1 0,0 1 0,-1-1 0,0 0 0,0 1 0,0 0 0,-2-1 0,1 1 0,-1 0 0,-1 0 0,1-1 0,-1 2 0,-1-1 0,1 0 0,-4 14 0,0-16 0,-1 0 0,0 0 0,0 0 0,0 0 0,0-2 0,-1 2 0,-1-1 0,1-1 0,-1 0 0,0 0 0,0 0 0,-8 3 0,3-3-72,-1 0 1,0-1-1,0-1 0,0 0 0,-1-1 1,1 0-1,-1-1 0,1-1 0,-21 0 1,18 0-577,8 0-6178</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68"/>
    </inkml:context>
    <inkml:brush xml:id="br0">
      <inkml:brushProperty name="width" value="0.05292" units="cm"/>
      <inkml:brushProperty name="height" value="0.05292" units="cm"/>
      <inkml:brushProperty name="color" value="#D29A1C"/>
    </inkml:brush>
  </inkml:definitions>
  <inkml:trace contextRef="#ctx0" brushRef="#br0">121 29 24575,'0'-2'0,"0"1"0,0 1 0,-1-1 0,1-1 0,0 1 0,0 0 0,-1 1 0,1-1 0,-1-1 0,1 1 0,0 1 0,-1-1 0,1 0 0,-1 0 0,0 0 0,0 0 0,0 1 0,1-1 0,0 1 0,-1-1 0,0 0 0,0 0 0,-1 1 0,1-1 0,-3 0 0,2-1 0,-1 1 0,-1 0 0,2 1 0,-1 0 0,-1-1 0,1 1 0,-5-1 0,4 1 0,1 0 0,0 0 0,-1 1 0,0-1 0,1 1 0,0-1 0,-1 1 0,1 0 0,0 1 0,0-1 0,0 0 0,0 1 0,-1 0 0,2-1 0,-1 2 0,-4 2 0,4 3 0,0 0 0,1 1 0,0 0 0,0-1 0,1 1 0,0 0 0,1-1 0,0 1 0,1 14 0,0-7 0,-1-12 0,0 0 0,1 0 0,0-1 0,1 0 0,-1 1 0,0-1 0,1 0 0,0 1 0,-1-1 0,2 0 0,-2 1 0,2-2 0,-1 0 0,1 2 0,-1-2 0,1 1 0,6 3 0,4 4 0,1-1 0,22 12 0,-31-19-97,0 0-1,0 0 1,1-1-1,-1 0 1,1 0-1,-1 0 1,1 0-1,-1-1 1,0 0-1,0 0 1,1-1-1,-1 0 0,10-1 1,-11 0-6729</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69"/>
    </inkml:context>
    <inkml:brush xml:id="br0">
      <inkml:brushProperty name="width" value="0.05292" units="cm"/>
      <inkml:brushProperty name="height" value="0.05292" units="cm"/>
      <inkml:brushProperty name="color" value="#D29A1C"/>
    </inkml:brush>
  </inkml:definitions>
  <inkml:trace contextRef="#ctx0" brushRef="#br0">152 1 24575,'2'58'0,"0"-36"0,-2 0 0,0 1 0,-1-1 0,-8 38 0,-1-28 0,-2-1 0,0 0 0,-2-1 0,-1 0 0,-38 54 0,44-73 0,6-9 0,2 0 0,-2 0 0,2 0 0,-1 1 0,0-1 0,1 1 0,-1-1 0,0 1 0,1-1 0,-1 6 0,2-7 0,1-1 0,-1 0 0,1 1 0,-1-1 0,0 1 0,1-1 0,0 1 0,0-1 0,0 1 0,-1-1 0,1 0 0,-1 1 0,1-1 0,0 0 0,0 0 0,0 0 0,-1 0 0,1 0 0,-1 0 0,1 0 0,0 0 0,1 0 0,23 0 0,-21 0 0,66-2 0,103 3 0,-67 5 0,-76-3-79,-14-1-243,1-1 1,0 0-1,21-3 1,-29 1-6505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32"/>
    </inkml:context>
    <inkml:brush xml:id="br0">
      <inkml:brushProperty name="width" value="0.035" units="cm"/>
      <inkml:brushProperty name="height" value="0.035" units="cm"/>
    </inkml:brush>
  </inkml:definitions>
  <inkml:trace contextRef="#ctx0" brushRef="#br0">0 1 24575</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70"/>
    </inkml:context>
    <inkml:brush xml:id="br0">
      <inkml:brushProperty name="width" value="0.05292" units="cm"/>
      <inkml:brushProperty name="height" value="0.05292" units="cm"/>
      <inkml:brushProperty name="color" value="#D29A1C"/>
    </inkml:brush>
  </inkml:definitions>
  <inkml:trace contextRef="#ctx0" brushRef="#br0">7 0 24575,'-7'76'0,"20"72"0,-13-146 0,7 32 0,19 61 0,-22-83 0,8 19 0,21 43 0,-20-49-1365,-10-22-5461</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71"/>
    </inkml:context>
    <inkml:brush xml:id="br0">
      <inkml:brushProperty name="width" value="0.05292" units="cm"/>
      <inkml:brushProperty name="height" value="0.05292" units="cm"/>
      <inkml:brushProperty name="color" value="#D29A1C"/>
    </inkml:brush>
  </inkml:definitions>
  <inkml:trace contextRef="#ctx0" brushRef="#br0">23 1 24575,'16'0'0,"-5"-1"0,2 1 0,-1 1 0,0 0 0,13 3 0,-20-3 0,-1 1 0,0 0 0,0-1 0,0 1 0,0 1 0,0-1 0,0 0 0,0 1 0,0 0 0,-1 0 0,1 0 0,-1 0 0,-1 1 0,5 5 0,-4-5 0,0 0 0,-1 0 0,1 0 0,-1 0 0,1 1 0,-2 0 0,1-1 0,0 1 0,-2 0 0,1 0 0,0-1 0,0 1 0,0 0 0,-1 9 0,-1-10 0,0-1 0,0 0 0,0 0 0,1 0 0,-2 0 0,1 0 0,-1 0 0,1 1 0,-1-2 0,0 1 0,0-1 0,0 0 0,0 1 0,-1-1 0,1 1 0,-1-1 0,1 0 0,-1 0 0,1 0 0,-1 0 0,0-1 0,-6 3 0,-2 0 25,-2 0-1,1-1 0,-1 0 1,-22 2-1,-21 4-1511,49-7-5339</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61"/>
    </inkml:context>
    <inkml:brush xml:id="br0">
      <inkml:brushProperty name="width" value="0.05292" units="cm"/>
      <inkml:brushProperty name="height" value="0.05292" units="cm"/>
      <inkml:brushProperty name="color" value="#D29A1C"/>
    </inkml:brush>
  </inkml:definitions>
  <inkml:trace contextRef="#ctx0" brushRef="#br0">103 4 24575,'-27'-1'0,"20"0"0,-1 0 0,0 1 0,0 0 0,0 1 0,0-1 0,-10 3 0,17-2 0,0 0 0,0 0 0,1-1 0,-1 1 0,1 0 0,-1 0 0,0 0 0,0 0 0,1-1 0,-1 2 0,1-1 0,0 0 0,-1 0 0,1 0 0,0 0 0,-1 0 0,1 0 0,0 0 0,0 0 0,0 1 0,0-1 0,0 2 0,2 33 0,-2-22 0,0 44-1365,0-51-5461</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62"/>
    </inkml:context>
    <inkml:brush xml:id="br0">
      <inkml:brushProperty name="width" value="0.05292" units="cm"/>
      <inkml:brushProperty name="height" value="0.05292" units="cm"/>
      <inkml:brushProperty name="color" value="#D29A1C"/>
    </inkml:brush>
  </inkml:definitions>
  <inkml:trace contextRef="#ctx0" brushRef="#br0">0 1 24575,'581'0'0,"-464"6"-1365,-112-6-5461</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7:25.963"/>
    </inkml:context>
    <inkml:brush xml:id="br0">
      <inkml:brushProperty name="width" value="0.05292" units="cm"/>
      <inkml:brushProperty name="height" value="0.05292" units="cm"/>
      <inkml:brushProperty name="color" value="#D29A1C"/>
    </inkml:brush>
  </inkml:definitions>
  <inkml:trace contextRef="#ctx0" brushRef="#br0">0 0 24575,'107'7'0,"-106"-7"0,0 0 0,1 1 0,-1 0 0,0-1 0,0 1 0,1 0 0,-1 0 0,0-1 0,0 1 0,0 0 0,0 0 0,0 0 0,0 0 0,0 0 0,0 0 0,0 1 0,-1-2 0,1 2 0,0-1 0,-1 1 0,1-2 0,-1 2 0,1-1 0,-1 1 0,1-1 0,-1 0 0,0 1 0,0-1 0,0 3 0,1 49 0,-2-41 0,1-10 0,0-1 0,1 0 0,-1 1 0,0-1 0,-1 0 0,1 1 0,0-1 0,0 0 0,0 0 0,0 1 0,0-1 0,-1 0 0,0 0 0,1 1 0,-1-1 0,0-1 0,0 2 0,1-1 0,-1 0 0,0 0 0,0 0 0,0 0 0,-2 2 0,1-3 0,-1 1 0,0-1 0,0 1 0,0 0 0,0-1 0,0 0 0,1 0 0,-2 0 0,-1-1 0,-6 1 0,-7 4-1365,14-1-5461</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1:58.486"/>
    </inkml:context>
    <inkml:brush xml:id="br0">
      <inkml:brushProperty name="width" value="0.025" units="cm"/>
      <inkml:brushProperty name="height" value="0.025" units="cm"/>
    </inkml:brush>
  </inkml:definitions>
  <inkml:trace contextRef="#ctx0" brushRef="#br0">192 0 24575,'0'1'0,"0"0"0,0-1 0,-1 1 0,1 0 0,0-1 0,0 1 0,-1 0 0,1-1 0,-1 1 0,1-1 0,-1 1 0,1-1 0,-1 1 0,1-1 0,-1 1 0,1-1 0,-1 1 0,0-1 0,-15 10 0,10-7 0,-66 35 0,68-36 0,-1 0 0,0-1 0,1 1 0,-10 1 0,9-2 0,-1 1 0,1-1 0,-8 5 0,11-6 0,1 1 0,-1 0 0,1 0 0,-1 0 0,1 0 0,-1 1 0,1-1 0,0 0 0,0 1 0,0-1 0,0 1 0,0-1 0,0 1 0,0-1 0,-1 3 0,0 1-273,1 1 0,0 0 0,0 0 0,-1 9 0,1 4-6553</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2:01.282"/>
    </inkml:context>
    <inkml:brush xml:id="br0">
      <inkml:brushProperty name="width" value="0.025" units="cm"/>
      <inkml:brushProperty name="height" value="0.025" units="cm"/>
    </inkml:brush>
  </inkml:definitions>
  <inkml:trace contextRef="#ctx0" brushRef="#br0">75 0 24575,'-4'2'0,"-2"3"0,1 3 0,-2 0 0,1 3 0,2 1 0,0 4 0,2 0 0,-1-1 0,0-2 0,-4-3 0,-1 5 0,2 3 0,0 0 0,3-3-8191</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2:06.614"/>
    </inkml:context>
    <inkml:brush xml:id="br0">
      <inkml:brushProperty name="width" value="0.025" units="cm"/>
      <inkml:brushProperty name="height" value="0.025" units="cm"/>
    </inkml:brush>
  </inkml:definitions>
  <inkml:trace contextRef="#ctx0" brushRef="#br0">38 1 24575,'0'2'0,"0"3"0,0 4 0,0 4 0,0 4 0,0 0 0,0 2 0,-4-1 0,-2-3 0,-1 3 0,-1 2 0,2 1 0,2-2 0,1-3-8191</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2:09.360"/>
    </inkml:context>
    <inkml:brush xml:id="br0">
      <inkml:brushProperty name="width" value="0.025" units="cm"/>
      <inkml:brushProperty name="height" value="0.025" units="cm"/>
    </inkml:brush>
  </inkml:definitions>
  <inkml:trace contextRef="#ctx0" brushRef="#br0">14 1 24575,'0'2'0,"0"3"0,0 5 0,0 3 0,-3-1 0,0 2 0,1 1 0,-1-1 0,2 3 0,0 0 0,0-4-8191</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3:02.174"/>
    </inkml:context>
    <inkml:brush xml:id="br0">
      <inkml:brushProperty name="width" value="0.025" units="cm"/>
      <inkml:brushProperty name="height" value="0.025" units="cm"/>
    </inkml:brush>
  </inkml:definitions>
  <inkml:trace contextRef="#ctx0" brushRef="#br0">299 14 24575,'-1'-2'0,"-1"1"0,-1 0 0,3 0 0,-2-1 0,-1 1 0,2 1 0,-1-1 0,0 1 0,0-1 0,0 0 0,-2 0 0,-2 1 0,-1-1 0,1 1 0,0-1 0,0 2 0,-1-1 0,1 1 0,1-1 0,-2 2 0,0-1 0,2 0 0,0 2 0,-2-1 0,1 1 0,1-1 0,-9 6 0,4-1 0,0 0 0,0 0 0,1 3 0,-1-2 0,2 1 0,-14 18 0,12-13 0,0-1 0,2 2 0,0-1 0,0 2 0,1-2 0,-7 29 0,6-16 0,2 2 0,1-3 0,2 2 0,1-1 0,0 3 0,3-3 0,3 34 0,-2-47 0,2 2 0,-1-3 0,2 2 0,0-1 0,1 0 0,0 0 0,2-1 0,-1 1 0,2-1 0,-1-1 0,1 0 0,17 18 0,-21-26 0,-1-1 0,2 0 0,-2 1 0,2-2 0,-1 0 0,0 1 0,1-2 0,0 2 0,7 0 0,-1 0 0,1-2 0,-1 1 0,17-1 0,-7-1 0,3 0 0,0-1 0,41-7 0,-58 6 0,0 0 0,-1-1 0,1 1 0,0-1 0,-2-1 0,2 1 0,-2-1 0,2-1 0,-2 1 0,1-2 0,-1 2 0,8-10 0,-8 7 0,0 1 0,-2-3 0,1 1 0,0 1 0,-1-1 0,-1 0 0,1-1 0,-1 1 0,-1-1 0,1 0 0,-1 0 0,1-10 0,-1-15 0,-2-66 0,-2 48 0,3 34 0,-1 0 0,-1 0 0,0 0 0,-2 0 0,0 0 0,-10-31 0,6 34 0,0 0 0,-1 2 0,0-1 0,0 0 0,-17-18 0,20 27 0,2-1 0,-3-1 0,2 1 0,-2 0 0,1 1 0,-1-1 0,0 0 0,0 2 0,0-2 0,2 4 0</inkml:trace>
  <inkml:trace contextRef="#ctx0" brushRef="#br0" timeOffset="1">374 24 24575,'-1'0'0</inkml:trace>
  <inkml:trace contextRef="#ctx0" brushRef="#br0" timeOffset="2">355 14 24575,'-1'-1'0,"-18"-7"0,2 4-1365,13 3-5461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33"/>
    </inkml:context>
    <inkml:brush xml:id="br0">
      <inkml:brushProperty name="width" value="0.03528" units="cm"/>
      <inkml:brushProperty name="height" value="0.03528" units="cm"/>
    </inkml:brush>
  </inkml:definitions>
  <inkml:trace contextRef="#ctx0" brushRef="#br0">1 8 24575,'190'-6'0,"115"4"0,-99 10-1365,-198-8-5461</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3:02.179"/>
    </inkml:context>
    <inkml:brush xml:id="br0">
      <inkml:brushProperty name="width" value="0.025" units="cm"/>
      <inkml:brushProperty name="height" value="0.025" units="cm"/>
    </inkml:brush>
  </inkml:definitions>
  <inkml:trace contextRef="#ctx0" brushRef="#br0">308 0 24575,'14'235'0,"-14"333"0,-2-552 0,-1 0 0,0 1 0,-2-1 0,0 1 0,-13 23 0,-3 11 0,-88 334 0,74-245 0,13-50 0,9-34 0,-30 82 0,43-138-7,-15 35-672,-10 44 0,23-72-6147</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3:02.180"/>
    </inkml:context>
    <inkml:brush xml:id="br0">
      <inkml:brushProperty name="width" value="0.025" units="cm"/>
      <inkml:brushProperty name="height" value="0.025" units="cm"/>
    </inkml:brush>
  </inkml:definitions>
  <inkml:trace contextRef="#ctx0" brushRef="#br0">0 0 24575,'1'6'0,"1"2"0,0-2 0,-1 1 0,2-1 0,3 9 0,4 9 0,60 170 0,30 122 0,-78-240 0,33 77 0,14 44 0,-55-164-1365,-14-29-5461</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3:02.171"/>
    </inkml:context>
    <inkml:brush xml:id="br0">
      <inkml:brushProperty name="width" value="0.025" units="cm"/>
      <inkml:brushProperty name="height" value="0.025" units="cm"/>
    </inkml:brush>
  </inkml:definitions>
  <inkml:trace contextRef="#ctx0" brushRef="#br0">977 0 24575,'-30'5'0,"-35"1"0,26-3 0,-73 7 0,-163 13 0,144-8 0,7 0 0,88-12 0,-41 1 0,-5-4-1365,77 0-5461</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3:02.172"/>
    </inkml:context>
    <inkml:brush xml:id="br0">
      <inkml:brushProperty name="width" value="0.025" units="cm"/>
      <inkml:brushProperty name="height" value="0.025" units="cm"/>
    </inkml:brush>
  </inkml:definitions>
  <inkml:trace contextRef="#ctx0" brushRef="#br0">1 0 24575,'10'17'0,"-1"0"0,0 0 0,-1 0 0,10 38 0,-13-40 0,60 197 0,-60-200 0,0 1 0,8 11 0,3 9 0,-4-5 0,13 49 0,-10-35 0,-10-30 0,6 18 0,-3-3 0,-7-26 0,0 1 0,0-1 0,-1 0 0,1 1 0,0-1 0,0 1 0,0-1 0,0 0 0,1 0 0,-1 0 0,0 0 0,0 0 0,1 0 0,1 1 0,9 4 0,0 1 0,14 10 0,13 8 0,-2-1 0,2 1 0,-29-22-1365,-6-2-5461</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02"/>
    </inkml:context>
    <inkml:brush xml:id="br0">
      <inkml:brushProperty name="width" value="0.03528" units="cm"/>
      <inkml:brushProperty name="height" value="0.03528" units="cm"/>
    </inkml:brush>
  </inkml:definitions>
  <inkml:trace contextRef="#ctx0" brushRef="#br0">0 0 24575,'0'1197'0,"1"-1168"0,1 30 0,0 1 0,1 66 0,3 193 0,-6-245 0,0 67 0,0-120 0,2 155 0,-3-95 0,2 105 0,1-126 0,-1-37 0,0 36 0,0-37 0,-1 0 0,3 24 0,0 28 0,-3-29 0,-1-28 0,2 26 0,-1-39 0,1 1 0,-1-1 0,0 0 0,1 0 0,-1 0 0,1 0 0,1 6 0,-1-7 0,-1 0 0,1 0 0,0 1 0,-1-1 0,0 1 0,1-1 0,-1 1 0,1-1 0,-1 1 0,0 7 0,-1 228 0,1 81-1365,0-310-5461</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03"/>
    </inkml:context>
    <inkml:brush xml:id="br0">
      <inkml:brushProperty name="width" value="0.03528" units="cm"/>
      <inkml:brushProperty name="height" value="0.03528" units="cm"/>
    </inkml:brush>
  </inkml:definitions>
  <inkml:trace contextRef="#ctx0" brushRef="#br0">0 0 24575,'0'1197'0,"1"-1168"0,1 30 0,0 1 0,1 66 0,3 193 0,-6-245 0,0 67 0,0-120 0,2 155 0,-3-95 0,2 105 0,1-126 0,-1-37 0,0 36 0,0-37 0,-1 0 0,3 24 0,0 28 0,-3-29 0,-1-28 0,2 26 0,-1-39 0,1 1 0,-1-1 0,0 0 0,1 0 0,-1 0 0,1 0 0,1 6 0,-1-7 0,-1 0 0,1 0 0,0 1 0,-1-1 0,0 1 0,1-1 0,-1 1 0,1-1 0,-1 1 0,0 7 0,-1 228 0,1 81-1365,0-310-5461</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04"/>
    </inkml:context>
    <inkml:brush xml:id="br0">
      <inkml:brushProperty name="width" value="0.03528" units="cm"/>
      <inkml:brushProperty name="height" value="0.03528" units="cm"/>
    </inkml:brush>
  </inkml:definitions>
  <inkml:trace contextRef="#ctx0" brushRef="#br0">1 1 24575,'0'1834'0,"0"-1789"0,1 44 0,0 3 0,0 101 0,3 295 0,-5-374 0,1 103 0,1-186 0,-1 240 0,0-148 0,0 162 0,1-193 0,0-57 0,-1 57 0,0-58 0,1-1 0,0 38 0,0 41 0,-1-42 0,0-46 0,0 43 0,0-60 0,0 0 0,0-1 0,1 0 0,-1 1 0,0-2 0,1 1 0,0 9 0,-1-10 0,0 0 0,1 0 0,-1 0 0,0 1 0,1-1 0,-1 0 0,0 1 0,0 0 0,0-1 0,0 11 0,0 351 0,0 124-1365,0-477-5461</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05"/>
    </inkml:context>
    <inkml:brush xml:id="br0">
      <inkml:brushProperty name="width" value="0.02646" units="cm"/>
      <inkml:brushProperty name="height" value="0.02646" units="cm"/>
    </inkml:brush>
  </inkml:definitions>
  <inkml:trace contextRef="#ctx0" brushRef="#br0">183 0 24575,'-1'5'0,"1"-2"0,-1 1 0,0 0 0,-1 0 0,-1 6 0,-3 5 0,-36 164 0,25-122 0,11-40 0,1 0 0,-4 22 0,-9 61 0,-4 31 0,17-100 0,-10 39 0,9-47 0,1 0 0,1 0 0,-2 45 0,5-56-18,-2 25-1,0-20-1309,1-6-5498</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06"/>
    </inkml:context>
    <inkml:brush xml:id="br0">
      <inkml:brushProperty name="width" value="0.02646" units="cm"/>
      <inkml:brushProperty name="height" value="0.02646" units="cm"/>
    </inkml:brush>
  </inkml:definitions>
  <inkml:trace contextRef="#ctx0" brushRef="#br0">1 0 24575,'1'17'0,"2"1"0,0-2 0,1 1 0,0 0 0,14 28 0,-15-34 0,16 44 0,-9-24 0,20 42 0,-20-52 0,-2 1 0,-2 0 0,8 30 0,-8-23 0,14 34 0,48 88 0,-61-136 0,14 25 0,-15-32 0,-1 1 0,0 1 0,-1-1 0,1 1 0,-1-1 0,3 19 0,3 23-1365,-8-45-5461</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07"/>
    </inkml:context>
    <inkml:brush xml:id="br0">
      <inkml:brushProperty name="width" value="0.02646" units="cm"/>
      <inkml:brushProperty name="height" value="0.02646" units="cm"/>
    </inkml:brush>
  </inkml:definitions>
  <inkml:trace contextRef="#ctx0" brushRef="#br0">0 0 24575,'5'66'0,"1"3"0,-5-46 0,5 38 0,-6-61 0,4 38 0,-4 77 0,-1-49 0,1 178-1365,0-235-5461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34"/>
    </inkml:context>
    <inkml:brush xml:id="br0">
      <inkml:brushProperty name="width" value="0.03528" units="cm"/>
      <inkml:brushProperty name="height" value="0.03528" units="cm"/>
    </inkml:brush>
  </inkml:definitions>
  <inkml:trace contextRef="#ctx0" brushRef="#br0">1 0 24575,'3'70'0,"24"127"0,-7-63 0,4 6 0,5 57 0,-21-30-1365,-8-159-5461</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08"/>
    </inkml:context>
    <inkml:brush xml:id="br0">
      <inkml:brushProperty name="width" value="0.02646" units="cm"/>
      <inkml:brushProperty name="height" value="0.02646" units="cm"/>
    </inkml:brush>
  </inkml:definitions>
  <inkml:trace contextRef="#ctx0" brushRef="#br0">498 0 24575,'-2'0'0,"1"0"0,-1 1 0,0-1 0,0 0 0,0 1 0,0-1 0,1 1 0,-1 0 0,0 0 0,0-1 0,0 1 0,1 0 0,-1 0 0,1 0 0,-1 0 0,0 1 0,1-1 0,-2 2 0,-1 3 0,-1-1 0,2 2 0,0-2 0,-3 8 0,3-8 0,0 1 0,1-1 0,-1 1 0,-7 7 0,-2 0 0,0 0 0,2 0 0,0 2 0,0-1 0,2 1 0,-9 20 0,-7 8 0,17-31 0,0 1 0,-10 24 0,-15 39 0,21-51 0,-15 43 0,22-57 0,1 0 0,-2 0 0,1 0 0,-8 11 0,3-4 0,1 0 0,-8 24 0,-6 13 0,-37 59 0,57-111 0,0 0 0,0 0 0,-1 0 0,1-1 0,0 1 0,-1 0 0,-1 0 0,2-2 0,-1 1 0,-1 1 0,1-1 0,0-1 0,-5 2 0,2 0 0,1 0 0,-1-1 0,2 2 0,-7 3 0,11-7 0,0 0 0,0 0 0,0 1 0,0-1 0,0 0 0,0 0 0,-1 0 0,1 0 0,0 0 0,0 0 0,0 0 0,0 0 0,0 0 0,0 1 0,0-1 0,0 0 0,0 0 0,0 0 0,-1 0 0,1 0 0,0 1 0,0-1 0,0 0 0,0 0 0,0 0 0,0 0 0,0 0 0,0 0 0,0 1 0,0-1 0,0 0 0,0 0 0,0 0 0,0 0 0,0 0 0,0 1 0,1-1 0,-1 0 0,0 0 0,0 0 0,0 0 0,0 0 0,0 0 0,0 1 0,0-1 0,0 0 0,0 0 0,1 0 0,-1 0 0,0 0 0,0 0 0,0 0 0,11 3 0,11-3 0,-19 0-136,0 0-1,0 0 1,-2-1-1,2 0 1,0 1-1,-1-1 1,0 0-1,0-1 0,4 0 1,-1-2-6690</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09"/>
    </inkml:context>
    <inkml:brush xml:id="br0">
      <inkml:brushProperty name="width" value="0.02646" units="cm"/>
      <inkml:brushProperty name="height" value="0.02646" units="cm"/>
    </inkml:brush>
  </inkml:definitions>
  <inkml:trace contextRef="#ctx0" brushRef="#br0">520 42 24575,'0'-2'0,"0"1"0,0-1 0,0 1 0,-1-1 0,1 0 0,-1 0 0,0 1 0,1-1 0,-1 1 0,0 0 0,1-1 0,-1 0 0,0 1 0,0 0 0,-1-1 0,1 1 0,0 0 0,-1 0 0,1 0 0,0 0 0,0 0 0,-1 0 0,1 0 0,-1 0 0,0 0 0,1 1 0,0-1 0,-1 1 0,0 0 0,0 0 0,-1-1 0,-7-1 0,0 1 0,0 0 0,-20 1 0,25 0 0,-30 0 0,8 0 0,-27 3 0,45-2 0,-1 0 0,2 1 0,0 1 0,-1 0 0,1-1 0,0 2 0,-10 5 0,8-2 0,1 0 0,1 0 0,-1 1 0,2 0 0,-1 1 0,0 0 0,-7 12 0,-21 23 0,29-36 0,1 1 0,-1 1 0,2 0 0,-1 0 0,1 0 0,-4 11 0,3-4 0,-14 19 0,15-26 0,0-1 0,0 0 0,0 1 0,-3 14 0,4-10 0,0 0 0,1 1 0,1-1 0,0 0 0,1 0 0,0 1 0,1-1 0,4 26 0,-3-36 0,0 0 0,1 0 0,0 0 0,0 0 0,0-1 0,-1 0 0,2 1 0,0-2 0,2 5 0,-1-3 0,0 1 0,-2-1 0,2 1 0,2 7 0,3 3 0,0 0 0,0-1 0,2 1 0,0-2 0,14 16 0,5 7 0,-18-22 0,-1-1 0,23 21 0,-29-31 0,-1 1 0,1-1 0,0 0 0,1 0 0,-2 0 0,2 0 0,-1-2 0,1 1 0,0 0 0,0 0 0,-1-1 0,8 1 0,25 2 0,-18-1 0,26 1 0,-26-4 0,-2 0 0,-1 0 0,31-6 0,-43 5 0,1-1 0,-1 1 0,1 0 0,-1-2 0,1 1 0,-2-1 0,1 1 0,0-1 0,0 0 0,-1 0 0,1-1 0,7-7 0,12-14 0,-16 19 0,-2 0 0,0-2 0,1 1 0,-2 0 0,1 0 0,-1-1 0,6-12 0,-2 2 0,-2-1 0,1-1 0,-3 1 0,0-1 0,3-21 0,-6 35 0,-2-2 0,2 2 0,0 0 0,3-6 0,-4 6 0,1 0 0,0 0 0,0-1 0,-1 1 0,1-6 0,-1-107 0,-2 54 0,0 56 0,0-1 0,0 2 0,0-1 0,-2 0 0,1 1 0,0 0 0,-1-1 0,-1 0 0,1 1 0,-2 1 0,1-1 0,-1 1 0,0-1 0,-1 1 0,1 0 0,-2 0 0,1 1 0,-8-6 0,-17-16 13,26 23-186,0-2 1,-2 2 0,1 0 0,-1 0 0,1 0-1,-1 2 1,-8-6 0,8 7-6654</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10"/>
    </inkml:context>
    <inkml:brush xml:id="br0">
      <inkml:brushProperty name="width" value="0.02646" units="cm"/>
      <inkml:brushProperty name="height" value="0.02646" units="cm"/>
    </inkml:brush>
  </inkml:definitions>
  <inkml:trace contextRef="#ctx0" brushRef="#br0">83 9 24575,'-15'-4'0,"14"3"0,0 1 0,0-1 0,1 1 0,-2-1 0,1 1 0,0-1 0,0 1 0,0 0 0,-1-1 0,1 1 0,0 0 0,0 0 0,0 0 0,0 0 0,0 0 0,-1 0 0,1 1 0,0-1 0,-1 1 0,0 0 0,-1 1 0,1-1 0,-1 1 0,2 0 0,-1 0 0,0 1 0,0-2 0,0 2 0,1-1 0,-3 4 0,-12 29 0,15-32 0,0-1 0,0 1 0,1 1 0,-1-2 0,1 1 0,-1 1 0,1-2 0,0 1 0,1 1 0,-1-1 0,0-1 0,1 2 0,0-1 0,0-1 0,0 1 0,1 3 0,-1-3 0,0-1 0,1 0 0,0 0 0,-1-1 0,0 0 0,1 1 0,0 0 0,0-1 0,0 1 0,0-1 0,-1 0 0,1 0 0,0 0 0,1 0 0,-1 0 0,0-1 0,0 1 0,0 0 0,1-1 0,-2 1 0,2-1 0,2 0 0,-2 0 0,0 1 0,1-1 0,-2 0 0,2-1 0,-1 1 0,0-1 0,0 1 0,1-1 0,-1 0 0,4-2 0,-5 2 0,-1 0 0,1 0 0,-1 0 0,1-1 0,0 1 0,-1-1 0,1 0 0,-2 2 0,1-2 0,0 0 0,0 0 0,0 0 0,0 0 0,0 1 0,0-1 0,0 0 0,-1 0 0,1-2 0,2-11-682,4-26-1,-7 29-6143</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11"/>
    </inkml:context>
    <inkml:brush xml:id="br0">
      <inkml:brushProperty name="width" value="0.02646" units="cm"/>
      <inkml:brushProperty name="height" value="0.02646" units="cm"/>
    </inkml:brush>
  </inkml:definitions>
  <inkml:trace contextRef="#ctx0" brushRef="#br0">94 20 24575,'0'-1'0,"0"1"0,0-1 0,0 0 0,0 0 0,0 0 0,0 1 0,0-1 0,0 1 0,0-1 0,-1 0 0,1 0 0,0 0 0,-1 1 0,1-1 0,-1 0 0,1 1 0,-1-1 0,1 0 0,-1 1 0,1-1 0,-1 1 0,1 0 0,-1-1 0,0 1 0,0-1 0,1 1 0,0-1 0,-1 1 0,0 0 0,1-1 0,-1 1 0,0 0 0,0 0 0,0 0 0,1-1 0,-1 1 0,0 0 0,0 0 0,0 0 0,1 0 0,-1 0 0,1 1 0,-1-1 0,0 0 0,0 0 0,0 0 0,1 1 0,-3 0 0,1 0 0,-2 0 0,0 0 0,2 0 0,-2 1 0,1 0 0,0 0 0,0 0 0,0 0 0,-3 4 0,1-2 0,2 1 0,0 0 0,-1 0 0,1 0 0,1 0 0,-1 0 0,-2 10 0,4-12 0,0 0 0,0 1 0,0-1 0,1 1 0,0 0 0,-1-1 0,2 1 0,-1 0 0,0-2 0,1 2 0,-1 0 0,1-1 0,2 7 0,-2-9 0,0 1 0,0-1 0,0 1 0,1-1 0,-1 0 0,1 0 0,-2 0 0,2 0 0,0 0 0,-1 0 0,1 0 0,0 0 0,-1 0 0,0-1 0,1 1 0,0-1 0,0 1 0,0-1 0,-1 0 0,5 0 0,-2 0 0,-1 0 0,2 1 0,-2-2 0,2 1 0,-1 0 0,-1 0 0,2-1 0,4-2 0,-7 2 0,-1 0 0,1-1 0,-1 1 0,1 0 0,0-1 0,-1 1 0,1-1 0,-2 0 0,2 0 0,-1 1 0,0-1 0,0 0 0,0-1 0,0 1 0,0 1 0,-1-1 0,1-1 0,-1 1 0,1 0 0,-1-4 0,0-4 0,1 0 0,-1 0 0,-1-11 0,1 19-72,0 0 1,0 2-1,0-2 0,-1 1 0,1-1 0,0 1 0,-1-1 0,0 1 1,1 0-1,-1 0 0,0 0 0,0-1 0,1 1 0,-1 0 0,0 0 1,0 0-1,0-1 0,-1 1 0,-5-3-6754</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12"/>
    </inkml:context>
    <inkml:brush xml:id="br0">
      <inkml:brushProperty name="width" value="0.02646" units="cm"/>
      <inkml:brushProperty name="height" value="0.02646" units="cm"/>
    </inkml:brush>
  </inkml:definitions>
  <inkml:trace contextRef="#ctx0" brushRef="#br0">0 0 24575,'2'0'0,"2"0"0,3 0 0,0 0 0,4 0 0,2 0 0,-1 0 0,1 0 0,-1 0 0,-1 0 0,0 0 0,1 0 0,0 0 0,1 0 0,-1 0 0,-1 0 0,-2 0-8191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13"/>
    </inkml:context>
    <inkml:brush xml:id="br0">
      <inkml:brushProperty name="width" value="0.02646" units="cm"/>
      <inkml:brushProperty name="height" value="0.02646" units="cm"/>
    </inkml:brush>
  </inkml:definitions>
  <inkml:trace contextRef="#ctx0" brushRef="#br0">1 0 24575,'2'0'0,"1"1"0,-1-1 0,1 1 0,-1 0 0,1 0 0,-1 0 0,0-1 0,1 1 0,-1 0 0,2 3 0,26 17 0,-7-4 0,61 36-1365,-77-48-5461</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14"/>
    </inkml:context>
    <inkml:brush xml:id="br0">
      <inkml:brushProperty name="width" value="0.02646" units="cm"/>
      <inkml:brushProperty name="height" value="0.02646" units="cm"/>
    </inkml:brush>
  </inkml:definitions>
  <inkml:trace contextRef="#ctx0" brushRef="#br0">0 0 24575,'2'0'0,"2"0"0,3 2 0,-2 2 0,1 2 0,-3 0-8191</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15"/>
    </inkml:context>
    <inkml:brush xml:id="br0">
      <inkml:brushProperty name="width" value="0.02646" units="cm"/>
      <inkml:brushProperty name="height" value="0.02646" units="cm"/>
    </inkml:brush>
  </inkml:definitions>
  <inkml:trace contextRef="#ctx0" brushRef="#br0">0 51 24575,'4'0'0,"0"-1"0,3-2 0,-2 0 0,2-2 0,-1 0 0,-1 0 0,1 0 0,-1-1 0,0 1 0,0-2 0,1 1-8191</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16"/>
    </inkml:context>
    <inkml:brush xml:id="br0">
      <inkml:brushProperty name="width" value="0.02646" units="cm"/>
      <inkml:brushProperty name="height" value="0.02646" units="cm"/>
    </inkml:brush>
  </inkml:definitions>
  <inkml:trace contextRef="#ctx0" brushRef="#br0">0 175 24575,'2'0'0,"0"0"0,-1 0 0,0 0 0,1 1 0,-1 0 0,1-1 0,-1 1 0,1 0 0,-1 0 0,0 0 0,0 0 0,0 0 0,1 0 0,0 1 0,19 22 0,-9-10 0,-2-4 0,-1-1 0,0 0 0,0-1 0,0 0 0,1 0 0,1 0 0,-1-2 0,23 11 0,-22-10 0,1-1 0,0 0 0,0 2 0,11 10 0,7 4 0,-27-20 0,19 12 0,-1 1 0,-1 1 0,18 19 0,-31-30 0,1 0 0,-1 0 0,0-1 0,1 0 0,0 0 0,14 4 0,-18-7 0,-4 0 0,1-1 0,-1 0 0,1 0 0,-1 0 0,1 0 0,-1 1 0,1-1 0,0 0 0,-1 0 0,0 0 0,0 0 0,1 0 0,-1 0 0,1 0 0,-1 0 0,1-1 0,0 1 0,-1 0 0,1 0 0,-1 0 0,1-1 0,-1 1 0,1 0 0,-1 0 0,1-1 0,-1 1 0,0 0 0,1-1 0,-1 1 0,1-1 0,-1-1 0,1 1 0,-1 0 0,1 0 0,0-1 0,-1 1 0,1-1 0,-1 0 0,0 1 0,1 0 0,-1-3 0,0-3 0,0 0 0,0 0 0,-3-11 0,-36-147 0,28 133 0,6 17 0,0 0 0,-2-14 0,-13-48 0,7 30 0,12 44 0,0 1 0,0 0 0,-1 0 0,0-1 0,0 1 0,0 0 0,1 0 0,-1 0 0,-1 0 0,1 1 0,0-1 0,0 0 0,-1 2 0,1-2 0,-1 1 0,1 0 0,-1 0 0,0 0 0,0 0 0,1 0 0,-4 0 0,5 1 0,1 0 0,-1 0 0,1 0 0,0 1 0,0-1 0,-1 0 0,1 0 0,0 0 0,-1 0 0,1 1 0,-1-1 0,1 0 0,-1 0 0,1 1 0,0-1 0,-1 0 0,1 1 0,0-1 0,-1 0 0,1 1 0,0-1 0,0 1 0,-1-1 0,1 0 0,0 1 0,0-1 0,-1 1 0,1-1 0,0 1 0,0-1 0,0 0 0,0 0 0,0 2 0,1 1 0,3-8 0,-4-12 0,-3 10 0,3 7 0,0 0 0,0 0 0,-1 0 0,1-1 0,0 1 0,0 0 0,0 0 0,0 0 0,0 0 0,-1 0 0,1 0 0,0 0 0,0 0 0,0 0 0,0 0 0,0 0 0,-1 0 0,1 0 0,0 0 0,0 0 0,0 0 0,0 0 0,0 0 0,-1 0 0,1 0 0,0 1 0,0-1 0,0 0 0,0 0 0,0 0 0,0 0 0,0 0 0,0 0 0,0 0 0,0 0 0,0 0 0,0 1 0,0-1 0,0 0 0,0 0 0,0 0 0,0 0 0,-1 1 0,-1 5-1365</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20"/>
    </inkml:context>
    <inkml:brush xml:id="br0">
      <inkml:brushProperty name="width" value="0.05292" units="cm"/>
      <inkml:brushProperty name="height" value="0.05292" units="cm"/>
      <inkml:brushProperty name="color" value="#D29A1C"/>
    </inkml:brush>
  </inkml:definitions>
  <inkml:trace contextRef="#ctx0" brushRef="#br0">1 8 24575,'0'60'0,"10"266"0,-5-286 0,1 0 0,1 0 0,3 0 0,0 0 0,32 71 0,1-1 0,-30-73 0,2 0 0,1-1 0,36 59 0,-41-77 0,1 1 0,1-3 0,0 1 0,1-1 0,0-1 0,2-1 0,0 1 0,-1-2 0,2-1 0,0 0 0,35 16 0,-7-9 0,1-3 0,-38-14 0</inkml:trace>
  <inkml:trace contextRef="#ctx0" brushRef="#br0" timeOffset="1">904 1287 24575,'46'-8'0,"-34"1"0,-1 2 0,1-2 0,-1-1 0,0 0 0,-2 0 0,2 1 0,-1-3 0,-2 0 0,2 0 0,-2 0 0,9-14 0,24-26 0,-20 26 0,0 0 0,-2-1 0,0-1 0,-2-2 0,0 0 0,15-38 0,-8 4 0,-2-2 0,-4-1 0,18-108 0,-35 167 0,14-64 0,-3-1 0,-2-1 0,-1-83 0,-8 115 0,1 28 0,-1 0 0,-1-1 0,0 1 0,-1-2 0,-3-18 0,3 31 0,0 0 0,-1-1 0,1 1 0,0 0 0,0-1 0,0 1 0,-1 1 0,1-1 0,-1-1 0,1 1 0,-1 1 0,1-1 0,0 1 0,-1-2 0,0 2 0,1 0 0,-1-1 0,0 1 0,0 0 0,1 0 0,0 0 0,-2 0 0,0 0 0,-53 3 0,41-2 0,-32 3 0,-53 12 0,59-8 0,-1-1 0,-45-1 0,-410 4 0,408-8 0,35 1 0,-78-8 0,20-25 0,61 16 0,17 2-1365,26 9-5461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35"/>
    </inkml:context>
    <inkml:brush xml:id="br0">
      <inkml:brushProperty name="width" value="0.03528" units="cm"/>
      <inkml:brushProperty name="height" value="0.03528" units="cm"/>
    </inkml:brush>
  </inkml:definitions>
  <inkml:trace contextRef="#ctx0" brushRef="#br0">0 8 24575,'912'-8'-1365,"-906"8"-5461</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22"/>
    </inkml:context>
    <inkml:brush xml:id="br0">
      <inkml:brushProperty name="width" value="0.05292" units="cm"/>
      <inkml:brushProperty name="height" value="0.05292" units="cm"/>
      <inkml:brushProperty name="color" value="#D29A1C"/>
    </inkml:brush>
  </inkml:definitions>
  <inkml:trace contextRef="#ctx0" brushRef="#br0">230 62 24575,'0'-2'0,"-1"-1"0,-1 0 0,1 1 0,0-1 0,-1 0 0,0 2 0,1-2 0,-1 1 0,1 0 0,-2 0 0,2 0 0,-1 0 0,-1 0 0,1 1 0,-1 0 0,2-1 0,-1 1 0,-1 0 0,1-1 0,-1 1 0,-4 0 0,-56-18 0,60 19 0,-1 0 0,0 0 0,-1 0 0,2 0 0,-1 1 0,1-1 0,-1 2 0,0-1 0,1-1 0,-1 1 0,0 2 0,1-2 0,0 1 0,0 0 0,-1 1 0,2-2 0,-2 2 0,2 0 0,-2-1 0,-1 5 0,0 0 0,1-1 0,0 1 0,0 1 0,1-1 0,-1 1 0,2 0 0,-2 0 0,3-1 0,-4 13 0,0 12 0,1 0 0,3 0 0,0 0 0,3 36 0,0-57 0,-1-2 0,0 0 0,1 1 0,1-1 0,-1 0 0,2 1 0,0-1 0,-1-1 0,2 0 0,0 1 0,0-1 0,0 0 0,-1-1 0,2 1 0,0-1 0,13 10 0,-2-3 0,1 1 0,0-2 0,1-1 0,1 0 0,28 12 0,-42-21-72,0 1 1,1-1-1,-1 1 0,2-3 0,-2 2 0,1-1 0,0 0 0,1-1 1,-2-1-1,1 1 0,0-1 0,0 0 0,1-1 0,-1 1 0,-1-1 1,1-1-1,0 1 0,14-7 0,-15 4-6754</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23"/>
    </inkml:context>
    <inkml:brush xml:id="br0">
      <inkml:brushProperty name="width" value="0.05292" units="cm"/>
      <inkml:brushProperty name="height" value="0.05292" units="cm"/>
      <inkml:brushProperty name="color" value="#D29A1C"/>
    </inkml:brush>
  </inkml:definitions>
  <inkml:trace contextRef="#ctx0" brushRef="#br0">75 3 24575,'40'-2'0,"-19"1"0,-1 1 0,2 1 0,30 6 0,-46-6 0,0 1 0,0 0 0,-1 0 0,1 0 0,0 1 0,0 1 0,-1-1 0,1 1 0,-1 0 0,0 0 0,-1 0 0,1 1 0,0-1 0,-1 1 0,-1 1 0,6 4 0,-2 2 0,2 0 0,-3 0 0,1 0 0,-1 1 0,0 1 0,-1-1 0,-2 0 0,2 1 0,-1 0 0,-2 0 0,1 0 0,-2 1 0,0 0 0,0-2 0,-1 1 0,-1 1 0,0 0 0,-4 22 0,-1-25 0,-1-1 0,0 1 0,-1-2 0,1 1 0,-1-2 0,-1 2 0,-1-2 0,1-1 0,-1 2 0,0-4 0,0 2 0,-12 5 0,4-5-72,-1 0 1,0-1-1,0-2 0,-1-1 0,1 0 1,0-1-1,-2 0 0,2-3 0,-31-2 1,27 2-577,11 0-6178</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24"/>
    </inkml:context>
    <inkml:brush xml:id="br0">
      <inkml:brushProperty name="width" value="0.05292" units="cm"/>
      <inkml:brushProperty name="height" value="0.05292" units="cm"/>
      <inkml:brushProperty name="color" value="#D29A1C"/>
    </inkml:brush>
  </inkml:definitions>
  <inkml:trace contextRef="#ctx0" brushRef="#br0">176 47 24575,'0'-3'0,"0"2"0,0-1 0,-1 1 0,1-2 0,0 2 0,0 0 0,-1-1 0,1 1 0,-1-2 0,1 2 0,-1 0 0,-1-1 0,2 1 0,-1 0 0,0-1 0,0 1 0,0 0 0,1-1 0,-2 2 0,1-1 0,0 0 0,0-1 0,-2 2 0,1-2 0,-3 0 0,1 0 0,0 0 0,-1 1 0,1 0 0,-1 1 0,0-2 0,1 2 0,-9-1 0,9 1 0,-1 0 0,0 0 0,-1 1 0,1-1 0,0 2 0,0-1 0,1 0 0,-1 1 0,0 0 0,0 0 0,1 0 0,0 1 0,-1 0 0,1-1 0,-1 2 0,-4 4 0,4 6 0,1-1 0,0 2 0,2-2 0,0 0 0,-1 2 0,2-1 0,1 0 0,0 0 0,1 22 0,0-9 0,-1-20 0,2-2 0,-1 2 0,0-2 0,1 0 0,0 1 0,0-1 0,1 0 0,-1 1 0,0-1 0,2 0 0,-2 0 0,2-1 0,0 0 0,-1 2 0,1-2 0,0 0 0,9 6 0,6 6 0,2-1 0,32 18 0,-46-29-97,1-1-1,-1 0 1,1-1-1,0 0 1,0-1-1,-1 0 1,2 1-1,-2-2 1,1 0-1,0 0 1,0-2-1,-1 1 0,15-3 1,-16 1-6729</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25"/>
    </inkml:context>
    <inkml:brush xml:id="br0">
      <inkml:brushProperty name="width" value="0.05292" units="cm"/>
      <inkml:brushProperty name="height" value="0.05292" units="cm"/>
      <inkml:brushProperty name="color" value="#D29A1C"/>
    </inkml:brush>
  </inkml:definitions>
  <inkml:trace contextRef="#ctx0" brushRef="#br0">222 1 24575,'3'93'0,"-1"-57"0,-1 0 0,-2 0 0,0 0 0,-12 60 0,-2-44 0,-2-2 0,-1-1 0,-2 1 0,-2-2 0,-56 87 0,65-117 0,9-16 0,2 2 0,-2-1 0,2 1 0,0 0 0,-1 0 0,1 0 0,-1 0 0,1 0 0,1 0 0,-3 8 0,4-11 0,1 1 0,-1-2 0,1 1 0,1-1 0,-2 1 0,1-1 0,0 2 0,0-2 0,0 1 0,-1-1 0,2 0 0,-1 1 0,0-1 0,0 0 0,1 0 0,-1 0 0,-1 2 0,1-2 0,0 0 0,0 0 0,1 0 0,0-2 0,35 2 0,-30 0 0,94-2 0,153 3 0,-99 10 0,-111-7-79,-20 0-243,0-3 1,0 0-1,33-3 1,-43-1-6505</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26"/>
    </inkml:context>
    <inkml:brush xml:id="br0">
      <inkml:brushProperty name="width" value="0.05292" units="cm"/>
      <inkml:brushProperty name="height" value="0.05292" units="cm"/>
      <inkml:brushProperty name="color" value="#D29A1C"/>
    </inkml:brush>
  </inkml:definitions>
  <inkml:trace contextRef="#ctx0" brushRef="#br0">10 0 24575,'-10'122'0,"29"117"0,-19-237 0,10 53 0,29 98 0,-33-133 0,11 31 0,31 67 0,-28-78-1365,-17-35-5461</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27"/>
    </inkml:context>
    <inkml:brush xml:id="br0">
      <inkml:brushProperty name="width" value="0.05292" units="cm"/>
      <inkml:brushProperty name="height" value="0.05292" units="cm"/>
      <inkml:brushProperty name="color" value="#D29A1C"/>
    </inkml:brush>
  </inkml:definitions>
  <inkml:trace contextRef="#ctx0" brushRef="#br0">34 1 24575,'23'0'0,"-6"-1"0,1 1 0,0 1 0,-1 1 0,21 4 0,-32-3 0,0 0 0,0-1 0,0 1 0,0 0 0,0 1 0,0 0 0,0 0 0,-1 0 0,1 1 0,-1-1 0,0 1 0,-1 1 0,0-1 0,6 10 0,-5-9 0,-2 1 0,1-1 0,-1 1 0,1 0 0,0-1 0,-2 2 0,1-1 0,-1 1 0,-1 0 0,0 0 0,1 0 0,-1-1 0,0 1 0,-1 16 0,-1-19 0,0 0 0,-1 1 0,1-2 0,0 1 0,-1 0 0,0-1 0,0 2 0,-1-1 0,1-1 0,0 0 0,-2 0 0,2 0 0,-2 0 0,0 0 0,1 0 0,-1 0 0,0-1 0,1-1 0,-1 2 0,-1-1 0,2-1 0,-11 4 0,-3 0 25,-1 1-1,0-2 0,0-1 1,-34 4-1,-30 7-1511,72-12-5339</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17"/>
    </inkml:context>
    <inkml:brush xml:id="br0">
      <inkml:brushProperty name="width" value="0.05292" units="cm"/>
      <inkml:brushProperty name="height" value="0.05292" units="cm"/>
      <inkml:brushProperty name="color" value="#D29A1C"/>
    </inkml:brush>
  </inkml:definitions>
  <inkml:trace contextRef="#ctx0" brushRef="#br0">151 6 24575,'-40'-2'0,"29"0"0,-1 1 0,1 1 0,-1 0 0,1 1 0,-1-1 0,-14 6 0,24-5 0,1 0 0,0 1 0,0-1 0,-1 0 0,2 1 0,-1-1 0,0 0 0,0 1 0,1-1 0,-1 2 0,-1-2 0,2 0 0,-1 1 0,1 0 0,0 0 0,-1-1 0,1 2 0,0-2 0,0 0 0,0 2 0,0-2 0,0 5 0,2 52 0,0-35 0,-2 70-1365,0-82-5461</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18"/>
    </inkml:context>
    <inkml:brush xml:id="br0">
      <inkml:brushProperty name="width" value="0.05292" units="cm"/>
      <inkml:brushProperty name="height" value="0.05292" units="cm"/>
      <inkml:brushProperty name="color" value="#D29A1C"/>
    </inkml:brush>
  </inkml:definitions>
  <inkml:trace contextRef="#ctx0" brushRef="#br0">0 1 24575,'851'0'0,"-681"9"-1365,-161-9-5461</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19"/>
    </inkml:context>
    <inkml:brush xml:id="br0">
      <inkml:brushProperty name="width" value="0.05292" units="cm"/>
      <inkml:brushProperty name="height" value="0.05292" units="cm"/>
      <inkml:brushProperty name="color" value="#D29A1C"/>
    </inkml:brush>
  </inkml:definitions>
  <inkml:trace contextRef="#ctx0" brushRef="#br0">0 0 24575,'156'11'0,"-153"-10"0,-2-1 0,1 1 0,-1 1 0,2-2 0,-2 1 0,1 0 0,0 1 0,0-1 0,-1 0 0,0 1 0,2-1 0,-2 0 0,0 2 0,1-2 0,-1 1 0,0 0 0,0 0 0,0 0 0,1 0 0,-2 0 0,1 0 0,-1 0 0,1 0 0,-1 0 0,1 1 0,-1-2 0,0 2 0,0 0 0,0 2 0,3 81 0,-5-67 0,2-16 0,0-1 0,2 0 0,-2 0 0,0 0 0,-2 0 0,2 1 0,0-2 0,0 2 0,-1-2 0,1 2 0,0-2 0,-1 2 0,0-2 0,1 2 0,-1-2 0,-1 1 0,1 0 0,0 0 0,0-1 0,0 2 0,-1-2 0,1 0 0,-4 3 0,2-2 0,-1-1 0,-1-1 0,2 1 0,-2 1 0,1-2 0,-1 0 0,2 0 0,-2 0 0,-4-2 0,-6 2 0,-12 7-1365,21-3-5461</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28"/>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9:12.419"/>
    </inkml:context>
    <inkml:brush xml:id="br0">
      <inkml:brushProperty name="width" value="0.035" units="cm"/>
      <inkml:brushProperty name="height" value="0.035" units="cm"/>
    </inkml:brush>
  </inkml:definitions>
  <inkml:trace contextRef="#ctx0" brushRef="#br0">0 1 24575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36"/>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29"/>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30"/>
    </inkml:context>
    <inkml:brush xml:id="br0">
      <inkml:brushProperty name="width" value="0.025" units="cm"/>
      <inkml:brushProperty name="height" value="0.025" units="cm"/>
      <inkml:brushProperty name="color" value="#D29A1C"/>
    </inkml:brush>
  </inkml:definitions>
  <inkml:trace contextRef="#ctx0" brushRef="#br0">68 25 24575,'-5'32'0,"5"-29"0,0 1 0,0 0 0,0 0 0,-1-1 0,0 1 0,0 0 0,0-1 0,0 1 0,-1-1 0,1 1 0,-1-1 0,0 0 0,0 0 0,0 0 0,-4 5 0,-32 25 0,38-33 0,-1 0 0,1 0 0,0 0 0,0 1 0,0-1 0,0 0 0,0 0 0,0 0 0,0 0 0,-1 0 0,1 1 0,0-1 0,0 0 0,0 0 0,0 0 0,0 0 0,0 0 0,0 1 0,0-1 0,0 0 0,0 0 0,0 0 0,0 0 0,0 1 0,0-1 0,0 0 0,0 0 0,0 0 0,0 0 0,0 1 0,0-1 0,0 0 0,0 0 0,0 0 0,0 0 0,1 1 0,-1-1 0,0 0 0,0 0 0,0 0 0,0 0 0,0 0 0,0 0 0,1 1 0,-1-1 0,0 0 0,0 0 0,0 0 0,0 0 0,0 0 0,1 0 0,-1 0 0,0 0 0,0 0 0,0 0 0,0 0 0,1 0 0,-1 0 0,16 3 0,-7-1 0,-6 0 0,0 0 0,0-1 0,0 1 0,0 1 0,0-1 0,-1 0 0,1 1 0,-1-1 0,1 1 0,-1 0 0,3 4 0,1 3 0,-1-1 0,6 15 0,-10-21 0,0 0 0,-1 1 0,1-1 0,-1 1 0,1-1 0,-1 1 0,0-1 0,-1 6 0,1-5 0,0 0 0,0 0 0,0 0 0,0 0 0,1 0 0,0 3 0,-1-6 0,0-1 0,0 0 0,0 1 0,0-1 0,0 1 0,1-1 0,-1 0 0,0 1 0,0-1 0,0 0 0,0 1 0,1-1 0,-1 0 0,0 1 0,0-1 0,1 0 0,-1 0 0,0 1 0,0-1 0,1 0 0,-1 0 0,4-4 0,0-13 0,-5-24 0,0 28 0,0 0 0,1 0 0,3-19 0,-1 29 0,0-1 0,-1 0 0,2 1 0,-1-1 0,0 1 0,1 0 0,-1 0 0,1 0 0,0 0 0,6-4 0,3-5 0,-5 6 0,-5 4 0,0 1 0,-1-1 0,1 0 0,0 1 0,-1-1 0,2-2 0,-3 3 0,0 1 0,-1 0 0,1 0 0,0 0 0,0 0 0,0-1 0,-1 1 0,1 0 0,0 0 0,0 0 0,-1 0 0,1 0 0,0-1 0,0 1 0,-1 0 0,1 0 0,0 0 0,0 0 0,-1 0 0,1 0 0,0 0 0,0 0 0,-1 0 0,1 0 0,0 0 0,-1 0 0,1 0 0,-12 1 0,11-1 0,-4 0 0,1 0 0,0 1 0,-1-1 0,1-1 0,0 1 0,-6-2 0,9 2 0,0 0 0,-1-1 0,1 1 0,0-1 0,0 1 0,0-1 0,0 0 0,0 0 0,0 1 0,0-1 0,0 0 0,0 0 0,0 0 0,0 0 0,1 0 0,-1 0 0,0 0 0,1 0 0,-1 0 0,1 0 0,-1-1 0,0-1 0,-2-8 0,1 0 0,0 0 0,-1-22 0,2 33-65,1-1 0,0 0 0,0 0 0,0 1 0,0-1 0,-1 0 0,1 0 0,0 1 0,-1-1 0,1 0 0,0 1 0,-1-1 0,1 0 0,-1 1 0,1-1 0,-1 1 0,1-1 0,-1 0 0,0 1 0,0-1 0</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31"/>
    </inkml:context>
    <inkml:brush xml:id="br0">
      <inkml:brushProperty name="width" value="0.025" units="cm"/>
      <inkml:brushProperty name="height" value="0.025" units="cm"/>
      <inkml:brushProperty name="color" value="#D29A1C"/>
    </inkml:brush>
  </inkml:definitions>
  <inkml:trace contextRef="#ctx0" brushRef="#br0">68 25 24575,'-5'32'0,"5"-29"0,0 1 0,0 0 0,0 0 0,-1-1 0,0 1 0,0 0 0,0-1 0,0 1 0,-1-1 0,1 1 0,-1-1 0,0 0 0,0 0 0,0 0 0,-4 5 0,-32 25 0,38-33 0,-1 0 0,1 0 0,0 0 0,0 1 0,0-1 0,0 0 0,0 0 0,0 0 0,0 0 0,-1 0 0,1 1 0,0-1 0,0 0 0,0 0 0,0 0 0,0 0 0,0 0 0,0 1 0,0-1 0,0 0 0,0 0 0,0 0 0,0 0 0,0 1 0,0-1 0,0 0 0,0 0 0,0 0 0,0 0 0,0 1 0,0-1 0,0 0 0,0 0 0,0 0 0,0 0 0,1 1 0,-1-1 0,0 0 0,0 0 0,0 0 0,0 0 0,0 0 0,0 0 0,1 1 0,-1-1 0,0 0 0,0 0 0,0 0 0,0 0 0,0 0 0,1 0 0,-1 0 0,0 0 0,0 0 0,0 0 0,0 0 0,1 0 0,-1 0 0,16 3 0,-7-1 0,-6 0 0,0 0 0,0-1 0,0 1 0,0 1 0,0-1 0,-1 0 0,1 1 0,-1-1 0,1 1 0,-1 0 0,3 4 0,1 3 0,-1-1 0,6 15 0,-10-21 0,0 0 0,-1 1 0,1-1 0,-1 1 0,1-1 0,-1 1 0,0-1 0,-1 6 0,1-5 0,0 0 0,0 0 0,0 0 0,0 0 0,1 0 0,0 3 0,-1-6 0,0-1 0,0 0 0,0 1 0,0-1 0,0 1 0,1-1 0,-1 0 0,0 1 0,0-1 0,0 0 0,0 1 0,1-1 0,-1 0 0,0 1 0,0-1 0,1 0 0,-1 0 0,0 1 0,0-1 0,1 0 0,-1 0 0,4-4 0,0-13 0,-5-24 0,0 28 0,0 0 0,1 0 0,3-19 0,-1 29 0,0-1 0,-1 0 0,2 1 0,-1-1 0,0 1 0,1 0 0,-1 0 0,1 0 0,0 0 0,6-4 0,3-5 0,-5 6 0,-5 4 0,0 1 0,-1-1 0,1 0 0,0 1 0,-1-1 0,2-2 0,-3 3 0,0 1 0,-1 0 0,1 0 0,0 0 0,0 0 0,0-1 0,-1 1 0,1 0 0,0 0 0,0 0 0,-1 0 0,1 0 0,0-1 0,0 1 0,-1 0 0,1 0 0,0 0 0,0 0 0,-1 0 0,1 0 0,0 0 0,0 0 0,-1 0 0,1 0 0,0 0 0,-1 0 0,1 0 0,-12 1 0,11-1 0,-4 0 0,1 0 0,0 1 0,-1-1 0,1-1 0,0 1 0,-6-2 0,9 2 0,0 0 0,-1-1 0,1 1 0,0-1 0,0 1 0,0-1 0,0 0 0,0 0 0,0 1 0,0-1 0,0 0 0,0 0 0,0 0 0,0 0 0,1 0 0,-1 0 0,0 0 0,1 0 0,-1 0 0,1 0 0,-1-1 0,0-1 0,-2-8 0,1 0 0,0 0 0,-1-22 0,2 33-65,1-1 0,0 0 0,0 0 0,0 1 0,0-1 0,-1 0 0,1 0 0,0 1 0,-1-1 0,1 0 0,0 1 0,-1-1 0,1 0 0,-1 1 0,1-1 0,-1 1 0,1-1 0,-1 0 0,0 1 0,0-1 0</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32"/>
    </inkml:context>
    <inkml:brush xml:id="br0">
      <inkml:brushProperty name="width" value="0.025" units="cm"/>
      <inkml:brushProperty name="height" value="0.025" units="cm"/>
    </inkml:brush>
  </inkml:definitions>
  <inkml:trace contextRef="#ctx0" brushRef="#br0">421 1 24575,'0'499'0,"-2"-463"0,-11 64 0,1-12 0,-14 57 0,12-77 0,-11 45 0,-7 44 0,29-139 0,-4 33 0,-2 0 0,-27 81 0,4-33 0,-9 22 0,9-24 0,-4 9 0,33-99 0,-1 0 0,1 0 0,-2-1 0,1 1 0,-1-1 0,0 0 0,0 0 0,-9 7 0,4-3-322,0 0 0,-12 18 1,20-25-79,-7 8-6426</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33"/>
    </inkml:context>
    <inkml:brush xml:id="br0">
      <inkml:brushProperty name="width" value="0.03528" units="cm"/>
      <inkml:brushProperty name="height" value="0.03528" units="cm"/>
    </inkml:brush>
  </inkml:definitions>
  <inkml:trace contextRef="#ctx0" brushRef="#br0">1 1751 24575,'158'-11'0,"131"-43"0,-150 25 0,-81 18 0,66-15 0,-106 21 0,1-2 0,0 1 0,-1-2 0,24-14 0,-10 5 0,0 2 0,67-22 0,3-1 0,-41 13 0,67-33 0,-44 17 0,30-17 0,53-47 0,-65 53 0,-28 17 0,94-57 0,-39 27 0,29-19 0</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34"/>
    </inkml:context>
    <inkml:brush xml:id="br0">
      <inkml:brushProperty name="width" value="0.03528" units="cm"/>
      <inkml:brushProperty name="height" value="0.03528" units="cm"/>
    </inkml:brush>
  </inkml:definitions>
  <inkml:trace contextRef="#ctx0" brushRef="#br0">17 0 24575,'-2'44'0,"-8"61"0,7-78-676,2 38 0,1-65 663,0 13-6813</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35"/>
    </inkml:context>
    <inkml:brush xml:id="br0">
      <inkml:brushProperty name="width" value="0.03528" units="cm"/>
      <inkml:brushProperty name="height" value="0.03528" units="cm"/>
    </inkml:brush>
  </inkml:definitions>
  <inkml:trace contextRef="#ctx0" brushRef="#br0">1 1 24575,'7'0'0,"-3"0"0,1-1 0,1 2 0,-2-1 0,1 0 0,1 1 0,-2 0 0,8 2 0,-10-2 0,-1 0 0,1 0 0,-1-1 0,0 2 0,0-1 0,1 0 0,-1 0 0,0 1 0,1-1 0,-2 1 0,1-1 0,1 1 0,-2-1 0,1 1 0,0-1 0,0 1 0,-1 0 0,0-1 0,1 1 0,-1 0 0,0-1 0,1 1 0,-1 0 0,0 2 0,-2 58 65,1-48-351,0 0 0,1 1 0,1-1 0,3 15 0,-1-17-6540</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36"/>
    </inkml:context>
    <inkml:brush xml:id="br0">
      <inkml:brushProperty name="width" value="0.035" units="cm"/>
      <inkml:brushProperty name="height" value="0.035" units="cm"/>
    </inkml:brush>
  </inkml:definitions>
  <inkml:trace contextRef="#ctx0" brushRef="#br0">0 1 24575,'1'3'0,"1"-1"0,-1 1 0,0-1 0,1 0 0,0 1 0,-1-1 0,2 1 0,-1-1 0,0-1 0,0 1 0,4 3 0,2 2 0,2 2 0,-1 0 0,-1 0 0,13 20 0,-21-29 0,0 1 0,1-1 0,-1 1 0,0-1 0,0 1 0,0-1 0,0 0 0,0 0 0,0 1 0,0-1 0,-1 1 0,1 0 0,0-1 0,0 0 0,0 0 0,0 1 0,-1-1 0,1 1 0,0-1 0,0 0 0,-1 0 0,1 0 0,0 1 0,0-1 0,0 1 0,-1-1 0,1 0 0,-1 1 0,-14 9 0,3-2 0,11-6 0,0 0 0,0 0 0,0-1 0,1 1 0,-1 0 0,0 0 0,0-1 0,1 1 0,0 0 0,-1 0 0,1 0 0,-1 0 0,1 0 0,0 0 0,0-1 0,1 2 0,-1-1 0,0-1 0,1 1 0,-1 1 0,0-2 0,1 1 0,0 0 0,0 0 0,0-1 0,0 1 0,0 0 0,0-1 0,3 4 0,3 3 0,1 0 0,0-1 0,1 0 0,12 8 0,6 6 0,14 24-1365,-37-41-5461</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37"/>
    </inkml:context>
    <inkml:brush xml:id="br0">
      <inkml:brushProperty name="width" value="0.035" units="cm"/>
      <inkml:brushProperty name="height" value="0.035" units="cm"/>
    </inkml:brush>
  </inkml:definitions>
  <inkml:trace contextRef="#ctx0" brushRef="#br0">0 1 24575,'1'3'0,"1"-1"0,-1 1 0,0-1 0,1 0 0,0 1 0,-1-1 0,2 1 0,-1-1 0,0-1 0,0 1 0,4 3 0,2 2 0,2 2 0,-1 0 0,-1 0 0,13 20 0,-21-29 0,0 1 0,1-1 0,-1 1 0,0-1 0,0 1 0,0-1 0,0 0 0,0 0 0,0 1 0,0-1 0,-1 1 0,1 0 0,0-1 0,0 0 0,0 0 0,0 1 0,-1-1 0,1 1 0,0-1 0,0 0 0,-1 0 0,1 0 0,0 1 0,0-1 0,0 1 0,-1-1 0,1 0 0,-1 1 0,-14 9 0,3-2 0,11-6 0,0 0 0,0 0 0,0-1 0,1 1 0,-1 0 0,0 0 0,0-1 0,1 1 0,0 0 0,-1 0 0,1 0 0,-1 0 0,1 0 0,0 0 0,0-1 0,1 2 0,-1-1 0,0-1 0,1 1 0,-1 1 0,0-2 0,1 1 0,0 0 0,0 0 0,0-1 0,0 1 0,0 0 0,0-1 0,3 4 0,3 3 0,1 0 0,0-1 0,1 0 0,12 8 0,6 6 0,14 24-1365,-37-41-5461</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38"/>
    </inkml:context>
    <inkml:brush xml:id="br0">
      <inkml:brushProperty name="width" value="0.03528" units="cm"/>
      <inkml:brushProperty name="height" value="0.03528" units="cm"/>
    </inkml:brush>
  </inkml:definitions>
  <inkml:trace contextRef="#ctx0" brushRef="#br0">0 1474 24575,'12'-30'0,"-8"21"0,4-9 0,0 1 0,1-1 0,2 1 0,22-30 0,-27 38 0,0 0 0,-1 0 0,0-1 0,-1 1 0,6-17 0,-5 14 0,-1 1 0,1 1 0,1-1 0,6-10 0,65-89 0,-70 102 0,5-8 0,1 0 0,0 0 0,2 1 0,26-22 0,33-21 0,-37 28 0,1 1 0,-10 10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37"/>
    </inkml:context>
    <inkml:brush xml:id="br0">
      <inkml:brushProperty name="width" value="0.03528" units="cm"/>
      <inkml:brushProperty name="height" value="0.03528" units="cm"/>
    </inkml:brush>
  </inkml:definitions>
  <inkml:trace contextRef="#ctx0" brushRef="#br0">0 0 24575,'0'0'-8191</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39"/>
    </inkml:context>
    <inkml:brush xml:id="br0">
      <inkml:brushProperty name="width" value="0.03528" units="cm"/>
      <inkml:brushProperty name="height" value="0.03528" units="cm"/>
    </inkml:brush>
  </inkml:definitions>
  <inkml:trace contextRef="#ctx0" brushRef="#br0">0 1398 24575,'12'-28'0,"-8"19"0,3-8 0,1 0 0,1 0 0,1 1 0,23-28 0,-27 35 0,0 1 0,-1-1 0,0 0 0,-1 1 0,6-18 0,-6 16 0,0-1 0,1 0 0,1 1 0,6-9 0,64-85 0,-70 97 0,6-9 0,1 1 0,-1-1 0,3 3 0,25-23 0,33-18 0,-38 25 0,3 1 0,-15 13 0</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40"/>
    </inkml:context>
    <inkml:brush xml:id="br0">
      <inkml:brushProperty name="width" value="0.03528" units="cm"/>
      <inkml:brushProperty name="height" value="0.03528" units="cm"/>
    </inkml:brush>
  </inkml:definitions>
  <inkml:trace contextRef="#ctx0" brushRef="#br0">0 1398 24575,'12'-28'0,"-8"19"0,3-8 0,1 0 0,1 0 0,1 1 0,23-28 0,-27 35 0,0 1 0,-1-1 0,0 0 0,-1 1 0,6-18 0,-6 16 0,0-1 0,1 0 0,1 1 0,6-9 0,64-85 0,-70 97 0,6-9 0,1 1 0,-1-1 0,3 3 0,25-23 0,33-18 0,-38 25 0,3 1 0,-15 13 0</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41"/>
    </inkml:context>
    <inkml:brush xml:id="br0">
      <inkml:brushProperty name="width" value="0.03528" units="cm"/>
      <inkml:brushProperty name="height" value="0.03528" units="cm"/>
    </inkml:brush>
  </inkml:definitions>
  <inkml:trace contextRef="#ctx0" brushRef="#br0">1 1751 24575,'158'-11'0,"131"-43"0,-150 25 0,-81 18 0,66-15 0,-106 21 0,1-2 0,0 1 0,-1-2 0,24-14 0,-10 5 0,0 2 0,67-22 0,3-1 0,-41 13 0,67-33 0,-44 17 0,30-17 0,53-47 0,-65 53 0,-28 17 0,94-57 0,-39 27 0,29-19 0</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8:14.842"/>
    </inkml:context>
    <inkml:brush xml:id="br0">
      <inkml:brushProperty name="width" value="0.03528" units="cm"/>
      <inkml:brushProperty name="height" value="0.03528" units="cm"/>
    </inkml:brush>
  </inkml:definitions>
  <inkml:trace contextRef="#ctx0" brushRef="#br0">0 1474 24575,'12'-30'0,"-8"21"0,4-9 0,0 1 0,1-1 0,2 1 0,22-30 0,-27 38 0,0 0 0,-1 0 0,0-1 0,-1 1 0,6-17 0,-5 14 0,-1 1 0,1 1 0,1-1 0,6-10 0,65-89 0,-70 102 0,5-8 0,1 0 0,0 0 0,2 1 0,26-22 0,33-21 0,-37 28 0,1 1 0,-10 10 0</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9:52.425"/>
    </inkml:context>
    <inkml:brush xml:id="br0">
      <inkml:brushProperty name="width" value="0.025" units="cm"/>
      <inkml:brushProperty name="height" value="0.025" units="cm"/>
    </inkml:brush>
  </inkml:definitions>
  <inkml:trace contextRef="#ctx0" brushRef="#br0">1 1 24575,'10'1'0,"0"0"0,0 1 0,0 0 0,0 0 0,9 5 0,8 1 0,32 7 0,-1 3 0,66 28 0,-74-20 0,-1 2 0,55 43 0,-61-40 0,-37-27 0,74 51 0,109 96 0,-110-75 0,96 116 0,-108-109 0,-6 3 0,89 160 0,103 317 0,-244-540 0,213 646 0,-213-632 0,-5-14 0,15 41 0,-9-31 0,-1 1 0,-2 1 0,4 38 0,9 45 0,38 178 0,-53-262 0,0-1 0,2 49 0,-6-73 0,0 0 0,0 0 0,2 0 0,-1 0 0,7 12 0,5 30 0,1 61 0,-9-84-1365,-3-17-5461</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5:31.556"/>
    </inkml:context>
    <inkml:brush xml:id="br0">
      <inkml:brushProperty name="width" value="0.025" units="cm"/>
      <inkml:brushProperty name="height" value="0.025" units="cm"/>
    </inkml:brush>
  </inkml:definitions>
  <inkml:trace contextRef="#ctx0" brushRef="#br0">421 1 24575,'0'499'0,"-2"-463"0,-11 64 0,1-12 0,-14 57 0,12-77 0,-11 45 0,-7 44 0,29-139 0,-4 33 0,-2 0 0,-27 81 0,4-33 0,-9 22 0,9-24 0,-4 9 0,33-99 0,-1 0 0,1 0 0,-2-1 0,1 1 0,-1-1 0,0 0 0,0 0 0,-9 7 0,4-3-322,0 0 0,-12 18 1,20-25-79,-7 8-6426</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28:28.214"/>
    </inkml:context>
    <inkml:brush xml:id="br0">
      <inkml:brushProperty name="width" value="0.03528" units="cm"/>
      <inkml:brushProperty name="height" value="0.03528" units="cm"/>
    </inkml:brush>
  </inkml:definitions>
  <inkml:trace contextRef="#ctx0" brushRef="#br0">0 0 24575,'0'1197'0,"1"-1168"0,1 30 0,0 1 0,1 66 0,3 193 0,-6-245 0,0 67 0,0-120 0,2 155 0,-3-95 0,2 105 0,1-126 0,-1-37 0,0 36 0,0-37 0,-1 0 0,3 24 0,0 28 0,-3-29 0,-1-28 0,2 26 0,-1-39 0,1 1 0,-1-1 0,0 0 0,1 0 0,-1 0 0,1 0 0,1 6 0,-1-7 0,-1 0 0,1 0 0,0 1 0,-1-1 0,0 1 0,1-1 0,-1 1 0,1-1 0,-1 1 0,0 7 0,-1 228 0,1 81-1365,0-310-5461</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28:37.885"/>
    </inkml:context>
    <inkml:brush xml:id="br0">
      <inkml:brushProperty name="width" value="0.03528" units="cm"/>
      <inkml:brushProperty name="height" value="0.03528" units="cm"/>
    </inkml:brush>
  </inkml:definitions>
  <inkml:trace contextRef="#ctx0" brushRef="#br0">0 0 24575,'0'1197'0,"1"-1168"0,1 30 0,0 1 0,1 66 0,3 193 0,-6-245 0,0 67 0,0-120 0,2 155 0,-3-95 0,2 105 0,1-126 0,-1-37 0,0 36 0,0-37 0,-1 0 0,3 24 0,0 28 0,-3-29 0,-1-28 0,2 26 0,-1-39 0,1 1 0,-1-1 0,0 0 0,1 0 0,-1 0 0,1 0 0,1 6 0,-1-7 0,-1 0 0,1 0 0,0 1 0,-1-1 0,0 1 0,1-1 0,-1 1 0,1-1 0,-1 1 0,0 7 0,-1 228 0,1 81-1365,0-310-5461</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28:51.200"/>
    </inkml:context>
    <inkml:brush xml:id="br0">
      <inkml:brushProperty name="width" value="0.03528" units="cm"/>
      <inkml:brushProperty name="height" value="0.03528" units="cm"/>
    </inkml:brush>
  </inkml:definitions>
  <inkml:trace contextRef="#ctx0" brushRef="#br0">1 1 24575,'0'1834'0,"0"-1789"0,1 44 0,0 3 0,0 101 0,3 295 0,-5-374 0,1 103 0,1-186 0,-1 240 0,0-148 0,0 162 0,1-193 0,0-57 0,-1 57 0,0-58 0,1-1 0,0 38 0,0 41 0,-1-42 0,0-46 0,0 43 0,0-60 0,0 0 0,0-1 0,1 0 0,-1 1 0,0-2 0,1 1 0,0 9 0,-1-10 0,0 0 0,1 0 0,-1 0 0,0 1 0,1-1 0,-1 0 0,0 1 0,0 0 0,0-1 0,0 11 0,0 351 0,0 124-1365,0-477-5461</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45"/>
    </inkml:context>
    <inkml:brush xml:id="br0">
      <inkml:brushProperty name="width" value="0.02646" units="cm"/>
      <inkml:brushProperty name="height" value="0.02646" units="cm"/>
    </inkml:brush>
  </inkml:definitions>
  <inkml:trace contextRef="#ctx0" brushRef="#br0">183 0 24575,'-1'5'0,"1"-2"0,-1 1 0,0 0 0,-1 0 0,-1 6 0,-3 5 0,-36 164 0,25-122 0,11-40 0,1 0 0,-4 22 0,-9 61 0,-4 31 0,17-100 0,-10 39 0,9-47 0,1 0 0,1 0 0,-2 45 0,5-56-18,-2 25-1,0-20-1309,1-6-5498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38"/>
    </inkml:context>
    <inkml:brush xml:id="br0">
      <inkml:brushProperty name="width" value="0.03528" units="cm"/>
      <inkml:brushProperty name="height" value="0.03528" units="cm"/>
    </inkml:brush>
  </inkml:definitions>
  <inkml:trace contextRef="#ctx0" brushRef="#br0">1 0 24575,'0'0'-8191</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46"/>
    </inkml:context>
    <inkml:brush xml:id="br0">
      <inkml:brushProperty name="width" value="0.02646" units="cm"/>
      <inkml:brushProperty name="height" value="0.02646" units="cm"/>
    </inkml:brush>
  </inkml:definitions>
  <inkml:trace contextRef="#ctx0" brushRef="#br0">1 0 24575,'1'17'0,"2"1"0,0-2 0,1 1 0,0 0 0,14 28 0,-15-34 0,16 44 0,-9-24 0,20 42 0,-20-52 0,-2 1 0,-2 0 0,8 30 0,-8-23 0,14 34 0,48 88 0,-61-136 0,14 25 0,-15-32 0,-1 1 0,0 1 0,-1-1 0,1 1 0,-1-1 0,3 19 0,3 23-1365,-8-45-5461</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47"/>
    </inkml:context>
    <inkml:brush xml:id="br0">
      <inkml:brushProperty name="width" value="0.02646" units="cm"/>
      <inkml:brushProperty name="height" value="0.02646" units="cm"/>
    </inkml:brush>
  </inkml:definitions>
  <inkml:trace contextRef="#ctx0" brushRef="#br0">0 0 24575,'5'66'0,"1"3"0,-5-46 0,5 38 0,-6-61 0,4 38 0,-4 77 0,-1-49 0,1 178-1365,0-235-5461</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48"/>
    </inkml:context>
    <inkml:brush xml:id="br0">
      <inkml:brushProperty name="width" value="0.02646" units="cm"/>
      <inkml:brushProperty name="height" value="0.02646" units="cm"/>
    </inkml:brush>
  </inkml:definitions>
  <inkml:trace contextRef="#ctx0" brushRef="#br0">498 0 24575,'-2'0'0,"1"0"0,-1 1 0,0-1 0,0 0 0,0 1 0,0-1 0,1 1 0,-1 0 0,0 0 0,0-1 0,0 1 0,1 0 0,-1 0 0,1 0 0,-1 0 0,0 1 0,1-1 0,-2 2 0,-1 3 0,-1-1 0,2 2 0,0-2 0,-3 8 0,3-8 0,0 1 0,1-1 0,-1 1 0,-7 7 0,-2 0 0,0 0 0,2 0 0,0 2 0,0-1 0,2 1 0,-9 20 0,-7 8 0,17-31 0,0 1 0,-10 24 0,-15 39 0,21-51 0,-15 43 0,22-57 0,1 0 0,-2 0 0,1 0 0,-8 11 0,3-4 0,1 0 0,-8 24 0,-6 13 0,-37 59 0,57-111 0,0 0 0,0 0 0,-1 0 0,1-1 0,0 1 0,-1 0 0,-1 0 0,2-2 0,-1 1 0,-1 1 0,1-1 0,0-1 0,-5 2 0,2 0 0,1 0 0,-1-1 0,2 2 0,-7 3 0,11-7 0,0 0 0,0 0 0,0 1 0,0-1 0,0 0 0,0 0 0,-1 0 0,1 0 0,0 0 0,0 0 0,0 0 0,0 0 0,0 0 0,0 1 0,0-1 0,0 0 0,0 0 0,0 0 0,-1 0 0,1 0 0,0 1 0,0-1 0,0 0 0,0 0 0,0 0 0,0 0 0,0 0 0,0 0 0,0 1 0,0-1 0,0 0 0,0 0 0,0 0 0,0 0 0,0 0 0,0 1 0,1-1 0,-1 0 0,0 0 0,0 0 0,0 0 0,0 0 0,0 0 0,0 1 0,0-1 0,0 0 0,0 0 0,1 0 0,-1 0 0,0 0 0,0 0 0,0 0 0,11 3 0,11-3 0,-19 0-136,0 0-1,0 0 1,-2-1-1,2 0 1,0 1-1,-1-1 1,0 0-1,0-1 0,4 0 1,-1-2-6690</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49"/>
    </inkml:context>
    <inkml:brush xml:id="br0">
      <inkml:brushProperty name="width" value="0.02646" units="cm"/>
      <inkml:brushProperty name="height" value="0.02646" units="cm"/>
    </inkml:brush>
  </inkml:definitions>
  <inkml:trace contextRef="#ctx0" brushRef="#br0">520 42 24575,'0'-2'0,"0"1"0,0-1 0,0 1 0,-1-1 0,1 0 0,-1 0 0,0 1 0,1-1 0,-1 1 0,0 0 0,1-1 0,-1 0 0,0 1 0,0 0 0,-1-1 0,1 1 0,0 0 0,-1 0 0,1 0 0,0 0 0,0 0 0,-1 0 0,1 0 0,-1 0 0,0 0 0,1 1 0,0-1 0,-1 1 0,0 0 0,0 0 0,-1-1 0,-7-1 0,0 1 0,0 0 0,-20 1 0,25 0 0,-30 0 0,8 0 0,-27 3 0,45-2 0,-1 0 0,2 1 0,0 1 0,-1 0 0,1-1 0,0 2 0,-10 5 0,8-2 0,1 0 0,1 0 0,-1 1 0,2 0 0,-1 1 0,0 0 0,-7 12 0,-21 23 0,29-36 0,1 1 0,-1 1 0,2 0 0,-1 0 0,1 0 0,-4 11 0,3-4 0,-14 19 0,15-26 0,0-1 0,0 0 0,0 1 0,-3 14 0,4-10 0,0 0 0,1 1 0,1-1 0,0 0 0,1 0 0,0 1 0,1-1 0,4 26 0,-3-36 0,0 0 0,1 0 0,0 0 0,0 0 0,0-1 0,-1 0 0,2 1 0,0-2 0,2 5 0,-1-3 0,0 1 0,-2-1 0,2 1 0,2 7 0,3 3 0,0 0 0,0-1 0,2 1 0,0-2 0,14 16 0,5 7 0,-18-22 0,-1-1 0,23 21 0,-29-31 0,-1 1 0,1-1 0,0 0 0,1 0 0,-2 0 0,2 0 0,-1-2 0,1 1 0,0 0 0,0 0 0,-1-1 0,8 1 0,25 2 0,-18-1 0,26 1 0,-26-4 0,-2 0 0,-1 0 0,31-6 0,-43 5 0,1-1 0,-1 1 0,1 0 0,-1-2 0,1 1 0,-2-1 0,1 1 0,0-1 0,0 0 0,-1 0 0,1-1 0,7-7 0,12-14 0,-16 19 0,-2 0 0,0-2 0,1 1 0,-2 0 0,1 0 0,-1-1 0,6-12 0,-2 2 0,-2-1 0,1-1 0,-3 1 0,0-1 0,3-21 0,-6 35 0,-2-2 0,2 2 0,0 0 0,3-6 0,-4 6 0,1 0 0,0 0 0,0-1 0,-1 1 0,1-6 0,-1-107 0,-2 54 0,0 56 0,0-1 0,0 2 0,0-1 0,-2 0 0,1 1 0,0 0 0,-1-1 0,-1 0 0,1 1 0,-2 1 0,1-1 0,-1 1 0,0-1 0,-1 1 0,1 0 0,-2 0 0,1 1 0,-8-6 0,-17-16 13,26 23-186,0-2 1,-2 2 0,1 0 0,-1 0 0,1 0-1,-1 2 1,-8-6 0,8 7-6654</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0"/>
    </inkml:context>
    <inkml:brush xml:id="br0">
      <inkml:brushProperty name="width" value="0.02646" units="cm"/>
      <inkml:brushProperty name="height" value="0.02646" units="cm"/>
    </inkml:brush>
  </inkml:definitions>
  <inkml:trace contextRef="#ctx0" brushRef="#br0">83 9 24575,'-15'-4'0,"14"3"0,0 1 0,0-1 0,1 1 0,-2-1 0,1 1 0,0-1 0,0 1 0,0 0 0,-1-1 0,1 1 0,0 0 0,0 0 0,0 0 0,0 0 0,0 0 0,-1 0 0,1 1 0,0-1 0,-1 1 0,0 0 0,-1 1 0,1-1 0,-1 1 0,2 0 0,-1 0 0,0 1 0,0-2 0,0 2 0,1-1 0,-3 4 0,-12 29 0,15-32 0,0-1 0,0 1 0,1 1 0,-1-2 0,1 1 0,-1 1 0,1-2 0,0 1 0,1 1 0,-1-1 0,0-1 0,1 2 0,0-1 0,0-1 0,0 1 0,1 3 0,-1-3 0,0-1 0,1 0 0,0 0 0,-1-1 0,0 0 0,1 1 0,0 0 0,0-1 0,0 1 0,0-1 0,-1 0 0,1 0 0,0 0 0,1 0 0,-1 0 0,0-1 0,0 1 0,0 0 0,1-1 0,-2 1 0,2-1 0,2 0 0,-2 0 0,0 1 0,1-1 0,-2 0 0,2-1 0,-1 1 0,0-1 0,0 1 0,1-1 0,-1 0 0,4-2 0,-5 2 0,-1 0 0,1 0 0,-1 0 0,1-1 0,0 1 0,-1-1 0,1 0 0,-2 2 0,1-2 0,0 0 0,0 0 0,0 0 0,0 0 0,0 1 0,0-1 0,0 0 0,-1 0 0,1-2 0,2-11-682,4-26-1,-7 29-6143</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1"/>
    </inkml:context>
    <inkml:brush xml:id="br0">
      <inkml:brushProperty name="width" value="0.02646" units="cm"/>
      <inkml:brushProperty name="height" value="0.02646" units="cm"/>
    </inkml:brush>
  </inkml:definitions>
  <inkml:trace contextRef="#ctx0" brushRef="#br0">94 20 24575,'0'-1'0,"0"1"0,0-1 0,0 0 0,0 0 0,0 0 0,0 1 0,0-1 0,0 1 0,0-1 0,-1 0 0,1 0 0,0 0 0,-1 1 0,1-1 0,-1 0 0,1 1 0,-1-1 0,1 0 0,-1 1 0,1-1 0,-1 1 0,1 0 0,-1-1 0,0 1 0,0-1 0,1 1 0,0-1 0,-1 1 0,0 0 0,1-1 0,-1 1 0,0 0 0,0 0 0,0 0 0,1-1 0,-1 1 0,0 0 0,0 0 0,0 0 0,1 0 0,-1 0 0,1 1 0,-1-1 0,0 0 0,0 0 0,0 0 0,1 1 0,-3 0 0,1 0 0,-2 0 0,0 0 0,2 0 0,-2 1 0,1 0 0,0 0 0,0 0 0,0 0 0,-3 4 0,1-2 0,2 1 0,0 0 0,-1 0 0,1 0 0,1 0 0,-1 0 0,-2 10 0,4-12 0,0 0 0,0 1 0,0-1 0,1 1 0,0 0 0,-1-1 0,2 1 0,-1 0 0,0-2 0,1 2 0,-1 0 0,1-1 0,2 7 0,-2-9 0,0 1 0,0-1 0,0 1 0,1-1 0,-1 0 0,1 0 0,-2 0 0,2 0 0,0 0 0,-1 0 0,1 0 0,0 0 0,-1 0 0,0-1 0,1 1 0,0-1 0,0 1 0,0-1 0,-1 0 0,5 0 0,-2 0 0,-1 0 0,2 1 0,-2-2 0,2 1 0,-1 0 0,-1 0 0,2-1 0,4-2 0,-7 2 0,-1 0 0,1-1 0,-1 1 0,1 0 0,0-1 0,-1 1 0,1-1 0,-2 0 0,2 0 0,-1 1 0,0-1 0,0 0 0,0-1 0,0 1 0,0 1 0,-1-1 0,1-1 0,-1 1 0,1 0 0,-1-4 0,0-4 0,1 0 0,-1 0 0,-1-11 0,1 19-72,0 0 1,0 2-1,0-2 0,-1 1 0,1-1 0,0 1 0,-1-1 0,0 1 1,1 0-1,-1 0 0,0 0 0,0-1 0,1 1 0,-1 0 0,0 0 1,0 0-1,0-1 0,-1 1 0,-5-3-6754</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2"/>
    </inkml:context>
    <inkml:brush xml:id="br0">
      <inkml:brushProperty name="width" value="0.02646" units="cm"/>
      <inkml:brushProperty name="height" value="0.02646" units="cm"/>
    </inkml:brush>
  </inkml:definitions>
  <inkml:trace contextRef="#ctx0" brushRef="#br0">0 0 24575,'2'0'0,"2"0"0,3 0 0,0 0 0,4 0 0,2 0 0,-1 0 0,1 0 0,-1 0 0,-1 0 0,0 0 0,1 0 0,0 0 0,1 0 0,-1 0 0,-1 0 0,-2 0-8191</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3"/>
    </inkml:context>
    <inkml:brush xml:id="br0">
      <inkml:brushProperty name="width" value="0.02646" units="cm"/>
      <inkml:brushProperty name="height" value="0.02646" units="cm"/>
    </inkml:brush>
  </inkml:definitions>
  <inkml:trace contextRef="#ctx0" brushRef="#br0">1 0 24575,'2'0'0,"1"1"0,-1-1 0,1 1 0,-1 0 0,1 0 0,-1 0 0,0-1 0,1 1 0,-1 0 0,2 3 0,26 17 0,-7-4 0,61 36-1365,-77-48-5461</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4"/>
    </inkml:context>
    <inkml:brush xml:id="br0">
      <inkml:brushProperty name="width" value="0.02646" units="cm"/>
      <inkml:brushProperty name="height" value="0.02646" units="cm"/>
    </inkml:brush>
  </inkml:definitions>
  <inkml:trace contextRef="#ctx0" brushRef="#br0">0 0 24575,'2'0'0,"2"0"0,3 2 0,-2 2 0,1 2 0,-3 0-8191</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5"/>
    </inkml:context>
    <inkml:brush xml:id="br0">
      <inkml:brushProperty name="width" value="0.02646" units="cm"/>
      <inkml:brushProperty name="height" value="0.02646" units="cm"/>
    </inkml:brush>
  </inkml:definitions>
  <inkml:trace contextRef="#ctx0" brushRef="#br0">0 51 24575,'4'0'0,"0"-1"0,3-2 0,-2 0 0,2-2 0,-1 0 0,-1 0 0,1 0 0,-1-1 0,0 1 0,0-2 0,1 1-8191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39"/>
    </inkml:context>
    <inkml:brush xml:id="br0">
      <inkml:brushProperty name="width" value="0.03528" units="cm"/>
      <inkml:brushProperty name="height" value="0.03528" units="cm"/>
    </inkml:brush>
  </inkml:definitions>
  <inkml:trace contextRef="#ctx0" brushRef="#br0">1 0 24575,'0'0'-8191</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6"/>
    </inkml:context>
    <inkml:brush xml:id="br0">
      <inkml:brushProperty name="width" value="0.02646" units="cm"/>
      <inkml:brushProperty name="height" value="0.02646" units="cm"/>
    </inkml:brush>
  </inkml:definitions>
  <inkml:trace contextRef="#ctx0" brushRef="#br0">0 175 24575,'2'0'0,"0"0"0,-1 0 0,0 0 0,1 1 0,-1 0 0,1-1 0,-1 1 0,1 0 0,-1 0 0,0 0 0,0 0 0,0 0 0,1 0 0,0 1 0,19 22 0,-9-10 0,-2-4 0,-1-1 0,0 0 0,0-1 0,0 0 0,1 0 0,1 0 0,-1-2 0,23 11 0,-22-10 0,1-1 0,0 0 0,0 2 0,11 10 0,7 4 0,-27-20 0,19 12 0,-1 1 0,-1 1 0,18 19 0,-31-30 0,1 0 0,-1 0 0,0-1 0,1 0 0,0 0 0,14 4 0,-18-7 0,-4 0 0,1-1 0,-1 0 0,1 0 0,-1 0 0,1 0 0,-1 1 0,1-1 0,0 0 0,-1 0 0,0 0 0,0 0 0,1 0 0,-1 0 0,1 0 0,-1 0 0,1-1 0,0 1 0,-1 0 0,1 0 0,-1 0 0,1-1 0,-1 1 0,1 0 0,-1 0 0,1-1 0,-1 1 0,0 0 0,1-1 0,-1 1 0,1-1 0,-1-1 0,1 1 0,-1 0 0,1 0 0,0-1 0,-1 1 0,1-1 0,-1 0 0,0 1 0,1 0 0,-1-3 0,0-3 0,0 0 0,0 0 0,-3-11 0,-36-147 0,28 133 0,6 17 0,0 0 0,-2-14 0,-13-48 0,7 30 0,12 44 0,0 1 0,0 0 0,-1 0 0,0-1 0,0 1 0,0 0 0,1 0 0,-1 0 0,-1 0 0,1 1 0,0-1 0,0 0 0,-1 2 0,1-2 0,-1 1 0,1 0 0,-1 0 0,0 0 0,0 0 0,1 0 0,-4 0 0,5 1 0,1 0 0,-1 0 0,1 0 0,0 1 0,0-1 0,-1 0 0,1 0 0,0 0 0,-1 0 0,1 1 0,-1-1 0,1 0 0,-1 0 0,1 1 0,0-1 0,-1 0 0,1 1 0,0-1 0,-1 0 0,1 1 0,0-1 0,0 1 0,-1-1 0,1 0 0,0 1 0,0-1 0,-1 1 0,1-1 0,0 1 0,0-1 0,0 0 0,0 0 0,0 2 0,1 1 0,3-8 0,-4-12 0,-3 10 0,3 7 0,0 0 0,0 0 0,-1 0 0,1-1 0,0 1 0,0 0 0,0 0 0,0 0 0,0 0 0,-1 0 0,1 0 0,0 0 0,0 0 0,0 0 0,0 0 0,0 0 0,-1 0 0,1 0 0,0 0 0,0 0 0,0 0 0,0 0 0,0 0 0,-1 0 0,1 0 0,0 1 0,0-1 0,0 0 0,0 0 0,0 0 0,0 0 0,0 0 0,0 0 0,0 0 0,0 0 0,0 0 0,0 1 0,0-1 0,0 0 0,0 0 0,0 0 0,0 0 0,-1 1 0,-1 5-1365</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5"/>
    </inkml:context>
    <inkml:brush xml:id="br0">
      <inkml:brushProperty name="width" value="0.05292" units="cm"/>
      <inkml:brushProperty name="height" value="0.05292" units="cm"/>
      <inkml:brushProperty name="color" value="#D29A1C"/>
    </inkml:brush>
  </inkml:definitions>
  <inkml:trace contextRef="#ctx0" brushRef="#br0">1 8 24575,'0'60'0,"10"266"0,-5-286 0,1 0 0,1 0 0,3 0 0,0 0 0,32 71 0,1-1 0,-30-73 0,2 0 0,1-1 0,36 59 0,-41-77 0,1 1 0,1-3 0,0 1 0,1-1 0,0-1 0,2-1 0,0 1 0,-1-2 0,2-1 0,0 0 0,35 16 0,-7-9 0,1-3 0,-38-14 0</inkml:trace>
  <inkml:trace contextRef="#ctx0" brushRef="#br0" timeOffset="1">904 1287 24575,'46'-8'0,"-34"1"0,-1 2 0,1-2 0,-1-1 0,0 0 0,-2 0 0,2 1 0,-1-3 0,-2 0 0,2 0 0,-2 0 0,9-14 0,24-26 0,-20 26 0,0 0 0,-2-1 0,0-1 0,-2-2 0,0 0 0,15-38 0,-8 4 0,-2-2 0,-4-1 0,18-108 0,-35 167 0,14-64 0,-3-1 0,-2-1 0,-1-83 0,-8 115 0,1 28 0,-1 0 0,-1-1 0,0 1 0,-1-2 0,-3-18 0,3 31 0,0 0 0,-1-1 0,1 1 0,0 0 0,0-1 0,0 1 0,-1 1 0,1-1 0,-1-1 0,1 1 0,-1 1 0,1-1 0,0 1 0,-1-2 0,0 2 0,1 0 0,-1-1 0,0 1 0,0 0 0,1 0 0,0 0 0,-2 0 0,0 0 0,-53 3 0,41-2 0,-32 3 0,-53 12 0,59-8 0,-1-1 0,-45-1 0,-410 4 0,408-8 0,35 1 0,-78-8 0,20-25 0,61 16 0,17 2-1365,26 9-5461</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7"/>
    </inkml:context>
    <inkml:brush xml:id="br0">
      <inkml:brushProperty name="width" value="0.05292" units="cm"/>
      <inkml:brushProperty name="height" value="0.05292" units="cm"/>
      <inkml:brushProperty name="color" value="#D29A1C"/>
    </inkml:brush>
  </inkml:definitions>
  <inkml:trace contextRef="#ctx0" brushRef="#br0">230 62 24575,'0'-2'0,"-1"-1"0,-1 0 0,1 1 0,0-1 0,-1 0 0,0 2 0,1-2 0,-1 1 0,1 0 0,-2 0 0,2 0 0,-1 0 0,-1 0 0,1 1 0,-1 0 0,2-1 0,-1 1 0,-1 0 0,1-1 0,-1 1 0,-4 0 0,-56-18 0,60 19 0,-1 0 0,0 0 0,-1 0 0,2 0 0,-1 1 0,1-1 0,-1 2 0,0-1 0,1-1 0,-1 1 0,0 2 0,1-2 0,0 1 0,0 0 0,-1 1 0,2-2 0,-2 2 0,2 0 0,-2-1 0,-1 5 0,0 0 0,1-1 0,0 1 0,0 1 0,1-1 0,-1 1 0,2 0 0,-2 0 0,3-1 0,-4 13 0,0 12 0,1 0 0,3 0 0,0 0 0,3 36 0,0-57 0,-1-2 0,0 0 0,1 1 0,1-1 0,-1 0 0,2 1 0,0-1 0,-1-1 0,2 0 0,0 1 0,0-1 0,0 0 0,-1-1 0,2 1 0,0-1 0,13 10 0,-2-3 0,1 1 0,0-2 0,1-1 0,1 0 0,28 12 0,-42-21-72,0 1 1,1-1-1,-1 1 0,2-3 0,-2 2 0,1-1 0,0 0 0,1-1 1,-2-1-1,1 1 0,0-1 0,0 0 0,1-1 0,-1 1 0,-1-1 1,1-1-1,0 1 0,14-7 0,-15 4-6754</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8"/>
    </inkml:context>
    <inkml:brush xml:id="br0">
      <inkml:brushProperty name="width" value="0.05292" units="cm"/>
      <inkml:brushProperty name="height" value="0.05292" units="cm"/>
      <inkml:brushProperty name="color" value="#D29A1C"/>
    </inkml:brush>
  </inkml:definitions>
  <inkml:trace contextRef="#ctx0" brushRef="#br0">75 3 24575,'40'-2'0,"-19"1"0,-1 1 0,2 1 0,30 6 0,-46-6 0,0 1 0,0 0 0,-1 0 0,1 0 0,0 1 0,0 1 0,-1-1 0,1 1 0,-1 0 0,0 0 0,-1 0 0,1 1 0,0-1 0,-1 1 0,-1 1 0,6 4 0,-2 2 0,2 0 0,-3 0 0,1 0 0,-1 1 0,0 1 0,-1-1 0,-2 0 0,2 1 0,-1 0 0,-2 0 0,1 0 0,-2 1 0,0 0 0,0-2 0,-1 1 0,-1 1 0,0 0 0,-4 22 0,-1-25 0,-1-1 0,0 1 0,-1-2 0,1 1 0,-1-2 0,-1 2 0,-1-2 0,1-1 0,-1 2 0,0-4 0,0 2 0,-12 5 0,4-5-72,-1 0 1,0-1-1,0-2 0,-1-1 0,1 0 1,0-1-1,-2 0 0,2-3 0,-31-2 1,27 2-577,11 0-6178</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9"/>
    </inkml:context>
    <inkml:brush xml:id="br0">
      <inkml:brushProperty name="width" value="0.05292" units="cm"/>
      <inkml:brushProperty name="height" value="0.05292" units="cm"/>
      <inkml:brushProperty name="color" value="#D29A1C"/>
    </inkml:brush>
  </inkml:definitions>
  <inkml:trace contextRef="#ctx0" brushRef="#br0">176 47 24575,'0'-3'0,"0"2"0,0-1 0,-1 1 0,1-2 0,0 2 0,0 0 0,-1-1 0,1 1 0,-1-2 0,1 2 0,-1 0 0,-1-1 0,2 1 0,-1 0 0,0-1 0,0 1 0,0 0 0,1-1 0,-2 2 0,1-1 0,0 0 0,0-1 0,-2 2 0,1-2 0,-3 0 0,1 0 0,0 0 0,-1 1 0,1 0 0,-1 1 0,0-2 0,1 2 0,-9-1 0,9 1 0,-1 0 0,0 0 0,-1 1 0,1-1 0,0 2 0,0-1 0,1 0 0,-1 1 0,0 0 0,0 0 0,1 0 0,0 1 0,-1 0 0,1-1 0,-1 2 0,-4 4 0,4 6 0,1-1 0,0 2 0,2-2 0,0 0 0,-1 2 0,2-1 0,1 0 0,0 0 0,1 22 0,0-9 0,-1-20 0,2-2 0,-1 2 0,0-2 0,1 0 0,0 1 0,0-1 0,1 0 0,-1 1 0,0-1 0,2 0 0,-2 0 0,2-1 0,0 0 0,-1 2 0,1-2 0,0 0 0,9 6 0,6 6 0,2-1 0,32 18 0,-46-29-97,1-1-1,-1 0 1,1-1-1,0 0 1,0-1-1,-1 0 1,2 1-1,-2-2 1,1 0-1,0 0 1,0-2-1,-1 1 0,15-3 1,-16 1-6729</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40"/>
    </inkml:context>
    <inkml:brush xml:id="br0">
      <inkml:brushProperty name="width" value="0.05292" units="cm"/>
      <inkml:brushProperty name="height" value="0.05292" units="cm"/>
      <inkml:brushProperty name="color" value="#D29A1C"/>
    </inkml:brush>
  </inkml:definitions>
  <inkml:trace contextRef="#ctx0" brushRef="#br0">222 1 24575,'3'93'0,"-1"-57"0,-1 0 0,-2 0 0,0 0 0,-12 60 0,-2-44 0,-2-2 0,-1-1 0,-2 1 0,-2-2 0,-56 87 0,65-117 0,9-16 0,2 2 0,-2-1 0,2 1 0,0 0 0,-1 0 0,1 0 0,-1 0 0,1 0 0,1 0 0,-3 8 0,4-11 0,1 1 0,-1-2 0,1 1 0,1-1 0,-2 1 0,1-1 0,0 2 0,0-2 0,0 1 0,-1-1 0,2 0 0,-1 1 0,0-1 0,0 0 0,1 0 0,-1 0 0,-1 2 0,1-2 0,0 0 0,0 0 0,1 0 0,0-2 0,35 2 0,-30 0 0,94-2 0,153 3 0,-99 10 0,-111-7-79,-20 0-243,0-3 1,0 0-1,33-3 1,-43-1-6505</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41"/>
    </inkml:context>
    <inkml:brush xml:id="br0">
      <inkml:brushProperty name="width" value="0.05292" units="cm"/>
      <inkml:brushProperty name="height" value="0.05292" units="cm"/>
      <inkml:brushProperty name="color" value="#D29A1C"/>
    </inkml:brush>
  </inkml:definitions>
  <inkml:trace contextRef="#ctx0" brushRef="#br0">10 0 24575,'-10'122'0,"29"117"0,-19-237 0,10 53 0,29 98 0,-33-133 0,11 31 0,31 67 0,-28-78-1365,-17-35-5461</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42"/>
    </inkml:context>
    <inkml:brush xml:id="br0">
      <inkml:brushProperty name="width" value="0.05292" units="cm"/>
      <inkml:brushProperty name="height" value="0.05292" units="cm"/>
      <inkml:brushProperty name="color" value="#D29A1C"/>
    </inkml:brush>
  </inkml:definitions>
  <inkml:trace contextRef="#ctx0" brushRef="#br0">34 1 24575,'23'0'0,"-6"-1"0,1 1 0,0 1 0,-1 1 0,21 4 0,-32-3 0,0 0 0,0-1 0,0 1 0,0 0 0,0 1 0,0 0 0,0 0 0,-1 0 0,1 1 0,-1-1 0,0 1 0,-1 1 0,0-1 0,6 10 0,-5-9 0,-2 1 0,1-1 0,-1 1 0,1 0 0,0-1 0,-2 2 0,1-1 0,-1 1 0,-1 0 0,0 0 0,1 0 0,-1-1 0,0 1 0,-1 16 0,-1-19 0,0 0 0,-1 1 0,1-2 0,0 1 0,-1 0 0,0-1 0,0 2 0,-1-1 0,1-1 0,0 0 0,-2 0 0,2 0 0,-2 0 0,0 0 0,1 0 0,-1 0 0,0-1 0,1-1 0,-1 2 0,-1-1 0,2-1 0,-11 4 0,-3 0 25,-1 1-1,0-2 0,0-1 1,-34 4-1,-30 7-1511,72-12-5339</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2"/>
    </inkml:context>
    <inkml:brush xml:id="br0">
      <inkml:brushProperty name="width" value="0.05292" units="cm"/>
      <inkml:brushProperty name="height" value="0.05292" units="cm"/>
      <inkml:brushProperty name="color" value="#D29A1C"/>
    </inkml:brush>
  </inkml:definitions>
  <inkml:trace contextRef="#ctx0" brushRef="#br0">151 6 24575,'-40'-2'0,"29"0"0,-1 1 0,1 1 0,-1 0 0,1 1 0,-1-1 0,-14 6 0,24-5 0,1 0 0,0 1 0,0-1 0,-1 0 0,2 1 0,-1-1 0,0 0 0,0 1 0,1-1 0,-1 2 0,-1-2 0,2 0 0,-1 1 0,1 0 0,0 0 0,-1-1 0,1 2 0,0-2 0,0 0 0,0 2 0,0-2 0,0 5 0,2 52 0,0-35 0,-2 70-1365,0-82-5461</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3"/>
    </inkml:context>
    <inkml:brush xml:id="br0">
      <inkml:brushProperty name="width" value="0.05292" units="cm"/>
      <inkml:brushProperty name="height" value="0.05292" units="cm"/>
      <inkml:brushProperty name="color" value="#D29A1C"/>
    </inkml:brush>
  </inkml:definitions>
  <inkml:trace contextRef="#ctx0" brushRef="#br0">0 1 24575,'851'0'0,"-681"9"-1365,-161-9-5461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40"/>
    </inkml:context>
    <inkml:brush xml:id="br0">
      <inkml:brushProperty name="width" value="0.03528" units="cm"/>
      <inkml:brushProperty name="height" value="0.03528" units="cm"/>
    </inkml:brush>
  </inkml:definitions>
  <inkml:trace contextRef="#ctx0" brushRef="#br0">0 0 24575,'0'0'-8191</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4"/>
    </inkml:context>
    <inkml:brush xml:id="br0">
      <inkml:brushProperty name="width" value="0.05292" units="cm"/>
      <inkml:brushProperty name="height" value="0.05292" units="cm"/>
      <inkml:brushProperty name="color" value="#D29A1C"/>
    </inkml:brush>
  </inkml:definitions>
  <inkml:trace contextRef="#ctx0" brushRef="#br0">0 0 24575,'156'11'0,"-153"-10"0,-2-1 0,1 1 0,-1 1 0,2-2 0,-2 1 0,1 0 0,0 1 0,0-1 0,-1 0 0,0 1 0,2-1 0,-2 0 0,0 2 0,1-2 0,-1 1 0,0 0 0,0 0 0,0 0 0,1 0 0,-2 0 0,1 0 0,-1 0 0,1 0 0,-1 0 0,1 1 0,-1-2 0,0 2 0,0 0 0,0 2 0,3 81 0,-5-67 0,2-16 0,0-1 0,2 0 0,-2 0 0,0 0 0,-2 0 0,2 1 0,0-2 0,0 2 0,-1-2 0,1 2 0,0-2 0,-1 2 0,0-2 0,1 2 0,-1-2 0,-1 1 0,1 0 0,0 0 0,0-1 0,0 2 0,-1-2 0,1 0 0,-4 3 0,2-2 0,-1-1 0,-1-1 0,2 1 0,-2 1 0,1-2 0,-1 0 0,2 0 0,-2 0 0,-4-2 0,-6 2 0,-12 7-1365,21-3-5461</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3:46.027"/>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3:46.028"/>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5:22.080"/>
    </inkml:context>
    <inkml:brush xml:id="br0">
      <inkml:brushProperty name="width" value="0.025" units="cm"/>
      <inkml:brushProperty name="height" value="0.025" units="cm"/>
      <inkml:brushProperty name="color" value="#D29A1C"/>
    </inkml:brush>
  </inkml:definitions>
  <inkml:trace contextRef="#ctx0" brushRef="#br0">68 25 24575,'-5'32'0,"5"-29"0,0 1 0,0 0 0,0 0 0,-1-1 0,0 1 0,0 0 0,0-1 0,0 1 0,-1-1 0,1 1 0,-1-1 0,0 0 0,0 0 0,0 0 0,-4 5 0,-32 25 0,38-33 0,-1 0 0,1 0 0,0 0 0,0 1 0,0-1 0,0 0 0,0 0 0,0 0 0,0 0 0,-1 0 0,1 1 0,0-1 0,0 0 0,0 0 0,0 0 0,0 0 0,0 0 0,0 1 0,0-1 0,0 0 0,0 0 0,0 0 0,0 0 0,0 1 0,0-1 0,0 0 0,0 0 0,0 0 0,0 0 0,0 1 0,0-1 0,0 0 0,0 0 0,0 0 0,0 0 0,1 1 0,-1-1 0,0 0 0,0 0 0,0 0 0,0 0 0,0 0 0,0 0 0,1 1 0,-1-1 0,0 0 0,0 0 0,0 0 0,0 0 0,0 0 0,1 0 0,-1 0 0,0 0 0,0 0 0,0 0 0,0 0 0,1 0 0,-1 0 0,16 3 0,-7-1 0,-6 0 0,0 0 0,0-1 0,0 1 0,0 1 0,0-1 0,-1 0 0,1 1 0,-1-1 0,1 1 0,-1 0 0,3 4 0,1 3 0,-1-1 0,6 15 0,-10-21 0,0 0 0,-1 1 0,1-1 0,-1 1 0,1-1 0,-1 1 0,0-1 0,-1 6 0,1-5 0,0 0 0,0 0 0,0 0 0,0 0 0,1 0 0,0 3 0,-1-6 0,0-1 0,0 0 0,0 1 0,0-1 0,0 1 0,1-1 0,-1 0 0,0 1 0,0-1 0,0 0 0,0 1 0,1-1 0,-1 0 0,0 1 0,0-1 0,1 0 0,-1 0 0,0 1 0,0-1 0,1 0 0,-1 0 0,4-4 0,0-13 0,-5-24 0,0 28 0,0 0 0,1 0 0,3-19 0,-1 29 0,0-1 0,-1 0 0,2 1 0,-1-1 0,0 1 0,1 0 0,-1 0 0,1 0 0,0 0 0,6-4 0,3-5 0,-5 6 0,-5 4 0,0 1 0,-1-1 0,1 0 0,0 1 0,-1-1 0,2-2 0,-3 3 0,0 1 0,-1 0 0,1 0 0,0 0 0,0 0 0,0-1 0,-1 1 0,1 0 0,0 0 0,0 0 0,-1 0 0,1 0 0,0-1 0,0 1 0,-1 0 0,1 0 0,0 0 0,0 0 0,-1 0 0,1 0 0,0 0 0,0 0 0,-1 0 0,1 0 0,0 0 0,-1 0 0,1 0 0,-12 1 0,11-1 0,-4 0 0,1 0 0,0 1 0,-1-1 0,1-1 0,0 1 0,-6-2 0,9 2 0,0 0 0,-1-1 0,1 1 0,0-1 0,0 1 0,0-1 0,0 0 0,0 0 0,0 1 0,0-1 0,0 0 0,0 0 0,0 0 0,0 0 0,1 0 0,-1 0 0,0 0 0,1 0 0,-1 0 0,1 0 0,-1-1 0,0-1 0,-2-8 0,1 0 0,0 0 0,-1-22 0,2 33-65,1-1 0,0 0 0,0 0 0,0 1 0,0-1 0,-1 0 0,1 0 0,0 1 0,-1-1 0,1 0 0,0 1 0,-1-1 0,1 0 0,-1 1 0,1-1 0,-1 1 0,1-1 0,-1 0 0,0 1 0,0-1 0</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5:38.672"/>
    </inkml:context>
    <inkml:brush xml:id="br0">
      <inkml:brushProperty name="width" value="0.025" units="cm"/>
      <inkml:brushProperty name="height" value="0.025" units="cm"/>
      <inkml:brushProperty name="color" value="#D29A1C"/>
    </inkml:brush>
  </inkml:definitions>
  <inkml:trace contextRef="#ctx0" brushRef="#br0">68 25 24575,'-5'32'0,"5"-29"0,0 1 0,0 0 0,0 0 0,-1-1 0,0 1 0,0 0 0,0-1 0,0 1 0,-1-1 0,1 1 0,-1-1 0,0 0 0,0 0 0,0 0 0,-4 5 0,-32 25 0,38-33 0,-1 0 0,1 0 0,0 0 0,0 1 0,0-1 0,0 0 0,0 0 0,0 0 0,0 0 0,-1 0 0,1 1 0,0-1 0,0 0 0,0 0 0,0 0 0,0 0 0,0 0 0,0 1 0,0-1 0,0 0 0,0 0 0,0 0 0,0 0 0,0 1 0,0-1 0,0 0 0,0 0 0,0 0 0,0 0 0,0 1 0,0-1 0,0 0 0,0 0 0,0 0 0,0 0 0,1 1 0,-1-1 0,0 0 0,0 0 0,0 0 0,0 0 0,0 0 0,0 0 0,1 1 0,-1-1 0,0 0 0,0 0 0,0 0 0,0 0 0,0 0 0,1 0 0,-1 0 0,0 0 0,0 0 0,0 0 0,0 0 0,1 0 0,-1 0 0,16 3 0,-7-1 0,-6 0 0,0 0 0,0-1 0,0 1 0,0 1 0,0-1 0,-1 0 0,1 1 0,-1-1 0,1 1 0,-1 0 0,3 4 0,1 3 0,-1-1 0,6 15 0,-10-21 0,0 0 0,-1 1 0,1-1 0,-1 1 0,1-1 0,-1 1 0,0-1 0,-1 6 0,1-5 0,0 0 0,0 0 0,0 0 0,0 0 0,1 0 0,0 3 0,-1-6 0,0-1 0,0 0 0,0 1 0,0-1 0,0 1 0,1-1 0,-1 0 0,0 1 0,0-1 0,0 0 0,0 1 0,1-1 0,-1 0 0,0 1 0,0-1 0,1 0 0,-1 0 0,0 1 0,0-1 0,1 0 0,-1 0 0,4-4 0,0-13 0,-5-24 0,0 28 0,0 0 0,1 0 0,3-19 0,-1 29 0,0-1 0,-1 0 0,2 1 0,-1-1 0,0 1 0,1 0 0,-1 0 0,1 0 0,0 0 0,6-4 0,3-5 0,-5 6 0,-5 4 0,0 1 0,-1-1 0,1 0 0,0 1 0,-1-1 0,2-2 0,-3 3 0,0 1 0,-1 0 0,1 0 0,0 0 0,0 0 0,0-1 0,-1 1 0,1 0 0,0 0 0,0 0 0,-1 0 0,1 0 0,0-1 0,0 1 0,-1 0 0,1 0 0,0 0 0,0 0 0,-1 0 0,1 0 0,0 0 0,0 0 0,-1 0 0,1 0 0,0 0 0,-1 0 0,1 0 0,-12 1 0,11-1 0,-4 0 0,1 0 0,0 1 0,-1-1 0,1-1 0,0 1 0,-6-2 0,9 2 0,0 0 0,-1-1 0,1 1 0,0-1 0,0 1 0,0-1 0,0 0 0,0 0 0,0 1 0,0-1 0,0 0 0,0 0 0,0 0 0,0 0 0,1 0 0,-1 0 0,0 0 0,1 0 0,-1 0 0,1 0 0,-1-1 0,0-1 0,-2-8 0,1 0 0,0 0 0,-1-22 0,2 33-65,1-1 0,0 0 0,0 0 0,0 1 0,0-1 0,-1 0 0,1 0 0,0 1 0,-1-1 0,1 0 0,0 1 0,-1-1 0,1 0 0,-1 1 0,1-1 0,-1 1 0,1-1 0,-1 0 0,0 1 0,0-1 0</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394"/>
    </inkml:context>
    <inkml:brush xml:id="br0">
      <inkml:brushProperty name="width" value="0.03528" units="cm"/>
      <inkml:brushProperty name="height" value="0.03528" units="cm"/>
    </inkml:brush>
  </inkml:definitions>
  <inkml:trace contextRef="#ctx0" brushRef="#br0">1 1751 24575,'158'-11'0,"131"-43"0,-150 25 0,-81 18 0,66-15 0,-106 21 0,1-2 0,0 1 0,-1-2 0,24-14 0,-10 5 0,0 2 0,67-22 0,3-1 0,-41 13 0,67-33 0,-44 17 0,30-17 0,53-47 0,-65 53 0,-28 17 0,94-57 0,-39 27 0,29-19 0</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395"/>
    </inkml:context>
    <inkml:brush xml:id="br0">
      <inkml:brushProperty name="width" value="0.03528" units="cm"/>
      <inkml:brushProperty name="height" value="0.03528" units="cm"/>
    </inkml:brush>
  </inkml:definitions>
  <inkml:trace contextRef="#ctx0" brushRef="#br0">17 0 24575,'-2'44'0,"-8"61"0,7-78-676,2 38 0,1-65 663,0 13-6813</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396"/>
    </inkml:context>
    <inkml:brush xml:id="br0">
      <inkml:brushProperty name="width" value="0.03528" units="cm"/>
      <inkml:brushProperty name="height" value="0.03528" units="cm"/>
    </inkml:brush>
  </inkml:definitions>
  <inkml:trace contextRef="#ctx0" brushRef="#br0">1 1 24575,'7'0'0,"-3"0"0,1-1 0,1 2 0,-2-1 0,1 0 0,1 1 0,-2 0 0,8 2 0,-10-2 0,-1 0 0,1 0 0,-1-1 0,0 2 0,0-1 0,1 0 0,-1 0 0,0 1 0,1-1 0,-2 1 0,1-1 0,1 1 0,-2-1 0,1 1 0,0-1 0,0 1 0,-1 0 0,0-1 0,1 1 0,-1 0 0,0-1 0,1 1 0,-1 0 0,0 2 0,-2 58 65,1-48-351,0 0 0,1 1 0,1-1 0,3 15 0,-1-17-6540</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397"/>
    </inkml:context>
    <inkml:brush xml:id="br0">
      <inkml:brushProperty name="width" value="0.035" units="cm"/>
      <inkml:brushProperty name="height" value="0.035" units="cm"/>
    </inkml:brush>
  </inkml:definitions>
  <inkml:trace contextRef="#ctx0" brushRef="#br0">0 1 24575,'1'3'0,"1"-1"0,-1 1 0,0-1 0,1 0 0,0 1 0,-1-1 0,2 1 0,-1-1 0,0-1 0,0 1 0,4 3 0,2 2 0,2 2 0,-1 0 0,-1 0 0,13 20 0,-21-29 0,0 1 0,1-1 0,-1 1 0,0-1 0,0 1 0,0-1 0,0 0 0,0 0 0,0 1 0,0-1 0,-1 1 0,1 0 0,0-1 0,0 0 0,0 0 0,0 1 0,-1-1 0,1 1 0,0-1 0,0 0 0,-1 0 0,1 0 0,0 1 0,0-1 0,0 1 0,-1-1 0,1 0 0,-1 1 0,-14 9 0,3-2 0,11-6 0,0 0 0,0 0 0,0-1 0,1 1 0,-1 0 0,0 0 0,0-1 0,1 1 0,0 0 0,-1 0 0,1 0 0,-1 0 0,1 0 0,0 0 0,0-1 0,1 2 0,-1-1 0,0-1 0,1 1 0,-1 1 0,0-2 0,1 1 0,0 0 0,0 0 0,0-1 0,0 1 0,0 0 0,0-1 0,3 4 0,3 3 0,1 0 0,0-1 0,1 0 0,12 8 0,6 6 0,14 24-1365,-37-41-5461</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398"/>
    </inkml:context>
    <inkml:brush xml:id="br0">
      <inkml:brushProperty name="width" value="0.035" units="cm"/>
      <inkml:brushProperty name="height" value="0.035" units="cm"/>
    </inkml:brush>
  </inkml:definitions>
  <inkml:trace contextRef="#ctx0" brushRef="#br0">0 1 24575,'1'3'0,"1"-1"0,-1 1 0,0-1 0,1 0 0,0 1 0,-1-1 0,2 1 0,-1-1 0,0-1 0,0 1 0,4 3 0,2 2 0,2 2 0,-1 0 0,-1 0 0,13 20 0,-21-29 0,0 1 0,1-1 0,-1 1 0,0-1 0,0 1 0,0-1 0,0 0 0,0 0 0,0 1 0,0-1 0,-1 1 0,1 0 0,0-1 0,0 0 0,0 0 0,0 1 0,-1-1 0,1 1 0,0-1 0,0 0 0,-1 0 0,1 0 0,0 1 0,0-1 0,0 1 0,-1-1 0,1 0 0,-1 1 0,-14 9 0,3-2 0,11-6 0,0 0 0,0 0 0,0-1 0,1 1 0,-1 0 0,0 0 0,0-1 0,1 1 0,0 0 0,-1 0 0,1 0 0,-1 0 0,1 0 0,0 0 0,0-1 0,1 2 0,-1-1 0,0-1 0,1 1 0,-1 1 0,0-2 0,1 1 0,0 0 0,0 0 0,0-1 0,0 1 0,0 0 0,0-1 0,3 4 0,3 3 0,1 0 0,0-1 0,1 0 0,12 8 0,6 6 0,14 24-1365,-37-41-5461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41"/>
    </inkml:context>
    <inkml:brush xml:id="br0">
      <inkml:brushProperty name="width" value="0.035" units="cm"/>
      <inkml:brushProperty name="height" value="0.035" units="cm"/>
    </inkml:brush>
  </inkml:definitions>
  <inkml:trace contextRef="#ctx0" brushRef="#br0">0 0 24575,'0'0'-8191</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401"/>
    </inkml:context>
    <inkml:brush xml:id="br0">
      <inkml:brushProperty name="width" value="0.03528" units="cm"/>
      <inkml:brushProperty name="height" value="0.03528" units="cm"/>
    </inkml:brush>
  </inkml:definitions>
  <inkml:trace contextRef="#ctx0" brushRef="#br0">0 1474 24575,'12'-30'0,"-8"21"0,4-9 0,0 1 0,1-1 0,2 1 0,22-30 0,-27 38 0,0 0 0,-1 0 0,0-1 0,-1 1 0,6-17 0,-5 14 0,-1 1 0,1 1 0,1-1 0,6-10 0,65-89 0,-70 102 0,5-8 0,1 0 0,0 0 0,2 1 0,26-22 0,33-21 0,-37 28 0,1 1 0,-10 10 0</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402"/>
    </inkml:context>
    <inkml:brush xml:id="br0">
      <inkml:brushProperty name="width" value="0.03528" units="cm"/>
      <inkml:brushProperty name="height" value="0.03528" units="cm"/>
    </inkml:brush>
  </inkml:definitions>
  <inkml:trace contextRef="#ctx0" brushRef="#br0">0 1398 24575,'12'-28'0,"-8"19"0,3-8 0,1 0 0,1 0 0,1 1 0,23-28 0,-27 35 0,0 1 0,-1-1 0,0 0 0,-1 1 0,6-18 0,-6 16 0,0-1 0,1 0 0,1 1 0,6-9 0,64-85 0,-70 97 0,6-9 0,1 1 0,-1-1 0,3 3 0,25-23 0,33-18 0,-38 25 0,3 1 0,-15 13 0</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403"/>
    </inkml:context>
    <inkml:brush xml:id="br0">
      <inkml:brushProperty name="width" value="0.03528" units="cm"/>
      <inkml:brushProperty name="height" value="0.03528" units="cm"/>
    </inkml:brush>
  </inkml:definitions>
  <inkml:trace contextRef="#ctx0" brushRef="#br0">0 1398 24575,'12'-28'0,"-8"19"0,3-8 0,1 0 0,1 0 0,1 1 0,23-28 0,-27 35 0,0 1 0,-1-1 0,0 0 0,-1 1 0,6-18 0,-6 16 0,0-1 0,1 0 0,1 1 0,6-9 0,64-85 0,-70 97 0,6-9 0,1 1 0,-1-1 0,3 3 0,25-23 0,33-18 0,-38 25 0,3 1 0,-15 13 0</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404"/>
    </inkml:context>
    <inkml:brush xml:id="br0">
      <inkml:brushProperty name="width" value="0.03528" units="cm"/>
      <inkml:brushProperty name="height" value="0.03528" units="cm"/>
    </inkml:brush>
  </inkml:definitions>
  <inkml:trace contextRef="#ctx0" brushRef="#br0">1 1751 24575,'158'-11'0,"131"-43"0,-150 25 0,-81 18 0,66-15 0,-106 21 0,1-2 0,0 1 0,-1-2 0,24-14 0,-10 5 0,0 2 0,67-22 0,3-1 0,-41 13 0,67-33 0,-44 17 0,30-17 0,53-47 0,-65 53 0,-28 17 0,94-57 0,-39 27 0,29-19 0</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405"/>
    </inkml:context>
    <inkml:brush xml:id="br0">
      <inkml:brushProperty name="width" value="0.03528" units="cm"/>
      <inkml:brushProperty name="height" value="0.03528" units="cm"/>
    </inkml:brush>
  </inkml:definitions>
  <inkml:trace contextRef="#ctx0" brushRef="#br0">0 1474 24575,'12'-30'0,"-8"21"0,4-9 0,0 1 0,1-1 0,2 1 0,22-30 0,-27 38 0,0 0 0,-1 0 0,0-1 0,-1 1 0,6-17 0,-5 14 0,-1 1 0,1 1 0,1-1 0,6-10 0,65-89 0,-70 102 0,5-8 0,1 0 0,0 0 0,2 1 0,26-22 0,33-21 0,-37 28 0,1 1 0,-10 10 0</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1"/>
    </inkml:context>
    <inkml:brush xml:id="br0">
      <inkml:brushProperty name="width" value="0.035" units="cm"/>
      <inkml:brushProperty name="height" value="0.035" units="cm"/>
    </inkml:brush>
  </inkml:definitions>
  <inkml:trace contextRef="#ctx0" brushRef="#br0">720 16 24575,'-60'-5'0,"51"4"0,0 0 0,-12-3 0,-13 0 0,-187 2 0,113 4 0,-6 2 0,98-4 0,-5 0 0,-1 0 0,-34 6 0,55-6 0,-1 1 0,2-1 0,-2 1 0,1 0 0,0 0 0,0-1 0,-1 1 0,2 0 0,-2 0 0,1 0 0,1 0 0,-1 0 0,0 0 0,0 0 0,0 1 0,1-2 0,-1 2 0,0-1 0,1 0 0,-1 1 0,1-1 0,0 0 0,-1 3 0,1-3 0,0 0 0,-1-1 0,1 2 0,0-1 0,0 0 0,0-1 0,0 1 0,0 0 0,0 0 0,0 0 0,1 0 0,-1 0 0,0 0 0,0-1 0,1 1 0,-1 0 0,0 0 0,0-1 0,1 1 0,0 0 0,-1 0 0,1 0 0,-1-1 0,0 1 0,1 0 0,0-1 0,0 1 0,0-1 0,-1 0 0,1 1 0,0 0 0,0-1 0,-1 1 0,1-1 0,0 0 0,1 1 0,45 5 0,-31-3 0,1-2 0,1 1 0,-1-2 0,18-2 0,5 2 0,119 4 0,-133-4 0,-14 0 0,0 0 0,0 1 0,1 1 0,13 2 0,-12-1 0,1-2 0,-1 1 0,1-1 0,24-3 0,-2 1 0,-23 1 0,-8 1 0,0-1 0,1 0 0,-1 0 0,0-1 0,1 0 0,-1 1 0,0-2 0,0 1 0,0-2 0,0 2 0,7-5 0,-10 5 0,0-1 0,0 1 0,0 0 0,0 0 0,0-1 0,5 2 0,10-6 0,-17 6 4,-1 0 1,1 0-1,-1 0 0,0-1 0,0 1 0,1 0 0,-1 0 0,1 0 0,-1 0 1,1 0-1,-1-1 0,0 1 0,1-1 0,-1 1 0,0-1 0,0 1 0,0 0 1,0 0-1,1-1 0,-1 1 0,0-1 0,0 1 0,0-1 0,1 1 0,-1-1 1,0 1-1,0 0 0,0-1 0,0-1-139,-1 2 0,1-1 0,0-1 0,-1 1 0,1 1 0,0-2 0,0 1 0,-1 1 0,1-1 0,-3-2 0,1 0-6691</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2"/>
    </inkml:context>
    <inkml:brush xml:id="br0">
      <inkml:brushProperty name="width" value="0.035" units="cm"/>
      <inkml:brushProperty name="height" value="0.035" units="cm"/>
    </inkml:brush>
  </inkml:definitions>
  <inkml:trace contextRef="#ctx0" brushRef="#br0">26 373 24575,'0'-18'0,"2"-55"0,0 64 0,-1 0 0,1 1 0,0-1 0,1 0 0,0 2 0,5-13 0,-7 18 0,11-22 0,1 1 0,23-31 0,-32 47 0,2 1 0,0 0 0,0 1 0,0-1 0,0 1 0,1 0 0,-1 0 0,1 1 0,1 0 0,-1 0 0,1 1 0,9-3 0,117-25 0,-123 30 0,-1-1 0,0 1 0,0 0 0,-1 0 0,1 1 0,1 1 0,-1 0 0,0 0 0,-1 1 0,1 0 0,13 4 0,-12-1 0,0 0 0,-1 1 0,1 0 0,-1 0 0,1 1 0,-1 0 0,-1 1 0,10 10 0,-5-3 0,20 25 0,-28-31 0,0-2 0,-2 2 0,2 0 0,-2 0 0,5 13 0,1 17 0,-6-25 0,-1 0 0,2 18 0,4 17 0,-7-42-1365,-1 0-5461</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7"/>
    </inkml:context>
    <inkml:brush xml:id="br0">
      <inkml:brushProperty name="width" value="0.035" units="cm"/>
      <inkml:brushProperty name="height" value="0.035" units="cm"/>
    </inkml:brush>
  </inkml:definitions>
  <inkml:trace contextRef="#ctx0" brushRef="#br0">14 1 24575,'1'9'0,"0"-1"0,-1 0 0,3 0 0,1 10 0,3 13 0,3 0-1365,-10-26-5461</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8"/>
    </inkml:context>
    <inkml:brush xml:id="br0">
      <inkml:brushProperty name="width" value="0.035" units="cm"/>
      <inkml:brushProperty name="height" value="0.035" units="cm"/>
    </inkml:brush>
  </inkml:definitions>
  <inkml:trace contextRef="#ctx0" brushRef="#br0">59 1 24575,'0'6'0,"0"0"0,0-1 0,-1 1 0,-1 0 0,2-1 0,-2 1 0,-3 7 0,4-9-74,-8 19-571,-6 27-1,14-45-6180</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3"/>
    </inkml:context>
    <inkml:brush xml:id="br0">
      <inkml:brushProperty name="width" value="0.035" units="cm"/>
      <inkml:brushProperty name="height" value="0.035" units="cm"/>
    </inkml:brush>
  </inkml:definitions>
  <inkml:trace contextRef="#ctx0" brushRef="#br0">13 14 24575,'-1'36'0,"0"-16"0,3 38 0,-2-56 0,1-1 0,-1 1 0,1 0 0,0 0 0,-1-1 0,0 1 0,1 0 0,1 0 0,-1-1 0,-1 1 0,1-1 0,1 0 0,-2 1 0,2-1 0,0 1 0,-1-2 0,0 2 0,0-1 0,1 0 0,0 0 0,-1 0 0,1 0 0,0-1 0,0 1 0,-1 0 0,1-1 0,0 1 0,0-1 0,-1 1 0,3-1 0,-2 0 0,1 0 0,-1 0 0,0 0 0,0 0 0,-1 0 0,2-1 0,-1 1 0,0-1 0,0 0 0,0 0 0,0 1 0,-1-1 0,2 0 0,-2 0 0,1 0 0,-1 0 0,2-1 0,-2 1 0,1 0 0,-1 0 0,0-1 0,1 0 0,-1 1 0,0-1 0,1 0 0,0-2 0,0-1 0,0-1 0,0 0 0,0 1 0,-1-2 0,0 2 0,0-1 0,0-1 0,-1 2 0,0-8 0,0-4-82,0 11-101,0 1-1,0-1 1,0 0 0,-1 0 0,0 0-1,-2-8 1,1 9-6643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42"/>
    </inkml:context>
    <inkml:brush xml:id="br0">
      <inkml:brushProperty name="width" value="0.035" units="cm"/>
      <inkml:brushProperty name="height" value="0.035" units="cm"/>
    </inkml:brush>
  </inkml:definitions>
  <inkml:trace contextRef="#ctx0" brushRef="#br0">0 0 24575</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4"/>
    </inkml:context>
    <inkml:brush xml:id="br0">
      <inkml:brushProperty name="width" value="0.035" units="cm"/>
      <inkml:brushProperty name="height" value="0.035" units="cm"/>
    </inkml:brush>
  </inkml:definitions>
  <inkml:trace contextRef="#ctx0" brushRef="#br0">11 50 24575,'0'24'0,"-1"-16"0,0 0 0,1 0 0,0 1 0,1-2 0,0 1 0,3 14 0,-3-21 0,1 1 0,-2 0 0,1 0 0,1-1 0,-1 1 0,0 0 0,1-2 0,-1 2 0,1-1 0,-1 1 0,1-1 0,0 0 0,0 0 0,-1 0 0,1 0 0,0-1 0,0 1 0,0 0 0,3 1 0,-1-2 0,-1 1 0,0-1 0,0 1 0,1-1 0,-1 0 0,0 0 0,1 0 0,-1 0 0,0-1 0,1 0 0,3 0 0,-5 0 0,-1 0 0,1 0 0,-2 1 0,2-2 0,0 1 0,-2 1 0,2-2 0,-1 1 0,0 0 0,0 0 0,1-1 0,-2 1 0,1-1 0,0 1 0,0 0 0,-1-1 0,1 1 0,-1-1 0,1 1 0,0-1 0,-1 0 0,1-2 0,-1-5 0,1 1 0,-1-2 0,-1-8 0,1 6 0,0-62-1365,0 68-5461</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5"/>
    </inkml:context>
    <inkml:brush xml:id="br0">
      <inkml:brushProperty name="width" value="0.035" units="cm"/>
      <inkml:brushProperty name="height" value="0.035" units="cm"/>
    </inkml:brush>
  </inkml:definitions>
  <inkml:trace contextRef="#ctx0" brushRef="#br0">23 36 24575,'1'0'0,"0"1"0,0-1 0,1 1 0,-2-1 0,1 0 0,1 1 0,-1 0 0,-1 0 0,1-1 0,1 0 0,-2 1 0,1 0 0,1 1 0,9 12 0,-5-7 0,-1 0 0,1 0 0,-1-1 0,1 0 0,1 0 0,0 0 0,0-2 0,0 1 0,0 0 0,0-1 0,1 0 0,0-1 0,0 0 0,8 3 0,4-2 0,-1-1 0,1-2 0,0 0 0,24-2 0,-9 1 0,-29 0 0,-2-1 0,2 1 0,-1-2 0,1 2 0,-2-2 0,2 0 0,-2 1 0,9-5 0,2-3 0,18-12 0,-14 8 0,-10 7-151,0-1-1,-2-1 0,1 0 0,-1 0 1,0 0-1,-1-1 0,1 1 1,4-13-1,-8 16-6674</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6"/>
    </inkml:context>
    <inkml:brush xml:id="br0">
      <inkml:brushProperty name="width" value="0.035" units="cm"/>
      <inkml:brushProperty name="height" value="0.035" units="cm"/>
    </inkml:brush>
  </inkml:definitions>
  <inkml:trace contextRef="#ctx0" brushRef="#br0">13 5 24575,'-1'35'0,"0"-12"0,3 29 0,3-26 0,-3-18 0,-1 0 0,0-1 0,0 11 0,-1 303 0,2-302-1365,0-16-5461</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7"/>
    </inkml:context>
    <inkml:brush xml:id="br0">
      <inkml:brushProperty name="width" value="0.035" units="cm"/>
      <inkml:brushProperty name="height" value="0.035" units="cm"/>
    </inkml:brush>
  </inkml:definitions>
  <inkml:trace contextRef="#ctx0" brushRef="#br0">12 3 24575,'1'3'0,"0"1"0,-1-1 0,2 0 0,-1 0 0,0 0 0,1 1 0,2 3 0,1 3 0,10 17 0,-10-19 0,-1 1 0,6 14 0,-2-5 0,13 24 0,-5-11 0,33 62 0,-34-67 0,-12-22 0,0-1 0,0 1 0,-1 0 0,0 0 0,0 0 0,0 1 0,-1-1 0,1-1 0,-1 2 0,0 0 0,1 6 0,-2 42 0,4 58 0,-3-90 0,-1-10 0,2 0 0,2 17 0,-1-16 8,1 19 0,-2-13-1389,-2-12-5445</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7"/>
    </inkml:context>
    <inkml:brush xml:id="br0">
      <inkml:brushProperty name="width" value="0.035" units="cm"/>
      <inkml:brushProperty name="height" value="0.035" units="cm"/>
    </inkml:brush>
  </inkml:definitions>
  <inkml:trace contextRef="#ctx0" brushRef="#br0">0 122 24575,'0'-1'0,"1"1"0,-1-2 0,1 1 0,-1 0 0,0 1 0,1-1 0,-1 0 0,1 0 0,0 1 0,-1-1 0,1 0 0,-1 0 0,1 0 0,0 1 0,0 0 0,-1-1 0,2 0 0,-1 0 0,19-8 0,153-52 0,-173 60 0,23-7 0,-12 4 0,1 0 0,11-7 0,-5 5 1,-11 5-1367,-4-1-5460</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8"/>
    </inkml:context>
    <inkml:brush xml:id="br0">
      <inkml:brushProperty name="width" value="0.035" units="cm"/>
      <inkml:brushProperty name="height" value="0.035" units="cm"/>
    </inkml:brush>
  </inkml:definitions>
  <inkml:trace contextRef="#ctx0" brushRef="#br0">232 1 24575,'-1'2'0,"1"-1"0,0 1 0,-1-2 0,1 2 0,-1 0 0,0-2 0,1 2 0,0-1 0,-1 0 0,-1 2 0,-11 12 0,12-13 0,-55 68 0,38-45 0,-2-1 0,-27 27 0,26-28 97,-5 4-1559</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9"/>
    </inkml:context>
    <inkml:brush xml:id="br0">
      <inkml:brushProperty name="width" value="0.035" units="cm"/>
      <inkml:brushProperty name="height" value="0.035" units="cm"/>
    </inkml:brush>
  </inkml:definitions>
  <inkml:trace contextRef="#ctx0" brushRef="#br0">26 2 24575,'0'3'0,"1"0"0,-1 0 0,1 0 0,-1 1 0,1-1 0,1-1 0,-2 1 0,2 0 0,2 4 0,3 4 0,8 11 0,-2-5 0,31 38 0,5 5 0,-43-52-1365,-2-5-5461</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0"/>
    </inkml:context>
    <inkml:brush xml:id="br0">
      <inkml:brushProperty name="width" value="0.035" units="cm"/>
      <inkml:brushProperty name="height" value="0.035" units="cm"/>
    </inkml:brush>
  </inkml:definitions>
  <inkml:trace contextRef="#ctx0" brushRef="#br0">8 200 24575,'1'-1'0,"0"0"0,-1 0 0,0 1 0,1 0 0,0-1 0,0 0 0,-1 1 0,1-1 0,0 1 0,1 0 0,-1-1 0,1-1 0,25-11 0,0 1 0,32-10 0,0 1 0,25-20 0,-16 11 0,32-12 0,-79 33-1365,-17 7-5461</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1"/>
    </inkml:context>
    <inkml:brush xml:id="br0">
      <inkml:brushProperty name="width" value="0.035" units="cm"/>
      <inkml:brushProperty name="height" value="0.035" units="cm"/>
    </inkml:brush>
  </inkml:definitions>
  <inkml:trace contextRef="#ctx0" brushRef="#br0">6 0 24575,'2'0'0,"-1"1"0,1 0 0,0-1 0,0 2 0,-1-1 0,0-1 0,0 2 0,1-1 0,0 0 0,-2 1 0,3 1 0,0-1 0,19 22 0,-12-13 0,1 1 0,1-1 0,21 15 0,-21-17-36,0 1 0,18 19 0,-14-14-1221,-12-12-5569</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2"/>
    </inkml:context>
    <inkml:brush xml:id="br0">
      <inkml:brushProperty name="width" value="0.035" units="cm"/>
      <inkml:brushProperty name="height" value="0.035" units="cm"/>
    </inkml:brush>
  </inkml:definitions>
  <inkml:trace contextRef="#ctx0" brushRef="#br0">26 1 24575,'0'1'0,"1"0"0,1 3 0,0 0 0,2 0 0,-1 0 0,1 0 0,-1-1 0,1 1 0,-1-1 0,1 0 0,-1 0 0,0 0 0,-1 0 0,1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43"/>
    </inkml:context>
    <inkml:brush xml:id="br0">
      <inkml:brushProperty name="width" value="0.025" units="cm"/>
      <inkml:brushProperty name="height" value="0.025" units="cm"/>
    </inkml:brush>
  </inkml:definitions>
  <inkml:trace contextRef="#ctx0" brushRef="#br0">7 1 24575,'0'1'0,"0"1"0,0 2 0,0 4 0,0 1 0,0 0 0,0 2 0,0 1 0,-1-2 0,0-2 0,0-1 0,-1 0 0,2-1 0,-1 0 0,1-1-8191</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3"/>
    </inkml:context>
    <inkml:brush xml:id="br0">
      <inkml:brushProperty name="width" value="0.035" units="cm"/>
      <inkml:brushProperty name="height" value="0.035" units="cm"/>
    </inkml:brush>
  </inkml:definitions>
  <inkml:trace contextRef="#ctx0" brushRef="#br0">27 305 24575,'0'-2'0,"1"0"0,-1 0 0,1 1 0,-1-2 0,0 2 0,1-1 0,0 0 0,0 0 0,-1 1 0,1-1 0,1 1 0,-1-1 0,2-2 0,20-18 0,-15 14 0,2 0 0,-1 1 0,1 0 0,1 1 0,13-7 0,-15 9 0,103-53 0,-85 42 0,14-7 0,-26 15 0,27-18 0,-11 5 0,-29 19 0,17-9 0,23-20 0,-24 18-1365,-14 10-5461</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4"/>
    </inkml:context>
    <inkml:brush xml:id="br0">
      <inkml:brushProperty name="width" value="0.035" units="cm"/>
      <inkml:brushProperty name="height" value="0.035" units="cm"/>
    </inkml:brush>
  </inkml:definitions>
  <inkml:trace contextRef="#ctx0" brushRef="#br0">6 1 24575,'0'244'-1365,"0"-239"-5461</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5"/>
    </inkml:context>
    <inkml:brush xml:id="br0">
      <inkml:brushProperty name="width" value="0.035" units="cm"/>
      <inkml:brushProperty name="height" value="0.035" units="cm"/>
    </inkml:brush>
  </inkml:definitions>
  <inkml:trace contextRef="#ctx0" brushRef="#br0">20 1 24575,'1'5'0,"-1"-1"0,1 0 0,0 1 0,0-1 0,3 7 0,4 14 0,-7-11 0,0 0 0,-2 14 0,1-19 0,-1 0 0,2 1 0,-1 0 0,2-1 0,-1 0 0,4 12 0,-1-3-1365,-3-13-5461</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6"/>
    </inkml:context>
    <inkml:brush xml:id="br0">
      <inkml:brushProperty name="width" value="0.035" units="cm"/>
      <inkml:brushProperty name="height" value="0.035" units="cm"/>
    </inkml:brush>
  </inkml:definitions>
  <inkml:trace contextRef="#ctx0" brushRef="#br0">30 260 24575,'0'-1'0,"1"0"0,-1-1 0,0 1 0,1 0 0,-1 0 0,0-1 0,1 2 0,0-2 0,0 1 0,-1 0 0,1 0 0,0 0 0,0 0 0,0 0 0,-1 0 0,1 0 0,2-1 0,20-12 0,6-2 0,37-27 0,-54 35 0,0 1 0,0 1 0,1 0 0,-1 1 0,1 0 0,15-3 0,-8 2 0,29-13 0,-44 16 0,2-1 0,5-6 0,7-3 0,3 0 0,16-10 0,-33 21-57,0-1 0,-1 1-1,0-2 1,0 1 0,4-4 0,-2 1-965,-3 3-5804</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7"/>
    </inkml:context>
    <inkml:brush xml:id="br0">
      <inkml:brushProperty name="width" value="0.035" units="cm"/>
      <inkml:brushProperty name="height" value="0.035" units="cm"/>
    </inkml:brush>
  </inkml:definitions>
  <inkml:trace contextRef="#ctx0" brushRef="#br0">9 0 24575,'0'180'0,"0"-177"0,1 0 0,-1 0 0,1 1 0,1 4 0,-1-4 0,0 0 0,0-1 0,1 7 0,-2-4-1365,0-1-5461</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8"/>
    </inkml:context>
    <inkml:brush xml:id="br0">
      <inkml:brushProperty name="width" value="0.035" units="cm"/>
      <inkml:brushProperty name="height" value="0.035" units="cm"/>
    </inkml:brush>
  </inkml:definitions>
  <inkml:trace contextRef="#ctx0" brushRef="#br0">16 9 24575,'86'-4'0,"72"1"0,-22 1 57,-73 3-1479,-58-1-5404</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9"/>
    </inkml:context>
    <inkml:brush xml:id="br0">
      <inkml:brushProperty name="width" value="0.035" units="cm"/>
      <inkml:brushProperty name="height" value="0.035" units="cm"/>
    </inkml:brush>
  </inkml:definitions>
  <inkml:trace contextRef="#ctx0" brushRef="#br0">25-1 24575,'1'1'0,"-1"-1"0,1 0 0,-1 0 0,1 1 0,-1-1 0,1 0 0,0 0 0,-1 1 0,0-1 0,0 1 0,1-1 0,-1 1 0,1-1 0,-1 0 0,2 2 0,5 10 0,-4-8 0,34 57 0,-23-38 0,-5-8 0,1 0 0,1-1 0,-1-1 0,25 23 0,-9-12-1365,-22-21-5461</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0"/>
    </inkml:context>
    <inkml:brush xml:id="br0">
      <inkml:brushProperty name="width" value="0.035" units="cm"/>
      <inkml:brushProperty name="height" value="0.035" units="cm"/>
    </inkml:brush>
  </inkml:definitions>
  <inkml:trace contextRef="#ctx0" brushRef="#br0">28 175 24575,'0'-1'0,"0"0"0,1 0 0,-1 1 0,0-1 0,1 0 0,-1 0 0,0 0 0,0 1 0,1-1 0,0 0 0,-1 1 0,1-1 0,-1 1 0,0-1 0,1 0 0,0 1 0,0-1 0,0 1 0,-1-1 0,1 1 0,0 0 0,0-1 0,21-8 0,-16 7 0,61-28 0,-53 25 0,0 0 0,-1-2 0,20-11 0,-26 14 0,1 1 0,-1 0 0,1-1 0,0 2 0,-1 0 0,13-2 0,-15 2 0,5-1 0,1 0 0,-1-1 0,12-5 0,-9 3 0,15-4 0,5-3 0,-11 5-1365,-18 6-5461</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1"/>
    </inkml:context>
    <inkml:brush xml:id="br0">
      <inkml:brushProperty name="width" value="0.035" units="cm"/>
      <inkml:brushProperty name="height" value="0.035" units="cm"/>
    </inkml:brush>
  </inkml:definitions>
  <inkml:trace contextRef="#ctx0" brushRef="#br0">6 2 24575,'1'0'0,"0"0"0,0 0 0,1 0 0,-2 0 0,1 1 0,1-1 0,-1 1 0,-1-1 0,2 0 0,-1 1 0,-1-1 0,1 1 0,1 0 0,-1-1 0,0 2 0,12 14 0,-1-2 0,4 2 0,-8-8 0,1-1 0,-2 0 0,12 7 0,44 23-1365,-60-35-5461</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2"/>
    </inkml:context>
    <inkml:brush xml:id="br0">
      <inkml:brushProperty name="width" value="0.035" units="cm"/>
      <inkml:brushProperty name="height" value="0.035" units="cm"/>
    </inkml:brush>
  </inkml:definitions>
  <inkml:trace contextRef="#ctx0" brushRef="#br0">89 2 24575,'-1'1'0,"1"-1"0,0 0 0,-1 1 0,0-1 0,1 0 0,-1 0 0,1 0 0,0 1 0,-1-1 0,1 1 0,-1-1 0,1 1 0,-1-1 0,1 0 0,0 0 0,-1 1 0,1 0 0,0-1 0,0 2 0,-7 12 0,6-11 0,-21 58 0,-7-5-1365,27-51-5461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44"/>
    </inkml:context>
    <inkml:brush xml:id="br0">
      <inkml:brushProperty name="width" value="0.025" units="cm"/>
      <inkml:brushProperty name="height" value="0.025" units="cm"/>
    </inkml:brush>
  </inkml:definitions>
  <inkml:trace contextRef="#ctx0" brushRef="#br0">0 1 24575,'0'1'0,"0"1"0,0 2 0,0 2 0,0 0 0,0 0 0,0 2 0,0 0 0,0 1 0,0-1 0,0-1 0,0 1 0,0-1 0,0 0 0,0 0-8191</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3"/>
    </inkml:context>
    <inkml:brush xml:id="br0">
      <inkml:brushProperty name="width" value="0.035" units="cm"/>
      <inkml:brushProperty name="height" value="0.035" units="cm"/>
    </inkml:brush>
  </inkml:definitions>
  <inkml:trace contextRef="#ctx0" brushRef="#br0">52 0 24575,'0'5'0,"-1"-1"0,0 1 0,0 0 0,0-1 0,-1 0 0,-3 9 0,3-9 0,0 2 0,0-1 0,1 1 0,-2 5 0,2-5-7,0 0-1,-1-1 1,-4 12-1,2-4-1327,2-8-5491</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4"/>
    </inkml:context>
    <inkml:brush xml:id="br0">
      <inkml:brushProperty name="width" value="0.035" units="cm"/>
      <inkml:brushProperty name="height" value="0.035" units="cm"/>
    </inkml:brush>
  </inkml:definitions>
  <inkml:trace contextRef="#ctx0" brushRef="#br0">21 20 24575,'2'-1'0,"1"-1"0,0 0 0,-1 0 0,1 1 0,0 0 0,0-1 0,0 1 0,0 1 0,-1-1 0,1 0 0,5 0 0,5 0 0,18 0 0,-23 1 0,130 1-1365,-132-1-5461</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5"/>
    </inkml:context>
    <inkml:brush xml:id="br0">
      <inkml:brushProperty name="width" value="0.035" units="cm"/>
      <inkml:brushProperty name="height" value="0.035" units="cm"/>
    </inkml:brush>
  </inkml:definitions>
  <inkml:trace contextRef="#ctx0" brushRef="#br0">12 0 24575,'4'23'0,"-4"-15"0,1 1 0,-1-1 0,4 11 0,-2-1-1365,-2-14-5461</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6"/>
    </inkml:context>
    <inkml:brush xml:id="br0">
      <inkml:brushProperty name="width" value="0.035" units="cm"/>
      <inkml:brushProperty name="height" value="0.035" units="cm"/>
    </inkml:brush>
  </inkml:definitions>
  <inkml:trace contextRef="#ctx0" brushRef="#br0">11 116 24575,'13'-9'0,"-1"4"0,0 1 0,15-3 0,-8 2 0,-6 1 0,-2 0 0,2-2 0,12-6 0,-4 0 0,0 1 0,29-11 0,-19 8-1365,-27 12-5461</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8"/>
    </inkml:context>
    <inkml:brush xml:id="br0">
      <inkml:brushProperty name="width" value="0.035" units="cm"/>
      <inkml:brushProperty name="height" value="0.035" units="cm"/>
    </inkml:brush>
  </inkml:definitions>
  <inkml:trace contextRef="#ctx0" brushRef="#br0">211 0 24575,'-2'1'0,"1"-1"0,-1 1 0,1-1 0,0 0 0,-1 1 0,1-1 0,0 1 0,-1 0 0,2-1 0,-2 1 0,1 1 0,0-1 0,0-1 0,0 1 0,0 1 0,-2 1 0,-12 19 0,-1 13 0,14-28 0,-1 0 0,0-1 0,0 0 0,0 0 0,-1 0 0,-4 6 0,1-3 0,1 0 0,0 0 0,-4 11 0,-2 1 0,-7 10 0,-39 49 0,49-68-1365,5-8-5461</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9"/>
    </inkml:context>
    <inkml:brush xml:id="br0">
      <inkml:brushProperty name="width" value="0.035" units="cm"/>
      <inkml:brushProperty name="height" value="0.035" units="cm"/>
    </inkml:brush>
  </inkml:definitions>
  <inkml:trace contextRef="#ctx0" brushRef="#br0">115 1 24575,'0'20'0,"1"-12"0,-1 0 0,0 0 0,0-1 0,-1 1 0,0-1 0,0 1 0,-3 8 0,0-4 0,-5 20 0,8-21 0,-2 1 0,-5 11 0,3-6 0,-5 16 0,2-4 0,-18 36 0,2 3 0,17-51-1365,3-10-5461</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0"/>
    </inkml:context>
    <inkml:brush xml:id="br0">
      <inkml:brushProperty name="width" value="0.035" units="cm"/>
      <inkml:brushProperty name="height" value="0.035" units="cm"/>
    </inkml:brush>
  </inkml:definitions>
  <inkml:trace contextRef="#ctx0" brushRef="#br0">62 1 24575,'0'2'0,"-3"2"0,-1 1 0,0 2 0,0 1 0,1 3 0,-3-1 0,1-1 0,0 0 0,0-2 0,1 0 0,1 1 0,-1-2 0,-1 2 0,1 1 0,1-2-8191</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1"/>
    </inkml:context>
    <inkml:brush xml:id="br0">
      <inkml:brushProperty name="width" value="0.035" units="cm"/>
      <inkml:brushProperty name="height" value="0.035" units="cm"/>
    </inkml:brush>
  </inkml:definitions>
  <inkml:trace contextRef="#ctx0" brushRef="#br0">9 48 24575,'-3'13'0,"2"-12"0,1-1 0,0 2 0,0-1 0,-1 0 0,1 0 0,0 0 0,-1 0 0,1 0 0,0 1 0,0-1 0,0 0 0,1 1 0,-1-2 0,0 1 0,0-1 0,0 0 0,0 0 0,0 0 0,0 0 0,0 0 0,0 0 0,0 1 0,1-1 0,-1 0 0,0 0 0,0 0 0,0 0 0,0 0 0,0 0 0,0 0 0,0 0 0,0 0 0,0 0 0,0 0 0,0 0 0,0 0 0,0 1 0,1-1 0,-1 0 0,0 0 0,0 0 0,0 0 0,0-1 0,1 1 0,-1 0 0,0 0 0,0 0 0,0 0 0,0 0 0,0 0 0,0 0 0,1 0 0,-1 0 0,0 0 0,0 0 0,0 0 0,0 0 0,0-1 0,0 1 0,1 0 0,-1 0 0,0 0 0,0 0 0,0 0 0,0 0 0,0-1 0,0 1 0,0 0 0,0 0 0,0 0 0,0 0 0,0 0 0,4-7 0,-2 0 0,-1-1 0,1-12 0,-2 21 0,0 0 0,0 0 0,0 0 0,0-1 0,0 1 0,0 0 0,0 0 0,1-1 0,-1 1 0,0 0 0,0 0 0,0 0 0,1-1 0,-1 1 0,1-1 0,0 1 0,-1 0 0,1-1 0,-1 1 0,0-1 0,1 0 0,-1 0 0,0 0 0,0 1 0,0-1 0,0 0 0,1 0 0,-1 0 0,0 0 0,0 0 0,0 0 0,1 0 0,-1 0 0,0 0 0,0 0 0,0 0 0,0 0 0,0 0 0,0 0 0,0 0 0,0 0 0,0 0 0,1-1 0,-1 1 0,0 0 0,0 0 0,0 0 0,0 0 0,1 0 0,-1 0 0,0 0 0,0 0 0,0-1 0,3-8 0,-3 5 0,0 0 0,0 0 0,0 0 0,-2-6 0,2 10 0,0-2 0,0 1 0,-1 1 0,1-1 0,-1 0 0,1 0 0,-1 0 0,1 1 0,0-1 0,-1 0 0,-1 0 0,2 0 0,0 1 0,0 0 0,0 0 0,-1 0 0,1-1 0,0 1 0,-1 0 0,1 0 0,-1 0 0,1 0 0,-1 0 0,1 0 0,0 0 0,0 0 0,0 0 0,-1 0 0,1 0 0,-1 0 0,1 0 0,0 0 0,-1 0 0,1 0 0,0 1 0,0-1 0,0 0 0,-1 0 0,1 0 0,-1 1 0,1-1 0,0 0 0,-1 0 0,0 1 7,0 0 0,0 0 0,0 0 0,1 1 0,-1-1 0,0 0 0,0 0 0,0 0 0,1 0 0,0 1 0,-1-1 0,1 1 0,-1-1 0,0 3 0,-1 20-1063,2-22 642,0 8-6412</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4"/>
    </inkml:context>
    <inkml:brush xml:id="br0">
      <inkml:brushProperty name="width" value="0.035" units="cm"/>
      <inkml:brushProperty name="height" value="0.035" units="cm"/>
    </inkml:brush>
  </inkml:definitions>
  <inkml:trace contextRef="#ctx0" brushRef="#br0">0 0 24575,'0'2'0,"0"1"0,0 2 0,0 3 0,0 0 0,0 3 0,2-1 0,-1 0 0,1 0 0,0 0 0,-1-1-8191</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5"/>
    </inkml:context>
    <inkml:brush xml:id="br0">
      <inkml:brushProperty name="width" value="0.035" units="cm"/>
      <inkml:brushProperty name="height" value="0.035" units="cm"/>
    </inkml:brush>
  </inkml:definitions>
  <inkml:trace contextRef="#ctx0" brushRef="#br0">0 1 24575,'2'0'0,"2"0"0,1 2 0,1 3 0,0 4 0,1-2 0,0 2 0,-2 0 0,0 0 0,-1-1 0,-1-1-8191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45"/>
    </inkml:context>
    <inkml:brush xml:id="br0">
      <inkml:brushProperty name="width" value="0.025" units="cm"/>
      <inkml:brushProperty name="height" value="0.025" units="cm"/>
    </inkml:brush>
  </inkml:definitions>
  <inkml:trace contextRef="#ctx0" brushRef="#br0">1 1 24575,'0'1'0,"0"2"0,1 1 0,0 1 0,1 1 0,-1 0 0,0 1 0,-1 1 0,0 1 0,1-1 0,-1 0 0,-1-1 0,1 1 0,0-1 0,0-2-8191</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6"/>
    </inkml:context>
    <inkml:brush xml:id="br0">
      <inkml:brushProperty name="width" value="0.035" units="cm"/>
      <inkml:brushProperty name="height" value="0.035" units="cm"/>
    </inkml:brush>
  </inkml:definitions>
  <inkml:trace contextRef="#ctx0" brushRef="#br0">0 0 24575,'0'3'0,"0"2"0,0 3 0,3 0 0,0-2 0,1-4 0,-2 0 0,1 2 0,-1-1 0,0-2 0,3-3 0,1-1 0,-3-4 0,1 0 0,-1-2-8191</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2"/>
    </inkml:context>
    <inkml:brush xml:id="br0">
      <inkml:brushProperty name="width" value="0.035" units="cm"/>
      <inkml:brushProperty name="height" value="0.035" units="cm"/>
    </inkml:brush>
  </inkml:definitions>
  <inkml:trace contextRef="#ctx0" brushRef="#br0">114 1 24575,'0'5'0,"-1"0"0,0 1 0,-1-1 0,2 0 0,-5 8 0,-2 6 0,-20 90 0,23-81 0,3-18 0,0-1 0,-5 13 0,1-2 0,1 1 0,-3 23 0,1-1 0,-3-5 0,5-25 0,-3 22 0,7-28-195,-1-1 0,1-1 0,-2 2 0,0-2 0,1 1 0,-6 10 0,3-8-6631</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3"/>
    </inkml:context>
    <inkml:brush xml:id="br0">
      <inkml:brushProperty name="width" value="0.035" units="cm"/>
      <inkml:brushProperty name="height" value="0.035" units="cm"/>
    </inkml:brush>
  </inkml:definitions>
  <inkml:trace contextRef="#ctx0" brushRef="#br0">0 0 24575,'1'1'0,"0"0"0,-1-1 0,1 1 0,0 0 0,0 0 0,-1-1 0,0 1 0,1 0 0,-1 0 0,1 0 0,0 0 0,-1 0 0,0 0 0,1-1 0,-1 2 0,0-1 0,0 0 0,0 1 0,1 3 0,57 178 0,-44-142 0,-10-24 0,1-2 0,0 1 0,13 23 0,-12-28 0,-1 0 0,5 15 0,3 8 0,22 56 0,-15-40-1365,-17-42-5461</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0"/>
    </inkml:context>
    <inkml:brush xml:id="br0">
      <inkml:brushProperty name="width" value="0.025" units="cm"/>
      <inkml:brushProperty name="height" value="0.025" units="cm"/>
    </inkml:brush>
  </inkml:definitions>
  <inkml:trace contextRef="#ctx0" brushRef="#br0">1 1 24575,'0'19'0,"2"1"0,0-1 0,1 1 0,1-2 0,1 2 0,0-1 0,1-2 0,11 22 0,13 31 0,79 131 0,-93-181 0,1-1 0,1 0 0,1-1 0,0-2 0,1 0 0,36 22 0,-38-27-136,1 0-1,1-1 1,-1 0-1,1-2 1,0 0-1,1-2 1,0 0-1,1-1 0,33 3 1,-40-7-6690</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30"/>
    </inkml:context>
    <inkml:brush xml:id="br0">
      <inkml:brushProperty name="width" value="0.03528" units="cm"/>
      <inkml:brushProperty name="height" value="0.03528" units="cm"/>
    </inkml:brush>
  </inkml:definitions>
  <inkml:trace contextRef="#ctx0" brushRef="#br0">7992 343 24575,'23'9'0,"33"7"0,46 18 0,-41-6 0,96 36 0,-145-59 0,0 1 0,-1-1 0,0 3 0,20 13 0,-18-12 0,-1 0 0,26 13 0,1-4 0,68 45 0,-35-22 0,-49-29 0,-1 0 0,22 16 0,0 1 0,-33-22 0,1 0 0,-1 1 0,-1 0 0,0 1 0,13 12 0,-10-8 0,2 0 0,1-1 0,-1 0 0,2-2 0,-1 1 0,2-2 0,17 8 0,8 4 0,-36-16 0,0-1 0,-1 1 0,0 0 0,8 9 0,-8-8 0,0 0 0,0-1 0,0 0 0,14 8 0,27 11 0,70 40 0,-95-52 0,1-1 0,36 15 0,-36-17 0,-1 0 0,-1 1 0,25 16 0,-24-13 0,1 0 0,0-3 0,44 16 0,-16-7 0,2 10 0,-44-23 0,1 0 0,0-1 0,0 0 0,18 6 0,90 36 0,-107-43 0,-2 0 0,2 1 0,-2 0 0,18 12 0,-8-5 0,-1-3 0,0-1 0,1-1 0,30 8 0,-28-8 0,2 0 0,0 0 0,0 1 0,0-3 0,1 0 0,28 2 0,-45-6 0,1 0 0,-1 1 0,1-1 0,-2 1 0,13 5 0,25 7 0,9-7-455,1-2 0,55-3 0,-93-2-6371</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38"/>
    </inkml:context>
    <inkml:brush xml:id="br0">
      <inkml:brushProperty name="width" value="0.03528" units="cm"/>
      <inkml:brushProperty name="height" value="0.03528" units="cm"/>
    </inkml:brush>
  </inkml:definitions>
  <inkml:trace contextRef="#ctx0" brushRef="#br0">5174 338 24575,'81'31'0,"-27"-7"0,23 8 0,-15-9 0,93 49 0,-72-26 0,36 17 0,-82-45 0,41 29 0,-15-9 0,-21-14 0,53 31 0,-76-42 0,3 1 0,-2 1 0,0 0 0,35 35 0,-27-21 0,-19-21 0,0 1 0,0 1 0,-1-1 0,-1 1 0,1 1 0,9 19 0,-10-17 0,1 1 0,15 21 0,-15-24 0,0 1 0,-1-1 0,0 1 0,5 14 0,45 106 0,-31-100-1365,-17-23-5461</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39"/>
    </inkml:context>
    <inkml:brush xml:id="br0">
      <inkml:brushProperty name="width" value="0.03528" units="cm"/>
      <inkml:brushProperty name="height" value="0.03528" units="cm"/>
    </inkml:brush>
  </inkml:definitions>
  <inkml:trace contextRef="#ctx0" brushRef="#br0">26 0 24575,'0'3'0,"0"3"0,0 2 0,0 3 0,0 2 0,0 1 0,-2-2 0,-1 0 0,0 0 0,0 2 0,2 2 0,-1 1 0,2-1 0,-3-3 0,0-1 0,0 0 0,1-2-8191</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0"/>
    </inkml:context>
    <inkml:brush xml:id="br0">
      <inkml:brushProperty name="width" value="0.03528" units="cm"/>
      <inkml:brushProperty name="height" value="0.03528" units="cm"/>
    </inkml:brush>
  </inkml:definitions>
  <inkml:trace contextRef="#ctx0" brushRef="#br0">1 0 24575,'0'3'0,"0"3"0,0 2 0,0 5 0,0 3 0,0 2 0,0-2 0,0 1 0,0-1 0,0-1 0,0 3 0,0-1 0,0 0 0,0 0 0,0-4-8191</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1"/>
    </inkml:context>
    <inkml:brush xml:id="br0">
      <inkml:brushProperty name="width" value="0.03528" units="cm"/>
      <inkml:brushProperty name="height" value="0.03528" units="cm"/>
    </inkml:brush>
  </inkml:definitions>
  <inkml:trace contextRef="#ctx0" brushRef="#br0">0 1 24575,'1'0'0,"1"0"0,-1 0 0,2 0 0,-2 0 0,1 0 0,-1 1 0,1-1 0,-1 0 0,1 0 0,-1 1 0,1 0 0,-1-1 0,1 1 0,-1-1 0,1 2 0,-1-1 0,1-1 0,-2 1 0,2 0 0,-1 0 0,0 1 0,1-2 0,0 4 0,-1 0 0,1 0 0,-1 0 0,1 0 0,-1 0 0,-1 1 0,1-2 0,0 7 0,0-1 0,2 19-273,0-1 0,3 0 0,0 0 0,18 46 0,-19-63-6553</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2"/>
    </inkml:context>
    <inkml:brush xml:id="br0">
      <inkml:brushProperty name="width" value="0.03528" units="cm"/>
      <inkml:brushProperty name="height" value="0.03528" units="cm"/>
    </inkml:brush>
  </inkml:definitions>
  <inkml:trace contextRef="#ctx0" brushRef="#br0">0 1 24575,'3'0'0,"1"0"0,-1 0 0,0 0 0,0 0 0,0 1 0,0-1 0,0 1 0,0 0 0,0 0 0,0-1 0,0 2 0,4 1 0,-5-1 0,-1 0 0,1-1 0,-1 2 0,1-2 0,-2 1 0,2 0 0,-1 1 0,0-1 0,0 0 0,0 0 0,-1 0 0,0 1 0,1-1 0,0 0 0,-1 0 0,0 0 0,0 3 0,1 13 0,1 0 0,1-1 0,0 1 0,1-1 0,2 0 0,6 18 0,3 14-1365,-11-39-5461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5:58.635"/>
    </inkml:context>
    <inkml:brush xml:id="br0">
      <inkml:brushProperty name="width" value="0.03528" units="cm"/>
      <inkml:brushProperty name="height" value="0.03528" units="cm"/>
    </inkml:brush>
  </inkml:definitions>
  <inkml:trace contextRef="#ctx0" brushRef="#br0">1 8 24575,'190'-6'0,"115"4"0,-99 10-1365,-198-8-5461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46"/>
    </inkml:context>
    <inkml:brush xml:id="br0">
      <inkml:brushProperty name="width" value="0.025" units="cm"/>
      <inkml:brushProperty name="height" value="0.025" units="cm"/>
    </inkml:brush>
  </inkml:definitions>
  <inkml:trace contextRef="#ctx0" brushRef="#br0">1 1 24575,'0'2'0,"0"2"0,0 1 0,0 2 0,0 0 0,0 0 0,0 0 0,0 1 0,0 0 0,0 0 0,0 0 0,0 0 0,0-2-8191</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3"/>
    </inkml:context>
    <inkml:brush xml:id="br0">
      <inkml:brushProperty name="width" value="0.03528" units="cm"/>
      <inkml:brushProperty name="height" value="0.03528" units="cm"/>
    </inkml:brush>
  </inkml:definitions>
  <inkml:trace contextRef="#ctx0" brushRef="#br0">5041 310 24575,'99'37'0,"-46"-14"0,22 7 0,-14-8 0,91 46 0,-71-25 0,35 17 0,-79-42 0,39 26 0,-14-8 0,-20-13 0,50 29 0,-73-40 0,2 1 0,-2 1 0,2 0 0,33 34 0,-27-21 0,-18-18 0,-1-1 0,1 1 0,-1 0 0,-1 0 0,0 1 0,10 19 0,-10-16 0,1 0 0,14 19 0,-14-21 0,0 0 0,-1 1 0,0-1 0,4 13 0,46 101 0,-32-95-1365,-16-21-5461</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4"/>
    </inkml:context>
    <inkml:brush xml:id="br0">
      <inkml:brushProperty name="width" value="0.035" units="cm"/>
      <inkml:brushProperty name="height" value="0.035" units="cm"/>
    </inkml:brush>
  </inkml:definitions>
  <inkml:trace contextRef="#ctx0" brushRef="#br0">0 315 24575,'33'-76'0,"-32"73"0,8-16 0,9-26 0,-16 38 0,-1 1 0,1-1 0,-1 1 0,0-1 0,-1 1 0,0-1 0,0 1 0,-1-10 0,1 15 0,0-1 0,0 1 0,0 0 0,0 0 0,0 0 0,0 0 0,0 0 0,1-1 0,-1 2 0,1-1 0,-1 0 0,1 0 0,-1-1 0,1 2 0,0-1 0,-1 0 0,1 0 0,-1 0 0,1 0 0,1 1 0,-2-1 0,3-1 0,26-15 0,-8 5 0,-15 6-116,3-1-196,0 0 0,-1-1-1,13-15 1</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5"/>
    </inkml:context>
    <inkml:brush xml:id="br0">
      <inkml:brushProperty name="width" value="0.03528" units="cm"/>
      <inkml:brushProperty name="height" value="0.03528" units="cm"/>
    </inkml:brush>
  </inkml:definitions>
  <inkml:trace contextRef="#ctx0" brushRef="#br0">0 1 24575,'3'0'0,"1"0"0,-1 0 0,0 0 0,0 0 0,0 1 0,0-1 0,0 1 0,0 0 0,0 0 0,0-1 0,0 2 0,4 1 0,-5-1 0,-1 0 0,1-1 0,-1 2 0,1-2 0,-2 1 0,2 0 0,-1 1 0,0-1 0,0 0 0,0 0 0,-1 0 0,0 1 0,1-1 0,0 0 0,-1 0 0,0 0 0,0 3 0,1 13 0,1 0 0,1-1 0,0 1 0,1-1 0,2 0 0,6 18 0,3 14-1365,-11-39-5461</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6"/>
    </inkml:context>
    <inkml:brush xml:id="br0">
      <inkml:brushProperty name="width" value="0.035" units="cm"/>
      <inkml:brushProperty name="height" value="0.035" units="cm"/>
    </inkml:brush>
  </inkml:definitions>
  <inkml:trace contextRef="#ctx0" brushRef="#br0">0 315 24575,'33'-76'0,"-32"73"0,8-16 0,9-26 0,-16 38 0,-1 1 0,1-1 0,-1 1 0,0-1 0,-1 1 0,0-1 0,0 1 0,-1-10 0,1 15 0,0-1 0,0 1 0,0 0 0,0 0 0,0 0 0,0 0 0,0 0 0,1-1 0,-1 2 0,1-1 0,-1 0 0,1 0 0,-1-1 0,1 2 0,0-1 0,-1 0 0,1 0 0,-1 0 0,1 0 0,1 1 0,-2-1 0,3-1 0,26-15 0,-8 5 0,-15 6-116,3-1-196,0 0 0,-1-1-1,13-15 1</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7"/>
    </inkml:context>
    <inkml:brush xml:id="br0">
      <inkml:brushProperty name="width" value="0.03528" units="cm"/>
      <inkml:brushProperty name="height" value="0.03528" units="cm"/>
    </inkml:brush>
  </inkml:definitions>
  <inkml:trace contextRef="#ctx0" brushRef="#br0">5041 310 24575,'99'37'0,"-46"-14"0,22 7 0,-14-8 0,91 46 0,-71-25 0,35 17 0,-79-42 0,39 26 0,-14-8 0,-20-13 0,50 29 0,-73-40 0,2 1 0,-2 1 0,2 0 0,33 34 0,-27-21 0,-18-18 0,-1-1 0,1 1 0,-1 0 0,-1 0 0,0 1 0,10 19 0,-10-16 0,1 0 0,14 19 0,-14-21 0,0 0 0,-1 1 0,0-1 0,4 13 0,46 101 0,-32-95-1365,-16-21-5461</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8"/>
    </inkml:context>
    <inkml:brush xml:id="br0">
      <inkml:brushProperty name="width" value="0.03528" units="cm"/>
      <inkml:brushProperty name="height" value="0.03528" units="cm"/>
    </inkml:brush>
  </inkml:definitions>
  <inkml:trace contextRef="#ctx0" brushRef="#br0">7992 343 24575,'23'9'0,"33"7"0,46 18 0,-41-6 0,96 36 0,-145-59 0,0 1 0,-1-1 0,0 3 0,20 13 0,-18-12 0,-1 0 0,26 13 0,1-4 0,68 45 0,-35-22 0,-49-29 0,-1 0 0,22 16 0,0 1 0,-33-22 0,1 0 0,-1 1 0,-1 0 0,0 1 0,13 12 0,-10-8 0,2 0 0,1-1 0,-1 0 0,2-2 0,-1 1 0,2-2 0,17 8 0,8 4 0,-36-16 0,0-1 0,-1 1 0,0 0 0,8 9 0,-8-8 0,0 0 0,0-1 0,0 0 0,14 8 0,27 11 0,70 40 0,-95-52 0,1-1 0,36 15 0,-36-17 0,-1 0 0,-1 1 0,25 16 0,-24-13 0,1 0 0,0-3 0,44 16 0,-16-7 0,2 10 0,-44-23 0,1 0 0,0-1 0,0 0 0,18 6 0,90 36 0,-107-43 0,-2 0 0,2 1 0,-2 0 0,18 12 0,-8-5 0,-1-3 0,0-1 0,1-1 0,30 8 0,-28-8 0,2 0 0,0 0 0,0 1 0,0-3 0,1 0 0,28 2 0,-45-6 0,1 0 0,-1 1 0,1-1 0,-2 1 0,13 5 0,25 7 0,9-7-455,1-2 0,55-3 0,-93-2-6371</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9"/>
    </inkml:context>
    <inkml:brush xml:id="br0">
      <inkml:brushProperty name="width" value="0.03528" units="cm"/>
      <inkml:brushProperty name="height" value="0.03528" units="cm"/>
    </inkml:brush>
  </inkml:definitions>
  <inkml:trace contextRef="#ctx0" brushRef="#br0">5174 338 24575,'81'31'0,"-27"-7"0,23 8 0,-15-9 0,93 49 0,-72-26 0,36 17 0,-82-45 0,41 29 0,-15-9 0,-21-14 0,53 31 0,-76-42 0,3 1 0,-2 1 0,0 0 0,35 35 0,-27-21 0,-19-21 0,0 1 0,0 1 0,-1-1 0,-1 1 0,1 1 0,9 19 0,-10-17 0,1 1 0,15 21 0,-15-24 0,0 1 0,-1-1 0,0 1 0,5 14 0,45 106 0,-31-100-1365,-17-23-5461</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09:56.270"/>
    </inkml:context>
    <inkml:brush xml:id="br0">
      <inkml:brushProperty name="width" value="0.025" units="cm"/>
      <inkml:brushProperty name="height" value="0.025" units="cm"/>
    </inkml:brush>
  </inkml:definitions>
  <inkml:trace contextRef="#ctx0" brushRef="#br0">1 1 24575,'10'1'0,"0"0"0,0 1 0,0 0 0,0 0 0,9 5 0,8 1 0,32 7 0,-1 3 0,66 28 0,-74-20 0,-1 2 0,55 43 0,-61-40 0,-37-27 0,74 51 0,109 96 0,-110-75 0,96 116 0,-108-109 0,-6 3 0,89 160 0,103 317 0,-244-540 0,213 646 0,-213-632 0,-5-14 0,15 41 0,-9-31 0,-1 1 0,-2 1 0,4 38 0,9 45 0,38 178 0,-53-262 0,0-1 0,2 49 0,-6-73 0,0 0 0,0 0 0,2 0 0,-1 0 0,7 12 0,5 30 0,1 61 0,-9-84-1365,-3-17-5461</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28:28.214"/>
    </inkml:context>
    <inkml:brush xml:id="br0">
      <inkml:brushProperty name="width" value="0.03528" units="cm"/>
      <inkml:brushProperty name="height" value="0.03528" units="cm"/>
    </inkml:brush>
  </inkml:definitions>
  <inkml:trace contextRef="#ctx0" brushRef="#br0">0 0 24575,'0'1197'0,"1"-1168"0,1 30 0,0 1 0,1 66 0,3 193 0,-6-245 0,0 67 0,0-120 0,2 155 0,-3-95 0,2 105 0,1-126 0,-1-37 0,0 36 0,0-37 0,-1 0 0,3 24 0,0 28 0,-3-29 0,-1-28 0,2 26 0,-1-39 0,1 1 0,-1-1 0,0 0 0,1 0 0,-1 0 0,1 0 0,1 6 0,-1-7 0,-1 0 0,1 0 0,0 1 0,-1-1 0,0 1 0,1-1 0,-1 1 0,1-1 0,-1 1 0,0 7 0,-1 228 0,1 81-1365,0-310-5461</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28:37.885"/>
    </inkml:context>
    <inkml:brush xml:id="br0">
      <inkml:brushProperty name="width" value="0.03528" units="cm"/>
      <inkml:brushProperty name="height" value="0.03528" units="cm"/>
    </inkml:brush>
  </inkml:definitions>
  <inkml:trace contextRef="#ctx0" brushRef="#br0">0 0 24575,'0'1197'0,"1"-1168"0,1 30 0,0 1 0,1 66 0,3 193 0,-6-245 0,0 67 0,0-120 0,2 155 0,-3-95 0,2 105 0,1-126 0,-1-37 0,0 36 0,0-37 0,-1 0 0,3 24 0,0 28 0,-3-29 0,-1-28 0,2 26 0,-1-39 0,1 1 0,-1-1 0,0 0 0,1 0 0,-1 0 0,1 0 0,1 6 0,-1-7 0,-1 0 0,1 0 0,0 1 0,-1-1 0,0 1 0,1-1 0,-1 1 0,1-1 0,-1 1 0,0 7 0,-1 228 0,1 81-1365,0-310-5461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49"/>
    </inkml:context>
    <inkml:brush xml:id="br0">
      <inkml:brushProperty name="width" value="0.03528" units="cm"/>
      <inkml:brushProperty name="height" value="0.03528" units="cm"/>
    </inkml:brush>
  </inkml:definitions>
  <inkml:trace contextRef="#ctx0" brushRef="#br0">166 0 24575,'-5'71'0,"-2"-1"0,-4 0 0,-34 119 0,23-104 0,-22 119 0,36-163 0,3-23 0,2 1 0,0-1 0,0 21 0,3-18-455,-1-1 0,-6 32 0,5-47-6371</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28:51.200"/>
    </inkml:context>
    <inkml:brush xml:id="br0">
      <inkml:brushProperty name="width" value="0.03528" units="cm"/>
      <inkml:brushProperty name="height" value="0.03528" units="cm"/>
    </inkml:brush>
  </inkml:definitions>
  <inkml:trace contextRef="#ctx0" brushRef="#br0">1 1 24575,'0'1834'0,"0"-1789"0,1 44 0,0 3 0,0 101 0,3 295 0,-5-374 0,1 103 0,1-186 0,-1 240 0,0-148 0,0 162 0,1-193 0,0-57 0,-1 57 0,0-58 0,1-1 0,0 38 0,0 41 0,-1-42 0,0-46 0,0 43 0,0-60 0,0 0 0,0-1 0,1 0 0,-1 1 0,0-2 0,1 1 0,0 9 0,-1-10 0,0 0 0,1 0 0,-1 0 0,0 1 0,1-1 0,-1 0 0,0 1 0,0 0 0,0-1 0,0 11 0,0 351 0,0 124-1365,0-477-5461</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45"/>
    </inkml:context>
    <inkml:brush xml:id="br0">
      <inkml:brushProperty name="width" value="0.02646" units="cm"/>
      <inkml:brushProperty name="height" value="0.02646" units="cm"/>
    </inkml:brush>
  </inkml:definitions>
  <inkml:trace contextRef="#ctx0" brushRef="#br0">183 0 24575,'-1'5'0,"1"-2"0,-1 1 0,0 0 0,-1 0 0,-1 6 0,-3 5 0,-36 164 0,25-122 0,11-40 0,1 0 0,-4 22 0,-9 61 0,-4 31 0,17-100 0,-10 39 0,9-47 0,1 0 0,1 0 0,-2 45 0,5-56-18,-2 25-1,0-20-1309,1-6-5498</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46"/>
    </inkml:context>
    <inkml:brush xml:id="br0">
      <inkml:brushProperty name="width" value="0.02646" units="cm"/>
      <inkml:brushProperty name="height" value="0.02646" units="cm"/>
    </inkml:brush>
  </inkml:definitions>
  <inkml:trace contextRef="#ctx0" brushRef="#br0">1 0 24575,'1'17'0,"2"1"0,0-2 0,1 1 0,0 0 0,14 28 0,-15-34 0,16 44 0,-9-24 0,20 42 0,-20-52 0,-2 1 0,-2 0 0,8 30 0,-8-23 0,14 34 0,48 88 0,-61-136 0,14 25 0,-15-32 0,-1 1 0,0 1 0,-1-1 0,1 1 0,-1-1 0,3 19 0,3 23-1365,-8-45-5461</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47"/>
    </inkml:context>
    <inkml:brush xml:id="br0">
      <inkml:brushProperty name="width" value="0.02646" units="cm"/>
      <inkml:brushProperty name="height" value="0.02646" units="cm"/>
    </inkml:brush>
  </inkml:definitions>
  <inkml:trace contextRef="#ctx0" brushRef="#br0">0 0 24575,'5'66'0,"1"3"0,-5-46 0,5 38 0,-6-61 0,4 38 0,-4 77 0,-1-49 0,1 178-1365,0-235-5461</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48"/>
    </inkml:context>
    <inkml:brush xml:id="br0">
      <inkml:brushProperty name="width" value="0.02646" units="cm"/>
      <inkml:brushProperty name="height" value="0.02646" units="cm"/>
    </inkml:brush>
  </inkml:definitions>
  <inkml:trace contextRef="#ctx0" brushRef="#br0">498 0 24575,'-2'0'0,"1"0"0,-1 1 0,0-1 0,0 0 0,0 1 0,0-1 0,1 1 0,-1 0 0,0 0 0,0-1 0,0 1 0,1 0 0,-1 0 0,1 0 0,-1 0 0,0 1 0,1-1 0,-2 2 0,-1 3 0,-1-1 0,2 2 0,0-2 0,-3 8 0,3-8 0,0 1 0,1-1 0,-1 1 0,-7 7 0,-2 0 0,0 0 0,2 0 0,0 2 0,0-1 0,2 1 0,-9 20 0,-7 8 0,17-31 0,0 1 0,-10 24 0,-15 39 0,21-51 0,-15 43 0,22-57 0,1 0 0,-2 0 0,1 0 0,-8 11 0,3-4 0,1 0 0,-8 24 0,-6 13 0,-37 59 0,57-111 0,0 0 0,0 0 0,-1 0 0,1-1 0,0 1 0,-1 0 0,-1 0 0,2-2 0,-1 1 0,-1 1 0,1-1 0,0-1 0,-5 2 0,2 0 0,1 0 0,-1-1 0,2 2 0,-7 3 0,11-7 0,0 0 0,0 0 0,0 1 0,0-1 0,0 0 0,0 0 0,-1 0 0,1 0 0,0 0 0,0 0 0,0 0 0,0 0 0,0 0 0,0 1 0,0-1 0,0 0 0,0 0 0,0 0 0,-1 0 0,1 0 0,0 1 0,0-1 0,0 0 0,0 0 0,0 0 0,0 0 0,0 0 0,0 0 0,0 1 0,0-1 0,0 0 0,0 0 0,0 0 0,0 0 0,0 0 0,0 1 0,1-1 0,-1 0 0,0 0 0,0 0 0,0 0 0,0 0 0,0 0 0,0 1 0,0-1 0,0 0 0,0 0 0,1 0 0,-1 0 0,0 0 0,0 0 0,0 0 0,11 3 0,11-3 0,-19 0-136,0 0-1,0 0 1,-2-1-1,2 0 1,0 1-1,-1-1 1,0 0-1,0-1 0,4 0 1,-1-2-6690</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49"/>
    </inkml:context>
    <inkml:brush xml:id="br0">
      <inkml:brushProperty name="width" value="0.02646" units="cm"/>
      <inkml:brushProperty name="height" value="0.02646" units="cm"/>
    </inkml:brush>
  </inkml:definitions>
  <inkml:trace contextRef="#ctx0" brushRef="#br0">520 42 24575,'0'-2'0,"0"1"0,0-1 0,0 1 0,-1-1 0,1 0 0,-1 0 0,0 1 0,1-1 0,-1 1 0,0 0 0,1-1 0,-1 0 0,0 1 0,0 0 0,-1-1 0,1 1 0,0 0 0,-1 0 0,1 0 0,0 0 0,0 0 0,-1 0 0,1 0 0,-1 0 0,0 0 0,1 1 0,0-1 0,-1 1 0,0 0 0,0 0 0,-1-1 0,-7-1 0,0 1 0,0 0 0,-20 1 0,25 0 0,-30 0 0,8 0 0,-27 3 0,45-2 0,-1 0 0,2 1 0,0 1 0,-1 0 0,1-1 0,0 2 0,-10 5 0,8-2 0,1 0 0,1 0 0,-1 1 0,2 0 0,-1 1 0,0 0 0,-7 12 0,-21 23 0,29-36 0,1 1 0,-1 1 0,2 0 0,-1 0 0,1 0 0,-4 11 0,3-4 0,-14 19 0,15-26 0,0-1 0,0 0 0,0 1 0,-3 14 0,4-10 0,0 0 0,1 1 0,1-1 0,0 0 0,1 0 0,0 1 0,1-1 0,4 26 0,-3-36 0,0 0 0,1 0 0,0 0 0,0 0 0,0-1 0,-1 0 0,2 1 0,0-2 0,2 5 0,-1-3 0,0 1 0,-2-1 0,2 1 0,2 7 0,3 3 0,0 0 0,0-1 0,2 1 0,0-2 0,14 16 0,5 7 0,-18-22 0,-1-1 0,23 21 0,-29-31 0,-1 1 0,1-1 0,0 0 0,1 0 0,-2 0 0,2 0 0,-1-2 0,1 1 0,0 0 0,0 0 0,-1-1 0,8 1 0,25 2 0,-18-1 0,26 1 0,-26-4 0,-2 0 0,-1 0 0,31-6 0,-43 5 0,1-1 0,-1 1 0,1 0 0,-1-2 0,1 1 0,-2-1 0,1 1 0,0-1 0,0 0 0,-1 0 0,1-1 0,7-7 0,12-14 0,-16 19 0,-2 0 0,0-2 0,1 1 0,-2 0 0,1 0 0,-1-1 0,6-12 0,-2 2 0,-2-1 0,1-1 0,-3 1 0,0-1 0,3-21 0,-6 35 0,-2-2 0,2 2 0,0 0 0,3-6 0,-4 6 0,1 0 0,0 0 0,0-1 0,-1 1 0,1-6 0,-1-107 0,-2 54 0,0 56 0,0-1 0,0 2 0,0-1 0,-2 0 0,1 1 0,0 0 0,-1-1 0,-1 0 0,1 1 0,-2 1 0,1-1 0,-1 1 0,0-1 0,-1 1 0,1 0 0,-2 0 0,1 1 0,-8-6 0,-17-16 13,26 23-186,0-2 1,-2 2 0,1 0 0,-1 0 0,1 0-1,-1 2 1,-8-6 0,8 7-6654</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0"/>
    </inkml:context>
    <inkml:brush xml:id="br0">
      <inkml:brushProperty name="width" value="0.02646" units="cm"/>
      <inkml:brushProperty name="height" value="0.02646" units="cm"/>
    </inkml:brush>
  </inkml:definitions>
  <inkml:trace contextRef="#ctx0" brushRef="#br0">83 9 24575,'-15'-4'0,"14"3"0,0 1 0,0-1 0,1 1 0,-2-1 0,1 1 0,0-1 0,0 1 0,0 0 0,-1-1 0,1 1 0,0 0 0,0 0 0,0 0 0,0 0 0,0 0 0,-1 0 0,1 1 0,0-1 0,-1 1 0,0 0 0,-1 1 0,1-1 0,-1 1 0,2 0 0,-1 0 0,0 1 0,0-2 0,0 2 0,1-1 0,-3 4 0,-12 29 0,15-32 0,0-1 0,0 1 0,1 1 0,-1-2 0,1 1 0,-1 1 0,1-2 0,0 1 0,1 1 0,-1-1 0,0-1 0,1 2 0,0-1 0,0-1 0,0 1 0,1 3 0,-1-3 0,0-1 0,1 0 0,0 0 0,-1-1 0,0 0 0,1 1 0,0 0 0,0-1 0,0 1 0,0-1 0,-1 0 0,1 0 0,0 0 0,1 0 0,-1 0 0,0-1 0,0 1 0,0 0 0,1-1 0,-2 1 0,2-1 0,2 0 0,-2 0 0,0 1 0,1-1 0,-2 0 0,2-1 0,-1 1 0,0-1 0,0 1 0,1-1 0,-1 0 0,4-2 0,-5 2 0,-1 0 0,1 0 0,-1 0 0,1-1 0,0 1 0,-1-1 0,1 0 0,-2 2 0,1-2 0,0 0 0,0 0 0,0 0 0,0 0 0,0 1 0,0-1 0,0 0 0,-1 0 0,1-2 0,2-11-682,4-26-1,-7 29-6143</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1"/>
    </inkml:context>
    <inkml:brush xml:id="br0">
      <inkml:brushProperty name="width" value="0.02646" units="cm"/>
      <inkml:brushProperty name="height" value="0.02646" units="cm"/>
    </inkml:brush>
  </inkml:definitions>
  <inkml:trace contextRef="#ctx0" brushRef="#br0">94 20 24575,'0'-1'0,"0"1"0,0-1 0,0 0 0,0 0 0,0 0 0,0 1 0,0-1 0,0 1 0,0-1 0,-1 0 0,1 0 0,0 0 0,-1 1 0,1-1 0,-1 0 0,1 1 0,-1-1 0,1 0 0,-1 1 0,1-1 0,-1 1 0,1 0 0,-1-1 0,0 1 0,0-1 0,1 1 0,0-1 0,-1 1 0,0 0 0,1-1 0,-1 1 0,0 0 0,0 0 0,0 0 0,1-1 0,-1 1 0,0 0 0,0 0 0,0 0 0,1 0 0,-1 0 0,1 1 0,-1-1 0,0 0 0,0 0 0,0 0 0,1 1 0,-3 0 0,1 0 0,-2 0 0,0 0 0,2 0 0,-2 1 0,1 0 0,0 0 0,0 0 0,0 0 0,-3 4 0,1-2 0,2 1 0,0 0 0,-1 0 0,1 0 0,1 0 0,-1 0 0,-2 10 0,4-12 0,0 0 0,0 1 0,0-1 0,1 1 0,0 0 0,-1-1 0,2 1 0,-1 0 0,0-2 0,1 2 0,-1 0 0,1-1 0,2 7 0,-2-9 0,0 1 0,0-1 0,0 1 0,1-1 0,-1 0 0,1 0 0,-2 0 0,2 0 0,0 0 0,-1 0 0,1 0 0,0 0 0,-1 0 0,0-1 0,1 1 0,0-1 0,0 1 0,0-1 0,-1 0 0,5 0 0,-2 0 0,-1 0 0,2 1 0,-2-2 0,2 1 0,-1 0 0,-1 0 0,2-1 0,4-2 0,-7 2 0,-1 0 0,1-1 0,-1 1 0,1 0 0,0-1 0,-1 1 0,1-1 0,-2 0 0,2 0 0,-1 1 0,0-1 0,0 0 0,0-1 0,0 1 0,0 1 0,-1-1 0,1-1 0,-1 1 0,1 0 0,-1-4 0,0-4 0,1 0 0,-1 0 0,-1-11 0,1 19-72,0 0 1,0 2-1,0-2 0,-1 1 0,1-1 0,0 1 0,-1-1 0,0 1 1,1 0-1,-1 0 0,0 0 0,0-1 0,1 1 0,-1 0 0,0 0 1,0 0-1,0-1 0,-1 1 0,-5-3-6754</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2"/>
    </inkml:context>
    <inkml:brush xml:id="br0">
      <inkml:brushProperty name="width" value="0.02646" units="cm"/>
      <inkml:brushProperty name="height" value="0.02646" units="cm"/>
    </inkml:brush>
  </inkml:definitions>
  <inkml:trace contextRef="#ctx0" brushRef="#br0">0 0 24575,'2'0'0,"2"0"0,3 0 0,0 0 0,4 0 0,2 0 0,-1 0 0,1 0 0,-1 0 0,-1 0 0,0 0 0,1 0 0,0 0 0,1 0 0,-1 0 0,-1 0 0,-2 0-8191</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3"/>
    </inkml:context>
    <inkml:brush xml:id="br0">
      <inkml:brushProperty name="width" value="0.02646" units="cm"/>
      <inkml:brushProperty name="height" value="0.02646" units="cm"/>
    </inkml:brush>
  </inkml:definitions>
  <inkml:trace contextRef="#ctx0" brushRef="#br0">1 0 24575,'2'0'0,"1"1"0,-1-1 0,1 1 0,-1 0 0,1 0 0,-1 0 0,0-1 0,1 1 0,-1 0 0,2 3 0,26 17 0,-7-4 0,61 36-1365,-77-48-5461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71"/>
    </inkml:context>
    <inkml:brush xml:id="br0">
      <inkml:brushProperty name="width" value="0.03528" units="cm"/>
      <inkml:brushProperty name="height" value="0.03528" units="cm"/>
    </inkml:brush>
  </inkml:definitions>
  <inkml:trace contextRef="#ctx0" brushRef="#br0">0 8 24575,'912'-8'-1365,"-906"8"-5461</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4"/>
    </inkml:context>
    <inkml:brush xml:id="br0">
      <inkml:brushProperty name="width" value="0.02646" units="cm"/>
      <inkml:brushProperty name="height" value="0.02646" units="cm"/>
    </inkml:brush>
  </inkml:definitions>
  <inkml:trace contextRef="#ctx0" brushRef="#br0">0 0 24575,'2'0'0,"2"0"0,3 2 0,-2 2 0,1 2 0,-3 0-8191</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5"/>
    </inkml:context>
    <inkml:brush xml:id="br0">
      <inkml:brushProperty name="width" value="0.02646" units="cm"/>
      <inkml:brushProperty name="height" value="0.02646" units="cm"/>
    </inkml:brush>
  </inkml:definitions>
  <inkml:trace contextRef="#ctx0" brushRef="#br0">0 51 24575,'4'0'0,"0"-1"0,3-2 0,-2 0 0,2-2 0,-1 0 0,-1 0 0,1 0 0,-1-1 0,0 1 0,0-2 0,1 1-8191</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6"/>
    </inkml:context>
    <inkml:brush xml:id="br0">
      <inkml:brushProperty name="width" value="0.02646" units="cm"/>
      <inkml:brushProperty name="height" value="0.02646" units="cm"/>
    </inkml:brush>
  </inkml:definitions>
  <inkml:trace contextRef="#ctx0" brushRef="#br0">0 175 24575,'2'0'0,"0"0"0,-1 0 0,0 0 0,1 1 0,-1 0 0,1-1 0,-1 1 0,1 0 0,-1 0 0,0 0 0,0 0 0,0 0 0,1 0 0,0 1 0,19 22 0,-9-10 0,-2-4 0,-1-1 0,0 0 0,0-1 0,0 0 0,1 0 0,1 0 0,-1-2 0,23 11 0,-22-10 0,1-1 0,0 0 0,0 2 0,11 10 0,7 4 0,-27-20 0,19 12 0,-1 1 0,-1 1 0,18 19 0,-31-30 0,1 0 0,-1 0 0,0-1 0,1 0 0,0 0 0,14 4 0,-18-7 0,-4 0 0,1-1 0,-1 0 0,1 0 0,-1 0 0,1 0 0,-1 1 0,1-1 0,0 0 0,-1 0 0,0 0 0,0 0 0,1 0 0,-1 0 0,1 0 0,-1 0 0,1-1 0,0 1 0,-1 0 0,1 0 0,-1 0 0,1-1 0,-1 1 0,1 0 0,-1 0 0,1-1 0,-1 1 0,0 0 0,1-1 0,-1 1 0,1-1 0,-1-1 0,1 1 0,-1 0 0,1 0 0,0-1 0,-1 1 0,1-1 0,-1 0 0,0 1 0,1 0 0,-1-3 0,0-3 0,0 0 0,0 0 0,-3-11 0,-36-147 0,28 133 0,6 17 0,0 0 0,-2-14 0,-13-48 0,7 30 0,12 44 0,0 1 0,0 0 0,-1 0 0,0-1 0,0 1 0,0 0 0,1 0 0,-1 0 0,-1 0 0,1 1 0,0-1 0,0 0 0,-1 2 0,1-2 0,-1 1 0,1 0 0,-1 0 0,0 0 0,0 0 0,1 0 0,-4 0 0,5 1 0,1 0 0,-1 0 0,1 0 0,0 1 0,0-1 0,-1 0 0,1 0 0,0 0 0,-1 0 0,1 1 0,-1-1 0,1 0 0,-1 0 0,1 1 0,0-1 0,-1 0 0,1 1 0,0-1 0,-1 0 0,1 1 0,0-1 0,0 1 0,-1-1 0,1 0 0,0 1 0,0-1 0,-1 1 0,1-1 0,0 1 0,0-1 0,0 0 0,0 0 0,0 2 0,1 1 0,3-8 0,-4-12 0,-3 10 0,3 7 0,0 0 0,0 0 0,-1 0 0,1-1 0,0 1 0,0 0 0,0 0 0,0 0 0,0 0 0,-1 0 0,1 0 0,0 0 0,0 0 0,0 0 0,0 0 0,0 0 0,-1 0 0,1 0 0,0 0 0,0 0 0,0 0 0,0 0 0,0 0 0,-1 0 0,1 0 0,0 1 0,0-1 0,0 0 0,0 0 0,0 0 0,0 0 0,0 0 0,0 0 0,0 0 0,0 0 0,0 0 0,0 1 0,0-1 0,0 0 0,0 0 0,0 0 0,0 0 0,-1 1 0,-1 5-1365</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5"/>
    </inkml:context>
    <inkml:brush xml:id="br0">
      <inkml:brushProperty name="width" value="0.05292" units="cm"/>
      <inkml:brushProperty name="height" value="0.05292" units="cm"/>
      <inkml:brushProperty name="color" value="#D29A1C"/>
    </inkml:brush>
  </inkml:definitions>
  <inkml:trace contextRef="#ctx0" brushRef="#br0">1 8 24575,'0'60'0,"10"266"0,-5-286 0,1 0 0,1 0 0,3 0 0,0 0 0,32 71 0,1-1 0,-30-73 0,2 0 0,1-1 0,36 59 0,-41-77 0,1 1 0,1-3 0,0 1 0,1-1 0,0-1 0,2-1 0,0 1 0,-1-2 0,2-1 0,0 0 0,35 16 0,-7-9 0,1-3 0,-38-14 0</inkml:trace>
  <inkml:trace contextRef="#ctx0" brushRef="#br0" timeOffset="1">904 1287 24575,'46'-8'0,"-34"1"0,-1 2 0,1-2 0,-1-1 0,0 0 0,-2 0 0,2 1 0,-1-3 0,-2 0 0,2 0 0,-2 0 0,9-14 0,24-26 0,-20 26 0,0 0 0,-2-1 0,0-1 0,-2-2 0,0 0 0,15-38 0,-8 4 0,-2-2 0,-4-1 0,18-108 0,-35 167 0,14-64 0,-3-1 0,-2-1 0,-1-83 0,-8 115 0,1 28 0,-1 0 0,-1-1 0,0 1 0,-1-2 0,-3-18 0,3 31 0,0 0 0,-1-1 0,1 1 0,0 0 0,0-1 0,0 1 0,-1 1 0,1-1 0,-1-1 0,1 1 0,-1 1 0,1-1 0,0 1 0,-1-2 0,0 2 0,1 0 0,-1-1 0,0 1 0,0 0 0,1 0 0,0 0 0,-2 0 0,0 0 0,-53 3 0,41-2 0,-32 3 0,-53 12 0,59-8 0,-1-1 0,-45-1 0,-410 4 0,408-8 0,35 1 0,-78-8 0,20-25 0,61 16 0,17 2-1365,26 9-5461</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7"/>
    </inkml:context>
    <inkml:brush xml:id="br0">
      <inkml:brushProperty name="width" value="0.05292" units="cm"/>
      <inkml:brushProperty name="height" value="0.05292" units="cm"/>
      <inkml:brushProperty name="color" value="#D29A1C"/>
    </inkml:brush>
  </inkml:definitions>
  <inkml:trace contextRef="#ctx0" brushRef="#br0">230 62 24575,'0'-2'0,"-1"-1"0,-1 0 0,1 1 0,0-1 0,-1 0 0,0 2 0,1-2 0,-1 1 0,1 0 0,-2 0 0,2 0 0,-1 0 0,-1 0 0,1 1 0,-1 0 0,2-1 0,-1 1 0,-1 0 0,1-1 0,-1 1 0,-4 0 0,-56-18 0,60 19 0,-1 0 0,0 0 0,-1 0 0,2 0 0,-1 1 0,1-1 0,-1 2 0,0-1 0,1-1 0,-1 1 0,0 2 0,1-2 0,0 1 0,0 0 0,-1 1 0,2-2 0,-2 2 0,2 0 0,-2-1 0,-1 5 0,0 0 0,1-1 0,0 1 0,0 1 0,1-1 0,-1 1 0,2 0 0,-2 0 0,3-1 0,-4 13 0,0 12 0,1 0 0,3 0 0,0 0 0,3 36 0,0-57 0,-1-2 0,0 0 0,1 1 0,1-1 0,-1 0 0,2 1 0,0-1 0,-1-1 0,2 0 0,0 1 0,0-1 0,0 0 0,-1-1 0,2 1 0,0-1 0,13 10 0,-2-3 0,1 1 0,0-2 0,1-1 0,1 0 0,28 12 0,-42-21-72,0 1 1,1-1-1,-1 1 0,2-3 0,-2 2 0,1-1 0,0 0 0,1-1 1,-2-1-1,1 1 0,0-1 0,0 0 0,1-1 0,-1 1 0,-1-1 1,1-1-1,0 1 0,14-7 0,-15 4-6754</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8"/>
    </inkml:context>
    <inkml:brush xml:id="br0">
      <inkml:brushProperty name="width" value="0.05292" units="cm"/>
      <inkml:brushProperty name="height" value="0.05292" units="cm"/>
      <inkml:brushProperty name="color" value="#D29A1C"/>
    </inkml:brush>
  </inkml:definitions>
  <inkml:trace contextRef="#ctx0" brushRef="#br0">75 3 24575,'40'-2'0,"-19"1"0,-1 1 0,2 1 0,30 6 0,-46-6 0,0 1 0,0 0 0,-1 0 0,1 0 0,0 1 0,0 1 0,-1-1 0,1 1 0,-1 0 0,0 0 0,-1 0 0,1 1 0,0-1 0,-1 1 0,-1 1 0,6 4 0,-2 2 0,2 0 0,-3 0 0,1 0 0,-1 1 0,0 1 0,-1-1 0,-2 0 0,2 1 0,-1 0 0,-2 0 0,1 0 0,-2 1 0,0 0 0,0-2 0,-1 1 0,-1 1 0,0 0 0,-4 22 0,-1-25 0,-1-1 0,0 1 0,-1-2 0,1 1 0,-1-2 0,-1 2 0,-1-2 0,1-1 0,-1 2 0,0-4 0,0 2 0,-12 5 0,4-5-72,-1 0 1,0-1-1,0-2 0,-1-1 0,1 0 1,0-1-1,-2 0 0,2-3 0,-31-2 1,27 2-577,11 0-6178</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9"/>
    </inkml:context>
    <inkml:brush xml:id="br0">
      <inkml:brushProperty name="width" value="0.05292" units="cm"/>
      <inkml:brushProperty name="height" value="0.05292" units="cm"/>
      <inkml:brushProperty name="color" value="#D29A1C"/>
    </inkml:brush>
  </inkml:definitions>
  <inkml:trace contextRef="#ctx0" brushRef="#br0">176 47 24575,'0'-3'0,"0"2"0,0-1 0,-1 1 0,1-2 0,0 2 0,0 0 0,-1-1 0,1 1 0,-1-2 0,1 2 0,-1 0 0,-1-1 0,2 1 0,-1 0 0,0-1 0,0 1 0,0 0 0,1-1 0,-2 2 0,1-1 0,0 0 0,0-1 0,-2 2 0,1-2 0,-3 0 0,1 0 0,0 0 0,-1 1 0,1 0 0,-1 1 0,0-2 0,1 2 0,-9-1 0,9 1 0,-1 0 0,0 0 0,-1 1 0,1-1 0,0 2 0,0-1 0,1 0 0,-1 1 0,0 0 0,0 0 0,1 0 0,0 1 0,-1 0 0,1-1 0,-1 2 0,-4 4 0,4 6 0,1-1 0,0 2 0,2-2 0,0 0 0,-1 2 0,2-1 0,1 0 0,0 0 0,1 22 0,0-9 0,-1-20 0,2-2 0,-1 2 0,0-2 0,1 0 0,0 1 0,0-1 0,1 0 0,-1 1 0,0-1 0,2 0 0,-2 0 0,2-1 0,0 0 0,-1 2 0,1-2 0,0 0 0,9 6 0,6 6 0,2-1 0,32 18 0,-46-29-97,1-1-1,-1 0 1,1-1-1,0 0 1,0-1-1,-1 0 1,2 1-1,-2-2 1,1 0-1,0 0 1,0-2-1,-1 1 0,15-3 1,-16 1-6729</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40"/>
    </inkml:context>
    <inkml:brush xml:id="br0">
      <inkml:brushProperty name="width" value="0.05292" units="cm"/>
      <inkml:brushProperty name="height" value="0.05292" units="cm"/>
      <inkml:brushProperty name="color" value="#D29A1C"/>
    </inkml:brush>
  </inkml:definitions>
  <inkml:trace contextRef="#ctx0" brushRef="#br0">222 1 24575,'3'93'0,"-1"-57"0,-1 0 0,-2 0 0,0 0 0,-12 60 0,-2-44 0,-2-2 0,-1-1 0,-2 1 0,-2-2 0,-56 87 0,65-117 0,9-16 0,2 2 0,-2-1 0,2 1 0,0 0 0,-1 0 0,1 0 0,-1 0 0,1 0 0,1 0 0,-3 8 0,4-11 0,1 1 0,-1-2 0,1 1 0,1-1 0,-2 1 0,1-1 0,0 2 0,0-2 0,0 1 0,-1-1 0,2 0 0,-1 1 0,0-1 0,0 0 0,1 0 0,-1 0 0,-1 2 0,1-2 0,0 0 0,0 0 0,1 0 0,0-2 0,35 2 0,-30 0 0,94-2 0,153 3 0,-99 10 0,-111-7-79,-20 0-243,0-3 1,0 0-1,33-3 1,-43-1-6505</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41"/>
    </inkml:context>
    <inkml:brush xml:id="br0">
      <inkml:brushProperty name="width" value="0.05292" units="cm"/>
      <inkml:brushProperty name="height" value="0.05292" units="cm"/>
      <inkml:brushProperty name="color" value="#D29A1C"/>
    </inkml:brush>
  </inkml:definitions>
  <inkml:trace contextRef="#ctx0" brushRef="#br0">10 0 24575,'-10'122'0,"29"117"0,-19-237 0,10 53 0,29 98 0,-33-133 0,11 31 0,31 67 0,-28-78-1365,-17-35-5461</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42"/>
    </inkml:context>
    <inkml:brush xml:id="br0">
      <inkml:brushProperty name="width" value="0.05292" units="cm"/>
      <inkml:brushProperty name="height" value="0.05292" units="cm"/>
      <inkml:brushProperty name="color" value="#D29A1C"/>
    </inkml:brush>
  </inkml:definitions>
  <inkml:trace contextRef="#ctx0" brushRef="#br0">34 1 24575,'23'0'0,"-6"-1"0,1 1 0,0 1 0,-1 1 0,21 4 0,-32-3 0,0 0 0,0-1 0,0 1 0,0 0 0,0 1 0,0 0 0,0 0 0,-1 0 0,1 1 0,-1-1 0,0 1 0,-1 1 0,0-1 0,6 10 0,-5-9 0,-2 1 0,1-1 0,-1 1 0,1 0 0,0-1 0,-2 2 0,1-1 0,-1 1 0,-1 0 0,0 0 0,1 0 0,-1-1 0,0 1 0,-1 16 0,-1-19 0,0 0 0,-1 1 0,1-2 0,0 1 0,-1 0 0,0-1 0,0 2 0,-1-1 0,1-1 0,0 0 0,-2 0 0,2 0 0,-2 0 0,0 0 0,1 0 0,-1 0 0,0-1 0,1-1 0,-1 2 0,-1-1 0,2-1 0,-11 4 0,-3 0 25,-1 1-1,0-2 0,0-1 1,-34 4-1,-30 7-1511,72-12-5339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72"/>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2"/>
    </inkml:context>
    <inkml:brush xml:id="br0">
      <inkml:brushProperty name="width" value="0.05292" units="cm"/>
      <inkml:brushProperty name="height" value="0.05292" units="cm"/>
      <inkml:brushProperty name="color" value="#D29A1C"/>
    </inkml:brush>
  </inkml:definitions>
  <inkml:trace contextRef="#ctx0" brushRef="#br0">151 6 24575,'-40'-2'0,"29"0"0,-1 1 0,1 1 0,-1 0 0,1 1 0,-1-1 0,-14 6 0,24-5 0,1 0 0,0 1 0,0-1 0,-1 0 0,2 1 0,-1-1 0,0 0 0,0 1 0,1-1 0,-1 2 0,-1-2 0,2 0 0,-1 1 0,1 0 0,0 0 0,-1-1 0,1 2 0,0-2 0,0 0 0,0 2 0,0-2 0,0 5 0,2 52 0,0-35 0,-2 70-1365,0-82-5461</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3"/>
    </inkml:context>
    <inkml:brush xml:id="br0">
      <inkml:brushProperty name="width" value="0.05292" units="cm"/>
      <inkml:brushProperty name="height" value="0.05292" units="cm"/>
      <inkml:brushProperty name="color" value="#D29A1C"/>
    </inkml:brush>
  </inkml:definitions>
  <inkml:trace contextRef="#ctx0" brushRef="#br0">0 1 24575,'851'0'0,"-681"9"-1365,-161-9-5461</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4"/>
    </inkml:context>
    <inkml:brush xml:id="br0">
      <inkml:brushProperty name="width" value="0.05292" units="cm"/>
      <inkml:brushProperty name="height" value="0.05292" units="cm"/>
      <inkml:brushProperty name="color" value="#D29A1C"/>
    </inkml:brush>
  </inkml:definitions>
  <inkml:trace contextRef="#ctx0" brushRef="#br0">0 0 24575,'156'11'0,"-153"-10"0,-2-1 0,1 1 0,-1 1 0,2-2 0,-2 1 0,1 0 0,0 1 0,0-1 0,-1 0 0,0 1 0,2-1 0,-2 0 0,0 2 0,1-2 0,-1 1 0,0 0 0,0 0 0,0 0 0,1 0 0,-2 0 0,1 0 0,-1 0 0,1 0 0,-1 0 0,1 1 0,-1-2 0,0 2 0,0 0 0,0 2 0,3 81 0,-5-67 0,2-16 0,0-1 0,2 0 0,-2 0 0,0 0 0,-2 0 0,2 1 0,0-2 0,0 2 0,-1-2 0,1 2 0,0-2 0,-1 2 0,0-2 0,1 2 0,-1-2 0,-1 1 0,1 0 0,0 0 0,0-1 0,0 2 0,-1-2 0,1 0 0,-4 3 0,2-2 0,-1-1 0,-1-1 0,2 1 0,-2 1 0,1-2 0,-1 0 0,2 0 0,-2 0 0,-4-2 0,-6 2 0,-12 7-1365,21-3-5461</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3:46.027"/>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3:46.028"/>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5:22.080"/>
    </inkml:context>
    <inkml:brush xml:id="br0">
      <inkml:brushProperty name="width" value="0.025" units="cm"/>
      <inkml:brushProperty name="height" value="0.025" units="cm"/>
      <inkml:brushProperty name="color" value="#D29A1C"/>
    </inkml:brush>
  </inkml:definitions>
  <inkml:trace contextRef="#ctx0" brushRef="#br0">68 25 24575,'-5'32'0,"5"-29"0,0 1 0,0 0 0,0 0 0,-1-1 0,0 1 0,0 0 0,0-1 0,0 1 0,-1-1 0,1 1 0,-1-1 0,0 0 0,0 0 0,0 0 0,-4 5 0,-32 25 0,38-33 0,-1 0 0,1 0 0,0 0 0,0 1 0,0-1 0,0 0 0,0 0 0,0 0 0,0 0 0,-1 0 0,1 1 0,0-1 0,0 0 0,0 0 0,0 0 0,0 0 0,0 0 0,0 1 0,0-1 0,0 0 0,0 0 0,0 0 0,0 0 0,0 1 0,0-1 0,0 0 0,0 0 0,0 0 0,0 0 0,0 1 0,0-1 0,0 0 0,0 0 0,0 0 0,0 0 0,1 1 0,-1-1 0,0 0 0,0 0 0,0 0 0,0 0 0,0 0 0,0 0 0,1 1 0,-1-1 0,0 0 0,0 0 0,0 0 0,0 0 0,0 0 0,1 0 0,-1 0 0,0 0 0,0 0 0,0 0 0,0 0 0,1 0 0,-1 0 0,16 3 0,-7-1 0,-6 0 0,0 0 0,0-1 0,0 1 0,0 1 0,0-1 0,-1 0 0,1 1 0,-1-1 0,1 1 0,-1 0 0,3 4 0,1 3 0,-1-1 0,6 15 0,-10-21 0,0 0 0,-1 1 0,1-1 0,-1 1 0,1-1 0,-1 1 0,0-1 0,-1 6 0,1-5 0,0 0 0,0 0 0,0 0 0,0 0 0,1 0 0,0 3 0,-1-6 0,0-1 0,0 0 0,0 1 0,0-1 0,0 1 0,1-1 0,-1 0 0,0 1 0,0-1 0,0 0 0,0 1 0,1-1 0,-1 0 0,0 1 0,0-1 0,1 0 0,-1 0 0,0 1 0,0-1 0,1 0 0,-1 0 0,4-4 0,0-13 0,-5-24 0,0 28 0,0 0 0,1 0 0,3-19 0,-1 29 0,0-1 0,-1 0 0,2 1 0,-1-1 0,0 1 0,1 0 0,-1 0 0,1 0 0,0 0 0,6-4 0,3-5 0,-5 6 0,-5 4 0,0 1 0,-1-1 0,1 0 0,0 1 0,-1-1 0,2-2 0,-3 3 0,0 1 0,-1 0 0,1 0 0,0 0 0,0 0 0,0-1 0,-1 1 0,1 0 0,0 0 0,0 0 0,-1 0 0,1 0 0,0-1 0,0 1 0,-1 0 0,1 0 0,0 0 0,0 0 0,-1 0 0,1 0 0,0 0 0,0 0 0,-1 0 0,1 0 0,0 0 0,-1 0 0,1 0 0,-12 1 0,11-1 0,-4 0 0,1 0 0,0 1 0,-1-1 0,1-1 0,0 1 0,-6-2 0,9 2 0,0 0 0,-1-1 0,1 1 0,0-1 0,0 1 0,0-1 0,0 0 0,0 0 0,0 1 0,0-1 0,0 0 0,0 0 0,0 0 0,0 0 0,1 0 0,-1 0 0,0 0 0,1 0 0,-1 0 0,1 0 0,-1-1 0,0-1 0,-2-8 0,1 0 0,0 0 0,-1-22 0,2 33-65,1-1 0,0 0 0,0 0 0,0 1 0,0-1 0,-1 0 0,1 0 0,0 1 0,-1-1 0,1 0 0,0 1 0,-1-1 0,1 0 0,-1 1 0,1-1 0,-1 1 0,1-1 0,-1 0 0,0 1 0,0-1 0</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5:38.672"/>
    </inkml:context>
    <inkml:brush xml:id="br0">
      <inkml:brushProperty name="width" value="0.025" units="cm"/>
      <inkml:brushProperty name="height" value="0.025" units="cm"/>
      <inkml:brushProperty name="color" value="#D29A1C"/>
    </inkml:brush>
  </inkml:definitions>
  <inkml:trace contextRef="#ctx0" brushRef="#br0">68 25 24575,'-5'32'0,"5"-29"0,0 1 0,0 0 0,0 0 0,-1-1 0,0 1 0,0 0 0,0-1 0,0 1 0,-1-1 0,1 1 0,-1-1 0,0 0 0,0 0 0,0 0 0,-4 5 0,-32 25 0,38-33 0,-1 0 0,1 0 0,0 0 0,0 1 0,0-1 0,0 0 0,0 0 0,0 0 0,0 0 0,-1 0 0,1 1 0,0-1 0,0 0 0,0 0 0,0 0 0,0 0 0,0 0 0,0 1 0,0-1 0,0 0 0,0 0 0,0 0 0,0 0 0,0 1 0,0-1 0,0 0 0,0 0 0,0 0 0,0 0 0,0 1 0,0-1 0,0 0 0,0 0 0,0 0 0,0 0 0,1 1 0,-1-1 0,0 0 0,0 0 0,0 0 0,0 0 0,0 0 0,0 0 0,1 1 0,-1-1 0,0 0 0,0 0 0,0 0 0,0 0 0,0 0 0,1 0 0,-1 0 0,0 0 0,0 0 0,0 0 0,0 0 0,1 0 0,-1 0 0,16 3 0,-7-1 0,-6 0 0,0 0 0,0-1 0,0 1 0,0 1 0,0-1 0,-1 0 0,1 1 0,-1-1 0,1 1 0,-1 0 0,3 4 0,1 3 0,-1-1 0,6 15 0,-10-21 0,0 0 0,-1 1 0,1-1 0,-1 1 0,1-1 0,-1 1 0,0-1 0,-1 6 0,1-5 0,0 0 0,0 0 0,0 0 0,0 0 0,1 0 0,0 3 0,-1-6 0,0-1 0,0 0 0,0 1 0,0-1 0,0 1 0,1-1 0,-1 0 0,0 1 0,0-1 0,0 0 0,0 1 0,1-1 0,-1 0 0,0 1 0,0-1 0,1 0 0,-1 0 0,0 1 0,0-1 0,1 0 0,-1 0 0,4-4 0,0-13 0,-5-24 0,0 28 0,0 0 0,1 0 0,3-19 0,-1 29 0,0-1 0,-1 0 0,2 1 0,-1-1 0,0 1 0,1 0 0,-1 0 0,1 0 0,0 0 0,6-4 0,3-5 0,-5 6 0,-5 4 0,0 1 0,-1-1 0,1 0 0,0 1 0,-1-1 0,2-2 0,-3 3 0,0 1 0,-1 0 0,1 0 0,0 0 0,0 0 0,0-1 0,-1 1 0,1 0 0,0 0 0,0 0 0,-1 0 0,1 0 0,0-1 0,0 1 0,-1 0 0,1 0 0,0 0 0,0 0 0,-1 0 0,1 0 0,0 0 0,0 0 0,-1 0 0,1 0 0,0 0 0,-1 0 0,1 0 0,-12 1 0,11-1 0,-4 0 0,1 0 0,0 1 0,-1-1 0,1-1 0,0 1 0,-6-2 0,9 2 0,0 0 0,-1-1 0,1 1 0,0-1 0,0 1 0,0-1 0,0 0 0,0 0 0,0 1 0,0-1 0,0 0 0,0 0 0,0 0 0,0 0 0,1 0 0,-1 0 0,0 0 0,1 0 0,-1 0 0,1 0 0,-1-1 0,0-1 0,-2-8 0,1 0 0,0 0 0,-1-22 0,2 33-65,1-1 0,0 0 0,0 0 0,0 1 0,0-1 0,-1 0 0,1 0 0,0 1 0,-1-1 0,1 0 0,0 1 0,-1-1 0,1 0 0,-1 1 0,1-1 0,-1 1 0,1-1 0,-1 0 0,0 1 0,0-1 0</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394"/>
    </inkml:context>
    <inkml:brush xml:id="br0">
      <inkml:brushProperty name="width" value="0.03528" units="cm"/>
      <inkml:brushProperty name="height" value="0.03528" units="cm"/>
    </inkml:brush>
  </inkml:definitions>
  <inkml:trace contextRef="#ctx0" brushRef="#br0">1 1751 24575,'158'-11'0,"131"-43"0,-150 25 0,-81 18 0,66-15 0,-106 21 0,1-2 0,0 1 0,-1-2 0,24-14 0,-10 5 0,0 2 0,67-22 0,3-1 0,-41 13 0,67-33 0,-44 17 0,30-17 0,53-47 0,-65 53 0,-28 17 0,94-57 0,-39 27 0,29-19 0</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395"/>
    </inkml:context>
    <inkml:brush xml:id="br0">
      <inkml:brushProperty name="width" value="0.03528" units="cm"/>
      <inkml:brushProperty name="height" value="0.03528" units="cm"/>
    </inkml:brush>
  </inkml:definitions>
  <inkml:trace contextRef="#ctx0" brushRef="#br0">17 0 24575,'-2'44'0,"-8"61"0,7-78-676,2 38 0,1-65 663,0 13-6813</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396"/>
    </inkml:context>
    <inkml:brush xml:id="br0">
      <inkml:brushProperty name="width" value="0.03528" units="cm"/>
      <inkml:brushProperty name="height" value="0.03528" units="cm"/>
    </inkml:brush>
  </inkml:definitions>
  <inkml:trace contextRef="#ctx0" brushRef="#br0">1 1 24575,'7'0'0,"-3"0"0,1-1 0,1 2 0,-2-1 0,1 0 0,1 1 0,-2 0 0,8 2 0,-10-2 0,-1 0 0,1 0 0,-1-1 0,0 2 0,0-1 0,1 0 0,-1 0 0,0 1 0,1-1 0,-2 1 0,1-1 0,1 1 0,-2-1 0,1 1 0,0-1 0,0 1 0,-1 0 0,0-1 0,1 1 0,-1 0 0,0-1 0,1 1 0,-1 0 0,0 2 0,-2 58 65,1-48-351,0 0 0,1 1 0,1-1 0,3 15 0,-1-17-6540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50"/>
    </inkml:context>
    <inkml:brush xml:id="br0">
      <inkml:brushProperty name="width" value="0.03528" units="cm"/>
      <inkml:brushProperty name="height" value="0.03528" units="cm"/>
    </inkml:brush>
  </inkml:definitions>
  <inkml:trace contextRef="#ctx0" brushRef="#br0">0 1 24575,'31'43'0,"-27"-37"0,0 2 0,0-1 0,-1 0 0,0 1 0,-1-1 0,1 1 0,-2 0 0,1 0 0,-1 0 0,1 15 0,-3-21 0,1-1 0,0 1 0,0 0 0,0-1 0,1 1 0,-1-1 0,0 1 0,1-1 0,-1 1 0,1-1 0,-1 1 0,1-1 0,0 1 0,-1-1 0,1 1 0,0-1 0,0 0 0,0 0 0,0 1 0,0-1 0,1 0 0,-1 0 0,0 0 0,0 0 0,1 0 0,-1-1 0,0 1 0,3 1 0,3 0 0,0 0 0,1-1 0,-1 0 0,0 0 0,11-1 0,-13 0 0,-1 0 0,1 0 0,-1 0 0,1 0 0,0 1 0,-1 0 0,1 0 0,-1 0 0,0 0 0,1 1 0,-1-1 0,0 1 0,0 0 0,0 1 0,6 3 0,0 6 0,-6-6 0,1-1 0,-1 0 0,1 0 0,1 0 0,-1 0 0,10 5 0,50 42 0,-55-46-105,-5-4-75,-1 0 0,0 0 0,0 1 0,0 0 0,0 0 0,7 6 0,-7-4-6646</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397"/>
    </inkml:context>
    <inkml:brush xml:id="br0">
      <inkml:brushProperty name="width" value="0.035" units="cm"/>
      <inkml:brushProperty name="height" value="0.035" units="cm"/>
    </inkml:brush>
  </inkml:definitions>
  <inkml:trace contextRef="#ctx0" brushRef="#br0">0 1 24575,'1'3'0,"1"-1"0,-1 1 0,0-1 0,1 0 0,0 1 0,-1-1 0,2 1 0,-1-1 0,0-1 0,0 1 0,4 3 0,2 2 0,2 2 0,-1 0 0,-1 0 0,13 20 0,-21-29 0,0 1 0,1-1 0,-1 1 0,0-1 0,0 1 0,0-1 0,0 0 0,0 0 0,0 1 0,0-1 0,-1 1 0,1 0 0,0-1 0,0 0 0,0 0 0,0 1 0,-1-1 0,1 1 0,0-1 0,0 0 0,-1 0 0,1 0 0,0 1 0,0-1 0,0 1 0,-1-1 0,1 0 0,-1 1 0,-14 9 0,3-2 0,11-6 0,0 0 0,0 0 0,0-1 0,1 1 0,-1 0 0,0 0 0,0-1 0,1 1 0,0 0 0,-1 0 0,1 0 0,-1 0 0,1 0 0,0 0 0,0-1 0,1 2 0,-1-1 0,0-1 0,1 1 0,-1 1 0,0-2 0,1 1 0,0 0 0,0 0 0,0-1 0,0 1 0,0 0 0,0-1 0,3 4 0,3 3 0,1 0 0,0-1 0,1 0 0,12 8 0,6 6 0,14 24-1365,-37-41-5461</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398"/>
    </inkml:context>
    <inkml:brush xml:id="br0">
      <inkml:brushProperty name="width" value="0.035" units="cm"/>
      <inkml:brushProperty name="height" value="0.035" units="cm"/>
    </inkml:brush>
  </inkml:definitions>
  <inkml:trace contextRef="#ctx0" brushRef="#br0">0 1 24575,'1'3'0,"1"-1"0,-1 1 0,0-1 0,1 0 0,0 1 0,-1-1 0,2 1 0,-1-1 0,0-1 0,0 1 0,4 3 0,2 2 0,2 2 0,-1 0 0,-1 0 0,13 20 0,-21-29 0,0 1 0,1-1 0,-1 1 0,0-1 0,0 1 0,0-1 0,0 0 0,0 0 0,0 1 0,0-1 0,-1 1 0,1 0 0,0-1 0,0 0 0,0 0 0,0 1 0,-1-1 0,1 1 0,0-1 0,0 0 0,-1 0 0,1 0 0,0 1 0,0-1 0,0 1 0,-1-1 0,1 0 0,-1 1 0,-14 9 0,3-2 0,11-6 0,0 0 0,0 0 0,0-1 0,1 1 0,-1 0 0,0 0 0,0-1 0,1 1 0,0 0 0,-1 0 0,1 0 0,-1 0 0,1 0 0,0 0 0,0-1 0,1 2 0,-1-1 0,0-1 0,1 1 0,-1 1 0,0-2 0,1 1 0,0 0 0,0 0 0,0-1 0,0 1 0,0 0 0,0-1 0,3 4 0,3 3 0,1 0 0,0-1 0,1 0 0,12 8 0,6 6 0,14 24-1365,-37-41-5461</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401"/>
    </inkml:context>
    <inkml:brush xml:id="br0">
      <inkml:brushProperty name="width" value="0.03528" units="cm"/>
      <inkml:brushProperty name="height" value="0.03528" units="cm"/>
    </inkml:brush>
  </inkml:definitions>
  <inkml:trace contextRef="#ctx0" brushRef="#br0">0 1474 24575,'12'-30'0,"-8"21"0,4-9 0,0 1 0,1-1 0,2 1 0,22-30 0,-27 38 0,0 0 0,-1 0 0,0-1 0,-1 1 0,6-17 0,-5 14 0,-1 1 0,1 1 0,1-1 0,6-10 0,65-89 0,-70 102 0,5-8 0,1 0 0,0 0 0,2 1 0,26-22 0,33-21 0,-37 28 0,1 1 0,-10 10 0</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402"/>
    </inkml:context>
    <inkml:brush xml:id="br0">
      <inkml:brushProperty name="width" value="0.03528" units="cm"/>
      <inkml:brushProperty name="height" value="0.03528" units="cm"/>
    </inkml:brush>
  </inkml:definitions>
  <inkml:trace contextRef="#ctx0" brushRef="#br0">0 1398 24575,'12'-28'0,"-8"19"0,3-8 0,1 0 0,1 0 0,1 1 0,23-28 0,-27 35 0,0 1 0,-1-1 0,0 0 0,-1 1 0,6-18 0,-6 16 0,0-1 0,1 0 0,1 1 0,6-9 0,64-85 0,-70 97 0,6-9 0,1 1 0,-1-1 0,3 3 0,25-23 0,33-18 0,-38 25 0,3 1 0,-15 13 0</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403"/>
    </inkml:context>
    <inkml:brush xml:id="br0">
      <inkml:brushProperty name="width" value="0.03528" units="cm"/>
      <inkml:brushProperty name="height" value="0.03528" units="cm"/>
    </inkml:brush>
  </inkml:definitions>
  <inkml:trace contextRef="#ctx0" brushRef="#br0">0 1398 24575,'12'-28'0,"-8"19"0,3-8 0,1 0 0,1 0 0,1 1 0,23-28 0,-27 35 0,0 1 0,-1-1 0,0 0 0,-1 1 0,6-18 0,-6 16 0,0-1 0,1 0 0,1 1 0,6-9 0,64-85 0,-70 97 0,6-9 0,1 1 0,-1-1 0,3 3 0,25-23 0,33-18 0,-38 25 0,3 1 0,-15 13 0</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404"/>
    </inkml:context>
    <inkml:brush xml:id="br0">
      <inkml:brushProperty name="width" value="0.03528" units="cm"/>
      <inkml:brushProperty name="height" value="0.03528" units="cm"/>
    </inkml:brush>
  </inkml:definitions>
  <inkml:trace contextRef="#ctx0" brushRef="#br0">1 1751 24575,'158'-11'0,"131"-43"0,-150 25 0,-81 18 0,66-15 0,-106 21 0,1-2 0,0 1 0,-1-2 0,24-14 0,-10 5 0,0 2 0,67-22 0,3-1 0,-41 13 0,67-33 0,-44 17 0,30-17 0,53-47 0,-65 53 0,-28 17 0,94-57 0,-39 27 0,29-19 0</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405"/>
    </inkml:context>
    <inkml:brush xml:id="br0">
      <inkml:brushProperty name="width" value="0.03528" units="cm"/>
      <inkml:brushProperty name="height" value="0.03528" units="cm"/>
    </inkml:brush>
  </inkml:definitions>
  <inkml:trace contextRef="#ctx0" brushRef="#br0">0 1474 24575,'12'-30'0,"-8"21"0,4-9 0,0 1 0,1-1 0,2 1 0,22-30 0,-27 38 0,0 0 0,-1 0 0,0-1 0,-1 1 0,6-17 0,-5 14 0,-1 1 0,1 1 0,1-1 0,6-10 0,65-89 0,-70 102 0,5-8 0,1 0 0,0 0 0,2 1 0,26-22 0,33-21 0,-37 28 0,1 1 0,-10 10 0</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1"/>
    </inkml:context>
    <inkml:brush xml:id="br0">
      <inkml:brushProperty name="width" value="0.035" units="cm"/>
      <inkml:brushProperty name="height" value="0.035" units="cm"/>
    </inkml:brush>
  </inkml:definitions>
  <inkml:trace contextRef="#ctx0" brushRef="#br0">720 16 24575,'-60'-5'0,"51"4"0,0 0 0,-12-3 0,-13 0 0,-187 2 0,113 4 0,-6 2 0,98-4 0,-5 0 0,-1 0 0,-34 6 0,55-6 0,-1 1 0,2-1 0,-2 1 0,1 0 0,0 0 0,0-1 0,-1 1 0,2 0 0,-2 0 0,1 0 0,1 0 0,-1 0 0,0 0 0,0 0 0,0 1 0,1-2 0,-1 2 0,0-1 0,1 0 0,-1 1 0,1-1 0,0 0 0,-1 3 0,1-3 0,0 0 0,-1-1 0,1 2 0,0-1 0,0 0 0,0-1 0,0 1 0,0 0 0,0 0 0,0 0 0,1 0 0,-1 0 0,0 0 0,0-1 0,1 1 0,-1 0 0,0 0 0,0-1 0,1 1 0,0 0 0,-1 0 0,1 0 0,-1-1 0,0 1 0,1 0 0,0-1 0,0 1 0,0-1 0,-1 0 0,1 1 0,0 0 0,0-1 0,-1 1 0,1-1 0,0 0 0,1 1 0,45 5 0,-31-3 0,1-2 0,1 1 0,-1-2 0,18-2 0,5 2 0,119 4 0,-133-4 0,-14 0 0,0 0 0,0 1 0,1 1 0,13 2 0,-12-1 0,1-2 0,-1 1 0,1-1 0,24-3 0,-2 1 0,-23 1 0,-8 1 0,0-1 0,1 0 0,-1 0 0,0-1 0,1 0 0,-1 1 0,0-2 0,0 1 0,0-2 0,0 2 0,7-5 0,-10 5 0,0-1 0,0 1 0,0 0 0,0 0 0,0-1 0,5 2 0,10-6 0,-17 6 4,-1 0 1,1 0-1,-1 0 0,0-1 0,0 1 0,1 0 0,-1 0 0,1 0 0,-1 0 1,1 0-1,-1-1 0,0 1 0,1-1 0,-1 1 0,0-1 0,0 1 0,0 0 1,0 0-1,1-1 0,-1 1 0,0-1 0,0 1 0,0-1 0,1 1 0,-1-1 1,0 1-1,0 0 0,0-1 0,0-1-139,-1 2 0,1-1 0,0-1 0,-1 1 0,1 1 0,0-2 0,0 1 0,-1 1 0,1-1 0,-3-2 0,1 0-6691</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2"/>
    </inkml:context>
    <inkml:brush xml:id="br0">
      <inkml:brushProperty name="width" value="0.035" units="cm"/>
      <inkml:brushProperty name="height" value="0.035" units="cm"/>
    </inkml:brush>
  </inkml:definitions>
  <inkml:trace contextRef="#ctx0" brushRef="#br0">26 373 24575,'0'-18'0,"2"-55"0,0 64 0,-1 0 0,1 1 0,0-1 0,1 0 0,0 2 0,5-13 0,-7 18 0,11-22 0,1 1 0,23-31 0,-32 47 0,2 1 0,0 0 0,0 1 0,0-1 0,0 1 0,1 0 0,-1 0 0,1 1 0,1 0 0,-1 0 0,1 1 0,9-3 0,117-25 0,-123 30 0,-1-1 0,0 1 0,0 0 0,-1 0 0,1 1 0,1 1 0,-1 0 0,0 0 0,-1 1 0,1 0 0,13 4 0,-12-1 0,0 0 0,-1 1 0,1 0 0,-1 0 0,1 1 0,-1 0 0,-1 1 0,10 10 0,-5-3 0,20 25 0,-28-31 0,0-2 0,-2 2 0,2 0 0,-2 0 0,5 13 0,1 17 0,-6-25 0,-1 0 0,2 18 0,4 17 0,-7-42-1365,-1 0-5461</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7"/>
    </inkml:context>
    <inkml:brush xml:id="br0">
      <inkml:brushProperty name="width" value="0.035" units="cm"/>
      <inkml:brushProperty name="height" value="0.035" units="cm"/>
    </inkml:brush>
  </inkml:definitions>
  <inkml:trace contextRef="#ctx0" brushRef="#br0">14 1 24575,'1'9'0,"0"-1"0,-1 0 0,3 0 0,1 10 0,3 13 0,3 0-1365,-10-26-5461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51"/>
    </inkml:context>
    <inkml:brush xml:id="br0">
      <inkml:brushProperty name="width" value="0.03528" units="cm"/>
      <inkml:brushProperty name="height" value="0.03528" units="cm"/>
    </inkml:brush>
  </inkml:definitions>
  <inkml:trace contextRef="#ctx0" brushRef="#br0">273 5 24575,'-11'-1'0,"0"1"0,0 0 0,0 1 0,1 1 0,-1-1 0,0 2 0,1-1 0,-1 2 0,1-1 0,0 1 0,0 1 0,-15 8 0,15-4 0,-1 0 0,1 1 0,1 0 0,0 1 0,1 0 0,0 0 0,0 0 0,1 1 0,0 1 0,1-1 0,1 1 0,0 0 0,1 0 0,0 0 0,1 1 0,1-1 0,0 1 0,0 0 0,2 0 0,-1-1 0,2 1 0,0 0 0,4 18 0,-3-27 0,0 0 0,0 1 0,1-1 0,-1 0 0,1 0 0,-1-2 0</inkml:trace>
  <inkml:trace contextRef="#ctx0" brushRef="#br0" timeOffset="1">129 448 24575,'12'2'0,"16"2"0,0-2 0,46-2 0,-44 0 0,-23-1 0,1 0 0,-1-1 0,0 0 0,0 0 0,0 0 0,0-1 0,0 0 0,-1 0 0,1-1 0,-1 1 0,0-2 0,0 1 0,0-1 0,-1 1 0,1-2 0,-1 1 0,-1 0 0,1-1 0,7-12 0,-8 6 0,-1 0 0,-1 1 0,0-1 0,0 0 0,-1 0 0,-1 0 0,0 0 0,-3-23 0,1-8 0,2 37 0,-1-1 0,0 1 0,-1-1 0,0 1 0,0-1 0,0 1 0,0 0 0,-1 0 0,0 0 0,-1 1 0,1-1 0,-1 1 0,0-1 0,0 1 0,-1 1 0,-5-6 0,-11-9 0,-2 0 0,-32-20 0,37 27 0,13 9-1365,0 0-5461</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8"/>
    </inkml:context>
    <inkml:brush xml:id="br0">
      <inkml:brushProperty name="width" value="0.035" units="cm"/>
      <inkml:brushProperty name="height" value="0.035" units="cm"/>
    </inkml:brush>
  </inkml:definitions>
  <inkml:trace contextRef="#ctx0" brushRef="#br0">59 1 24575,'0'6'0,"0"0"0,0-1 0,-1 1 0,-1 0 0,2-1 0,-2 1 0,-3 7 0,4-9-74,-8 19-571,-6 27-1,14-45-6180</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3"/>
    </inkml:context>
    <inkml:brush xml:id="br0">
      <inkml:brushProperty name="width" value="0.035" units="cm"/>
      <inkml:brushProperty name="height" value="0.035" units="cm"/>
    </inkml:brush>
  </inkml:definitions>
  <inkml:trace contextRef="#ctx0" brushRef="#br0">13 14 24575,'-1'36'0,"0"-16"0,3 38 0,-2-56 0,1-1 0,-1 1 0,1 0 0,0 0 0,-1-1 0,0 1 0,1 0 0,1 0 0,-1-1 0,-1 1 0,1-1 0,1 0 0,-2 1 0,2-1 0,0 1 0,-1-2 0,0 2 0,0-1 0,1 0 0,0 0 0,-1 0 0,1 0 0,0-1 0,0 1 0,-1 0 0,1-1 0,0 1 0,0-1 0,-1 1 0,3-1 0,-2 0 0,1 0 0,-1 0 0,0 0 0,0 0 0,-1 0 0,2-1 0,-1 1 0,0-1 0,0 0 0,0 0 0,0 1 0,-1-1 0,2 0 0,-2 0 0,1 0 0,-1 0 0,2-1 0,-2 1 0,1 0 0,-1 0 0,0-1 0,1 0 0,-1 1 0,0-1 0,1 0 0,0-2 0,0-1 0,0-1 0,0 0 0,0 1 0,-1-2 0,0 2 0,0-1 0,0-1 0,-1 2 0,0-8 0,0-4-82,0 11-101,0 1-1,0-1 1,0 0 0,-1 0 0,0 0-1,-2-8 1,1 9-6643</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4"/>
    </inkml:context>
    <inkml:brush xml:id="br0">
      <inkml:brushProperty name="width" value="0.035" units="cm"/>
      <inkml:brushProperty name="height" value="0.035" units="cm"/>
    </inkml:brush>
  </inkml:definitions>
  <inkml:trace contextRef="#ctx0" brushRef="#br0">11 50 24575,'0'24'0,"-1"-16"0,0 0 0,1 0 0,0 1 0,1-2 0,0 1 0,3 14 0,-3-21 0,1 1 0,-2 0 0,1 0 0,1-1 0,-1 1 0,0 0 0,1-2 0,-1 2 0,1-1 0,-1 1 0,1-1 0,0 0 0,0 0 0,-1 0 0,1 0 0,0-1 0,0 1 0,0 0 0,3 1 0,-1-2 0,-1 1 0,0-1 0,0 1 0,1-1 0,-1 0 0,0 0 0,1 0 0,-1 0 0,0-1 0,1 0 0,3 0 0,-5 0 0,-1 0 0,1 0 0,-2 1 0,2-2 0,0 1 0,-2 1 0,2-2 0,-1 1 0,0 0 0,0 0 0,1-1 0,-2 1 0,1-1 0,0 1 0,0 0 0,-1-1 0,1 1 0,-1-1 0,1 1 0,0-1 0,-1 0 0,1-2 0,-1-5 0,1 1 0,-1-2 0,-1-8 0,1 6 0,0-62-1365,0 68-5461</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5"/>
    </inkml:context>
    <inkml:brush xml:id="br0">
      <inkml:brushProperty name="width" value="0.035" units="cm"/>
      <inkml:brushProperty name="height" value="0.035" units="cm"/>
    </inkml:brush>
  </inkml:definitions>
  <inkml:trace contextRef="#ctx0" brushRef="#br0">23 36 24575,'1'0'0,"0"1"0,0-1 0,1 1 0,-2-1 0,1 0 0,1 1 0,-1 0 0,-1 0 0,1-1 0,1 0 0,-2 1 0,1 0 0,1 1 0,9 12 0,-5-7 0,-1 0 0,1 0 0,-1-1 0,1 0 0,1 0 0,0 0 0,0-2 0,0 1 0,0 0 0,0-1 0,1 0 0,0-1 0,0 0 0,8 3 0,4-2 0,-1-1 0,1-2 0,0 0 0,24-2 0,-9 1 0,-29 0 0,-2-1 0,2 1 0,-1-2 0,1 2 0,-2-2 0,2 0 0,-2 1 0,9-5 0,2-3 0,18-12 0,-14 8 0,-10 7-151,0-1-1,-2-1 0,1 0 0,-1 0 1,0 0-1,-1-1 0,1 1 1,4-13-1,-8 16-6674</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6"/>
    </inkml:context>
    <inkml:brush xml:id="br0">
      <inkml:brushProperty name="width" value="0.035" units="cm"/>
      <inkml:brushProperty name="height" value="0.035" units="cm"/>
    </inkml:brush>
  </inkml:definitions>
  <inkml:trace contextRef="#ctx0" brushRef="#br0">13 5 24575,'-1'35'0,"0"-12"0,3 29 0,3-26 0,-3-18 0,-1 0 0,0-1 0,0 11 0,-1 303 0,2-302-1365,0-16-5461</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7"/>
    </inkml:context>
    <inkml:brush xml:id="br0">
      <inkml:brushProperty name="width" value="0.035" units="cm"/>
      <inkml:brushProperty name="height" value="0.035" units="cm"/>
    </inkml:brush>
  </inkml:definitions>
  <inkml:trace contextRef="#ctx0" brushRef="#br0">12 3 24575,'1'3'0,"0"1"0,-1-1 0,2 0 0,-1 0 0,0 0 0,1 1 0,2 3 0,1 3 0,10 17 0,-10-19 0,-1 1 0,6 14 0,-2-5 0,13 24 0,-5-11 0,33 62 0,-34-67 0,-12-22 0,0-1 0,0 1 0,-1 0 0,0 0 0,0 0 0,0 1 0,-1-1 0,1-1 0,-1 2 0,0 0 0,1 6 0,-2 42 0,4 58 0,-3-90 0,-1-10 0,2 0 0,2 17 0,-1-16 8,1 19 0,-2-13-1389,-2-12-5445</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7"/>
    </inkml:context>
    <inkml:brush xml:id="br0">
      <inkml:brushProperty name="width" value="0.035" units="cm"/>
      <inkml:brushProperty name="height" value="0.035" units="cm"/>
    </inkml:brush>
  </inkml:definitions>
  <inkml:trace contextRef="#ctx0" brushRef="#br0">0 122 24575,'0'-1'0,"1"1"0,-1-2 0,1 1 0,-1 0 0,0 1 0,1-1 0,-1 0 0,1 0 0,0 1 0,-1-1 0,1 0 0,-1 0 0,1 0 0,0 1 0,0 0 0,-1-1 0,2 0 0,-1 0 0,19-8 0,153-52 0,-173 60 0,23-7 0,-12 4 0,1 0 0,11-7 0,-5 5 1,-11 5-1367,-4-1-5460</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8"/>
    </inkml:context>
    <inkml:brush xml:id="br0">
      <inkml:brushProperty name="width" value="0.035" units="cm"/>
      <inkml:brushProperty name="height" value="0.035" units="cm"/>
    </inkml:brush>
  </inkml:definitions>
  <inkml:trace contextRef="#ctx0" brushRef="#br0">232 1 24575,'-1'2'0,"1"-1"0,0 1 0,-1-2 0,1 2 0,-1 0 0,0-2 0,1 2 0,0-1 0,-1 0 0,-1 2 0,-11 12 0,12-13 0,-55 68 0,38-45 0,-2-1 0,-27 27 0,26-28 97,-5 4-1559</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9"/>
    </inkml:context>
    <inkml:brush xml:id="br0">
      <inkml:brushProperty name="width" value="0.035" units="cm"/>
      <inkml:brushProperty name="height" value="0.035" units="cm"/>
    </inkml:brush>
  </inkml:definitions>
  <inkml:trace contextRef="#ctx0" brushRef="#br0">26 2 24575,'0'3'0,"1"0"0,-1 0 0,1 0 0,-1 1 0,1-1 0,1-1 0,-2 1 0,2 0 0,2 4 0,3 4 0,8 11 0,-2-5 0,31 38 0,5 5 0,-43-52-1365,-2-5-5461</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0"/>
    </inkml:context>
    <inkml:brush xml:id="br0">
      <inkml:brushProperty name="width" value="0.035" units="cm"/>
      <inkml:brushProperty name="height" value="0.035" units="cm"/>
    </inkml:brush>
  </inkml:definitions>
  <inkml:trace contextRef="#ctx0" brushRef="#br0">8 200 24575,'1'-1'0,"0"0"0,-1 0 0,0 1 0,1 0 0,0-1 0,0 0 0,-1 1 0,1-1 0,0 1 0,1 0 0,-1-1 0,1-1 0,25-11 0,0 1 0,32-10 0,0 1 0,25-20 0,-16 11 0,32-12 0,-79 33-1365,-17 7-5461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53"/>
    </inkml:context>
    <inkml:brush xml:id="br0">
      <inkml:brushProperty name="width" value="0.03528" units="cm"/>
      <inkml:brushProperty name="height" value="0.03528" units="cm"/>
    </inkml:brush>
  </inkml:definitions>
  <inkml:trace contextRef="#ctx0" brushRef="#br0">69 1 24575,'-6'0'0,"2"-1"0,-1 1 0,1 0 0,0 0 0,-1 1 0,1-1 0,0 1 0,0 0 0,-8 3 0,10-3 0,1 0 0,-1 1 0,1-1 0,0 0 0,0 1 0,0-1 0,0 1 0,0-1 0,0 1 0,0 0 0,1-1 0,-1 1 0,0 0 0,1 0 0,-1-1 0,1 1 0,0 0 0,0 0 0,0 0 0,0 0 0,0-1 0,0 1 0,1 3 0,-1-1 0,0-1 0,1 1 0,-1-1 0,1 1 0,0-1 0,0 0 0,0 1 0,0-1 0,1 0 0,-1 0 0,1 0 0,0 0 0,0 0 0,0 0 0,0-1 0,4 4 0,-5-5 0,1 0 0,-1 0 0,1 1 0,0-1 0,0-1 0,0 1 0,-1 0 0,1 0 0,0-1 0,0 1 0,0-1 0,0 1 0,0-1 0,0 0 0,0 0 0,0 0 0,0 0 0,0 0 0,0 0 0,0-1 0,0 1 0,0-1 0,0 1 0,0-1 0,0 0 0,-1 0 0,1 1 0,0-1 0,0-1 0,1 0 0,2-2 0,-2 1 0,1 0 0,0-1 0,-1 0 0,0 0 0,1 0 0,-2 0 0,1 0 0,0-1 0,2-7 0,-4 11 0,0 0 0,-1 0 0,0 0 0,1 0 0,-1 0 0,1 0 0,-1-1 0,0 1 0,0 0 0,0 0 0,0 0 0,0-1 0,0 1 0,0 0 0,0 0 0,0 0 0,0-1 0,-1 1 0,1 0 0,0 0 0,-1 0 0,1 0 0,-1 0 0,0 0 0,1 0 0,-1 0 0,0 0 0,1 0 0,-1 0 0,0 0 0,0 0 0,0 0 0,0 1 0,0-1 0,0 0 0,0 1 0,0-1 0,0 1 0,0-1 0,0 1 0,0-1 0,-1 1 0,1 0 0,0-1 0,0 1 0,0 0 0,-2 0 0,-16-4-1365,13 3-5461</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1"/>
    </inkml:context>
    <inkml:brush xml:id="br0">
      <inkml:brushProperty name="width" value="0.035" units="cm"/>
      <inkml:brushProperty name="height" value="0.035" units="cm"/>
    </inkml:brush>
  </inkml:definitions>
  <inkml:trace contextRef="#ctx0" brushRef="#br0">6 0 24575,'2'0'0,"-1"1"0,1 0 0,0-1 0,0 2 0,-1-1 0,0-1 0,0 2 0,1-1 0,0 0 0,-2 1 0,3 1 0,0-1 0,19 22 0,-12-13 0,1 1 0,1-1 0,21 15 0,-21-17-36,0 1 0,18 19 0,-14-14-1221,-12-12-5569</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2"/>
    </inkml:context>
    <inkml:brush xml:id="br0">
      <inkml:brushProperty name="width" value="0.035" units="cm"/>
      <inkml:brushProperty name="height" value="0.035" units="cm"/>
    </inkml:brush>
  </inkml:definitions>
  <inkml:trace contextRef="#ctx0" brushRef="#br0">26 1 24575,'0'1'0,"1"0"0,1 3 0,0 0 0,2 0 0,-1 0 0,1 0 0,-1-1 0,1 1 0,-1-1 0,1 0 0,-1 0 0,0 0 0,-1 0 0,1 0 0</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3"/>
    </inkml:context>
    <inkml:brush xml:id="br0">
      <inkml:brushProperty name="width" value="0.035" units="cm"/>
      <inkml:brushProperty name="height" value="0.035" units="cm"/>
    </inkml:brush>
  </inkml:definitions>
  <inkml:trace contextRef="#ctx0" brushRef="#br0">27 305 24575,'0'-2'0,"1"0"0,-1 0 0,1 1 0,-1-2 0,0 2 0,1-1 0,0 0 0,0 0 0,-1 1 0,1-1 0,1 1 0,-1-1 0,2-2 0,20-18 0,-15 14 0,2 0 0,-1 1 0,1 0 0,1 1 0,13-7 0,-15 9 0,103-53 0,-85 42 0,14-7 0,-26 15 0,27-18 0,-11 5 0,-29 19 0,17-9 0,23-20 0,-24 18-1365,-14 10-5461</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4"/>
    </inkml:context>
    <inkml:brush xml:id="br0">
      <inkml:brushProperty name="width" value="0.035" units="cm"/>
      <inkml:brushProperty name="height" value="0.035" units="cm"/>
    </inkml:brush>
  </inkml:definitions>
  <inkml:trace contextRef="#ctx0" brushRef="#br0">6 1 24575,'0'244'-1365,"0"-239"-5461</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5"/>
    </inkml:context>
    <inkml:brush xml:id="br0">
      <inkml:brushProperty name="width" value="0.035" units="cm"/>
      <inkml:brushProperty name="height" value="0.035" units="cm"/>
    </inkml:brush>
  </inkml:definitions>
  <inkml:trace contextRef="#ctx0" brushRef="#br0">20 1 24575,'1'5'0,"-1"-1"0,1 0 0,0 1 0,0-1 0,3 7 0,4 14 0,-7-11 0,0 0 0,-2 14 0,1-19 0,-1 0 0,2 1 0,-1 0 0,2-1 0,-1 0 0,4 12 0,-1-3-1365,-3-13-5461</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6"/>
    </inkml:context>
    <inkml:brush xml:id="br0">
      <inkml:brushProperty name="width" value="0.035" units="cm"/>
      <inkml:brushProperty name="height" value="0.035" units="cm"/>
    </inkml:brush>
  </inkml:definitions>
  <inkml:trace contextRef="#ctx0" brushRef="#br0">30 260 24575,'0'-1'0,"1"0"0,-1-1 0,0 1 0,1 0 0,-1 0 0,0-1 0,1 2 0,0-2 0,0 1 0,-1 0 0,1 0 0,0 0 0,0 0 0,0 0 0,-1 0 0,1 0 0,2-1 0,20-12 0,6-2 0,37-27 0,-54 35 0,0 1 0,0 1 0,1 0 0,-1 1 0,1 0 0,15-3 0,-8 2 0,29-13 0,-44 16 0,2-1 0,5-6 0,7-3 0,3 0 0,16-10 0,-33 21-57,0-1 0,-1 1-1,0-2 1,0 1 0,4-4 0,-2 1-965,-3 3-5804</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7"/>
    </inkml:context>
    <inkml:brush xml:id="br0">
      <inkml:brushProperty name="width" value="0.035" units="cm"/>
      <inkml:brushProperty name="height" value="0.035" units="cm"/>
    </inkml:brush>
  </inkml:definitions>
  <inkml:trace contextRef="#ctx0" brushRef="#br0">9 0 24575,'0'180'0,"0"-177"0,1 0 0,-1 0 0,1 1 0,1 4 0,-1-4 0,0 0 0,0-1 0,1 7 0,-2-4-1365,0-1-5461</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8"/>
    </inkml:context>
    <inkml:brush xml:id="br0">
      <inkml:brushProperty name="width" value="0.035" units="cm"/>
      <inkml:brushProperty name="height" value="0.035" units="cm"/>
    </inkml:brush>
  </inkml:definitions>
  <inkml:trace contextRef="#ctx0" brushRef="#br0">16 9 24575,'86'-4'0,"72"1"0,-22 1 57,-73 3-1479,-58-1-5404</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9"/>
    </inkml:context>
    <inkml:brush xml:id="br0">
      <inkml:brushProperty name="width" value="0.035" units="cm"/>
      <inkml:brushProperty name="height" value="0.035" units="cm"/>
    </inkml:brush>
  </inkml:definitions>
  <inkml:trace contextRef="#ctx0" brushRef="#br0">25-1 24575,'1'1'0,"-1"-1"0,1 0 0,-1 0 0,1 1 0,-1-1 0,1 0 0,0 0 0,-1 1 0,0-1 0,0 1 0,1-1 0,-1 1 0,1-1 0,-1 0 0,2 2 0,5 10 0,-4-8 0,34 57 0,-23-38 0,-5-8 0,1 0 0,1-1 0,-1-1 0,25 23 0,-9-12-1365,-22-21-5461</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0"/>
    </inkml:context>
    <inkml:brush xml:id="br0">
      <inkml:brushProperty name="width" value="0.035" units="cm"/>
      <inkml:brushProperty name="height" value="0.035" units="cm"/>
    </inkml:brush>
  </inkml:definitions>
  <inkml:trace contextRef="#ctx0" brushRef="#br0">28 175 24575,'0'-1'0,"0"0"0,1 0 0,-1 1 0,0-1 0,1 0 0,-1 0 0,0 0 0,0 1 0,1-1 0,0 0 0,-1 1 0,1-1 0,-1 1 0,0-1 0,1 0 0,0 1 0,0-1 0,0 1 0,-1-1 0,1 1 0,0 0 0,0-1 0,21-8 0,-16 7 0,61-28 0,-53 25 0,0 0 0,-1-2 0,20-11 0,-26 14 0,1 1 0,-1 0 0,1-1 0,0 2 0,-1 0 0,13-2 0,-15 2 0,5-1 0,1 0 0,-1-1 0,12-5 0,-9 3 0,15-4 0,5-3 0,-11 5-1365,-18 6-5461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54"/>
    </inkml:context>
    <inkml:brush xml:id="br0">
      <inkml:brushProperty name="width" value="0.03528" units="cm"/>
      <inkml:brushProperty name="height" value="0.03528" units="cm"/>
    </inkml:brush>
  </inkml:definitions>
  <inkml:trace contextRef="#ctx0" brushRef="#br0">235 1 24575,'-31'20'0,"15"-7"0,8-8 0,-13 6 0,0 1 0,1 1 0,1 1 0,0 0 0,-32 34 0,44-41 0,-14 25 0,20-31 0,1 0 0,0 0 0,0 0 0,0 0 0,0 0 0,0 0 0,0-1 0,0 1 0,1 0 0,-1 0 0,0 0 0,0 0 0,1 0 0,-1-1 0,1 1 0,-1 0 0,0 0 0,1 0 0,-1-1 0,1 1 0,0 0 0,-1-1 0,1 1 0,0-1 0,-1 1 0,1 0 0,0-1 0,0 1 0,-1-1 0,1 0 0,0 1 0,0-1 0,0 0 0,0 1 0,-1-1 0,1 0 0,1 0 0,1 2 0,-1-1 0,1 0 0,0 0 0,-1 0 0,1 0 0,0 0 0,-1 0 0,1-1 0,0 1 0,0-1 0,0 0 0,0 0 0,-1 0 0,1 0 0,0-1 0,0 1 0,0-1 0,-1 1 0,1-1 0,0 0 0,-1 0 0,1 0 0,0-1 0,-1 1 0,0 0 0,1-1 0,-1 0 0,0 0 0,0 1 0,0-1 0,0-1 0,3-2 0,123-163 0,-122 162-1365,0 1-5461</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1"/>
    </inkml:context>
    <inkml:brush xml:id="br0">
      <inkml:brushProperty name="width" value="0.035" units="cm"/>
      <inkml:brushProperty name="height" value="0.035" units="cm"/>
    </inkml:brush>
  </inkml:definitions>
  <inkml:trace contextRef="#ctx0" brushRef="#br0">6 2 24575,'1'0'0,"0"0"0,0 0 0,1 0 0,-2 0 0,1 1 0,1-1 0,-1 1 0,-1-1 0,2 0 0,-1 1 0,-1-1 0,1 1 0,1 0 0,-1-1 0,0 2 0,12 14 0,-1-2 0,4 2 0,-8-8 0,1-1 0,-2 0 0,12 7 0,44 23-1365,-60-35-5461</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2"/>
    </inkml:context>
    <inkml:brush xml:id="br0">
      <inkml:brushProperty name="width" value="0.035" units="cm"/>
      <inkml:brushProperty name="height" value="0.035" units="cm"/>
    </inkml:brush>
  </inkml:definitions>
  <inkml:trace contextRef="#ctx0" brushRef="#br0">89 2 24575,'-1'1'0,"1"-1"0,0 0 0,-1 1 0,0-1 0,1 0 0,-1 0 0,1 0 0,0 1 0,-1-1 0,1 1 0,-1-1 0,1 1 0,-1-1 0,1 0 0,0 0 0,-1 1 0,1 0 0,0-1 0,0 2 0,-7 12 0,6-11 0,-21 58 0,-7-5-1365,27-51-5461</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3"/>
    </inkml:context>
    <inkml:brush xml:id="br0">
      <inkml:brushProperty name="width" value="0.035" units="cm"/>
      <inkml:brushProperty name="height" value="0.035" units="cm"/>
    </inkml:brush>
  </inkml:definitions>
  <inkml:trace contextRef="#ctx0" brushRef="#br0">52 0 24575,'0'5'0,"-1"-1"0,0 1 0,0 0 0,0-1 0,-1 0 0,-3 9 0,3-9 0,0 2 0,0-1 0,1 1 0,-2 5 0,2-5-7,0 0-1,-1-1 1,-4 12-1,2-4-1327,2-8-5491</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4"/>
    </inkml:context>
    <inkml:brush xml:id="br0">
      <inkml:brushProperty name="width" value="0.035" units="cm"/>
      <inkml:brushProperty name="height" value="0.035" units="cm"/>
    </inkml:brush>
  </inkml:definitions>
  <inkml:trace contextRef="#ctx0" brushRef="#br0">21 20 24575,'2'-1'0,"1"-1"0,0 0 0,-1 0 0,1 1 0,0 0 0,0-1 0,0 1 0,0 1 0,-1-1 0,1 0 0,5 0 0,5 0 0,18 0 0,-23 1 0,130 1-1365,-132-1-5461</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5"/>
    </inkml:context>
    <inkml:brush xml:id="br0">
      <inkml:brushProperty name="width" value="0.035" units="cm"/>
      <inkml:brushProperty name="height" value="0.035" units="cm"/>
    </inkml:brush>
  </inkml:definitions>
  <inkml:trace contextRef="#ctx0" brushRef="#br0">12 0 24575,'4'23'0,"-4"-15"0,1 1 0,-1-1 0,4 11 0,-2-1-1365,-2-14-5461</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6"/>
    </inkml:context>
    <inkml:brush xml:id="br0">
      <inkml:brushProperty name="width" value="0.035" units="cm"/>
      <inkml:brushProperty name="height" value="0.035" units="cm"/>
    </inkml:brush>
  </inkml:definitions>
  <inkml:trace contextRef="#ctx0" brushRef="#br0">11 116 24575,'13'-9'0,"-1"4"0,0 1 0,15-3 0,-8 2 0,-6 1 0,-2 0 0,2-2 0,12-6 0,-4 0 0,0 1 0,29-11 0,-19 8-1365,-27 12-5461</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8"/>
    </inkml:context>
    <inkml:brush xml:id="br0">
      <inkml:brushProperty name="width" value="0.035" units="cm"/>
      <inkml:brushProperty name="height" value="0.035" units="cm"/>
    </inkml:brush>
  </inkml:definitions>
  <inkml:trace contextRef="#ctx0" brushRef="#br0">211 0 24575,'-2'1'0,"1"-1"0,-1 1 0,1-1 0,0 0 0,-1 1 0,1-1 0,0 1 0,-1 0 0,2-1 0,-2 1 0,1 1 0,0-1 0,0-1 0,0 1 0,0 1 0,-2 1 0,-12 19 0,-1 13 0,14-28 0,-1 0 0,0-1 0,0 0 0,0 0 0,-1 0 0,-4 6 0,1-3 0,1 0 0,0 0 0,-4 11 0,-2 1 0,-7 10 0,-39 49 0,49-68-1365,5-8-5461</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9"/>
    </inkml:context>
    <inkml:brush xml:id="br0">
      <inkml:brushProperty name="width" value="0.035" units="cm"/>
      <inkml:brushProperty name="height" value="0.035" units="cm"/>
    </inkml:brush>
  </inkml:definitions>
  <inkml:trace contextRef="#ctx0" brushRef="#br0">115 1 24575,'0'20'0,"1"-12"0,-1 0 0,0 0 0,0-1 0,-1 1 0,0-1 0,0 1 0,-3 8 0,0-4 0,-5 20 0,8-21 0,-2 1 0,-5 11 0,3-6 0,-5 16 0,2-4 0,-18 36 0,2 3 0,17-51-1365,3-10-5461</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0"/>
    </inkml:context>
    <inkml:brush xml:id="br0">
      <inkml:brushProperty name="width" value="0.035" units="cm"/>
      <inkml:brushProperty name="height" value="0.035" units="cm"/>
    </inkml:brush>
  </inkml:definitions>
  <inkml:trace contextRef="#ctx0" brushRef="#br0">62 1 24575,'0'2'0,"-3"2"0,-1 1 0,0 2 0,0 1 0,1 3 0,-3-1 0,1-1 0,0 0 0,0-2 0,1 0 0,1 1 0,-1-2 0,-1 2 0,1 1 0,1-2-8191</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1"/>
    </inkml:context>
    <inkml:brush xml:id="br0">
      <inkml:brushProperty name="width" value="0.035" units="cm"/>
      <inkml:brushProperty name="height" value="0.035" units="cm"/>
    </inkml:brush>
  </inkml:definitions>
  <inkml:trace contextRef="#ctx0" brushRef="#br0">9 48 24575,'-3'13'0,"2"-12"0,1-1 0,0 2 0,0-1 0,-1 0 0,1 0 0,0 0 0,-1 0 0,1 0 0,0 1 0,0-1 0,0 0 0,1 1 0,-1-2 0,0 1 0,0-1 0,0 0 0,0 0 0,0 0 0,0 0 0,0 0 0,0 0 0,0 1 0,1-1 0,-1 0 0,0 0 0,0 0 0,0 0 0,0 0 0,0 0 0,0 0 0,0 0 0,0 0 0,0 0 0,0 0 0,0 0 0,0 0 0,0 1 0,1-1 0,-1 0 0,0 0 0,0 0 0,0 0 0,0-1 0,1 1 0,-1 0 0,0 0 0,0 0 0,0 0 0,0 0 0,0 0 0,0 0 0,1 0 0,-1 0 0,0 0 0,0 0 0,0 0 0,0 0 0,0-1 0,0 1 0,1 0 0,-1 0 0,0 0 0,0 0 0,0 0 0,0 0 0,0-1 0,0 1 0,0 0 0,0 0 0,0 0 0,0 0 0,0 0 0,4-7 0,-2 0 0,-1-1 0,1-12 0,-2 21 0,0 0 0,0 0 0,0 0 0,0-1 0,0 1 0,0 0 0,0 0 0,1-1 0,-1 1 0,0 0 0,0 0 0,0 0 0,1-1 0,-1 1 0,1-1 0,0 1 0,-1 0 0,1-1 0,-1 1 0,0-1 0,1 0 0,-1 0 0,0 0 0,0 1 0,0-1 0,0 0 0,1 0 0,-1 0 0,0 0 0,0 0 0,0 0 0,1 0 0,-1 0 0,0 0 0,0 0 0,0 0 0,0 0 0,0 0 0,0 0 0,0 0 0,0 0 0,0 0 0,1-1 0,-1 1 0,0 0 0,0 0 0,0 0 0,0 0 0,1 0 0,-1 0 0,0 0 0,0 0 0,0-1 0,3-8 0,-3 5 0,0 0 0,0 0 0,0 0 0,-2-6 0,2 10 0,0-2 0,0 1 0,-1 1 0,1-1 0,-1 0 0,1 0 0,-1 0 0,1 1 0,0-1 0,-1 0 0,-1 0 0,2 0 0,0 1 0,0 0 0,0 0 0,-1 0 0,1-1 0,0 1 0,-1 0 0,1 0 0,-1 0 0,1 0 0,-1 0 0,1 0 0,0 0 0,0 0 0,0 0 0,-1 0 0,1 0 0,-1 0 0,1 0 0,0 0 0,-1 0 0,1 0 0,0 1 0,0-1 0,0 0 0,-1 0 0,1 0 0,-1 1 0,1-1 0,0 0 0,-1 0 0,0 1 7,0 0 0,0 0 0,0 0 0,1 1 0,-1-1 0,0 0 0,0 0 0,0 0 0,1 0 0,0 1 0,-1-1 0,1 1 0,-1-1 0,0 3 0,-1 20-1063,2-22 642,0 8-6412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55"/>
    </inkml:context>
    <inkml:brush xml:id="br0">
      <inkml:brushProperty name="width" value="0.035" units="cm"/>
      <inkml:brushProperty name="height" value="0.035" units="cm"/>
    </inkml:brush>
  </inkml:definitions>
  <inkml:trace contextRef="#ctx0" brushRef="#br0">0 0 24575,'0'0'-8191</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4"/>
    </inkml:context>
    <inkml:brush xml:id="br0">
      <inkml:brushProperty name="width" value="0.035" units="cm"/>
      <inkml:brushProperty name="height" value="0.035" units="cm"/>
    </inkml:brush>
  </inkml:definitions>
  <inkml:trace contextRef="#ctx0" brushRef="#br0">0 0 24575,'0'2'0,"0"1"0,0 2 0,0 3 0,0 0 0,0 3 0,2-1 0,-1 0 0,1 0 0,0 0 0,-1-1-8191</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5"/>
    </inkml:context>
    <inkml:brush xml:id="br0">
      <inkml:brushProperty name="width" value="0.035" units="cm"/>
      <inkml:brushProperty name="height" value="0.035" units="cm"/>
    </inkml:brush>
  </inkml:definitions>
  <inkml:trace contextRef="#ctx0" brushRef="#br0">0 1 24575,'2'0'0,"2"0"0,1 2 0,1 3 0,0 4 0,1-2 0,0 2 0,-2 0 0,0 0 0,-1-1 0,-1-1-8191</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6"/>
    </inkml:context>
    <inkml:brush xml:id="br0">
      <inkml:brushProperty name="width" value="0.035" units="cm"/>
      <inkml:brushProperty name="height" value="0.035" units="cm"/>
    </inkml:brush>
  </inkml:definitions>
  <inkml:trace contextRef="#ctx0" brushRef="#br0">0 0 24575,'0'3'0,"0"2"0,0 3 0,3 0 0,0-2 0,1-4 0,-2 0 0,1 2 0,-1-1 0,0-2 0,3-3 0,1-1 0,-3-4 0,1 0 0,-1-2-8191</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2"/>
    </inkml:context>
    <inkml:brush xml:id="br0">
      <inkml:brushProperty name="width" value="0.035" units="cm"/>
      <inkml:brushProperty name="height" value="0.035" units="cm"/>
    </inkml:brush>
  </inkml:definitions>
  <inkml:trace contextRef="#ctx0" brushRef="#br0">114 1 24575,'0'5'0,"-1"0"0,0 1 0,-1-1 0,2 0 0,-5 8 0,-2 6 0,-20 90 0,23-81 0,3-18 0,0-1 0,-5 13 0,1-2 0,1 1 0,-3 23 0,1-1 0,-3-5 0,5-25 0,-3 22 0,7-28-195,-1-1 0,1-1 0,-2 2 0,0-2 0,1 1 0,-6 10 0,3-8-6631</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3"/>
    </inkml:context>
    <inkml:brush xml:id="br0">
      <inkml:brushProperty name="width" value="0.035" units="cm"/>
      <inkml:brushProperty name="height" value="0.035" units="cm"/>
    </inkml:brush>
  </inkml:definitions>
  <inkml:trace contextRef="#ctx0" brushRef="#br0">0 0 24575,'1'1'0,"0"0"0,-1-1 0,1 1 0,0 0 0,0 0 0,-1-1 0,0 1 0,1 0 0,-1 0 0,1 0 0,0 0 0,-1 0 0,0 0 0,1-1 0,-1 2 0,0-1 0,0 0 0,0 1 0,1 3 0,57 178 0,-44-142 0,-10-24 0,1-2 0,0 1 0,13 23 0,-12-28 0,-1 0 0,5 15 0,3 8 0,22 56 0,-15-40-1365,-17-42-5461</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0"/>
    </inkml:context>
    <inkml:brush xml:id="br0">
      <inkml:brushProperty name="width" value="0.025" units="cm"/>
      <inkml:brushProperty name="height" value="0.025" units="cm"/>
    </inkml:brush>
  </inkml:definitions>
  <inkml:trace contextRef="#ctx0" brushRef="#br0">1 1 24575,'0'19'0,"2"1"0,0-1 0,1 1 0,1-2 0,1 2 0,0-1 0,1-2 0,11 22 0,13 31 0,79 131 0,-93-181 0,1-1 0,1 0 0,1-1 0,0-2 0,1 0 0,36 22 0,-38-27-136,1 0-1,1-1 1,-1 0-1,1-2 1,0 0-1,1-2 1,0 0-1,1-1 0,33 3 1,-40-7-6690</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30"/>
    </inkml:context>
    <inkml:brush xml:id="br0">
      <inkml:brushProperty name="width" value="0.03528" units="cm"/>
      <inkml:brushProperty name="height" value="0.03528" units="cm"/>
    </inkml:brush>
  </inkml:definitions>
  <inkml:trace contextRef="#ctx0" brushRef="#br0">7992 343 24575,'23'9'0,"33"7"0,46 18 0,-41-6 0,96 36 0,-145-59 0,0 1 0,-1-1 0,0 3 0,20 13 0,-18-12 0,-1 0 0,26 13 0,1-4 0,68 45 0,-35-22 0,-49-29 0,-1 0 0,22 16 0,0 1 0,-33-22 0,1 0 0,-1 1 0,-1 0 0,0 1 0,13 12 0,-10-8 0,2 0 0,1-1 0,-1 0 0,2-2 0,-1 1 0,2-2 0,17 8 0,8 4 0,-36-16 0,0-1 0,-1 1 0,0 0 0,8 9 0,-8-8 0,0 0 0,0-1 0,0 0 0,14 8 0,27 11 0,70 40 0,-95-52 0,1-1 0,36 15 0,-36-17 0,-1 0 0,-1 1 0,25 16 0,-24-13 0,1 0 0,0-3 0,44 16 0,-16-7 0,2 10 0,-44-23 0,1 0 0,0-1 0,0 0 0,18 6 0,90 36 0,-107-43 0,-2 0 0,2 1 0,-2 0 0,18 12 0,-8-5 0,-1-3 0,0-1 0,1-1 0,30 8 0,-28-8 0,2 0 0,0 0 0,0 1 0,0-3 0,1 0 0,28 2 0,-45-6 0,1 0 0,-1 1 0,1-1 0,-2 1 0,13 5 0,25 7 0,9-7-455,1-2 0,55-3 0,-93-2-6371</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38"/>
    </inkml:context>
    <inkml:brush xml:id="br0">
      <inkml:brushProperty name="width" value="0.03528" units="cm"/>
      <inkml:brushProperty name="height" value="0.03528" units="cm"/>
    </inkml:brush>
  </inkml:definitions>
  <inkml:trace contextRef="#ctx0" brushRef="#br0">5174 338 24575,'81'31'0,"-27"-7"0,23 8 0,-15-9 0,93 49 0,-72-26 0,36 17 0,-82-45 0,41 29 0,-15-9 0,-21-14 0,53 31 0,-76-42 0,3 1 0,-2 1 0,0 0 0,35 35 0,-27-21 0,-19-21 0,0 1 0,0 1 0,-1-1 0,-1 1 0,1 1 0,9 19 0,-10-17 0,1 1 0,15 21 0,-15-24 0,0 1 0,-1-1 0,0 1 0,5 14 0,45 106 0,-31-100-1365,-17-23-5461</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39"/>
    </inkml:context>
    <inkml:brush xml:id="br0">
      <inkml:brushProperty name="width" value="0.03528" units="cm"/>
      <inkml:brushProperty name="height" value="0.03528" units="cm"/>
    </inkml:brush>
  </inkml:definitions>
  <inkml:trace contextRef="#ctx0" brushRef="#br0">26 0 24575,'0'3'0,"0"3"0,0 2 0,0 3 0,0 2 0,0 1 0,-2-2 0,-1 0 0,0 0 0,0 2 0,2 2 0,-1 1 0,2-1 0,-3-3 0,0-1 0,0 0 0,1-2-8191</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0"/>
    </inkml:context>
    <inkml:brush xml:id="br0">
      <inkml:brushProperty name="width" value="0.03528" units="cm"/>
      <inkml:brushProperty name="height" value="0.03528" units="cm"/>
    </inkml:brush>
  </inkml:definitions>
  <inkml:trace contextRef="#ctx0" brushRef="#br0">1 0 24575,'0'3'0,"0"3"0,0 2 0,0 5 0,0 3 0,0 2 0,0-2 0,0 1 0,0-1 0,0-1 0,0 3 0,0-1 0,0 0 0,0 0 0,0-4-8191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56"/>
    </inkml:context>
    <inkml:brush xml:id="br0">
      <inkml:brushProperty name="width" value="0.035" units="cm"/>
      <inkml:brushProperty name="height" value="0.035" units="cm"/>
    </inkml:brush>
  </inkml:definitions>
  <inkml:trace contextRef="#ctx0" brushRef="#br0">0 1 24575</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1"/>
    </inkml:context>
    <inkml:brush xml:id="br0">
      <inkml:brushProperty name="width" value="0.03528" units="cm"/>
      <inkml:brushProperty name="height" value="0.03528" units="cm"/>
    </inkml:brush>
  </inkml:definitions>
  <inkml:trace contextRef="#ctx0" brushRef="#br0">0 1 24575,'1'0'0,"1"0"0,-1 0 0,2 0 0,-2 0 0,1 0 0,-1 1 0,1-1 0,-1 0 0,1 0 0,-1 1 0,1 0 0,-1-1 0,1 1 0,-1-1 0,1 2 0,-1-1 0,1-1 0,-2 1 0,2 0 0,-1 0 0,0 1 0,1-2 0,0 4 0,-1 0 0,1 0 0,-1 0 0,1 0 0,-1 0 0,-1 1 0,1-2 0,0 7 0,0-1 0,2 19-273,0-1 0,3 0 0,0 0 0,18 46 0,-19-63-6553</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2"/>
    </inkml:context>
    <inkml:brush xml:id="br0">
      <inkml:brushProperty name="width" value="0.03528" units="cm"/>
      <inkml:brushProperty name="height" value="0.03528" units="cm"/>
    </inkml:brush>
  </inkml:definitions>
  <inkml:trace contextRef="#ctx0" brushRef="#br0">0 1 24575,'3'0'0,"1"0"0,-1 0 0,0 0 0,0 0 0,0 1 0,0-1 0,0 1 0,0 0 0,0 0 0,0-1 0,0 2 0,4 1 0,-5-1 0,-1 0 0,1-1 0,-1 2 0,1-2 0,-2 1 0,2 0 0,-1 1 0,0-1 0,0 0 0,0 0 0,-1 0 0,0 1 0,1-1 0,0 0 0,-1 0 0,0 0 0,0 3 0,1 13 0,1 0 0,1-1 0,0 1 0,1-1 0,2 0 0,6 18 0,3 14-1365,-11-39-5461</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3"/>
    </inkml:context>
    <inkml:brush xml:id="br0">
      <inkml:brushProperty name="width" value="0.03528" units="cm"/>
      <inkml:brushProperty name="height" value="0.03528" units="cm"/>
    </inkml:brush>
  </inkml:definitions>
  <inkml:trace contextRef="#ctx0" brushRef="#br0">5041 310 24575,'99'37'0,"-46"-14"0,22 7 0,-14-8 0,91 46 0,-71-25 0,35 17 0,-79-42 0,39 26 0,-14-8 0,-20-13 0,50 29 0,-73-40 0,2 1 0,-2 1 0,2 0 0,33 34 0,-27-21 0,-18-18 0,-1-1 0,1 1 0,-1 0 0,-1 0 0,0 1 0,10 19 0,-10-16 0,1 0 0,14 19 0,-14-21 0,0 0 0,-1 1 0,0-1 0,4 13 0,46 101 0,-32-95-1365,-16-21-5461</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4"/>
    </inkml:context>
    <inkml:brush xml:id="br0">
      <inkml:brushProperty name="width" value="0.035" units="cm"/>
      <inkml:brushProperty name="height" value="0.035" units="cm"/>
    </inkml:brush>
  </inkml:definitions>
  <inkml:trace contextRef="#ctx0" brushRef="#br0">0 315 24575,'33'-76'0,"-32"73"0,8-16 0,9-26 0,-16 38 0,-1 1 0,1-1 0,-1 1 0,0-1 0,-1 1 0,0-1 0,0 1 0,-1-10 0,1 15 0,0-1 0,0 1 0,0 0 0,0 0 0,0 0 0,0 0 0,0 0 0,1-1 0,-1 2 0,1-1 0,-1 0 0,1 0 0,-1-1 0,1 2 0,0-1 0,-1 0 0,1 0 0,-1 0 0,1 0 0,1 1 0,-2-1 0,3-1 0,26-15 0,-8 5 0,-15 6-116,3-1-196,0 0 0,-1-1-1,13-15 1</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5"/>
    </inkml:context>
    <inkml:brush xml:id="br0">
      <inkml:brushProperty name="width" value="0.03528" units="cm"/>
      <inkml:brushProperty name="height" value="0.03528" units="cm"/>
    </inkml:brush>
  </inkml:definitions>
  <inkml:trace contextRef="#ctx0" brushRef="#br0">0 1 24575,'3'0'0,"1"0"0,-1 0 0,0 0 0,0 0 0,0 1 0,0-1 0,0 1 0,0 0 0,0 0 0,0-1 0,0 2 0,4 1 0,-5-1 0,-1 0 0,1-1 0,-1 2 0,1-2 0,-2 1 0,2 0 0,-1 1 0,0-1 0,0 0 0,0 0 0,-1 0 0,0 1 0,1-1 0,0 0 0,-1 0 0,0 0 0,0 3 0,1 13 0,1 0 0,1-1 0,0 1 0,1-1 0,2 0 0,6 18 0,3 14-1365,-11-39-5461</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6"/>
    </inkml:context>
    <inkml:brush xml:id="br0">
      <inkml:brushProperty name="width" value="0.035" units="cm"/>
      <inkml:brushProperty name="height" value="0.035" units="cm"/>
    </inkml:brush>
  </inkml:definitions>
  <inkml:trace contextRef="#ctx0" brushRef="#br0">0 315 24575,'33'-76'0,"-32"73"0,8-16 0,9-26 0,-16 38 0,-1 1 0,1-1 0,-1 1 0,0-1 0,-1 1 0,0-1 0,0 1 0,-1-10 0,1 15 0,0-1 0,0 1 0,0 0 0,0 0 0,0 0 0,0 0 0,0 0 0,1-1 0,-1 2 0,1-1 0,-1 0 0,1 0 0,-1-1 0,1 2 0,0-1 0,-1 0 0,1 0 0,-1 0 0,1 0 0,1 1 0,-2-1 0,3-1 0,26-15 0,-8 5 0,-15 6-116,3-1-196,0 0 0,-1-1-1,13-15 1</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7"/>
    </inkml:context>
    <inkml:brush xml:id="br0">
      <inkml:brushProperty name="width" value="0.03528" units="cm"/>
      <inkml:brushProperty name="height" value="0.03528" units="cm"/>
    </inkml:brush>
  </inkml:definitions>
  <inkml:trace contextRef="#ctx0" brushRef="#br0">5041 310 24575,'99'37'0,"-46"-14"0,22 7 0,-14-8 0,91 46 0,-71-25 0,35 17 0,-79-42 0,39 26 0,-14-8 0,-20-13 0,50 29 0,-73-40 0,2 1 0,-2 1 0,2 0 0,33 34 0,-27-21 0,-18-18 0,-1-1 0,1 1 0,-1 0 0,-1 0 0,0 1 0,10 19 0,-10-16 0,1 0 0,14 19 0,-14-21 0,0 0 0,-1 1 0,0-1 0,4 13 0,46 101 0,-32-95-1365,-16-21-5461</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8"/>
    </inkml:context>
    <inkml:brush xml:id="br0">
      <inkml:brushProperty name="width" value="0.03528" units="cm"/>
      <inkml:brushProperty name="height" value="0.03528" units="cm"/>
    </inkml:brush>
  </inkml:definitions>
  <inkml:trace contextRef="#ctx0" brushRef="#br0">7992 343 24575,'23'9'0,"33"7"0,46 18 0,-41-6 0,96 36 0,-145-59 0,0 1 0,-1-1 0,0 3 0,20 13 0,-18-12 0,-1 0 0,26 13 0,1-4 0,68 45 0,-35-22 0,-49-29 0,-1 0 0,22 16 0,0 1 0,-33-22 0,1 0 0,-1 1 0,-1 0 0,0 1 0,13 12 0,-10-8 0,2 0 0,1-1 0,-1 0 0,2-2 0,-1 1 0,2-2 0,17 8 0,8 4 0,-36-16 0,0-1 0,-1 1 0,0 0 0,8 9 0,-8-8 0,0 0 0,0-1 0,0 0 0,14 8 0,27 11 0,70 40 0,-95-52 0,1-1 0,36 15 0,-36-17 0,-1 0 0,-1 1 0,25 16 0,-24-13 0,1 0 0,0-3 0,44 16 0,-16-7 0,2 10 0,-44-23 0,1 0 0,0-1 0,0 0 0,18 6 0,90 36 0,-107-43 0,-2 0 0,2 1 0,-2 0 0,18 12 0,-8-5 0,-1-3 0,0-1 0,1-1 0,30 8 0,-28-8 0,2 0 0,0 0 0,0 1 0,0-3 0,1 0 0,28 2 0,-45-6 0,1 0 0,-1 1 0,1-1 0,-2 1 0,13 5 0,25 7 0,9-7-455,1-2 0,55-3 0,-93-2-6371</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9"/>
    </inkml:context>
    <inkml:brush xml:id="br0">
      <inkml:brushProperty name="width" value="0.03528" units="cm"/>
      <inkml:brushProperty name="height" value="0.03528" units="cm"/>
    </inkml:brush>
  </inkml:definitions>
  <inkml:trace contextRef="#ctx0" brushRef="#br0">5174 338 24575,'81'31'0,"-27"-7"0,23 8 0,-15-9 0,93 49 0,-72-26 0,36 17 0,-82-45 0,41 29 0,-15-9 0,-21-14 0,53 31 0,-76-42 0,3 1 0,-2 1 0,0 0 0,35 35 0,-27-21 0,-19-21 0,0 1 0,0 1 0,-1-1 0,-1 1 0,1 1 0,9 19 0,-10-17 0,1 1 0,15 21 0,-15-24 0,0 1 0,-1-1 0,0 1 0,5 14 0,45 106 0,-31-100-1365,-17-23-5461</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34:41.931"/>
    </inkml:context>
    <inkml:brush xml:id="br0">
      <inkml:brushProperty name="width" value="0.025" units="cm"/>
      <inkml:brushProperty name="height" value="0.025" units="cm"/>
    </inkml:brush>
  </inkml:definitions>
  <inkml:trace contextRef="#ctx0" brushRef="#br0">421 1 24575,'0'499'0,"-2"-463"0,-11 64 0,1-12 0,-14 57 0,12-77 0,-11 45 0,-7 44 0,29-139 0,-4 33 0,-2 0 0,-27 81 0,4-33 0,-9 22 0,9-24 0,-4 9 0,33-99 0,-1 0 0,1 0 0,-2-1 0,1 1 0,-1-1 0,0 0 0,0 0 0,-9 7 0,4-3-322,0 0 0,-12 18 1,20-25-79,-7 8-6426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6:00.543"/>
    </inkml:context>
    <inkml:brush xml:id="br0">
      <inkml:brushProperty name="width" value="0.03528" units="cm"/>
      <inkml:brushProperty name="height" value="0.03528" units="cm"/>
    </inkml:brush>
  </inkml:definitions>
  <inkml:trace contextRef="#ctx0" brushRef="#br0">1 0 24575,'3'70'0,"24"127"0,-7-63 0,4 6 0,5 57 0,-21-30-1365,-8-159-5461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57"/>
    </inkml:context>
    <inkml:brush xml:id="br0">
      <inkml:brushProperty name="width" value="0.03528" units="cm"/>
      <inkml:brushProperty name="height" value="0.03528" units="cm"/>
    </inkml:brush>
  </inkml:definitions>
  <inkml:trace contextRef="#ctx0" brushRef="#br0">1 8 24575,'190'-6'0,"115"4"0,-99 10-1365,-198-8-5461</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8:34:41.932"/>
    </inkml:context>
    <inkml:brush xml:id="br0">
      <inkml:brushProperty name="width" value="0.025" units="cm"/>
      <inkml:brushProperty name="height" value="0.025" units="cm"/>
    </inkml:brush>
  </inkml:definitions>
  <inkml:trace contextRef="#ctx0" brushRef="#br0">1 1 24575,'10'1'0,"0"0"0,0 1 0,0 0 0,0 0 0,9 5 0,8 1 0,32 7 0,-1 3 0,66 28 0,-74-20 0,-1 2 0,55 43 0,-61-40 0,-37-27 0,74 51 0,109 96 0,-110-75 0,96 116 0,-108-109 0,-6 3 0,89 160 0,103 317 0,-244-540 0,213 646 0,-213-632 0,-5-14 0,15 41 0,-9-31 0,-1 1 0,-2 1 0,4 38 0,9 45 0,38 178 0,-53-262 0,0-1 0,2 49 0,-6-73 0,0 0 0,0 0 0,2 0 0,-1 0 0,7 12 0,5 30 0,1 61 0,-9-84-1365,-3-17-5461</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28:28.214"/>
    </inkml:context>
    <inkml:brush xml:id="br0">
      <inkml:brushProperty name="width" value="0.03528" units="cm"/>
      <inkml:brushProperty name="height" value="0.03528" units="cm"/>
    </inkml:brush>
  </inkml:definitions>
  <inkml:trace contextRef="#ctx0" brushRef="#br0">0 0 24575,'0'1197'0,"1"-1168"0,1 30 0,0 1 0,1 66 0,3 193 0,-6-245 0,0 67 0,0-120 0,2 155 0,-3-95 0,2 105 0,1-126 0,-1-37 0,0 36 0,0-37 0,-1 0 0,3 24 0,0 28 0,-3-29 0,-1-28 0,2 26 0,-1-39 0,1 1 0,-1-1 0,0 0 0,1 0 0,-1 0 0,1 0 0,1 6 0,-1-7 0,-1 0 0,1 0 0,0 1 0,-1-1 0,0 1 0,1-1 0,-1 1 0,1-1 0,-1 1 0,0 7 0,-1 228 0,1 81-1365,0-310-5461</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28:37.885"/>
    </inkml:context>
    <inkml:brush xml:id="br0">
      <inkml:brushProperty name="width" value="0.03528" units="cm"/>
      <inkml:brushProperty name="height" value="0.03528" units="cm"/>
    </inkml:brush>
  </inkml:definitions>
  <inkml:trace contextRef="#ctx0" brushRef="#br0">0 0 24575,'0'1197'0,"1"-1168"0,1 30 0,0 1 0,1 66 0,3 193 0,-6-245 0,0 67 0,0-120 0,2 155 0,-3-95 0,2 105 0,1-126 0,-1-37 0,0 36 0,0-37 0,-1 0 0,3 24 0,0 28 0,-3-29 0,-1-28 0,2 26 0,-1-39 0,1 1 0,-1-1 0,0 0 0,1 0 0,-1 0 0,1 0 0,1 6 0,-1-7 0,-1 0 0,1 0 0,0 1 0,-1-1 0,0 1 0,1-1 0,-1 1 0,1-1 0,-1 1 0,0 7 0,-1 228 0,1 81-1365,0-310-5461</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28:51.200"/>
    </inkml:context>
    <inkml:brush xml:id="br0">
      <inkml:brushProperty name="width" value="0.03528" units="cm"/>
      <inkml:brushProperty name="height" value="0.03528" units="cm"/>
    </inkml:brush>
  </inkml:definitions>
  <inkml:trace contextRef="#ctx0" brushRef="#br0">1 1 24575,'0'1834'0,"0"-1789"0,1 44 0,0 3 0,0 101 0,3 295 0,-5-374 0,1 103 0,1-186 0,-1 240 0,0-148 0,0 162 0,1-193 0,0-57 0,-1 57 0,0-58 0,1-1 0,0 38 0,0 41 0,-1-42 0,0-46 0,0 43 0,0-60 0,0 0 0,0-1 0,1 0 0,-1 1 0,0-2 0,1 1 0,0 9 0,-1-10 0,0 0 0,1 0 0,-1 0 0,0 1 0,1-1 0,-1 0 0,0 1 0,0 0 0,0-1 0,0 11 0,0 351 0,0 124-1365,0-477-5461</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45"/>
    </inkml:context>
    <inkml:brush xml:id="br0">
      <inkml:brushProperty name="width" value="0.02646" units="cm"/>
      <inkml:brushProperty name="height" value="0.02646" units="cm"/>
    </inkml:brush>
  </inkml:definitions>
  <inkml:trace contextRef="#ctx0" brushRef="#br0">183 0 24575,'-1'5'0,"1"-2"0,-1 1 0,0 0 0,-1 0 0,-1 6 0,-3 5 0,-36 164 0,25-122 0,11-40 0,1 0 0,-4 22 0,-9 61 0,-4 31 0,17-100 0,-10 39 0,9-47 0,1 0 0,1 0 0,-2 45 0,5-56-18,-2 25-1,0-20-1309,1-6-5498</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46"/>
    </inkml:context>
    <inkml:brush xml:id="br0">
      <inkml:brushProperty name="width" value="0.02646" units="cm"/>
      <inkml:brushProperty name="height" value="0.02646" units="cm"/>
    </inkml:brush>
  </inkml:definitions>
  <inkml:trace contextRef="#ctx0" brushRef="#br0">1 0 24575,'1'17'0,"2"1"0,0-2 0,1 1 0,0 0 0,14 28 0,-15-34 0,16 44 0,-9-24 0,20 42 0,-20-52 0,-2 1 0,-2 0 0,8 30 0,-8-23 0,14 34 0,48 88 0,-61-136 0,14 25 0,-15-32 0,-1 1 0,0 1 0,-1-1 0,1 1 0,-1-1 0,3 19 0,3 23-1365,-8-45-5461</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47"/>
    </inkml:context>
    <inkml:brush xml:id="br0">
      <inkml:brushProperty name="width" value="0.02646" units="cm"/>
      <inkml:brushProperty name="height" value="0.02646" units="cm"/>
    </inkml:brush>
  </inkml:definitions>
  <inkml:trace contextRef="#ctx0" brushRef="#br0">0 0 24575,'5'66'0,"1"3"0,-5-46 0,5 38 0,-6-61 0,4 38 0,-4 77 0,-1-49 0,1 178-1365,0-235-5461</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48"/>
    </inkml:context>
    <inkml:brush xml:id="br0">
      <inkml:brushProperty name="width" value="0.02646" units="cm"/>
      <inkml:brushProperty name="height" value="0.02646" units="cm"/>
    </inkml:brush>
  </inkml:definitions>
  <inkml:trace contextRef="#ctx0" brushRef="#br0">498 0 24575,'-2'0'0,"1"0"0,-1 1 0,0-1 0,0 0 0,0 1 0,0-1 0,1 1 0,-1 0 0,0 0 0,0-1 0,0 1 0,1 0 0,-1 0 0,1 0 0,-1 0 0,0 1 0,1-1 0,-2 2 0,-1 3 0,-1-1 0,2 2 0,0-2 0,-3 8 0,3-8 0,0 1 0,1-1 0,-1 1 0,-7 7 0,-2 0 0,0 0 0,2 0 0,0 2 0,0-1 0,2 1 0,-9 20 0,-7 8 0,17-31 0,0 1 0,-10 24 0,-15 39 0,21-51 0,-15 43 0,22-57 0,1 0 0,-2 0 0,1 0 0,-8 11 0,3-4 0,1 0 0,-8 24 0,-6 13 0,-37 59 0,57-111 0,0 0 0,0 0 0,-1 0 0,1-1 0,0 1 0,-1 0 0,-1 0 0,2-2 0,-1 1 0,-1 1 0,1-1 0,0-1 0,-5 2 0,2 0 0,1 0 0,-1-1 0,2 2 0,-7 3 0,11-7 0,0 0 0,0 0 0,0 1 0,0-1 0,0 0 0,0 0 0,-1 0 0,1 0 0,0 0 0,0 0 0,0 0 0,0 0 0,0 0 0,0 1 0,0-1 0,0 0 0,0 0 0,0 0 0,-1 0 0,1 0 0,0 1 0,0-1 0,0 0 0,0 0 0,0 0 0,0 0 0,0 0 0,0 0 0,0 1 0,0-1 0,0 0 0,0 0 0,0 0 0,0 0 0,0 0 0,0 1 0,1-1 0,-1 0 0,0 0 0,0 0 0,0 0 0,0 0 0,0 0 0,0 1 0,0-1 0,0 0 0,0 0 0,1 0 0,-1 0 0,0 0 0,0 0 0,0 0 0,11 3 0,11-3 0,-19 0-136,0 0-1,0 0 1,-2-1-1,2 0 1,0 1-1,-1-1 1,0 0-1,0-1 0,4 0 1,-1-2-6690</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49"/>
    </inkml:context>
    <inkml:brush xml:id="br0">
      <inkml:brushProperty name="width" value="0.02646" units="cm"/>
      <inkml:brushProperty name="height" value="0.02646" units="cm"/>
    </inkml:brush>
  </inkml:definitions>
  <inkml:trace contextRef="#ctx0" brushRef="#br0">520 42 24575,'0'-2'0,"0"1"0,0-1 0,0 1 0,-1-1 0,1 0 0,-1 0 0,0 1 0,1-1 0,-1 1 0,0 0 0,1-1 0,-1 0 0,0 1 0,0 0 0,-1-1 0,1 1 0,0 0 0,-1 0 0,1 0 0,0 0 0,0 0 0,-1 0 0,1 0 0,-1 0 0,0 0 0,1 1 0,0-1 0,-1 1 0,0 0 0,0 0 0,-1-1 0,-7-1 0,0 1 0,0 0 0,-20 1 0,25 0 0,-30 0 0,8 0 0,-27 3 0,45-2 0,-1 0 0,2 1 0,0 1 0,-1 0 0,1-1 0,0 2 0,-10 5 0,8-2 0,1 0 0,1 0 0,-1 1 0,2 0 0,-1 1 0,0 0 0,-7 12 0,-21 23 0,29-36 0,1 1 0,-1 1 0,2 0 0,-1 0 0,1 0 0,-4 11 0,3-4 0,-14 19 0,15-26 0,0-1 0,0 0 0,0 1 0,-3 14 0,4-10 0,0 0 0,1 1 0,1-1 0,0 0 0,1 0 0,0 1 0,1-1 0,4 26 0,-3-36 0,0 0 0,1 0 0,0 0 0,0 0 0,0-1 0,-1 0 0,2 1 0,0-2 0,2 5 0,-1-3 0,0 1 0,-2-1 0,2 1 0,2 7 0,3 3 0,0 0 0,0-1 0,2 1 0,0-2 0,14 16 0,5 7 0,-18-22 0,-1-1 0,23 21 0,-29-31 0,-1 1 0,1-1 0,0 0 0,1 0 0,-2 0 0,2 0 0,-1-2 0,1 1 0,0 0 0,0 0 0,-1-1 0,8 1 0,25 2 0,-18-1 0,26 1 0,-26-4 0,-2 0 0,-1 0 0,31-6 0,-43 5 0,1-1 0,-1 1 0,1 0 0,-1-2 0,1 1 0,-2-1 0,1 1 0,0-1 0,0 0 0,-1 0 0,1-1 0,7-7 0,12-14 0,-16 19 0,-2 0 0,0-2 0,1 1 0,-2 0 0,1 0 0,-1-1 0,6-12 0,-2 2 0,-2-1 0,1-1 0,-3 1 0,0-1 0,3-21 0,-6 35 0,-2-2 0,2 2 0,0 0 0,3-6 0,-4 6 0,1 0 0,0 0 0,0-1 0,-1 1 0,1-6 0,-1-107 0,-2 54 0,0 56 0,0-1 0,0 2 0,0-1 0,-2 0 0,1 1 0,0 0 0,-1-1 0,-1 0 0,1 1 0,-2 1 0,1-1 0,-1 1 0,0-1 0,-1 1 0,1 0 0,-2 0 0,1 1 0,-8-6 0,-17-16 13,26 23-186,0-2 1,-2 2 0,1 0 0,-1 0 0,1 0-1,-1 2 1,-8-6 0,8 7-6654</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0"/>
    </inkml:context>
    <inkml:brush xml:id="br0">
      <inkml:brushProperty name="width" value="0.02646" units="cm"/>
      <inkml:brushProperty name="height" value="0.02646" units="cm"/>
    </inkml:brush>
  </inkml:definitions>
  <inkml:trace contextRef="#ctx0" brushRef="#br0">83 9 24575,'-15'-4'0,"14"3"0,0 1 0,0-1 0,1 1 0,-2-1 0,1 1 0,0-1 0,0 1 0,0 0 0,-1-1 0,1 1 0,0 0 0,0 0 0,0 0 0,0 0 0,0 0 0,-1 0 0,1 1 0,0-1 0,-1 1 0,0 0 0,-1 1 0,1-1 0,-1 1 0,2 0 0,-1 0 0,0 1 0,0-2 0,0 2 0,1-1 0,-3 4 0,-12 29 0,15-32 0,0-1 0,0 1 0,1 1 0,-1-2 0,1 1 0,-1 1 0,1-2 0,0 1 0,1 1 0,-1-1 0,0-1 0,1 2 0,0-1 0,0-1 0,0 1 0,1 3 0,-1-3 0,0-1 0,1 0 0,0 0 0,-1-1 0,0 0 0,1 1 0,0 0 0,0-1 0,0 1 0,0-1 0,-1 0 0,1 0 0,0 0 0,1 0 0,-1 0 0,0-1 0,0 1 0,0 0 0,1-1 0,-2 1 0,2-1 0,2 0 0,-2 0 0,0 1 0,1-1 0,-2 0 0,2-1 0,-1 1 0,0-1 0,0 1 0,1-1 0,-1 0 0,4-2 0,-5 2 0,-1 0 0,1 0 0,-1 0 0,1-1 0,0 1 0,-1-1 0,1 0 0,-2 2 0,1-2 0,0 0 0,0 0 0,0 0 0,0 0 0,0 1 0,0-1 0,0 0 0,-1 0 0,1-2 0,2-11-682,4-26-1,-7 29-6143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58"/>
    </inkml:context>
    <inkml:brush xml:id="br0">
      <inkml:brushProperty name="width" value="0.03528" units="cm"/>
      <inkml:brushProperty name="height" value="0.03528" units="cm"/>
    </inkml:brush>
  </inkml:definitions>
  <inkml:trace contextRef="#ctx0" brushRef="#br0">1 0 24575,'3'70'0,"24"127"0,-7-63 0,4 6 0,5 57 0,-21-30-1365,-8-159-5461</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1"/>
    </inkml:context>
    <inkml:brush xml:id="br0">
      <inkml:brushProperty name="width" value="0.02646" units="cm"/>
      <inkml:brushProperty name="height" value="0.02646" units="cm"/>
    </inkml:brush>
  </inkml:definitions>
  <inkml:trace contextRef="#ctx0" brushRef="#br0">94 20 24575,'0'-1'0,"0"1"0,0-1 0,0 0 0,0 0 0,0 0 0,0 1 0,0-1 0,0 1 0,0-1 0,-1 0 0,1 0 0,0 0 0,-1 1 0,1-1 0,-1 0 0,1 1 0,-1-1 0,1 0 0,-1 1 0,1-1 0,-1 1 0,1 0 0,-1-1 0,0 1 0,0-1 0,1 1 0,0-1 0,-1 1 0,0 0 0,1-1 0,-1 1 0,0 0 0,0 0 0,0 0 0,1-1 0,-1 1 0,0 0 0,0 0 0,0 0 0,1 0 0,-1 0 0,1 1 0,-1-1 0,0 0 0,0 0 0,0 0 0,1 1 0,-3 0 0,1 0 0,-2 0 0,0 0 0,2 0 0,-2 1 0,1 0 0,0 0 0,0 0 0,0 0 0,-3 4 0,1-2 0,2 1 0,0 0 0,-1 0 0,1 0 0,1 0 0,-1 0 0,-2 10 0,4-12 0,0 0 0,0 1 0,0-1 0,1 1 0,0 0 0,-1-1 0,2 1 0,-1 0 0,0-2 0,1 2 0,-1 0 0,1-1 0,2 7 0,-2-9 0,0 1 0,0-1 0,0 1 0,1-1 0,-1 0 0,1 0 0,-2 0 0,2 0 0,0 0 0,-1 0 0,1 0 0,0 0 0,-1 0 0,0-1 0,1 1 0,0-1 0,0 1 0,0-1 0,-1 0 0,5 0 0,-2 0 0,-1 0 0,2 1 0,-2-2 0,2 1 0,-1 0 0,-1 0 0,2-1 0,4-2 0,-7 2 0,-1 0 0,1-1 0,-1 1 0,1 0 0,0-1 0,-1 1 0,1-1 0,-2 0 0,2 0 0,-1 1 0,0-1 0,0 0 0,0-1 0,0 1 0,0 1 0,-1-1 0,1-1 0,-1 1 0,1 0 0,-1-4 0,0-4 0,1 0 0,-1 0 0,-1-11 0,1 19-72,0 0 1,0 2-1,0-2 0,-1 1 0,1-1 0,0 1 0,-1-1 0,0 1 1,1 0-1,-1 0 0,0 0 0,0-1 0,1 1 0,-1 0 0,0 0 1,0 0-1,0-1 0,-1 1 0,-5-3-6754</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2"/>
    </inkml:context>
    <inkml:brush xml:id="br0">
      <inkml:brushProperty name="width" value="0.02646" units="cm"/>
      <inkml:brushProperty name="height" value="0.02646" units="cm"/>
    </inkml:brush>
  </inkml:definitions>
  <inkml:trace contextRef="#ctx0" brushRef="#br0">0 0 24575,'2'0'0,"2"0"0,3 0 0,0 0 0,4 0 0,2 0 0,-1 0 0,1 0 0,-1 0 0,-1 0 0,0 0 0,1 0 0,0 0 0,1 0 0,-1 0 0,-1 0 0,-2 0-8191</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3"/>
    </inkml:context>
    <inkml:brush xml:id="br0">
      <inkml:brushProperty name="width" value="0.02646" units="cm"/>
      <inkml:brushProperty name="height" value="0.02646" units="cm"/>
    </inkml:brush>
  </inkml:definitions>
  <inkml:trace contextRef="#ctx0" brushRef="#br0">1 0 24575,'2'0'0,"1"1"0,-1-1 0,1 1 0,-1 0 0,1 0 0,-1 0 0,0-1 0,1 1 0,-1 0 0,2 3 0,26 17 0,-7-4 0,61 36-1365,-77-48-5461</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4"/>
    </inkml:context>
    <inkml:brush xml:id="br0">
      <inkml:brushProperty name="width" value="0.02646" units="cm"/>
      <inkml:brushProperty name="height" value="0.02646" units="cm"/>
    </inkml:brush>
  </inkml:definitions>
  <inkml:trace contextRef="#ctx0" brushRef="#br0">0 0 24575,'2'0'0,"2"0"0,3 2 0,-2 2 0,1 2 0,-3 0-8191</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5"/>
    </inkml:context>
    <inkml:brush xml:id="br0">
      <inkml:brushProperty name="width" value="0.02646" units="cm"/>
      <inkml:brushProperty name="height" value="0.02646" units="cm"/>
    </inkml:brush>
  </inkml:definitions>
  <inkml:trace contextRef="#ctx0" brushRef="#br0">0 51 24575,'4'0'0,"0"-1"0,3-2 0,-2 0 0,2-2 0,-1 0 0,-1 0 0,1 0 0,-1-1 0,0 1 0,0-2 0,1 1-8191</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08.756"/>
    </inkml:context>
    <inkml:brush xml:id="br0">
      <inkml:brushProperty name="width" value="0.02646" units="cm"/>
      <inkml:brushProperty name="height" value="0.02646" units="cm"/>
    </inkml:brush>
  </inkml:definitions>
  <inkml:trace contextRef="#ctx0" brushRef="#br0">0 175 24575,'2'0'0,"0"0"0,-1 0 0,0 0 0,1 1 0,-1 0 0,1-1 0,-1 1 0,1 0 0,-1 0 0,0 0 0,0 0 0,0 0 0,1 0 0,0 1 0,19 22 0,-9-10 0,-2-4 0,-1-1 0,0 0 0,0-1 0,0 0 0,1 0 0,1 0 0,-1-2 0,23 11 0,-22-10 0,1-1 0,0 0 0,0 2 0,11 10 0,7 4 0,-27-20 0,19 12 0,-1 1 0,-1 1 0,18 19 0,-31-30 0,1 0 0,-1 0 0,0-1 0,1 0 0,0 0 0,14 4 0,-18-7 0,-4 0 0,1-1 0,-1 0 0,1 0 0,-1 0 0,1 0 0,-1 1 0,1-1 0,0 0 0,-1 0 0,0 0 0,0 0 0,1 0 0,-1 0 0,1 0 0,-1 0 0,1-1 0,0 1 0,-1 0 0,1 0 0,-1 0 0,1-1 0,-1 1 0,1 0 0,-1 0 0,1-1 0,-1 1 0,0 0 0,1-1 0,-1 1 0,1-1 0,-1-1 0,1 1 0,-1 0 0,1 0 0,0-1 0,-1 1 0,1-1 0,-1 0 0,0 1 0,1 0 0,-1-3 0,0-3 0,0 0 0,0 0 0,-3-11 0,-36-147 0,28 133 0,6 17 0,0 0 0,-2-14 0,-13-48 0,7 30 0,12 44 0,0 1 0,0 0 0,-1 0 0,0-1 0,0 1 0,0 0 0,1 0 0,-1 0 0,-1 0 0,1 1 0,0-1 0,0 0 0,-1 2 0,1-2 0,-1 1 0,1 0 0,-1 0 0,0 0 0,0 0 0,1 0 0,-4 0 0,5 1 0,1 0 0,-1 0 0,1 0 0,0 1 0,0-1 0,-1 0 0,1 0 0,0 0 0,-1 0 0,1 1 0,-1-1 0,1 0 0,-1 0 0,1 1 0,0-1 0,-1 0 0,1 1 0,0-1 0,-1 0 0,1 1 0,0-1 0,0 1 0,-1-1 0,1 0 0,0 1 0,0-1 0,-1 1 0,1-1 0,0 1 0,0-1 0,0 0 0,0 0 0,0 2 0,1 1 0,3-8 0,-4-12 0,-3 10 0,3 7 0,0 0 0,0 0 0,-1 0 0,1-1 0,0 1 0,0 0 0,0 0 0,0 0 0,0 0 0,-1 0 0,1 0 0,0 0 0,0 0 0,0 0 0,0 0 0,0 0 0,-1 0 0,1 0 0,0 0 0,0 0 0,0 0 0,0 0 0,0 0 0,-1 0 0,1 0 0,0 1 0,0-1 0,0 0 0,0 0 0,0 0 0,0 0 0,0 0 0,0 0 0,0 0 0,0 0 0,0 0 0,0 1 0,0-1 0,0 0 0,0 0 0,0 0 0,0 0 0,-1 1 0,-1 5-1365</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5"/>
    </inkml:context>
    <inkml:brush xml:id="br0">
      <inkml:brushProperty name="width" value="0.05292" units="cm"/>
      <inkml:brushProperty name="height" value="0.05292" units="cm"/>
      <inkml:brushProperty name="color" value="#D29A1C"/>
    </inkml:brush>
  </inkml:definitions>
  <inkml:trace contextRef="#ctx0" brushRef="#br0">1 8 24575,'0'60'0,"10"266"0,-5-286 0,1 0 0,1 0 0,3 0 0,0 0 0,32 71 0,1-1 0,-30-73 0,2 0 0,1-1 0,36 59 0,-41-77 0,1 1 0,1-3 0,0 1 0,1-1 0,0-1 0,2-1 0,0 1 0,-1-2 0,2-1 0,0 0 0,35 16 0,-7-9 0,1-3 0,-38-14 0</inkml:trace>
  <inkml:trace contextRef="#ctx0" brushRef="#br0" timeOffset="1">904 1287 24575,'46'-8'0,"-34"1"0,-1 2 0,1-2 0,-1-1 0,0 0 0,-2 0 0,2 1 0,-1-3 0,-2 0 0,2 0 0,-2 0 0,9-14 0,24-26 0,-20 26 0,0 0 0,-2-1 0,0-1 0,-2-2 0,0 0 0,15-38 0,-8 4 0,-2-2 0,-4-1 0,18-108 0,-35 167 0,14-64 0,-3-1 0,-2-1 0,-1-83 0,-8 115 0,1 28 0,-1 0 0,-1-1 0,0 1 0,-1-2 0,-3-18 0,3 31 0,0 0 0,-1-1 0,1 1 0,0 0 0,0-1 0,0 1 0,-1 1 0,1-1 0,-1-1 0,1 1 0,-1 1 0,1-1 0,0 1 0,-1-2 0,0 2 0,1 0 0,-1-1 0,0 1 0,0 0 0,1 0 0,0 0 0,-2 0 0,0 0 0,-53 3 0,41-2 0,-32 3 0,-53 12 0,59-8 0,-1-1 0,-45-1 0,-410 4 0,408-8 0,35 1 0,-78-8 0,20-25 0,61 16 0,17 2-1365,26 9-5461</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7"/>
    </inkml:context>
    <inkml:brush xml:id="br0">
      <inkml:brushProperty name="width" value="0.05292" units="cm"/>
      <inkml:brushProperty name="height" value="0.05292" units="cm"/>
      <inkml:brushProperty name="color" value="#D29A1C"/>
    </inkml:brush>
  </inkml:definitions>
  <inkml:trace contextRef="#ctx0" brushRef="#br0">230 62 24575,'0'-2'0,"-1"-1"0,-1 0 0,1 1 0,0-1 0,-1 0 0,0 2 0,1-2 0,-1 1 0,1 0 0,-2 0 0,2 0 0,-1 0 0,-1 0 0,1 1 0,-1 0 0,2-1 0,-1 1 0,-1 0 0,1-1 0,-1 1 0,-4 0 0,-56-18 0,60 19 0,-1 0 0,0 0 0,-1 0 0,2 0 0,-1 1 0,1-1 0,-1 2 0,0-1 0,1-1 0,-1 1 0,0 2 0,1-2 0,0 1 0,0 0 0,-1 1 0,2-2 0,-2 2 0,2 0 0,-2-1 0,-1 5 0,0 0 0,1-1 0,0 1 0,0 1 0,1-1 0,-1 1 0,2 0 0,-2 0 0,3-1 0,-4 13 0,0 12 0,1 0 0,3 0 0,0 0 0,3 36 0,0-57 0,-1-2 0,0 0 0,1 1 0,1-1 0,-1 0 0,2 1 0,0-1 0,-1-1 0,2 0 0,0 1 0,0-1 0,0 0 0,-1-1 0,2 1 0,0-1 0,13 10 0,-2-3 0,1 1 0,0-2 0,1-1 0,1 0 0,28 12 0,-42-21-72,0 1 1,1-1-1,-1 1 0,2-3 0,-2 2 0,1-1 0,0 0 0,1-1 1,-2-1-1,1 1 0,0-1 0,0 0 0,1-1 0,-1 1 0,-1-1 1,1-1-1,0 1 0,14-7 0,-15 4-6754</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8"/>
    </inkml:context>
    <inkml:brush xml:id="br0">
      <inkml:brushProperty name="width" value="0.05292" units="cm"/>
      <inkml:brushProperty name="height" value="0.05292" units="cm"/>
      <inkml:brushProperty name="color" value="#D29A1C"/>
    </inkml:brush>
  </inkml:definitions>
  <inkml:trace contextRef="#ctx0" brushRef="#br0">75 3 24575,'40'-2'0,"-19"1"0,-1 1 0,2 1 0,30 6 0,-46-6 0,0 1 0,0 0 0,-1 0 0,1 0 0,0 1 0,0 1 0,-1-1 0,1 1 0,-1 0 0,0 0 0,-1 0 0,1 1 0,0-1 0,-1 1 0,-1 1 0,6 4 0,-2 2 0,2 0 0,-3 0 0,1 0 0,-1 1 0,0 1 0,-1-1 0,-2 0 0,2 1 0,-1 0 0,-2 0 0,1 0 0,-2 1 0,0 0 0,0-2 0,-1 1 0,-1 1 0,0 0 0,-4 22 0,-1-25 0,-1-1 0,0 1 0,-1-2 0,1 1 0,-1-2 0,-1 2 0,-1-2 0,1-1 0,-1 2 0,0-4 0,0 2 0,-12 5 0,4-5-72,-1 0 1,0-1-1,0-2 0,-1-1 0,1 0 1,0-1-1,-2 0 0,2-3 0,-31-2 1,27 2-577,11 0-6178</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9"/>
    </inkml:context>
    <inkml:brush xml:id="br0">
      <inkml:brushProperty name="width" value="0.05292" units="cm"/>
      <inkml:brushProperty name="height" value="0.05292" units="cm"/>
      <inkml:brushProperty name="color" value="#D29A1C"/>
    </inkml:brush>
  </inkml:definitions>
  <inkml:trace contextRef="#ctx0" brushRef="#br0">176 47 24575,'0'-3'0,"0"2"0,0-1 0,-1 1 0,1-2 0,0 2 0,0 0 0,-1-1 0,1 1 0,-1-2 0,1 2 0,-1 0 0,-1-1 0,2 1 0,-1 0 0,0-1 0,0 1 0,0 0 0,1-1 0,-2 2 0,1-1 0,0 0 0,0-1 0,-2 2 0,1-2 0,-3 0 0,1 0 0,0 0 0,-1 1 0,1 0 0,-1 1 0,0-2 0,1 2 0,-9-1 0,9 1 0,-1 0 0,0 0 0,-1 1 0,1-1 0,0 2 0,0-1 0,1 0 0,-1 1 0,0 0 0,0 0 0,1 0 0,0 1 0,-1 0 0,1-1 0,-1 2 0,-4 4 0,4 6 0,1-1 0,0 2 0,2-2 0,0 0 0,-1 2 0,2-1 0,1 0 0,0 0 0,1 22 0,0-9 0,-1-20 0,2-2 0,-1 2 0,0-2 0,1 0 0,0 1 0,0-1 0,1 0 0,-1 1 0,0-1 0,2 0 0,-2 0 0,2-1 0,0 0 0,-1 2 0,1-2 0,0 0 0,9 6 0,6 6 0,2-1 0,32 18 0,-46-29-97,1-1-1,-1 0 1,1-1-1,0 0 1,0-1-1,-1 0 1,2 1-1,-2-2 1,1 0-1,0 0 1,0-2-1,-1 1 0,15-3 1,-16 1-6729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59"/>
    </inkml:context>
    <inkml:brush xml:id="br0">
      <inkml:brushProperty name="width" value="0.03528" units="cm"/>
      <inkml:brushProperty name="height" value="0.03528" units="cm"/>
    </inkml:brush>
  </inkml:definitions>
  <inkml:trace contextRef="#ctx0" brushRef="#br0">0 8 24575,'912'-8'-1365,"-906"8"-5461</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40"/>
    </inkml:context>
    <inkml:brush xml:id="br0">
      <inkml:brushProperty name="width" value="0.05292" units="cm"/>
      <inkml:brushProperty name="height" value="0.05292" units="cm"/>
      <inkml:brushProperty name="color" value="#D29A1C"/>
    </inkml:brush>
  </inkml:definitions>
  <inkml:trace contextRef="#ctx0" brushRef="#br0">222 1 24575,'3'93'0,"-1"-57"0,-1 0 0,-2 0 0,0 0 0,-12 60 0,-2-44 0,-2-2 0,-1-1 0,-2 1 0,-2-2 0,-56 87 0,65-117 0,9-16 0,2 2 0,-2-1 0,2 1 0,0 0 0,-1 0 0,1 0 0,-1 0 0,1 0 0,1 0 0,-3 8 0,4-11 0,1 1 0,-1-2 0,1 1 0,1-1 0,-2 1 0,1-1 0,0 2 0,0-2 0,0 1 0,-1-1 0,2 0 0,-1 1 0,0-1 0,0 0 0,1 0 0,-1 0 0,-1 2 0,1-2 0,0 0 0,0 0 0,1 0 0,0-2 0,35 2 0,-30 0 0,94-2 0,153 3 0,-99 10 0,-111-7-79,-20 0-243,0-3 1,0 0-1,33-3 1,-43-1-6505</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41"/>
    </inkml:context>
    <inkml:brush xml:id="br0">
      <inkml:brushProperty name="width" value="0.05292" units="cm"/>
      <inkml:brushProperty name="height" value="0.05292" units="cm"/>
      <inkml:brushProperty name="color" value="#D29A1C"/>
    </inkml:brush>
  </inkml:definitions>
  <inkml:trace contextRef="#ctx0" brushRef="#br0">10 0 24575,'-10'122'0,"29"117"0,-19-237 0,10 53 0,29 98 0,-33-133 0,11 31 0,31 67 0,-28-78-1365,-17-35-5461</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42"/>
    </inkml:context>
    <inkml:brush xml:id="br0">
      <inkml:brushProperty name="width" value="0.05292" units="cm"/>
      <inkml:brushProperty name="height" value="0.05292" units="cm"/>
      <inkml:brushProperty name="color" value="#D29A1C"/>
    </inkml:brush>
  </inkml:definitions>
  <inkml:trace contextRef="#ctx0" brushRef="#br0">34 1 24575,'23'0'0,"-6"-1"0,1 1 0,0 1 0,-1 1 0,21 4 0,-32-3 0,0 0 0,0-1 0,0 1 0,0 0 0,0 1 0,0 0 0,0 0 0,-1 0 0,1 1 0,-1-1 0,0 1 0,-1 1 0,0-1 0,6 10 0,-5-9 0,-2 1 0,1-1 0,-1 1 0,1 0 0,0-1 0,-2 2 0,1-1 0,-1 1 0,-1 0 0,0 0 0,1 0 0,-1-1 0,0 1 0,-1 16 0,-1-19 0,0 0 0,-1 1 0,1-2 0,0 1 0,-1 0 0,0-1 0,0 2 0,-1-1 0,1-1 0,0 0 0,-2 0 0,2 0 0,-2 0 0,0 0 0,1 0 0,-1 0 0,0-1 0,1-1 0,-1 2 0,-1-1 0,2-1 0,-11 4 0,-3 0 25,-1 1-1,0-2 0,0-1 1,-34 4-1,-30 7-1511,72-12-5339</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2"/>
    </inkml:context>
    <inkml:brush xml:id="br0">
      <inkml:brushProperty name="width" value="0.05292" units="cm"/>
      <inkml:brushProperty name="height" value="0.05292" units="cm"/>
      <inkml:brushProperty name="color" value="#D29A1C"/>
    </inkml:brush>
  </inkml:definitions>
  <inkml:trace contextRef="#ctx0" brushRef="#br0">151 6 24575,'-40'-2'0,"29"0"0,-1 1 0,1 1 0,-1 0 0,1 1 0,-1-1 0,-14 6 0,24-5 0,1 0 0,0 1 0,0-1 0,-1 0 0,2 1 0,-1-1 0,0 0 0,0 1 0,1-1 0,-1 2 0,-1-2 0,2 0 0,-1 1 0,1 0 0,0 0 0,-1-1 0,1 2 0,0-2 0,0 0 0,0 2 0,0-2 0,0 5 0,2 52 0,0-35 0,-2 70-1365,0-82-5461</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3"/>
    </inkml:context>
    <inkml:brush xml:id="br0">
      <inkml:brushProperty name="width" value="0.05292" units="cm"/>
      <inkml:brushProperty name="height" value="0.05292" units="cm"/>
      <inkml:brushProperty name="color" value="#D29A1C"/>
    </inkml:brush>
  </inkml:definitions>
  <inkml:trace contextRef="#ctx0" brushRef="#br0">0 1 24575,'851'0'0,"-681"9"-1365,-161-9-5461</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2:32.534"/>
    </inkml:context>
    <inkml:brush xml:id="br0">
      <inkml:brushProperty name="width" value="0.05292" units="cm"/>
      <inkml:brushProperty name="height" value="0.05292" units="cm"/>
      <inkml:brushProperty name="color" value="#D29A1C"/>
    </inkml:brush>
  </inkml:definitions>
  <inkml:trace contextRef="#ctx0" brushRef="#br0">0 0 24575,'156'11'0,"-153"-10"0,-2-1 0,1 1 0,-1 1 0,2-2 0,-2 1 0,1 0 0,0 1 0,0-1 0,-1 0 0,0 1 0,2-1 0,-2 0 0,0 2 0,1-2 0,-1 1 0,0 0 0,0 0 0,0 0 0,1 0 0,-2 0 0,1 0 0,-1 0 0,1 0 0,-1 0 0,1 1 0,-1-2 0,0 2 0,0 0 0,0 2 0,3 81 0,-5-67 0,2-16 0,0-1 0,2 0 0,-2 0 0,0 0 0,-2 0 0,2 1 0,0-2 0,0 2 0,-1-2 0,1 2 0,0-2 0,-1 2 0,0-2 0,1 2 0,-1-2 0,-1 1 0,1 0 0,0 0 0,0-1 0,0 2 0,-1-2 0,1 0 0,-4 3 0,2-2 0,-1-1 0,-1-1 0,2 1 0,-2 1 0,1-2 0,-1 0 0,2 0 0,-2 0 0,-4-2 0,-6 2 0,-12 7-1365,21-3-5461</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3:46.027"/>
    </inkml:context>
    <inkml:brush xml:id="br0">
      <inkml:brushProperty name="width" value="0.025" units="cm"/>
      <inkml:brushProperty name="height" value="0.025" units="cm"/>
      <inkml:brushProperty name="color" value="#D29A1C"/>
    </inkml:brush>
  </inkml:definitions>
  <inkml:trace contextRef="#ctx0" brushRef="#br0">113 14 24575,'0'14'0,"-1"0"0,0 0 0,-1 0 0,-1-1 0,1 1 0,-2-1 0,0 1 0,-1-1 0,0 0 0,-11 21 0,10-23 0,-2 1 0,0-3 0,0 1 0,-12 11 0,1 0 0,19-20 0,0-1 0,0 0 0,0 0 0,0 1 0,0-1 0,0 0 0,0 0 0,0 1 0,0-1 0,0 0 0,0 0 0,0 0 0,0 1 0,0-1 0,0 0 0,0 0 0,0 0 0,1 1 0,-1-1 0,0 0 0,0 0 0,0 0 0,0 0 0,0 1 0,1-1 0,-1 0 0,0 0 0,0 0 0,0 0 0,0 0 0,1 0 0,-1 1 0,0-1 0,0 0 0,0 0 0,1 0 0,-1 0 0,0 0 0,0 0 0,0 0 0,1 0 0,-1 0 0,0 0 0,0 0 0,0 0 0,1 0 0,-1 0 0,0 0 0,0-1 0,1 1 0,22 3 0,2 2 0,-19-1 0,-1 1 0,-1 0 0,0 0 0,1 0 0,-1 0 0,0 1 0,0 0 0,-1 0 0,0 0 0,1 0 0,-2 0 0,1 0 0,-1 1 0,0 0 0,0 0 0,1 13 0,1 11 0,-1-1 0,-1 46 0,-2-68 0,2 4 0,2-19 0,2-21 0,0-107 0,-5 126 0,0-1 0,1 1 0,-1 0 0,2 0 0,-1 0 0,1 0 0,0 0 0,1 1 0,0-1 0,0 1 0,1 0 0,0 0 0,0 0 0,1 1 0,0 0 0,6-7 0,4 5 0,-12 5 0,-15 0 0,6 3 0,-1-2 7,1 1 0,-1-1 0,1-1 0,-1 0 0,1 0 1,0 0-1,0-1 0,0 1 0,1-2 0,-1 1 0,1 0 0,0-1 0,0 0 0,1 0 0,0 0 0,-3-7 0,-2-5-304,1 1 0,1-1 0,1 1 0,-6-34 0,10 46-6529</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3:46.028"/>
    </inkml:context>
    <inkml:brush xml:id="br0">
      <inkml:brushProperty name="width" value="0.025" units="cm"/>
      <inkml:brushProperty name="height" value="0.025" units="cm"/>
      <inkml:brushProperty name="color" value="#D29A1C"/>
    </inkml:brush>
  </inkml:definitions>
  <inkml:trace contextRef="#ctx0" brushRef="#br0">64 12 24575,'2'41'0,"0"-20"0,-2 0 0,0 1 0,-5 21 0,4-38 0,0 0 0,0-1 0,0 1 0,-1-1 0,0 1 0,0-1 0,0 0 0,-1 0 0,1 0 0,-1-1 0,-1 1 0,1 0 0,-1 0 0,1-1 0,-1 0 0,0 1 0,-1-1 0,1-1 0,-7 5 0,14-8 0,1 0 0,0 1 0,0-1 0,0 1 0,-1 0 0,1 0 0,0 0 0,0 0 0,0 1 0,0-1 0,-1 1 0,1 0 0,0 0 0,-1 0 0,1 0 0,0 1 0,-1-1 0,-1 1 0,2-1 0,-1 1 0,0 0 0,0 0 0,0 0 0,-1 1 0,1-1 0,-1 1 0,1-1 0,-1 1 0,0-1 0,0 1 0,1 3 0,27 61 0,-29-63 0,0 0 0,0 0 0,-1 0 0,1-1 0,-1 1 0,0 0 0,0 0 0,-1 0 0,1 0 0,-1 0 0,0-1 0,0 1 0,-1 0 0,1-1 0,-1 1 0,-3 5 0,-2-83 0,7 55 0,2 0 0,0 0 0,6-19 0,-8 34 0,1 0 0,0 0 0,1 0 0,-1 0 0,1 0 0,0 0 0,0 0 0,0 1 0,1-1 0,0 1 0,0 0 0,0 0 0,0 0 0,0 0 0,1 0 0,0 0 0,0 0 0,0 1 0,0 0 0,8-4 0,-12 7 0,0-1 0,1 1 0,-1 0 0,0 0 0,0-1 0,0 1 0,0 0 0,1 0 0,-1 0 0,0-1 0,-1 1 0,1 0 0,0 0 0,0 0 0,0-1 0,-1 1 0,1 0 0,0 0 0,-1-1 0,1 1 0,-1 0 0,1-1 0,-1 1 0,1 0 0,-1-1 0,0 1 0,1-1 0,-1 1 0,0-1 0,1 1 0,-1-1 0,0 1 0,0-1 0,0 1 0,0-1 0,1 0 0,-1 1 0,0-1 0,0 0 0,0 0 0,0 0 0,0 0 0,0 1 0,0-1 0,0 0 0,0 0 0,0-1 0,0 1 0,0 0 0,0 0 0,-1-1 0,-1 1 0,-1-1 0,1 0 0,0-1 0,-1 1 0,1 0 0,0-1 0,0 1 0,1-1 0,-1 0 0,0 0 0,1 0 0,-1 0 0,1 0 0,0 0 0,0-1 0,0 1 0,0-1 0,0 1 0,1-1 0,-1 0 0,1 1 0,0-1 0,0 0 0,-1-3 0,-15-81 0,10 43 0,5 35-1365,1 1-5461</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5:22.080"/>
    </inkml:context>
    <inkml:brush xml:id="br0">
      <inkml:brushProperty name="width" value="0.025" units="cm"/>
      <inkml:brushProperty name="height" value="0.025" units="cm"/>
      <inkml:brushProperty name="color" value="#D29A1C"/>
    </inkml:brush>
  </inkml:definitions>
  <inkml:trace contextRef="#ctx0" brushRef="#br0">68 25 24575,'-5'32'0,"5"-29"0,0 1 0,0 0 0,0 0 0,-1-1 0,0 1 0,0 0 0,0-1 0,0 1 0,-1-1 0,1 1 0,-1-1 0,0 0 0,0 0 0,0 0 0,-4 5 0,-32 25 0,38-33 0,-1 0 0,1 0 0,0 0 0,0 1 0,0-1 0,0 0 0,0 0 0,0 0 0,0 0 0,-1 0 0,1 1 0,0-1 0,0 0 0,0 0 0,0 0 0,0 0 0,0 0 0,0 1 0,0-1 0,0 0 0,0 0 0,0 0 0,0 0 0,0 1 0,0-1 0,0 0 0,0 0 0,0 0 0,0 0 0,0 1 0,0-1 0,0 0 0,0 0 0,0 0 0,0 0 0,1 1 0,-1-1 0,0 0 0,0 0 0,0 0 0,0 0 0,0 0 0,0 0 0,1 1 0,-1-1 0,0 0 0,0 0 0,0 0 0,0 0 0,0 0 0,1 0 0,-1 0 0,0 0 0,0 0 0,0 0 0,0 0 0,1 0 0,-1 0 0,16 3 0,-7-1 0,-6 0 0,0 0 0,0-1 0,0 1 0,0 1 0,0-1 0,-1 0 0,1 1 0,-1-1 0,1 1 0,-1 0 0,3 4 0,1 3 0,-1-1 0,6 15 0,-10-21 0,0 0 0,-1 1 0,1-1 0,-1 1 0,1-1 0,-1 1 0,0-1 0,-1 6 0,1-5 0,0 0 0,0 0 0,0 0 0,0 0 0,1 0 0,0 3 0,-1-6 0,0-1 0,0 0 0,0 1 0,0-1 0,0 1 0,1-1 0,-1 0 0,0 1 0,0-1 0,0 0 0,0 1 0,1-1 0,-1 0 0,0 1 0,0-1 0,1 0 0,-1 0 0,0 1 0,0-1 0,1 0 0,-1 0 0,4-4 0,0-13 0,-5-24 0,0 28 0,0 0 0,1 0 0,3-19 0,-1 29 0,0-1 0,-1 0 0,2 1 0,-1-1 0,0 1 0,1 0 0,-1 0 0,1 0 0,0 0 0,6-4 0,3-5 0,-5 6 0,-5 4 0,0 1 0,-1-1 0,1 0 0,0 1 0,-1-1 0,2-2 0,-3 3 0,0 1 0,-1 0 0,1 0 0,0 0 0,0 0 0,0-1 0,-1 1 0,1 0 0,0 0 0,0 0 0,-1 0 0,1 0 0,0-1 0,0 1 0,-1 0 0,1 0 0,0 0 0,0 0 0,-1 0 0,1 0 0,0 0 0,0 0 0,-1 0 0,1 0 0,0 0 0,-1 0 0,1 0 0,-12 1 0,11-1 0,-4 0 0,1 0 0,0 1 0,-1-1 0,1-1 0,0 1 0,-6-2 0,9 2 0,0 0 0,-1-1 0,1 1 0,0-1 0,0 1 0,0-1 0,0 0 0,0 0 0,0 1 0,0-1 0,0 0 0,0 0 0,0 0 0,0 0 0,1 0 0,-1 0 0,0 0 0,1 0 0,-1 0 0,1 0 0,-1-1 0,0-1 0,-2-8 0,1 0 0,0 0 0,-1-22 0,2 33-65,1-1 0,0 0 0,0 0 0,0 1 0,0-1 0,-1 0 0,1 0 0,0 1 0,-1-1 0,1 0 0,0 1 0,-1-1 0,1 0 0,-1 1 0,1-1 0,-1 1 0,1-1 0,-1 0 0,0 1 0,0-1 0</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45:38.672"/>
    </inkml:context>
    <inkml:brush xml:id="br0">
      <inkml:brushProperty name="width" value="0.025" units="cm"/>
      <inkml:brushProperty name="height" value="0.025" units="cm"/>
      <inkml:brushProperty name="color" value="#D29A1C"/>
    </inkml:brush>
  </inkml:definitions>
  <inkml:trace contextRef="#ctx0" brushRef="#br0">68 25 24575,'-5'32'0,"5"-29"0,0 1 0,0 0 0,0 0 0,-1-1 0,0 1 0,0 0 0,0-1 0,0 1 0,-1-1 0,1 1 0,-1-1 0,0 0 0,0 0 0,0 0 0,-4 5 0,-32 25 0,38-33 0,-1 0 0,1 0 0,0 0 0,0 1 0,0-1 0,0 0 0,0 0 0,0 0 0,0 0 0,-1 0 0,1 1 0,0-1 0,0 0 0,0 0 0,0 0 0,0 0 0,0 0 0,0 1 0,0-1 0,0 0 0,0 0 0,0 0 0,0 0 0,0 1 0,0-1 0,0 0 0,0 0 0,0 0 0,0 0 0,0 1 0,0-1 0,0 0 0,0 0 0,0 0 0,0 0 0,1 1 0,-1-1 0,0 0 0,0 0 0,0 0 0,0 0 0,0 0 0,0 0 0,1 1 0,-1-1 0,0 0 0,0 0 0,0 0 0,0 0 0,0 0 0,1 0 0,-1 0 0,0 0 0,0 0 0,0 0 0,0 0 0,1 0 0,-1 0 0,16 3 0,-7-1 0,-6 0 0,0 0 0,0-1 0,0 1 0,0 1 0,0-1 0,-1 0 0,1 1 0,-1-1 0,1 1 0,-1 0 0,3 4 0,1 3 0,-1-1 0,6 15 0,-10-21 0,0 0 0,-1 1 0,1-1 0,-1 1 0,1-1 0,-1 1 0,0-1 0,-1 6 0,1-5 0,0 0 0,0 0 0,0 0 0,0 0 0,1 0 0,0 3 0,-1-6 0,0-1 0,0 0 0,0 1 0,0-1 0,0 1 0,1-1 0,-1 0 0,0 1 0,0-1 0,0 0 0,0 1 0,1-1 0,-1 0 0,0 1 0,0-1 0,1 0 0,-1 0 0,0 1 0,0-1 0,1 0 0,-1 0 0,4-4 0,0-13 0,-5-24 0,0 28 0,0 0 0,1 0 0,3-19 0,-1 29 0,0-1 0,-1 0 0,2 1 0,-1-1 0,0 1 0,1 0 0,-1 0 0,1 0 0,0 0 0,6-4 0,3-5 0,-5 6 0,-5 4 0,0 1 0,-1-1 0,1 0 0,0 1 0,-1-1 0,2-2 0,-3 3 0,0 1 0,-1 0 0,1 0 0,0 0 0,0 0 0,0-1 0,-1 1 0,1 0 0,0 0 0,0 0 0,-1 0 0,1 0 0,0-1 0,0 1 0,-1 0 0,1 0 0,0 0 0,0 0 0,-1 0 0,1 0 0,0 0 0,0 0 0,-1 0 0,1 0 0,0 0 0,-1 0 0,1 0 0,-12 1 0,11-1 0,-4 0 0,1 0 0,0 1 0,-1-1 0,1-1 0,0 1 0,-6-2 0,9 2 0,0 0 0,-1-1 0,1 1 0,0-1 0,0 1 0,0-1 0,0 0 0,0 0 0,0 1 0,0-1 0,0 0 0,0 0 0,0 0 0,0 0 0,1 0 0,-1 0 0,0 0 0,1 0 0,-1 0 0,1 0 0,-1-1 0,0-1 0,-2-8 0,1 0 0,0 0 0,-1-22 0,2 33-65,1-1 0,0 0 0,0 0 0,0 1 0,0-1 0,-1 0 0,1 0 0,0 1 0,-1-1 0,1 0 0,0 1 0,-1-1 0,1 0 0,-1 1 0,1-1 0,-1 1 0,1-1 0,-1 0 0,0 1 0,0-1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60"/>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394"/>
    </inkml:context>
    <inkml:brush xml:id="br0">
      <inkml:brushProperty name="width" value="0.03528" units="cm"/>
      <inkml:brushProperty name="height" value="0.03528" units="cm"/>
    </inkml:brush>
  </inkml:definitions>
  <inkml:trace contextRef="#ctx0" brushRef="#br0">1 1751 24575,'158'-11'0,"131"-43"0,-150 25 0,-81 18 0,66-15 0,-106 21 0,1-2 0,0 1 0,-1-2 0,24-14 0,-10 5 0,0 2 0,67-22 0,3-1 0,-41 13 0,67-33 0,-44 17 0,30-17 0,53-47 0,-65 53 0,-28 17 0,94-57 0,-39 27 0,29-19 0</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395"/>
    </inkml:context>
    <inkml:brush xml:id="br0">
      <inkml:brushProperty name="width" value="0.03528" units="cm"/>
      <inkml:brushProperty name="height" value="0.03528" units="cm"/>
    </inkml:brush>
  </inkml:definitions>
  <inkml:trace contextRef="#ctx0" brushRef="#br0">17 0 24575,'-2'44'0,"-8"61"0,7-78-676,2 38 0,1-65 663,0 13-6813</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396"/>
    </inkml:context>
    <inkml:brush xml:id="br0">
      <inkml:brushProperty name="width" value="0.03528" units="cm"/>
      <inkml:brushProperty name="height" value="0.03528" units="cm"/>
    </inkml:brush>
  </inkml:definitions>
  <inkml:trace contextRef="#ctx0" brushRef="#br0">1 1 24575,'7'0'0,"-3"0"0,1-1 0,1 2 0,-2-1 0,1 0 0,1 1 0,-2 0 0,8 2 0,-10-2 0,-1 0 0,1 0 0,-1-1 0,0 2 0,0-1 0,1 0 0,-1 0 0,0 1 0,1-1 0,-2 1 0,1-1 0,1 1 0,-2-1 0,1 1 0,0-1 0,0 1 0,-1 0 0,0-1 0,1 1 0,-1 0 0,0-1 0,1 1 0,-1 0 0,0 2 0,-2 58 65,1-48-351,0 0 0,1 1 0,1-1 0,3 15 0,-1-17-6540</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397"/>
    </inkml:context>
    <inkml:brush xml:id="br0">
      <inkml:brushProperty name="width" value="0.035" units="cm"/>
      <inkml:brushProperty name="height" value="0.035" units="cm"/>
    </inkml:brush>
  </inkml:definitions>
  <inkml:trace contextRef="#ctx0" brushRef="#br0">0 1 24575,'1'3'0,"1"-1"0,-1 1 0,0-1 0,1 0 0,0 1 0,-1-1 0,2 1 0,-1-1 0,0-1 0,0 1 0,4 3 0,2 2 0,2 2 0,-1 0 0,-1 0 0,13 20 0,-21-29 0,0 1 0,1-1 0,-1 1 0,0-1 0,0 1 0,0-1 0,0 0 0,0 0 0,0 1 0,0-1 0,-1 1 0,1 0 0,0-1 0,0 0 0,0 0 0,0 1 0,-1-1 0,1 1 0,0-1 0,0 0 0,-1 0 0,1 0 0,0 1 0,0-1 0,0 1 0,-1-1 0,1 0 0,-1 1 0,-14 9 0,3-2 0,11-6 0,0 0 0,0 0 0,0-1 0,1 1 0,-1 0 0,0 0 0,0-1 0,1 1 0,0 0 0,-1 0 0,1 0 0,-1 0 0,1 0 0,0 0 0,0-1 0,1 2 0,-1-1 0,0-1 0,1 1 0,-1 1 0,0-2 0,1 1 0,0 0 0,0 0 0,0-1 0,0 1 0,0 0 0,0-1 0,3 4 0,3 3 0,1 0 0,0-1 0,1 0 0,12 8 0,6 6 0,14 24-1365,-37-41-5461</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398"/>
    </inkml:context>
    <inkml:brush xml:id="br0">
      <inkml:brushProperty name="width" value="0.035" units="cm"/>
      <inkml:brushProperty name="height" value="0.035" units="cm"/>
    </inkml:brush>
  </inkml:definitions>
  <inkml:trace contextRef="#ctx0" brushRef="#br0">0 1 24575,'1'3'0,"1"-1"0,-1 1 0,0-1 0,1 0 0,0 1 0,-1-1 0,2 1 0,-1-1 0,0-1 0,0 1 0,4 3 0,2 2 0,2 2 0,-1 0 0,-1 0 0,13 20 0,-21-29 0,0 1 0,1-1 0,-1 1 0,0-1 0,0 1 0,0-1 0,0 0 0,0 0 0,0 1 0,0-1 0,-1 1 0,1 0 0,0-1 0,0 0 0,0 0 0,0 1 0,-1-1 0,1 1 0,0-1 0,0 0 0,-1 0 0,1 0 0,0 1 0,0-1 0,0 1 0,-1-1 0,1 0 0,-1 1 0,-14 9 0,3-2 0,11-6 0,0 0 0,0 0 0,0-1 0,1 1 0,-1 0 0,0 0 0,0-1 0,1 1 0,0 0 0,-1 0 0,1 0 0,-1 0 0,1 0 0,0 0 0,0-1 0,1 2 0,-1-1 0,0-1 0,1 1 0,-1 1 0,0-2 0,1 1 0,0 0 0,0 0 0,0-1 0,0 1 0,0 0 0,0-1 0,3 4 0,3 3 0,1 0 0,0-1 0,1 0 0,12 8 0,6 6 0,14 24-1365,-37-41-5461</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401"/>
    </inkml:context>
    <inkml:brush xml:id="br0">
      <inkml:brushProperty name="width" value="0.03528" units="cm"/>
      <inkml:brushProperty name="height" value="0.03528" units="cm"/>
    </inkml:brush>
  </inkml:definitions>
  <inkml:trace contextRef="#ctx0" brushRef="#br0">0 1474 24575,'12'-30'0,"-8"21"0,4-9 0,0 1 0,1-1 0,2 1 0,22-30 0,-27 38 0,0 0 0,-1 0 0,0-1 0,-1 1 0,6-17 0,-5 14 0,-1 1 0,1 1 0,1-1 0,6-10 0,65-89 0,-70 102 0,5-8 0,1 0 0,0 0 0,2 1 0,26-22 0,33-21 0,-37 28 0,1 1 0,-10 10 0</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402"/>
    </inkml:context>
    <inkml:brush xml:id="br0">
      <inkml:brushProperty name="width" value="0.03528" units="cm"/>
      <inkml:brushProperty name="height" value="0.03528" units="cm"/>
    </inkml:brush>
  </inkml:definitions>
  <inkml:trace contextRef="#ctx0" brushRef="#br0">0 1398 24575,'12'-28'0,"-8"19"0,3-8 0,1 0 0,1 0 0,1 1 0,23-28 0,-27 35 0,0 1 0,-1-1 0,0 0 0,-1 1 0,6-18 0,-6 16 0,0-1 0,1 0 0,1 1 0,6-9 0,64-85 0,-70 97 0,6-9 0,1 1 0,-1-1 0,3 3 0,25-23 0,33-18 0,-38 25 0,3 1 0,-15 13 0</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403"/>
    </inkml:context>
    <inkml:brush xml:id="br0">
      <inkml:brushProperty name="width" value="0.03528" units="cm"/>
      <inkml:brushProperty name="height" value="0.03528" units="cm"/>
    </inkml:brush>
  </inkml:definitions>
  <inkml:trace contextRef="#ctx0" brushRef="#br0">0 1398 24575,'12'-28'0,"-8"19"0,3-8 0,1 0 0,1 0 0,1 1 0,23-28 0,-27 35 0,0 1 0,-1-1 0,0 0 0,-1 1 0,6-18 0,-6 16 0,0-1 0,1 0 0,1 1 0,6-9 0,64-85 0,-70 97 0,6-9 0,1 1 0,-1-1 0,3 3 0,25-23 0,33-18 0,-38 25 0,3 1 0,-15 13 0</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404"/>
    </inkml:context>
    <inkml:brush xml:id="br0">
      <inkml:brushProperty name="width" value="0.03528" units="cm"/>
      <inkml:brushProperty name="height" value="0.03528" units="cm"/>
    </inkml:brush>
  </inkml:definitions>
  <inkml:trace contextRef="#ctx0" brushRef="#br0">1 1751 24575,'158'-11'0,"131"-43"0,-150 25 0,-81 18 0,66-15 0,-106 21 0,1-2 0,0 1 0,-1-2 0,24-14 0,-10 5 0,0 2 0,67-22 0,3-1 0,-41 13 0,67-33 0,-44 17 0,30-17 0,53-47 0,-65 53 0,-28 17 0,94-57 0,-39 27 0,29-19 0</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6:52.405"/>
    </inkml:context>
    <inkml:brush xml:id="br0">
      <inkml:brushProperty name="width" value="0.03528" units="cm"/>
      <inkml:brushProperty name="height" value="0.03528" units="cm"/>
    </inkml:brush>
  </inkml:definitions>
  <inkml:trace contextRef="#ctx0" brushRef="#br0">0 1474 24575,'12'-30'0,"-8"21"0,4-9 0,0 1 0,1-1 0,2 1 0,22-30 0,-27 38 0,0 0 0,-1 0 0,0-1 0,-1 1 0,6-17 0,-5 14 0,-1 1 0,1 1 0,1-1 0,6-10 0,65-89 0,-70 102 0,5-8 0,1 0 0,0 0 0,2 1 0,26-22 0,33-21 0,-37 28 0,1 1 0,-10 10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61"/>
    </inkml:context>
    <inkml:brush xml:id="br0">
      <inkml:brushProperty name="width" value="0.03528" units="cm"/>
      <inkml:brushProperty name="height" value="0.03528" units="cm"/>
    </inkml:brush>
  </inkml:definitions>
  <inkml:trace contextRef="#ctx0" brushRef="#br0">0 0 24575,'0'0'-8191</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1"/>
    </inkml:context>
    <inkml:brush xml:id="br0">
      <inkml:brushProperty name="width" value="0.035" units="cm"/>
      <inkml:brushProperty name="height" value="0.035" units="cm"/>
    </inkml:brush>
  </inkml:definitions>
  <inkml:trace contextRef="#ctx0" brushRef="#br0">720 16 24575,'-60'-5'0,"51"4"0,0 0 0,-12-3 0,-13 0 0,-187 2 0,113 4 0,-6 2 0,98-4 0,-5 0 0,-1 0 0,-34 6 0,55-6 0,-1 1 0,2-1 0,-2 1 0,1 0 0,0 0 0,0-1 0,-1 1 0,2 0 0,-2 0 0,1 0 0,1 0 0,-1 0 0,0 0 0,0 0 0,0 1 0,1-2 0,-1 2 0,0-1 0,1 0 0,-1 1 0,1-1 0,0 0 0,-1 3 0,1-3 0,0 0 0,-1-1 0,1 2 0,0-1 0,0 0 0,0-1 0,0 1 0,0 0 0,0 0 0,0 0 0,1 0 0,-1 0 0,0 0 0,0-1 0,1 1 0,-1 0 0,0 0 0,0-1 0,1 1 0,0 0 0,-1 0 0,1 0 0,-1-1 0,0 1 0,1 0 0,0-1 0,0 1 0,0-1 0,-1 0 0,1 1 0,0 0 0,0-1 0,-1 1 0,1-1 0,0 0 0,1 1 0,45 5 0,-31-3 0,1-2 0,1 1 0,-1-2 0,18-2 0,5 2 0,119 4 0,-133-4 0,-14 0 0,0 0 0,0 1 0,1 1 0,13 2 0,-12-1 0,1-2 0,-1 1 0,1-1 0,24-3 0,-2 1 0,-23 1 0,-8 1 0,0-1 0,1 0 0,-1 0 0,0-1 0,1 0 0,-1 1 0,0-2 0,0 1 0,0-2 0,0 2 0,7-5 0,-10 5 0,0-1 0,0 1 0,0 0 0,0 0 0,0-1 0,5 2 0,10-6 0,-17 6 4,-1 0 1,1 0-1,-1 0 0,0-1 0,0 1 0,1 0 0,-1 0 0,1 0 0,-1 0 1,1 0-1,-1-1 0,0 1 0,1-1 0,-1 1 0,0-1 0,0 1 0,0 0 1,0 0-1,1-1 0,-1 1 0,0-1 0,0 1 0,0-1 0,1 1 0,-1-1 1,0 1-1,0 0 0,0-1 0,0-1-139,-1 2 0,1-1 0,0-1 0,-1 1 0,1 1 0,0-2 0,0 1 0,-1 1 0,1-1 0,-3-2 0,1 0-6691</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2"/>
    </inkml:context>
    <inkml:brush xml:id="br0">
      <inkml:brushProperty name="width" value="0.035" units="cm"/>
      <inkml:brushProperty name="height" value="0.035" units="cm"/>
    </inkml:brush>
  </inkml:definitions>
  <inkml:trace contextRef="#ctx0" brushRef="#br0">26 373 24575,'0'-18'0,"2"-55"0,0 64 0,-1 0 0,1 1 0,0-1 0,1 0 0,0 2 0,5-13 0,-7 18 0,11-22 0,1 1 0,23-31 0,-32 47 0,2 1 0,0 0 0,0 1 0,0-1 0,0 1 0,1 0 0,-1 0 0,1 1 0,1 0 0,-1 0 0,1 1 0,9-3 0,117-25 0,-123 30 0,-1-1 0,0 1 0,0 0 0,-1 0 0,1 1 0,1 1 0,-1 0 0,0 0 0,-1 1 0,1 0 0,13 4 0,-12-1 0,0 0 0,-1 1 0,1 0 0,-1 0 0,1 1 0,-1 0 0,-1 1 0,10 10 0,-5-3 0,20 25 0,-28-31 0,0-2 0,-2 2 0,2 0 0,-2 0 0,5 13 0,1 17 0,-6-25 0,-1 0 0,2 18 0,4 17 0,-7-42-1365,-1 0-5461</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7"/>
    </inkml:context>
    <inkml:brush xml:id="br0">
      <inkml:brushProperty name="width" value="0.035" units="cm"/>
      <inkml:brushProperty name="height" value="0.035" units="cm"/>
    </inkml:brush>
  </inkml:definitions>
  <inkml:trace contextRef="#ctx0" brushRef="#br0">14 1 24575,'1'9'0,"0"-1"0,-1 0 0,3 0 0,1 10 0,3 13 0,3 0-1365,-10-26-5461</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8"/>
    </inkml:context>
    <inkml:brush xml:id="br0">
      <inkml:brushProperty name="width" value="0.035" units="cm"/>
      <inkml:brushProperty name="height" value="0.035" units="cm"/>
    </inkml:brush>
  </inkml:definitions>
  <inkml:trace contextRef="#ctx0" brushRef="#br0">59 1 24575,'0'6'0,"0"0"0,0-1 0,-1 1 0,-1 0 0,2-1 0,-2 1 0,-3 7 0,4-9-74,-8 19-571,-6 27-1,14-45-6180</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3"/>
    </inkml:context>
    <inkml:brush xml:id="br0">
      <inkml:brushProperty name="width" value="0.035" units="cm"/>
      <inkml:brushProperty name="height" value="0.035" units="cm"/>
    </inkml:brush>
  </inkml:definitions>
  <inkml:trace contextRef="#ctx0" brushRef="#br0">13 14 24575,'-1'36'0,"0"-16"0,3 38 0,-2-56 0,1-1 0,-1 1 0,1 0 0,0 0 0,-1-1 0,0 1 0,1 0 0,1 0 0,-1-1 0,-1 1 0,1-1 0,1 0 0,-2 1 0,2-1 0,0 1 0,-1-2 0,0 2 0,0-1 0,1 0 0,0 0 0,-1 0 0,1 0 0,0-1 0,0 1 0,-1 0 0,1-1 0,0 1 0,0-1 0,-1 1 0,3-1 0,-2 0 0,1 0 0,-1 0 0,0 0 0,0 0 0,-1 0 0,2-1 0,-1 1 0,0-1 0,0 0 0,0 0 0,0 1 0,-1-1 0,2 0 0,-2 0 0,1 0 0,-1 0 0,2-1 0,-2 1 0,1 0 0,-1 0 0,0-1 0,1 0 0,-1 1 0,0-1 0,1 0 0,0-2 0,0-1 0,0-1 0,0 0 0,0 1 0,-1-2 0,0 2 0,0-1 0,0-1 0,-1 2 0,0-8 0,0-4-82,0 11-101,0 1-1,0-1 1,0 0 0,-1 0 0,0 0-1,-2-8 1,1 9-6643</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4"/>
    </inkml:context>
    <inkml:brush xml:id="br0">
      <inkml:brushProperty name="width" value="0.035" units="cm"/>
      <inkml:brushProperty name="height" value="0.035" units="cm"/>
    </inkml:brush>
  </inkml:definitions>
  <inkml:trace contextRef="#ctx0" brushRef="#br0">11 50 24575,'0'24'0,"-1"-16"0,0 0 0,1 0 0,0 1 0,1-2 0,0 1 0,3 14 0,-3-21 0,1 1 0,-2 0 0,1 0 0,1-1 0,-1 1 0,0 0 0,1-2 0,-1 2 0,1-1 0,-1 1 0,1-1 0,0 0 0,0 0 0,-1 0 0,1 0 0,0-1 0,0 1 0,0 0 0,3 1 0,-1-2 0,-1 1 0,0-1 0,0 1 0,1-1 0,-1 0 0,0 0 0,1 0 0,-1 0 0,0-1 0,1 0 0,3 0 0,-5 0 0,-1 0 0,1 0 0,-2 1 0,2-2 0,0 1 0,-2 1 0,2-2 0,-1 1 0,0 0 0,0 0 0,1-1 0,-2 1 0,1-1 0,0 1 0,0 0 0,-1-1 0,1 1 0,-1-1 0,1 1 0,0-1 0,-1 0 0,1-2 0,-1-5 0,1 1 0,-1-2 0,-1-8 0,1 6 0,0-62-1365,0 68-5461</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5"/>
    </inkml:context>
    <inkml:brush xml:id="br0">
      <inkml:brushProperty name="width" value="0.035" units="cm"/>
      <inkml:brushProperty name="height" value="0.035" units="cm"/>
    </inkml:brush>
  </inkml:definitions>
  <inkml:trace contextRef="#ctx0" brushRef="#br0">23 36 24575,'1'0'0,"0"1"0,0-1 0,1 1 0,-2-1 0,1 0 0,1 1 0,-1 0 0,-1 0 0,1-1 0,1 0 0,-2 1 0,1 0 0,1 1 0,9 12 0,-5-7 0,-1 0 0,1 0 0,-1-1 0,1 0 0,1 0 0,0 0 0,0-2 0,0 1 0,0 0 0,0-1 0,1 0 0,0-1 0,0 0 0,8 3 0,4-2 0,-1-1 0,1-2 0,0 0 0,24-2 0,-9 1 0,-29 0 0,-2-1 0,2 1 0,-1-2 0,1 2 0,-2-2 0,2 0 0,-2 1 0,9-5 0,2-3 0,18-12 0,-14 8 0,-10 7-151,0-1-1,-2-1 0,1 0 0,-1 0 1,0 0-1,-1-1 0,1 1 1,4-13-1,-8 16-6674</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6"/>
    </inkml:context>
    <inkml:brush xml:id="br0">
      <inkml:brushProperty name="width" value="0.035" units="cm"/>
      <inkml:brushProperty name="height" value="0.035" units="cm"/>
    </inkml:brush>
  </inkml:definitions>
  <inkml:trace contextRef="#ctx0" brushRef="#br0">13 5 24575,'-1'35'0,"0"-12"0,3 29 0,3-26 0,-3-18 0,-1 0 0,0-1 0,0 11 0,-1 303 0,2-302-1365,0-16-5461</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7"/>
    </inkml:context>
    <inkml:brush xml:id="br0">
      <inkml:brushProperty name="width" value="0.035" units="cm"/>
      <inkml:brushProperty name="height" value="0.035" units="cm"/>
    </inkml:brush>
  </inkml:definitions>
  <inkml:trace contextRef="#ctx0" brushRef="#br0">12 3 24575,'1'3'0,"0"1"0,-1-1 0,2 0 0,-1 0 0,0 0 0,1 1 0,2 3 0,1 3 0,10 17 0,-10-19 0,-1 1 0,6 14 0,-2-5 0,13 24 0,-5-11 0,33 62 0,-34-67 0,-12-22 0,0-1 0,0 1 0,-1 0 0,0 0 0,0 0 0,0 1 0,-1-1 0,1-1 0,-1 2 0,0 0 0,1 6 0,-2 42 0,4 58 0,-3-90 0,-1-10 0,2 0 0,2 17 0,-1-16 8,1 19 0,-2-13-1389,-2-12-5445</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7"/>
    </inkml:context>
    <inkml:brush xml:id="br0">
      <inkml:brushProperty name="width" value="0.035" units="cm"/>
      <inkml:brushProperty name="height" value="0.035" units="cm"/>
    </inkml:brush>
  </inkml:definitions>
  <inkml:trace contextRef="#ctx0" brushRef="#br0">0 122 24575,'0'-1'0,"1"1"0,-1-2 0,1 1 0,-1 0 0,0 1 0,1-1 0,-1 0 0,1 0 0,0 1 0,-1-1 0,1 0 0,-1 0 0,1 0 0,0 1 0,0 0 0,-1-1 0,2 0 0,-1 0 0,19-8 0,153-52 0,-173 60 0,23-7 0,-12 4 0,1 0 0,11-7 0,-5 5 1,-11 5-1367,-4-1-5460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62"/>
    </inkml:context>
    <inkml:brush xml:id="br0">
      <inkml:brushProperty name="width" value="0.03528" units="cm"/>
      <inkml:brushProperty name="height" value="0.03528" units="cm"/>
    </inkml:brush>
  </inkml:definitions>
  <inkml:trace contextRef="#ctx0" brushRef="#br0">1 0 24575,'0'0'-8191</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8"/>
    </inkml:context>
    <inkml:brush xml:id="br0">
      <inkml:brushProperty name="width" value="0.035" units="cm"/>
      <inkml:brushProperty name="height" value="0.035" units="cm"/>
    </inkml:brush>
  </inkml:definitions>
  <inkml:trace contextRef="#ctx0" brushRef="#br0">232 1 24575,'-1'2'0,"1"-1"0,0 1 0,-1-2 0,1 2 0,-1 0 0,0-2 0,1 2 0,0-1 0,-1 0 0,-1 2 0,-11 12 0,12-13 0,-55 68 0,38-45 0,-2-1 0,-27 27 0,26-28 97,-5 4-1559</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9"/>
    </inkml:context>
    <inkml:brush xml:id="br0">
      <inkml:brushProperty name="width" value="0.035" units="cm"/>
      <inkml:brushProperty name="height" value="0.035" units="cm"/>
    </inkml:brush>
  </inkml:definitions>
  <inkml:trace contextRef="#ctx0" brushRef="#br0">26 2 24575,'0'3'0,"1"0"0,-1 0 0,1 0 0,-1 1 0,1-1 0,1-1 0,-2 1 0,2 0 0,2 4 0,3 4 0,8 11 0,-2-5 0,31 38 0,5 5 0,-43-52-1365,-2-5-5461</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0"/>
    </inkml:context>
    <inkml:brush xml:id="br0">
      <inkml:brushProperty name="width" value="0.035" units="cm"/>
      <inkml:brushProperty name="height" value="0.035" units="cm"/>
    </inkml:brush>
  </inkml:definitions>
  <inkml:trace contextRef="#ctx0" brushRef="#br0">8 200 24575,'1'-1'0,"0"0"0,-1 0 0,0 1 0,1 0 0,0-1 0,0 0 0,-1 1 0,1-1 0,0 1 0,1 0 0,-1-1 0,1-1 0,25-11 0,0 1 0,32-10 0,0 1 0,25-20 0,-16 11 0,32-12 0,-79 33-1365,-17 7-5461</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1"/>
    </inkml:context>
    <inkml:brush xml:id="br0">
      <inkml:brushProperty name="width" value="0.035" units="cm"/>
      <inkml:brushProperty name="height" value="0.035" units="cm"/>
    </inkml:brush>
  </inkml:definitions>
  <inkml:trace contextRef="#ctx0" brushRef="#br0">6 0 24575,'2'0'0,"-1"1"0,1 0 0,0-1 0,0 2 0,-1-1 0,0-1 0,0 2 0,1-1 0,0 0 0,-2 1 0,3 1 0,0-1 0,19 22 0,-12-13 0,1 1 0,1-1 0,21 15 0,-21-17-36,0 1 0,18 19 0,-14-14-1221,-12-12-5569</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2"/>
    </inkml:context>
    <inkml:brush xml:id="br0">
      <inkml:brushProperty name="width" value="0.035" units="cm"/>
      <inkml:brushProperty name="height" value="0.035" units="cm"/>
    </inkml:brush>
  </inkml:definitions>
  <inkml:trace contextRef="#ctx0" brushRef="#br0">26 1 24575,'0'1'0,"1"0"0,1 3 0,0 0 0,2 0 0,-1 0 0,1 0 0,-1-1 0,1 1 0,-1-1 0,1 0 0,-1 0 0,0 0 0,-1 0 0,1 0 0</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3"/>
    </inkml:context>
    <inkml:brush xml:id="br0">
      <inkml:brushProperty name="width" value="0.035" units="cm"/>
      <inkml:brushProperty name="height" value="0.035" units="cm"/>
    </inkml:brush>
  </inkml:definitions>
  <inkml:trace contextRef="#ctx0" brushRef="#br0">27 305 24575,'0'-2'0,"1"0"0,-1 0 0,1 1 0,-1-2 0,0 2 0,1-1 0,0 0 0,0 0 0,-1 1 0,1-1 0,1 1 0,-1-1 0,2-2 0,20-18 0,-15 14 0,2 0 0,-1 1 0,1 0 0,1 1 0,13-7 0,-15 9 0,103-53 0,-85 42 0,14-7 0,-26 15 0,27-18 0,-11 5 0,-29 19 0,17-9 0,23-20 0,-24 18-1365,-14 10-5461</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4"/>
    </inkml:context>
    <inkml:brush xml:id="br0">
      <inkml:brushProperty name="width" value="0.035" units="cm"/>
      <inkml:brushProperty name="height" value="0.035" units="cm"/>
    </inkml:brush>
  </inkml:definitions>
  <inkml:trace contextRef="#ctx0" brushRef="#br0">6 1 24575,'0'244'-1365,"0"-239"-5461</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5"/>
    </inkml:context>
    <inkml:brush xml:id="br0">
      <inkml:brushProperty name="width" value="0.035" units="cm"/>
      <inkml:brushProperty name="height" value="0.035" units="cm"/>
    </inkml:brush>
  </inkml:definitions>
  <inkml:trace contextRef="#ctx0" brushRef="#br0">20 1 24575,'1'5'0,"-1"-1"0,1 0 0,0 1 0,0-1 0,3 7 0,4 14 0,-7-11 0,0 0 0,-2 14 0,1-19 0,-1 0 0,2 1 0,-1 0 0,2-1 0,-1 0 0,4 12 0,-1-3-1365,-3-13-5461</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6"/>
    </inkml:context>
    <inkml:brush xml:id="br0">
      <inkml:brushProperty name="width" value="0.035" units="cm"/>
      <inkml:brushProperty name="height" value="0.035" units="cm"/>
    </inkml:brush>
  </inkml:definitions>
  <inkml:trace contextRef="#ctx0" brushRef="#br0">30 260 24575,'0'-1'0,"1"0"0,-1-1 0,0 1 0,1 0 0,-1 0 0,0-1 0,1 2 0,0-2 0,0 1 0,-1 0 0,1 0 0,0 0 0,0 0 0,0 0 0,-1 0 0,1 0 0,2-1 0,20-12 0,6-2 0,37-27 0,-54 35 0,0 1 0,0 1 0,1 0 0,-1 1 0,1 0 0,15-3 0,-8 2 0,29-13 0,-44 16 0,2-1 0,5-6 0,7-3 0,3 0 0,16-10 0,-33 21-57,0-1 0,-1 1-1,0-2 1,0 1 0,4-4 0,-2 1-965,-3 3-5804</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7"/>
    </inkml:context>
    <inkml:brush xml:id="br0">
      <inkml:brushProperty name="width" value="0.035" units="cm"/>
      <inkml:brushProperty name="height" value="0.035" units="cm"/>
    </inkml:brush>
  </inkml:definitions>
  <inkml:trace contextRef="#ctx0" brushRef="#br0">9 0 24575,'0'180'0,"0"-177"0,1 0 0,-1 0 0,1 1 0,1 4 0,-1-4 0,0 0 0,0-1 0,1 7 0,-2-4-1365,0-1-5461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63"/>
    </inkml:context>
    <inkml:brush xml:id="br0">
      <inkml:brushProperty name="width" value="0.03528" units="cm"/>
      <inkml:brushProperty name="height" value="0.03528" units="cm"/>
    </inkml:brush>
  </inkml:definitions>
  <inkml:trace contextRef="#ctx0" brushRef="#br0">1 0 24575,'0'0'-8191</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8"/>
    </inkml:context>
    <inkml:brush xml:id="br0">
      <inkml:brushProperty name="width" value="0.035" units="cm"/>
      <inkml:brushProperty name="height" value="0.035" units="cm"/>
    </inkml:brush>
  </inkml:definitions>
  <inkml:trace contextRef="#ctx0" brushRef="#br0">16 9 24575,'86'-4'0,"72"1"0,-22 1 57,-73 3-1479,-58-1-5404</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79"/>
    </inkml:context>
    <inkml:brush xml:id="br0">
      <inkml:brushProperty name="width" value="0.035" units="cm"/>
      <inkml:brushProperty name="height" value="0.035" units="cm"/>
    </inkml:brush>
  </inkml:definitions>
  <inkml:trace contextRef="#ctx0" brushRef="#br0">25-1 24575,'1'1'0,"-1"-1"0,1 0 0,-1 0 0,1 1 0,-1-1 0,1 0 0,0 0 0,-1 1 0,0-1 0,0 1 0,1-1 0,-1 1 0,1-1 0,-1 0 0,2 2 0,5 10 0,-4-8 0,34 57 0,-23-38 0,-5-8 0,1 0 0,1-1 0,-1-1 0,25 23 0,-9-12-1365,-22-21-5461</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0"/>
    </inkml:context>
    <inkml:brush xml:id="br0">
      <inkml:brushProperty name="width" value="0.035" units="cm"/>
      <inkml:brushProperty name="height" value="0.035" units="cm"/>
    </inkml:brush>
  </inkml:definitions>
  <inkml:trace contextRef="#ctx0" brushRef="#br0">28 175 24575,'0'-1'0,"0"0"0,1 0 0,-1 1 0,0-1 0,1 0 0,-1 0 0,0 0 0,0 1 0,1-1 0,0 0 0,-1 1 0,1-1 0,-1 1 0,0-1 0,1 0 0,0 1 0,0-1 0,0 1 0,-1-1 0,1 1 0,0 0 0,0-1 0,21-8 0,-16 7 0,61-28 0,-53 25 0,0 0 0,-1-2 0,20-11 0,-26 14 0,1 1 0,-1 0 0,1-1 0,0 2 0,-1 0 0,13-2 0,-15 2 0,5-1 0,1 0 0,-1-1 0,12-5 0,-9 3 0,15-4 0,5-3 0,-11 5-1365,-18 6-5461</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1"/>
    </inkml:context>
    <inkml:brush xml:id="br0">
      <inkml:brushProperty name="width" value="0.035" units="cm"/>
      <inkml:brushProperty name="height" value="0.035" units="cm"/>
    </inkml:brush>
  </inkml:definitions>
  <inkml:trace contextRef="#ctx0" brushRef="#br0">6 2 24575,'1'0'0,"0"0"0,0 0 0,1 0 0,-2 0 0,1 1 0,1-1 0,-1 1 0,-1-1 0,2 0 0,-1 1 0,-1-1 0,1 1 0,1 0 0,-1-1 0,0 2 0,12 14 0,-1-2 0,4 2 0,-8-8 0,1-1 0,-2 0 0,12 7 0,44 23-1365,-60-35-5461</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2"/>
    </inkml:context>
    <inkml:brush xml:id="br0">
      <inkml:brushProperty name="width" value="0.035" units="cm"/>
      <inkml:brushProperty name="height" value="0.035" units="cm"/>
    </inkml:brush>
  </inkml:definitions>
  <inkml:trace contextRef="#ctx0" brushRef="#br0">89 2 24575,'-1'1'0,"1"-1"0,0 0 0,-1 1 0,0-1 0,1 0 0,-1 0 0,1 0 0,0 1 0,-1-1 0,1 1 0,-1-1 0,1 1 0,-1-1 0,1 0 0,0 0 0,-1 1 0,1 0 0,0-1 0,0 2 0,-7 12 0,6-11 0,-21 58 0,-7-5-1365,27-51-5461</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3"/>
    </inkml:context>
    <inkml:brush xml:id="br0">
      <inkml:brushProperty name="width" value="0.035" units="cm"/>
      <inkml:brushProperty name="height" value="0.035" units="cm"/>
    </inkml:brush>
  </inkml:definitions>
  <inkml:trace contextRef="#ctx0" brushRef="#br0">52 0 24575,'0'5'0,"-1"-1"0,0 1 0,0 0 0,0-1 0,-1 0 0,-3 9 0,3-9 0,0 2 0,0-1 0,1 1 0,-2 5 0,2-5-7,0 0-1,-1-1 1,-4 12-1,2-4-1327,2-8-5491</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4"/>
    </inkml:context>
    <inkml:brush xml:id="br0">
      <inkml:brushProperty name="width" value="0.035" units="cm"/>
      <inkml:brushProperty name="height" value="0.035" units="cm"/>
    </inkml:brush>
  </inkml:definitions>
  <inkml:trace contextRef="#ctx0" brushRef="#br0">21 20 24575,'2'-1'0,"1"-1"0,0 0 0,-1 0 0,1 1 0,0 0 0,0-1 0,0 1 0,0 1 0,-1-1 0,1 0 0,5 0 0,5 0 0,18 0 0,-23 1 0,130 1-1365,-132-1-5461</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5"/>
    </inkml:context>
    <inkml:brush xml:id="br0">
      <inkml:brushProperty name="width" value="0.035" units="cm"/>
      <inkml:brushProperty name="height" value="0.035" units="cm"/>
    </inkml:brush>
  </inkml:definitions>
  <inkml:trace contextRef="#ctx0" brushRef="#br0">12 0 24575,'4'23'0,"-4"-15"0,1 1 0,-1-1 0,4 11 0,-2-1-1365,-2-14-5461</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86"/>
    </inkml:context>
    <inkml:brush xml:id="br0">
      <inkml:brushProperty name="width" value="0.035" units="cm"/>
      <inkml:brushProperty name="height" value="0.035" units="cm"/>
    </inkml:brush>
  </inkml:definitions>
  <inkml:trace contextRef="#ctx0" brushRef="#br0">11 116 24575,'13'-9'0,"-1"4"0,0 1 0,15-3 0,-8 2 0,-6 1 0,-2 0 0,2-2 0,12-6 0,-4 0 0,0 1 0,29-11 0,-19 8-1365,-27 12-5461</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8"/>
    </inkml:context>
    <inkml:brush xml:id="br0">
      <inkml:brushProperty name="width" value="0.035" units="cm"/>
      <inkml:brushProperty name="height" value="0.035" units="cm"/>
    </inkml:brush>
  </inkml:definitions>
  <inkml:trace contextRef="#ctx0" brushRef="#br0">211 0 24575,'-2'1'0,"1"-1"0,-1 1 0,1-1 0,0 0 0,-1 1 0,1-1 0,0 1 0,-1 0 0,2-1 0,-2 1 0,1 1 0,0-1 0,0-1 0,0 1 0,0 1 0,-2 1 0,-12 19 0,-1 13 0,14-28 0,-1 0 0,0-1 0,0 0 0,0 0 0,-1 0 0,-4 6 0,1-3 0,1 0 0,0 0 0,-4 11 0,-2 1 0,-7 10 0,-39 49 0,49-68-1365,5-8-5461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64"/>
    </inkml:context>
    <inkml:brush xml:id="br0">
      <inkml:brushProperty name="width" value="0.03528" units="cm"/>
      <inkml:brushProperty name="height" value="0.03528" units="cm"/>
    </inkml:brush>
  </inkml:definitions>
  <inkml:trace contextRef="#ctx0" brushRef="#br0">0 0 24575,'0'0'-8191</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9"/>
    </inkml:context>
    <inkml:brush xml:id="br0">
      <inkml:brushProperty name="width" value="0.035" units="cm"/>
      <inkml:brushProperty name="height" value="0.035" units="cm"/>
    </inkml:brush>
  </inkml:definitions>
  <inkml:trace contextRef="#ctx0" brushRef="#br0">115 1 24575,'0'20'0,"1"-12"0,-1 0 0,0 0 0,0-1 0,-1 1 0,0-1 0,0 1 0,-3 8 0,0-4 0,-5 20 0,8-21 0,-2 1 0,-5 11 0,3-6 0,-5 16 0,2-4 0,-18 36 0,2 3 0,17-51-1365,3-10-5461</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0"/>
    </inkml:context>
    <inkml:brush xml:id="br0">
      <inkml:brushProperty name="width" value="0.035" units="cm"/>
      <inkml:brushProperty name="height" value="0.035" units="cm"/>
    </inkml:brush>
  </inkml:definitions>
  <inkml:trace contextRef="#ctx0" brushRef="#br0">62 1 24575,'0'2'0,"-3"2"0,-1 1 0,0 2 0,0 1 0,1 3 0,-3-1 0,1-1 0,0 0 0,0-2 0,1 0 0,1 1 0,-1-2 0,-1 2 0,1 1 0,1-2-8191</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1"/>
    </inkml:context>
    <inkml:brush xml:id="br0">
      <inkml:brushProperty name="width" value="0.035" units="cm"/>
      <inkml:brushProperty name="height" value="0.035" units="cm"/>
    </inkml:brush>
  </inkml:definitions>
  <inkml:trace contextRef="#ctx0" brushRef="#br0">9 48 24575,'-3'13'0,"2"-12"0,1-1 0,0 2 0,0-1 0,-1 0 0,1 0 0,0 0 0,-1 0 0,1 0 0,0 1 0,0-1 0,0 0 0,1 1 0,-1-2 0,0 1 0,0-1 0,0 0 0,0 0 0,0 0 0,0 0 0,0 0 0,0 0 0,0 1 0,1-1 0,-1 0 0,0 0 0,0 0 0,0 0 0,0 0 0,0 0 0,0 0 0,0 0 0,0 0 0,0 0 0,0 0 0,0 0 0,0 0 0,0 1 0,1-1 0,-1 0 0,0 0 0,0 0 0,0 0 0,0-1 0,1 1 0,-1 0 0,0 0 0,0 0 0,0 0 0,0 0 0,0 0 0,0 0 0,1 0 0,-1 0 0,0 0 0,0 0 0,0 0 0,0 0 0,0-1 0,0 1 0,1 0 0,-1 0 0,0 0 0,0 0 0,0 0 0,0 0 0,0-1 0,0 1 0,0 0 0,0 0 0,0 0 0,0 0 0,0 0 0,4-7 0,-2 0 0,-1-1 0,1-12 0,-2 21 0,0 0 0,0 0 0,0 0 0,0-1 0,0 1 0,0 0 0,0 0 0,1-1 0,-1 1 0,0 0 0,0 0 0,0 0 0,1-1 0,-1 1 0,1-1 0,0 1 0,-1 0 0,1-1 0,-1 1 0,0-1 0,1 0 0,-1 0 0,0 0 0,0 1 0,0-1 0,0 0 0,1 0 0,-1 0 0,0 0 0,0 0 0,0 0 0,1 0 0,-1 0 0,0 0 0,0 0 0,0 0 0,0 0 0,0 0 0,0 0 0,0 0 0,0 0 0,0 0 0,1-1 0,-1 1 0,0 0 0,0 0 0,0 0 0,0 0 0,1 0 0,-1 0 0,0 0 0,0 0 0,0-1 0,3-8 0,-3 5 0,0 0 0,0 0 0,0 0 0,-2-6 0,2 10 0,0-2 0,0 1 0,-1 1 0,1-1 0,-1 0 0,1 0 0,-1 0 0,1 1 0,0-1 0,-1 0 0,-1 0 0,2 0 0,0 1 0,0 0 0,0 0 0,-1 0 0,1-1 0,0 1 0,-1 0 0,1 0 0,-1 0 0,1 0 0,-1 0 0,1 0 0,0 0 0,0 0 0,0 0 0,-1 0 0,1 0 0,-1 0 0,1 0 0,0 0 0,-1 0 0,1 0 0,0 1 0,0-1 0,0 0 0,-1 0 0,1 0 0,-1 1 0,1-1 0,0 0 0,-1 0 0,0 1 7,0 0 0,0 0 0,0 0 0,1 1 0,-1-1 0,0 0 0,0 0 0,0 0 0,1 0 0,0 1 0,-1-1 0,1 1 0,-1-1 0,0 3 0,-1 20-1063,2-22 642,0 8-6412</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4"/>
    </inkml:context>
    <inkml:brush xml:id="br0">
      <inkml:brushProperty name="width" value="0.035" units="cm"/>
      <inkml:brushProperty name="height" value="0.035" units="cm"/>
    </inkml:brush>
  </inkml:definitions>
  <inkml:trace contextRef="#ctx0" brushRef="#br0">0 0 24575,'0'2'0,"0"1"0,0 2 0,0 3 0,0 0 0,0 3 0,2-1 0,-1 0 0,1 0 0,0 0 0,-1-1-8191</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5"/>
    </inkml:context>
    <inkml:brush xml:id="br0">
      <inkml:brushProperty name="width" value="0.035" units="cm"/>
      <inkml:brushProperty name="height" value="0.035" units="cm"/>
    </inkml:brush>
  </inkml:definitions>
  <inkml:trace contextRef="#ctx0" brushRef="#br0">0 1 24575,'2'0'0,"2"0"0,1 2 0,1 3 0,0 4 0,1-2 0,0 2 0,-2 0 0,0 0 0,-1-1 0,-1-1-8191</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6"/>
    </inkml:context>
    <inkml:brush xml:id="br0">
      <inkml:brushProperty name="width" value="0.035" units="cm"/>
      <inkml:brushProperty name="height" value="0.035" units="cm"/>
    </inkml:brush>
  </inkml:definitions>
  <inkml:trace contextRef="#ctx0" brushRef="#br0">0 0 24575,'0'3'0,"0"2"0,0 3 0,3 0 0,0-2 0,1-4 0,-2 0 0,1 2 0,-1-1 0,0-2 0,3-3 0,1-1 0,-3-4 0,1 0 0,-1-2-8191</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2"/>
    </inkml:context>
    <inkml:brush xml:id="br0">
      <inkml:brushProperty name="width" value="0.035" units="cm"/>
      <inkml:brushProperty name="height" value="0.035" units="cm"/>
    </inkml:brush>
  </inkml:definitions>
  <inkml:trace contextRef="#ctx0" brushRef="#br0">114 1 24575,'0'5'0,"-1"0"0,0 1 0,-1-1 0,2 0 0,-5 8 0,-2 6 0,-20 90 0,23-81 0,3-18 0,0-1 0,-5 13 0,1-2 0,1 1 0,-3 23 0,1-1 0,-3-5 0,5-25 0,-3 22 0,7-28-195,-1-1 0,1-1 0,-2 2 0,0-2 0,1 1 0,-6 10 0,3-8-6631</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63"/>
    </inkml:context>
    <inkml:brush xml:id="br0">
      <inkml:brushProperty name="width" value="0.035" units="cm"/>
      <inkml:brushProperty name="height" value="0.035" units="cm"/>
    </inkml:brush>
  </inkml:definitions>
  <inkml:trace contextRef="#ctx0" brushRef="#br0">0 0 24575,'1'1'0,"0"0"0,-1-1 0,1 1 0,0 0 0,0 0 0,-1-1 0,0 1 0,1 0 0,-1 0 0,1 0 0,0 0 0,-1 0 0,0 0 0,1-1 0,-1 2 0,0-1 0,0 0 0,0 1 0,1 3 0,57 178 0,-44-142 0,-10-24 0,1-2 0,0 1 0,13 23 0,-12-28 0,-1 0 0,5 15 0,3 8 0,22 56 0,-15-40-1365,-17-42-5461</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50"/>
    </inkml:context>
    <inkml:brush xml:id="br0">
      <inkml:brushProperty name="width" value="0.025" units="cm"/>
      <inkml:brushProperty name="height" value="0.025" units="cm"/>
    </inkml:brush>
  </inkml:definitions>
  <inkml:trace contextRef="#ctx0" brushRef="#br0">1 1 24575,'0'19'0,"2"1"0,0-1 0,1 1 0,1-2 0,1 2 0,0-1 0,1-2 0,11 22 0,13 31 0,79 131 0,-93-181 0,1-1 0,1 0 0,1-1 0,0-2 0,1 0 0,36 22 0,-38-27-136,1 0-1,1-1 1,-1 0-1,1-2 1,0 0-1,1-2 1,0 0-1,1-1 0,33 3 1,-40-7-6690</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30"/>
    </inkml:context>
    <inkml:brush xml:id="br0">
      <inkml:brushProperty name="width" value="0.03528" units="cm"/>
      <inkml:brushProperty name="height" value="0.03528" units="cm"/>
    </inkml:brush>
  </inkml:definitions>
  <inkml:trace contextRef="#ctx0" brushRef="#br0">7992 343 24575,'23'9'0,"33"7"0,46 18 0,-41-6 0,96 36 0,-145-59 0,0 1 0,-1-1 0,0 3 0,20 13 0,-18-12 0,-1 0 0,26 13 0,1-4 0,68 45 0,-35-22 0,-49-29 0,-1 0 0,22 16 0,0 1 0,-33-22 0,1 0 0,-1 1 0,-1 0 0,0 1 0,13 12 0,-10-8 0,2 0 0,1-1 0,-1 0 0,2-2 0,-1 1 0,2-2 0,17 8 0,8 4 0,-36-16 0,0-1 0,-1 1 0,0 0 0,8 9 0,-8-8 0,0 0 0,0-1 0,0 0 0,14 8 0,27 11 0,70 40 0,-95-52 0,1-1 0,36 15 0,-36-17 0,-1 0 0,-1 1 0,25 16 0,-24-13 0,1 0 0,0-3 0,44 16 0,-16-7 0,2 10 0,-44-23 0,1 0 0,0-1 0,0 0 0,18 6 0,90 36 0,-107-43 0,-2 0 0,2 1 0,-2 0 0,18 12 0,-8-5 0,-1-3 0,0-1 0,1-1 0,30 8 0,-28-8 0,2 0 0,0 0 0,0 1 0,0-3 0,1 0 0,28 2 0,-45-6 0,1 0 0,-1 1 0,1-1 0,-2 1 0,13 5 0,25 7 0,9-7-455,1-2 0,55-3 0,-93-2-6371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65"/>
    </inkml:context>
    <inkml:brush xml:id="br0">
      <inkml:brushProperty name="width" value="0.035" units="cm"/>
      <inkml:brushProperty name="height" value="0.035" units="cm"/>
    </inkml:brush>
  </inkml:definitions>
  <inkml:trace contextRef="#ctx0" brushRef="#br0">0 0 24575,'0'0'-8191</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38"/>
    </inkml:context>
    <inkml:brush xml:id="br0">
      <inkml:brushProperty name="width" value="0.03528" units="cm"/>
      <inkml:brushProperty name="height" value="0.03528" units="cm"/>
    </inkml:brush>
  </inkml:definitions>
  <inkml:trace contextRef="#ctx0" brushRef="#br0">5174 338 24575,'81'31'0,"-27"-7"0,23 8 0,-15-9 0,93 49 0,-72-26 0,36 17 0,-82-45 0,41 29 0,-15-9 0,-21-14 0,53 31 0,-76-42 0,3 1 0,-2 1 0,0 0 0,35 35 0,-27-21 0,-19-21 0,0 1 0,0 1 0,-1-1 0,-1 1 0,1 1 0,9 19 0,-10-17 0,1 1 0,15 21 0,-15-24 0,0 1 0,-1-1 0,0 1 0,5 14 0,45 106 0,-31-100-1365,-17-23-5461</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39"/>
    </inkml:context>
    <inkml:brush xml:id="br0">
      <inkml:brushProperty name="width" value="0.03528" units="cm"/>
      <inkml:brushProperty name="height" value="0.03528" units="cm"/>
    </inkml:brush>
  </inkml:definitions>
  <inkml:trace contextRef="#ctx0" brushRef="#br0">26 0 24575,'0'3'0,"0"3"0,0 2 0,0 3 0,0 2 0,0 1 0,-2-2 0,-1 0 0,0 0 0,0 2 0,2 2 0,-1 1 0,2-1 0,-3-3 0,0-1 0,0 0 0,1-2-8191</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0"/>
    </inkml:context>
    <inkml:brush xml:id="br0">
      <inkml:brushProperty name="width" value="0.03528" units="cm"/>
      <inkml:brushProperty name="height" value="0.03528" units="cm"/>
    </inkml:brush>
  </inkml:definitions>
  <inkml:trace contextRef="#ctx0" brushRef="#br0">1 0 24575,'0'3'0,"0"3"0,0 2 0,0 5 0,0 3 0,0 2 0,0-2 0,0 1 0,0-1 0,0-1 0,0 3 0,0-1 0,0 0 0,0 0 0,0-4-8191</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1"/>
    </inkml:context>
    <inkml:brush xml:id="br0">
      <inkml:brushProperty name="width" value="0.03528" units="cm"/>
      <inkml:brushProperty name="height" value="0.03528" units="cm"/>
    </inkml:brush>
  </inkml:definitions>
  <inkml:trace contextRef="#ctx0" brushRef="#br0">0 1 24575,'1'0'0,"1"0"0,-1 0 0,2 0 0,-2 0 0,1 0 0,-1 1 0,1-1 0,-1 0 0,1 0 0,-1 1 0,1 0 0,-1-1 0,1 1 0,-1-1 0,1 2 0,-1-1 0,1-1 0,-2 1 0,2 0 0,-1 0 0,0 1 0,1-2 0,0 4 0,-1 0 0,1 0 0,-1 0 0,1 0 0,-1 0 0,-1 1 0,1-2 0,0 7 0,0-1 0,2 19-273,0-1 0,3 0 0,0 0 0,18 46 0,-19-63-6553</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2"/>
    </inkml:context>
    <inkml:brush xml:id="br0">
      <inkml:brushProperty name="width" value="0.03528" units="cm"/>
      <inkml:brushProperty name="height" value="0.03528" units="cm"/>
    </inkml:brush>
  </inkml:definitions>
  <inkml:trace contextRef="#ctx0" brushRef="#br0">0 1 24575,'3'0'0,"1"0"0,-1 0 0,0 0 0,0 0 0,0 1 0,0-1 0,0 1 0,0 0 0,0 0 0,0-1 0,0 2 0,4 1 0,-5-1 0,-1 0 0,1-1 0,-1 2 0,1-2 0,-2 1 0,2 0 0,-1 1 0,0-1 0,0 0 0,0 0 0,-1 0 0,0 1 0,1-1 0,0 0 0,-1 0 0,0 0 0,0 3 0,1 13 0,1 0 0,1-1 0,0 1 0,1-1 0,2 0 0,6 18 0,3 14-1365,-11-39-5461</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3"/>
    </inkml:context>
    <inkml:brush xml:id="br0">
      <inkml:brushProperty name="width" value="0.03528" units="cm"/>
      <inkml:brushProperty name="height" value="0.03528" units="cm"/>
    </inkml:brush>
  </inkml:definitions>
  <inkml:trace contextRef="#ctx0" brushRef="#br0">5041 310 24575,'99'37'0,"-46"-14"0,22 7 0,-14-8 0,91 46 0,-71-25 0,35 17 0,-79-42 0,39 26 0,-14-8 0,-20-13 0,50 29 0,-73-40 0,2 1 0,-2 1 0,2 0 0,33 34 0,-27-21 0,-18-18 0,-1-1 0,1 1 0,-1 0 0,-1 0 0,0 1 0,10 19 0,-10-16 0,1 0 0,14 19 0,-14-21 0,0 0 0,-1 1 0,0-1 0,4 13 0,46 101 0,-32-95-1365,-16-21-5461</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4"/>
    </inkml:context>
    <inkml:brush xml:id="br0">
      <inkml:brushProperty name="width" value="0.035" units="cm"/>
      <inkml:brushProperty name="height" value="0.035" units="cm"/>
    </inkml:brush>
  </inkml:definitions>
  <inkml:trace contextRef="#ctx0" brushRef="#br0">0 315 24575,'33'-76'0,"-32"73"0,8-16 0,9-26 0,-16 38 0,-1 1 0,1-1 0,-1 1 0,0-1 0,-1 1 0,0-1 0,0 1 0,-1-10 0,1 15 0,0-1 0,0 1 0,0 0 0,0 0 0,0 0 0,0 0 0,0 0 0,1-1 0,-1 2 0,1-1 0,-1 0 0,1 0 0,-1-1 0,1 2 0,0-1 0,-1 0 0,1 0 0,-1 0 0,1 0 0,1 1 0,-2-1 0,3-1 0,26-15 0,-8 5 0,-15 6-116,3-1-196,0 0 0,-1-1-1,13-15 1</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5"/>
    </inkml:context>
    <inkml:brush xml:id="br0">
      <inkml:brushProperty name="width" value="0.03528" units="cm"/>
      <inkml:brushProperty name="height" value="0.03528" units="cm"/>
    </inkml:brush>
  </inkml:definitions>
  <inkml:trace contextRef="#ctx0" brushRef="#br0">0 1 24575,'3'0'0,"1"0"0,-1 0 0,0 0 0,0 0 0,0 1 0,0-1 0,0 1 0,0 0 0,0 0 0,0-1 0,0 2 0,4 1 0,-5-1 0,-1 0 0,1-1 0,-1 2 0,1-2 0,-2 1 0,2 0 0,-1 1 0,0-1 0,0 0 0,0 0 0,-1 0 0,0 1 0,1-1 0,0 0 0,-1 0 0,0 0 0,0 3 0,1 13 0,1 0 0,1-1 0,0 1 0,1-1 0,2 0 0,6 18 0,3 14-1365,-11-39-5461</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6"/>
    </inkml:context>
    <inkml:brush xml:id="br0">
      <inkml:brushProperty name="width" value="0.035" units="cm"/>
      <inkml:brushProperty name="height" value="0.035" units="cm"/>
    </inkml:brush>
  </inkml:definitions>
  <inkml:trace contextRef="#ctx0" brushRef="#br0">0 315 24575,'33'-76'0,"-32"73"0,8-16 0,9-26 0,-16 38 0,-1 1 0,1-1 0,-1 1 0,0-1 0,-1 1 0,0-1 0,0 1 0,-1-10 0,1 15 0,0-1 0,0 1 0,0 0 0,0 0 0,0 0 0,0 0 0,0 0 0,1-1 0,-1 2 0,1-1 0,-1 0 0,1 0 0,-1-1 0,1 2 0,0-1 0,-1 0 0,1 0 0,-1 0 0,1 0 0,1 1 0,-2-1 0,3-1 0,26-15 0,-8 5 0,-15 6-116,3-1-196,0 0 0,-1-1-1,13-15 1</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7"/>
    </inkml:context>
    <inkml:brush xml:id="br0">
      <inkml:brushProperty name="width" value="0.03528" units="cm"/>
      <inkml:brushProperty name="height" value="0.03528" units="cm"/>
    </inkml:brush>
  </inkml:definitions>
  <inkml:trace contextRef="#ctx0" brushRef="#br0">5041 310 24575,'99'37'0,"-46"-14"0,22 7 0,-14-8 0,91 46 0,-71-25 0,35 17 0,-79-42 0,39 26 0,-14-8 0,-20-13 0,50 29 0,-73-40 0,2 1 0,-2 1 0,2 0 0,33 34 0,-27-21 0,-18-18 0,-1-1 0,1 1 0,-1 0 0,-1 0 0,0 1 0,10 19 0,-10-16 0,1 0 0,14 19 0,-14-21 0,0 0 0,-1 1 0,0-1 0,4 13 0,46 101 0,-32-95-1365,-16-21-5461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66"/>
    </inkml:context>
    <inkml:brush xml:id="br0">
      <inkml:brushProperty name="width" value="0.035" units="cm"/>
      <inkml:brushProperty name="height" value="0.035" units="cm"/>
    </inkml:brush>
  </inkml:definitions>
  <inkml:trace contextRef="#ctx0" brushRef="#br0">0 0 24575</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8"/>
    </inkml:context>
    <inkml:brush xml:id="br0">
      <inkml:brushProperty name="width" value="0.03528" units="cm"/>
      <inkml:brushProperty name="height" value="0.03528" units="cm"/>
    </inkml:brush>
  </inkml:definitions>
  <inkml:trace contextRef="#ctx0" brushRef="#br0">7992 343 24575,'23'9'0,"33"7"0,46 18 0,-41-6 0,96 36 0,-145-59 0,0 1 0,-1-1 0,0 3 0,20 13 0,-18-12 0,-1 0 0,26 13 0,1-4 0,68 45 0,-35-22 0,-49-29 0,-1 0 0,22 16 0,0 1 0,-33-22 0,1 0 0,-1 1 0,-1 0 0,0 1 0,13 12 0,-10-8 0,2 0 0,1-1 0,-1 0 0,2-2 0,-1 1 0,2-2 0,17 8 0,8 4 0,-36-16 0,0-1 0,-1 1 0,0 0 0,8 9 0,-8-8 0,0 0 0,0-1 0,0 0 0,14 8 0,27 11 0,70 40 0,-95-52 0,1-1 0,36 15 0,-36-17 0,-1 0 0,-1 1 0,25 16 0,-24-13 0,1 0 0,0-3 0,44 16 0,-16-7 0,2 10 0,-44-23 0,1 0 0,0-1 0,0 0 0,18 6 0,90 36 0,-107-43 0,-2 0 0,2 1 0,-2 0 0,18 12 0,-8-5 0,-1-3 0,0-1 0,1-1 0,30 8 0,-28-8 0,2 0 0,0 0 0,0 1 0,0-3 0,1 0 0,28 2 0,-45-6 0,1 0 0,-1 1 0,1-1 0,-2 1 0,13 5 0,25 7 0,9-7-455,1-2 0,55-3 0,-93-2-6371</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17:57:40.649"/>
    </inkml:context>
    <inkml:brush xml:id="br0">
      <inkml:brushProperty name="width" value="0.03528" units="cm"/>
      <inkml:brushProperty name="height" value="0.03528" units="cm"/>
    </inkml:brush>
  </inkml:definitions>
  <inkml:trace contextRef="#ctx0" brushRef="#br0">5174 338 24575,'81'31'0,"-27"-7"0,23 8 0,-15-9 0,93 49 0,-72-26 0,36 17 0,-82-45 0,41 29 0,-15-9 0,-21-14 0,53 31 0,-76-42 0,3 1 0,-2 1 0,0 0 0,35 35 0,-27-21 0,-19-21 0,0 1 0,0 1 0,-1-1 0,-1 1 0,1 1 0,9 19 0,-10-17 0,1 1 0,15 21 0,-15-24 0,0 1 0,-1-1 0,0 1 0,5 14 0,45 106 0,-31-100-1365,-17-23-5461</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04"/>
    </inkml:context>
    <inkml:brush xml:id="br0">
      <inkml:brushProperty name="width" value="0.035" units="cm"/>
      <inkml:brushProperty name="height" value="0.035" units="cm"/>
    </inkml:brush>
  </inkml:definitions>
  <inkml:trace contextRef="#ctx0" brushRef="#br0">292 1 24575,'0'6'0,"-1"0"0,0-1 0,0 1 0,-1 0 0,-2 6 0,-6 17 0,-13 70 0,1-13 0,-41 131 0,42-149 0,-15 32 0,23-53 0,-10 61 0,19-77 0,-9 33 0,-16 71 0,15-70 0,11-46-72,-3 22 0,4-24-1149,1-10-5605</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05"/>
    </inkml:context>
    <inkml:brush xml:id="br0">
      <inkml:brushProperty name="width" value="0.035" units="cm"/>
      <inkml:brushProperty name="height" value="0.035" units="cm"/>
    </inkml:brush>
  </inkml:definitions>
  <inkml:trace contextRef="#ctx0" brushRef="#br0">390 80 24575,'-27'-1'0,"15"0"0,0 1 0,0 0 0,-20 3 0,26-1 0,1 0 0,-1-1 0,0 2 0,0-1 0,-8 5 0,-25 19 0,34-23 0,-16 14 0,-1 1 0,2 1 0,0 1 0,1 0 0,-26 40 0,40-52 0,0 0 0,0 0 0,0 1 0,3-1 0,-6 15 0,-5 47 0,5-29 0,4-21 0,2 1 0,0 0 0,1-1 0,1 1 0,3 24 0,-1-31 0,2 1 0,10 29 0,-10-34 0,0-2 0,1 1 0,-1-1 0,2 0 0,0 0 0,8 8 0,-1-3 0,-9-9 0,0 1 0,-1 0 0,2-2 0,-2 1 0,2-1 0,-1 1 0,1-1 0,0 0 0,6 2 0,6 3 0,-3-3 0,-1 1 0,1-1 0,0-1 0,1 0 0,0 1 0,16 0 0,-7-4 0,-3-1 0,0 0 0,0-1 0,0 0 0,1-3 0,-1 1 0,0-1 0,37-13 0,-41 10 0,0 0 0,-1 0 0,0-2 0,16-10 0,-23 12 0,-2 1 0,1 0 0,-1-2 0,0 2 0,-1-2 0,1 0 0,-2 1 0,9-16 0,-8 11 0,1-1 0,-3 0 0,0 0 0,6-27 0,-7 11 0,1-36 0,-4 54 0,-3-61 0,2 60 0,0 1 0,-1 1 0,0 0 0,-9-18 0,-7-10 0,-43-69 0,46 86 0,-1-1 0,-20-22 0,30 38 0,0 1 0,-1-1 0,2 1 0,-3 0 0</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06"/>
    </inkml:context>
    <inkml:brush xml:id="br0">
      <inkml:brushProperty name="width" value="0.035" units="cm"/>
      <inkml:brushProperty name="height" value="0.035" units="cm"/>
    </inkml:brush>
  </inkml:definitions>
  <inkml:trace contextRef="#ctx0" brushRef="#br0">0 0 24575,'3'0'0,"1"0"0,2 0 0,2 0 0,2 0 0,-1 0 0,3 0 0,-2 0 0,1 0 0,-1 0 0,-1 0-8191</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07"/>
    </inkml:context>
    <inkml:brush xml:id="br0">
      <inkml:brushProperty name="width" value="0.035" units="cm"/>
      <inkml:brushProperty name="height" value="0.035" units="cm"/>
    </inkml:brush>
  </inkml:definitions>
  <inkml:trace contextRef="#ctx0" brushRef="#br0">0 1 24575,'0'545'0,"8"-465"0,0-3 0,-10 82-1365,2-151-5461</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08"/>
    </inkml:context>
    <inkml:brush xml:id="br0">
      <inkml:brushProperty name="width" value="0.035" units="cm"/>
      <inkml:brushProperty name="height" value="0.035" units="cm"/>
    </inkml:brush>
  </inkml:definitions>
  <inkml:trace contextRef="#ctx0" brushRef="#br0">0 0 24575,'1'4'0,"0"0"0,0 1 0,-1-1 0,1 0 0,1 0 0,2 5 0,3 9 0,38 155 0,-2-4 0,45 219 0,-79-338 0,44 165 0,-48-195 0,-1-13 0,-1 0 0,-2 0 0,0 1 0,2 8 0,-3-16-1,0 0 1,0 0-1,0 0 0,0 0 0,0 0 0,0 0 0,0 0 0,0 0 0,-1 0 1,1 0-1,0 0 0,0 0 0,0 0 0,0 0 0,0 0 0,0 0 1,0 0-1,0 0 0,0 0 0,0 0 0,0 0 0,0 0 0,0 0 1,0 0-1,0 0 0,0 0 0,-2 0 0,2 0 0,0 0 0,0 0 0,0 0 1,0 0-1,0 0 0,0 0 0,0 1 0,0-1 0,0 0 0,0 0 1,0 0-1,0 0 0,0 0 0,0 0 0,0 0 0,0 0 0,0 0 1,0 0-1,0 0 0,0 0 0,0 0 0,0 0 0,0 0 0,0 1 1,0-1-1,0 0 0,0 0 0,0 0 0,0 0 0,0 0 0,0 0 0,0 0 1,-2-5 116,-5-10-1160,7 14 659,-6-13-6441</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09"/>
    </inkml:context>
    <inkml:brush xml:id="br0">
      <inkml:brushProperty name="width" value="0.035" units="cm"/>
      <inkml:brushProperty name="height" value="0.035" units="cm"/>
    </inkml:brush>
  </inkml:definitions>
  <inkml:trace contextRef="#ctx0" brushRef="#br0">248 0 24575,'0'2'0,"-1"1"0,0-1 0,0 0 0,0 1 0,1-1 0,-2-1 0,-1 5 0,0 1 0,-2 4 0,1 0 0,-2 14 0,-3 4 0,-5 9 0,-15 68 0,6-31 0,2 4 0,0-19 0,16-45 0,0-1 0,0 1 0,2 0 0,-4 21 0,5-16 0,-11 39 0,10-40 0,-4 33 0,5-29 0,1 2 0,2-20 0,-1 0 0,-1 1 0,1-1 0,-1 0 0,0 1 0,-3 9 0,-1-6 0,4-1 0,-2 1 0,0 16 0,1-15 0,0 1 0,-6 15 0,5-14 0,1 0 0,-2 0 0,1 17 0,-3 15 0,5-36-1365,-1-2-5461</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10"/>
    </inkml:context>
    <inkml:brush xml:id="br0">
      <inkml:brushProperty name="width" value="0.035" units="cm"/>
      <inkml:brushProperty name="height" value="0.035" units="cm"/>
    </inkml:brush>
  </inkml:definitions>
  <inkml:trace contextRef="#ctx0" brushRef="#br0">26 1 24575,'-1'6'0,"-1"0"0,-2 10 0,2-7 0,2-26 0,0 11 0,0 15 0,0-7 0,0 7 0,0-8 0,0-1 0,0 0 0,0 0 0,0 0 0,0 1 0,0-1 0,0 0 0,0 0 0,0 0 0,0 0 0,0 0 0,0 0 0,0 0 0,0 0 0,0 0 0,0 0 0,0 1 0,0-1 0,0 0 0,0 0 0,0 0 0,0 1 0,0-1 0,0 0 0,-1 0 0,1 0 0,0 0 0,0 1 0,0-1 0,0 0 0,0 0 0,0 0 0,-2 0 0,-8 1 0,6-1 0,8-6 0,-4 6-22,0 0-1,0 0 1,0 0 0,0 0-1,0 0 1,0 1 0,0-1-1,0 0 1,0 0-1,0 0 1,0 0 0,0 0-1,0 0 1,0 1 0,0-1-1,0 0 1,0 0-1,0 0 1,0 0 0,0 0-1,0 0 1,0 0-1,0 0 1,0 0 0,0 0-1,0 0 1,0 0 0,0 0-1,0 0 1,0 0-1,1 0 1,-1 0 0,0 0-1,0 0 1,0 0-1,0 0 1,0 0 0,0 0-1,1 0 1,-1 0 0,0 0-1,0 0 1,0 0-1,0 0 1,0 0 0,1 0-1,-1 0 1,0 0 0,0 0-1,0 0 1,0 0-1,0 0 1,0 0 0,1 0-1,-1 0 1,0 0-1,0 0 1,0 0 0,0 0-1,0 0 1,-1 3-6804</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11"/>
    </inkml:context>
    <inkml:brush xml:id="br0">
      <inkml:brushProperty name="width" value="0.035" units="cm"/>
      <inkml:brushProperty name="height" value="0.035" units="cm"/>
    </inkml:brush>
  </inkml:definitions>
  <inkml:trace contextRef="#ctx0" brushRef="#br0">1 0 24575,'9'26'0,"-2"-12"0,38 107 0,6 20 0,-46-126 0,-1-1 0,2 1 0,0-1 0,14 22 0,-10-19 0,-1 1 0,-1 1 0,10 33 0,10 22 0,-24-67 0,1 1 0,-1-1 0,1 0 0,1 0 0,0-1 0,12 12 0,50 34 0,-29-23 0,-8-6-59,-18-15-202,-2 1 0,1 0-1,-1 1 1,16 19 0,-21-22-6565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6:02.833"/>
    </inkml:context>
    <inkml:brush xml:id="br0">
      <inkml:brushProperty name="width" value="0.03528" units="cm"/>
      <inkml:brushProperty name="height" value="0.03528" units="cm"/>
    </inkml:brush>
  </inkml:definitions>
  <inkml:trace contextRef="#ctx0" brushRef="#br0">0 8 24575,'912'-8'-1365,"-906"8"-5461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67"/>
    </inkml:context>
    <inkml:brush xml:id="br0">
      <inkml:brushProperty name="width" value="0.025" units="cm"/>
      <inkml:brushProperty name="height" value="0.025" units="cm"/>
    </inkml:brush>
  </inkml:definitions>
  <inkml:trace contextRef="#ctx0" brushRef="#br0">7 1 24575,'0'1'0,"0"1"0,0 2 0,0 4 0,0 1 0,0 0 0,0 2 0,0 1 0,-1-2 0,0-2 0,0-1 0,-1 0 0,2-1 0,-1 0 0,1-1-8191</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02"/>
    </inkml:context>
    <inkml:brush xml:id="br0">
      <inkml:brushProperty name="width" value="0.035" units="cm"/>
      <inkml:brushProperty name="height" value="0.035" units="cm"/>
    </inkml:brush>
  </inkml:definitions>
  <inkml:trace contextRef="#ctx0" brushRef="#br0">379 10 24575,'-25'23'0,"18"-15"0,1 1 0,0-2 0,-3 0 0,2 0 0,-1 0 0,-15 9 0,-21 21 0,-21 36 0,26-26 0,-6 14 0,31-45 0,1 0 0,0 0 0,2 1 0,0 1 0,0-1 0,-9 30 0,20-46 0,-1 0 0,1 1 0,-1-1 0,1 1 0,0-1 0,0 1 0,0-1 0,0 0 0,1 1 0,-1-1 0,0 0 0,1 1 0,-1 0 0,0-2 0,1 2 0,0-1 0,-1 0 0,1 1 0,0-1 0,2 3 0,25 20 0,-6-7 0,-10-6 0,2 0 0,16 10 0,5 5 0,-10-10 0,7 5 0,-12-3 0,1-1 0,0-1 0,32 17 0,-52-32 0,1-1 0,-1 0 0,-1 0 0,1 0 0,0 0 0,0 0 0,1 0 0,-2-1 0,1 1 0,1 0 0,-1 0 0,-1 0 0,1-1 0,0 1 0,0-1 0,0 1 0,0-1 0,-1 1 0,1-1 0,0 1 0,0 0 0,-1-1 0,1 0 0,0 0 0,-1 0 0,1 0 0,1 0 0,20-28 0,-18 24 0,45-50 0,-25 31 0,41-35 0,-44 41 0,25-24 0,39-49 0,18-28 0,-101 119 0,-2-1 0,1-1 0,0 1 0,0 0 0,0 0 0,-1 0 0,0-1 0,1 1 0,-1 0 0,0 0 0,0-1 0,1 1 0,-1 0 0,0-1 0,0 1 0,0 0 0,0-1 0,0 1 0,-1 0 0,1-1 0,0 1 0,0-1 0,-1 1 0,1 0 0,0-1 0,-1 2 0,0-2 0,0 1 0,-1-1 0,-2-4 0,-2 1 0,1 0 0,-1 0 0,-10-7 0,1 1 0,-37-25 0,-29-21 0,23 18 0,-12 5 0,65 30-227,-3 1-1,1 0 1,0 0-1,0 1 1,-12-2-1,15 2-6598</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03"/>
    </inkml:context>
    <inkml:brush xml:id="br0">
      <inkml:brushProperty name="width" value="0.035" units="cm"/>
      <inkml:brushProperty name="height" value="0.035" units="cm"/>
    </inkml:brush>
  </inkml:definitions>
  <inkml:trace contextRef="#ctx0" brushRef="#br0">312 9 24575,'-19'19'0,"13"-13"0,1 1 0,-1-1 0,0 0 0,0 0 0,-1-1 0,-12 9 0,-17 16 0,-18 31 0,22-23 0,-5 13 0,25-38 0,1 0 0,0 1 0,2 0 0,0 0 0,1 0 0,-9 25 0,16-38 0,1 0 0,0 1 0,-1-2 0,1 1 0,0 1 0,0 0 0,0-2 0,0 1 0,0 1 0,1-1 0,-1 0 0,1 0 0,-1 1 0,0-2 0,0 2 0,1-1 0,0-1 0,-1 2 0,1-1 0,1 1 0,22 19 0,-7-7 0,-5-5 0,-2 0 0,15 8 0,4 5 0,-8-9 0,4 4 0,-7-2 0,-1-1 0,1 0 0,25 13 0,-41-27 0,-1 0 0,-1 0 0,0 0 0,1 0 0,0 0 0,0 0 0,0 0 0,0 0 0,-1 0 0,2 0 0,-1 0 0,-1 0 0,1-1 0,0 1 0,-1-1 0,1 1 0,0-1 0,-1 1 0,1 0 0,0 0 0,-1 0 0,1-1 0,0 0 0,-1 0 0,0 0 0,1 0 0,0 1 0,18-24 0,-16 20 0,38-42 0,-22 26 0,35-29 0,-36 35 0,19-22 0,34-38 0,14-24 0,-84 97 0,0 0 0,-1 1 0,1-2 0,0 1 0,-1 0 0,1 1 0,0-2 0,-1 2 0,0-2 0,0 1 0,0 0 0,0 0 0,0-1 0,0 1 0,0 1 0,0-1 0,0-1 0,0 0 0,0 2 0,0-1 0,0-1 0,0 1 0,0 1 0,-1-1 0,0-1 0,1 2 0,-1-2 0,0 2 0,0-2 0,-3-3 0,-1 1 0,1 0 0,-1 0 0,-8-6 0,0 1 0,-29-22 0,-24-15 0,17 13 0,-9 5 0,53 25-227,-1 1-1,1-1 1,-1 1-1,0 0 1,-9-1-1,10 1-6598</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1"/>
    </inkml:context>
    <inkml:brush xml:id="br0">
      <inkml:brushProperty name="width" value="0.035" units="cm"/>
      <inkml:brushProperty name="height" value="0.035" units="cm"/>
    </inkml:brush>
  </inkml:definitions>
  <inkml:trace contextRef="#ctx0" brushRef="#br0">29 1 24575,'-5'41'0,"1"-1"0,4 162 0,-1-193 0,0-1 0,0 1 0,-5 15 0,3-14 0,2-1 0,-2 0 0,1 11 0,1-12-67,1-5-96,0-1 1,-1 2 0,1-2 0,0 0 0,0 1-1,1-1 1,0 6 0</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2"/>
    </inkml:context>
    <inkml:brush xml:id="br0">
      <inkml:brushProperty name="width" value="0.035" units="cm"/>
      <inkml:brushProperty name="height" value="0.035" units="cm"/>
    </inkml:brush>
  </inkml:definitions>
  <inkml:trace contextRef="#ctx0" brushRef="#br0">1860 19 24575,'-69'-4'0,"-2"-1"0,-1 2 0,3-2 0,-920 4 0,484 2 0,503-1 0,-1 0 0,2 0 0,-2 0 0,1 1 0,0-1 0,0 0 0,0 1 0,-1 0 0,2 0 0,-2 0 0,2 0 0,-2-1 0,2 1 0,0 0 0,-1 1 0,-1-1 0,-1 3 0,3-2 0,-1 1 0,0-1 0,1 1 0,-2 1 0,2-1 0,0 0 0,-1 0 0,1 0 0,0 0 0,-1 6 0,-6 24 0,5-25 0,0 2 0,1-1 0,1 1 0,-1 10 0,-3 37 0,0 11 0,6 80-1365,-1-138-5461</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3"/>
    </inkml:context>
    <inkml:brush xml:id="br0">
      <inkml:brushProperty name="width" value="0.035" units="cm"/>
      <inkml:brushProperty name="height" value="0.035" units="cm"/>
    </inkml:brush>
  </inkml:definitions>
  <inkml:trace contextRef="#ctx0" brushRef="#br0">1802 47 24575,'0'0'0,"0"-1"0,0 1 0,0-1 0,-1 1 0,1 0 0,0 0 0,-1-1 0,1 1 0,0-1 0,-1 1 0,1-1 0,-1 1 0,1 0 0,0-1 0,0 1 0,-1 0 0,1-1 0,-1 1 0,1 0 0,-1 0 0,1 0 0,0 0 0,-1 0 0,1 0 0,-1 0 0,1 0 0,-1 0 0,-17-2 0,15 2 0,-232-2 0,121 4 0,-1260-2 0,1372 0-47,0 0 0,1 0 0,-1 0 0,0-1 0,0 1 0,1 0 0,-2-1 0,1 1 0,1 0-1,0 0 1,-1-1 0,0 0 0,0-1 0,0 1 0,1 1 0,0-2 0,-1 1 0,1-1 0,-1 2 0,2-2 0,-2 0 0,2 1-1,-2 0 1,1-1 0,0 1 0,0-1 0,1 0 0,-3-3 0,-1-3-6779</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4"/>
    </inkml:context>
    <inkml:brush xml:id="br0">
      <inkml:brushProperty name="width" value="0.035" units="cm"/>
      <inkml:brushProperty name="height" value="0.035" units="cm"/>
    </inkml:brush>
  </inkml:definitions>
  <inkml:trace contextRef="#ctx0" brushRef="#br0">13 0 24575,'-2'0'0,"-1"2"0,2 3 0,-2 0 0,0 1-8191</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5"/>
    </inkml:context>
    <inkml:brush xml:id="br0">
      <inkml:brushProperty name="width" value="0.15875" units="cm"/>
      <inkml:brushProperty name="height" value="0.15875" units="cm"/>
    </inkml:brush>
  </inkml:definitions>
  <inkml:trace contextRef="#ctx0" brushRef="#br0">1 0 24575,'0'0'-8191</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6"/>
    </inkml:context>
    <inkml:brush xml:id="br0">
      <inkml:brushProperty name="width" value="0.15875" units="cm"/>
      <inkml:brushProperty name="height" value="0.15875" units="cm"/>
    </inkml:brush>
  </inkml:definitions>
  <inkml:trace contextRef="#ctx0" brushRef="#br0">1 0 24575,'0'0'-8191</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7"/>
    </inkml:context>
    <inkml:brush xml:id="br0">
      <inkml:brushProperty name="width" value="0.15875" units="cm"/>
      <inkml:brushProperty name="height" value="0.15875" units="cm"/>
    </inkml:brush>
  </inkml:definitions>
  <inkml:trace contextRef="#ctx0" brushRef="#br0">1 0 24575,'0'0'-8191</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8"/>
    </inkml:context>
    <inkml:brush xml:id="br0">
      <inkml:brushProperty name="width" value="0.05" units="cm"/>
      <inkml:brushProperty name="height" value="0.05" units="cm"/>
    </inkml:brush>
  </inkml:definitions>
  <inkml:trace contextRef="#ctx0" brushRef="#br0">600 36 24575,'-1'15'0,"0"1"0,-6 23 0,6-37 0,1 0 0,-1-1 0,1 0 0,-1 0 0,1 1 0,-1 0 0,0-1 0,0 1 0,0-1 0,0 0 0,0 1 0,-1-2 0,2 2 0,-1-2 0,0 1 0,-1 1 0,1-1 0,0 0 0,-1-1 0,0 1 0,1 0 0,0 0 0,-1-1 0,1 1 0,0-1 0,-1 1 0,1-1 0,-4 0 0,-4 1 0,-1 0 0,1-1 0,-16-2 0,5 1 0,-279 0 0,160 1 0,137 0 0,0 1 0,0-1 0,1-1 0,0 1 0,-1 0 0,0 0 0,0-1 0,0 0 0,0 1 0,1-1 0,-1 1 0,1-1 0,0 0 0,-1 0 0,0 0 0,2 0 0,-2 0 0,0 0 0,1 0 0,-2-1 0,3-1 0,-2 1 0,1-1 0,0 0 0,0 1 0,0 0 0,0-1 0,1 0 0,-1 1 0,1-1 0,0 1 0,-1-1 0,2-4 0,-2 2 0,1-1 0,1 0 0,0 0 0,-1 1 0,1 0 0,1-1 0,2-7 0,-4 11 0,1 0 0,1 0 0,-2 0 0,1 1 0,1 0 0,0-1 0,-2 0 0,2 1 0,0-1 0,-1 0 0,0 2 0,1-2 0,-1 1 0,2-1 0,-1 2 0,-1 0 0,2-1 0,-2 0 0,1 0 0,0 0 0,0 1 0,1-1 0,1 1 0,21-2 0,49 3 0,-24 0 0,8 4 0,-3 0 0,45 1 0,-23-5 0,-53-2 0,36 4 0,-39 2-1365,-14 0-5461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68"/>
    </inkml:context>
    <inkml:brush xml:id="br0">
      <inkml:brushProperty name="width" value="0.025" units="cm"/>
      <inkml:brushProperty name="height" value="0.025" units="cm"/>
    </inkml:brush>
  </inkml:definitions>
  <inkml:trace contextRef="#ctx0" brushRef="#br0">0 1 24575,'0'1'0,"0"1"0,0 2 0,0 2 0,0 0 0,0 0 0,0 2 0,0 0 0,0 1 0,0-1 0,0-1 0,0 1 0,0-1 0,0 0 0,0 0-8191</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3"/>
    </inkml:context>
    <inkml:brush xml:id="br0">
      <inkml:brushProperty name="width" value="0.035" units="cm"/>
      <inkml:brushProperty name="height" value="0.035" units="cm"/>
    </inkml:brush>
  </inkml:definitions>
  <inkml:trace contextRef="#ctx0" brushRef="#br0">29 1 24575,'-5'41'0,"1"-1"0,4 162 0,-1-193 0,0-1 0,0 1 0,-5 15 0,3-14 0,2-1 0,-2 0 0,1 11 0,1-12-67,1-5-96,0-1 1,-1 2 0,1-2 0,0 0 0,0 1-1,1-1 1,0 6 0</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4"/>
    </inkml:context>
    <inkml:brush xml:id="br0">
      <inkml:brushProperty name="width" value="0.035" units="cm"/>
      <inkml:brushProperty name="height" value="0.035" units="cm"/>
    </inkml:brush>
  </inkml:definitions>
  <inkml:trace contextRef="#ctx0" brushRef="#br0">1860 19 24575,'-69'-4'0,"-2"-1"0,-1 2 0,3-2 0,-920 4 0,484 2 0,503-1 0,-1 0 0,2 0 0,-2 0 0,1 1 0,0-1 0,0 0 0,0 1 0,-1 0 0,2 0 0,-2 0 0,2 0 0,-2-1 0,2 1 0,0 0 0,-1 1 0,-1-1 0,-1 3 0,3-2 0,-1 1 0,0-1 0,1 1 0,-2 1 0,2-1 0,0 0 0,-1 0 0,1 0 0,0 0 0,-1 6 0,-6 24 0,5-25 0,0 2 0,1-1 0,1 1 0,-1 10 0,-3 37 0,0 11 0,6 80-1365,-1-138-5461</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5"/>
    </inkml:context>
    <inkml:brush xml:id="br0">
      <inkml:brushProperty name="width" value="0.035" units="cm"/>
      <inkml:brushProperty name="height" value="0.035" units="cm"/>
    </inkml:brush>
  </inkml:definitions>
  <inkml:trace contextRef="#ctx0" brushRef="#br0">1802 47 24575,'0'0'0,"0"-1"0,0 1 0,0-1 0,-1 1 0,1 0 0,0 0 0,-1-1 0,1 1 0,0-1 0,-1 1 0,1-1 0,-1 1 0,1 0 0,0-1 0,0 1 0,-1 0 0,1-1 0,-1 1 0,1 0 0,-1 0 0,1 0 0,0 0 0,-1 0 0,1 0 0,-1 0 0,1 0 0,-1 0 0,-17-2 0,15 2 0,-232-2 0,121 4 0,-1260-2 0,1372 0-47,0 0 0,1 0 0,-1 0 0,0-1 0,0 1 0,1 0 0,-2-1 0,1 1 0,1 0-1,0 0 1,-1-1 0,0 0 0,0-1 0,0 1 0,1 1 0,0-2 0,-1 1 0,1-1 0,-1 2 0,2-2 0,-2 0 0,2 1-1,-2 0 1,1-1 0,0 1 0,0-1 0,1 0 0,-3-3 0,-1-3-6779</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6"/>
    </inkml:context>
    <inkml:brush xml:id="br0">
      <inkml:brushProperty name="width" value="0.035" units="cm"/>
      <inkml:brushProperty name="height" value="0.035" units="cm"/>
    </inkml:brush>
  </inkml:definitions>
  <inkml:trace contextRef="#ctx0" brushRef="#br0">13 0 24575,'-2'0'0,"-1"2"0,2 3 0,-2 0 0,0 1-8191</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7"/>
    </inkml:context>
    <inkml:brush xml:id="br0">
      <inkml:brushProperty name="width" value="0.15875" units="cm"/>
      <inkml:brushProperty name="height" value="0.15875" units="cm"/>
    </inkml:brush>
  </inkml:definitions>
  <inkml:trace contextRef="#ctx0" brushRef="#br0">1 0 24575,'0'0'-8191</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8"/>
    </inkml:context>
    <inkml:brush xml:id="br0">
      <inkml:brushProperty name="width" value="0.15875" units="cm"/>
      <inkml:brushProperty name="height" value="0.15875" units="cm"/>
    </inkml:brush>
  </inkml:definitions>
  <inkml:trace contextRef="#ctx0" brushRef="#br0">1 0 24575,'0'0'-8191</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9"/>
    </inkml:context>
    <inkml:brush xml:id="br0">
      <inkml:brushProperty name="width" value="0.15875" units="cm"/>
      <inkml:brushProperty name="height" value="0.15875" units="cm"/>
    </inkml:brush>
  </inkml:definitions>
  <inkml:trace contextRef="#ctx0" brushRef="#br0">1 0 24575,'0'0'-8191</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0"/>
    </inkml:context>
    <inkml:brush xml:id="br0">
      <inkml:brushProperty name="width" value="0.05" units="cm"/>
      <inkml:brushProperty name="height" value="0.05" units="cm"/>
    </inkml:brush>
  </inkml:definitions>
  <inkml:trace contextRef="#ctx0" brushRef="#br0">600 36 24575,'-1'15'0,"0"1"0,-6 23 0,6-37 0,1-1 0,-1 1 0,1-1 0,-1 0 0,1 1 0,-1 0 0,0-1 0,0 1 0,0-1 0,0 0 0,0 1 0,-1-2 0,2 2 0,-1-2 0,0 1 0,-1 1 0,1-1 0,0 0 0,-1-1 0,0 1 0,1 0 0,0 0 0,-1-1 0,1 1 0,0-1 0,-1 1 0,1-1 0,-4 0 0,-4 1 0,-1 0 0,1-1 0,-16-2 0,5 1 0,-279 0 0,160 1 0,137 0 0,0 1 0,0-1 0,1-1 0,0 1 0,-1 0 0,0 0 0,0-1 0,0 0 0,0 1 0,1-1 0,-1 1 0,1-1 0,0 0 0,-1 0 0,0 0 0,2 0 0,-2 0 0,0 0 0,1 0 0,-2-1 0,3-1 0,-2 1 0,1-1 0,0 0 0,0 1 0,0 0 0,0-1 0,1 0 0,-1 1 0,1-1 0,0 1 0,-1-1 0,2-4 0,-2 2 0,1-1 0,1-1 0,0 2 0,-1 0 0,1 0 0,1-1 0,2-7 0,-4 11 0,1 0 0,1 0 0,-2 0 0,1 0 0,1 2 0,0-2 0,-2 0 0,2 1 0,0-1 0,-1 0 0,0 2 0,1-2 0,-1 1 0,2-1 0,-1 2 0,-1 0 0,2-1 0,-2 0 0,1 0 0,0 0 0,0 1 0,1-1 0,1 1 0,21-2 0,49 3 0,-24 0 0,8 4 0,-3 0 0,45 1 0,-23-5 0,-53-2 0,36 4 0,-39 2-1365,-14 0-5461</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12"/>
    </inkml:context>
    <inkml:brush xml:id="br0">
      <inkml:brushProperty name="width" value="0.035" units="cm"/>
      <inkml:brushProperty name="height" value="0.035" units="cm"/>
    </inkml:brush>
  </inkml:definitions>
  <inkml:trace contextRef="#ctx0" brushRef="#br0">29 1 24575,'-5'41'0,"1"-1"0,4 162 0,-1-193 0,0-1 0,0 1 0,-5 15 0,3-14 0,2-1 0,-2 0 0,1 11 0,1-12-67,1-5-96,0-1 1,-1 2 0,1-2 0,0 0 0,0 1-1,1-1 1,0 6 0</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13"/>
    </inkml:context>
    <inkml:brush xml:id="br0">
      <inkml:brushProperty name="width" value="0.035" units="cm"/>
      <inkml:brushProperty name="height" value="0.035" units="cm"/>
    </inkml:brush>
  </inkml:definitions>
  <inkml:trace contextRef="#ctx0" brushRef="#br0">1860 19 24575,'-69'-4'0,"-2"-1"0,-1 2 0,3-2 0,-920 4 0,484 2 0,503-1 0,-1 0 0,2 0 0,-2 0 0,1 1 0,0-1 0,0 0 0,0 1 0,-1 0 0,2 0 0,-2 0 0,2 0 0,-2-1 0,2 1 0,0 0 0,-1 1 0,-1-1 0,-1 3 0,3-2 0,-1 1 0,0-1 0,1 1 0,-2 1 0,2-1 0,0 0 0,-1 0 0,1 0 0,0 0 0,-1 6 0,-6 24 0,5-25 0,0 2 0,1-1 0,1 1 0,-1 10 0,-3 37 0,0 11 0,6 80-1365,-1-138-5461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69"/>
    </inkml:context>
    <inkml:brush xml:id="br0">
      <inkml:brushProperty name="width" value="0.025" units="cm"/>
      <inkml:brushProperty name="height" value="0.025" units="cm"/>
    </inkml:brush>
  </inkml:definitions>
  <inkml:trace contextRef="#ctx0" brushRef="#br0">1 1 24575,'0'1'0,"0"2"0,1 1 0,0 1 0,1 1 0,-1 0 0,0 1 0,-1 1 0,0 1 0,1-1 0,-1 0 0,-1-1 0,1 1 0,0-1 0,0-2-8191</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14"/>
    </inkml:context>
    <inkml:brush xml:id="br0">
      <inkml:brushProperty name="width" value="0.035" units="cm"/>
      <inkml:brushProperty name="height" value="0.035" units="cm"/>
    </inkml:brush>
  </inkml:definitions>
  <inkml:trace contextRef="#ctx0" brushRef="#br0">1802 47 24575,'0'0'0,"0"-1"0,0 1 0,0-1 0,-1 1 0,1 0 0,0 0 0,-1-1 0,1 1 0,0-1 0,-1 1 0,1-1 0,-1 1 0,1 0 0,0-1 0,0 1 0,-1 0 0,1-1 0,-1 1 0,1 0 0,-1 0 0,1 0 0,0 0 0,-1 0 0,1 0 0,-1 0 0,1 0 0,-1 0 0,-17-2 0,15 2 0,-232-2 0,121 4 0,-1260-2 0,1372 0-47,0 0 0,1 0 0,-1 0 0,0-1 0,0 1 0,1 0 0,-2-1 0,1 1 0,1 0-1,0 0 1,-1-1 0,0 0 0,0-1 0,0 1 0,1 1 0,0-2 0,-1 1 0,1-1 0,-1 2 0,2-2 0,-2 0 0,2 1-1,-2 0 1,1-1 0,0 1 0,0-1 0,1 0 0,-3-3 0,-1-3-6779</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18"/>
    </inkml:context>
    <inkml:brush xml:id="br0">
      <inkml:brushProperty name="width" value="0.035" units="cm"/>
      <inkml:brushProperty name="height" value="0.035" units="cm"/>
    </inkml:brush>
  </inkml:definitions>
  <inkml:trace contextRef="#ctx0" brushRef="#br0">13 0 24575,'-2'0'0,"-1"2"0,2 3 0,-2 0 0,0 1-8191</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19"/>
    </inkml:context>
    <inkml:brush xml:id="br0">
      <inkml:brushProperty name="width" value="0.15875" units="cm"/>
      <inkml:brushProperty name="height" value="0.15875" units="cm"/>
    </inkml:brush>
  </inkml:definitions>
  <inkml:trace contextRef="#ctx0" brushRef="#br0">1 0 24575,'0'0'-8191</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0"/>
    </inkml:context>
    <inkml:brush xml:id="br0">
      <inkml:brushProperty name="width" value="0.15875" units="cm"/>
      <inkml:brushProperty name="height" value="0.15875" units="cm"/>
    </inkml:brush>
  </inkml:definitions>
  <inkml:trace contextRef="#ctx0" brushRef="#br0">1 0 24575,'0'0'-8191</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1"/>
    </inkml:context>
    <inkml:brush xml:id="br0">
      <inkml:brushProperty name="width" value="0.15875" units="cm"/>
      <inkml:brushProperty name="height" value="0.15875" units="cm"/>
    </inkml:brush>
  </inkml:definitions>
  <inkml:trace contextRef="#ctx0" brushRef="#br0">1 0 24575,'0'0'-8191</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22"/>
    </inkml:context>
    <inkml:brush xml:id="br0">
      <inkml:brushProperty name="width" value="0.05" units="cm"/>
      <inkml:brushProperty name="height" value="0.05" units="cm"/>
    </inkml:brush>
  </inkml:definitions>
  <inkml:trace contextRef="#ctx0" brushRef="#br0">600 36 24575,'-1'15'0,"0"1"0,-6 23 0,6-37 0,1-1 0,-1 1 0,1-1 0,-1 0 0,1 1 0,-1 0 0,0-1 0,0 1 0,0-1 0,0 0 0,0 1 0,-1-2 0,2 2 0,-1-2 0,0 1 0,-1 1 0,1-1 0,0 0 0,-1-1 0,0 1 0,1 0 0,0 0 0,-1-1 0,1 1 0,0-1 0,-1 1 0,1-1 0,-4 0 0,-4 1 0,-1 0 0,1-1 0,-16-2 0,5 1 0,-279 0 0,160 1 0,137 0 0,0 1 0,0-1 0,1-1 0,0 1 0,-1 0 0,0 0 0,0-1 0,0 0 0,0 1 0,1-1 0,-1 1 0,1-1 0,0 0 0,-1 0 0,0 0 0,2 0 0,-2 0 0,0 0 0,1 0 0,-2-1 0,3-1 0,-2 1 0,1-1 0,0 0 0,0 1 0,0 0 0,0-1 0,1 0 0,-1 1 0,1-1 0,0 1 0,-1-1 0,2-4 0,-2 2 0,1-1 0,1-1 0,0 2 0,-1 0 0,1 0 0,1-1 0,2-7 0,-4 11 0,1 0 0,1 0 0,-2 0 0,1 0 0,1 2 0,0-2 0,-2 0 0,2 1 0,0-1 0,-1 0 0,0 2 0,1-2 0,-1 1 0,2-1 0,-1 2 0,-1 0 0,2-1 0,-2 0 0,1 0 0,0 0 0,0 1 0,1-1 0,1 1 0,21-2 0,49 3 0,-24 0 0,8 4 0,-3 0 0,45 1 0,-23-5 0,-53-2 0,36 4 0,-39 2-1365,-14 0-5461</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5:52:45.139"/>
    </inkml:context>
    <inkml:brush xml:id="br0">
      <inkml:brushProperty name="width" value="0.03528" units="cm"/>
      <inkml:brushProperty name="height" value="0.03528" units="cm"/>
      <inkml:brushProperty name="color" value="#679AE2"/>
    </inkml:brush>
  </inkml:definitions>
  <inkml:trace contextRef="#ctx0" brushRef="#br0">3316 685 24575,'0'-5'0,"1"1"0,0-1 0,1 0 0,-1 0 0,1 0 0,5-8 0,-4 7 0,-1 0 0,1 1 0,-1-1 0,1-8 0,-1-3 0,-1 1 0,-1-1 0,-1 1 0,-1 0 0,-1-1 0,-1 1 0,0 0 0,-1 1 0,-2-1 0,-11-22 0,16 35 0,0 0 0,-1 0 0,0 0 0,1 0 0,-1 0 0,0 1 0,0-1 0,-1 1 0,1 0 0,-1 0 0,1 0 0,-1 0 0,0 0 0,0 0 0,0 2 0,-7-4 0,8 3 0,0 1 0,1 0 0,-1 0 0,0-1 0,0 1 0,0 0 0,0 0 0,0 1 0,0-1 0,1 0 0,-1 0 0,0 1 0,0 0 0,0 0 0,1 0 0,-1 0 0,1-1 0,-1 2 0,1-1 0,-1 1 0,1-1 0,0 1 0,0 0 0,-1-1 0,-1 3 0,-16 19 0,12-13 0,-1-1 0,0 0 0,-20 16 0,28-25 0,1 0 0,0 0 0,-1 0 0,1 0 0,-1 0 0,1 0 0,-1 0 0,1 1 0,-1-1 0,1 0 0,-1 0 0,1 0 0,-1 0 0,1 0 0,-1 0 0,1 0 0,-1 0 0,1 0 0,-1 0 0,1 0 0,-1 0 0,1-1 0,-1 1 0,1 0 0,-1 0 0,1 0 0,0 0 0,-1 0 0,1 0 0,-1-1 0,1 1 0,0 0 0,-1-1 0,1 1 0,0 0 0,-1-1 0,1 1 0,0-1 0,-1 1 0,1 0 0,0-1 0,0 1 0,0 0 0,0 0 0,-1-1 0,1 1 0,0-1 0,0 1 0,0-1 0,0 0 0,-7-29 0,5 22 0,0 0 0,-1 1 0,-1-2 0,0 2 0,0-1 0,0 1 0,-2 0 0,1-1 0,-1 1 0,-8-7 0,-11-9 0,-33-23 0,34 29 0,15 10 0,-1 0 0,0 2 0,0 0 0,-13-5 0,-22-13 0,38 20 0,0 0 0,0 0 0,-1 0 0,0 0 0,1 1 0,-1 0 0,-15-3 0,-61-2 0,56 5 0,6 1 0,6-1 0,0 1 0,0 1 0,0 0 0,-20 3 0,31-2 0,0-1 0,1 1 0,-1 0 0,1 1 0,-1-1 0,1 1 0,0 0 0,-1-1 0,1 2 0,0-1 0,1 1 0,-1-1 0,0 1 0,1-1 0,0 1 0,0 0 0,0 0 0,-5 7 0,-39 73 0,47-82 0,0-1 0,0 0 0,-1 0 0,1 1 0,0-1 0,0 0 0,0 1 0,0-1 0,-1 1 0,1-1 0,0 0 0,0 1 0,-1-1 0,1 0 0,0 1 0,-1-1 0,1 0 0,0 0 0,-1 0 0,1 0 0,0 0 0,-1 0 0,1 1 0,-1-1 0,1 0 0,0 0 0,-1 0 0,1 0 0,-1 0 0,1 0 0,-1 0 0,1 0 0,0 0 0,-1 0 0,1 0 0,-1 0 0,1 0 0,-1 0 0,1 0 0,0 0 0,-1 0 0,1 0 0,-1-1 0,1 1 0,0 0 0,-1 0 0,1 0 0,-1 0 0,1 0 0,0 0 0,-1-1 0,1 1 0,0 0 0,0-1 0,-1 0 0,-16-23 0,9 11 0,-70-88 0,67 87 0,0 1 0,-1 0 0,-1 0 0,0 1 0,-1 0 0,-1 1 0,0 1 0,-1-1 0,-22-10 0,32 19 0,0-1 0,0 1 0,0 0 0,0 0 0,-1 0 0,1 1 0,-1 0 0,1 0 0,-1 1 0,0-1 0,-12 1 0,-6 2 0,-45 8 0,55-8 0,-12 2 0,-13 2 0,0 1 0,-45 14 0,81-18 0,-1-2 0,1 2 0,0-1 0,0 1 0,0 0 0,0-1 0,0 2 0,1-1 0,0 0 0,0 1 0,0-1 0,-3 5 0,-28 48 0,31-51 0,-2 8 0,0-1 0,-5 21 0,-2 7 0,12-39 0,-1 0 0,1-1 0,0 1 0,-1 0 0,1 0 0,-1 0 0,1 0 0,-1-1 0,0 1 0,1 0 0,-1 0 0,0-1 0,0 1 0,1-1 0,-1 1 0,0-1 0,0 1 0,0 0 0,0-1 0,0 1 0,0-1 0,0 0 0,0 1 0,0-1 0,0 0 0,0 0 0,0 0 0,-1 0 0,1 0 0,0 0 0,0 0 0,0 0 0,0 0 0,0 0 0,0 0 0,0 0 0,-1 0 0,1 0 0,0-1 0,-1 0 0,-7-2 0,1-1 0,-1 0 0,1 1 0,-8-7 0,-1 0 0,4 3 0,-238-107 0,240 109 0,1 2 0,-1 0 0,1 0 0,-20-3 0,25 5 0,1 1 0,0 0 0,0-1 0,0 2 0,-1-1 0,1 0 0,0 1 0,0 0 0,0-1 0,0 1 0,0 0 0,0 1 0,0-1 0,0 1 0,-5 3 0,-8 7 0,1 0 0,0 1 0,2 1 0,0 0 0,1 1 0,0 0 0,-17 30 0,26-36 0,1-1 0,0 1 0,0-1 0,1 1 0,1 1 0,0-1 0,1 0 0,0 0 0,0-1 0,3 12 0,-1 15 0,2-17 0,-3-16 0,0 1 0,0-1 0,-1 1 0,1-1 0,-1 1 0,0-1 0,1 1 0,-2 3 0,-32-21 0,14 7 0,-1 1 0,0 0 0,0 2 0,0 0 0,-1 1 0,0 1 0,0-1 0,-1 3 0,-38 0 0,54 2 0,1 0 0,0 0 0,0 1 0,0 0 0,0-1 0,1 1 0,-1 0 0,0 1 0,1-1 0,0 1 0,0 0 0,0 0 0,0 0 0,0 0 0,1 0 0,-1 1 0,1 0 0,0-1 0,1 1 0,-1 0 0,-3 8 0,0 1 0,0 0 0,1 1 0,1 0 0,0-1 0,-2 25 0,5-33 0,0 11 0,1 31 0,0-44 0,0 1 0,1-1 0,0 2 0,0-2 0,0 0 0,0 1 0,0 0 0,1-1 0,0 0 0,0 1 0,0-1 0,0-1 0,1 2 0,3 2 0,-1-2 0,-11-8 0,-17-6 0,10 7 0,-1 1 0,-1 1 0,1 0 0,0 0 0,0 2 0,0 0 0,0 0 0,-26 4 0,37-3 0,-1 0 0,0-1 0,1 1 0,-1 0 0,1 0 0,0 0 0,0 0 0,0 1 0,0-1 0,-4 6 0,-23 30 0,25-30 0,1-2 0,0 0 0,1 1 0,0 0 0,1 0 0,0 0 0,0-1 0,0 12 0,-1 49 0,3-67 0,-1 9 0,2-2 0,0 1 0,0 0 0,0-1 0,6 15 0,-6-19 0,1 1 0,0-1 0,0 1 0,1-1 0,-1 0 0,1 1 0,0-2 0,0 1 0,0 0 0,0 0 0,0 0 0,1-1 0,7 4 0,-8-1 0,-11-3 0,-27 2 0,3-1 0,26-1 0,1-1 0,0 2 0,0-1 0,0 1 0,0-1 0,1 2 0,0-1 0,-1-1 0,1 2 0,-5 5 0,-35 42 0,29-33 0,5-5 0,1-1 0,0 0 0,2 2 0,-1 0 0,-8 26 0,14-34 0,0 0 0,0 0 0,1 0 0,0 0 0,1 0 0,-1 0 0,2 1 0,-1-1 0,1 0 0,0 0 0,0 1 0,1-2 0,0 1 0,0 0 0,1 0 0,6 9 0,-6-11 0,2 0 0,-1 0 0,0 0 0,1-1 0,0 1 0,6 2 0,16 13 0,-27-18 0,0-1 0,1 0 0,-1 1 0,0-1 0,0 1 0,1-1 0,-1 1 0,0-1 0,0 1 0,0-1 0,0 0 0,0 0 0,1 1 0,-1-1 0,0 1 0,0-1 0,0 1 0,0-1 0,0 1 0,-1-1 0,1 1 0,0-1 0,0 0 0,0 0 0,0 0 0,-1 1 0,1-1 0,0 1 0,0-1 0,-1 1 0,1-1 0,0 0 0,-1 1 0,1-1 0,0 0 0,-1 0 0,1 0 0,0 1 0,-1-1 0,1 0 0,-1 0 0,1 1 0,-1-1 0,1 0 0,-1 0 0,0 0 0,-29 11 0,20-9 0,2 2 0,-1-1 0,1 1 0,0-1 0,0 2 0,0-1 0,1 1 0,0 0 0,0 0 0,-9 10 0,13-12 0,1-1 0,0 1 0,-1 0 0,1 0 0,0 1 0,1-1 0,-1-1 0,1 2 0,0-1 0,0 0 0,0 1 0,0 0 0,1-1 0,-1 0 0,1 1 0,0-1 0,1 1 0,-1-1 0,1 1 0,0-1 0,0 0 0,0 1 0,3 5 0,-2-7 0,-1 1 0,1 0 0,0-1 0,1 1 0,-1-1 0,1 0 0,-1 1 0,1-2 0,0 2 0,0-2 0,0 1 0,0 0 0,0-1 0,0 1 0,1-1 0,-1 0 0,0 0 0,1 0 0,0 0 0,-1 0 0,6 0 0,9 1 0,-1-1 0,1-1 0,23-2 0,-7 1 0,314 1 0,-333 1 0,-1 0 0,0 1 0,25 5 0,-23-3 0,1-1 0,24 2 0,397 7 0,-276-6 0,5 0 0,411-6-1365,-565 0-5461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70"/>
    </inkml:context>
    <inkml:brush xml:id="br0">
      <inkml:brushProperty name="width" value="0.025" units="cm"/>
      <inkml:brushProperty name="height" value="0.025" units="cm"/>
    </inkml:brush>
  </inkml:definitions>
  <inkml:trace contextRef="#ctx0" brushRef="#br0">1 1 24575,'0'2'0,"0"2"0,0 1 0,0 2 0,0 0 0,0 0 0,0 0 0,0 1 0,0 0 0,0 0 0,0 0 0,0 0 0,0-2-8191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73"/>
    </inkml:context>
    <inkml:brush xml:id="br0">
      <inkml:brushProperty name="width" value="0.03528" units="cm"/>
      <inkml:brushProperty name="height" value="0.03528" units="cm"/>
    </inkml:brush>
  </inkml:definitions>
  <inkml:trace contextRef="#ctx0" brushRef="#br0">166 0 24575,'-5'71'0,"-2"-1"0,-4 0 0,-34 119 0,23-104 0,-22 119 0,36-163 0,3-23 0,2 1 0,0-1 0,0 21 0,3-18-455,-1-1 0,-6 32 0,5-47-6371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95"/>
    </inkml:context>
    <inkml:brush xml:id="br0">
      <inkml:brushProperty name="width" value="0.03528" units="cm"/>
      <inkml:brushProperty name="height" value="0.03528" units="cm"/>
    </inkml:brush>
  </inkml:definitions>
  <inkml:trace contextRef="#ctx0" brushRef="#br0">0 8 24575,'912'-8'-1365,"-906"8"-5461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96"/>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74"/>
    </inkml:context>
    <inkml:brush xml:id="br0">
      <inkml:brushProperty name="width" value="0.03528" units="cm"/>
      <inkml:brushProperty name="height" value="0.03528" units="cm"/>
    </inkml:brush>
  </inkml:definitions>
  <inkml:trace contextRef="#ctx0" brushRef="#br0">0 1 24575,'31'43'0,"-27"-37"0,0 2 0,0-1 0,-1 0 0,0 1 0,-1-1 0,1 1 0,-2 0 0,1 0 0,-1 0 0,1 15 0,-3-21 0,1-1 0,0 1 0,0 0 0,0-1 0,1 1 0,-1-1 0,0 1 0,1-1 0,-1 1 0,1-1 0,-1 1 0,1-1 0,0 1 0,-1-1 0,1 1 0,0-1 0,0 0 0,0 0 0,0 1 0,0-1 0,1 0 0,-1 0 0,0 0 0,0 0 0,1 0 0,-1-1 0,0 1 0,3 1 0,3 0 0,0 0 0,1-1 0,-1 0 0,0 0 0,11-1 0,-13 0 0,-1 0 0,1 0 0,-1 0 0,1 0 0,0 1 0,-1 0 0,1 0 0,-1 0 0,0 0 0,1 1 0,-1-1 0,0 1 0,0 0 0,0 1 0,6 3 0,0 6 0,-6-6 0,1-1 0,-1 0 0,1 0 0,1 0 0,-1 0 0,10 5 0,50 42 0,-55-46-105,-5-4-75,-1 0 0,0 0 0,0 1 0,0 0 0,0 0 0,7 6 0,-7-4-6646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75"/>
    </inkml:context>
    <inkml:brush xml:id="br0">
      <inkml:brushProperty name="width" value="0.03528" units="cm"/>
      <inkml:brushProperty name="height" value="0.03528" units="cm"/>
    </inkml:brush>
  </inkml:definitions>
  <inkml:trace contextRef="#ctx0" brushRef="#br0">273 5 24575,'-11'-1'0,"0"1"0,0 0 0,0 1 0,1 1 0,-1-1 0,0 2 0,1-1 0,-1 2 0,1-1 0,0 1 0,0 1 0,-15 8 0,15-4 0,-1 0 0,1 1 0,1 0 0,0 1 0,1 0 0,0 0 0,0 0 0,1 1 0,0 1 0,1-1 0,1 1 0,0 0 0,1 0 0,0 0 0,1 1 0,1-1 0,0 1 0,0 0 0,2 0 0,-1-1 0,2 1 0,0 0 0,4 18 0,-3-27 0,0 0 0,0 1 0,1-1 0,-1 0 0,1 0 0,-1-2 0</inkml:trace>
  <inkml:trace contextRef="#ctx0" brushRef="#br0" timeOffset="1">129 448 24575,'12'2'0,"16"2"0,0-2 0,46-2 0,-44 0 0,-23-1 0,1 0 0,-1-1 0,0 0 0,0 0 0,0 0 0,0-1 0,0 0 0,-1 0 0,1-1 0,-1 1 0,0-2 0,0 1 0,0-1 0,-1 1 0,1-2 0,-1 1 0,-1 0 0,1-1 0,7-12 0,-8 6 0,-1 0 0,-1 1 0,0-1 0,0 0 0,-1 0 0,-1 0 0,0 0 0,-3-23 0,1-8 0,2 37 0,-1-1 0,0 1 0,-1-1 0,0 1 0,0-1 0,0 1 0,0 0 0,-1 0 0,0 0 0,-1 1 0,1-1 0,-1 1 0,0-1 0,0 1 0,-1 1 0,-5-6 0,-11-9 0,-2 0 0,-32-20 0,37 27 0,13 9-1365,0 0-5461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77"/>
    </inkml:context>
    <inkml:brush xml:id="br0">
      <inkml:brushProperty name="width" value="0.03528" units="cm"/>
      <inkml:brushProperty name="height" value="0.03528" units="cm"/>
    </inkml:brush>
  </inkml:definitions>
  <inkml:trace contextRef="#ctx0" brushRef="#br0">69 1 24575,'-6'0'0,"2"-1"0,-1 1 0,1 0 0,0 0 0,-1 1 0,1-1 0,0 1 0,0 0 0,-8 3 0,10-3 0,1 0 0,-1 1 0,1-1 0,0 0 0,0 1 0,0-1 0,0 1 0,0-1 0,0 1 0,0 0 0,1-1 0,-1 1 0,0 0 0,1 0 0,-1-1 0,1 1 0,0 0 0,0 0 0,0 0 0,0 0 0,0-1 0,0 1 0,1 3 0,-1-1 0,0-1 0,1 1 0,-1-1 0,1 1 0,0-1 0,0 0 0,0 1 0,0-1 0,1 0 0,-1 0 0,1 0 0,0 0 0,0 0 0,0 0 0,0-1 0,4 4 0,-5-5 0,1 0 0,-1 0 0,1 1 0,0-1 0,0-1 0,0 1 0,-1 0 0,1 0 0,0-1 0,0 1 0,0-1 0,0 1 0,0-1 0,0 0 0,0 0 0,0 0 0,0 0 0,0 0 0,0 0 0,0-1 0,0 1 0,0-1 0,0 1 0,0-1 0,0 0 0,-1 0 0,1 1 0,0-1 0,0-1 0,1 0 0,2-2 0,-2 1 0,1 0 0,0-1 0,-1 0 0,0 0 0,1 0 0,-2 0 0,1 0 0,0-1 0,2-7 0,-4 11 0,0 0 0,-1 0 0,0 0 0,1 0 0,-1 0 0,1 0 0,-1-1 0,0 1 0,0 0 0,0 0 0,0 0 0,0-1 0,0 1 0,0 0 0,0 0 0,0 0 0,0-1 0,-1 1 0,1 0 0,0 0 0,-1 0 0,1 0 0,-1 0 0,0 0 0,1 0 0,-1 0 0,0 0 0,1 0 0,-1 0 0,0 0 0,0 0 0,0 0 0,0 1 0,0-1 0,0 0 0,0 1 0,0-1 0,0 1 0,0-1 0,0 1 0,0-1 0,-1 1 0,1 0 0,0-1 0,0 1 0,0 0 0,-2 0 0,-16-4-1365,13 3-5461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49:59.810"/>
    </inkml:context>
    <inkml:brush xml:id="br0">
      <inkml:brushProperty name="width" value="0.05" units="cm"/>
      <inkml:brushProperty name="height" value="0.05" units="cm"/>
      <inkml:brushProperty name="color" value="#D29A1C"/>
    </inkml:brush>
  </inkml:definitions>
  <inkml:trace contextRef="#ctx0" brushRef="#br0">0 0 24575,'0'8'0,"0"-1"0,0-5 0,0 0 0,0 0 0,0-1 0,0 1 0,0-1 0,0 0 0,0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6:05.246"/>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78"/>
    </inkml:context>
    <inkml:brush xml:id="br0">
      <inkml:brushProperty name="width" value="0.03528" units="cm"/>
      <inkml:brushProperty name="height" value="0.03528" units="cm"/>
    </inkml:brush>
  </inkml:definitions>
  <inkml:trace contextRef="#ctx0" brushRef="#br0">235 1 24575,'-31'20'0,"15"-7"0,8-8 0,-13 6 0,0 1 0,1 1 0,1 1 0,0 0 0,-32 34 0,44-41 0,-14 25 0,20-31 0,1 0 0,0 0 0,0 0 0,0 0 0,0 0 0,0 0 0,0-1 0,0 1 0,1 0 0,-1 0 0,0 0 0,0 0 0,1 0 0,-1-1 0,1 1 0,-1 0 0,0 0 0,1 0 0,-1-1 0,1 1 0,0 0 0,-1-1 0,1 1 0,0-1 0,-1 1 0,1 0 0,0-1 0,0 1 0,-1-1 0,1 0 0,0 1 0,0-1 0,0 0 0,0 1 0,-1-1 0,1 0 0,1 0 0,1 2 0,-1-1 0,1 0 0,0 0 0,-1 0 0,1 0 0,0 0 0,-1 0 0,1-1 0,0 1 0,0-1 0,0 0 0,0 0 0,-1 0 0,1 0 0,0-1 0,0 1 0,0-1 0,-1 1 0,1-1 0,0 0 0,-1 0 0,1 0 0,0-1 0,-1 1 0,0 0 0,1-1 0,-1 0 0,0 0 0,0 1 0,0-1 0,0-1 0,3-2 0,123-163 0,-122 162-1365,0 1-5461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79"/>
    </inkml:context>
    <inkml:brush xml:id="br0">
      <inkml:brushProperty name="width" value="0.035" units="cm"/>
      <inkml:brushProperty name="height" value="0.035" units="cm"/>
    </inkml:brush>
  </inkml:definitions>
  <inkml:trace contextRef="#ctx0" brushRef="#br0">0 0 24575,'0'0'-8191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80"/>
    </inkml:context>
    <inkml:brush xml:id="br0">
      <inkml:brushProperty name="width" value="0.035" units="cm"/>
      <inkml:brushProperty name="height" value="0.035" units="cm"/>
    </inkml:brush>
  </inkml:definitions>
  <inkml:trace contextRef="#ctx0" brushRef="#br0">0 1 24575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81"/>
    </inkml:context>
    <inkml:brush xml:id="br0">
      <inkml:brushProperty name="width" value="0.03528" units="cm"/>
      <inkml:brushProperty name="height" value="0.03528" units="cm"/>
    </inkml:brush>
  </inkml:definitions>
  <inkml:trace contextRef="#ctx0" brushRef="#br0">1 8 24575,'190'-6'0,"115"4"0,-99 10-1365,-198-8-5461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82"/>
    </inkml:context>
    <inkml:brush xml:id="br0">
      <inkml:brushProperty name="width" value="0.03528" units="cm"/>
      <inkml:brushProperty name="height" value="0.03528" units="cm"/>
    </inkml:brush>
  </inkml:definitions>
  <inkml:trace contextRef="#ctx0" brushRef="#br0">1 0 24575,'3'70'0,"24"127"0,-7-63 0,4 6 0,5 57 0,-21-30-1365,-8-159-5461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83"/>
    </inkml:context>
    <inkml:brush xml:id="br0">
      <inkml:brushProperty name="width" value="0.03528" units="cm"/>
      <inkml:brushProperty name="height" value="0.03528" units="cm"/>
    </inkml:brush>
  </inkml:definitions>
  <inkml:trace contextRef="#ctx0" brushRef="#br0">0 8 24575,'912'-8'-1365,"-906"8"-5461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84"/>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85"/>
    </inkml:context>
    <inkml:brush xml:id="br0">
      <inkml:brushProperty name="width" value="0.03528" units="cm"/>
      <inkml:brushProperty name="height" value="0.03528" units="cm"/>
    </inkml:brush>
  </inkml:definitions>
  <inkml:trace contextRef="#ctx0" brushRef="#br0">0 0 24575,'0'0'-8191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86"/>
    </inkml:context>
    <inkml:brush xml:id="br0">
      <inkml:brushProperty name="width" value="0.03528" units="cm"/>
      <inkml:brushProperty name="height" value="0.03528" units="cm"/>
    </inkml:brush>
  </inkml:definitions>
  <inkml:trace contextRef="#ctx0" brushRef="#br0">1 0 24575,'0'0'-8191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87"/>
    </inkml:context>
    <inkml:brush xml:id="br0">
      <inkml:brushProperty name="width" value="0.03528" units="cm"/>
      <inkml:brushProperty name="height" value="0.03528" units="cm"/>
    </inkml:brush>
  </inkml:definitions>
  <inkml:trace contextRef="#ctx0" brushRef="#br0">1 0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8:02.125"/>
    </inkml:context>
    <inkml:brush xml:id="br0">
      <inkml:brushProperty name="width" value="0.03528" units="cm"/>
      <inkml:brushProperty name="height" value="0.03528" units="cm"/>
    </inkml:brush>
  </inkml:definitions>
  <inkml:trace contextRef="#ctx0" brushRef="#br0">0 0 24575,'0'0'-8191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88"/>
    </inkml:context>
    <inkml:brush xml:id="br0">
      <inkml:brushProperty name="width" value="0.03528" units="cm"/>
      <inkml:brushProperty name="height" value="0.03528" units="cm"/>
    </inkml:brush>
  </inkml:definitions>
  <inkml:trace contextRef="#ctx0" brushRef="#br0">0 0 24575,'0'0'-8191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89"/>
    </inkml:context>
    <inkml:brush xml:id="br0">
      <inkml:brushProperty name="width" value="0.035" units="cm"/>
      <inkml:brushProperty name="height" value="0.035" units="cm"/>
    </inkml:brush>
  </inkml:definitions>
  <inkml:trace contextRef="#ctx0" brushRef="#br0">0 0 24575,'0'0'-8191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90"/>
    </inkml:context>
    <inkml:brush xml:id="br0">
      <inkml:brushProperty name="width" value="0.035" units="cm"/>
      <inkml:brushProperty name="height" value="0.035" units="cm"/>
    </inkml:brush>
  </inkml:definitions>
  <inkml:trace contextRef="#ctx0" brushRef="#br0">0 0 24575</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91"/>
    </inkml:context>
    <inkml:brush xml:id="br0">
      <inkml:brushProperty name="width" value="0.025" units="cm"/>
      <inkml:brushProperty name="height" value="0.025" units="cm"/>
    </inkml:brush>
  </inkml:definitions>
  <inkml:trace contextRef="#ctx0" brushRef="#br0">7 1 24575,'0'1'0,"0"1"0,0 2 0,0 4 0,0 1 0,0 0 0,0 2 0,0 1 0,-1-2 0,0-2 0,0-1 0,-1 0 0,2-1 0,-1 0 0,1-1-8191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92"/>
    </inkml:context>
    <inkml:brush xml:id="br0">
      <inkml:brushProperty name="width" value="0.025" units="cm"/>
      <inkml:brushProperty name="height" value="0.025" units="cm"/>
    </inkml:brush>
  </inkml:definitions>
  <inkml:trace contextRef="#ctx0" brushRef="#br0">0 1 24575,'0'1'0,"0"1"0,0 2 0,0 2 0,0 0 0,0 0 0,0 2 0,0 0 0,0 1 0,0-1 0,0-1 0,0 1 0,0-1 0,0 0 0,0 0-8191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93"/>
    </inkml:context>
    <inkml:brush xml:id="br0">
      <inkml:brushProperty name="width" value="0.025" units="cm"/>
      <inkml:brushProperty name="height" value="0.025" units="cm"/>
    </inkml:brush>
  </inkml:definitions>
  <inkml:trace contextRef="#ctx0" brushRef="#br0">1 1 24575,'0'1'0,"0"2"0,1 1 0,0 1 0,1 1 0,-1 0 0,0 1 0,-1 1 0,0 1 0,1-1 0,-1 0 0,-1-1 0,1 1 0,0-1 0,0-2-8191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94"/>
    </inkml:context>
    <inkml:brush xml:id="br0">
      <inkml:brushProperty name="width" value="0.025" units="cm"/>
      <inkml:brushProperty name="height" value="0.025" units="cm"/>
    </inkml:brush>
  </inkml:definitions>
  <inkml:trace contextRef="#ctx0" brushRef="#br0">1 1 24575,'0'2'0,"0"2"0,0 1 0,0 2 0,0 0 0,0 0 0,0 0 0,0 1 0,0 0 0,0 0 0,0 0 0,0 0 0,0-2-8191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97"/>
    </inkml:context>
    <inkml:brush xml:id="br0">
      <inkml:brushProperty name="width" value="0.03528" units="cm"/>
      <inkml:brushProperty name="height" value="0.03528" units="cm"/>
    </inkml:brush>
  </inkml:definitions>
  <inkml:trace contextRef="#ctx0" brushRef="#br0">166 0 24575,'-5'71'0,"-2"-1"0,-4 0 0,-34 119 0,23-104 0,-22 119 0,36-163 0,3-23 0,2 1 0,0-1 0,0 21 0,3-18-455,-1-1 0,-6 32 0,5-47-6371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19"/>
    </inkml:context>
    <inkml:brush xml:id="br0">
      <inkml:brushProperty name="width" value="0.03528" units="cm"/>
      <inkml:brushProperty name="height" value="0.03528" units="cm"/>
    </inkml:brush>
  </inkml:definitions>
  <inkml:trace contextRef="#ctx0" brushRef="#br0">0 8 24575,'912'-8'-1365,"-906"8"-5461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20"/>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8:04.084"/>
    </inkml:context>
    <inkml:brush xml:id="br0">
      <inkml:brushProperty name="width" value="0.03528" units="cm"/>
      <inkml:brushProperty name="height" value="0.03528" units="cm"/>
    </inkml:brush>
  </inkml:definitions>
  <inkml:trace contextRef="#ctx0" brushRef="#br0">1 0 24575,'0'0'-8191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98"/>
    </inkml:context>
    <inkml:brush xml:id="br0">
      <inkml:brushProperty name="width" value="0.03528" units="cm"/>
      <inkml:brushProperty name="height" value="0.03528" units="cm"/>
    </inkml:brush>
  </inkml:definitions>
  <inkml:trace contextRef="#ctx0" brushRef="#br0">0 1 24575,'31'43'0,"-27"-37"0,0 2 0,0-1 0,-1 0 0,0 1 0,-1-1 0,1 1 0,-2 0 0,1 0 0,-1 0 0,1 15 0,-3-21 0,1-1 0,0 1 0,0 0 0,0-1 0,1 1 0,-1-1 0,0 1 0,1-1 0,-1 1 0,1-1 0,-1 1 0,1-1 0,0 1 0,-1-1 0,1 1 0,0-1 0,0 0 0,0 0 0,0 1 0,0-1 0,1 0 0,-1 0 0,0 0 0,0 0 0,1 0 0,-1-1 0,0 1 0,3 1 0,3 0 0,0 0 0,1-1 0,-1 0 0,0 0 0,11-1 0,-13 0 0,-1 0 0,1 0 0,-1 0 0,1 0 0,0 1 0,-1 0 0,1 0 0,-1 0 0,0 0 0,1 1 0,-1-1 0,0 1 0,0 0 0,0 1 0,6 3 0,0 6 0,-6-6 0,1-1 0,-1 0 0,1 0 0,1 0 0,-1 0 0,10 5 0,50 42 0,-55-46-105,-5-4-75,-1 0 0,0 0 0,0 1 0,0 0 0,0 0 0,7 6 0,-7-4-6646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5.999"/>
    </inkml:context>
    <inkml:brush xml:id="br0">
      <inkml:brushProperty name="width" value="0.03528" units="cm"/>
      <inkml:brushProperty name="height" value="0.03528" units="cm"/>
    </inkml:brush>
  </inkml:definitions>
  <inkml:trace contextRef="#ctx0" brushRef="#br0">273 5 24575,'-11'-1'0,"0"1"0,0 0 0,0 1 0,1 1 0,-1-1 0,0 2 0,1-1 0,-1 2 0,1-1 0,0 1 0,0 1 0,-15 8 0,15-4 0,-1 0 0,1 1 0,1 0 0,0 1 0,1 0 0,0 0 0,0 0 0,1 1 0,0 1 0,1-1 0,1 1 0,0 0 0,1 0 0,0 0 0,1 1 0,1-1 0,0 1 0,0 0 0,2 0 0,-1-1 0,2 1 0,0 0 0,4 18 0,-3-27 0,0 0 0,0 1 0,1-1 0,-1 0 0,1 0 0,-1-2 0</inkml:trace>
  <inkml:trace contextRef="#ctx0" brushRef="#br0" timeOffset="1">129 448 24575,'12'2'0,"16"2"0,0-2 0,46-2 0,-44 0 0,-23-1 0,1 0 0,-1-1 0,0 0 0,0 0 0,0 0 0,0-1 0,0 0 0,-1 0 0,1-1 0,-1 1 0,0-2 0,0 1 0,0-1 0,-1 1 0,1-2 0,-1 1 0,-1 0 0,1-1 0,7-12 0,-8 6 0,-1 0 0,-1 1 0,0-1 0,0 0 0,-1 0 0,-1 0 0,0 0 0,-3-23 0,1-8 0,2 37 0,-1-1 0,0 1 0,-1-1 0,0 1 0,0-1 0,0 1 0,0 0 0,-1 0 0,0 0 0,-1 1 0,1-1 0,-1 1 0,0-1 0,0 1 0,-1 1 0,-5-6 0,-11-9 0,-2 0 0,-32-20 0,37 27 0,13 9-1365,0 0-5461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01"/>
    </inkml:context>
    <inkml:brush xml:id="br0">
      <inkml:brushProperty name="width" value="0.03528" units="cm"/>
      <inkml:brushProperty name="height" value="0.03528" units="cm"/>
    </inkml:brush>
  </inkml:definitions>
  <inkml:trace contextRef="#ctx0" brushRef="#br0">69 1 24575,'-6'0'0,"2"-1"0,-1 1 0,1 0 0,0 0 0,-1 1 0,1-1 0,0 1 0,0 0 0,-8 3 0,10-3 0,1 0 0,-1 1 0,1-1 0,0 0 0,0 1 0,0-1 0,0 1 0,0-1 0,0 1 0,0 0 0,1-1 0,-1 1 0,0 0 0,1 0 0,-1-1 0,1 1 0,0 0 0,0 0 0,0 0 0,0 0 0,0-1 0,0 1 0,1 3 0,-1-1 0,0-1 0,1 1 0,-1-1 0,1 1 0,0-1 0,0 0 0,0 1 0,0-1 0,1 0 0,-1 0 0,1 0 0,0 0 0,0 0 0,0 0 0,0-1 0,4 4 0,-5-5 0,1 0 0,-1 0 0,1 1 0,0-1 0,0-1 0,0 1 0,-1 0 0,1 0 0,0-1 0,0 1 0,0-1 0,0 1 0,0-1 0,0 0 0,0 0 0,0 0 0,0 0 0,0 0 0,0 0 0,0-1 0,0 1 0,0-1 0,0 1 0,0-1 0,0 0 0,-1 0 0,1 1 0,0-1 0,0-1 0,1 0 0,2-2 0,-2 1 0,1 0 0,0-1 0,-1 0 0,0 0 0,1 0 0,-2 0 0,1 0 0,0-1 0,2-7 0,-4 11 0,0 0 0,-1 0 0,0 0 0,1 0 0,-1 0 0,1 0 0,-1-1 0,0 1 0,0 0 0,0 0 0,0 0 0,0-1 0,0 1 0,0 0 0,0 0 0,0 0 0,0-1 0,-1 1 0,1 0 0,0 0 0,-1 0 0,1 0 0,-1 0 0,0 0 0,1 0 0,-1 0 0,0 0 0,1 0 0,-1 0 0,0 0 0,0 0 0,0 0 0,0 1 0,0-1 0,0 0 0,0 1 0,0-1 0,0 1 0,0-1 0,0 1 0,0-1 0,-1 1 0,1 0 0,0-1 0,0 1 0,0 0 0,-2 0 0,-16-4-1365,13 3-5461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02"/>
    </inkml:context>
    <inkml:brush xml:id="br0">
      <inkml:brushProperty name="width" value="0.03528" units="cm"/>
      <inkml:brushProperty name="height" value="0.03528" units="cm"/>
    </inkml:brush>
  </inkml:definitions>
  <inkml:trace contextRef="#ctx0" brushRef="#br0">235 1 24575,'-31'20'0,"15"-7"0,8-8 0,-13 6 0,0 1 0,1 1 0,1 1 0,0 0 0,-32 34 0,44-41 0,-14 25 0,20-31 0,1 0 0,0 0 0,0 0 0,0 0 0,0 0 0,0 0 0,0-1 0,0 1 0,1 0 0,-1 0 0,0 0 0,0 0 0,1 0 0,-1-1 0,1 1 0,-1 0 0,0 0 0,1 0 0,-1-1 0,1 1 0,0 0 0,-1-1 0,1 1 0,0-1 0,-1 1 0,1 0 0,0-1 0,0 1 0,-1-1 0,1 0 0,0 1 0,0-1 0,0 0 0,0 1 0,-1-1 0,1 0 0,1 0 0,1 2 0,-1-1 0,1 0 0,0 0 0,-1 0 0,1 0 0,0 0 0,-1 0 0,1-1 0,0 1 0,0-1 0,0 0 0,0 0 0,-1 0 0,1 0 0,0-1 0,0 1 0,0-1 0,-1 1 0,1-1 0,0 0 0,-1 0 0,1 0 0,0-1 0,-1 1 0,0 0 0,1-1 0,-1 0 0,0 0 0,0 1 0,0-1 0,0-1 0,3-2 0,123-163 0,-122 162-1365,0 1-5461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03"/>
    </inkml:context>
    <inkml:brush xml:id="br0">
      <inkml:brushProperty name="width" value="0.035" units="cm"/>
      <inkml:brushProperty name="height" value="0.035" units="cm"/>
    </inkml:brush>
  </inkml:definitions>
  <inkml:trace contextRef="#ctx0" brushRef="#br0">0 0 24575,'0'0'-8191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04"/>
    </inkml:context>
    <inkml:brush xml:id="br0">
      <inkml:brushProperty name="width" value="0.035" units="cm"/>
      <inkml:brushProperty name="height" value="0.035" units="cm"/>
    </inkml:brush>
  </inkml:definitions>
  <inkml:trace contextRef="#ctx0" brushRef="#br0">0 1 24575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05"/>
    </inkml:context>
    <inkml:brush xml:id="br0">
      <inkml:brushProperty name="width" value="0.03528" units="cm"/>
      <inkml:brushProperty name="height" value="0.03528" units="cm"/>
    </inkml:brush>
  </inkml:definitions>
  <inkml:trace contextRef="#ctx0" brushRef="#br0">1 8 24575,'190'-6'0,"115"4"0,-99 10-1365,-198-8-5461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06"/>
    </inkml:context>
    <inkml:brush xml:id="br0">
      <inkml:brushProperty name="width" value="0.03528" units="cm"/>
      <inkml:brushProperty name="height" value="0.03528" units="cm"/>
    </inkml:brush>
  </inkml:definitions>
  <inkml:trace contextRef="#ctx0" brushRef="#br0">1 0 24575,'3'70'0,"24"127"0,-7-63 0,4 6 0,5 57 0,-21-30-1365,-8-159-5461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07"/>
    </inkml:context>
    <inkml:brush xml:id="br0">
      <inkml:brushProperty name="width" value="0.03528" units="cm"/>
      <inkml:brushProperty name="height" value="0.03528" units="cm"/>
    </inkml:brush>
  </inkml:definitions>
  <inkml:trace contextRef="#ctx0" brushRef="#br0">0 8 24575,'912'-8'-1365,"-906"8"-5461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08"/>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8:05.609"/>
    </inkml:context>
    <inkml:brush xml:id="br0">
      <inkml:brushProperty name="width" value="0.03528" units="cm"/>
      <inkml:brushProperty name="height" value="0.03528" units="cm"/>
    </inkml:brush>
  </inkml:definitions>
  <inkml:trace contextRef="#ctx0" brushRef="#br0">1 0 24575,'0'0'-8191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09"/>
    </inkml:context>
    <inkml:brush xml:id="br0">
      <inkml:brushProperty name="width" value="0.03528" units="cm"/>
      <inkml:brushProperty name="height" value="0.03528" units="cm"/>
    </inkml:brush>
  </inkml:definitions>
  <inkml:trace contextRef="#ctx0" brushRef="#br0">0 0 24575,'0'0'-8191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10"/>
    </inkml:context>
    <inkml:brush xml:id="br0">
      <inkml:brushProperty name="width" value="0.03528" units="cm"/>
      <inkml:brushProperty name="height" value="0.03528" units="cm"/>
    </inkml:brush>
  </inkml:definitions>
  <inkml:trace contextRef="#ctx0" brushRef="#br0">1 0 24575,'0'0'-8191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11"/>
    </inkml:context>
    <inkml:brush xml:id="br0">
      <inkml:brushProperty name="width" value="0.03528" units="cm"/>
      <inkml:brushProperty name="height" value="0.03528" units="cm"/>
    </inkml:brush>
  </inkml:definitions>
  <inkml:trace contextRef="#ctx0" brushRef="#br0">1 0 24575,'0'0'-8191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12"/>
    </inkml:context>
    <inkml:brush xml:id="br0">
      <inkml:brushProperty name="width" value="0.03528" units="cm"/>
      <inkml:brushProperty name="height" value="0.03528" units="cm"/>
    </inkml:brush>
  </inkml:definitions>
  <inkml:trace contextRef="#ctx0" brushRef="#br0">0 0 24575,'0'0'-8191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13"/>
    </inkml:context>
    <inkml:brush xml:id="br0">
      <inkml:brushProperty name="width" value="0.035" units="cm"/>
      <inkml:brushProperty name="height" value="0.035" units="cm"/>
    </inkml:brush>
  </inkml:definitions>
  <inkml:trace contextRef="#ctx0" brushRef="#br0">0 0 24575,'0'0'-8191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14"/>
    </inkml:context>
    <inkml:brush xml:id="br0">
      <inkml:brushProperty name="width" value="0.035" units="cm"/>
      <inkml:brushProperty name="height" value="0.035" units="cm"/>
    </inkml:brush>
  </inkml:definitions>
  <inkml:trace contextRef="#ctx0" brushRef="#br0">0 0 24575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15"/>
    </inkml:context>
    <inkml:brush xml:id="br0">
      <inkml:brushProperty name="width" value="0.025" units="cm"/>
      <inkml:brushProperty name="height" value="0.025" units="cm"/>
    </inkml:brush>
  </inkml:definitions>
  <inkml:trace contextRef="#ctx0" brushRef="#br0">7 1 24575,'0'1'0,"0"1"0,0 2 0,0 4 0,0 1 0,0 0 0,0 2 0,0 1 0,-1-2 0,0-2 0,0-1 0,-1 0 0,2-1 0,-1 0 0,1-1-8191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16"/>
    </inkml:context>
    <inkml:brush xml:id="br0">
      <inkml:brushProperty name="width" value="0.025" units="cm"/>
      <inkml:brushProperty name="height" value="0.025" units="cm"/>
    </inkml:brush>
  </inkml:definitions>
  <inkml:trace contextRef="#ctx0" brushRef="#br0">0 1 24575,'0'1'0,"0"1"0,0 2 0,0 2 0,0 0 0,0 0 0,0 2 0,0 0 0,0 1 0,0-1 0,0-1 0,0 1 0,0-1 0,0 0 0,0 0-8191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17"/>
    </inkml:context>
    <inkml:brush xml:id="br0">
      <inkml:brushProperty name="width" value="0.025" units="cm"/>
      <inkml:brushProperty name="height" value="0.025" units="cm"/>
    </inkml:brush>
  </inkml:definitions>
  <inkml:trace contextRef="#ctx0" brushRef="#br0">1 1 24575,'0'1'0,"0"2"0,1 1 0,0 1 0,1 1 0,-1 0 0,0 1 0,-1 1 0,0 1 0,1-1 0,-1 0 0,-1-1 0,1 1 0,0-1 0,0-2-8191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26.018"/>
    </inkml:context>
    <inkml:brush xml:id="br0">
      <inkml:brushProperty name="width" value="0.025" units="cm"/>
      <inkml:brushProperty name="height" value="0.025" units="cm"/>
    </inkml:brush>
  </inkml:definitions>
  <inkml:trace contextRef="#ctx0" brushRef="#br0">1 1 24575,'0'2'0,"0"2"0,0 1 0,0 2 0,0 0 0,0 0 0,0 0 0,0 1 0,0 0 0,0 0 0,0 0 0,0 0 0,0-2-8191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8:08.011"/>
    </inkml:context>
    <inkml:brush xml:id="br0">
      <inkml:brushProperty name="width" value="0.03528" units="cm"/>
      <inkml:brushProperty name="height" value="0.03528" units="cm"/>
    </inkml:brush>
  </inkml:definitions>
  <inkml:trace contextRef="#ctx0" brushRef="#br0">0 0 24575,'0'0'-8191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4:33.125"/>
    </inkml:context>
    <inkml:brush xml:id="br0">
      <inkml:brushProperty name="width" value="0.025" units="cm"/>
      <inkml:brushProperty name="height" value="0.025" units="cm"/>
    </inkml:brush>
  </inkml:definitions>
  <inkml:trace contextRef="#ctx0" brushRef="#br0">676 0 24575,'-3'0'0,"0"1"0,1-1 0,-1 0 0,1 1 0,-1-1 0,1 1 0,0-1 0,-1 2 0,1-2 0,0 1 0,0 0 0,0 0 0,0 1 0,0-2 0,0 2 0,0-1 0,0 0 0,1 1 0,-1-1 0,-1 2 0,-27 38 0,16-20 0,-55 87 0,53-80 0,3 0 0,1 1 0,-10 42 0,2-5 0,7-28 0,-1 7 0,-28 49 0,27-58 0,1 0 0,3 1 0,-4 37 0,-3 8 0,-77 333 0,54-284 0,-30 183 0,63-264 0,5-27 0,-1-1 0,-10 25 0,3-15 0,-6 46 0,15-65 0,-15 134 0,10-79 0,7 90 0,3-61 0,-3 132-1365,0-217-5461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4:34.743"/>
    </inkml:context>
    <inkml:brush xml:id="br0">
      <inkml:brushProperty name="width" value="0.025" units="cm"/>
      <inkml:brushProperty name="height" value="0.025" units="cm"/>
    </inkml:brush>
  </inkml:definitions>
  <inkml:trace contextRef="#ctx0" brushRef="#br0">1 0 24575,'0'0'0,"14"229"0,-10-189-1365,-3-29-5461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4:39.149"/>
    </inkml:context>
    <inkml:brush xml:id="br0">
      <inkml:brushProperty name="width" value="0.025" units="cm"/>
      <inkml:brushProperty name="height" value="0.025" units="cm"/>
    </inkml:brush>
  </inkml:definitions>
  <inkml:trace contextRef="#ctx0" brushRef="#br0">375 1 24575,'-49'9'0,"29"-4"0,-2-1 0,0 1 0,1 1 0,0 1 0,0 0 0,1 1 0,0 0 0,-22 14 0,-62 33-1365,91-48-5461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26"/>
    </inkml:context>
    <inkml:brush xml:id="br0">
      <inkml:brushProperty name="width" value="0.03528" units="cm"/>
      <inkml:brushProperty name="height" value="0.03528" units="cm"/>
    </inkml:brush>
  </inkml:definitions>
  <inkml:trace contextRef="#ctx0" brushRef="#br0">166 0 24575,'-5'71'0,"-2"-1"0,-4 0 0,-34 119 0,23-104 0,-22 119 0,36-163 0,3-23 0,2 1 0,0-1 0,0 21 0,3-18-455,-1-1 0,-6 32 0,5-47-6371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48"/>
    </inkml:context>
    <inkml:brush xml:id="br0">
      <inkml:brushProperty name="width" value="0.03528" units="cm"/>
      <inkml:brushProperty name="height" value="0.03528" units="cm"/>
    </inkml:brush>
  </inkml:definitions>
  <inkml:trace contextRef="#ctx0" brushRef="#br0">0 8 24575,'912'-8'-1365,"-906"8"-5461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49"/>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27"/>
    </inkml:context>
    <inkml:brush xml:id="br0">
      <inkml:brushProperty name="width" value="0.03528" units="cm"/>
      <inkml:brushProperty name="height" value="0.03528" units="cm"/>
    </inkml:brush>
  </inkml:definitions>
  <inkml:trace contextRef="#ctx0" brushRef="#br0">0 1 24575,'31'43'0,"-27"-37"0,0 2 0,0-1 0,-1 0 0,0 1 0,-1-1 0,1 1 0,-2 0 0,1 0 0,-1 0 0,1 15 0,-3-21 0,1-1 0,0 1 0,0 0 0,0-1 0,1 1 0,-1-1 0,0 1 0,1-1 0,-1 1 0,1-1 0,-1 1 0,1-1 0,0 1 0,-1-1 0,1 1 0,0-1 0,0 0 0,0 0 0,0 1 0,0-1 0,1 0 0,-1 0 0,0 0 0,0 0 0,1 0 0,-1-1 0,0 1 0,3 1 0,3 0 0,0 0 0,1-1 0,-1 0 0,0 0 0,11-1 0,-13 0 0,-1 0 0,1 0 0,-1 0 0,1 0 0,0 1 0,-1 0 0,1 0 0,-1 0 0,0 0 0,1 1 0,-1-1 0,0 1 0,0 0 0,0 1 0,6 3 0,0 6 0,-6-6 0,1-1 0,-1 0 0,1 0 0,1 0 0,-1 0 0,10 5 0,50 42 0,-55-46-105,-5-4-75,-1 0 0,0 0 0,0 1 0,0 0 0,0 0 0,7 6 0,-7-4-6646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28"/>
    </inkml:context>
    <inkml:brush xml:id="br0">
      <inkml:brushProperty name="width" value="0.03528" units="cm"/>
      <inkml:brushProperty name="height" value="0.03528" units="cm"/>
    </inkml:brush>
  </inkml:definitions>
  <inkml:trace contextRef="#ctx0" brushRef="#br0">273 5 24575,'-11'-1'0,"0"1"0,0 0 0,0 1 0,1 1 0,-1-1 0,0 2 0,1-1 0,-1 2 0,1-1 0,0 1 0,0 1 0,-15 8 0,15-4 0,-1 0 0,1 1 0,1 0 0,0 1 0,1 0 0,0 0 0,0 0 0,1 1 0,0 1 0,1-1 0,1 1 0,0 0 0,1 0 0,0 0 0,1 1 0,1-1 0,0 1 0,0 0 0,2 0 0,-1-1 0,2 1 0,0 0 0,4 18 0,-3-27 0,0 0 0,0 1 0,1-1 0,-1 0 0,1 0 0,-1-2 0</inkml:trace>
  <inkml:trace contextRef="#ctx0" brushRef="#br0" timeOffset="1">129 448 24575,'12'2'0,"16"2"0,0-2 0,46-2 0,-44 0 0,-23-1 0,1 0 0,-1-1 0,0 0 0,0 0 0,0 0 0,0-1 0,0 0 0,-1 0 0,1-1 0,-1 1 0,0-2 0,0 1 0,0-1 0,-1 1 0,1-2 0,-1 1 0,-1 0 0,1-1 0,7-12 0,-8 6 0,-1 0 0,-1 1 0,0-1 0,0 0 0,-1 0 0,-1 0 0,0 0 0,-3-23 0,1-8 0,2 37 0,-1-1 0,0 1 0,-1-1 0,0 1 0,0-1 0,0 1 0,0 0 0,-1 0 0,0 0 0,-1 1 0,1-1 0,-1 1 0,0-1 0,0 1 0,-1 1 0,-5-6 0,-11-9 0,-2 0 0,-32-20 0,37 27 0,13 9-1365,0 0-5461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30"/>
    </inkml:context>
    <inkml:brush xml:id="br0">
      <inkml:brushProperty name="width" value="0.03528" units="cm"/>
      <inkml:brushProperty name="height" value="0.03528" units="cm"/>
    </inkml:brush>
  </inkml:definitions>
  <inkml:trace contextRef="#ctx0" brushRef="#br0">69 1 24575,'-6'0'0,"2"-1"0,-1 1 0,1 0 0,0 0 0,-1 1 0,1-1 0,0 1 0,0 0 0,-8 3 0,10-3 0,1 0 0,-1 1 0,1-1 0,0 0 0,0 1 0,0-1 0,0 1 0,0-1 0,0 1 0,0 0 0,1-1 0,-1 1 0,0 0 0,1 0 0,-1-1 0,1 1 0,0 0 0,0 0 0,0 0 0,0 0 0,0-1 0,0 1 0,1 3 0,-1-1 0,0-1 0,1 1 0,-1-1 0,1 1 0,0-1 0,0 0 0,0 1 0,0-1 0,1 0 0,-1 0 0,1 0 0,0 0 0,0 0 0,0 0 0,0-1 0,4 4 0,-5-5 0,1 0 0,-1 0 0,1 1 0,0-1 0,0-1 0,0 1 0,-1 0 0,1 0 0,0-1 0,0 1 0,0-1 0,0 1 0,0-1 0,0 0 0,0 0 0,0 0 0,0 0 0,0 0 0,0 0 0,0-1 0,0 1 0,0-1 0,0 1 0,0-1 0,0 0 0,-1 0 0,1 1 0,0-1 0,0-1 0,1 0 0,2-2 0,-2 1 0,1 0 0,0-1 0,-1 0 0,0 0 0,1 0 0,-2 0 0,1 0 0,0-1 0,2-7 0,-4 11 0,0 0 0,-1 0 0,0 0 0,1 0 0,-1 0 0,1 0 0,-1-1 0,0 1 0,0 0 0,0 0 0,0 0 0,0-1 0,0 1 0,0 0 0,0 0 0,0 0 0,0-1 0,-1 1 0,1 0 0,0 0 0,-1 0 0,1 0 0,-1 0 0,0 0 0,1 0 0,-1 0 0,0 0 0,1 0 0,-1 0 0,0 0 0,0 0 0,0 0 0,0 1 0,0-1 0,0 0 0,0 1 0,0-1 0,0 1 0,0-1 0,0 1 0,0-1 0,-1 1 0,1 0 0,0-1 0,0 1 0,0 0 0,-2 0 0,-16-4-1365,13 3-5461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31"/>
    </inkml:context>
    <inkml:brush xml:id="br0">
      <inkml:brushProperty name="width" value="0.03528" units="cm"/>
      <inkml:brushProperty name="height" value="0.03528" units="cm"/>
    </inkml:brush>
  </inkml:definitions>
  <inkml:trace contextRef="#ctx0" brushRef="#br0">235 1 24575,'-31'20'0,"15"-7"0,8-8 0,-13 6 0,0 1 0,1 1 0,1 1 0,0 0 0,-32 34 0,44-41 0,-14 25 0,20-31 0,1 0 0,0 0 0,0 0 0,0 0 0,0 0 0,0 0 0,0-1 0,0 1 0,1 0 0,-1 0 0,0 0 0,0 0 0,1 0 0,-1-1 0,1 1 0,-1 0 0,0 0 0,1 0 0,-1-1 0,1 1 0,0 0 0,-1-1 0,1 1 0,0-1 0,-1 1 0,1 0 0,0-1 0,0 1 0,-1-1 0,1 0 0,0 1 0,0-1 0,0 0 0,0 1 0,-1-1 0,1 0 0,1 0 0,1 2 0,-1-1 0,1 0 0,0 0 0,-1 0 0,1 0 0,0 0 0,-1 0 0,1-1 0,0 1 0,0-1 0,0 0 0,0 0 0,-1 0 0,1 0 0,0-1 0,0 1 0,0-1 0,-1 1 0,1-1 0,0 0 0,-1 0 0,1 0 0,0-1 0,-1 1 0,0 0 0,1-1 0,-1 0 0,0 0 0,0 1 0,0-1 0,0-1 0,3-2 0,123-163 0,-122 162-1365,0 1-5461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9:07.478"/>
    </inkml:context>
    <inkml:brush xml:id="br0">
      <inkml:brushProperty name="width" value="0.035" units="cm"/>
      <inkml:brushProperty name="height" value="0.035" units="cm"/>
    </inkml:brush>
  </inkml:definitions>
  <inkml:trace contextRef="#ctx0" brushRef="#br0">0 0 24575,'0'0'-8191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32"/>
    </inkml:context>
    <inkml:brush xml:id="br0">
      <inkml:brushProperty name="width" value="0.035" units="cm"/>
      <inkml:brushProperty name="height" value="0.035" units="cm"/>
    </inkml:brush>
  </inkml:definitions>
  <inkml:trace contextRef="#ctx0" brushRef="#br0">0 0 24575,'0'0'-8191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33"/>
    </inkml:context>
    <inkml:brush xml:id="br0">
      <inkml:brushProperty name="width" value="0.035" units="cm"/>
      <inkml:brushProperty name="height" value="0.035" units="cm"/>
    </inkml:brush>
  </inkml:definitions>
  <inkml:trace contextRef="#ctx0" brushRef="#br0">0 1 24575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34"/>
    </inkml:context>
    <inkml:brush xml:id="br0">
      <inkml:brushProperty name="width" value="0.03528" units="cm"/>
      <inkml:brushProperty name="height" value="0.03528" units="cm"/>
    </inkml:brush>
  </inkml:definitions>
  <inkml:trace contextRef="#ctx0" brushRef="#br0">1 8 24575,'190'-6'0,"115"4"0,-99 10-1365,-198-8-5461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35"/>
    </inkml:context>
    <inkml:brush xml:id="br0">
      <inkml:brushProperty name="width" value="0.03528" units="cm"/>
      <inkml:brushProperty name="height" value="0.03528" units="cm"/>
    </inkml:brush>
  </inkml:definitions>
  <inkml:trace contextRef="#ctx0" brushRef="#br0">1 0 24575,'3'70'0,"24"127"0,-7-63 0,4 6 0,5 57 0,-21-30-1365,-8-159-5461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36"/>
    </inkml:context>
    <inkml:brush xml:id="br0">
      <inkml:brushProperty name="width" value="0.03528" units="cm"/>
      <inkml:brushProperty name="height" value="0.03528" units="cm"/>
    </inkml:brush>
  </inkml:definitions>
  <inkml:trace contextRef="#ctx0" brushRef="#br0">0 8 24575,'912'-8'-1365,"-906"8"-5461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37"/>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38"/>
    </inkml:context>
    <inkml:brush xml:id="br0">
      <inkml:brushProperty name="width" value="0.03528" units="cm"/>
      <inkml:brushProperty name="height" value="0.03528" units="cm"/>
    </inkml:brush>
  </inkml:definitions>
  <inkml:trace contextRef="#ctx0" brushRef="#br0">0 0 24575,'0'0'-8191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39"/>
    </inkml:context>
    <inkml:brush xml:id="br0">
      <inkml:brushProperty name="width" value="0.03528" units="cm"/>
      <inkml:brushProperty name="height" value="0.03528" units="cm"/>
    </inkml:brush>
  </inkml:definitions>
  <inkml:trace contextRef="#ctx0" brushRef="#br0">1 0 24575,'0'0'-8191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40"/>
    </inkml:context>
    <inkml:brush xml:id="br0">
      <inkml:brushProperty name="width" value="0.03528" units="cm"/>
      <inkml:brushProperty name="height" value="0.03528" units="cm"/>
    </inkml:brush>
  </inkml:definitions>
  <inkml:trace contextRef="#ctx0" brushRef="#br0">1 0 24575,'0'0'-8191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41"/>
    </inkml:context>
    <inkml:brush xml:id="br0">
      <inkml:brushProperty name="width" value="0.03528" units="cm"/>
      <inkml:brushProperty name="height" value="0.03528" units="cm"/>
    </inkml:brush>
  </inkml:definitions>
  <inkml:trace contextRef="#ctx0" brushRef="#br0">0 0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9:08.892"/>
    </inkml:context>
    <inkml:brush xml:id="br0">
      <inkml:brushProperty name="width" value="0.035" units="cm"/>
      <inkml:brushProperty name="height" value="0.035" units="cm"/>
    </inkml:brush>
  </inkml:definitions>
  <inkml:trace contextRef="#ctx0" brushRef="#br0">0 0 24575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42"/>
    </inkml:context>
    <inkml:brush xml:id="br0">
      <inkml:brushProperty name="width" value="0.035" units="cm"/>
      <inkml:brushProperty name="height" value="0.035" units="cm"/>
    </inkml:brush>
  </inkml:definitions>
  <inkml:trace contextRef="#ctx0" brushRef="#br0">0 0 24575,'0'0'-8191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43"/>
    </inkml:context>
    <inkml:brush xml:id="br0">
      <inkml:brushProperty name="width" value="0.035" units="cm"/>
      <inkml:brushProperty name="height" value="0.035" units="cm"/>
    </inkml:brush>
  </inkml:definitions>
  <inkml:trace contextRef="#ctx0" brushRef="#br0">0 0 24575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44"/>
    </inkml:context>
    <inkml:brush xml:id="br0">
      <inkml:brushProperty name="width" value="0.025" units="cm"/>
      <inkml:brushProperty name="height" value="0.025" units="cm"/>
    </inkml:brush>
  </inkml:definitions>
  <inkml:trace contextRef="#ctx0" brushRef="#br0">7 1 24575,'0'1'0,"0"1"0,0 2 0,0 4 0,0 1 0,0 0 0,0 2 0,0 1 0,-1-2 0,0-2 0,0-1 0,-1 0 0,2-1 0,-1 0 0,1-1-8191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45"/>
    </inkml:context>
    <inkml:brush xml:id="br0">
      <inkml:brushProperty name="width" value="0.025" units="cm"/>
      <inkml:brushProperty name="height" value="0.025" units="cm"/>
    </inkml:brush>
  </inkml:definitions>
  <inkml:trace contextRef="#ctx0" brushRef="#br0">0 1 24575,'0'1'0,"0"1"0,0 2 0,0 2 0,0 0 0,0 0 0,0 2 0,0 0 0,0 1 0,0-1 0,0-1 0,0 1 0,0-1 0,0 0 0,0 0-8191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46"/>
    </inkml:context>
    <inkml:brush xml:id="br0">
      <inkml:brushProperty name="width" value="0.025" units="cm"/>
      <inkml:brushProperty name="height" value="0.025" units="cm"/>
    </inkml:brush>
  </inkml:definitions>
  <inkml:trace contextRef="#ctx0" brushRef="#br0">1 1 24575,'0'1'0,"0"2"0,1 1 0,0 1 0,1 1 0,-1 0 0,0 1 0,-1 1 0,0 1 0,1-1 0,-1 0 0,-1-1 0,1 1 0,0-1 0,0-2-8191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3:54.747"/>
    </inkml:context>
    <inkml:brush xml:id="br0">
      <inkml:brushProperty name="width" value="0.025" units="cm"/>
      <inkml:brushProperty name="height" value="0.025" units="cm"/>
    </inkml:brush>
  </inkml:definitions>
  <inkml:trace contextRef="#ctx0" brushRef="#br0">1 1 24575,'0'2'0,"0"2"0,0 1 0,0 2 0,0 0 0,0 0 0,0 0 0,0 1 0,0 0 0,0 0 0,0 0 0,0 0 0,0-2-8191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0:10.210"/>
    </inkml:context>
    <inkml:brush xml:id="br0">
      <inkml:brushProperty name="width" value="0.1" units="cm"/>
      <inkml:brushProperty name="height" value="0.1" units="cm"/>
      <inkml:brushProperty name="color" value="#E71224"/>
    </inkml:brush>
  </inkml:definitions>
  <inkml:trace contextRef="#ctx0" brushRef="#br0">336 200 24575,'0'57'0,"0"-52"0,0-36 0,1 13 0,-1 0 0,-1 1 0,-1-1 0,-1 0 0,0 1 0,-7-22 0,5-7 0,4 29 0,0 15 0,-1 6 0,-18 48 0,15-41 0,0 0 0,1 0 0,-5 20 0,2-1 0,-3 27 0,31-94 0,1-1 0,-19 28 0,-1 0 0,0 0 0,0-1 0,0-20 0,3-23 0,-2 27 0,-15 46 0,-11 22 0,18-34 0,0 1 0,1-1 0,0 1 0,1 0 0,-1 0 0,1 0 0,1 0 0,0 0 0,-2 11 0,-12 554 0,17-428 0,-1-143 0,0 1 0,0-1 0,-1 1 0,1 0 0,-1-1 0,1 1 0,-1-1 0,0 1 0,0-1 0,0 0 0,0 1 0,0-1 0,-1 0 0,1 0 0,-1 1 0,0-1 0,1-1 0,-1 1 0,0 0 0,0 0 0,0-1 0,0 1 0,-1-1 0,1 1 0,0-1 0,-1 0 0,1 0 0,0 0 0,-1 0 0,0-1 0,1 1 0,-1-1 0,-4 1 0,2 0 0,0-1 0,0 0 0,0 0 0,-1 0 0,1 0 0,0-1 0,0 0 0,0 0 0,0-1 0,0 1 0,0-1 0,0 0 0,0-1 0,0 1 0,1-1 0,-5-3 0,1-2 0,0-1 0,1 0 0,0 0 0,0-1 0,1 0 0,1 0 0,-1-1 0,2 0 0,-1 0 0,1 0 0,1 0 0,0 0 0,-1-15 0,34 124 0,-30-97 0,1 1 0,1-1 0,-1 0 0,0 0 0,0 0 0,0 0 0,0 0 0,1 0 0,-1 0 0,1 0 0,-1-1 0,0 1 0,1 0 0,-1-1 0,1 0 0,-1 1 0,1-1 0,0 0 0,-1 1 0,1-1 0,-1 0 0,3 0 0,46-2 0,-30 0 0,-20 2 0,0 1 0,0-1 0,-1 0 0,1 0 0,0 0 0,0 0 0,0 1 0,0-1 0,0 0 0,0 0 0,0 0 0,0 0 0,0 1 0,0-1 0,0 0 0,0 0 0,0 0 0,0 1 0,0-1 0,0 0 0,0 0 0,0 0 0,0 1 0,0-1 0,0 0 0,0 0 0,0 0 0,0 0 0,0 1 0,1-1 0,-1 0 0,0 0 0,0 0 0,0 0 0,0 0 0,0 1 0,0-1 0,1 0 0,-1 0 0,0 0 0,0 0 0,1 0 0,-37 17 0,-12 7 0,46-21 0,0-1 0,1 1 0,-1 0 0,1-1 0,0 1 0,0 0 0,0 0 0,0 0 0,0 0 0,0 0 0,1 0 0,0 0 0,-1 1 0,1-1 0,0 0 0,1 0 0,-1 0 0,1 4 0,17 61 0,-14-54 0,41 121 0,-38-118 0,1-1 0,0 0 0,1-1 0,0 0 0,2-1 0,-1 0 0,16 15 0,15 21 0,-41-50 0,0 0 0,0 0 0,0 0 0,0 0 0,0 0 0,0 0 0,0 0 0,0-1 0,0 1 0,0 0 0,0 0 0,1 0 0,-1 0 0,0 0 0,0 0 0,0 0 0,0 0 0,0 0 0,0 0 0,0 0 0,0 0 0,0 0 0,0 0 0,0 0 0,1-1 0,-1 1 0,0 0 0,0 0 0,0 0 0,0 0 0,0 0 0,0 0 0,0 0 0,0 0 0,0 0 0,1 0 0,-1 0 0,0 0 0,0 0 0,0 1 0,0-1 0,0 0 0,0 0 0,0 0 0,0 0 0,0 0 0,1 0 0,-1 0 0,0 0 0,0 0 0,0 0 0,0 0 0,0 0 0,0 0 0,0 0 0,0 0 0,0 1 0,0-1 0,0 0 0,0 0 0,0 0 0,0 0 0,0 0 0,0 0 0,0 0 0,0-13 0,-7-18 0,-34-32-1365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1:02.985"/>
    </inkml:context>
    <inkml:brush xml:id="br0">
      <inkml:brushProperty name="width" value="0.1" units="cm"/>
      <inkml:brushProperty name="height" value="0.1" units="cm"/>
      <inkml:brushProperty name="color" value="#F6630D"/>
    </inkml:brush>
  </inkml:definitions>
  <inkml:trace contextRef="#ctx0" brushRef="#br0">171 250 24575,'1'7'0,"0"0"0,1 0 0,0 0 0,0 0 0,1 0 0,0 0 0,0-1 0,0 1 0,9 11 0,-7-10 0,0 0 0,0 0 0,-1 1 0,0 0 0,4 15 0,-8-22 0,1 0 0,-1 0 0,0 0 0,1 0 0,0 0 0,-1-1 0,1 1 0,0 0 0,0-1 0,0 1 0,0 0 0,0-1 0,0 1 0,1-1 0,-1 1 0,1-1 0,-1 0 0,1 0 0,-1 0 0,1 0 0,-1 0 0,1 0 0,0 0 0,0 0 0,-1 0 0,1-1 0,0 1 0,0-1 0,0 1 0,0-1 0,0 0 0,0 0 0,0 0 0,0 0 0,-1 0 0,1 0 0,0-1 0,3 0 0,0 0 0,0-1 0,1 1 0,-2-1 0,1 0 0,0 0 0,0-1 0,-1 0 0,1 0 0,-1 0 0,0 0 0,0 0 0,0-1 0,5-5 0,86-116 0,-85 108 0,-1-1 0,0 1 0,10-34 0,0 0 0,-7 10 0,-10 32 0,1 0 0,-1 0 0,2 1 0,4-11 0,7 82 0,-5 39 0,-9-74 0,2-1 0,0 0 0,13 45 0,-16-71 0,1 1 0,0 0 0,0-1 0,0 1 0,1-1 0,-1 1 0,0-1 0,0 1 0,1-1 0,-1 0 0,1 0 0,-1 0 0,1 0 0,0 0 0,-1 0 0,1 0 0,0 0 0,0-1 0,-1 1 0,1-1 0,0 1 0,0-1 0,0 0 0,2 0 0,2 1 0,0-1 0,0 0 0,0 0 0,0 0 0,-1-1 0,11-3 0,-23 4 0,0-2 0,0 1 0,0-1 0,0 0 0,0 0 0,0-1 0,1 0 0,-10-5 0,11 1 0,0 0 0,0 0 0,1 0 0,0-1 0,0 0 0,1 1 0,0-1 0,0-1 0,1 1 0,-3-13 0,2-7 0,0-52 0,1 8 0,1 65 0,-4-40 0,4 43 0,1 6 0,-1 26 0,2-17 0,-1 1 0,0 0 0,-1 0 0,0-1 0,-1 1 0,0 0 0,0-1 0,-2 0 0,1 1 0,-1-1 0,-1 0 0,0-1 0,-1 0 0,0 1 0,0-2 0,-9 11 0,-49 52 0,23-23 0,38-43 0,-1 0 0,0-1 0,0 1 0,0-1 0,-1 0 0,0 0 0,0 0 0,0-1 0,-1 1 0,0-1 0,1-1 0,-1 1 0,-1-1 0,1 0 0,0 0 0,-1-1 0,1 0 0,-8 2 0,12-4 0,0 0 0,1 0 0,-1 0 0,1 0 0,-1 0 0,0 0 0,1 1 0,-1-1 0,1 1 0,-1-1 0,1 1 0,-1 0 0,1 0 0,-1-1 0,1 1 0,0 0 0,-1 0 0,1 0 0,0 0 0,0 1 0,0-1 0,0 0 0,-1 2 0,1 0 0,1-1 0,1 1 0,-1-1 0,0 1 0,1 0 0,-1-1 0,1 0 0,0 1 0,-1-1 0,1 1 0,3 3 0,2 10 0,2 8 0,-2 0 0,-1 1 0,-1 0 0,-1 0 0,-1 0 0,-1 0 0,-5 47 0,4-72 0,0 1 0,0-1 0,0 1 0,0-1 0,1 0 0,-1 1 0,0-1 0,0 1 0,0-1 0,0 1 0,0-1 0,-1 1 0,1-1 0,0 1 0,0-1 0,0 0 0,0 1 0,0-1 0,0 1 0,-1-1 0,1 0 0,0 1 0,0-1 0,-1 1 0,1-1 0,0 0 0,-1 1 0,1-1 0,0 0 0,-1 0 0,1 1 0,0-1 0,-1 0 0,1 0 0,-1 1 0,1-1 0,-1 0 0,0 0 0,-11-15 0,-8-29 0,13 17 0,2 0 0,0 0 0,2-1 0,0-50 0,2 72 0,0-1 0,0 0 0,0 0 0,-1 1 0,0-1 0,0 0 0,-1 1 0,-6-12 0,8 57 0,11 45 0,-4-48 0,-2 1 0,-1 0 0,-4 43 0,2-80 0,-1 0 0,0 1 0,0-1 0,0 0 0,0 0 0,0 1 0,0-1 0,0 0 0,0 1 0,0-1 0,0 0 0,0 0 0,0 1 0,-1-1 0,1 0 0,0 0 0,0 1 0,0-1 0,0 0 0,0 0 0,0 1 0,-1-1 0,1 0 0,0 0 0,0 1 0,0-1 0,-1 0 0,1 0 0,0 0 0,0 0 0,-1 1 0,1-1 0,0 0 0,0 0 0,-1 0 0,1 0 0,0 0 0,0 0 0,-1 0 0,1 0 0,0 0 0,-1 0 0,1 0 0,0 0 0,0 0 0,-1 0 0,-13-11 0,-9-21 0,16 10 0,1-1 0,1 1 0,1-1 0,1 0 0,0 0 0,2 0 0,1 0 0,1 0 0,1 0 0,1 0 0,1 0 0,1 0 0,9-26 0,-14 49 0,0 1 0,0-1 0,0 0 0,0 0 0,0 0 0,0 0 0,0 0 0,1 0 0,-1 0 0,0 0 0,0 0 0,0 0 0,0 0 0,0 0 0,0 0 0,1 0 0,-1 0 0,0 0 0,0 0 0,0 0 0,0 0 0,0 0 0,0 0 0,0 0 0,1 0 0,-1 0 0,0 0 0,0 0 0,0 0 0,0 0 0,0 0 0,0 0 0,0 0 0,1 0 0,-1 0 0,0 0 0,0 28 0,-6 40 0,-29 99 0,34-157 0,-1 1 0,-1-1 0,0 0 0,-7 19 0,9-27 0,0 1 0,-1-1 0,1 0 0,0 0 0,-1 0 0,1 0 0,-1 0 0,1 0 0,-1 0 0,0 0 0,0 0 0,0-1 0,0 1 0,0-1 0,0 0 0,-1 1 0,1-1 0,0 0 0,-1 0 0,1 0 0,0-1 0,-1 1 0,1-1 0,-6 1 0,1-1 0,3 0 0,0 0 0,0 0 0,0 0 0,0 0 0,1-1 0,-1 0 0,0 0 0,-4-1 0,6 1 0,1-1 0,-1 1 0,0-1 0,1 1 0,-1-1 0,1 1 0,-1-1 0,1 0 0,0 0 0,0 0 0,0 0 0,0 0 0,0 0 0,0 0 0,1 0 0,-2-3 0,-2-6 0,4 14 0,10 20 0,103 123 0,-110-142 0,-1-1 0,0 1 0,0 0 0,-1 0 0,1 0 0,-1 0 0,0 0 0,0 0 0,0 0 0,0 1 0,-1-1 0,0 0 0,0 0 0,0 1 0,0-1 0,-1 0 0,-1 6 0,-2-11 0,-1-11 0,-1-11 0,6 21 0,-1 1 0,1 0 0,-1-1 0,1 1 0,-1 0 0,1-1 0,-1 1 0,0 0 0,1 0 0,-1 0 0,0 0 0,0 0 0,0 0 0,0 0 0,0 0 0,0 0 0,0 0 0,-1 0 0,1 1 0,0-1 0,0 0 0,-1 1 0,1-1 0,0 1 0,0-1 0,-1 1 0,1 0 0,-1 0 0,1-1 0,0 1 0,-1 0 0,1 0 0,-1 0 0,1 1 0,0-1 0,-3 1 0,3-2 0,0 1 0,1-1 0,-1 0 0,1 1 0,-1-1 0,0 0 0,1 1 0,0-1 0,-1 0 0,1 0 0,-1 1 0,1-1 0,0 0 0,0 0 0,-1 0 0,1 0 0,0 1 0,0-1 0,0 0 0,0 0 0,0 0 0,0 0 0,0 0 0,1-1 0,-1-31 0,0 28 0,2-12 0,0-1 0,1 1 0,1-1 0,1 1 0,0 0 0,2 0 0,-1 1 0,2 0 0,0 0 0,1 1 0,1 0 0,0 0 0,1 1 0,1 1 0,0-1 0,0 2 0,17-13 0,12-7 0,1 2 0,82-43 0,-76 46 0,-34 18 0,-12 8 0,1-1 0,-1 0 0,1 1 0,0-1 0,-1 1 0,1 0 0,0 0 0,0 0 0,0 0 0,0 0 0,3 0 0,-5 1 0,-1 1 0,1-1 0,-1 0 0,0 0 0,1 0 0,-1 1 0,1-1 0,-1 0 0,1 1 0,-1-1 0,0 0 0,1 1 0,-1-1 0,0 1 0,1-1 0,-1 0 0,0 1 0,1-1 0,-1 1 0,0-1 0,0 1 0,0-1 0,0 1 0,1-1 0,-1 1 0,1 29 0,-3-22 0,0 0 0,-1 0 0,1 0 0,-2 0 0,1-1 0,-1 1 0,0-1 0,0 0 0,-1 0 0,0 0 0,-1-1 0,1 0 0,-13 10 0,16-13 0,1-3 0,1 0 0,-1 1 0,1-1 0,-1 0 0,1 0 0,-1 0 0,1 0 0,-1 0 0,1 1 0,-1-1 0,1 0 0,-1 0 0,1 0 0,-1 0 0,1 0 0,-1-1 0,1 1 0,-1 0 0,1 0 0,-1 0 0,1 0 0,-1-1 0,1 1 0,-1 0 0,1 0 0,-1-1 0,1 1 0,-1 0 0,0-1 0,1 0 0,-1 1 0,1-1 0,-1 1 0,1 0 0,-1-1 0,1 1 0,-1 0 0,1-1 0,-1 1 0,0 0 0,1 0 0,-1-1 0,0 1 0,1 0 0,-1 0 0,0 0 0,1 0 0,-1 0 0,0 0 0,1 0 0,-1 0 0,0 0 0,1 0 0,-1 0 0,0 1 0,1-1 0,-1 0 0,0 0 0,1 1 0,-1-1 0,1 0 0,-1 1 0,1-1 0,-1 1 0,1-1 0,-1 0 0,1 1 0,-1-1 0,1 1 0,-1 0 0,0 0 0,2 0 0,-1-1 0,0 0 0,1 1 0,-1-1 0,0 1 0,1-1 0,-1 0 0,1 1 0,-1-1 0,1 0 0,-1 1 0,0-1 0,1 0 0,-1 0 0,1 1 0,-1-1 0,1 0 0,0 0 0,-1 0 0,1 0 0,-1 0 0,1 0 0,-1 0 0,1 0 0,-1 0 0,1 0 0,-1 0 0,1 0 0,0 0 0,-1 0 0,1 0 0,-1-1 0,1 1 0,24-2 0,-11 0 0,22-4 0,60-17 0,-66 8 0,-25 12 0,-1 0 0,1 0 0,-1 1 0,1 0 0,0 0 0,0 0 0,0 0 0,0 1 0,0 0 0,7-1 0,-11 3 0,0 0 0,0 0 0,-1-1 0,1 1 0,0 0 0,-1 0 0,1 0 0,-1 0 0,1 0 0,-1 0 0,1 0 0,-1 0 0,0 0 0,1 0 0,-1 0 0,0 0 0,0 0 0,0 0 0,0 0 0,0 0 0,0 0 0,0 1 0,0-1 0,0 0 0,-1 0 0,0 2 0,-6 30 0,6-32 0,-1 1 0,1-1 0,-1 1 0,1-1 0,-1 1 0,0-1 0,1 0 0,-1 1 0,0-1 0,0 0 0,0 0 0,0-1 0,0 1 0,0 0 0,-2 0 0,3-1 0,1 0 0,0 0 0,0 0 0,0 0 0,0 0 0,-1 1 0,1-1 0,0 0 0,0 0 0,0 0 0,0 0 0,-1 0 0,1 0 0,0 0 0,0 0 0,0 0 0,-1 0 0,1 0 0,0-1 0,0 1 0,0 0 0,0 0 0,-1 0 0,1 0 0,0 0 0,0 0 0,0 0 0,0 0 0,-1 0 0,1-1 0,0 1 0,0 0 0,0 0 0,0 0 0,0 0 0,0-1 0,0 1 0,-1 0 0,1 0 0,0 0 0,0 0 0,0-1 0,0 1 0,0 0 0,0 0 0,0-1 0,13-15 0,6 2 0,0 0 0,1 1 0,0 1 0,1 1 0,1 0 0,-1 2 0,25-7 0,-30 12 0,-9 2 0,0 0 0,-1 0 0,1 0 0,-1-1 0,12-6 0,-16 8 0,-1 0 0,0 0 0,0 0 0,0 0 0,1 0 0,-1-1 0,0 1 0,0 0 0,-1-1 0,1 1 0,0 0 0,0-1 0,-1 1 0,1-1 0,-1 1 0,1-1 0,-1 1 0,0-1 0,0 0 0,1 1 0,-1-1 0,0 1 0,0-1 0,-1 0 0,1 1 0,0-1 0,0 1 0,-1-1 0,1 1 0,-1-1 0,-1-2 0,2 4 0,-1 1 0,0-1 0,0 0 0,0 0 0,1 1 0,-1-1 0,0 0 0,0 1 0,1-1 0,-1 1 0,0-1 0,1 1 0,-1-1 0,0 1 0,1-1 0,-1 1 0,1 0 0,-1-1 0,1 1 0,-1 0 0,1 0 0,-1-1 0,1 1 0,-1 1 0,-15 24 0,8-13 0,2 1 0,0 0 0,1 1 0,0-1 0,-4 25 0,8-31 0,0 0 0,0 0 0,1 0 0,0 0 0,0 0 0,1 0 0,0 0 0,0-1 0,1 1 0,0 0 0,0-1 0,6 13 0,-8-19 0,0-1 0,1 1 0,-1-1 0,0 1 0,0-1 0,0 0 0,1 1 0,-1-1 0,0 1 0,0-1 0,1 1 0,-1-1 0,1 0 0,-1 1 0,0-1 0,1 0 0,-1 1 0,1-1 0,-1 0 0,0 0 0,1 0 0,-1 1 0,1-1 0,-1 0 0,1 0 0,-1 0 0,1 0 0,-1 0 0,1 0 0,-1 0 0,1 0 0,-1 0 0,1 0 0,-1 0 0,1 0 0,-1 0 0,1 0 0,0 0 0,15-19 0,2-30 0,-16 30 0,2-2 0,-3 21 0,1 1 0,-1-1 0,0 1 0,1-1 0,-1 1 0,0-1 0,0 1 0,0 0 0,1-1 0,-1 1 0,0 0 0,0 0 0,0 0 0,0 0 0,0 0 0,-1 0 0,1 0 0,0 0 0,0 2 0,3 1 0,-1 0 0,0 0 0,-1 1 0,1-1 0,-1 1 0,0-1 0,0 1 0,0 0 0,-1 0 0,0 0 0,0 0 0,1 8 0,-1-7 0,17-45 0,-18 39 0,0-1 0,0 0 0,0 1 0,1-1 0,-1 0 0,0 1 0,0-1 0,1 1 0,-1-1 0,0 1 0,1-1 0,-1 1 0,1-1 0,-1 1 0,1-1 0,-1 1 0,0-1 0,1 1 0,0 0 0,-1-1 0,1 1 0,-1 0 0,1-1 0,-1 1 0,1 0 0,0 0 0,-1 0 0,1-1 0,0 1 0,-1 0 0,1 0 0,-1 0 0,1 0 0,0 0 0,-1 0 0,1 0 0,0 1 0,-1-1 0,1 0 0,0 0 0,-1 0 0,1 1 0,0-1 0,0 1 0,0 0 0,-1 0 0,1 0 0,-1-1 0,1 1 0,-1 0 0,0 0 0,1 0 0,-1 0 0,0 0 0,1 0 0,-1 0 0,0 0 0,0 0 0,0 0 0,0 0 0,0 0 0,0 0 0,0 0 0,0 0 0,0-1 0,-1 1 0,1 0 0,0 0 0,-1 0 0,1 0 0,0 0 0,-1 0 0,1 0 0,-1-1 0,0 1 0,0 1 0,-16 19 0,-7 13 0,16-20 0,-1 0 0,0 0 0,-1-1 0,-1 0 0,0-1 0,0 0 0,-2-1 0,-22 17 0,14-11 0,2 0 0,-22 24 0,-18 19 0,45-44-93,12-14 26,0 0 0,-1 0 0,2 1 0,-1-1 0,0 0 0,0 1 0,1 0 0,-1-1 1,1 1-1,0 0 0,0 0 0,0-1 0,0 1 0,0 0 0,1 0 0,-1 0 0,1 0 0,0 5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0:17.799"/>
    </inkml:context>
    <inkml:brush xml:id="br0">
      <inkml:brushProperty name="width" value="0.1" units="cm"/>
      <inkml:brushProperty name="height" value="0.1" units="cm"/>
      <inkml:brushProperty name="color" value="#E71224"/>
    </inkml:brush>
  </inkml:definitions>
  <inkml:trace contextRef="#ctx0" brushRef="#br0">65 477 24575,'-3'5'0,"0"0"0,0 0 0,0 0 0,0 0 0,1 1 0,0-1 0,0 1 0,0-1 0,1 1 0,-2 10 0,2-8 0,0-1 0,-1 1 0,0-1 0,-1 0 0,0 0 0,-4 8 0,5-11 0,-1 0 0,1 0 0,0 1 0,0-1 0,1 0 0,-1 1 0,1-1 0,0 1 0,0-1 0,0 1 0,1 6 0,48-72 0,-27 33 0,-20 27 0,0 0 0,0-1 0,0 1 0,0 0 0,0 0 0,1 0 0,-1 0 0,0 0 0,1 1 0,-1-1 0,1 0 0,-1 1 0,1-1 0,-1 1 0,1-1 0,-1 1 0,1 0 0,3-1 0,-5 2 0,1-1 0,0 1 0,-1 0 0,1-1 0,0 1 0,-1 0 0,1 0 0,-1-1 0,1 1 0,-1 0 0,0 0 0,1 0 0,-1 0 0,0-1 0,0 1 0,1 0 0,-1 0 0,0 0 0,0 0 0,0 0 0,0 0 0,0 0 0,-1 1 0,1 30 0,-1-25 0,1-2 0,0 1 0,1-1 0,-1 0 0,1 1 0,0-1 0,0 0 0,1 0 0,0 0 0,0 0 0,0 0 0,0 0 0,1-1 0,-1 1 0,1-1 0,1 1 0,-1-1 0,0 0 0,8 6 0,11 16 0,-9-5 0,-11-17 0,0 0 0,0-1 0,0 0 0,0 1 0,1-1 0,-1 0 0,6 5 0,-8-8 0,1 1 0,0-1 0,0 0 0,0 0 0,0 1 0,0-1 0,0 0 0,0 0 0,-1 0 0,1 0 0,0 0 0,0 0 0,0 0 0,0-1 0,0 1 0,0 0 0,0 0 0,0-1 0,0 1 0,-1 0 0,1-1 0,0 1 0,0-1 0,-1 1 0,1-1 0,0 0 0,0 1 0,-1-1 0,1 0 0,-1 1 0,1-1 0,0 0 0,-1 0 0,0 1 0,1-1 0,-1 0 0,1 0 0,-1 0 0,0-1 0,18-25 0,-6 11 0,-1 0 0,-2 0 0,1-1 0,-2 0 0,0-1 0,6-21 0,-4 5 0,19-42 0,4-22 0,-9 21 0,-17 55 0,-2 0 0,0 0 0,-1-1 0,-1 0 0,-2 1 0,-1-41 0,0 61 0,16-130 0,-14 148 0,1 0 0,0 0 0,1 0 0,12 30 0,-8-25 0,-1 0 0,4 28 0,-3-14 0,-6-32 0,0 1 0,-1 0 0,0 0 0,0 0 0,0 0 0,0 0 0,-1 0 0,1 0 0,-1 0 0,0 0 0,0 0 0,-1 0 0,1 0 0,-1 0 0,0 0 0,0 0 0,0 0 0,-1 0 0,1 0 0,-1 0 0,0-1 0,0 1 0,0-1 0,-4 5 0,5-7 0,-1 1 0,1-1 0,0 1 0,0-1 0,0 1 0,0-1 0,1 1 0,-1-1 0,0 1 0,1 0 0,-1-1 0,0 4 0,5 0 0,8-12 0,10-5 0,-21 12 0,-1 0 0,1 0 0,-1 0 0,1 0 0,-1 0 0,1 0 0,-1 0 0,1 0 0,0 0 0,-1 1 0,0-1 0,1 0 0,-1 0 0,1 0 0,-1 1 0,1-1 0,-1 0 0,1 0 0,-1 1 0,0-1 0,1 0 0,-1 1 0,1-1 0,-1 1 0,1 0 0,0 3 0,1 0 0,-1 0 0,0 0 0,0 0 0,-1 1 0,1-1 0,-1 0 0,0 8 0,8 171 0,0-65 0,-6-106-273,1 0 0,1 0 0,0 0 0,6 13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0:22.247"/>
    </inkml:context>
    <inkml:brush xml:id="br0">
      <inkml:brushProperty name="width" value="0.1" units="cm"/>
      <inkml:brushProperty name="height" value="0.1" units="cm"/>
      <inkml:brushProperty name="color" value="#E71224"/>
    </inkml:brush>
  </inkml:definitions>
  <inkml:trace contextRef="#ctx0" brushRef="#br0">0 382 24575,'5'-1'0,"0"0"0,0 0 0,-1 0 0,1-1 0,-1 0 0,1 0 0,-1 0 0,0 0 0,0-1 0,1 0 0,-2 1 0,1-1 0,0-1 0,-1 1 0,1-1 0,-1 1 0,5-8 0,-2 4 0,-1-1 0,0 1 0,-1-1 0,0 0 0,0 0 0,-1 0 0,1-1 0,2-15 0,1-24 0,-3 12 0,2-1 0,19-66 0,-25 102 0,0 0 0,0 0 0,0 0 0,1 0 0,-1 1 0,0-1 0,0 0 0,1 0 0,-1 0 0,1 0 0,-1 0 0,1 0 0,-1 0 0,1 1 0,-1-1 0,1 0 0,0 0 0,-1 1 0,1-1 0,0 1 0,0-1 0,-1 0 0,1 1 0,0-1 0,1 0 0,-1 2 0,0 0 0,0 0 0,0 0 0,-1 0 0,1 0 0,0 0 0,-1 0 0,1 0 0,-1 0 0,1 1 0,-1-1 0,0 0 0,1 0 0,-1 0 0,0 3 0,6 58 0,0 22 0,-3-62 0,-1 0 0,-1 0 0,-1 0 0,-1 0 0,-5 27 0,-2-30 0,0 0 0,-1-1 0,0-1 0,-2 1 0,0-2 0,-25 30 0,-27 24 0,62-124 0,2 12 0,0 18 0,-6 59 0,-5 16 0,7-40 0,0 0 0,1 0 0,1 1 0,-1-1 0,2 23 0,0-33 0,0-1 0,0 0 0,0 0 0,0 0 0,0 0 0,0 1 0,1-1 0,-1 0 0,0 0 0,0 0 0,0 0 0,0 0 0,0 1 0,0-1 0,1 0 0,-1 0 0,0 0 0,0 0 0,0 0 0,0 0 0,0 0 0,1 0 0,-1 1 0,0-1 0,0 0 0,0 0 0,1 0 0,-1 0 0,0 0 0,0 0 0,0 0 0,0 0 0,1 0 0,-1 0 0,0 0 0,0 0 0,0 0 0,0-1 0,1 1 0,-1 0 0,0 0 0,0 0 0,0 0 0,0 0 0,1 0 0,-1 0 0,0 0 0,0-1 0,0 1 0,0 0 0,0 0 0,15-12 0,11-15 0,-9 1 0,-11 17 0,0-1 0,1 1 0,0 0 0,0 0 0,1 1 0,0 0 0,1 0 0,17-12 0,-25 20 2,0 0 0,0 0 1,0 0-1,0 0 0,1 0 0,-1 0 0,0 0 0,-1 0 0,1 1 0,0-1 0,0 0 0,0 1 1,0-1-1,0 1 0,0-1 0,0 1 0,0-1 0,0 1 0,-1 0 0,1-1 0,0 1 0,-1 0 1,1-1-1,0 1 0,-1 0 0,1 0 0,0 1 0,21 32-368,-17-25-692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9:29.371"/>
    </inkml:context>
    <inkml:brush xml:id="br0">
      <inkml:brushProperty name="width" value="0.025" units="cm"/>
      <inkml:brushProperty name="height" value="0.025" units="cm"/>
    </inkml:brush>
  </inkml:definitions>
  <inkml:trace contextRef="#ctx0" brushRef="#br0">7 1 24575,'0'1'0,"0"1"0,0 2 0,0 4 0,0 1 0,0 0 0,0 2 0,0 1 0,-1-2 0,0-2 0,0-1 0,-1 0 0,2-1 0,-1 0 0,1-1-8191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0:30.610"/>
    </inkml:context>
    <inkml:brush xml:id="br0">
      <inkml:brushProperty name="width" value="0.1" units="cm"/>
      <inkml:brushProperty name="height" value="0.1" units="cm"/>
      <inkml:brushProperty name="color" value="#E71224"/>
    </inkml:brush>
  </inkml:definitions>
  <inkml:trace contextRef="#ctx0" brushRef="#br0">195 190 24575,'2'-1'0,"1"0"0,0-1 0,-1 1 0,1-1 0,-1 0 0,1 1 0,-1-1 0,0 0 0,0-1 0,4-3 0,14-13 0,57-30 0,-62 39 0,-1-2 0,-1 1 0,1-2 0,17-22 0,-17 20 0,-14 14 0,0 1 0,0 0 0,0 0 0,0 0 0,0 0 0,0 0 0,1 0 0,-1 0 0,0-1 0,0 1 0,0 0 0,0 0 0,0 0 0,0 0 0,1 0 0,-1 0 0,0 0 0,0 0 0,0 0 0,0 0 0,0 0 0,1 0 0,-1 0 0,0 0 0,0 0 0,0 0 0,0 0 0,0 0 0,1 0 0,-1 0 0,0 0 0,0 0 0,0 0 0,0 0 0,0 0 0,1 0 0,-1 0 0,0 0 0,0 0 0,0 0 0,0 1 0,0-1 0,0 0 0,0 0 0,1 0 0,-1 0 0,0 0 0,0 0 0,0 0 0,0 1 0,0-1 0,0 0 0,0 0 0,0 0 0,0 0 0,0 0 0,0 1 0,0-1 0,0 0 0,0 0 0,0 0 0,0 1 0,2 17 0,-3 19 0,-4-3 0,-1 52 0,3-26 0,-1-20 0,0-37 0,0-24 0,2 14 0,1-1 0,-1 1 0,-1-1 0,1 1 0,-1 0 0,0 0 0,-1 0 0,0 0 0,0 1 0,-1-1 0,-8-9 0,11 14 0,1 0 0,-1 1 0,0-1 0,0 1 0,0-1 0,0 1 0,0 0 0,0-1 0,0 1 0,-1 0 0,1 0 0,0 1 0,-1-1 0,1 1 0,0-1 0,-1 1 0,1-1 0,-1 1 0,1 0 0,0 0 0,-1 1 0,1-1 0,-1 0 0,1 1 0,0-1 0,-1 1 0,1 0 0,0 0 0,-1 0 0,1 0 0,0 0 0,0 0 0,0 1 0,0-1 0,0 1 0,0-1 0,1 1 0,-1 0 0,0 0 0,1 0 0,-2 2 0,-1 2 0,0 0 0,0 0 0,0 0 0,1 1 0,0-1 0,0 1 0,1 0 0,0 0 0,0 0 0,0 0 0,1 0 0,0 1 0,1-1 0,0 0 0,0 0 0,0 1 0,2 9 0,-1-16 0,-1-1 0,1 1 0,-1 0 0,1-1 0,-1 1 0,1 0 0,0-1 0,-1 1 0,1-1 0,0 1 0,-1-1 0,1 1 0,0-1 0,0 0 0,-1 1 0,1-1 0,0 0 0,0 0 0,0 0 0,-1 1 0,1-1 0,0 0 0,0 0 0,0 0 0,0 0 0,-1 0 0,1 0 0,0-1 0,0 1 0,0 0 0,-1 0 0,1 0 0,0-1 0,0 1 0,-1-1 0,1 1 0,0 0 0,0-1 0,-1 1 0,1-1 0,-1 0 0,1 1 0,1-2 0,35-30 0,-31 26 0,22-11 0,-27 17 0,0 0 0,0 0 0,0 0 0,-1 0 0,1 0 0,0 0 0,0 0 0,0 0 0,0 0 0,-1 0 0,1 0 0,0 0 0,0 1 0,0-1 0,-1 0 0,1 1 0,0-1 0,0 0 0,-1 1 0,1-1 0,1 2 0,-1 0 0,1 1 0,0-1 0,-1 1 0,0 0 0,0-1 0,0 1 0,0 0 0,0 0 0,0 0 0,-1 0 0,1 0 0,-1 0 0,0 0 0,0 0 0,-1 5 0,0 2 0,0-1 0,0 0 0,-1 0 0,-4 13 0,4-15 0,52-47 0,-50 40 0,0 0 0,0-1 0,1 1 0,-1 0 0,0 0 0,0 0 0,0 0 0,0 0 0,0 0 0,0 0 0,0-1 0,0 1 0,0 0 0,1 0 0,-1 0 0,0 0 0,0 0 0,0 0 0,0 0 0,0 0 0,0 0 0,1 0 0,-1 0 0,0 0 0,0 0 0,0 0 0,0 0 0,0 0 0,1 0 0,-1 0 0,0 0 0,0 0 0,0 0 0,0 0 0,0 0 0,1 0 0,-1 0 0,0 0 0,0 0 0,0 0 0,0 0 0,0 0 0,0 0 0,1 0 0,-1 0 0,0 1 0,0-1 0,0 0 0,0 0 0,0 0 0,0 0 0,0 0 0,0 0 0,0 0 0,1 1 0,-1-1 0,0 0 0,0 0 0,0 0 0,0 0 0,0 0 0,0 1 0,0-1 0,0 0 0,0 17 0,-5 19 0,-21 9 0,1-6 0,13-16 0,9-20 0,0 1 0,1-1 0,0 1 0,0 0 0,0 0 0,0 0 0,0 1 0,1-1 0,0 0 0,0 1 0,0-1 0,0 5 0,1-8 0,0-1 0,0 1 0,1-1 0,-1 1 0,0-1 0,1 1 0,-1-1 0,0 1 0,1-1 0,-1 1 0,1-1 0,-1 1 0,1-1 0,-1 1 0,1-1 0,-1 0 0,1 1 0,-1-1 0,1 0 0,0 0 0,-1 0 0,1 1 0,-1-1 0,1 0 0,0 0 0,-1 0 0,1 0 0,1 0 0,24-4 0,19-18 0,-41 19 0,-1 0 0,1 1 0,0-1 0,0 1 0,0 0 0,1 0 0,5-1 0,-8 2 0,-1 1 0,1-1 0,0 1 0,-1 0 0,1 0 0,-1 0 0,1 0 0,-1 0 0,1 0 0,0 0 0,-1 0 0,1 0 0,-1 1 0,1-1 0,-1 1 0,1-1 0,-1 1 0,0 0 0,1-1 0,-1 1 0,0 0 0,1 0 0,-1 0 0,0 0 0,2 2 0,-5-1 0,1 1 0,-1-1 0,0 1 0,0-1 0,0 0 0,0 0 0,0 0 0,-1 0 0,1 0 0,0-1 0,-1 1 0,1-1 0,-1 1 0,-3 0 0,-4 5 0,-57 50 0,-61 69 0,28-25 0,91-93 0,0-1 0,0 1 0,-1-2 0,-14 9 0,21-13 0,-1 0 0,1-1 0,-1 1 0,0-1 0,0 1 0,1-1 0,-1 0 0,0-1 0,0 1 0,0-1 0,0 0 0,0 0 0,0 0 0,0 0 0,0-1 0,-6-1 0,9 2 0,0 0 0,1-1 0,-1 1 0,0-1 0,0 1 0,1-1 0,-1 0 0,0 1 0,1-1 0,-1 1 0,0-1 0,1 0 0,-1 0 0,1 0 0,-1 1 0,1-1 0,-1 0 0,1 0 0,0 0 0,0 0 0,-1 0 0,1 1 0,0-1 0,0 0 0,0 0 0,0 0 0,0 0 0,0 0 0,0 0 0,0 0 0,0 0 0,0 0 0,1 0 0,-1 1 0,0-1 0,1 0 0,-1 0 0,1 0 0,-1 0 0,0 1 0,1-1 0,0 0 0,0-1 0,30-39 0,-23 33 0,121-140 0,-76 89 0,-30 35-31,25-32-1303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5:38.203"/>
    </inkml:context>
    <inkml:brush xml:id="br0">
      <inkml:brushProperty name="width" value="0.03528" units="cm"/>
      <inkml:brushProperty name="height" value="0.03528" units="cm"/>
      <inkml:brushProperty name="color" value="#E71224"/>
    </inkml:brush>
  </inkml:definitions>
  <inkml:trace contextRef="#ctx0" brushRef="#br0">375 1808 24575,'-4'0'0,"-1"-1"0,0 1 0,1-1 0,-1 0 0,0 0 0,1-1 0,-1 1 0,1-1 0,-1 0 0,1 0 0,0-1 0,0 1 0,-6-6 0,-3-3 0,1 0 0,-17-23 0,20 23 0,-1-1 0,0 2 0,-14-12 0,13 13 0,1-2 0,0 1 0,1-1 0,0-1 0,0 1 0,2-2 0,-13-23 0,10 17 0,-1 0 0,-19-23 0,23 32 0,-1-1 0,2 0 0,0 0 0,0 0 0,1-1 0,0 0 0,1 0 0,0 0 0,1-1 0,0 1 0,0-14 0,-1-20 0,4-81 0,2 56 0,-2 62 0,1 0 0,0 0 0,0 0 0,1 0 0,0 0 0,1 1 0,0-1 0,0 0 0,1 1 0,8-15 0,-11 22 0,-1 1 0,0 0 0,1-1 0,-1 1 0,0 0 0,1-1 0,-1 1 0,0 0 0,1 0 0,-1-1 0,0 1 0,1 0 0,-1 0 0,1 0 0,-1 0 0,0-1 0,1 1 0,-1 0 0,1 0 0,-1 0 0,1 0 0,-1 0 0,0 0 0,1 0 0,-1 0 0,1 0 0,-1 0 0,1 1 0,-1-1 0,0 0 0,1 0 0,-1 0 0,1 0 0,-1 1 0,0-1 0,1 0 0,-1 0 0,0 1 0,1-1 0,-1 0 0,0 1 0,1-1 0,-1 0 0,0 1 0,0-1 0,1 0 0,-1 1 0,0-1 0,0 1 0,0-1 0,0 1 0,1-1 0,-1 0 0,0 1 0,0-1 0,0 1 0,0-1 0,0 1 0,14 41 0,-7-19 0,8 4 0,34 48 0,-48-74 0,-1 0 0,1 0 0,0 0 0,0 0 0,-1 0 0,1 0 0,0 0 0,0 0 0,0-1 0,0 1 0,0 0 0,0 0 0,0-1 0,0 1 0,0-1 0,0 1 0,0-1 0,1 1 0,-1-1 0,0 0 0,0 0 0,0 0 0,1 1 0,-1-1 0,0 0 0,2-1 0,-1 1 0,0-1 0,-1 0 0,1 0 0,-1 0 0,1 0 0,-1-1 0,1 1 0,-1 0 0,0-1 0,0 1 0,0-1 0,1 1 0,-1-1 0,-1 1 0,2-3 0,2-4 0,0-1 0,-1 1 0,-1-1 0,1 1 0,-1-1 0,1-12 0,-3-131 0,-1 87 0,11-107 0,-7 146 0,4-26 0,25-94 0,-26 129 0,0-1 0,1 1 0,1 0 0,1 1 0,0 0 0,2 0 0,-1 1 0,25-26 0,-35 41 0,31-25 0,-31 24 0,1 1 0,-1 0 0,1 0 0,-1 0 0,0 0 0,1-1 0,-1 1 0,1 0 0,-1 0 0,1 0 0,-1 0 0,1 0 0,-1 0 0,1 0 0,-1 1 0,1-1 0,-1 0 0,1 0 0,-1 0 0,1 0 0,-1 1 0,1-1 0,-1 0 0,1 0 0,0 1 0,6 20 0,-3 40 0,-4-40 0,2 0 0,0 0 0,8 30 0,81 221 0,-90-271 0,-1 0 0,0 0 0,0 0 0,1 0 0,-1 0 0,0 0 0,1 0 0,-1 0 0,1 0 0,-1 0 0,1-1 0,0 1 0,-1 0 0,1 0 0,0 0 0,0-1 0,-1 1 0,1 0 0,0-1 0,0 1 0,0-1 0,0 1 0,0-1 0,0 1 0,2-1 0,-2 0 0,0 0 0,0-1 0,1 1 0,-1-1 0,0 1 0,0-1 0,0 0 0,0 1 0,0-1 0,0 0 0,0 0 0,0 0 0,0 0 0,0 0 0,0 0 0,-1 0 0,2-2 0,6-10 0,-1-1 0,9-25 0,-12 29 0,21-57 0,25-109 0,-26 82 0,-18 72 0,2-4 0,-1-1 0,-1 0 0,-2 0 0,3-55 0,-7 75 0,-1-5 0,1 1 0,1-1 0,3-21 0,-4 32 0,0 0 0,0 0 0,0 0 0,0 0 0,0-1 0,1 1 0,-1 0 0,0 0 0,1 0 0,-1 0 0,1 0 0,-1 0 0,1 0 0,0 0 0,-1 0 0,1 0 0,0 0 0,0 0 0,0 1 0,-1-1 0,1 0 0,0 0 0,0 1 0,0-1 0,0 1 0,0-1 0,0 1 0,0-1 0,1 1 0,-1 0 0,0-1 0,0 1 0,0 0 0,0 0 0,0 0 0,1 0 0,-1 0 0,0 0 0,0 0 0,0 0 0,0 0 0,1 1 0,-1-1 0,0 1 0,0-1 0,0 0 0,0 1 0,0 0 0,1 0 0,5 5 0,-1 0 0,0 0 0,0 0 0,0 1 0,-1 0 0,0 0 0,-1 0 0,1 1 0,-1-1 0,-1 1 0,0 0 0,3 9 0,20 38 0,-13-31 0,-1 1 0,-1 0 0,-1 1 0,-1 0 0,-1 0 0,-2 1 0,-1 0 0,3 34 0,-3 31 0,-6 102 0,-1-148 0,4-56 0,1 1 0,0-1 0,0 1 0,1 0 0,0-1 0,10-15 0,1-5 0,24-48 0,-24 52 0,-2-1 0,0 0 0,-2-1 0,8-33 0,14-91 0,-33 152 0,0 0 0,1-1 0,-1 1 0,0 0 0,0 0 0,0 0 0,0-1 0,0 1 0,0 0 0,1 0 0,-1 0 0,0-1 0,0 1 0,0 0 0,1 0 0,-1 0 0,0 0 0,0 0 0,0 0 0,1-1 0,-1 1 0,0 0 0,0 0 0,0 0 0,1 0 0,-1 0 0,0 0 0,0 0 0,1 0 0,-1 0 0,0 0 0,0 0 0,1 0 0,-1 0 0,0 0 0,0 0 0,1 0 0,-1 0 0,0 1 0,0-1 0,0 0 0,1 0 0,-1 0 0,0 0 0,0 0 0,0 0 0,1 1 0,-1-1 0,0 0 0,0 0 0,0 0 0,0 1 0,17 17 0,8 23 0,-13-11 0,-2 1 0,-1 0 0,-1 0 0,-2 1 0,4 59 0,-9 179 0,-1-269 0,0 0 0,0 1 0,0-1 0,0 0 0,0 0 0,0 1 0,0-1 0,0 0 0,1 0 0,-1 1 0,0-1 0,1 0 0,-1 0 0,1 0 0,-1 0 0,1 0 0,0 1 0,-1-1 0,1 0 0,0 0 0,0 0 0,0-1 0,-1 1 0,1 0 0,0 0 0,0 0 0,1-1 0,-1 1 0,0 0 0,0-1 0,0 1 0,0-1 0,0 0 0,1 1 0,-1-1 0,0 0 0,0 0 0,1 1 0,-1-1 0,0 0 0,0 0 0,1-1 0,-1 1 0,0 0 0,0 0 0,1-1 0,-1 1 0,0 0 0,0-1 0,2 0 0,8-4 0,0-1 0,0 0 0,0 0 0,13-12 0,-8 6 0,2-2 0,0 0 0,-1-1 0,21-24 0,-5 4 0,-33 34 0,1 1 0,-1-1 0,1 0 0,0 1 0,-1-1 0,1 0 0,0 1 0,0-1 0,-1 1 0,1-1 0,0 1 0,0 0 0,0-1 0,0 1 0,-1 0 0,1-1 0,0 1 0,0 0 0,0 0 0,0 0 0,0 0 0,0 0 0,0 0 0,0 0 0,0 0 0,0 0 0,1 1 0,-1 0 0,0 0 0,1 0 0,-1 0 0,0 0 0,0 0 0,0 1 0,0-1 0,0 0 0,0 1 0,0-1 0,0 1 0,0-1 0,0 1 0,0 1 0,3 10 0,0 1 0,-1-1 0,2 15 0,-3-15 0,4 32 0,-2 0 0,-4 90 0,-2-57 0,2-68 0,-1 0 0,0 0 0,0 0 0,-2 0 0,1 0 0,-1 0 0,0 0 0,-1-1 0,-1 1 0,1-1 0,-1 0 0,-1-1 0,-6 10 0,12-18 0,-1 0 0,1 1 0,-1-1 0,1 1 0,0-1 0,-1 1 0,1-1 0,0 1 0,0-1 0,-1 1 0,1-1 0,0 1 0,0-1 0,0 1 0,-1-1 0,1 1 0,0-1 0,0 1 0,0 0 0,0-1 0,0 1 0,0-1 0,0 1 0,0-1 0,1 1 0,-1 0 0,0-1 0,0 1 0,0-1 0,1 1 0,-1 0 0,19 7 0,38-7 0,-42-1 0,-13 0 0,1 0 0,-1 0 0,0 0 0,0 0 0,0 1 0,0-1 0,1 1 0,-1 0 0,0 0 0,0-1 0,0 1 0,3 3 0,-4-4 0,-1 1 0,1 0 0,0 0 0,-1-1 0,1 1 0,-1 0 0,1 0 0,-1 0 0,1 0 0,-1-1 0,0 1 0,1 0 0,-1 0 0,0 0 0,0 0 0,0 0 0,0 0 0,0 0 0,0 0 0,0 2 0,-1 2 0,-1 1 0,0-1 0,0 1 0,0-1 0,-1 1 0,0-1 0,0 0 0,-4 5 0,-3 2 0,0 0 0,0 0 0,-1-1 0,-1-1 0,0 0 0,-20 13 0,-14 12 0,3 5 0,32-28 0,-1-1 0,0-1 0,0 0 0,-20 12 0,20-14 26,0 0 0,1 1-1,0 0 1,-18 20 0,19-18-400,-1 0 1,0-1-1,-23 16 1,21-19-6453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5:50.990"/>
    </inkml:context>
    <inkml:brush xml:id="br0">
      <inkml:brushProperty name="width" value="0.03528" units="cm"/>
      <inkml:brushProperty name="height" value="0.03528" units="cm"/>
      <inkml:brushProperty name="color" value="#F6630D"/>
    </inkml:brush>
  </inkml:definitions>
  <inkml:trace contextRef="#ctx0" brushRef="#br0">187 1107 24575,'-3'-1'0,"0"1"0,1-1 0,-1 0 0,1 0 0,-1 0 0,1 0 0,-1 0 0,1-1 0,0 1 0,0-1 0,-1 0 0,1 0 0,0 1 0,0-1 0,1 0 0,-1-1 0,0 1 0,1 0 0,-1 0 0,0-4 0,-29-57 0,24 48 0,-6-15 0,-1 1 0,-2 0 0,-32-44 0,47 73 0,0-1 0,0 0 0,1 1 0,-1-1 0,0 0 0,0 1 0,1-1 0,-1 0 0,1 0 0,-1 0 0,1 0 0,-1 0 0,1 0 0,-1 0 0,1 0 0,0 0 0,-1 0 0,1 0 0,0 0 0,0 0 0,0 0 0,0 0 0,0 0 0,0 0 0,0 0 0,0 0 0,0 0 0,0 0 0,1 0 0,-1 0 0,0 0 0,1 0 0,-1 0 0,1 0 0,-1 0 0,1 1 0,-1-1 0,1 0 0,0 0 0,-1 0 0,1 1 0,0-1 0,0 0 0,-1 1 0,1-1 0,0 1 0,0-1 0,0 1 0,0-1 0,0 1 0,0-1 0,0 1 0,0 0 0,0 0 0,0-1 0,0 1 0,0 0 0,0 0 0,0 0 0,2 0 0,14-2 0,-1 1 0,1 1 0,19 1 0,-11 0 0,-22-1 0,0 0 0,0-1 0,0 1 0,0-1 0,0 1 0,0-1 0,0 0 0,0 0 0,0-1 0,0 1 0,0 0 0,-1-1 0,1 0 0,-1 0 0,1 1 0,-1-2 0,1 1 0,-1 0 0,0 0 0,0-1 0,0 1 0,-1-1 0,1 1 0,0-1 0,-1 0 0,0 0 0,2-4 0,1-7 0,-1-1 0,0 1 0,-1 0 0,0-27 0,-1 22 0,-1-129 0,2-20 0,-2 167 0,0-1 0,0 1 0,0 0 0,0 0 0,0 0 0,0 0 0,0 0 0,1-1 0,-1 1 0,0 0 0,1 0 0,-1 0 0,1 0 0,-1 0 0,1 0 0,-1 0 0,1 0 0,0 0 0,0 1 0,1-3 0,-1 3 0,0 0 0,-1 0 0,1 0 0,0 0 0,0 0 0,0 0 0,-1 1 0,1-1 0,0 0 0,0 0 0,-1 1 0,1-1 0,0 0 0,-1 1 0,1-1 0,0 1 0,-1-1 0,1 0 0,-1 1 0,1 0 0,-1-1 0,2 2 0,33 47 0,-29-39 0,2 3 0,8 11 0,1-1 0,21 23 0,-37-44 0,0-1 0,1 0 0,-1 0 0,1 0 0,-1 0 0,0 0 0,1 0 0,0 0 0,-1 0 0,1 0 0,-1-1 0,1 1 0,0-1 0,-1 1 0,1-1 0,0 0 0,0 0 0,-1 0 0,1 0 0,0 0 0,3 0 0,-2-1 0,1 0 0,-1-1 0,0 1 0,1-1 0,-1 1 0,0-1 0,0 0 0,0 0 0,0 0 0,3-4 0,3-4 0,1 0 0,-2-1 0,1 0 0,9-17 0,55-119 0,-30 56 0,-38 78 0,0 0 0,-1 1 0,4-19 0,10-29 0,-18 59 0,0 1 0,0 0 0,0 0 0,0-1 0,1 1 0,-1 0 0,0 0 0,0-1 0,0 1 0,0 0 0,0 0 0,0-1 0,0 1 0,1 0 0,-1 0 0,0 0 0,0-1 0,0 1 0,0 0 0,1 0 0,-1 0 0,0 0 0,0 0 0,1-1 0,-1 1 0,0 0 0,0 0 0,0 0 0,1 0 0,-1 0 0,0 0 0,0 0 0,1 0 0,-1 0 0,0 0 0,1 0 0,-1 0 0,0 0 0,0 0 0,1 0 0,-1 0 0,0 0 0,0 0 0,1 0 0,7 14 0,2 19 0,8 58 0,9 124 0,-16-165 0,-10-47 0,-1-1 0,1 0 0,0 1 0,0-1 0,0 0 0,1 0 0,-1 0 0,0 0 0,1 0 0,0 0 0,-1 0 0,1 0 0,0 0 0,0-1 0,0 1 0,0-1 0,4 3 0,-5-4 0,0 0 0,0-1 0,0 1 0,0 0 0,0 0 0,0-1 0,-1 1 0,1 0 0,0-1 0,0 1 0,0-1 0,-1 1 0,1-1 0,0 1 0,0-1 0,-1 0 0,1 1 0,0-1 0,-1 0 0,1 0 0,-1 1 0,1-1 0,-1 0 0,0 0 0,1 0 0,-1 0 0,0 0 0,1-1 0,11-34 0,-10 28 0,34-101 0,-38 123 0,1 0 0,1 1 0,2 22 0,0 5 0,-3-20 0,0 42 0,1-62 0,0 0 0,0 1 0,0-1 0,1 0 0,-1 0 0,1 0 0,-1 0 0,1 0 0,0 0 0,-1 0 0,1 0 0,0-1 0,0 1 0,1 0 0,-1 0 0,0-1 0,0 1 0,1-1 0,-1 1 0,1-1 0,0 0 0,3 3 0,-3-4 0,-1 1 0,1-1 0,0 0 0,0 0 0,0 0 0,0-1 0,0 1 0,0 0 0,0-1 0,0 1 0,0-1 0,-1 1 0,1-1 0,0 0 0,0 0 0,-1 0 0,1 0 0,2-2 0,33-29 0,-26 22 0,8-8 0,27-23 0,-43 38 0,0 1 0,0-1 0,1 1 0,-1 0 0,0 0 0,1 0 0,0 1 0,-1-1 0,1 1 0,0 0 0,4-1 0,-7 3 0,1-1 0,-1 0 0,1 1 0,-1-1 0,0 1 0,1 0 0,-1 0 0,0-1 0,0 1 0,0 0 0,1 0 0,-1 0 0,0 0 0,0 0 0,0 0 0,-1 0 0,1 1 0,0-1 0,0 0 0,-1 0 0,1 1 0,0-1 0,-1 1 0,0-1 0,1 0 0,-1 1 0,0-1 0,1 1 0,-1-1 0,0 1 0,0-1 0,-1 2 0,2 59 0,-1-51 0,-1 8 0,0-12 0,1 0 0,0-1 0,0 1 0,0 0 0,1 0 0,3 12 0,-3-17 0,0 0 0,0-1 0,0 1 0,0 0 0,0 0 0,0-1 0,1 1 0,-1-1 0,1 1 0,-1-1 0,1 0 0,-1 1 0,1-1 0,0 0 0,0 0 0,0 0 0,-1 0 0,1-1 0,0 1 0,0 0 0,0-1 0,0 0 0,0 1 0,0-1 0,0 0 0,1 0 0,1 0 0,2 0 0,1 0 0,1 0 0,-1 1 0,0 0 0,1 0 0,-1 1 0,13 4 0,-18-6 0,-1 1 0,0 0 0,1 0 0,-1 0 0,0 0 0,0 0 0,0 1 0,0-1 0,0 0 0,0 0 0,0 1 0,0-1 0,0 1 0,0-1 0,-1 1 0,1-1 0,-1 1 0,1-1 0,-1 1 0,1-1 0,-1 1 0,0 0 0,0-1 0,0 1 0,0 0 0,0-1 0,0 1 0,0-1 0,-1 1 0,1 0 0,-1-1 0,1 1 0,-1-1 0,1 1 0,-1-1 0,0 1 0,0-1 0,-1 2 0,-19 42 0,-3-1 0,-2-1 0,-1-1 0,-2-2 0,-2 0 0,-56 53 0,46-58 0,31-27 0,0 0 0,0 1 0,1 0 0,-13 15 0,4 0-1365,11-13-5461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6:03.862"/>
    </inkml:context>
    <inkml:brush xml:id="br0">
      <inkml:brushProperty name="width" value="0.05292" units="cm"/>
      <inkml:brushProperty name="height" value="0.05292" units="cm"/>
      <inkml:brushProperty name="color" value="#FFC114"/>
    </inkml:brush>
  </inkml:definitions>
  <inkml:trace contextRef="#ctx0" brushRef="#br0">20 358 24575,'-2'-3'0,"0"0"0,0 0 0,1 0 0,-1 0 0,1 0 0,-1 0 0,1 0 0,0-1 0,0 1 0,0 0 0,1-1 0,-1-4 0,-1-49 0,2 37 0,0-6 0,1-152 0,-1 177 0,0 0 0,0 0 0,0 0 0,0-1 0,1 1 0,-1 0 0,0 0 0,0 0 0,1-1 0,-1 1 0,1 0 0,-1 0 0,1 0 0,-1 0 0,1 0 0,0 0 0,-1 0 0,1 0 0,1-1 0,-1 2 0,-1 0 0,1 0 0,0 0 0,0 0 0,-1-1 0,1 1 0,0 0 0,0 0 0,-1 1 0,1-1 0,0 0 0,0 0 0,-1 0 0,1 0 0,0 1 0,-1-1 0,1 0 0,0 0 0,-1 1 0,1-1 0,0 1 0,-1-1 0,1 1 0,43 45 0,-21-22 0,-22-22 0,1 0 0,0-1 0,0 1 0,0-1 0,0 1 0,1-1 0,-1 0 0,0 0 0,1 0 0,-1 0 0,1 0 0,-1 0 0,0-1 0,1 1 0,0-1 0,-1 0 0,1 0 0,-1 1 0,4-2 0,-4 0 0,1 0 0,-1-1 0,0 1 0,0-1 0,0 1 0,1-1 0,-1 0 0,-1 0 0,1 0 0,0 0 0,0 0 0,-1 0 0,1 0 0,-1-1 0,0 1 0,0-1 0,0 1 0,1-4 0,-1 5 0,-1-1 0,1 0 0,-1 0 0,1 1 0,0-1 0,0 0 0,0 1 0,-1-1 0,2 1 0,-1-1 0,0 1 0,0 0 0,0-1 0,1 1 0,-1 0 0,1 0 0,-1 0 0,1 0 0,-1 0 0,1 0 0,-1 0 0,1 0 0,0 1 0,2-1 0,-2 1 0,1 1 0,0 0 0,-1 0 0,1 0 0,-1 0 0,0 0 0,1 1 0,-1-1 0,0 1 0,0-1 0,0 1 0,0 0 0,0 0 0,0 0 0,2 3 0,-1-1 0,0-1 0,-1 0 0,1-1 0,0 1 0,0 0 0,1-1 0,-1 0 0,1 0 0,-1 0 0,1 0 0,-1 0 0,1-1 0,0 1 0,0-1 0,0 0 0,4 0 0,-3-1 0,0 0 0,0-1 0,0 0 0,-1 0 0,1 0 0,0-1 0,0 1 0,-1-1 0,1-1 0,-1 1 0,0 0 0,8-7 0,14-14 0,-23 19 0,0 0 0,0 1 0,0-1 0,1 1 0,-1 0 0,1 0 0,0 1 0,0-1 0,0 1 0,0-1 0,0 1 0,8-2 0,-10 4 0,0 1 0,0 0 0,-1 0 0,1 0 0,-1 0 0,1 0 0,-1 0 0,1 0 0,-1 0 0,1 0 0,-1 1 0,0-1 0,0 1 0,0-1 0,0 1 0,0-1 0,0 1 0,0 0 0,0-1 0,-1 1 0,1 0 0,0 0 0,-1 2 0,12 49 0,-11-48 0,2 28 0,-4-28 0,1 1 0,0-1 0,1 0 0,-1 0 0,1 0 0,0 0 0,0 0 0,0 0 0,1-1 0,0 1 0,4 7 0,-5-11 0,-1 0 0,1-1 0,0 0 0,0 1 0,0-1 0,0 1 0,0-1 0,0 0 0,0 0 0,0 0 0,0 1 0,0-1 0,0 0 0,0 0 0,0 0 0,0-1 0,0 1 0,0 0 0,0 0 0,-1 0 0,1-1 0,0 1 0,0 0 0,0-1 0,0 1 0,0-1 0,1 0 0,29-20 0,-24 16 0,11-9 0,-15 11 0,0 0 0,0 0 0,0 0 0,1 1 0,-1 0 0,1 0 0,0 0 0,-1 0 0,9-3 0,-12 5 0,1 1 0,0-1 0,0 0 0,-1 1 0,1-1 0,0 1 0,-1-1 0,1 1 0,0-1 0,-1 1 0,1-1 0,-1 1 0,1-1 0,-1 1 0,1 0 0,-1-1 0,1 1 0,-1 0 0,0 0 0,1-1 0,-1 1 0,0 0 0,0 0 0,0-1 0,1 1 0,-1 0 0,0 0 0,0 0 0,0-1 0,0 1 0,0 0 0,0 0 0,-1 0 0,1-1 0,0 1 0,0 0 0,0 0 0,-1-1 0,0 2 0,-9 33 0,4-27 0,1 0 0,-1-1 0,-1 0 0,1 0 0,-1-1 0,0 0 0,-1 0 0,1 0 0,-1-1 0,-10 5 0,6-3 0,1 0 0,0 0 0,1 1 0,-14 14 0,13-12 0,-1 0 0,1-1 0,-2-1 0,1 0 0,-1-1 0,-15 7 0,7-4 0,20-9 0,1-1 0,-1 1 0,0-1 0,1 1 0,-1-1 0,0 1 0,0-1 0,1 0 0,-1 1 0,0-1 0,0 0 0,0 0 0,0 0 0,1 0 0,-1 0 0,0 0 0,0 0 0,0 0 0,0 0 0,0 0 0,1 0 0,-1 0 0,0-1 0,0 1 0,0 0 0,1-1 0,-1 1 0,0 0 0,0-1 0,1 1 0,-1-1 0,0 1 0,0-2 0,0 0 0,0 0 0,0 0 0,0 0 0,0 0 0,1-1 0,-1 1 0,1 0 0,0-1 0,-1 1 0,1 0 0,0-1 0,1-1 0,11-67 0,7 17 0,-15 54 0,-2 12 0,-2 15 0,0-26 0,-1 0 0,1-1 0,0 1 0,0 0 0,0 0 0,-1 0 0,1 0 0,-1 0 0,1 0 0,0 0 0,-1-1 0,1 1 0,-1 0 0,0 0 0,1-1 0,-1 1 0,0 0 0,1-1 0,-1 1 0,0 0 0,0-1 0,0 1 0,0-1 0,1 0 0,-1 1 0,0-1 0,0 0 0,-2 1 0,1-1 0,1 0 0,-1-1 0,0 1 0,0-1 0,1 1 0,-1-1 0,0 0 0,1 0 0,-1 0 0,0 0 0,1 0 0,-1 0 0,-2-2 0,-3-4 0,1 0 0,-1 0 0,1-1 0,-9-14 0,-10-44 0,25 66 0,0 0 0,0 0 0,0 0 0,0-1 0,0 1 0,0 0 0,0 0 0,0 0 0,0 0 0,0-1 0,0 1 0,0 0 0,-1 0 0,1 0 0,0 0 0,0-1 0,0 1 0,0 0 0,0 0 0,0 0 0,0 0 0,0 0 0,0-1 0,-1 1 0,1 0 0,0 0 0,0 0 0,0 0 0,0 0 0,0 0 0,-1 0 0,1 0 0,0 0 0,0-1 0,0 1 0,0 0 0,-1 0 0,1 0 0,0 0 0,0 0 0,0 0 0,0 0 0,-1 0 0,1 0 0,0 0 0,0 0 0,0 0 0,0 1 0,-1-1 0,1 0 0,0 0 0,0 0 0,-5 12 0,0 18 0,5-22 0,-1 0 0,0 1 0,0-1 0,-1 0 0,0 0 0,-1 0 0,-4 11 0,6-18 0,0 0 0,0 1 0,1-1 0,-1 0 0,0 0 0,0 0 0,0 0 0,-1 0 0,1 0 0,0 0 0,0 0 0,0 0 0,-1 0 0,1-1 0,0 1 0,-1-1 0,1 1 0,-3 0 0,1-1 0,0 0 0,1 0 0,-1 0 0,1-1 0,-1 1 0,0-1 0,1 0 0,-1 1 0,1-1 0,-1 0 0,1 0 0,0-1 0,-1 1 0,-2-3 0,4 3 0,0 0 0,0 0 0,0 0 0,0 1 0,0-1 0,-1 0 0,1 0 0,0 1 0,0-1 0,-1 1 0,1-1 0,0 1 0,-1-1 0,1 1 0,-1 0 0,1 0 0,0 0 0,-1 0 0,1 0 0,-2 0 0,2 2 0,0 0 0,0-1 0,0 1 0,0 0 0,1 0 0,-1 1 0,1-1 0,0 0 0,-1 0 0,1 0 0,0 0 0,0 4 0,0-4 0,0 1 0,0-1 0,0 0 0,-1 0 0,1 0 0,-1 0 0,1 0 0,-1 0 0,0 0 0,1 0 0,-1 0 0,0 0 0,-2 3 0,2-5 0,1 1 0,-1-1 0,1 1 0,-1-1 0,0 0 0,1 1 0,-1-1 0,0 0 0,1 1 0,-1-1 0,0 0 0,1 0 0,-1 1 0,0-1 0,0 0 0,1 0 0,-1 0 0,0 0 0,0 0 0,1 0 0,-1 0 0,0 0 0,-1-1 0,-2 0 0,0-1 0,0 0 0,0-1 0,0 1 0,0-1 0,1 1 0,-1-1 0,1 0 0,-5-5 0,9 8 0,-1 0 0,0 1 0,0-1 0,0 1 0,0-1 0,0 0 0,0 1 0,0-1 0,0 1 0,0-1 0,0 1 0,0-1 0,0 0 0,0 1 0,0-1 0,0 1 0,0-1 0,-1 1 0,1-1 0,0 0 0,0 1 0,0-1 0,-1 0 0,1 1 0,0-1 0,-1 0 0,1 1 0,0-1 0,0 0 0,-1 1 0,1-1 0,-1 0 0,1 0 0,0 0 0,-1 1 0,1-1 0,0 0 0,-1 0 0,1 0 0,-1 0 0,1 0 0,-1 0 0,1 0 0,0 0 0,-1 0 0,1 0 0,-1 0 0,1 0 0,-1 0 0,1 0 0,0 0 0,-1 0 0,1 0 0,-1 0 0,1-1 0,0 1 0,-1 0 0,1 0 0,-1 0 0,1-1 0,0 1 0,-1 0 0,1-1 0,-1 0 0,6 10 0,1-31 0,-2-35 0,-4 46 0,0 0 0,1 0 0,0 0 0,0 0 0,1 0 0,1 0 0,0 0 0,7-15 0,-10 25 0,0 0 0,1 0 0,-1 0 0,1 0 0,-1 1 0,1-1 0,-1 0 0,1 0 0,0 1 0,-1-1 0,1 0 0,0 1 0,-1-1 0,1 0 0,0 1 0,0-1 0,0 1 0,-1-1 0,1 1 0,0 0 0,0-1 0,0 1 0,0 0 0,0 0 0,0 0 0,0-1 0,0 1 0,0 0 0,0 0 0,0 0 0,0 1 0,1-1 0,28 19 0,-2 1 0,-27-20 0,0 0 0,0 0 0,0 1 0,0-1 0,-1 0 0,1 0 0,0 0 0,0 0 0,0 0 0,0 0 0,0 0 0,0 0 0,0 0 0,0-1 0,-1 1 0,1 0 0,0 0 0,0-1 0,0 1 0,0-1 0,-1 1 0,1-1 0,0 1 0,0-1 0,-1 1 0,1-1 0,0 0 0,-1 1 0,1-1 0,0-1 0,-1 1 0,1 1 0,-1-1 0,0 0 0,0 1 0,1-1 0,-1 0 0,1 1 0,-1-1 0,0 1 0,1-1 0,-1 1 0,1-1 0,-1 1 0,1-1 0,0 1 0,-1 0 0,1-1 0,-1 1 0,1 0 0,0-1 0,-1 1 0,1 0 0,0 0 0,-1 0 0,1 0 0,0-1 0,-1 1 0,1 0 0,0 0 0,-1 0 0,1 0 0,0 1 0,-1-1 0,1 0 0,0 0 0,0 1 0,14 22 0,-14-20 0,1 0 0,-1 0 0,0 0 0,1 0 0,-1-1 0,1 1 0,0 0 0,0-1 0,0 0 0,0 1 0,0-1 0,1 0 0,2 2 0,-1-2 0,0-1 0,0 0 0,0 0 0,0 0 0,0 0 0,0 0 0,0-1 0,0 0 0,0 0 0,0 0 0,0 0 0,0-1 0,0 1 0,0-1 0,0 0 0,5-2 0,-1-1 0,0 1 0,0-2 0,-1 1 0,0-1 0,0 0 0,10-10 0,-16 15 0,-1-1 0,1 0 0,-1 1 0,1-1 0,0 1 0,0-1 0,-1 1 0,1-1 0,0 1 0,0 0 0,-1-1 0,1 1 0,0 0 0,0 0 0,0-1 0,0 1 0,-1 0 0,1 0 0,0 0 0,0 0 0,0 0 0,0 0 0,0 0 0,-1 1 0,1-1 0,0 0 0,0 0 0,0 1 0,0-1 0,0 1 0,1 0 0,0 1 0,0 0 0,0-1 0,-1 1 0,1 0 0,0 0 0,-1 0 0,0 0 0,1 1 0,1 3 0,0 3 0,1-1 0,-1 2 0,-1-1 0,0 0 0,1 11 0,-2-13-107,-1-4 41,0 0 0,0 0 0,0 1-1,0-1 1,1 0 0,-1 0 0,1 0-1,0 0 1,0 0 0,0 1 0,0-1 0,1-1-1,-1 1 1,1 0 0,0 0 0,0-1-1,0 1 1,3 3 0,6 1-6760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6:05.269"/>
    </inkml:context>
    <inkml:brush xml:id="br0">
      <inkml:brushProperty name="width" value="0.05292" units="cm"/>
      <inkml:brushProperty name="height" value="0.05292" units="cm"/>
      <inkml:brushProperty name="color" value="#FFC114"/>
    </inkml:brush>
  </inkml:definitions>
  <inkml:trace contextRef="#ctx0" brushRef="#br0">152 54 24575,'0'0'0,"-1"-1"0,1 0 0,0 0 0,-1 0 0,1 0 0,-1 1 0,1-1 0,-1 0 0,1 1 0,-1-1 0,0 0 0,1 1 0,-1-1 0,0 1 0,1-1 0,-1 1 0,0-1 0,0 1 0,0-1 0,1 1 0,-1 0 0,0-1 0,0 1 0,0 0 0,0 0 0,-1 0 0,-32-6 0,18 4 0,-6-2 0,17 4 0,0-1 0,0 1 0,1-1 0,-1 0 0,0 0 0,1 0 0,-1-1 0,1 0 0,0 0 0,-1 0 0,-5-4 0,11 6 0,-1-1 0,0 1 0,1-1 0,-1 1 0,0-1 0,1 1 0,-1-1 0,0 1 0,1-1 0,-1 1 0,1 0 0,-1-1 0,1 1 0,-1 0 0,1-1 0,-1 1 0,1 0 0,-1-1 0,1 1 0,0 0 0,-1 0 0,1 0 0,-1 0 0,1 0 0,-1 0 0,1 0 0,0 0 0,-1 0 0,1 0 0,0 0 0,-1 0 0,1 0 0,-1 0 0,2 0 0,24 0 0,-16 2-273,-1 0 0,1 1 0,-1 0 0,16 8 0,-13-6-6553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1:48.643"/>
    </inkml:context>
    <inkml:brush xml:id="br0">
      <inkml:brushProperty name="width" value="0.035" units="cm"/>
      <inkml:brushProperty name="height" value="0.035" units="cm"/>
      <inkml:brushProperty name="color" value="#FFC114"/>
    </inkml:brush>
  </inkml:definitions>
  <inkml:trace contextRef="#ctx0" brushRef="#br0">99 811 24575,'-2'-12'0,"0"1"0,-1-1 0,-1 1 0,1 0 0,-2 0 0,-7-14 0,6 11 0,-55-99 0,61 113 0,0 0 0,-1-1 0,1 1 0,0 0 0,0 0 0,0 0 0,0 0 0,0 0 0,0 0 0,0 0 0,0-1 0,0 1 0,0 0 0,0 0 0,0 0 0,0 0 0,0 0 0,0 0 0,1 0 0,-1-1 0,0 1 0,0 0 0,0 0 0,0 0 0,0 0 0,0 0 0,0 0 0,0 0 0,0 0 0,0 0 0,0-1 0,0 1 0,1 0 0,-1 0 0,0 0 0,0 0 0,0 0 0,0 0 0,0 0 0,0 0 0,0 0 0,0 0 0,1 0 0,-1 0 0,0 0 0,0 0 0,0 0 0,0 0 0,0 0 0,0 0 0,0 0 0,1 0 0,-1 0 0,0 0 0,0 0 0,0 0 0,0 0 0,0 0 0,0 0 0,0 0 0,1 0 0,-1 1 0,0-1 0,14 5 0,14 11 0,24 21 0,-48-34 0,0-1 0,0 0 0,1 0 0,-1 0 0,0-1 0,1 1 0,0-1 0,-1 0 0,1 0 0,0-1 0,6 1 0,-10-2 0,0 1 0,0-1 0,0 1 0,-1-1 0,1 1 0,0-1 0,0 0 0,-1 1 0,1-1 0,0 0 0,-1 0 0,1 1 0,-1-1 0,1 0 0,-1 0 0,1 0 0,-1 0 0,0 0 0,1 0 0,-1 0 0,0 0 0,0 0 0,1 0 0,-1 0 0,0 0 0,0 0 0,0 0 0,-1-1 0,0-38 0,0 29 0,9-298 0,-5 306 0,6 8 0,15 19 0,-3-4 0,31 19 0,-39-29 0,0 0 0,0 0 0,25 12 0,-37-22 0,-1 0 0,1 0 0,-1 0 0,1 0 0,0 0 0,-1 0 0,1-1 0,-1 1 0,1 0 0,-1 0 0,1-1 0,-1 1 0,0 0 0,1 0 0,-1-1 0,1 1 0,-1-1 0,1 1 0,-1 0 0,0-1 0,1 1 0,-1-1 0,0 1 0,0-1 0,1 1 0,-1-1 0,0 1 0,0-1 0,1 1 0,-1-1 0,0 1 0,0-1 0,0 1 0,0-1 0,0 1 0,0-1 0,0 1 0,0-1 0,0-1 0,3-35 0,-2 21 0,33-90 0,-34 105 0,0 0 0,0 1 0,0-1 0,0 0 0,0 1 0,1-1 0,-1 0 0,0 0 0,0 1 0,0-1 0,1 0 0,-1 1 0,0-1 0,1 1 0,-1-1 0,1 0 0,-1 1 0,1-1 0,-1 1 0,1-1 0,-1 1 0,1-1 0,-1 1 0,1 0 0,-1-1 0,1 1 0,0 0 0,-1-1 0,1 1 0,0 0 0,-1 0 0,1-1 0,0 1 0,-1 0 0,1 0 0,0 0 0,0 0 0,-1 0 0,1 0 0,0 0 0,-1 0 0,1 0 0,0 1 0,-1-1 0,1 0 0,0 0 0,-1 1 0,1-1 0,0 0 0,-1 1 0,1-1 0,-1 0 0,1 1 0,0-1 0,-1 1 0,1-1 0,-1 1 0,1-1 0,-1 1 0,0 0 0,1-1 0,-1 1 0,0-1 0,1 1 0,-1 0 0,0-1 0,1 2 0,28 53 0,-25-46 0,24 67 0,-27-77 0,0 1 0,0-1 0,0 1 0,0-1 0,0 1 0,-1-1 0,1 0 0,0 1 0,0-1 0,-1 0 0,1 0 0,-1 0 0,1 1 0,0-1 0,-1 0 0,0 0 0,1 0 0,-1 0 0,0 0 0,1 0 0,-1 0 0,0 0 0,0-2 0,15-33 0,-15 35 0,0 0 0,1 0 0,-1-1 0,0 1 0,1 0 0,-1 0 0,1 0 0,-1-1 0,1 1 0,-1 0 0,1 0 0,0 0 0,-1 0 0,1 0 0,0 0 0,0 0 0,0 1 0,2-3 0,3 20 0,-7 41 0,0-57 0,1 0 0,-1 1 0,1-1 0,0 0 0,-1 1 0,1-1 0,0 1 0,0-1 0,0 1 0,0-1 0,0 0 0,0 1 0,0-1 0,0 1 0,1-1 0,-1 1 0,0-1 0,1 0 0,-1 1 0,1-1 0,0 0 0,-1 1 0,3 1 0,-1-3 0,0 0 0,0 0 0,0 0 0,0 0 0,0-1 0,0 1 0,0-1 0,0 1 0,0-1 0,0 0 0,0 0 0,0 0 0,0 0 0,-1 0 0,1 0 0,0 0 0,2-3 0,112-59 0,-103 53 0,9-6 0,-22 16 0,1-1 0,-1 1 0,0 0 0,1-1 0,-1 1 0,0 0 0,1-1 0,-1 1 0,0 0 0,1 0 0,-1 0 0,1-1 0,-1 1 0,1 0 0,-1 0 0,1 0 0,-1 0 0,0 0 0,1 0 0,-1 0 0,1 0 0,-1 0 0,1 0 0,-1 0 0,1 0 0,-1 0 0,1 0 0,-1 0 0,0 1 0,1-1 0,-1 0 0,1 1 0,-1 2 0,-1 1 0,1-1 0,-1 0 0,0 1 0,0-1 0,-1 0 0,1 0 0,-1 0 0,1 0 0,-3 3 0,-8 19 0,8-9 0,2-1 0,-1 1 0,1 27 0,2-40 0,0 0 0,0-1 0,0 1 0,0-1 0,0 1 0,0-1 0,1 1 0,-1 0 0,1-1 0,0 1 0,0-1 0,0 0 0,0 1 0,0-1 0,1 0 0,-1 0 0,1 1 0,-1-1 0,1 0 0,0-1 0,0 1 0,-1 0 0,1 0 0,1-1 0,-1 1 0,0-1 0,0 0 0,1 1 0,-1-1 0,0 0 0,6 1 0,-5-3 0,0 0 0,0-1 0,0 1 0,0 0 0,-1-1 0,1 0 0,0 0 0,-1 0 0,1 0 0,-1 0 0,0 0 0,1-1 0,2-4 0,20-16 0,3-3 0,-6 5 0,-31 32 0,7-8 0,0 1 0,0-1 0,-1 0 0,1 0 0,-1 0 0,0-1 0,0 1 0,-6 4 0,0-3 0,1 0 0,-1 0 0,0-1 0,0 0 0,0-1 0,-1 0 0,1 0 0,0-1 0,-1 0 0,-15-1 0,20-2 0,0 0 0,0 0 0,1 0 0,-1-1 0,1 1 0,0-1 0,-1-1 0,1 1 0,1 0 0,-1-1 0,0 0 0,1 0 0,-5-6 0,4 4 0,-1 0 0,0 1 0,-1 0 0,1 0 0,-10-7 0,11 10 0,-1-1 0,1 0 0,0-1 0,0 1 0,1-1 0,-1 0 0,1 0 0,-1 0 0,1 0 0,1 0 0,-1-1 0,0 1 0,1-1 0,0 0 0,0 0 0,1 0 0,-2-6 0,0-5 0,1 1 0,1 0 0,1-30 0,0 27 0,0 29 0,1-5 0,-1 1 0,1-1 0,-1 0 0,0 0 0,-1 0 0,0 0 0,0 0 0,0 0 0,-1 0 0,1 0 0,-1-1 0,-1 1 0,1 0 0,-1-1 0,0 0 0,0 1 0,-1-1 0,-5 6 0,5-15 0,3-12 0,3-14 0,-1 27 0,0-4 0,0 0 0,1 1 0,0 0 0,1-1 0,-1 1 0,1 0 0,0 0 0,1 0 0,-1 1 0,6-7 0,-43 79 0,32-62 0,-1 0 0,1-1 0,-1 1 0,0-1 0,0 1 0,0-1 0,0 0 0,-1 0 0,-6 5 0,10-9 0,-1 1 0,1-1 0,-1 0 0,0 1 0,1-1 0,-1 0 0,0 1 0,1-1 0,-1 0 0,0 0 0,1 0 0,-1 0 0,0 0 0,1 0 0,-1 0 0,0 0 0,1 0 0,-1 0 0,0 0 0,1 0 0,-1-1 0,0 1 0,1 0 0,-1 0 0,0-1 0,1 1 0,-2-1 0,0-1 0,1 0 0,-1 0 0,1 0 0,-1 0 0,1 0 0,0 0 0,0 0 0,0-1 0,0 1 0,0-1 0,0 1 0,0-3 0,-1-4 0,-7-20 0,-7-52 0,17 13 0,1 56 0,-1 0 0,-1 0 0,0 0 0,-1 0 0,0 0 0,-4-16 0,0 107 0,7-24 0,0-37 0,-1-1 0,-1 1 0,0 0 0,-1-1 0,-1 1 0,-1-1 0,-6 23 0,6-31 0,-1-1 0,1 0 0,-1 0 0,-1 0 0,1-1 0,-1 0 0,-1 0 0,-9 11 0,13-25 0,1-1 0,0 1 0,0-1 0,1-14 0,3 7 0,0 0 0,1 0 0,1 1 0,0-1 0,1 1 0,0 0 0,2 0 0,9-14 0,-15 24 0,3-3 0,-1 0 0,-1 0 0,0-1 0,0 1 0,0-1 0,-1 0 0,0 0 0,0 0 0,-1 0 0,0 0 0,-1 0 0,0-14 0,-1 39 0,-1-1 0,-1 1 0,-1 0 0,0-1 0,-11 28 0,1-1 0,10-33 0,-1-1 0,0 0 0,-1 0 0,0 0 0,0-1 0,-1 0 0,0 0 0,-13 11 0,-19 24 0,45-90 0,9 0 0,11-63 0,-23 96 0,1 1 0,1 0 0,0 0 0,9-16 0,0 0 0,-14 28 0,0 1 0,0 0 0,0 0 0,0-1 0,0 1 0,0 0 0,0-1 0,0 1 0,0 0 0,0 0 0,0-1 0,0 1 0,0 0 0,0 0 0,0-1 0,1 1 0,-1 0 0,0 0 0,0-1 0,0 1 0,0 0 0,1 0 0,-1 0 0,0-1 0,0 1 0,0 0 0,1 0 0,-1 0 0,0 0 0,0 0 0,1-1 0,-1 1 0,0 0 0,0 0 0,1 0 0,-1 0 0,0 0 0,0 0 0,1 0 0,-1 0 0,0 0 0,1 0 0,-1 0 0,0 0 0,0 0 0,1 0 0,-1 0 0,5 16 0,-3 23 0,-4-25 0,-1 0 0,-1-1 0,0 0 0,-6 13 0,5-14 0,0-1 0,1 1 0,1 0 0,0 0 0,-2 19 0,9-67 0,1 1 0,2 0 0,13-42 0,-14 61 0,-2 1 0,0-1 0,4-32 0,-8 48 0,0 0 0,0 0 0,0 0 0,0 1 0,0-1 0,1 0 0,-1 0 0,0 0 0,0 0 0,0 0 0,0 0 0,0 0 0,0 0 0,0 0 0,0 0 0,1 0 0,-1 0 0,0 0 0,0 0 0,0 0 0,0 0 0,0 0 0,0 0 0,1 0 0,-1 0 0,0 0 0,0 0 0,0 0 0,0 0 0,0 0 0,0 0 0,1 0 0,-1 0 0,0 0 0,0 0 0,0 0 0,0 0 0,0 0 0,0 0 0,0 0 0,0 0 0,0-1 0,1 1 0,-1 0 0,0 0 0,0 0 0,0 0 0,0 0 0,0 0 0,0 0 0,0 0 0,0-1 0,0 1 0,0 0 0,0 0 0,0 0 0,10 20 0,6 27 0,25 121 0,-29-126 0,-11-39 0,0 0 0,0 0 0,0 0 0,-1 0 0,1 0 0,-1 0 0,0 0 0,0 0 0,0 1 0,0-1 0,0 0 0,-1 0 0,1 0 0,-2 4 0,-1-3 0,0 0 0,0 0 0,0-1 0,0 1 0,0-1 0,-1 1 0,1-1 0,-9 5 0,-5 7 0,14-11 0,0-1 0,0 0 0,-1 0 0,1 0 0,-1 0 0,0 0 0,0-1 0,0 1 0,0-1 0,0 0 0,0-1 0,-7 3 0,11-5 0,-1 1 0,0-1 0,0 0 0,0 1 0,0-1 0,0 0 0,0 0 0,1 0 0,-1 0 0,0 0 0,1 1 0,-1-1 0,1 0 0,-1 0 0,1-1 0,-1 1 0,1 0 0,0 0 0,-1 0 0,1 0 0,0 0 0,0 0 0,0 0 0,0-1 0,0 1 0,0 0 0,0 0 0,0 0 0,1-2 0,4-35 0,-5 39 0,0-1 0,0 0 0,0 0 0,0 0 0,0 0 0,0 0 0,1 0 0,-1 0 0,0 0 0,0 0 0,0 0 0,0 0 0,0 0 0,1 0 0,-1 0 0,0 0 0,0 0 0,0 0 0,0 0 0,1 0 0,-1 0 0,0 0 0,0 0 0,0 0 0,0 0 0,0 0 0,0 0 0,1 0 0,-1 0 0,0 0 0,0 0 0,0-1 0,0 1 0,0 0 0,0 0 0,1 0 0,-1 0 0,0 0 0,0 0 0,0-1 0,0 1 0,0 0 0,0 0 0,0 0 0,0 0 0,0 0 0,0-1 0,0 1 0,0 0 0,0 0 0,0 0 0,0 0 0,0 0 0,0-1 0,0 1 0,0 0 0,0 0 0,0 0 0,5 20 0,-1 30 0,-10-20 0,7-32 0,3-8 0,12-29 0,19-41 0,-31 103 0,-5 13 0,-1-22 0,-3 6 0,-17-37 0,21 16 0,0 0 0,0 0 0,0 1 0,0-1 0,0 0 0,0 1 0,0-1 0,0 1 0,0 0 0,0-1 0,-1 1 0,1 0 0,0-1 0,0 1 0,-1 0 0,1 0 0,0 0 0,0 0 0,-1 1 0,1-1 0,0 0 0,0 0 0,0 1 0,0-1 0,-1 1 0,1-1 0,0 1 0,0-1 0,0 1 0,0 0 0,-2 1 0,-32 30 0,30-26 0,-17 19 0,-33 53 0,21-29 0,34-55 0,0 1 0,0-1 0,0 0 0,1 1 0,0-1 0,0 0 0,1 1 0,-1-1 0,1 1 0,3-6 0,-6 14 0,4-14 0,2-27 0,-3 28 0,-2 43 0,0-32 0,-1 0 0,1 1 0,1-1 0,-1 0 0,0 1 0,0-1 0,0 1 0,1-1 0,-1 0 0,1 1 0,-1-1 0,1 0 0,-1 0 0,1 1 0,0-1 0,0 0 0,-1 0 0,1 0 0,0 0 0,0 0 0,0 0 0,0 0 0,0 0 0,1-1 0,1 3 0,0-2 0,0 0 0,1-1 0,-1 1 0,0 0 0,1-1 0,-1 0 0,0 0 0,0 0 0,1 0 0,5-1 0,6-2 0,0-1 0,0 0 0,25-11 0,-23 5 0,-14 8 0,0 0 0,0 0 0,0 1 0,1-1 0,-1 1 0,1-1 0,-1 1 0,1 0 0,-1 0 0,8 0 0,-11 1 0,0 1 0,0-1 0,1 1 0,-1-1 0,0 1 0,0 0 0,1-1 0,-1 1 0,0-1 0,0 1 0,0 0 0,0-1 0,0 1 0,0 0 0,0-1 0,0 1 0,0-1 0,0 1 0,0 0 0,0-1 0,-1 1 0,1 0 0,0-1 0,0 1 0,-1-1 0,1 1 0,0-1 0,-1 1 0,1-1 0,-1 1 0,1-1 0,0 1 0,-2 0 0,-13 21 0,7-10 0,0-2 0,-1 1 0,0-1 0,-1 0 0,0-1 0,-13 9 0,23-18 0,0 1 0,0-1 0,0 0 0,-1 0 0,1 0 0,0 1 0,0-1 0,0 0 0,-1 0 0,1 0 0,0 1 0,0-1 0,0 0 0,-1 0 0,1 0 0,0 0 0,0 0 0,-1 0 0,1 0 0,0 1 0,-1-1 0,1 0 0,0 0 0,0 0 0,-1 0 0,1 0 0,0 0 0,-1 0 0,1 0 0,0-1 0,0 1 0,-1 0 0,1 0 0,0 0 0,0 0 0,-1 0 0,1 0 0,0 0 0,0-1 0,-1 1 0,1 0 0,0 0 0,0 0 0,0-1 0,-1 1 0,1 0 0,0 0 0,0 0 0,0-1 0,3-17 0,15-20 0,33-40 0,-65 96 0,-1-1 0,-23 21 0,-4 5 0,24-26 0,12-13 0,10-13 0,19-24 0,44-47 0,-12 16 0,-131 184 0,61-102 0,-9 13 0,24-31 0,0 0 0,0 0 0,0 0 0,0 0 0,0 0 0,0 0 0,0 0 0,1 0 0,-1 0 0,0 0 0,0 1 0,0-1 0,0 0 0,0 0 0,0 0 0,0 0 0,0 0 0,0 0 0,0 0 0,0 0 0,0 0 0,0 0 0,1 0 0,-1 0 0,0 0 0,0 0 0,0 1 0,0-1 0,0 0 0,0 0 0,0 0 0,0 0 0,0 0 0,0 0 0,0 0 0,0 0 0,0 0 0,0 0 0,0 1 0,0-1 0,0 0 0,0 0 0,0 0 0,0 0 0,0 0 0,0 0 0,0 0 0,-1 0 0,1 0 0,0 0 0,0 0 0,0 0 0,0 1 0,0-1 0,0 0 0,19-13 0,18-16 0,1 2 0,53-29 0,-90 55 0,1 0 0,-1 0 0,1 1 0,-1-1 0,1 0 0,-1 1 0,1-1 0,0 1 0,-1-1 0,1 1 0,0 0 0,-1 0 0,1 0 0,2 0 0,-3 0 0,-1 1 0,0-1 0,1 0 0,-1 1 0,0-1 0,0 0 0,1 1 0,-1-1 0,0 0 0,0 1 0,0-1 0,0 1 0,0-1 0,1 1 0,-1-1 0,0 0 0,0 1 0,0-1 0,0 1 0,0-1 0,0 1 0,0-1 0,0 0 0,0 1 0,-1-1 0,1 1 0,0-1 0,0 1 0,0-1 0,0 0 0,-1 1 0,1 0 0,-27 41 0,-34 23 0,35-39 0,21-21 0,7-7 0,14-15 0,7-8 0,38-31 0,-54 52 0,-6 6 0,-9 13 0,-19 22 0,-2-8 0,7-8 0,21-18 0,9-9 0,27-23 0,2-2 0,58-37 0,-94 67 0,0 0 0,0 0 0,1 0 0,-1 0 0,0 1 0,0-1 0,1 0 0,-1 1 0,0-1 0,1 1 0,-1-1 0,0 1 0,1 0 0,-1-1 0,1 1 0,-1 0 0,0 0 0,1 0 0,1 0 0,-3 1 0,1 0 0,-1 0 0,0 0 0,0 0 0,0 0 0,0 0 0,0 0 0,0 0 0,0-1 0,-1 1 0,1 0 0,0 0 0,0 0 0,-1 0 0,1 0 0,0-1 0,-1 1 0,1 0 0,-1 0 0,1-1 0,-1 2 0,-36 50 0,30-43 0,-3 4 0,0 0 0,-1 0 0,-24 20 0,44-57 0,12-13 0,13-24 0,-41 71 0,-1-1 0,0-1 0,-17 16 0,0 1 0,6-4 0,12-13 0,0 1 0,-1-1 0,1 0 0,-2-1 0,1 0 0,-1 0 0,-13 7 0,20-19 0,8-10 0,10-13 0,2 0 0,2 1 0,1 0 0,1 2 0,1 1 0,1 0 0,32-23 0,-46 44 0,-17 16 0,-18 17 0,-19 12 0,74-43 0,-29 1 0,0 0 0,1 0 0,-1 0 0,0 0 0,1 0 0,-1 1 0,1-1 0,-1 0 0,0 1 0,0-1 0,1 1 0,-1-1 0,0 1 0,0 0 0,0 0 0,1-1 0,-1 1 0,0 0 0,0 0 0,0 0 0,0 0 0,-1 0 0,1 0 0,0 0 0,0 1 0,-1-1 0,1 0 0,0 2 0,-1 1 0,0 1 0,0 0 0,0-1 0,-1 1 0,0-1 0,0 1 0,0-1 0,-1 0 0,1 1 0,-1-1 0,0 0 0,0 0 0,-6 7 0,-5 14 0,19-23 0,11-8 0,15-8 0,0 3 0,-24 17 0,-14 13 0,1-11 0,0 0 0,-1-1 0,0 0 0,-10 9 0,-13 15 0,88-56 0,-188 87 0,129-62 0,0 0 0,0 0 0,0 0 0,0-1 0,0 1 0,1 0 0,-1 0 0,0-1 0,0 1 0,0 0 0,0 0 0,0-1 0,0 1 0,0 0 0,0 0 0,0-1 0,0 1 0,0 0 0,0 0 0,0-1 0,0 1 0,0 0 0,0 0 0,0-1 0,-1 1 0,1 0 0,0 0 0,0-1 0,0 1 0,0 0 0,0 0 0,-1-1 0,1 1 0,0 0 0,0 0 0,0 0 0,-1 0 0,1-1 0,0 1 0,0 0 0,-1 0 0,1 0 0,0 0 0,0 0 0,-1 0 0,1 0 0,0 0 0,0 0 0,-1 0 0,1 0 0,0 0 0,0 0 0,-1 0 0,1 0 0,0 0 0,0 0 0,-1 0 0,1 0 0,0 0 0,0 0 0,-1 0 0,1 0 0,19-30 0,-6 10 0,-31 30 0,-4 9 0,8-7 0,-1-1 0,1 0 0,-23 12 0,37-23 0,0-1 0,0 1 0,0 0 0,0 0 0,0 0 0,0-1 0,0 1 0,0 0 0,0 0 0,0-1 0,0 1 0,0 0 0,0 0 0,0 0 0,0-1 0,0 1 0,-1 0 0,1 0 0,0 0 0,0 0 0,0-1 0,0 1 0,0 0 0,-1 0 0,1 0 0,0 0 0,0 0 0,0-1 0,0 1 0,-1 0 0,1 0 0,0 0 0,0 0 0,0 0 0,-1 0 0,1 0 0,0 0 0,0 0 0,-1 0 0,1 0 0,0 0 0,0 0 0,0 0 0,-1 0 0,1 0 0,0 0 0,-1 0 0,16-19 0,105-107 0,-134 137 0,-20 15 0,-56 33 0,160-108 0,-37 25 0,-29 21 0,-15 9 0,-182 109 0,193-115 0,0 0 0,0 0 0,0 0 0,0 0 0,0 0 0,0 0 0,0 0 0,0 0 0,0 0 0,0 0 0,0 0 0,0-1 0,0 1 0,0 0 0,0 0 0,0 0 0,0 0 0,0 0 0,0 0 0,11-9 0,25-25 0,-40 34 0,1 1 0,-1 0 0,1-1 0,-1 1 0,1 0 0,-1 1 0,1-1 0,-5 3 0,-28 19 0,-23 10 0,59-33 0,-1 0 0,0 1 0,0-1 0,0 0 0,0 0 0,1 0 0,-1 0 0,0 0 0,0 0 0,0 0 0,0 0 0,0 0 0,1-1 0,-1 1 0,0 0 0,0-1 0,0 1 0,1 0 0,-1-1 0,0 1 0,1-1 0,-1 1 0,0-1 0,1 1 0,-1-1 0,0 1 0,1-1 0,-1-1 0,0 1 0,0 1 0,0-1 0,0 0 0,0 0 0,0 0 0,0 1 0,0-1 0,0 0 0,0 1 0,0-1 0,0 1 0,-1-1 0,1 1 0,0 0 0,-2-1 0,-3 2 0,1-1 0,-1 1 0,0 0 0,1 0 0,-1 1 0,1-1 0,-8 5 0,9-4 0,31-17 0,-24 14 0,-1 0 0,0 0 0,0-1 0,0 1 0,0-1 0,0 1 0,0-1 0,0 0 0,0 0 0,-1 0 0,3-3 0,-4 5 0,0 0 0,0-1 0,0 1 0,0 0 0,0 0 0,1 0 0,-1 0 0,0-1 0,0 1 0,-1 0 0,1 0 0,0 0 0,0 0 0,0 0 0,0-1 0,0 1 0,0 0 0,0 0 0,0 0 0,0 0 0,0 0 0,0 0 0,0-1 0,0 1 0,0 0 0,-1 0 0,1 0 0,0 0 0,0 0 0,0 0 0,0 0 0,0 0 0,0-1 0,-1 1 0,1 0 0,0 0 0,0 0 0,0 0 0,0 0 0,0 0 0,-1 0 0,1 0 0,0 0 0,0 0 0,0 0 0,0 0 0,0 0 0,-1 0 0,1 0 0,0 0 0,0 0 0,-21 7 0,-22-1 0,27-5 0,40 3 0,-7-2 0,-14-3 0,-1 1 0,1 0 0,0 0 0,0 1 0,0-1 0,0 0 0,0 1 0,0 0 0,-1 0 0,1 0 0,0 0 0,-1 0 0,1 0 0,0 1 0,-1-1 0,0 1 0,1 0 0,-1-1 0,3 4 0,9 5 0,-31-21 0,13 9 0,-1 0 0,-1 0 0,1 0 0,0 1 0,0 0 0,-11-1 0,14 2 0,1 1 0,-1-1 0,1 0 0,-1 1 0,0-1 0,1 1 0,-1-1 0,1 1 0,-1 0 0,1 0 0,-1 0 0,1 0 0,0 0 0,-1 0 0,1 0 0,0 0 0,0 1 0,0-1 0,0 0 0,0 1 0,0-1 0,0 0 0,0 1 0,1-1 0,-2 3 0,2-3 0,0-1 0,0 1 0,0-1 0,0 1 0,0-1 0,0 0 0,-1 1 0,1-1 0,0 1 0,0-1 0,-1 1 0,1-1 0,0 1 0,0-1 0,-1 0 0,1 1 0,-1-1 0,1 0 0,0 1 0,-1-1 0,1 0 0,-1 0 0,1 1 0,-1-1 0,1 0 0,-1 0 0,1 0 0,-1 1 0,1-1 0,-1 0 0,1 0 0,-1 0 0,1 0 0,-1 0 0,1 0 0,-1 0 0,1 0 0,-1 0 0,1-1 0,-1 1 0,1 0 0,-1 0 0,1 0 0,0 0 0,-2-1 0,-19-24 0,19 22 0,0 1 0,0-1 0,1 0 0,-1 1 0,-1-1 0,1 1 0,0 0 0,-1-1 0,1 1 0,-1 0 0,0 1 0,1-1 0,-1 0 0,-6-2 0,9 4 0,0 0 0,-1 0 0,1 0 0,0 0 0,-1 0 0,1 0 0,0 0 0,0 0 0,-1 0 0,1 0 0,0 0 0,-1 1 0,1-1 0,0 0 0,0 0 0,-1 0 0,1 0 0,0 0 0,0 0 0,-1 1 0,1-1 0,0 0 0,0 0 0,0 0 0,-1 1 0,1-1 0,0 0 0,0 0 0,0 0 0,0 1 0,0-1 0,-1 0 0,1 0 0,0 1 0,0-1 0,0 0 0,0 1 0,0-1 0,0 0 0,0 0 0,0 1 0,5 15 0,-4-14 0,1 1 0,-1-1 0,0 0 0,1 1 0,0-1 0,0 0 0,-1 0 0,1 0 0,1-1 0,-1 1 0,2 1 0,2-2 0,0-1 0,0 1 0,0-1 0,0-1 0,0 1 0,0-1 0,0 0 0,7-3 0,21-2 0,30 3 0,-15 2 0,-1-3 0,59-11 0,-80 7 0,-20 5 0,-1 1 0,1-1 0,0 2 0,0-1 0,0 1 0,0 0 0,0 1 0,9 0 0,-18 2 0,1 0 0,-1 0 0,0 0 0,0-1 0,0 1 0,0 0 0,0-1 0,0 1 0,0-1 0,-4 2 0,-22 12 0,-2 0 0,0-2 0,-1-2 0,0 0 0,-43 7 0,64-17 0,12-5 0,24-10 0,10-7 0,-37 20 0,-1 0 0,0 0 0,1 0 0,-1 0 0,0 1 0,0-1 0,0 1 0,1-1 0,-1 1 0,0 0 0,0 0 0,0 0 0,-4 0 0,6 0 0,-26 0 0,17 0 0,1 0 0,-1 0 0,0-1 0,-16-3 0,25 4 0,-1 0 0,1 0 0,-1 0 0,1 0 0,0 0 0,-1-1 0,1 1 0,0 0 0,-1 0 0,1 0 0,0 0 0,-1 0 0,1-1 0,0 1 0,0 0 0,-1 0 0,1 0 0,0-1 0,0 1 0,-1 0 0,1-1 0,0 1 0,0 0 0,0 0 0,-1-1 0,1 1 0,0 0 0,0-1 0,0 1 0,0 0 0,0-1 0,0 1 0,0 0 0,0-1 0,0 1 0,0 0 0,0-1 0,0 1 0,0-1 0,0 1 0,0 0 0,0-1 0,0 1 0,0 0 0,0-1 0,0 1 0,1 0 0,-1-1 0,0 1 0,0 0 0,0 0 0,1-1 0,-1 1 0,0 0 0,0 0 0,1-1 0,-1 1 0,0 0 0,0 0 0,1 0 0,-1-1 0,0 1 0,1 0 0,-1 0 0,0 0 0,1 0 0,27-16 0,-25 14 0,313-141 0,-315 142 0,1 0 0,-1 0 0,0 1 0,0-1 0,0 1 0,1-1 0,-1 1 0,0-1 0,1 1 0,-1 0 0,0-1 0,1 1 0,-1 0 0,0 0 0,1 0 0,-1 0 0,0 1 0,3-1 0,2 17 0,-6-16 0,0 0 0,0 1 0,1-1 0,-1 0 0,0 1 0,0-1 0,1 0 0,-1 1 0,0-1 0,1 0 0,0 0 0,-1 1 0,1-1 0,0 0 0,-1 0 0,1 0 0,0 0 0,0 0 0,0 0 0,0 0 0,0 0 0,0 0 0,0-1 0,0 1 0,0 0 0,1-1 0,-1 1 0,0 0 0,0-1 0,1 0 0,1 1 0,3 0 0,0-1 0,0-1 0,0 1 0,0-1 0,0 0 0,0 0 0,0 0 0,0-1 0,0 0 0,0 0 0,-1-1 0,1 0 0,-1 0 0,10-7 0,-11 8 0,0 0 0,0-1 0,-1 0 0,1 0 0,-1 0 0,1 0 0,-1-1 0,0 1 0,-1-1 0,1 0 0,-1 0 0,1 0 0,-1 0 0,0 0 0,-1 0 0,1-1 0,-1 1 0,0 0 0,0-1 0,1-7 0,-2 11 0,0 0 0,0 0 0,-1 0 0,1 0 0,0 0 0,-1 0 0,1 0 0,-1 0 0,1 0 0,-1 0 0,1 0 0,-1 0 0,1 0 0,-1 1 0,0-1 0,0 0 0,1 0 0,-1 1 0,0-1 0,0 0 0,0 1 0,0-1 0,0 1 0,0-1 0,0 1 0,0 0 0,0-1 0,0 1 0,0 0 0,0 0 0,0-1 0,0 1 0,0 0 0,0 0 0,0 0 0,0 0 0,0 1 0,0-1 0,0 0 0,0 0 0,0 1 0,0-1 0,-1 1 0,-2 0 0,0 0 0,1 0 0,-1 0 0,0 1 0,1-1 0,-1 1 0,1 0 0,0 0 0,0 0 0,-6 5 0,6-3 0,-1 0 0,0 0 0,0-1 0,-1 1 0,1-1 0,-1 0 0,1-1 0,-11 5 0,14-7 0,0 1 0,0-1 0,0 1 0,0-1 0,0 0 0,0 1 0,0-1 0,0 0 0,0 0 0,0 0 0,0 0 0,0 0 0,0 0 0,0 0 0,0 0 0,-1 0 0,1 0 0,0-1 0,0 1 0,0 0 0,0-1 0,0 1 0,0-1 0,0 1 0,0-1 0,1 0 0,-1 1 0,0-1 0,0 0 0,0 1 0,1-1 0,-1 0 0,0 0 0,1 0 0,-1 0 0,0 0 0,1 0 0,-1 0 0,1 0 0,0 0 0,-1 0 0,1 0 0,0 0 0,0 0 0,0 0 0,-1 0 0,1 0 0,0-2 0,2 11 0,-2 0 0,1 0 0,-1-1 0,0 1 0,-1 0 0,1 0 0,-2-1 0,1 1 0,-1-1 0,0 1 0,-1-1 0,1 0 0,-2 0 0,1 0 0,-1 0 0,-6 9 0,-40 41 0,46-53 0,0 1 0,-1-1 0,0 0 0,1 0 0,-1-1 0,-1 0 0,1 0 0,0 0 0,-1 0 0,-8 2 0,9-5 0,-1 0 0,0 0 0,0-1 0,1 1 0,-1-1 0,0 0 0,1-1 0,-1 1 0,-7-5 0,7 4 0,1 0 0,-1 0 0,0 1 0,1 0 0,-1 0 0,0 0 0,-9 0 0,13 1 0,0 1 0,0-1 0,-1 1 0,1 0 0,0 0 0,0 0 0,0 0 0,0 0 0,0 0 0,0 1 0,0-1 0,1 0 0,-1 1 0,0 0 0,1-1 0,-1 1 0,1 0 0,-1 0 0,1 0 0,0 0 0,0 0 0,0 0 0,-2 4 0,3-5 0,-1 1 0,0-1 0,0 0 0,0 0 0,0 0 0,0 0 0,0 0 0,0 0 0,0 0 0,0 0 0,0 0 0,-1-1 0,1 1 0,0 0 0,-1-1 0,1 1 0,0-1 0,-1 1 0,1-1 0,-1 0 0,1 0 0,0 0 0,-1 0 0,1 0 0,-1 0 0,1 0 0,-1 0 0,1 0 0,0 0 0,-3-2 0,2 2 0,0-1 0,-1 1 0,1 0 0,0 0 0,0 0 0,0 0 0,0 0 0,0 0 0,0 1 0,0-1 0,0 0 0,0 1 0,0 0 0,0 0 0,0-1 0,0 1 0,0 0 0,0 0 0,-1 2 0,2-1 0,-1-1 0,1 0 0,0 1 0,-1-1 0,1 0 0,-1 1 0,1-1 0,-1 0 0,0 0 0,1 0 0,-1-1 0,0 1 0,0 0 0,-2 0 0,3-1 0,-1-1 0,0 0 0,1 1 0,-1-1 0,1 0 0,0 0 0,-1 0 0,1 0 0,0 0 0,-1 0 0,1 0 0,0 0 0,0 0 0,0-1 0,0 1 0,0 0 0,-1-3 0,-2-1 0,-24-28 0,15 28 0,12 6 0,0-1 0,1 1 0,-1-1 0,1 1 0,-1 0 0,1-1 0,-1 1 0,1 0 0,-1 0 0,1-1 0,0 1 0,-1 0 0,1 0 0,0-1 0,0 1 0,0 0 0,-1 0 0,1 0 0,0 0 0,0-1 0,0 3 0,1 0 0,-1-1 0,1 1 0,0 0 0,-1-1 0,1 1 0,1 0 0,-1-1 0,0 1 0,3 3 0,4 4 0,-8-10 0,0 0 0,0 0 0,0 0 0,0 0 0,0 0 0,0 0 0,0 0 0,0 0 0,0 0 0,0-1 0,0 1 0,0 0 0,0 0 0,0 0 0,0 0 0,0 0 0,0 0 0,0 0 0,0 0 0,0 0 0,0-1 0,0 1 0,0 0 0,0 0 0,0 0 0,0 0 0,0 0 0,0 0 0,0 0 0,0 0 0,0 0 0,0 0 0,0-1 0,0 1 0,0 0 0,0 0 0,1 0 0,-1 0 0,0 0 0,0 0 0,0 0 0,0 0 0,0 0 0,0 0 0,0 0 0,0 0 0,0 0 0,0 0 0,1 0 0,-1 0 0,0 0 0,0 0 0,0 0 0,0 0 0,0 0 0,0 0 0,0 0 0,0 0 0,1 0 0,-1 0 0,0 0 0,0 0 0,0 0 0,0 0 0,0 0 0,0 0 0,1 0 0,-1-1 0,0 1 0,1-1 0,-1 1 0,0-1 0,1 1 0,-1-1 0,1 1 0,-1-1 0,1 1 0,-1 0 0,1-1 0,0 1 0,-1 0 0,1 0 0,-1-1 0,1 1 0,0 0 0,-1 0 0,1 0 0,0 0 0,-1 0 0,1 0 0,-1 0 0,1 0 0,0 0 0,-1 0 0,1 0 0,0 0 0,0 0 0,26 2 0,-25-2 0,37 7 0,-34-5 0,1 0 0,-1-1 0,0 0 0,1 0 0,-1-1 0,0 1 0,1-1 0,-1 0 0,1-1 0,-1 1 0,1-1 0,-1 0 0,0 0 0,0-1 0,1 0 0,-1 1 0,0-2 0,6-3 0,28-10 0,-35 16 0,0-1 0,0 0 0,-1-1 0,1 1 0,0-1 0,-1 1 0,1-1 0,-1 0 0,1-1 0,4-3 0,-14 11 0,0-1 0,0 0 0,0 0 0,-1 0 0,0-1 0,1 0 0,-1 0 0,0 0 0,0-1 0,0 0 0,-1-1 0,1 0 0,0 0 0,-1 0 0,1-1 0,-9-1 0,-12 0 0,0-1 0,-53-12 0,80 14 0,1 0 0,-1 0 0,0 0 0,1-1 0,-1 1 0,0 0 0,1 0 0,-1 0 0,0 0 0,1-1 0,-1 1 0,1 0 0,-1 0 0,0-1 0,1 1 0,-1 0 0,1-1 0,-1 1 0,1-1 0,-1 1 0,1-1 0,-1 1 0,1-1 0,0 1 0,-1-1 0,1 0 0,0 1 0,-1-2 0,13-10 0,30-4 0,60 8 0,-85 8 0,-1 0 0,1-1 0,0-1 0,-1 0 0,1-2 0,-1 0 0,0 0 0,0-2 0,21-9 0,2-10 0,-2-2 0,48-44 0,-81 68 0,-1-1 0,0 0 0,0 0 0,0 0 0,0-1 0,-1 1 0,1-1 0,-1 1 0,0-1 0,-1 0 0,1 0 0,-1 0 0,0 0 0,0 0 0,0-8 0,-1 11 0,0 1 0,0-1 0,0 0 0,0 1 0,0-1 0,0 0 0,-1 0 0,1 1 0,-1-1 0,1 0 0,-1 1 0,0-1 0,1 1 0,-1-1 0,0 1 0,0-1 0,0 1 0,-1 0 0,1-1 0,0 1 0,0 0 0,-1 0 0,1 0 0,0 0 0,-1 0 0,1 0 0,-1 0 0,0 0 0,1 1 0,-1-1 0,1 1 0,-1-1 0,0 1 0,0-1 0,1 1 0,-1 0 0,0 0 0,0 0 0,1 0 0,-1 0 0,0 0 0,1 1 0,-1-1 0,0 1 0,1-1 0,-1 1 0,-2 0 0,1 0 0,0 1 0,0-1 0,0 1 0,0-1 0,0 1 0,1 0 0,-1 0 0,0 0 0,1 1 0,-1-1 0,1 0 0,0 1 0,0 0 0,0 0 0,0-1 0,0 1 0,1 0 0,-1 0 0,1 0 0,0 1 0,-1 3 0,-12 21 0,14-28 0,0 0 0,-1 0 0,1 1 0,0-1 0,-1 0 0,1 0 0,0 0 0,-1 1 0,1-1 0,0 0 0,-1 0 0,1 0 0,0 0 0,-1 0 0,1 0 0,-1 0 0,1 0 0,0 0 0,-1 0 0,1 0 0,0 0 0,-1 0 0,1 0 0,-1 0 0,1-1 0,0 1 0,-1 0 0,1 0 0,0 0 0,-1 0 0,1-1 0,0 1 0,0 0 0,-1 0 0,1-1 0,-1 1 0,-18-16 0,-6-3 0,21 20 0,0 0 0,0 0 0,-1 1 0,1-1 0,0 1 0,0 0 0,1 0 0,-1 0 0,0 1 0,1-1 0,-1 1 0,1 0 0,0 0 0,0 0 0,-4 5 0,-12 10 0,-7 1-341,-2 0 0,0-2-1,-40 19 1,61-34-6485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1:55.979"/>
    </inkml:context>
    <inkml:brush xml:id="br0">
      <inkml:brushProperty name="width" value="0.035" units="cm"/>
      <inkml:brushProperty name="height" value="0.035" units="cm"/>
      <inkml:brushProperty name="color" value="#F6630D"/>
    </inkml:brush>
  </inkml:definitions>
  <inkml:trace contextRef="#ctx0" brushRef="#br0">62 0 24575,'-1'0'0,"-2"0"0,-4 0 0,-1 0 0,-1 0 0,0 0 0,0 0 0,0 0 0,2 0-8191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1:57.150"/>
    </inkml:context>
    <inkml:brush xml:id="br0">
      <inkml:brushProperty name="width" value="0.035" units="cm"/>
      <inkml:brushProperty name="height" value="0.035" units="cm"/>
      <inkml:brushProperty name="color" value="#F6630D"/>
    </inkml:brush>
  </inkml:definitions>
  <inkml:trace contextRef="#ctx0" brushRef="#br0">137 1 24575,'-87'8'0,"83"-8"-114,0 0 1,1 0-1,-1 0 0,0 1 0,1-1 1,-1 1-1,0 0 0,1 0 0,-1 0 1,1 1-1,-7 3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1:59.602"/>
    </inkml:context>
    <inkml:brush xml:id="br0">
      <inkml:brushProperty name="width" value="0.035" units="cm"/>
      <inkml:brushProperty name="height" value="0.035" units="cm"/>
      <inkml:brushProperty name="color" value="#F6630D"/>
    </inkml:brush>
  </inkml:definitions>
  <inkml:trace contextRef="#ctx0" brushRef="#br0">0 0 24575,'1'0'0,"-1"1"0,1-1 0,0 0 0,-1 0 0,1 1 0,-1-1 0,1 0 0,0 1 0,-1-1 0,1 1 0,-1-1 0,1 1 0,-1-1 0,1 1 0,-1-1 0,0 1 0,1-1 0,-1 1 0,1-1 0,-1 1 0,0 0 0,0-1 0,1 1 0,-1 0 0,0-1 0,0 1 0,0 1 0,5 27 0,-3-11 0,1-13 0,-2-7 0,-4-16 0,-8-26 0,13 81 0,-3-31 0,1 1 0,-1-1 0,2 0 0,-1 0 0,1 0 0,2 12 0,6 15 0,-7-26 0,-1 0 0,1 0 0,1-1 0,-1 1 0,5 8 0,-6-13 0,1 0 0,-1-1 0,0 1 0,1-1 0,-1 1 0,1-1 0,-1 1 0,1-1 0,0 0 0,-1 0 0,1 0 0,0 0 0,0 0 0,0 0 0,0-1 0,0 1 0,0 0 0,0-1 0,0 0 0,0 1 0,0-1 0,4 0 0,2 0-111,-5 0 14,0 1 1,-1-1-1,1 0 1,0 0 0,-1 0-1,1-1 1,0 1-1,-1-1 1,1 1-1,0-1 1,-1 0-1,5-2 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2:00.693"/>
    </inkml:context>
    <inkml:brush xml:id="br0">
      <inkml:brushProperty name="width" value="0.035" units="cm"/>
      <inkml:brushProperty name="height" value="0.035" units="cm"/>
      <inkml:brushProperty name="color" value="#F6630D"/>
    </inkml:brush>
  </inkml:definitions>
  <inkml:trace contextRef="#ctx0" brushRef="#br0">1 0 24575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9:30.351"/>
    </inkml:context>
    <inkml:brush xml:id="br0">
      <inkml:brushProperty name="width" value="0.025" units="cm"/>
      <inkml:brushProperty name="height" value="0.025" units="cm"/>
    </inkml:brush>
  </inkml:definitions>
  <inkml:trace contextRef="#ctx0" brushRef="#br0">0 1 24575,'0'1'0,"0"1"0,0 2 0,0 2 0,0 0 0,0 0 0,0 2 0,0 0 0,0 1 0,0-1 0,0-1 0,0 1 0,0-1 0,0 0 0,0 0-8191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2:01.514"/>
    </inkml:context>
    <inkml:brush xml:id="br0">
      <inkml:brushProperty name="width" value="0.035" units="cm"/>
      <inkml:brushProperty name="height" value="0.035" units="cm"/>
      <inkml:brushProperty name="color" value="#F6630D"/>
    </inkml:brush>
  </inkml:definitions>
  <inkml:trace contextRef="#ctx0" brushRef="#br0">1 0 24575,'0'3'0,"0"2"0,1 1 0,1 2 0,0 0 0,-1 0 0,0 1 0,0 1 0,-1 0 0,0 0 0,0-4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2:04.132"/>
    </inkml:context>
    <inkml:brush xml:id="br0">
      <inkml:brushProperty name="width" value="0.035" units="cm"/>
      <inkml:brushProperty name="height" value="0.035" units="cm"/>
      <inkml:brushProperty name="color" value="#F6630D"/>
    </inkml:brush>
  </inkml:definitions>
  <inkml:trace contextRef="#ctx0" brushRef="#br0">171 1 24575,'-3'2'0,"0"0"0,0 0 0,1 0 0,-1 0 0,1 1 0,-1-1 0,1 1 0,0 0 0,0-1 0,0 1 0,1 0 0,-1 0 0,-1 5 0,-17 50 0,8-21 0,-47 79 0,84-151 0,-19 30 0,-1-2 0,0 1 0,0-1 0,-1 0 0,6-11 0,-27 41 0,13-20 0,1 0 0,0 0 0,0 1 0,1 0 0,-1-1 0,1 1 0,-4 7 0,3-2 25,-1-1-1,-1 1 1,1-1 0,-10 12-1,8-12-321,1-1-1,0 1 0,0 0 1,-4 13-1,6-12-6528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2:05.207"/>
    </inkml:context>
    <inkml:brush xml:id="br0">
      <inkml:brushProperty name="width" value="0.035" units="cm"/>
      <inkml:brushProperty name="height" value="0.035" units="cm"/>
      <inkml:brushProperty name="color" value="#F6630D"/>
    </inkml:brush>
  </inkml:definitions>
  <inkml:trace contextRef="#ctx0" brushRef="#br0">0 0 24575,'1'0'0,"4"0"0,3 0 0,0 0-8191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2:06.699"/>
    </inkml:context>
    <inkml:brush xml:id="br0">
      <inkml:brushProperty name="width" value="0.035" units="cm"/>
      <inkml:brushProperty name="height" value="0.035" units="cm"/>
      <inkml:brushProperty name="color" value="#F6630D"/>
    </inkml:brush>
  </inkml:definitions>
  <inkml:trace contextRef="#ctx0" brushRef="#br0">0 1 24575,'5'4'0,"0"0"0,-1 0 0,0 0 0,0 1 0,0 0 0,-1 0 0,1 0 0,-1 0 0,2 7 0,-1-5-195,0 0 0,1-1 0,-1 0 0,1 0 0,0 0 0,8 6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2:07.644"/>
    </inkml:context>
    <inkml:brush xml:id="br0">
      <inkml:brushProperty name="width" value="0.035" units="cm"/>
      <inkml:brushProperty name="height" value="0.035" units="cm"/>
      <inkml:brushProperty name="color" value="#F6630D"/>
    </inkml:brush>
  </inkml:definitions>
  <inkml:trace contextRef="#ctx0" brushRef="#br0">1 1 24575,'2'10'0,"2"1"0,-1-1 0,2 0 0,-1 0 0,1 0 0,1 0 0,10 14 0,-14-22-114,0 0 1,0 0-1,0 0 0,0-1 0,0 1 1,0-1-1,0 1 0,1-1 0,-1 0 1,0 0-1,4 2 0,0-1-6712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2:08.452"/>
    </inkml:context>
    <inkml:brush xml:id="br0">
      <inkml:brushProperty name="width" value="0.035" units="cm"/>
      <inkml:brushProperty name="height" value="0.035" units="cm"/>
      <inkml:brushProperty name="color" value="#F6630D"/>
    </inkml:brush>
  </inkml:definitions>
  <inkml:trace contextRef="#ctx0" brushRef="#br0">0 0 24575,'2'0'0,"1"0"0,3 0 0,3 2 0,2 0 0,0 1 0,1 0 0,-2 2 0,-1 1 0,-2-1-8191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2:11.755"/>
    </inkml:context>
    <inkml:brush xml:id="br0">
      <inkml:brushProperty name="width" value="0.035" units="cm"/>
      <inkml:brushProperty name="height" value="0.035" units="cm"/>
      <inkml:brushProperty name="color" value="#F6630D"/>
    </inkml:brush>
  </inkml:definitions>
  <inkml:trace contextRef="#ctx0" brushRef="#br0">54 36 24575,'2'-1'0,"1"0"0,0 1 0,0-1 0,0 0 0,0-1 0,-1 1 0,1 0 0,-1-1 0,1 1 0,-1-1 0,1 0 0,-1 0 0,0 0 0,3-3 0,8-7 0,-20 18 0,0-1 0,-1 0 0,1-1 0,-1 0 0,0 0 0,0-1 0,-1 0 0,1 0 0,-1-1 0,1 0 0,-12 2 0,27-4 0,1 0 0,0 0 0,0-1 0,0 0 0,0 0 0,0-1 0,0 0 0,-1 0 0,1-1 0,7-3 0,-15 6 0,0 0 0,0 0 0,0 0 0,0 0 0,0 0 0,0 0 0,0 1 0,0-1 0,0 0 0,0 0 0,0 0 0,0 0 0,0 0 0,0 0 0,0 0 0,0 1 0,0-1 0,0 0 0,0 0 0,0 0 0,0 0 0,0 0 0,0 0 0,0 1 0,0-1 0,0 0 0,0 0 0,0 0 0,0 0 0,1 0 0,-1 0 0,0 0 0,0 0 0,0 0 0,0 0 0,0 0 0,0 1 0,0-1 0,0 0 0,1 0 0,-1 0 0,0 0 0,0 0 0,0 0 0,0 0 0,0 0 0,0 0 0,1 0 0,-1 0 0,0 0 0,0 0 0,0 0 0,0 0 0,0 0 0,0 0 0,1 0 0,-1 0 0,0-1 0,0 1 0,0 0 0,0 0 0,0 0 0,0 0 0,0 0 0,1 0 0,-9 16 0,-14 17 0,-19 7-1365,37-33-5461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3:22.877"/>
    </inkml:context>
    <inkml:brush xml:id="br0">
      <inkml:brushProperty name="width" value="0.025" units="cm"/>
      <inkml:brushProperty name="height" value="0.025" units="cm"/>
    </inkml:brush>
  </inkml:definitions>
  <inkml:trace contextRef="#ctx0" brushRef="#br0">676 0 24575,'-3'0'0,"0"1"0,1-1 0,-1 0 0,1 1 0,-1-1 0,1 1 0,0-1 0,-1 2 0,1-2 0,0 1 0,0 0 0,0 0 0,0 1 0,0-2 0,0 2 0,0-1 0,0 0 0,1 1 0,-1-1 0,-1 2 0,-27 38 0,16-20 0,-55 87 0,53-80 0,3 0 0,1 1 0,-10 42 0,2-5 0,7-28 0,-1 7 0,-28 49 0,27-58 0,1 0 0,3 1 0,-4 37 0,-3 8 0,-77 333 0,54-284 0,-30 183 0,63-264 0,5-27 0,-1-1 0,-10 25 0,3-15 0,-6 46 0,15-65 0,-15 134 0,10-79 0,7 90 0,3-61 0,-3 132-1365,0-217-5461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3:22.878"/>
    </inkml:context>
    <inkml:brush xml:id="br0">
      <inkml:brushProperty name="width" value="0.025" units="cm"/>
      <inkml:brushProperty name="height" value="0.025" units="cm"/>
    </inkml:brush>
  </inkml:definitions>
  <inkml:trace contextRef="#ctx0" brushRef="#br0">1 0 24575,'0'0'0,"14"229"0,-10-189-1365,-3-29-5461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3:22.879"/>
    </inkml:context>
    <inkml:brush xml:id="br0">
      <inkml:brushProperty name="width" value="0.025" units="cm"/>
      <inkml:brushProperty name="height" value="0.025" units="cm"/>
    </inkml:brush>
  </inkml:definitions>
  <inkml:trace contextRef="#ctx0" brushRef="#br0">375 1 24575,'-49'9'0,"29"-4"0,-2-1 0,0 1 0,1 1 0,0 1 0,0 0 0,1 1 0,0 0 0,-22 14 0,-62 33-1365,91-48-5461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9:31.341"/>
    </inkml:context>
    <inkml:brush xml:id="br0">
      <inkml:brushProperty name="width" value="0.025" units="cm"/>
      <inkml:brushProperty name="height" value="0.025" units="cm"/>
    </inkml:brush>
  </inkml:definitions>
  <inkml:trace contextRef="#ctx0" brushRef="#br0">1 1 24575,'0'1'0,"0"2"0,1 1 0,0 1 0,1 1 0,-1 0 0,0 1 0,-1 1 0,0 1 0,1-1 0,-1 0 0,-1-1 0,1 1 0,0-1 0,0-2-8191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4:40.129"/>
    </inkml:context>
    <inkml:brush xml:id="br0">
      <inkml:brushProperty name="width" value="0.03528" units="cm"/>
      <inkml:brushProperty name="height" value="0.03528" units="cm"/>
    </inkml:brush>
  </inkml:definitions>
  <inkml:trace contextRef="#ctx0" brushRef="#br0">0 119 24575,'0'598'0,"20"-429"0,-20-146 0,-1-9 0,1 0 0,0 0 0,1 0 0,1 0 0,0 0 0,1 0 0,0-1 0,7 17 0,-9-27 0,1-1 0,0 0 0,-1 0 0,1 0 0,0-1 0,0 1 0,1 0 0,-1-1 0,0 1 0,0-1 0,1 0 0,-1 0 0,1 0 0,-1 0 0,1 0 0,-1-1 0,1 1 0,0-1 0,-1 1 0,6-1 0,63-2 0,-47 0 0,186 3 0,67-4 0,-275 2 0,0 1 0,0-1 0,0 1 0,0-1 0,0 0 0,0 0 0,0 0 0,0 0 0,0 0 0,0-1 0,-1 1 0,1 0 0,0-1 0,-1 1 0,1-1 0,-1 0 0,0 0 0,0 1 0,1-1 0,-1 0 0,0 0 0,-1 0 0,1 0 0,0 0 0,0 0 0,-1 0 0,1 0 0,-1-1 0,0 1 0,0 0 0,0-3 0,1-12 0,0 0 0,-1 0 0,-4-19 0,2 8 0,3-103 0,-3-57 0,-7 122 0,4 39 0,-1-48 0,7 24 0,0 12 0,-1 0 0,-2 0 0,-8-40 0,7 24 0,4 48 0,-1-1 0,0 1 0,0 0 0,-1 0 0,1-1 0,-2 1 0,1 0 0,-1 0 0,0 0 0,0 0 0,-5-8 0,5 13 0,0 0 0,-1 0 0,1 0 0,-1 1 0,1-1 0,-1 1 0,0-1 0,1 1 0,-1 0 0,0 0 0,0 0 0,0 0 0,0 1 0,0-1 0,0 1 0,-5 0 0,-59 2 0,42 0 0,-378 0 0,399-2-54,0 0-1,0 1 0,0-1 1,1 1-1,-1 0 1,0 0-1,0 0 0,0 1 1,1-1-1,-1 1 1,0 0-1,1 0 0,0 0 1,-1 1-1,1-1 0,0 1 1,0 0-1,1-1 1,-1 1-1,0 1 0,1-1 1,0 0-1,0 1 1,-3 6-1,-2 4-6771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4:47.183"/>
    </inkml:context>
    <inkml:brush xml:id="br0">
      <inkml:brushProperty name="width" value="0.03528" units="cm"/>
      <inkml:brushProperty name="height" value="0.03528" units="cm"/>
    </inkml:brush>
  </inkml:definitions>
  <inkml:trace contextRef="#ctx0" brushRef="#br0">1 1 24575,'615'0'-1365,"-597"0"-5461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6:21.767"/>
    </inkml:context>
    <inkml:brush xml:id="br0">
      <inkml:brushProperty name="width" value="0.05" units="cm"/>
      <inkml:brushProperty name="height" value="0.05" units="cm"/>
    </inkml:brush>
  </inkml:definitions>
  <inkml:trace contextRef="#ctx0" brushRef="#br0">1 0 24575,'0'0'-8191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4:26.264"/>
    </inkml:context>
    <inkml:brush xml:id="br0">
      <inkml:brushProperty name="width" value="0.025" units="cm"/>
      <inkml:brushProperty name="height" value="0.025" units="cm"/>
      <inkml:brushProperty name="color" value="#5B2D90"/>
    </inkml:brush>
  </inkml:definitions>
  <inkml:trace contextRef="#ctx0" brushRef="#br0">68 535 24575,'-48'157'0,"41"-120"0,1 0 0,2 1 0,2 0 0,1 0 0,8 62 0,-6-89 0,1 0 0,1 0 0,0 0 0,1 0 0,0-1 0,0 1 0,1-1 0,1 0 0,-1 0 0,2-1 0,-1 0 0,1 0 0,1 0 0,9 8 0,2 1 0,1-1 0,1-1 0,0-1 0,47 25 0,-56-37 0,0 0 0,0 0 0,0-1 0,0-1 0,0 0 0,0 0 0,0-1 0,0-1 0,13-2 0,3 1 0,-11 1 0,1-2 0,0 0 0,-1-1 0,1 0 0,-1-2 0,0 0 0,-1-1 0,1 0 0,-2-2 0,1 0 0,-1 0 0,23-20 0,-21 15 0,0-1 0,-1-1 0,-1-1 0,0-1 0,-1 0 0,-1 0 0,-1-1 0,-1-1 0,12-27 0,-12 21 0,-1-1 0,-1 0 0,-2 0 0,0-1 0,-2 0 0,-2 5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8:56:49.776"/>
    </inkml:context>
    <inkml:brush xml:id="br0">
      <inkml:brushProperty name="width" value="0.025" units="cm"/>
      <inkml:brushProperty name="height" value="0.025" units="cm"/>
      <inkml:brushProperty name="color" value="#5B2D90"/>
    </inkml:brush>
  </inkml:definitions>
  <inkml:trace contextRef="#ctx0" brushRef="#br0">11 0 24575,'-5'52'0,"3"-45"0,1 1 0,0-1 0,0 0 0,1 1 0,0-1 0,0 0 0,1 1 0,-1-1 0,2 0 0,-1 0 0,1 0 0,0 0 0,5 12 0,21 31 0,-17-26 0,2-2 0,1 1 0,16 19 0,-13-22 0,1-2 0,1 0 0,0-1 0,2-1 0,-1-1 0,2-1 0,0-1 0,1 0 0,0-2 0,0-1 0,2-1 0,48 13 0,21-11 0,-1-3 0,154-8 0,-106-2 0,-47 1 0,102 3 0,-185-1 10,0 1 0,-1 0 0,1 1 0,0 0 0,-1 1 0,0 0 0,0 0 0,0 1 0,0 0 0,-1 1 0,12 10 0,-15-12-88,-1 1 0,0-1 0,-1 1-1,1 1 1,-1-1 0,0 0 0,0 1 0,0 0 0,-1 0-1,0 0 1,0 1 0,-1-1 0,1 1 0,-1-1 0,-1 1-1,0 0 1,1 0 0,-1 12 0,-1-12-6748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8:56:57.037"/>
    </inkml:context>
    <inkml:brush xml:id="br0">
      <inkml:brushProperty name="width" value="0.025" units="cm"/>
      <inkml:brushProperty name="height" value="0.025" units="cm"/>
      <inkml:brushProperty name="color" value="#5B2D90"/>
    </inkml:brush>
  </inkml:definitions>
  <inkml:trace contextRef="#ctx0" brushRef="#br0">1606 265 24575,'-14'0'0,"-18"0"0,-42-5 0,62 3 0,-1 0 0,1-1 0,0-1 0,-1 0 0,2-1 0,-18-8 0,-45-23 0,-3 4 0,-112-31 0,180 60 0,-89-21 0,-1 3 0,-133-10 0,228 30 0,-179-14 0,148 14 0,-1 2 0,0 2 0,-39 7 0,41-4 0,13-3 0,-35 9 0,50-10 0,1 0 0,0 0 0,0 0 0,0 1 0,0-1 0,1 1 0,-1 0 0,1 1 0,0-1 0,-1 1 0,-4 6 0,-49 48-1365,53-51-5461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8:57:05.198"/>
    </inkml:context>
    <inkml:brush xml:id="br0">
      <inkml:brushProperty name="width" value="0.025" units="cm"/>
      <inkml:brushProperty name="height" value="0.025" units="cm"/>
      <inkml:brushProperty name="color" value="#5B2D90"/>
    </inkml:brush>
  </inkml:definitions>
  <inkml:trace contextRef="#ctx0" brushRef="#br0">814 0 24575,'-9'11'0,"0"1"0,1-1 0,-9 18 0,-134 194 0,108-164 0,-235 294 0,187-241 0,37-49 0,26-33 0,2 2 0,-30 48 0,42-47 44,13-28-185,0 0 0,-1-1 0,0 0 0,0 1 0,0-1 0,0 0 1,-1 0-1,1 0 0,-5 5 0,1-5-6685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8:57:07.952"/>
    </inkml:context>
    <inkml:brush xml:id="br0">
      <inkml:brushProperty name="width" value="0.025" units="cm"/>
      <inkml:brushProperty name="height" value="0.025" units="cm"/>
      <inkml:brushProperty name="color" value="#5B2D90"/>
    </inkml:brush>
  </inkml:definitions>
  <inkml:trace contextRef="#ctx0" brushRef="#br0">0 1 24575,'17'14'0,"0"0"0,1 0 0,30 16 0,10 8 0,-33-20 0,-1 2 0,-1 0 0,-1 2 0,0 1 0,-2 0 0,-1 1 0,0 1 0,-2 1 0,-1 1 0,-1 0 0,12 32 0,12 33 0,-6-18 0,31 105 0,-31-51 0,-6 2 0,-6 1 0,9 245 0,-30-273-1365,0-91-5461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8:57:16.314"/>
    </inkml:context>
    <inkml:brush xml:id="br0">
      <inkml:brushProperty name="width" value="0.025" units="cm"/>
      <inkml:brushProperty name="height" value="0.025" units="cm"/>
      <inkml:brushProperty name="color" value="#5B2D90"/>
    </inkml:brush>
  </inkml:definitions>
  <inkml:trace contextRef="#ctx0" brushRef="#br0">820 1 24575,'-9'0'0,"0"2"0,0-1 0,1 1 0,-1 0 0,0 1 0,1 0 0,-1 0 0,1 1 0,0 0 0,0 1 0,0 0 0,1 0 0,0 0 0,-9 9 0,-6 7 0,0 1 0,-33 46 0,14-9 0,-34 65 0,70-114 0,-13 20 0,1 0 0,2 1 0,1 1 0,2 1 0,-14 54 0,-55 262 0,-9-13 0,77-293 0,5-21 0,-7 45 0,6 28 0,-2 20 0,11-113 3,0 0-1,-1-1 1,1 1-1,-1 0 1,1-1 0,-1 1-1,0-1 1,1 1-1,-1-1 1,0 1-1,0-1 1,0 1 0,0-1-1,0 0 1,0 1-1,-1-1 1,1 0-1,0 0 1,-1 0-1,1 0 1,-1 0 0,1 0-1,-1-1 1,1 1-1,-1 0 1,1-1-1,-1 1 1,0-1 0,1 0-1,-1 1 1,0-1-1,0 0 1,1 0-1,-4 0 1,-6-1-156,1-1 1,-1 1 0,1-2-1,-16-5 1,14 5-541,-2-1-6133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8:57:18.131"/>
    </inkml:context>
    <inkml:brush xml:id="br0">
      <inkml:brushProperty name="width" value="0.025" units="cm"/>
      <inkml:brushProperty name="height" value="0.025" units="cm"/>
      <inkml:brushProperty name="color" value="#5B2D90"/>
    </inkml:brush>
  </inkml:definitions>
  <inkml:trace contextRef="#ctx0" brushRef="#br0">1 0 24575,'1'0'0,"5"0"0,4 0 0,5 0 0,3 0 0,1 0 0,-2 0 0,-2 0 0,-4 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50:24.203"/>
    </inkml:context>
    <inkml:brush xml:id="br0">
      <inkml:brushProperty name="width" value="0.05" units="cm"/>
      <inkml:brushProperty name="height" value="0.05" units="cm"/>
      <inkml:brushProperty name="color" value="#D29A1C"/>
    </inkml:brush>
  </inkml:definitions>
  <inkml:trace contextRef="#ctx0" brushRef="#br0">30 1 24575,'-3'4'0,"1"1"0,-1-1 0,1-1 0,1-1 0,0-1 0,0 0 0,0 1 0,0 1 0,-1 1 0,0 1 0,-1 1 0,1-1 0,0 0 0,0 0 0,1 1 0,0-3 0,1 0 0,0-2 0,0 1 0,0 2 0,0-2 0,0 3 0,0-2 0,1 2 0,-1-3 0,2 1 0,-2-2 0,1 1 0,0-1 0,0 1 0,0-1 0,0 0 0,1 0 0,1 0 0,0-1 0,0 1 0,0-1 0,1 1 0,-1-1 0,0 1 0,-1-1 0,0 0 0,0 0 0,1 0 0,0 0 0,2 0 0,-1 0 0,1 0 0,-2 0 0,0 0 0,-2 0 0,0 0 0,0 0 0,1 0 0,1 0 0,1-1 0,1-1 0,1-2 0,1-2 0,-1-1 0,0-1 0,0 1 0,0-1 0,-1 1 0,-1 1 0,-2 2 0,-1 2 0,0 0 0,-1 1 0,0 0 0,0-1 0,0 0 0,0-1 0,-2 1 0,-1 0 0,-2-1 0,-1 0 0,0 1 0,-1 0 0,-1-1 0,3 2 0,0-1 0,4 2 0,0-1 0,-1 1 0,0-1 0,-3 0 0,2 1 0,-2-2 0,3 1 0,0 0 0,1 1 0,-1-1 0,0 1 0,0-1 0,0 0 0,0 0 0,1 0 0,0 1 0,0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1:59:32.302"/>
    </inkml:context>
    <inkml:brush xml:id="br0">
      <inkml:brushProperty name="width" value="0.025" units="cm"/>
      <inkml:brushProperty name="height" value="0.025" units="cm"/>
    </inkml:brush>
  </inkml:definitions>
  <inkml:trace contextRef="#ctx0" brushRef="#br0">1 1 24575,'0'2'0,"0"2"0,0 1 0,0 2 0,0 0 0,0 0 0,0 0 0,0 1 0,0 0 0,0 0 0,0 0 0,0 0 0,0-2-8191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4:26.262"/>
    </inkml:context>
    <inkml:brush xml:id="br0">
      <inkml:brushProperty name="width" value="0.025" units="cm"/>
      <inkml:brushProperty name="height" value="0.025" units="cm"/>
    </inkml:brush>
  </inkml:definitions>
  <inkml:trace contextRef="#ctx0" brushRef="#br0">0 0 24575,'11'1'0,"-1"1"0,0 0 0,1 0 0,-1 1 0,0 0 0,0 0 0,16 10 0,37 11 0,92 24 0,-108-38 0,-1-1 0,1-2 0,-23-4 0</inkml:trace>
  <inkml:trace contextRef="#ctx0" brushRef="#br0" timeOffset="1">509 132 24575,'11'1'0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8:59:01.475"/>
    </inkml:context>
    <inkml:brush xml:id="br0">
      <inkml:brushProperty name="width" value="0.025" units="cm"/>
      <inkml:brushProperty name="height" value="0.025" units="cm"/>
    </inkml:brush>
  </inkml:definitions>
  <inkml:trace contextRef="#ctx0" brushRef="#br0">74 1 24575,'-2'0'5,"-1"0"0,0 0 0,1 1-1,-1 0 1,0-1 0,1 1 0,-1 0 0,1 0-1,0 0 1,-1 0 0,1 1 0,0-1 0,-1 1-1,1-1 1,0 1 0,0 0 0,0 0-1,1 0 1,-1 0 0,0 0 0,1 0 0,-1 0-1,1 1 1,-2 3 0,-1 3-217,1-1 0,1 0 0,-1 1-1,1 0 1,0-1 0,0 13 0,1-13-6614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1:00.792"/>
    </inkml:context>
    <inkml:brush xml:id="br0">
      <inkml:brushProperty name="width" value="0.025" units="cm"/>
      <inkml:brushProperty name="height" value="0.025" units="cm"/>
    </inkml:brush>
  </inkml:definitions>
  <inkml:trace contextRef="#ctx0" brushRef="#br0">1 1 24575,'14'1'0,"1"1"0,0 0 0,-1 1 0,28 10 0,-24-7 0,1-1 0,23 4 0,82 17 0,-35-6 0,29-3 0,47 9 0,-157-24 0,-1 0 0,0 1 0,1 0 0,-1 0 0,2 2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1:00.791"/>
    </inkml:context>
    <inkml:brush xml:id="br0">
      <inkml:brushProperty name="width" value="0.025" units="cm"/>
      <inkml:brushProperty name="height" value="0.025" units="cm"/>
    </inkml:brush>
  </inkml:definitions>
  <inkml:trace contextRef="#ctx0" brushRef="#br0">0 241 24575,'1'-5'0,"0"1"0,0-1 0,1 0 0,-1 0 0,1 0 0,0 1 0,0-1 0,0 1 0,1-1 0,0 1 0,-1 0 0,2 0 0,-1 0 0,0 1 0,1-1 0,0 1 0,-1 0 0,9-5 0,8-17 0,-18 22 0,-1 0 0,1 0 0,0 1 0,0-1 0,1 0 0,-1 1 0,0 0 0,1-1 0,5-2 0,33-20 0,-23 13 0,0 1 0,1 2 0,0-1 0,0 2 0,23-6 0,-14 9 0,0 1 0,1 1 0,-1 2 0,1 0 0,34 6 0,-55-4 0,-1 0 0,1 1 0,-1 0 0,1 1 0,-1 0 0,0 0 0,0 0 0,0 1 0,0 0 0,-1 0 0,1 1 0,-1 0 0,0 0 0,-1 0 0,10 12 0,12 9 0,-15-14 0,-1 1 0,0 1 0,-1 0 0,-1 0 0,0 1 0,8 20 0,-6-14 0,-7-10-85,0 0 0,-1 1 0,-1-1 0,1 1 0,-2 0 0,0 0-1,0-1 1,-2 22 0,1-22-514,0-5-4521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8:59:01.478"/>
    </inkml:context>
    <inkml:brush xml:id="br0">
      <inkml:brushProperty name="width" value="0.025" units="cm"/>
      <inkml:brushProperty name="height" value="0.025" units="cm"/>
    </inkml:brush>
  </inkml:definitions>
  <inkml:trace contextRef="#ctx0" brushRef="#br0">13 0 24575,'0'2'0,"-1"-1"0,-1 3 0,0 0 0,0 1 0,-1 0 0,0 0-8191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8:59:01.479"/>
    </inkml:context>
    <inkml:brush xml:id="br0">
      <inkml:brushProperty name="width" value="0.025" units="cm"/>
      <inkml:brushProperty name="height" value="0.025" units="cm"/>
    </inkml:brush>
  </inkml:definitions>
  <inkml:trace contextRef="#ctx0" brushRef="#br0">318 1 24575,'-17'0'0,"8"-1"0,0 1 0,1 0 0,-1 1 0,0 0 0,0 0 0,1 1 0,-1 0 0,1 0 0,-14 6 0,7 1 0,0 0 0,1 1 0,0 1 0,1 0 0,0 0 0,1 2 0,0 0 0,1 0 0,-17 26 0,-16 27 0,36-52-1365,6-6-5461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8:59:01.480"/>
    </inkml:context>
    <inkml:brush xml:id="br0">
      <inkml:brushProperty name="width" value="0.025" units="cm"/>
      <inkml:brushProperty name="height" value="0.025" units="cm"/>
    </inkml:brush>
  </inkml:definitions>
  <inkml:trace contextRef="#ctx0" brushRef="#br0">169 0 24575,'-2'1'0,"0"1"0,0-1 0,0 1 0,0-1 0,0 1 0,0 0 0,0 0 0,1 0 0,-1 0 0,0 0 0,1 0 0,0 0 0,0 1 0,-2 2 0,-10 15 0,3-10 0,0 1 0,1 0 0,1 0 0,-12 19 0,-11 17 0,27-41 13,0 1 0,0 0-1,1 0 1,0 0 0,0 0-1,-3 14 1,-6 13-1467,10-29-5372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8:59:01.481"/>
    </inkml:context>
    <inkml:brush xml:id="br0">
      <inkml:brushProperty name="width" value="0.025" units="cm"/>
      <inkml:brushProperty name="height" value="0.025" units="cm"/>
    </inkml:brush>
  </inkml:definitions>
  <inkml:trace contextRef="#ctx0" brushRef="#br0">20 0 24575,'1'82'0,"-3"87"0,2-157-227,-2 0-1,0 0 1,0 0-1,-1 0 1,-5 12-1,6-19-6598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8:59:01.482"/>
    </inkml:context>
    <inkml:brush xml:id="br0">
      <inkml:brushProperty name="width" value="0.025" units="cm"/>
      <inkml:brushProperty name="height" value="0.025" units="cm"/>
    </inkml:brush>
  </inkml:definitions>
  <inkml:trace contextRef="#ctx0" brushRef="#br0">0 0 24575,'4'9'0,"0"0"0,1 0 0,8 12 0,-8-13 0,0 0 0,0 1 0,-1-1 0,4 11 0,0 11-227,-1 1-1,-1 0 1,-2 1-1,-1 0 1,-2 33-1,-1-56-6598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8:59:01.483"/>
    </inkml:context>
    <inkml:brush xml:id="br0">
      <inkml:brushProperty name="width" value="0.025" units="cm"/>
      <inkml:brushProperty name="height" value="0.025" units="cm"/>
    </inkml:brush>
  </inkml:definitions>
  <inkml:trace contextRef="#ctx0" brushRef="#br0">1 0 24575,'1'1'0,"0"-1"0,1 1 0,-1-1 0,0 1 0,0-1 0,1 1 0,-1 0 0,0 0 0,0-1 0,0 1 0,0 0 0,0 0 0,0 0 0,0 0 0,0 0 0,1 3 0,15 24 0,-11-18 0,10 14 0,-2-3 0,-1-1 0,-1 1 0,15 36 0,-20-37 0,2 4 0,-1 0 0,6 31 0,-8-28-1365,-5-19-5461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35"/>
    </inkml:context>
    <inkml:brush xml:id="br0">
      <inkml:brushProperty name="width" value="0.03528" units="cm"/>
      <inkml:brushProperty name="height" value="0.03528" units="cm"/>
    </inkml:brush>
  </inkml:definitions>
  <inkml:trace contextRef="#ctx0" brushRef="#br0">166 0 24575,'-5'71'0,"-2"-1"0,-4 0 0,-34 119 0,23-104 0,-22 119 0,36-163 0,3-23 0,2 1 0,0-1 0,0 21 0,3-18-455,-1-1 0,-6 32 0,5-47-6371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8:59:01.484"/>
    </inkml:context>
    <inkml:brush xml:id="br0">
      <inkml:brushProperty name="width" value="0.025" units="cm"/>
      <inkml:brushProperty name="height" value="0.025" units="cm"/>
    </inkml:brush>
  </inkml:definitions>
  <inkml:trace contextRef="#ctx0" brushRef="#br0">75 19 24575,'13'-1'0,"1"1"0,-1 1 0,0 0 0,1 1 0,-1 0 0,0 1 0,21 8 0,-47-8 0,-8-4 0,19 1 0,-21-6 0,22 6 0,0 0 0,0 0 0,0-1 0,0 1 0,0 0 0,0-1 0,1 1 0,-1 0 0,0-1 0,0 0 0,0 1 0,1-1 0,-1 1 0,0-1 0,1 0 0,-1 1 0,1-1 0,-1 0 0,1 0 0,-2-1 0,2 2 0,0-1 0,1 1 0,-1 0 0,0 0 0,0-1 0,0 1 0,0 0 0,0 0 0,0 0 0,1-1 0,-1 1 0,0 0 0,0 0 0,0 0 0,0-1 0,1 1 0,-1 0 0,0 0 0,0 0 0,1 0 0,-1 0 0,0 0 0,0 0 0,1-1 0,-1 1 0,0 0 0,0 0 0,1 0 0,-1 0 0,0 0 0,0 0 0,1 0 0,-1 0 0,0 0 0,0 0 0,1 0 0,-1 0 0,1 1 0,16 1 0,-5-1 0,-20-8 0,3 5 0,-1 0 0,1 0 0,0 0 0,-1 1 0,1 0 0,-1 0 0,1 0 0,-1 0 0,0 1 0,-9 1 0,21-2 0,0 1 0,0 0 0,0 0 0,-1 0 0,1 1 0,0 0 0,0 0 0,0 1 0,-1-1 0,1 1 0,-1 0 0,0 1 0,1 0 0,-1-1 0,0 1 0,0 1 0,-1-1 0,1 1 0,-1 0 0,1 0 0,4 7 0,-15-16 0,0 0 0,0 0 0,-1 0 0,1 1 0,-1 0 0,0 0 0,-1 0 0,1 1 0,-1 1 0,1-1 0,-1 1 0,0 0 0,-9 0 0,0 1-114,4 1-136,1 0 0,-1 1 0,1 0-1,-15 3 1,21-2-6576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8:59:01.474"/>
    </inkml:context>
    <inkml:brush xml:id="br0">
      <inkml:brushProperty name="width" value="0.025" units="cm"/>
      <inkml:brushProperty name="height" value="0.025" units="cm"/>
    </inkml:brush>
  </inkml:definitions>
  <inkml:trace contextRef="#ctx0" brushRef="#br0">1 1 24575,'27'17'0,"-23"-15"0,-1-1 0,0 1 0,1 0 0,-1 0 0,0 1 0,0-1 0,4 5 0,18 19 0,-18-19 0,0 0 0,0 0 0,-1 0 0,-1 1 0,10 16 0,-11-17 0,0-1 0,0 0 0,0 0 0,1-1 0,0 1 0,0-1 0,1 0 0,-1 0 0,1-1 0,0 0 0,0 0 0,0 0 0,1-1 0,0 0 0,-1 0 0,1 0 0,0-1 0,0 0 0,0 0 0,1-1 0,-1 0 0,0-1 0,0 1 0,1-1 0,-1 0 0,0-1 0,1 0 0,-1 0 0,0-1 0,0 0 0,0 0 0,0 0 0,0-1 0,-1 0 0,1-1 0,-1 1 0,12-9 0,-12 8 0,0 1 0,0 0 0,0 0 0,1 1 0,-1 0 0,1 0 0,-1 0 0,1 1 0,0 0 0,0 0 0,0 1 0,0 0 0,-1 0 0,1 0 0,0 1 0,10 3 0,-15-3 0,1 0 0,-1 0 0,0 1 0,0-1 0,0 1 0,0-1 0,0 1 0,-1 0 0,1 0 0,0 0 0,-1 0 0,1 0 0,-1 0 0,0 0 0,0 0 0,0 0 0,1 4 0,-1-3 0,1 0 0,-1-1 0,1 1 0,0 0 0,-1 0 0,1-1 0,0 1 0,1-1 0,-1 1 0,5 3 0,-1-2 0,0 0 0,-1-1 0,2 0 0,-1 0 0,0 0 0,1-1 0,-1 0 0,1 0 0,0 0 0,-1-1 0,1 0 0,0-1 0,0 1 0,0-1 0,0-1 0,0 1 0,0-1 0,12-3 0,34-29-1365,-49 30-5461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4:26.260"/>
    </inkml:context>
    <inkml:brush xml:id="br0">
      <inkml:brushProperty name="width" value="0.025" units="cm"/>
      <inkml:brushProperty name="height" value="0.025" units="cm"/>
    </inkml:brush>
  </inkml:definitions>
  <inkml:trace contextRef="#ctx0" brushRef="#br0">21 41 24206,'0'11'-124,"0"-1"-1,-1 1 1,-1-1-1,0 1 1,0-1-1,-1 0 0,-5 13 1,6-19-6702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0:34.439"/>
    </inkml:context>
    <inkml:brush xml:id="br0">
      <inkml:brushProperty name="width" value="0.05" units="cm"/>
      <inkml:brushProperty name="height" value="0.05" units="cm"/>
    </inkml:brush>
  </inkml:definitions>
  <inkml:trace contextRef="#ctx0" brushRef="#br0">149 120 24575,'1'-3'0,"-1"1"0,0-1 0,0 0 0,-1 1 0,1-1 0,0 0 0,-1 0 0,0 1 0,0-1 0,0 1 0,0-1 0,0 1 0,0-1 0,0 1 0,-1-1 0,1 1 0,-1 0 0,0 0 0,0 0 0,0 0 0,-2-2 0,-4-5 0,-9-13 0,16 20 0,0 0 0,0 0 0,0 0 0,-1 0 0,1 0 0,0 1 0,-1-1 0,0 1 0,1-1 0,-1 1 0,0-1 0,1 1 0,-1 0 0,0 0 0,0 0 0,0 0 0,0 0 0,0 0 0,0 1 0,-1-1 0,1 1 0,0-1 0,0 1 0,0 0 0,0 0 0,-5 0 0,-19-2 0,15 2 0,27 11 0,25 20 0,-22-16 0,-16-14 0,-7-6 0,-2-1 0,0 0 0,0 0 0,-1 1 0,0 0 0,0 0 0,-1 1 0,1 0 0,-1 0 0,-14-5 0,26 10 0,0 0 0,1 0 0,-1 0 0,0 0 0,0 1 0,7 3 0,-5 0 0,0 0 0,-1 0 0,1 0 0,7 10 0,-8-9 0,0 0 0,0-1 0,0 1 0,9 5 0,-53-41 0,-23-15 0,72 49 0,-1 2 0,1-1 0,-1 1 0,0 1 0,0 0 0,-1 0 0,0 0 0,0 1 0,-1 1 0,0-1 0,0 1 0,9 17 0,-14-22 0,1 0 0,-1 0 0,1-1 0,-1 1 0,1-1 0,0 0 0,0 0 0,1 0 0,-1 0 0,0 0 0,5 1 0,-7-3 0,0-1 0,-1 1 0,1-1 0,0 0 0,0 1 0,-1-1 0,1 0 0,0 0 0,0 0 0,0 1 0,0-1 0,-1 0 0,1 0 0,0 0 0,0 0 0,0-1 0,0 1 0,-1 0 0,1 0 0,0 0 0,0-1 0,0 1 0,0-1 0,0 0 0,0 0 0,0 0 0,0-1 0,0 1 0,0 0 0,0-1 0,-1 1 0,1-1 0,0 1 0,-1-1 0,0 1 0,1-1 0,-1 1 0,0-1 0,0 1 0,1-1 0,-2-2 0,2 1 0,-1 0 0,1 0 0,-1 0 0,0-1 0,0 1 0,0 0 0,0 0 0,-1 0 0,0 0 0,1 0 0,-1 0 0,0 0 0,0 0 0,0 1 0,-1-1 0,1 0 0,-1 1 0,0-1 0,1 1 0,-1-1 0,0 1 0,0 0 0,-1-1 0,1 1 0,0 1 0,-1-1 0,1 0 0,-1 0 0,-3-1 0,-23-18 0,23 17 0,22 20 0,-8-10 0,1 0 0,1 0 0,-1 0 0,1-1 0,-1-1 0,2 0 0,11 4 0,7 3 0,0-4 0,-25-7 0,0 1 0,0 0 0,0 0 0,0 0 0,-1 0 0,1 0 0,0 1 0,0 0 0,4 2 0,-42-3 0,18-6 0,0 1 0,-26-13 0,-11-3 0,36 14 0,0-1 0,-28-16 0,26 13 0,12 6-195,1 0 0,-1 1 0,0 1 0,0-1 0,0 1 0,-10-2 0,9 3-6631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4:26.259"/>
    </inkml:context>
    <inkml:brush xml:id="br0">
      <inkml:brushProperty name="width" value="0.05" units="cm"/>
      <inkml:brushProperty name="height" value="0.05" units="cm"/>
    </inkml:brush>
  </inkml:definitions>
  <inkml:trace contextRef="#ctx0" brushRef="#br0">0 18 24575,'71'-8'0,"-60"6"-273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4:26.253"/>
    </inkml:context>
    <inkml:brush xml:id="br0">
      <inkml:brushProperty name="width" value="0.05" units="cm"/>
      <inkml:brushProperty name="height" value="0.05" units="cm"/>
    </inkml:brush>
  </inkml:definitions>
  <inkml:trace contextRef="#ctx0" brushRef="#br0">251 27 24575,'-4'21'0,"0"-12"0,0 0 0,-1 0 0,0 0 0,0-1 0,-8 10 0,12-20 0,1-1 0,0 1 0,0-1 0,-1 1 0,1 0 0,-1-1 0,0 1 0,0 0 0,0-1 0,0 1 0,0 0 0,0 0 0,-2-2 0,-2 3 0,0 0 0,0 0 0,0 0 0,0 1 0,0 0 0,0 0 0,0 0 0,0 1 0,0 0 0,-9 2 0,-22 1 0,19-3-115,2-1-197,0 0-1,1-1 0,-17-3 1,24 2-6514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1:08.179"/>
    </inkml:context>
    <inkml:brush xml:id="br0">
      <inkml:brushProperty name="width" value="0.025" units="cm"/>
      <inkml:brushProperty name="height" value="0.025" units="cm"/>
    </inkml:brush>
  </inkml:definitions>
  <inkml:trace contextRef="#ctx0" brushRef="#br0">26 0 24575,'0'21'-227,"-1"0"-1,-1-1 1,0 1-1,-2-1 1,-10 37-1,12-52-6598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4:26.251"/>
    </inkml:context>
    <inkml:brush xml:id="br0">
      <inkml:brushProperty name="width" value="0.025" units="cm"/>
      <inkml:brushProperty name="height" value="0.025" units="cm"/>
    </inkml:brush>
  </inkml:definitions>
  <inkml:trace contextRef="#ctx0" brushRef="#br0">44 32 24575,'0'-1'0</inkml:trace>
  <inkml:trace contextRef="#ctx0" brushRef="#br0" timeOffset="1">47 8 24575,'2'-2'0,"3"-4"0,-7 8 0,-1 1-136,1-2 67</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4:26.244"/>
    </inkml:context>
    <inkml:brush xml:id="br0">
      <inkml:brushProperty name="width" value="0.025" units="cm"/>
      <inkml:brushProperty name="height" value="0.025" units="cm"/>
    </inkml:brush>
  </inkml:definitions>
  <inkml:trace contextRef="#ctx0" brushRef="#br0">15 7 24575,'0'2'0,"-3"3"0</inkml:trace>
  <inkml:trace contextRef="#ctx0" brushRef="#br0" timeOffset="-1">9 19 24575,'0'1'0,"-4"5"0,-1-1-8191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2:10.055"/>
    </inkml:context>
    <inkml:brush xml:id="br0">
      <inkml:brushProperty name="width" value="0.025" units="cm"/>
      <inkml:brushProperty name="height" value="0.025" units="cm"/>
      <inkml:brushProperty name="color" value="#5B2D90"/>
    </inkml:brush>
  </inkml:definitions>
  <inkml:trace contextRef="#ctx0" brushRef="#br0">90 0 24575,'-2'0'0,"-3"0"0,-1 0 0,-1 0 0,0 0 0,-1 0 0,0 0 0,2 2 0,-1-1 0,0 2 0,1 0 0,1 1 0,1-1 0,0 1 0,0 0 0,0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57"/>
    </inkml:context>
    <inkml:brush xml:id="br0">
      <inkml:brushProperty name="width" value="0.03528" units="cm"/>
      <inkml:brushProperty name="height" value="0.03528" units="cm"/>
    </inkml:brush>
  </inkml:definitions>
  <inkml:trace contextRef="#ctx0" brushRef="#br0">0 8 24575,'912'-8'-1365,"-906"8"-5461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2:22.034"/>
    </inkml:context>
    <inkml:brush xml:id="br0">
      <inkml:brushProperty name="width" value="0.025" units="cm"/>
      <inkml:brushProperty name="height" value="0.025" units="cm"/>
      <inkml:brushProperty name="color" value="#5B2D90"/>
    </inkml:brush>
  </inkml:definitions>
  <inkml:trace contextRef="#ctx0" brushRef="#br0">0 0 24575,'0'3'0,"3"0"0,0 2 0,2-1 0,-1 0 0,0 0 0,0 1 0,1-1 0,-2 0 0,1-1 0,0 1 0,-2 0 0,0 3 0,-1 0-8191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4:32.315"/>
    </inkml:context>
    <inkml:brush xml:id="br0">
      <inkml:brushProperty name="width" value="0.035" units="cm"/>
      <inkml:brushProperty name="height" value="0.035" units="cm"/>
    </inkml:brush>
  </inkml:definitions>
  <inkml:trace contextRef="#ctx0" brushRef="#br0">1 1 24575,'9'0'0,"-1"1"0,1 0 0,-1 1 0,13 4 0,-13-4 0,1 0 0,-1 0 0,1 0 0,16 0 0,5-2-455,0 2 0,32 6 0,-55-7-6371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4:35.840"/>
    </inkml:context>
    <inkml:brush xml:id="br0">
      <inkml:brushProperty name="width" value="0.035" units="cm"/>
      <inkml:brushProperty name="height" value="0.035" units="cm"/>
    </inkml:brush>
  </inkml:definitions>
  <inkml:trace contextRef="#ctx0" brushRef="#br0">1 1 24575,'100'11'0,"-85"-8"0,26 5 0,-29-4 0,0-2 0,1 0 0,23 1 0,37-3 0,-67 0 0,-8 0 0,-39 0 0,24 0 0,6 1 0,0-1 0,0 0 0,0-1 0,0 0 0,0-1 0,0 0 0,1 0 0,-22-9 0,42 16-151,0-1-1,0-1 0,1 1 0,-1-2 1,1 1-1,-1-2 0,1 1 1,14-1-1,-19-1-6674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0:02.803"/>
    </inkml:context>
    <inkml:brush xml:id="br0">
      <inkml:brushProperty name="width" value="0.025" units="cm"/>
      <inkml:brushProperty name="height" value="0.025" units="cm"/>
    </inkml:brush>
  </inkml:definitions>
  <inkml:trace contextRef="#ctx0" brushRef="#br0">0 1 24575,'0'1'0,"2"1"0,1-1 0,0 2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0:04.045"/>
    </inkml:context>
    <inkml:brush xml:id="br0">
      <inkml:brushProperty name="width" value="0.025" units="cm"/>
      <inkml:brushProperty name="height" value="0.025" units="cm"/>
    </inkml:brush>
  </inkml:definitions>
  <inkml:trace contextRef="#ctx0" brushRef="#br0">36 0 24575,'-1'0'0,"0"3"0,-4 0 0,1 2 0,-1 0 0,0 1 0,0 0 0,1-1 0,1 1 0,1-1-8191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0:38.681"/>
    </inkml:context>
    <inkml:brush xml:id="br0">
      <inkml:brushProperty name="width" value="0.05" units="cm"/>
      <inkml:brushProperty name="height" value="0.05" units="cm"/>
    </inkml:brush>
  </inkml:definitions>
  <inkml:trace contextRef="#ctx0" brushRef="#br0">0 1 24575,'6'0'0,"-1"0"0,0 0 0,1 0 0,-1 1 0,1 0 0,-1 0 0,0 0 0,0 1 0,0 0 0,1 0 0,7 4 0,-4-2 0,1 0 0,0 0 0,0-1 0,0-1 0,18 3 0,-16-4 0,1 2 0,0 0 0,13 5 0,17 7 0,52 12 0,-61-18 0,-32-9 0,-1 0 0,0 0 0,0 1 0,0-1 0,0 0 0,1 1 0,-1-1 0,0 1 0,0-1 0,0 1 0,0 0 0,0-1 0,0 1 0,0 0 0,-1 0 0,1 0 0,1 1 0,-2-1 0,0-1 0,0 1 0,0-1 0,0 1 0,0-1 0,0 1 0,0-1 0,0 1 0,0-1 0,0 1 0,0-1 0,0 1 0,-1-1 0,1 1 0,0-1 0,0 1 0,-1-1 0,1 0 0,0 1 0,-1-1 0,1 1 0,0-1 0,-1 0 0,1 1 0,0-1 0,-2 1 0,-2 2 0,0 0 0,-1-1 0,0 1 0,1-1 0,-11 4 0,8-4 0,-7 2 0,0 0 0,0-1 0,-18 3 0,29-6 0,0 0 0,0 1 0,0-1 0,1 0 0,-1-1 0,0 1 0,0 0 0,0-1 0,0 0 0,1 1 0,-1-1 0,0 0 0,1 0 0,-1-1 0,0 1 0,1-1 0,0 1 0,-1-1 0,1 0 0,0 0 0,0 0 0,0 0 0,-2-2 0,4 4 0,0 0 0,-1 0 0,1 0 0,0-1 0,0 1 0,0 0 0,0 0 0,0 0 0,0 0 0,-1-1 0,1 1 0,0 0 0,0 0 0,0 0 0,0 0 0,0-1 0,0 1 0,0 0 0,0 0 0,0 0 0,0-1 0,0 1 0,0 0 0,0 0 0,0 0 0,0-1 0,0 1 0,0 0 0,0 0 0,0 0 0,0-1 0,0 1 0,0 0 0,0 0 0,0 0 0,0 0 0,1-1 0,-1 1 0,0 0 0,0 0 0,0 0 0,0 0 0,0 0 0,1-1 0,-1 1 0,0 0 0,0 0 0,1 0 0,13 0 0,14 8 0,-13-3 0,-1-1 0,1 0 0,0-2 0,0 1 0,0-2 0,1 0 0,18-2 0,-52-3 0,-20 1 0,11 4-109,14 0-100,-1-1-1,0 0 1,1-1 0,0-1-1,-26-5 1,31 4-6617</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0:40.016"/>
    </inkml:context>
    <inkml:brush xml:id="br0">
      <inkml:brushProperty name="width" value="0.05" units="cm"/>
      <inkml:brushProperty name="height" value="0.05" units="cm"/>
    </inkml:brush>
  </inkml:definitions>
  <inkml:trace contextRef="#ctx0" brushRef="#br0">1 0 24575,'2'4'0,"1"-1"0,0 0 0,0 0 0,0-1 0,0 1 0,0-1 0,1 1 0,-1-1 0,1 0 0,0 0 0,5 1 0,-1-1-97,0 0-1,-1 0 1,1-1-1,0-1 1,0 1-1,0-1 1,0-1-1,0 0 1,0 0-1,0 0 1,0-1-1,-1 0 0,11-4 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0:40.586"/>
    </inkml:context>
    <inkml:brush xml:id="br0">
      <inkml:brushProperty name="width" value="0.05" units="cm"/>
      <inkml:brushProperty name="height" value="0.05" units="cm"/>
    </inkml:brush>
  </inkml:definitions>
  <inkml:trace contextRef="#ctx0" brushRef="#br0">2 1 24575,'0'1'0,"-2"2"0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0:42.262"/>
    </inkml:context>
    <inkml:brush xml:id="br0">
      <inkml:brushProperty name="width" value="0.05" units="cm"/>
      <inkml:brushProperty name="height" value="0.05" units="cm"/>
    </inkml:brush>
  </inkml:definitions>
  <inkml:trace contextRef="#ctx0" brushRef="#br0">0 0 24575,'24'2'0,"48"8"0,7 0 0,45-2-1365,-117-8-5461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0:47.591"/>
    </inkml:context>
    <inkml:brush xml:id="br0">
      <inkml:brushProperty name="width" value="0.05" units="cm"/>
      <inkml:brushProperty name="height" value="0.05" units="cm"/>
    </inkml:brush>
  </inkml:definitions>
  <inkml:trace contextRef="#ctx0" brushRef="#br0">1 0 24575,'0'1'0,"2"1"0,3-1 0,1 1 0,1 0 0,0 0 0,1 0 0,0-1 0,1 0 0,0 0 0,0-1 0,0 0 0,-1 0 0,0 0 0,-1 0 0,2 0 0,0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58"/>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0:48.884"/>
    </inkml:context>
    <inkml:brush xml:id="br0">
      <inkml:brushProperty name="width" value="0.05" units="cm"/>
      <inkml:brushProperty name="height" value="0.05" units="cm"/>
    </inkml:brush>
  </inkml:definitions>
  <inkml:trace contextRef="#ctx0" brushRef="#br0">0 1 24575,'0'3'0,"1"0"0,-1 1 0,0-1 0,1 0 0,0 1 0,0-1 0,0 0 0,0 0 0,0 1 0,1-1 0,-1 0 0,1 0 0,0-1 0,0 1 0,0 0 0,0-1 0,0 1 0,1-1 0,-1 0 0,1 1 0,-1-1 0,1 0 0,0-1 0,0 1 0,0 0 0,0-1 0,6 2 0,-7-2 0,1 0 0,0-1 0,0 1 0,-1-1 0,1 0 0,0 0 0,0 0 0,0 0 0,-1 0 0,1-1 0,0 1 0,0-1 0,-1 0 0,1 0 0,0 0 0,-1 0 0,1 0 0,-1-1 0,1 1 0,-1-1 0,0 1 0,0-1 0,0 0 0,0 0 0,0 0 0,0 0 0,0 0 0,0 0 0,-1-1 0,1 1 0,-1-1 0,2-4 0,4 0 120,-5 7-321,-4 4-1083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0:51.371"/>
    </inkml:context>
    <inkml:brush xml:id="br0">
      <inkml:brushProperty name="width" value="0.05" units="cm"/>
      <inkml:brushProperty name="height" value="0.05" units="cm"/>
    </inkml:brush>
  </inkml:definitions>
  <inkml:trace contextRef="#ctx0" brushRef="#br0">1 1 24575,'0'2'0,"0"1"0,0 0 0,0 0 0,0 0 0,0 0 0,1-1 0,-1 1 0,1 0 0,0 0 0,0-1 0,0 1 0,0 0 0,0-1 0,1 1 0,-1-1 0,1 0 0,0 1 0,1 1 0,0-2 0,1 0 0,-1 0 0,0-1 0,0 1 0,1-1 0,-1 0 0,1 0 0,-1 0 0,1-1 0,-1 1 0,1-1 0,-1 0 0,1 0 0,3 0 0,0 0 0,-4 0 0,0 1 0,0-1 0,0 0 0,0 0 0,0 0 0,0 0 0,0 0 0,0-1 0,0 1 0,0-1 0,0 0 0,0 0 0,0 0 0,0-1 0,0 1 0,-1-1 0,1 1 0,0-1 0,-1 0 0,1 0 0,-1 0 0,0 0 0,0 0 0,0-1 0,2-2 0,4-4-1365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4:40.446"/>
    </inkml:context>
    <inkml:brush xml:id="br0">
      <inkml:brushProperty name="width" value="0.035" units="cm"/>
      <inkml:brushProperty name="height" value="0.035" units="cm"/>
    </inkml:brush>
  </inkml:definitions>
  <inkml:trace contextRef="#ctx0" brushRef="#br0">1 1 24575,'8'1'0,"1"0"0,-1 1 0,0 0 0,0 1 0,0 0 0,0 0 0,0 1 0,11 6 0,-9-4 0,0-1 0,1 0 0,-1-1 0,16 4 0,4-1 0,46 18 0,-55-17 0,0 0 0,1-2 0,0 0 0,34 3 0,-42-7 0,1 1 0,0 0 0,23 9 0,-22-7 0,0 0 0,28 4 0,47 11-1365,-85-20-5461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14:09.407"/>
    </inkml:context>
    <inkml:brush xml:id="br0">
      <inkml:brushProperty name="width" value="0.02646" units="cm"/>
      <inkml:brushProperty name="height" value="0.02646" units="cm"/>
    </inkml:brush>
  </inkml:definitions>
  <inkml:trace contextRef="#ctx0" brushRef="#br0">699 1 24575,'-15'2'0,"0"0"0,1 1 0,-1 1 0,1 0 0,0 1 0,0 0 0,1 2 0,-1-1 0,1 1 0,-12 10 0,-40 18 0,19-10 0,0 2 0,-51 40 0,36-23 0,50-36 0,0 2 0,1-1 0,0 2 0,1-1 0,-15 23 0,15-20 0,0-1 0,-1-1 0,0 1 0,-21 17 0,25-24 11,1 1-1,0 0 1,0 0-1,0 1 1,1-1-1,0 1 1,0 0-1,-4 10 1,-13 21-1471,14-28-5366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9:17.316"/>
    </inkml:context>
    <inkml:brush xml:id="br0">
      <inkml:brushProperty name="width" value="0.1" units="cm"/>
      <inkml:brushProperty name="height" value="0.1" units="cm"/>
      <inkml:brushProperty name="color" value="#D29A1C"/>
    </inkml:brush>
  </inkml:definitions>
  <inkml:trace contextRef="#ctx0" brushRef="#br0">133 10 24575,'-10'0'0,"1"1"0,-2 1 0,5 1 0,-5 1 0,6 0 0,-3 2 0,1 0 0,0 0 0,1 0 0,0-1 0,1 0 0,1 0 0,-1 0 0,1 0 0,0 0 0,0-1 0,0 2 0,2-3 0,-1 3 0,1-3 0,0 2 0,0 0 0,1 1 0,0-1 0,0-1 0,0 1 0,0-1 0,1 2 0,0-2 0,0 2 0,0-2 0,0 2 0,0 1 0,0-2 0,2 2 0,0-3 0,1 1 0,0 0 0,0 0 0,0 0 0,-1-1 0,1 0 0,0 0 0,-1-2 0,0 1 0,-1-1 0,1 0 0,0 0 0,1 1 0,-1-1 0,1 1 0,1 0 0,0 1 0,1 0 0,1 1 0,0-1 0,1 0 0,-1 1 0,-1-2 0,1 1 0,0-1 0,0 0 0,-1 1 0,0-2 0,0 1 0,0-1 0,0-1 0,2-1 0,-3 1 0,2-1 0,-2 0 0,1 0 0,1 0 0,-1 0 0,2 0 0,-1 0 0,1 0 0,0-1 0,-1-1 0,-1 0 0,-1-1 0,-1 2 0,-1-2 0,-1 2 0,2 0 0,-1-1 0,1-1 0,1 0 0,1-1 0,1 1 0,-1-1 0,1 1 0,-1-1 0,0 0 0,0 0 0,1-1 0,-2 2 0,1 0 0,-3 1 0,0-1 0,1-1 0,0 0 0,0 1 0,1-1 0,-1 1 0,-1-1 0,1 0 0,0-1 0,-1 2 0,1-1 0,-1 2 0,-1-1 0,0 0 0,0 1 0,0-1 0,0 0 0,0 0 0,-1 0 0,0 0 0,0-1 0,0 0 0,0 0 0,0 0 0,0 0 0,0 1 0,0-2 0,0 2 0,0 0 0,0-1 0,0 1 0,0 0 0,0 0 0,-1 1 0,0-1 0,-1-1 0,0 2 0,0-3 0,0 2 0,1 1 0,-2-3 0,2 4 0,-1-2 0,0 0 0,-1 0 0,0 0 0,0 0 0,0 0 0,1 0 0,-1 1 0,1 0 0,-1 0 0,1-1 0,-1 0 0,2 0 0,-2 0 0,2 1 0,-2 0 0,1 0 0,0-1 0,-1 1 0,0-1 0,0 1 0,0-1 0,0 1 0,1-1 0,-1 0 0,0 1 0,0 0 0,1 0 0,-2 0 0,1 1 0,0 0 0,0-1 0,0 0 0,0 1 0,0 0 0,0 0 0,0 1 0,0-2 0,-1 2 0,2 0 0,-1 0 0,0 0 0,0 0 0,1-1 0,-1 1 0,1-1 0,-2 1 0,2 0 0,-2 0 0,2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9:17.317"/>
    </inkml:context>
    <inkml:brush xml:id="br0">
      <inkml:brushProperty name="width" value="0.1" units="cm"/>
      <inkml:brushProperty name="height" value="0.1" units="cm"/>
      <inkml:brushProperty name="color" value="#D29A1C"/>
    </inkml:brush>
  </inkml:definitions>
  <inkml:trace contextRef="#ctx0" brushRef="#br0">1 21 24575,'25'0'0,"1"0"0,0 0 0,-1 0 0,3 0 0,1 0 0,3 0 0,-1 0 0,-2 0 0,-1 0 0,-3 0 0,-3 0 0,-3 0 0,-4 0 0,0 0 0,-4 0 0,0 0 0,0 0 0,0 0 0,1 0 0,1 0 0,-2-2 0,1 0 0,-1-1 0,-1 2 0,-1 1 0,-1-1 0,-1 0 0,0 0 0,-1 0 0,-1 1 0,-2-1 0,1 0 0,-1 1 0,1-1 0,-1 1 0,2 0 0,-2 0 0,2-1 0,-1 0 0,1 0 0,-1 1 0,1 0 0,-1-1 0,-1 1 0,0-1 0,-1 0 0,1 1 0,1 0 0,-1 1 0,-1 1 0,-2 6 0,0-3 0,0 9 0,0-3 0,0 3 0,0 1 0,0-3 0,0-1 0,0 0 0,0 0 0,0 1 0,0-1 0,0-2 0,0 0 0,0-2 0,0 0 0,0 2 0,0-4 0,0 3 0,0-5 0,0 1 0,0 0 0,0-2 0,0 1 0,0-1 0,0 1 0,0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9:17.318"/>
    </inkml:context>
    <inkml:brush xml:id="br0">
      <inkml:brushProperty name="width" value="0.1" units="cm"/>
      <inkml:brushProperty name="height" value="0.1" units="cm"/>
      <inkml:brushProperty name="color" value="#D29A1C"/>
    </inkml:brush>
  </inkml:definitions>
  <inkml:trace contextRef="#ctx0" brushRef="#br0">1 22 24575,'0'6'0,"0"0"0,0-5 0,0 1 0,0-9 0,0 6 0,0-8 0,0 7 0,0 1 0,0-2 0,0 0 0,0 0 0,0 0 0,0 1 0,0-1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15:28.575"/>
    </inkml:context>
    <inkml:brush xml:id="br0">
      <inkml:brushProperty name="width" value="0.02646" units="cm"/>
      <inkml:brushProperty name="height" value="0.02646" units="cm"/>
    </inkml:brush>
  </inkml:definitions>
  <inkml:trace contextRef="#ctx0" brushRef="#br0">468 1 24575,'-8'10'0,"0"-1"0,1 1 0,0 0 0,-10 20 0,1-3 0,-35 68 0,3 1 0,6 2 0,4 2 0,5 1 0,-23 125 0,14-59 0,-19 106 0,28 447 0,34-646 0,-2 49-1365,1-98-5461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15:37.698"/>
    </inkml:context>
    <inkml:brush xml:id="br0">
      <inkml:brushProperty name="width" value="0.02646" units="cm"/>
      <inkml:brushProperty name="height" value="0.02646" units="cm"/>
    </inkml:brush>
  </inkml:definitions>
  <inkml:trace contextRef="#ctx0" brushRef="#br0">0 1 24575,'1'1'0,"0"1"0,-1-1 0,1 1 0,0-1 0,-1 0 0,1 1 0,0-1 0,0 0 0,0 1 0,0-1 0,1 0 0,-1 0 0,0 0 0,0 0 0,1 0 0,-1-1 0,3 3 0,28 13 0,-30-15 0,99 44 0,116 34 0,-158-62 0,2-2 0,0-3 0,93 6 0,-114-15 0,0 0 0,-1 3 0,0 1 0,48 16 0,-40-9 0,1-2 0,0-3 0,0-1 0,55 1 0,199-9 0,-128-3 0,13 3-1365,-167 0-5461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2T12:30:22.93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962 572,'0'-3,"-4"-5,-3 0,-2-1,-4-1,-2-1,0 2,-3 2,-1-1,-1 1,-3-4,-2-1,-7-1,1-2,0 3,-3-4,-1-1,4 0,-2-1,2 1,-1 5,1 0,2 4,4-2,4 2,-2-2,2 3,-2-5,-1 0,3-2,-1-1,3 3,0-1,1 3,0-1,2 1,0-2,2-1,1 0,1 2,0-1,-1 2,-1 0,0 1,3 0,1 0,2 0,0 1,3-2,-1 2,1-2,-1 2,1 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36"/>
    </inkml:context>
    <inkml:brush xml:id="br0">
      <inkml:brushProperty name="width" value="0.03528" units="cm"/>
      <inkml:brushProperty name="height" value="0.03528" units="cm"/>
    </inkml:brush>
  </inkml:definitions>
  <inkml:trace contextRef="#ctx0" brushRef="#br0">0 1 24575,'31'43'0,"-27"-37"0,0 2 0,0-1 0,-1 0 0,0 1 0,-1-1 0,1 1 0,-2 0 0,1 0 0,-1 0 0,1 15 0,-3-21 0,1-1 0,0 1 0,0 0 0,0-1 0,1 1 0,-1-1 0,0 1 0,1-1 0,-1 1 0,1-1 0,-1 1 0,1-1 0,0 1 0,-1-1 0,1 1 0,0-1 0,0 0 0,0 0 0,0 1 0,0-1 0,1 0 0,-1 0 0,0 0 0,0 0 0,1 0 0,-1-1 0,0 1 0,3 1 0,3 0 0,0 0 0,1-1 0,-1 0 0,0 0 0,11-1 0,-13 0 0,-1 0 0,1 0 0,-1 0 0,1 0 0,0 1 0,-1 0 0,1 0 0,-1 0 0,0 0 0,1 1 0,-1-1 0,0 1 0,0 0 0,0 1 0,6 3 0,0 6 0,-6-6 0,1-1 0,-1 0 0,1 0 0,1 0 0,-1 0 0,10 5 0,50 42 0,-55-46-105,-5-4-75,-1 0 0,0 0 0,0 1 0,0 0 0,0 0 0,7 6 0,-7-4-6646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2T12:30:24.45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1224 298,'-3'0,"-1"0,-9-6,-8-2,-8-3,-7-6,-9 1,-7 0,-6 1,3 5,-2-3,4 1,5 3,7 3,1 2,6 1,2 3,1-4,-6 1,1-4,-6 1,-5-6,-7-1,-6 0,0 0,4-1,7-1,6 1,9 2,8 2,9 2,7 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2T12:30:25.25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1580 0,'0'4,"0"3,-1 0,-4 7,-8 2,-8 0,-4-1,-19-2,-7-3,-14 1,-5 1,1-3,-12-3,-2-2,-9-2,3-1,8-1,7 0,-5-1,5 1,3-1,11 1,-3 0,2 0,5 3,9 1,7 0,2-1,5 0,3-2,4 0,5-1,6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2T12:30:26.07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1573 0,'-2'0,"-2"0,-7 0,-13 4,-7 0,-7 0,-1 5,-17 5,-13-2,-1 6,-4-3,3 2,4-4,8-4,3 4,5-2,3 2,5-3,-4 4,3 0,4-4,-4 1,0-2,-5-3,4 4,1 1,-6 0,-3 0,2 3,-2 3,2-2,6-3,4 0,8-4,9-1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2T12:30:26.88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1311 1,'-4'0,"-7"0,-6 0,-10 0,-7 0,-11 0,-9 0,-3 0,-4 0,1 0,1 0,2 0,4 0,4 0,7 0,0 0,4 0,3 0,-1 0,-3 0,-3 0,-3 0,-10 0,1 0,0 0,5 0,1 6,6 2,8-1,6 0,5-2,6-3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2T12:30:28.41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1116 369,'-5'0,"-15"-6,-11-3,-10-2,-10-5,-4 0,-11-8,3 2,3 1,7 4,6 5,7-2,9 2,4 3,1 2,1 0,-2 2,2 0,0-1,0-6,-4-1,-1-1,0 2,2 2,0 3,-4 0,0 2,4 1,4 1,2-5,4-2,0 3,3-2,3 0,1 4,3-3,2 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2T12:30:35.06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1285 1,'-2'0,"-2"0,-6 0,-1 0,-2 0,0 0,-3 0,-1 0,-5 0,-3 0,-7 0,-8 3,-8 1,-8 0,-1 0,4-3,2 7,7 1,8-1,6-2,5-2,6-1,4 2,2-1,-4 0,-3-1,-8-1,-8 1,2 2,-3-1,0 5,-1 2,-1 0,4 1,1-5,2 0,2-4,4-1,2-1,5-1,3-1,0 4,1 0,2 1,0-1,0-1,2-1,0 0,-1-1,-1 0,1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25:31.010"/>
    </inkml:context>
    <inkml:brush xml:id="br0">
      <inkml:brushProperty name="width" value="0.2" units="cm"/>
      <inkml:brushProperty name="height" value="0.2" units="cm"/>
      <inkml:brushProperty name="color" value="#E71224"/>
    </inkml:brush>
  </inkml:definitions>
  <inkml:trace contextRef="#ctx0" brushRef="#br0">148 4 24575,'29'-2'0,"-18"1"0,-1 0 0,1 1 0,-2 1 0,2 0 0,18 7 0,-26-6 0,-1 0 0,1-1 0,0 2 0,-1 0 0,1 0 0,-1-1 0,1 2 0,-1-2 0,0 1 0,0 1 0,3 6 0,1 3 0,10 29 0,-14-35 0,-1-1 0,1 0 0,-1 1 0,0 0 0,0 0 0,0 0 0,0 8 0,0 52 0,-2-43 0,1 735 0,-3-610 0,10 98 0,-7-246 0,0 0 0,0 1 0,0-1 0,0 0 0,0 0 0,-1 0 0,1 1 0,0-2 0,0 2 0,0-1 0,-1 0 0,1 0 0,0 0 0,-1 0 0,1 0 0,-1 0 0,1 0 0,0 0 0,-1-1 0,1 2 0,-1-1 0,0-1 0,1 1 0,-1 0 0,0-1 0,1 1 0,-1-1 0,0 1 0,1-1 0,-1 1 0,0-1 0,1 1 0,-1-1 0,0 0 0,0 0 0,1 0 0,-2 0 0,-5 1 0,0 0 0,0-1 0,-10-2 0,5 1 0,-33 2 0,-37-3 0,-48-4-1365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25:35.477"/>
    </inkml:context>
    <inkml:brush xml:id="br0">
      <inkml:brushProperty name="width" value="0.2" units="cm"/>
      <inkml:brushProperty name="height" value="0.2" units="cm"/>
      <inkml:brushProperty name="color" value="#E71224"/>
    </inkml:brush>
  </inkml:definitions>
  <inkml:trace contextRef="#ctx0" brushRef="#br0">160 0 24575,'-2'1'0,"0"-1"0,0 1 0,0 1 0,0-2 0,0 2 0,1-1 0,-1 1 0,-4 3 0,-6 6 0,8-8 0,0 1 0,1-1 0,-1 1 0,1 0 0,0 0 0,-1 1 0,1-1 0,1 1 0,-1 0 0,0 1 0,1-1 0,-3 7 0,-2 2 0,5-8 0,0 1 0,0-1 0,0 1 0,0 0 0,1-1 0,-1 2 0,-1 12 0,-2 55 0,4-65 0,-3 101 0,-2-43 0,3-50 0,2 1 0,-2 24 0,-1 35 0,0 4 0,0 34 0,4-82 0,-4 35 0,0-41 0,0 15 0,-4 171 0,4-15 0,4-185-1365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25:40.707"/>
    </inkml:context>
    <inkml:brush xml:id="br0">
      <inkml:brushProperty name="width" value="0.2" units="cm"/>
      <inkml:brushProperty name="height" value="0.2" units="cm"/>
      <inkml:brushProperty name="color" value="#E71224"/>
    </inkml:brush>
  </inkml:definitions>
  <inkml:trace contextRef="#ctx0" brushRef="#br0">211 20 24575,'-1'-1'0,"1"0"0,0 0 0,0 0 0,0 0 0,-1 0 0,1 0 0,0 1 0,-1-2 0,1 1 0,0 1 0,-1-1 0,1 0 0,-1 0 0,1 1 0,-1-1 0,1 0 0,-1 0 0,0 1 0,1 0 0,0-1 0,-1 0 0,0 1 0,1-1 0,-1 1 0,0 0 0,1 0 0,-1 0 0,0 0 0,1-1 0,-1 1 0,0 0 0,0 0 0,-28 0 0,22 1 0,4-1 0,1 0 0,-1 1 0,0 0 0,1 0 0,0-1 0,-1 2 0,1-1 0,0 1 0,-1-1 0,1 2 0,0-2 0,0 1 0,-3 4 0,-7 6 0,-8 3 0,14-11 0,1 1 0,-1 0 0,-9 9 0,14-12 0,-1 0 0,1 0 0,-1 1 0,1 0 0,0-1 0,0 1 0,-1 0 0,1 0 0,0 0 0,0 0 0,0-1 0,0 1 0,1 0 0,0 1 0,-2 3 0,-4 24 0,5-25 0,0-1 0,0 1 0,0-1 0,0 0 0,-1 10 0,-1 37 0,1-36 0,-1 31 0,0 186 0,3 353 0,-5-507 0,2 51 0,-1-108 133,0-8-1631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25:43.835"/>
    </inkml:context>
    <inkml:brush xml:id="br0">
      <inkml:brushProperty name="width" value="0.2" units="cm"/>
      <inkml:brushProperty name="height" value="0.2" units="cm"/>
      <inkml:brushProperty name="color" value="#E71224"/>
    </inkml:brush>
  </inkml:definitions>
  <inkml:trace contextRef="#ctx0" brushRef="#br0">46 0 24575,'-1'13'0,"0"-1"0,0 1 0,-2 14 0,1-15 0,0 0 0,1 1 0,-1 15 0,2-22 0,0 2 0,-1-1 0,1-1 0,-1 2 0,-2 5 0,2-8 0,-2 20 0,0 1 0,1 0 0,0 46 0,3 248 0,-6-220 0,1 10 0,0-39 0,0-6-1365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37"/>
    </inkml:context>
    <inkml:brush xml:id="br0">
      <inkml:brushProperty name="width" value="0.03528" units="cm"/>
      <inkml:brushProperty name="height" value="0.03528" units="cm"/>
    </inkml:brush>
  </inkml:definitions>
  <inkml:trace contextRef="#ctx0" brushRef="#br0">273 5 24575,'-11'-1'0,"0"1"0,0 0 0,0 1 0,1 1 0,-1-1 0,0 2 0,1-1 0,-1 2 0,1-1 0,0 1 0,0 1 0,-15 8 0,15-4 0,-1 0 0,1 1 0,1 0 0,0 1 0,1 0 0,0 0 0,0 0 0,1 1 0,0 1 0,1-1 0,1 1 0,0 0 0,1 0 0,0 0 0,1 1 0,1-1 0,0 1 0,0 0 0,2 0 0,-1-1 0,2 1 0,0 0 0,4 18 0,-3-27 0,0 0 0,0 1 0,1-1 0,-1 0 0,1 0 0,-1-2 0</inkml:trace>
  <inkml:trace contextRef="#ctx0" brushRef="#br0" timeOffset="1">129 448 24575,'12'2'0,"16"2"0,0-2 0,46-2 0,-44 0 0,-23-1 0,1 0 0,-1-1 0,0 0 0,0 0 0,0 0 0,0-1 0,0 0 0,-1 0 0,1-1 0,-1 1 0,0-2 0,0 1 0,0-1 0,-1 1 0,1-2 0,-1 1 0,-1 0 0,1-1 0,7-12 0,-8 6 0,-1 0 0,-1 1 0,0-1 0,0 0 0,-1 0 0,-1 0 0,0 0 0,-3-23 0,1-8 0,2 37 0,-1-1 0,0 1 0,-1-1 0,0 1 0,0-1 0,0 1 0,0 0 0,-1 0 0,0 0 0,-1 1 0,1-1 0,-1 1 0,0-1 0,0 1 0,-1 1 0,-5-6 0,-11-9 0,-2 0 0,-32-20 0,37 27 0,13 9-1365,0 0-5461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25:47.318"/>
    </inkml:context>
    <inkml:brush xml:id="br0">
      <inkml:brushProperty name="width" value="0.2" units="cm"/>
      <inkml:brushProperty name="height" value="0.2" units="cm"/>
      <inkml:brushProperty name="color" value="#E71224"/>
    </inkml:brush>
  </inkml:definitions>
  <inkml:trace contextRef="#ctx0" brushRef="#br0">0 738 24575,'4'11'0,"-1"-1"0,0 2 0,-1-1 0,0 1 0,0 0 0,2 18 0,0 5 0,49 281 0,-38-237 0,-14-89 0,-2-9 0,-10-27 0,6 28 0,4 14 0,1 7 0,1 0 0,0 1 0,0 0 0,1 0 0,0 0 0,1 4 0,-2-7 0,-1-1 0,0 0 0,0 0 0,1 0 0,-1 1 0,0-1 0,0 0 0,1 1 0,-1-1 0,0 0 0,0 0 0,1 1 0,-1-1 0,0 0 0,1 0 0,-1 0 0,0 0 0,0 0 0,1 0 0,-1 0 0,0 0 0,1 0 0,-1 0 0,0 0 0,0 0 0,1-1 0,0 0 0,-1 0 0,1 1 0,-1-1 0,1 0 0,-1 0 0,1 1 0,-1-1 0,0 0 0,1 0 0,-1 0 0,1 0 0,-1 1 0,0-2 0,0 1 0,1-1 0,2-16 0,0-1 0,0 1 0,-1-1 0,1-32 0,-3-81 0,-1 98 0,3 22 0,1 18 0,6 31 0,-6-23 0,49 204 0,-48-211 0,-2-7 0,0-19 0,0-29 0,-2 48 0,-1-122 0,0 164 0,2 1 0,5 47 0,-6-158 0,-9-37 0,-2 1 0,-4 1 0,-30-130 0,41 210 0,2 16 0,1-1 0,-1 1 0,1-1 0,-1 1 0,-1-1 0,1 2 0,-5-10 0,7 16 0,0 0 0,0 0 0,0 0 0,0 0 0,0 0 0,0 0 0,0 0 0,-1 0 0,1 0 0,0 0 0,0 0 0,0 0 0,0 0 0,0 0 0,0 0 0,0 0 0,0 0 0,0 0 0,0 0 0,-1 0 0,1 0 0,0 0 0,0 0 0,0 0 0,0 0 0,0 0 0,0 0 0,0 0 0,0 0 0,-1 1 0,1-1 0,0 0 0,0 0 0,0 0 0,0 0 0,0 1 0,0-1 0,0 0 0,0 0 0,0 1 0,0-1 0,0 0 0,0 0 0,0 0 0,0 0 0,-1 0 0,1 0 0,0 0 0,0 1 0,0-1 0,0 0 0,0 0 0,1 1 0,-1-1 0,0 0 0,0 0 0,0 0 0,-2 15 0,4 245 0,0-104 0,-2-156 0,0 0 0,1 1 0,-1-1 0,0 1 0,0-1 0,0 1 0,0-1 0,0 0 0,0 1 0,0-1 0,0 1 0,0-1 0,0 0 0,0 0 0,0 1 0,0-1 0,0 1 0,-1 0 0,1-1 0,0 0 0,0 0 0,0 1 0,0-1 0,0 1 0,0-1 0,0 0 0,0 1 0,-1-1 0,1 0 0,0 0 0,-1 1 0,-4-13 0,-4-31 0,8 41 0,-46-281 0,45 266 0,1 23 0,5 29 0,10 41 0,31 121 0,-37-176 0,-8-20 0,0-1 0,0 0 0,1 0 0,-1 0 0,0 0 0,0 0 0,0 0 0,0 0 0,0 0 0,0 0 0,0 0 0,1 0 0,-1 0 0,0 0 0,0 0 0,0 0 0,0 0 0,0 0 0,0 0 0,1 0 0,-1 0 0,0 0 0,0 0 0,0 0 0,0 0 0,0 0 0,0 0 0,1 0 0,-1 0 0,0 0 0,0 0 0,0 0 0,0 0 0,0 0 0,0 0 0,0-1 0,0 1 0,0 0 0,0 0 0,0 0 0,0-1 0,0 1 0,0 0 0,0 0 0,0 0 0,1 0 0,-1 0 0,0 0 0,0-1 0,0 1 0,1-8 0,0 1 0,-1 0 0,1-15 0,0 16 0,15-283 0,2-32 0,-18 360 0,1 1 0,5 44 0,13 91 0,-10-100 0,-4-42 0,-3-29 0,0-20 0,-6-188 0,0 79 0,4 98 0,-1 5 0,1 19 0,0 13 0,24 389 0,-18-327 0,-4-55 0,-2-17 0,1 0 0,-1 0 0,0 0 0,0 0 0,0 0 0,0 0 0,0 0 0,0 0 0,0 0 0,0 0 0,0 0 0,0 0 0,0 0 0,0 0 0,0 0 0,0 0 0,0 0 0,0 0 0,0 0 0,0 0 0,0 0 0,0 0 0,0 0 0,0 0 0,0 0 0,0 0 0,0 0 0,0 0 0,0 0 0,0 0 0,0 0 0,0 0 0,1 0 0,-1 0 0,0 0 0,0 0 0,0 0 0,0 0 0,0 0 0,0 0 0,0 0 0,0 0 0,0 0 0,0 0 0,1-30 0,0 12 0,2-52 0,7-154 0,-9 153 0,-6-83 0,5 141 0,-1-1 0,-1 1 0,0 1 0,0-2 0,-6-22 0,8 35 0,0 1 0,0 0 0,0 0 0,0 0 0,0 0 0,0 0 0,0 0 0,0 0 0,0 0 0,0 0 0,0 0 0,0 0 0,0 0 0,0 0 0,0 0 0,0 0 0,0 0 0,0 0 0,0-1 0,0 1 0,0 0 0,0 0 0,0 0 0,0 0 0,0 0 0,0 0 0,0 0 0,0 0 0,0 0 0,0 0 0,0 0 0,0 0 0,0 0 0,0 0 0,0 0 0,0 0 0,-1 0 0,1 0 0,0 0 0,0 0 0,0 0 0,0 0 0,0 0 0,0 0 0,0 0 0,0 0 0,0 0 0,0 0 0,0 0 0,0 0 0,0 0 0,0 0 0,0 0 0,0 0 0,0 0 0,-1 1 0,1-1 0,0 0 0,0 0 0,0 0 0,0 0 0,0 0 0,-2 9 0,1 10 0,-2 7 0,3-26 0,0 0 0,0 0 0,0 0 0,0 0 0,0 0 0,0 0 0,0 0 0,0 0 0,0 0 0,0 1 0,0-1 0,0 0 0,0 0 0,0 0 0,0 0 0,0 0 0,0 0 0,0 0 0,0 1 0,0-1 0,0 0 0,0 0 0,0 0 0,0 0 0,0 0 0,-1 0 0,1 0 0,0 0 0,0 0 0,0 0 0,0 0 0,0 0 0,0 0 0,0 0 0,0 0 0,0 0 0,0 0 0,0 0 0,0 0 0,0 0 0,0 0 0,-1 0 0,1 0 0,0 0 0,0 0 0,0 0 0,0 0 0,0 0 0,0 0 0,0 0 0,0 0 0,0 0 0,0 0 0,0 0 0,0 0 0,0-1 0,-4-12 0,-1-40 0,4 36 0,-1 1 0,-3-19 0,5 34 0,0 0 0,0 1 0,0 0 0,0-1 0,0 1 0,0-1 0,0 0 0,-1 1 0,1 0 0,0 0 0,0-1 0,0 0 0,0 1 0,0-1 0,-1 1 0,1 0 0,0 0 0,0-1 0,-1 1 0,1-1 0,0 1 0,0 0 0,-1-1 0,1 1 0,0 0 0,-1 0 0,1 0 0,0 0 0,0 0 0,0-1 0,-1 1 0,1 0 0,0 0 0,-1 0 0,1 0 0,0 0 0,-1 0 0,0 1 0,0-1 0,0 1 0,0 1 0,0-2 0,1 2 0,-1-1 0,0 0 0,1 0 0,-1 0 0,0 1 0,0 1 0,-14 41 0,6-3 0,1 2 0,2 0 0,-5 54 0,-1 10 0,9-95 0,0-19 0,-1-21 0,0-76 0,6-132 0,-3 235 0,1 0 0,0 0 0,0-1 0,1 1 0,-1 0 0,0 0 0,0 0 0,0 0 0,0-1 0,1 2 0,-1-2 0,0 1 0,1 0 0,-1 0 0,0 1 0,1-2 0,-1 1 0,1 1 0,-1-1 0,1-1 0,-1 2 0,1-1 0,-1 0 0,1 0 0,-1 1 0,1 0 0,0-1 0,0 0 0,-1 1 0,1-1 0,0 1 0,0 0 0,-1 0 0,1 0 0,-1-1 0,1 1 0,0 0 0,0 0 0,0 0 0,-1 0 0,1 1 0,0-1 0,0 0 0,-1 0 0,1 0 0,-1 1 0,1-1 0,0 1 0,0 0 0,-1-1 0,1 0 0,0 1 0,-1 0 0,1 0 0,-1-1 0,2 3 0,-2-2-16,1 1-1,-1 0 1,1 1-1,-1-1 1,1 0-1,-1 0 0,0 1 1,0-1-1,0 0 1,1 0-1,-1 0 1,0 1-1,-1-1 1,1 4-1,-1 3-1100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21:57.241"/>
    </inkml:context>
    <inkml:brush xml:id="br0">
      <inkml:brushProperty name="width" value="0.035" units="cm"/>
      <inkml:brushProperty name="height" value="0.035" units="cm"/>
      <inkml:brushProperty name="color" value="#FFFFFF"/>
    </inkml:brush>
  </inkml:definitions>
  <inkml:trace contextRef="#ctx0" brushRef="#br0">390 1 24575,'-27'0'0,"-11"-1"0,-38 8 0,38-2 0,-37-4 0,54-1 0,-91 0-1365,109 0-5461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21:58.850"/>
    </inkml:context>
    <inkml:brush xml:id="br0">
      <inkml:brushProperty name="width" value="0.035" units="cm"/>
      <inkml:brushProperty name="height" value="0.035" units="cm"/>
      <inkml:brushProperty name="color" value="#FFFFFF"/>
    </inkml:brush>
  </inkml:definitions>
  <inkml:trace contextRef="#ctx0" brushRef="#br0">434 0 24575,'-3'2'0,"-1"0"0,0 0 0,1-1 0,-1 0 0,1 1 0,-1-2 0,1 0 0,-1 0 0,1 0 0,-6 0 0,-1-1 0,-91-1 0,-125 9 0,212-6 0,8 0 0,-1 0 0,1 0 0,-9 4 0,12-4-1365,0-1-5461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27:57.845"/>
    </inkml:context>
    <inkml:brush xml:id="br0">
      <inkml:brushProperty name="width" value="0.05" units="cm"/>
      <inkml:brushProperty name="height" value="0.05" units="cm"/>
    </inkml:brush>
  </inkml:definitions>
  <inkml:trace contextRef="#ctx0" brushRef="#br0">232 143 24575,'1'31'0,"-1"-20"0,-2-33 0,1 20 0,1 0 0,-1 0 0,1-1 0,-1 1 0,1 0 0,-1 0 0,0 0 0,1 0 0,-1 1 0,0-2 0,0 2 0,0-1 0,-1 0 0,2 1 0,-1-1 0,-1 1 0,1 0 0,0 0 0,-1-1 0,1 1 0,0 1 0,0-2 0,-1 1 0,-1 0 0,-5-2 0,1 1 0,-1 0 0,-11-1 0,14 2 0,-77-18 0,78 19 0,0-1 0,-1 0 0,1-2 0,-1 1 0,1 0 0,0 0 0,0-1 0,0-1 0,0 1 0,0-1 0,1 0 0,-1 0 0,-6-10 0,10 14 0,0 0 0,0 0 0,0 0 0,0 0 0,-1 0 0,1 0 0,0 0 0,0 0 0,0 0 0,0 0 0,0-1 0,0 1 0,0 0 0,0 0 0,0 0 0,0-1 0,0 1 0,0 0 0,0 0 0,0-1 0,0 1 0,0 0 0,0 0 0,0 0 0,0 0 0,0 0 0,0 0 0,0 0 0,0-1 0,0 1 0,0 0 0,0 0 0,0 0 0,0-1 0,0 1 0,0 0 0,0 0 0,0 0 0,0-1 0,0 1 0,0 0 0,0 0 0,0 0 0,0 0 0,1 0 0,-1 0 0,7 0 0,7 5 0,11 15 0,-20-15 0,1 0 0,0-1 0,10 6 0,-8-6 0,-6-3 0,0 1 0,0-2 0,0 1 0,0 0 0,0 0 0,0-1 0,0 1 0,0-1 0,0 0 0,0 0 0,0 0 0,3-1 0,-5 1 0,0 0 0,1 0 0,-1-1 0,0 1 0,0-1 0,0 1 0,0-1 0,1 1 0,-1 0 0,0 0 0,0-1 0,0 1 0,0-1 0,0 1 0,0-1 0,0 1 0,0 0 0,0-1 0,0 1 0,0-1 0,0 1 0,0 0 0,0 0 0,0-1 0,0 1 0,0-1 0,0 0 0,0 1 0,0 0 0,-1 0 0,1-1 0,0 1 0,0 0 0,0-1 0,0 1 0,-1-1 0,1 1 0,0 0 0,0 0 0,0 0 0,-1-1 0,-7-13 0,4 9 0,1 0 0,-1 0 0,1 1 0,-2-1 0,2 2 0,-2-1 0,1 1 0,0 0 0,0 0 0,-7-2 0,-6-5 0,15 7 0,0 2 0,-1-1 0,1 1 0,0-1 0,-1 1 0,0 0 0,1 0 0,0 1 0,-6-1 0,8 1 0,0 0 0,0 0 0,0 0 0,0 0 0,0 1 0,-1-1 0,1 0 0,0 0 0,0 0 0,0 0 0,0 0 0,0 0 0,0 0 0,0 1 0,0-1 0,-1 0 0,1 0 0,0 1 0,0-1 0,0 0 0,0 1 0,0-1 0,0 0 0,0 0 0,0 0 0,0 0 0,0 1 0,0-1 0,0 0 0,0 0 0,0 1 0,0-1 0,0 0 0,0 1 0,0-1 0,0 0 0,0 0 0,1 0 0,-1 0 0,0 0 0,0 1 0,0-1 0,0 0 0,0 0 0,0 1 0,0-1 0,0 0 0,1 0 0,-1 0 0,0 1 0,0-1 0,0 0 0,0 0 0,0 0 0,0 0 0,1 0 0,7 12 0,-7-11 0,6 7 0,1 0 0,0 0 0,1-1 0,-1-1 0,1 0 0,14 6 0,-2 0 0,-39-30 0,15 15 0,0 0 0,0 0 0,1 0 0,-1 1 0,-5-4 0,27 28 0,13-5 0,-20-10 0,-1 0 0,16 11 0,-25-16 0,1 1 0,0 0 0,-1 0 0,1 0 0,0 0 0,-1 1 0,0 0 0,1-1 0,-2 1 0,1 0 0,0 1 0,0-2 0,2 9 0,-4-11 0,0-1 0,0 1 0,0-1 0,1 0 0,-1 1 0,0-1 0,0 1 0,0 0 0,0-1 0,0 0 0,0 1 0,0-1 0,0 1 0,0 0 0,0-1 0,0 0 0,0 1 0,0 0 0,0-1 0,0 1 0,0-1 0,0 0 0,-1 2 0,-5-2 0,-13-13 0,13 8 0,17 19 0,4 4 0,-12-17 0,-10-14 0,-3-2 0,-1 1 0,-16-17 0,27 31 0,0 0 0,0 0 0,0-1 0,0 1 0,0 0 0,-1-1 0,1 1 0,0 0 0,0 0 0,0-1 0,0 1 0,0 0 0,0 0 0,0 0 0,-1 0 0,1 0 0,0 0 0,0 0 0,0 0 0,-1 0 0,1 0 0,0 0 0,0 0 0,0 0 0,-1 0 0,1 0 0,0 0 0,0 0 0,0 0 0,-1 0 0,1 0 0,0 0 0,0 0 0,0 0 0,-1 0 0,1 0 0,3 12 0,7 12 0,-5-15 0,-7-11 0,-4-8 0,4 10 0,5 8 0,6 14 0,0-1 0,-9-21 0,0 0 0,0 0 0,0 0 0,0 0 0,0 0 0,0 0 0,0 0 0,0 0 0,0 0 0,0 0 0,0 0 0,0 0 0,0 0 0,0 0 0,0 0 0,0 0 0,0 0 0,0 0 0,0 0 0,0 0 0,0 0 0,0 0 0,0 0 0,0 0 0,0 0 0,0 0 0,0 0 0,-1 0 0,1 0 0,0 0 0,0 0 0,0 0 0,0 0 0,0 0 0,0 0 0,0 0 0,0 0 0,0 0 0,0 0 0,0 0 0,0 0 0,0 0 0,0 0 0,-8-11 0,1-1 0,-1 1 0,0 0 0,0 1 0,-1 1 0,-13-12 0,21 21 0,1-1 0,0 1 0,0-1 0,0 1 0,-1 0 0,1 0 0,0-1 0,-1 1 0,1 0 0,0-1 0,-1 1 0,1 0 0,-1 0 0,1-1 0,0 1 0,-1 0 0,1 0 0,-1 0 0,1 0 0,0 0 0,-1 0 0,1 0 0,-1 0 0,1 1 0,0-1 0,0 0 0,-1 0 0,1 1 0,0-1 0,-1 0 0,1 1 0,0-1 0,-1 0 0,1 0 0,0 1 0,-1-1 0,1 1 0,0-1 0,0 1 0,-1-1 0,1 0 0,0 1 0,0-1 0,0 1 0,-1 0 0,1-1 0,0 0 0,0 1 0,0 0 0,0-1 0,0 0 0,0 1 0,0 0 0,0 0 0,0-1 0,0 0 0,0 3 0,0-3 0,-1 0 0,0 1 0,1-1 0,0 0 0,-1 0 0,1 0 0,-1 0 0,1 0 0,-1 0 0,0 0 0,1 0 0,-1 0 0,1 0 0,-1-1 0,1 1 0,-1 0 0,1 0 0,-1 0 0,1-1 0,0 1 0,-1-1 0,1 1 0,-1-1 0,0 0 0,-24-17 0,25 18 0,0 0 0,0 0 0,0 0 0,0 0 0,0 0 0,0 0 0,0 0 0,0 0 0,-1 0 0,1 0 0,0 0 0,0 0 0,0 0 0,0 0 0,0 0 0,0 0 0,0 0 0,0 0 0,0 0 0,0 0 0,0 0 0,0 0 0,-1 0 0,1 0 0,0 0 0,0 0 0,0 0 0,0 0 0,0 0 0,0 0 0,0 0 0,0 0 0,0 0 0,0 0 0,0 0 0,0 0 0,0 0 0,0 0 0,0 0 0,0 1 0,0-1 0,-1 0 0,1 0 0,0 0 0,0 0 0,0 0 0,0 0 0,0 1 0,0-1 0,0 0 0,0 0 0,0 0 0,0 0 0,0 0 0,0 0 0,3 9 0,5 5 0,9 8 0,-13-20 0,-9-18 0,-2 2 0,6 10 0,-1 0 0,0-1 0,0 1 0,0-1 0,-1 2 0,1-1 0,-1 0 0,1 1 0,-1 0 0,-3-4 0,5 11 0,0-1 0,-3-10 0,-1-9 0,3 11 0,0-1 0,0 0 0,1 1 0,-2 0 0,1 0 0,-1 0 0,1 0 0,-1 1 0,-5-7 0,8 12 0,-1-1 0,1 0 0,0 0 0,0 0 0,-1 0 0,1 0 0,0 0 0,0 1 0,0-1 0,0 0 0,-1 1 0,1-1 0,0 1 0,0-1 0,0 0 0,-1 0 0,1 1 0,0-1 0,0 1 0,0-1 0,0 1 0,0-1 0,-1 0 0,1 0 0,0 1 0,0 0 0,0-1 0,0 1 0,0-1 0,0 0 0,0 1 0,0-1 0,0 1 0,0-1 0,-2 26 0,2-21 0,-2 144 0,2-162 0,1 0 0,0 0 0,0-1 0,4-22 0,-5 36 0,0 0 0,0 0 0,0 1 0,0-1 0,0 0 0,0 0 0,0 0 0,0 0 0,0 0 0,0 0 0,0 0 0,0 0 0,1 0 0,-1 0 0,0 0 0,0 0 0,0 0 0,0 0 0,0 0 0,0 0 0,0 0 0,0 0 0,0 0 0,0 0 0,0 0 0,0 0 0,0 0 0,0 0 0,0 0 0,0 0 0,0 0 0,0 0 0,0 0 0,0 0 0,0 0 0,0 0 0,0 0 0,1 0 0,-1 0 0,0 0 0,0 0 0,0 0 0,0-1 0,0 1 0,0 0 0,0 0 0,0 0 0,0 0 0,0 0 0,0 0 0,0 0 0,0 0 0,0 0 0,0 0 0,0-1 0,1 13 0,1 11 0,-3-4 0,0-2 0,4-30 0,9-57 0,-10 85 0,-2 13 0,0-22 0,-1 0 0,0-1 0,0 0 0,0 1 0,0-1 0,0 0 0,-1 0 0,1 0 0,-3 5 0,3-17 0,2-4 0,-1 11 0,8-49 0,-8 44 0,1 2 0,0-2 0,0 1 0,1 0 0,-1 0 0,1 0 0,-1 0 0,5-6 0,-5 9 0,-1 1 0,0 0 0,1-1 0,-1 1 0,1-1 0,-1 1 0,1-1 0,-1 1 0,1 0 0,0 0 0,-1 0 0,1 0 0,-1 0 0,1 0 0,0 0 0,-1 0 0,0 0 0,1 0 0,-1 0 0,1 0 0,0 0 0,-1 1 0,1-1 0,-1 1 0,1-1 0,-1 1 0,1-1 0,-1 0 0,1 1 0,-1-1 0,1 1 0,-1 0 0,0-1 0,1 1 0,-1 0 0,0 0 0,1-1 0,-1 1 0,0 0 0,1 1 0,12 36 0,-12-33 0,14 39 0,-22-91 0,7 47 0,0-1 0,0 1 0,0-1 0,0 1 0,0 0 0,0 0 0,0-1 0,0 1 0,1-1 0,-1 1 0,0-1 0,0 1 0,0 0 0,0 0 0,0 0 0,0-1 0,0 1 0,1 0 0,-1-1 0,0 1 0,0-1 0,0 1 0,0 0 0,1 0 0,-1 0 0,0 0 0,0 0 0,0-1 0,1 1 0,-1 0 0,0 0 0,0 0 0,1-1 0,9 3 0,11 14 0,-19-15 0,2 2 0,-2-1 0,0-1 0,-1 0 0,1 0 0,-1 1 0,1-1 0,0 1 0,-1 0 0,0 0 0,1 0 0,1 2 0,-3-4 0,0 1 0,0-1 0,0 0 0,0 0 0,0 0 0,0 0 0,0 0 0,0 1 0,0-1 0,0 0 0,0 0 0,0 0 0,0 0 0,0 0 0,0 0 0,0 0 0,0 0 0,0 0 0,0 1 0,0-1 0,0 0 0,0 0 0,0 0 0,0 0 0,0 1 0,0-1 0,0 0 0,0 0 0,0 0 0,0 0 0,0 0 0,-1 1 0,1-1 0,0 0 0,0 0 0,0 0 0,0 0 0,0 0 0,0 0 0,0 0 0,0 0 0,0 0 0,0 0 0,0 0 0,0 0 0,-1 0 0,1 0 0,0 0 0,0 0 0,0 0 0,0 0 0,0 0 0,0 0 0,0 0 0,-1 0 0,4 3 0,-2-2 0,0 0 0,0-1 0,-1 1 0,1-1 0,0 1 0,0 0 0,-1 0 0,1 0 0,0 0 0,0-1 0,-1 2 0,1-1 0,-1 0 0,0 0 0,1 0 0,0 2 0,-3 4 0,-6-2 0,0-4 0,2 0 0,-1-1 0,0 0 0,1-1 0,-1-1 0,0 1 0,1-1 0,-1-1 0,-7-4 0,6 4 0,7 3 0,0 0 0,0 0 0,0 0 0,1 0 0,-1 0 0,0 0 0,0-1 0,1 1 0,-1 0 0,0-1 0,0 1 0,0-1 0,1 0 0,-1 1 0,0-1 0,1 0 0,-1 1 0,1-1 0,-1 0 0,0 0 0,1 0 0,-2-2 0,2 3 0,1-1 0,-1 0 0,0 1 0,0 0 0,0-1 0,1 1 0,-1-1 0,0 0 0,0 1 0,1 0 0,-1 0 0,0-1 0,1 1 0,-1-1 0,0 1 0,1 0 0,-1-1 0,0 1 0,0 0 0,1 0 0,-1 0 0,0 0 0,1 0 0,-1 0 0,1 0 0,-1 0 0,0 0 0,1 0 0,-1 0 0,1 0 0,14-1 0,-15 1 0,13 5 0,-11 0 0,-8-3 0,1-3 0,0 0 0,0 1 0,-1-2 0,2 1 0,-1-2 0,0 1 0,-5-4 0,7 5 0,1-1 0,-1 0 0,1 0 0,-1 0 0,1 0 0,0-1 0,0 0 0,0 0 0,-1 0 0,2 1 0,-1-1 0,0-1 0,0 1 0,-2-8 0,4 10 0,0 0 0,0 1 0,0 0 0,0-1 0,-1 0 0,1 0 0,0 1 0,0-1 0,0 0 0,0 0 0,0 1 0,0-1 0,0 0 0,1 1 0,-1-1 0,0 0 0,0 0 0,0 1 0,0-1 0,0 1 0,1-1 0,-1 0 0,0 1 0,1-1 0,-1 1 0,0-1 0,0 0 0,1 1 0,-1 0 0,0-1 0,0 1 0,1-1 0,-1 1 0,1-1 0,-1 1 0,1 0 0,-1 0 0,0 0 0,1-1 0,-1 1 0,1 0 0,-1 0 0,2 0 0,21-4 0,-21 4 0,6 0 0,0 1 0,0 1 0,0-1 0,11 6 0,-17-7 0,0 1 0,0 0 0,0 0 0,0 1 0,0-1 0,0 1 0,0-1 0,0 1 0,-1 0 0,1 0 0,-1 0 0,1 1 0,0-1 0,-1 0 0,1 1 0,-1-1 0,0 1 0,0 0 0,0 0 0,1 0 0,0 5 0,-2-8 0,0 1 0,0 0 0,0-1 0,0 1 0,0 0 0,0-1 0,0 0 0,0 1 0,0 0 0,0 0 0,0-1 0,0 1 0,0-1 0,-1 1 0,1 0 0,0-1 0,0 1 0,0-1 0,-1 1 0,1 0 0,0-1 0,0 0 0,-1 1 0,1-1 0,0 1 0,-1-1 0,1 1 0,0-1 0,-1 0 0,1 0 0,-1 1 0,1-1 0,0 0 0,-1 1 0,1-1 0,-1 0 0,1 0 0,0 0 0,0 0 0,-1 0 0,1 0 0,-1 0 0,1 0 0,-1 0 0,1 0 0,0 0 0,-1 0 0,0-1 0,-22-4 0,22 5 0,-6-3 0,-1 0 0,0-1 0,1 1 0,0-2 0,-1 0 0,1-1 0,-13-12 0,15 6 0,5 11 0,0 1 0,0-1 0,0 1 0,0 0 0,0 0 0,0 0 0,0 0 0,0-1 0,0 1 0,0 0 0,0-1 0,1 1 0,-1 0 0,0 0 0,0-1 0,0 1 0,0 0 0,0 0 0,0 0 0,1 0 0,-1 0 0,0 0 0,0 0 0,0-1 0,0 1 0,0 0 0,0 0 0,0 0 0,1 0 0,-1 0 0,2-1 0,0 1 0,0-1 0,-1 1 0,1 0 0,-1 1 0,1-1 0,0 0 0,2 2 0,4 1 0,0 1 0,0 0 0,0 2 0,0-1 0,-1 1 0,1 0 0,9 13 0,-12-9 0,-10-6 0,4-4 0,-1 0 0,1 0 0,0-1 0,-1 1 0,1-1 0,-1 1 0,1-1 0,-3-1 0,3 0 0,0 1 0,0 0 0,0-1 0,0 1 0,0 0 0,0-1 0,0 1 0,0-2 0,0 2 0,-1-3 0,2 3 0,0 1 0,0 0 0,0 0 0,0 0 0,0 0 0,0 0 0,0-1 0,0 1 0,0 0 0,0-1 0,0 1 0,0 0 0,0 0 0,0 0 0,0 0 0,0-1 0,0 1 0,0 0 0,0-1 0,0 1 0,0 0 0,0-1 0,0 1 0,0 0 0,0 0 0,0 0 0,0 0 0,0 0 0,0-1 0,0 1 0,0 0 0,1-1 0,8 0 0,-1 4 0,0 0 0,-1 1 0,1 0 0,7 6 0,-8-5 0,0 0 0,0-1 0,0 0 0,13 3 0,-20-7 0,0 0 0,0 0 0,0 0 0,0 0 0,0-1 0,0 1 0,0 0 0,1 0 0,-1 0 0,0 0 0,0 0 0,0 0 0,0 0 0,0 0 0,0 0 0,0 0 0,1 0 0,-1-1 0,0 1 0,0 0 0,0 0 0,0 0 0,0-1 0,0 1 0,0 0 0,0 0 0,0-1 0,0 1 0,0 0 0,0 0 0,0 0 0,0 0 0,0 0 0,0-1 0,0 1 0,0 0 0,0 0 0,0-1 0,0 1 0,0 0 0,0 0 0,0-1 0,0 1 0,0 0 0,0 0 0,0 0 0,0 0 0,0 0 0,-5-17 0,-3 4 0,7 12 0,1 1 0,0 0 0,0 0 0,0 0 0,-1 0 0,1 0 0,0 0 0,0 0 0,0 0 0,-1 0 0,1 0 0,0 0 0,0 0 0,-1 0 0,1 0 0,0 0 0,0 0 0,-1 0 0,1 0 0,0 0 0,0 0 0,0 0 0,0 0 0,0 0 0,0 0 0,-1 0 0,1 1 0,0-1 0,0 0 0,0 1 0,-1-1 0,1 0 0,0 1 0,0-1 0,0 0 0,0 0 0,0 0 0,0 0 0,-1 1 0,0 2 0,0 0 0,0 0 0,-1-1 0,2 1 0,-2-1 0,1 1 0,-1-1 0,0 1 0,1-2 0,-1 1 0,0 0 0,0 0 0,0 0 0,-2 1 0,3-3 0,-1 1 0,1 0 0,0-1 0,0 0 0,-1 0 0,1 0 0,-1 0 0,1 0 0,0 0 0,-1 0 0,1 0 0,-1 0 0,1-1 0,0 0 0,-1 1 0,1-1 0,0 0 0,-1 0 0,1 1 0,0-2 0,0 1 0,-2-2 0,2 2 0,1 0 0,0 0 0,-1 1 0,1-1 0,0 0 0,-1 0 0,1 1 0,0-1 0,0 0 0,-1 1 0,1-1 0,0 0 0,0 0 0,0 1 0,0-1 0,0 0 0,0 0 0,0 0 0,0 0 0,0 0 0,0 1 0,0-1 0,0 0 0,0 0 0,0 1 0,0-2 0,1 2 0,-1-1 0,0-1 0,1 2 0,-1 0 0,0-1 0,0 1 0,0-1 0,0 1 0,1-1 0,-1 1 0,0 0 0,0-1 0,1 1 0,-1 0 0,0-1 0,1 1 0,-1-1 0,0 1 0,1 0 0,-1 0 0,0 0 0,0 0 0,1 0 0,-1 0 0,1 0 0,-1-1 0,0 1 0,0 0 0,0 0 0,1 0 0,-1 0 0,0 0 0,1 1 0,-1-1 0,1 0 0,-1 0 0,0 0 0,1 0 0,-1 0 0,0 0 0,0 1 0,1-1 0,-1 0 0,0 1 0,1-1 0,-1 1 0,0-1 0,0 0 0,1 1 0,-1-1 0,1 1 0,-1-1 0,1 0 0,-1 0 0,1 0 0,-1 1 0,1-1 0,0 0 0,-1 0 0,1-1 0,-1 1 0,1 0 0,0 0 0,-1-1 0,1 1 0,-1 0 0,0-1 0,1 1 0,-1 0 0,1 0 0,-1-1 0,2-1 0,10-13 0,-12 15 0,0 0 0,0 0 0,0-1 0,0 1 0,0 0 0,0 0 0,0 0 0,0 0 0,0 0 0,0 0 0,0-1 0,0 1 0,0 0 0,0 0 0,0 0 0,0 0 0,0 0 0,0 0 0,0 0 0,0 0 0,0 0 0,0 0 0,0 0 0,0 0 0,0 0 0,0 0 0,0-1 0,0 1 0,0 0 0,0 0 0,-1 0 0,1 0 0,0 0 0,0 0 0,0 0 0,0 0 0,0 0 0,0 0 0,0 0 0,0-1 0,0 1 0,0 0 0,0 0 0,0 0 0,0 0 0,0 0 0,0 0 0,-1 0 0,1 0 0,0 0 0,0 0 0,0 0 0,-6 0 0,-6 4 0,9-1 0,0 0 0,0 1 0,0-2 0,1 2 0,-1 1 0,-4 7 0,-2 3 0,8-14 0,1 1 0,-1-1 0,0 0 0,1 1 0,0-1 0,-1 0 0,1 1 0,0-1 0,-1 1 0,1 0 0,0 0 0,0-1 0,-1 1 0,1-1 0,0 0 0,0 2 0,0-2 0,1 1 0,-1-1 0,0 1 0,0 0 0,0-1 0,1 1 0,-1-1 0,1 1 0,-1-1 0,0 1 0,1-1 0,-1 1 0,1-2 0,-1 2 0,1-1 0,0 0 0,1 3 0,-32-3 0,20 0 0,7 0 0,1-1 0,0 0 0,-1 1 0,1-1 0,0-1 0,-1 1 0,1 0 0,-1 0 0,1-1 0,0-1 0,0 2 0,-4-4 0,6 4 0,0 0 0,0 0 0,0 0 0,0 0 0,0-1 0,0 1 0,0 0 0,0 0 0,0 0 0,-1 0 0,1 0 0,0 0 0,0 0 0,0 0 0,0 0 0,0 0 0,0-1 0,0 1 0,0 0 0,0 0 0,0 0 0,0-1 0,0 1 0,0 0 0,0 0 0,0 0 0,0-1 0,0 1 0,0 0 0,0 0 0,0 0 0,0 0 0,0 0 0,0 0 0,0 0 0,0 0 0,0-1 0,1 1 0,-1 0 0,0 0 0,5-5 0,10-3 0,-10 7 0,3-2 0,8-3 0,-16 6 0,0-1 0,1 1 0,-1 0 0,0 0 0,1 0 0,-1 0 0,0 0 0,0-1 0,1 1 0,-1-1 0,0 1 0,0-1 0,0 1 0,1 0 0,-1 0 0,0-1 0,0 1 0,0-1 0,0 1 0,1-1 0,-1 1 0,0 0 0,0-1 0,0 0 0,0 1 0,0-1 0,0 1 0,0 0 0,0-1 0,0 0 0,0 1 0,0-1 0,0 1 0,0-1 0,0 1 0,0-1 0,0 1 0,0-1 0,-1 0 0,1 0 0,0 1 0,0-1 0,-1 0 0,1 0 0,0 1 0,0 0 0,-1-1 0,1 0 0,-1 1 0,1-1 0,0 1 0,-1 0 0,1 0 0,-1-1 0,1 1 0,-1-1 0,1 1 0,-1 0 0,1 0 0,-1-1 0,0 1 0,1 0 0,0 0 0,-1 0 0,1 0 0,-1 0 0,1 0 0,-1 1 0,1-1 0,-1 0 0,1 0 0,-1 1 0,1-1 0,-1 1 0,1-1 0,-1 1 0,-2 1 0,1 0 0,-1-1 0,1 2 0,0-1 0,-4 5 0,-16 24-1365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28:02.538"/>
    </inkml:context>
    <inkml:brush xml:id="br0">
      <inkml:brushProperty name="width" value="0.05" units="cm"/>
      <inkml:brushProperty name="height" value="0.05" units="cm"/>
    </inkml:brush>
  </inkml:definitions>
  <inkml:trace contextRef="#ctx0" brushRef="#br0">669 11 24575,'-60'-6'0,"41"3"0,-1 2 0,2 1 0,-35 6 0,44-2 0,0 0 0,0 1 0,1 0 0,-1 2 0,1 0 0,-11 10 0,1 0 0,10-9 0,0 1 0,-12 19 0,-1 0 0,-29 34 0,-9 25 0,37-55 0,10-15 0,1-1 0,-19 18 0,26-29 0,-1-2 0,1 1 0,-1-1 0,0 0 0,1 0 0,-2-1 0,2 0 0,-1 0 0,0-1 0,0 0 0,-8 0 0,10-1 0,0 0 0,0 0 0,-1-1 0,1 0 0,0 1 0,-1-2 0,2 1 0,-2-1 0,1 0 0,0 0 0,0 0 0,0-1 0,0 1 0,0-1 0,1-1 0,-1 1 0,1 0 0,-1 0 0,1-2 0,0 2 0,0-1 0,0 0 0,0-1 0,0 1 0,-2-10 0,-2-1-455,0 0 0,-13-22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28:24.137"/>
    </inkml:context>
    <inkml:brush xml:id="br0">
      <inkml:brushProperty name="width" value="0.05" units="cm"/>
      <inkml:brushProperty name="height" value="0.05" units="cm"/>
    </inkml:brush>
  </inkml:definitions>
  <inkml:trace contextRef="#ctx0" brushRef="#br0">2 125 24575,'0'-17'0,"0"7"0,0-1 0,0 2 0,0-2 0,0 1 0,4-15 0,-4 23 0,0 0 0,1 1 0,-1-1 0,1 0 0,-1 1 0,1-1 0,0 1 0,-1-1 0,1 1 0,-1-1 0,1 2 0,0-2 0,0 1 0,0 0 0,0-1 0,0 2 0,0-1 0,-1-1 0,1 2 0,1-1 0,-1 0 0,0 1 0,0-1 0,0 1 0,0 0 0,0-1 0,0 1 0,0 0 0,1 0 0,-1 0 0,0 0 0,0 0 0,0 1 0,0-1 0,0 0 0,1 0 0,-1 1 0,1 1 0,-1-2 0,0 1 0,0 0 0,0 0 0,1-1 0,-1 2 0,0-1 0,0 0 0,-1 0 0,1 0 0,0 1 0,0-1 0,0 1 0,0-1 0,-1 1 0,1-1 0,0 1 0,-1 0 0,1-1 0,-1 1 0,0 0 0,1-1 0,-1 2 0,0-2 0,1 1 0,-1 0 0,0 3 0,0-1 0,0-1 0,0 1 0,0 0 0,0-1 0,0 1 0,-1-1 0,1 1 0,-1-1 0,1 1 0,-1-1 0,0 1 0,0-1 0,-1 4 0,0-5-54,1 1-1,1-1 0,-2-1 1,1 1-1,0 0 1,-1 0-1,1 0 0,0-1 1,-1 1-1,1-1 1,-1 1-1,1-2 0,-1 2 1,1-2-1,-1 1 0,0 0 1,0 0-1,1-1 1,-1 0-1,0 0 0,1 1 1,-1-1-1,0-1 1,-2 1-1,1 0-6771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28:39.643"/>
    </inkml:context>
    <inkml:brush xml:id="br0">
      <inkml:brushProperty name="width" value="0.05" units="cm"/>
      <inkml:brushProperty name="height" value="0.05" units="cm"/>
    </inkml:brush>
  </inkml:definitions>
  <inkml:trace contextRef="#ctx0" brushRef="#br0">1 55 24575,'8'-1'0,"1"-1"0,0 0 0,0-1 0,0 0 0,-1-1 0,17-12 0,4-1 0,-26 16 0,0-1 0,0 2 0,0-2 0,-1 1 0,2 1 0,-1-1 0,0 1 0,0 0 0,0 0 0,4 1 0,-3 2 0,1-1 0,-1 0 0,0 1 0,0 0 0,0 1 0,4 3 0,8 6 0,0-1 0,21 11 0,-11-7 0,-26-16 0,0 0 0,0 0 0,0 0 0,0 0 0,0 0 0,0 0 0,0 0 0,0 0 0,0 0 0,0 0 0,0 0 0,-1 0 0,1 0 0,0 0 0,0 0 0,0 0 0,0 0 0,0 0 0,0 0 0,0 0 0,0 0 0,0 1 0,1-1 0,-1 0 0,0 0 0,0 0 0,0 0 0,0 0 0,0 0 0,0 0 0,0 0 0,0 0 0,0 0 0,0 0 0,0 1 0,0-1 0,0 0 0,0 0 0,0 0 0,0 0 0,0 0 0,0 0 0,0 0 0,0 0 0,0 0 0,0 0 0,0 0 0,0 0 0,0 0 0,0 0 0,0 0 0,0 0 0,0 0 0,0 0 0,1 0 0,-1 0 0,-7 0 0,-8-5 0,5-4 0,0 1 0,-1 0 0,1 2 0,-21-10 0,13 5 0,17 10 0,-1-1 0,0 1 0,1-1 0,-1 1 0,0 0 0,1 0 0,-1 0 0,0 1 0,0-1 0,0 1 0,1 0 0,-1-1 0,0 1 0,0 1 0,0-1 0,0 0 0,0 1 0,1-1 0,-1 1 0,-2 1 0,-13 7-181,1-1 0,0-1 0,-32 6 0,38-11-460,6-2-6185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27:32.103"/>
    </inkml:context>
    <inkml:brush xml:id="br0">
      <inkml:brushProperty name="width" value="0.05" units="cm"/>
      <inkml:brushProperty name="height" value="0.05" units="cm"/>
    </inkml:brush>
  </inkml:definitions>
  <inkml:trace contextRef="#ctx0" brushRef="#br0">39 14 24575,'1'0'0,"-1"0"0,1 0 0,0 0 0,-1 0 0,1 1 0,-1-1 0,1 0 0,0 0 0,-1 1 0,1-1 0,0 1 0,-1 0 0,1-1 0,0 0 0,-1 1 0,1 0 0,-1 0 0,0-1 0,1 1 0,-1 0 0,1 0 0,-1 0 0,0 0 0,1 0 0,-1 0 0,0 0 0,1 0 0,-1 0 0,0 0 0,0 0 0,1 0 0,-1 1 0,1 6 0,-1 0 0,0-1 0,0 16 0,1 9 0,-1-32 0,0 1 0,0 1 0,0-2 0,1 1 0,-1 0 0,0 0 0,0-1 0,0 1 0,0 0 0,0 0 0,0 0 0,0 0 0,0-1 0,0 1 0,-1 1 0,1-2 0,0 1 0,0 0 0,0 0 0,-1-1 0,1 1 0,0 0 0,-1 0 0,1-1 0,0 1 0,-1 0 0,1-1 0,-1 0 0,1 1 0,0 0 0,-1 0 0,1-1 0,-1 0 0,1 0 0,-1 1 0,0 0 0,-2 0 0,0 0 0,0 0 0,-1 0 0,2-1 0,-7 0 0,-3 0 0,12 0 0,-1 0 0,1 0 0,0 0 0,-1 0 0,1 0 0,-1 0 0,1 0 0,0 0 0,-1 0 0,1-1 0,0 1 0,-1 0 0,1-1 0,-1 1 0,1-1 0,0 1 0,-1 0 0,1 0 0,0-1 0,-1 1 0,1-1 0,0 0 0,-1 1 0,1 0 0,0-1 0,0 1 0,-1-1 0,1 0 0,0 0 0,-1-1 0,1 0 0,0-1 0,0 0 0,-1 1 0,1 0 0,0-1 0,0 1 0,0-4 0,1-4 0,0 1 0,0-1 0,3-11 0,-2 13 0,-1 0 0,0 2 0,1-1 0,0 0 0,4-10 0,-4 17 0,0 8 0,-1 15 0,-1-17 0,2 11 0,-1 0 0,0 19 0,-2-66 0,1 16 0,0-1 0,1-18 0,-1 32 0,0 1 0,0 0 0,0-1 0,0 0 0,0 0 0,0 1 0,0 0 0,0-1 0,0 0 0,0 1 0,0-1 0,0 1 0,1-1 0,-1 1 0,0-1 0,0 1 0,0 0 0,1-1 0,-1 0 0,0 1 0,0-1 0,1 1 0,-1 0 0,0 0 0,0-1 0,1 1 0,-1-1 0,0 1 0,1 0 0,-1-1 0,0 1 0,1 0 0,-1 0 0,0 0 0,1 0 0,-1 0 0,1 0 0,-1 0 0,0 0 0,1 0 0,-1 0 0,1 0 0,-1 0 0,0 0 0,1 0 0,-1 0 0,0 0 0,0 1 0,1-1 0,0 1 0,0 0 0,0 0 0,0 0 0,0 0 0,0 1 0,0-2 0,-1 2 0,1-1 0,0 1 0,0-1 0,0 1 0,-1-1 0,1 1 0,0 2 0,0 1 0,0 1 0,-1-1 0,1 1 0,-1 0 0,1-1 0,-1 1 0,0 0 0,-1 8 0,1-13 0,0 0 0,0 0 0,-1 1 0,1-2 0,0 2 0,0-1 0,0 0 0,0 1 0,0-2 0,-1 1 0,1 1 0,0-2 0,-1 2 0,1-1 0,-1-1 0,1 1 0,-1 0 0,1 0 0,-1 0 0,0 0 0,1-1 0,-1 1 0,0 0 0,1 0 0,-1-1 0,1 0 0,-1 1 0,0-1 0,1 1 0,-1-1 0,0 0 0,0 1 0,0-1 0,1 0 0,-1 0 0,0 0 0,1 0 0,-1 0 0,0 0 0,0 0 0,0-1 0,1 1 0,-1-1 0,0 1 0,0-1 0,0 0 0,0-1 0,0 2 0,0-1 0,1-1 0,-1 1 0,0 0 0,1 0 0,-1-1 0,0 1 0,1 0 0,0 0 0,-1-1 0,1 1 0,0-1 0,-1 1 0,1-1 0,0 0 0,0 1 0,0-1 0,0-2 0,-2-37 0,2 37 0,1-5 0,-2-16 0,-3 21 0,-4 11 0,7-5 0,0 1 0,0-1 0,0 0 0,0 1 0,0-1 0,0 1 0,1 0 0,-1 0 0,1-1 0,0 1 0,-1 0 0,1 0 0,0 0 0,0 0 0,-1 0 0,2 5 0,-1-1 0,0-1 0,1 0 0,-1 0 0,1 0 0,0 0 0,0 0 0,2 7 0,-3-13 0,0 0 0,0 0 0,0 0 0,0 0 0,0 1 0,0-1 0,0 0 0,1 1 0,-1-1 0,0 0 0,0 1 0,0-1 0,0 0 0,0 0 0,0 0 0,0 0 0,0 0 0,1 0 0,-1 1 0,0-1 0,0 0 0,0 0 0,0 0 0,0 1 0,0-1 0,0 0 0,0 0 0,1 0 0,-1 0 0,0 0 0,0 0 0,0 0 0,0 0 0,1 1 0,-1-1 0,0 0 0,0-1 0,0 1 0,1 0 0,-1 0 0,4-11 0,-2-17 0,-3 12 0,1 12 0,0 1 0,-1-1 0,1 0 0,0 0 0,0 0 0,0 0 0,1 0 0,-1 1 0,0-1 0,1-1 0,1-4 0,7 4 91,-8 5-155,-1 0 1,1 0 0,-1 0-1,1 0 1,-1 0 0,0 0 0,1 0-1,-1 0 1,0-1 0,1 1-1,-1 0 1,1-1 0,-1 1 0,1-1-1,-1 1 1,0 0 0,1 0-1,-1-1 1,1 0 0,-1 1 0,0-1-1,1 0 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27:35.068"/>
    </inkml:context>
    <inkml:brush xml:id="br0">
      <inkml:brushProperty name="width" value="0.05" units="cm"/>
      <inkml:brushProperty name="height" value="0.05" units="cm"/>
    </inkml:brush>
  </inkml:definitions>
  <inkml:trace contextRef="#ctx0" brushRef="#br0">669 11 24575,'-60'-6'0,"41"3"0,-1 2 0,2 1 0,-35 6 0,44-2 0,0 0 0,0 1 0,1 0 0,-1 2 0,1 0 0,-11 10 0,1 0 0,10-9 0,0 1 0,-12 19 0,-1 0 0,-29 34 0,-9 25 0,37-55 0,10-15 0,1-1 0,-19 18 0,26-29 0,-1-2 0,1 1 0,-1-1 0,0 0 0,1 0 0,-2-1 0,2 0 0,-1 0 0,0-1 0,0 0 0,-8 0 0,10-1 0,0 0 0,0 0 0,-1-1 0,1 0 0,0 1 0,-1-2 0,2 1 0,-2-1 0,1 0 0,0 0 0,0 0 0,0-1 0,0 1 0,0-1 0,1-1 0,-1 1 0,1 0 0,-1 0 0,1-2 0,0 2 0,0-1 0,0 0 0,0-1 0,0 1 0,-2-10 0,-2-1-455,0 0 0,-13-22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27:38.599"/>
    </inkml:context>
    <inkml:brush xml:id="br0">
      <inkml:brushProperty name="width" value="0.05" units="cm"/>
      <inkml:brushProperty name="height" value="0.05" units="cm"/>
    </inkml:brush>
  </inkml:definitions>
  <inkml:trace contextRef="#ctx0" brushRef="#br0">19 5 24575,'-1'0'0,"0"0"0,-2 0 0,1-1 0,-1-1 0,0 1 0,-1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39"/>
    </inkml:context>
    <inkml:brush xml:id="br0">
      <inkml:brushProperty name="width" value="0.03528" units="cm"/>
      <inkml:brushProperty name="height" value="0.03528" units="cm"/>
    </inkml:brush>
  </inkml:definitions>
  <inkml:trace contextRef="#ctx0" brushRef="#br0">69 1 24575,'-6'0'0,"2"-1"0,-1 1 0,1 0 0,0 0 0,-1 1 0,1-1 0,0 1 0,0 0 0,-8 3 0,10-3 0,1 0 0,-1 1 0,1-1 0,0 0 0,0 1 0,0-1 0,0 1 0,0-1 0,0 1 0,0 0 0,1-1 0,-1 1 0,0 0 0,1 0 0,-1-1 0,1 1 0,0 0 0,0 0 0,0 0 0,0 0 0,0-1 0,0 1 0,1 3 0,-1-1 0,0-1 0,1 1 0,-1-1 0,1 1 0,0-1 0,0 0 0,0 1 0,0-1 0,1 0 0,-1 0 0,1 0 0,0 0 0,0 0 0,0 0 0,0-1 0,4 4 0,-5-5 0,1 0 0,-1 0 0,1 1 0,0-1 0,0-1 0,0 1 0,-1 0 0,1 0 0,0-1 0,0 1 0,0-1 0,0 1 0,0-1 0,0 0 0,0 0 0,0 0 0,0 0 0,0 0 0,0 0 0,0-1 0,0 1 0,0-1 0,0 1 0,0-1 0,0 0 0,-1 0 0,1 1 0,0-1 0,0-1 0,1 0 0,2-2 0,-2 1 0,1 0 0,0-1 0,-1 0 0,0 0 0,1 0 0,-2 0 0,1 0 0,0-1 0,2-7 0,-4 11 0,0 0 0,-1 0 0,0 0 0,1 0 0,-1 0 0,1 0 0,-1-1 0,0 1 0,0 0 0,0 0 0,0 0 0,0-1 0,0 1 0,0 0 0,0 0 0,0 0 0,0-1 0,-1 1 0,1 0 0,0 0 0,-1 0 0,1 0 0,-1 0 0,0 0 0,1 0 0,-1 0 0,0 0 0,1 0 0,-1 0 0,0 0 0,0 0 0,0 0 0,0 1 0,0-1 0,0 0 0,0 1 0,0-1 0,0 1 0,0-1 0,0 1 0,0-1 0,-1 1 0,1 0 0,0-1 0,0 1 0,0 0 0,-2 0 0,-16-4-1365,13 3-5461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27:40.986"/>
    </inkml:context>
    <inkml:brush xml:id="br0">
      <inkml:brushProperty name="width" value="0.05" units="cm"/>
      <inkml:brushProperty name="height" value="0.05" units="cm"/>
    </inkml:brush>
  </inkml:definitions>
  <inkml:trace contextRef="#ctx0" brushRef="#br0">5 0 24575,'-5'123'-1365,"5"-116"-5461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27:42.029"/>
    </inkml:context>
    <inkml:brush xml:id="br0">
      <inkml:brushProperty name="width" value="0.05" units="cm"/>
      <inkml:brushProperty name="height" value="0.05" units="cm"/>
    </inkml:brush>
  </inkml:definitions>
  <inkml:trace contextRef="#ctx0" brushRef="#br0">240 125 24575,'-10'-1'0,"0"-1"0,0-1 0,0-1 0,0 0 0,0-1 0,0-1 0,-12-9 0,-20-11 0,-39-22 0,62 39-1365,15 7-5461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27:43.511"/>
    </inkml:context>
    <inkml:brush xml:id="br0">
      <inkml:brushProperty name="width" value="0.05" units="cm"/>
      <inkml:brushProperty name="height" value="0.05" units="cm"/>
    </inkml:brush>
  </inkml:definitions>
  <inkml:trace contextRef="#ctx0" brushRef="#br0">234 1 24575,'-2'1'0,"0"0"0,0 1 0,1-2 0,-1 1 0,0 0 0,0 0 0,0-1 0,0 0 0,0 0 0,0 0 0,-3 0 0,-3 0 0,-4 3 0,1 0 0,-22 11 0,14-7 0,0-1 0,-1-1 0,-29 0 0,46-4 0,-8-1 0,7-1-227,2 1-1,-2 0 1,1 1-1,0-1 1,-4 2-1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27:44.786"/>
    </inkml:context>
    <inkml:brush xml:id="br0">
      <inkml:brushProperty name="width" value="0.05" units="cm"/>
      <inkml:brushProperty name="height" value="0.05" units="cm"/>
    </inkml:brush>
  </inkml:definitions>
  <inkml:trace contextRef="#ctx0" brushRef="#br0">9 1 24575,'0'145'0,"-8"-87"0,8 29-1365,0-80-5461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28:44.122"/>
    </inkml:context>
    <inkml:brush xml:id="br0">
      <inkml:brushProperty name="width" value="0.05" units="cm"/>
      <inkml:brushProperty name="height" value="0.05" units="cm"/>
    </inkml:brush>
  </inkml:definitions>
  <inkml:trace contextRef="#ctx0" brushRef="#br0">1 14 24575,'109'7'0,"-104"-6"0,0 2 0,0-1 0,0 0 0,-1 1 0,1 1 0,0-1 0,7 8 0,16 11 0,-19-16 0,18 17 0,-20-17 0,-1-1 0,1 1 0,0-1 0,0-1 0,11 5 0,-33-25 0,12 11 0,1 2 0,-1 0 0,0-1 0,0 1 0,0 0 0,-6-4 0,-4 2 0,1-2 0,0-1 0,0 0 0,0-1 0,-12-14 0,21 20 0,-1 0 0,0 1 0,0 0 0,1-1 0,-1 2 0,0-1 0,0 2 0,0-1 0,0 0 0,0 1 0,0 0 0,0 0 0,-4 1 0,1 0 0,-1-1 0,-12-2 0,-12-11-1365,28 13-5461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2:31.432"/>
    </inkml:context>
    <inkml:brush xml:id="br0">
      <inkml:brushProperty name="width" value="0.025" units="cm"/>
      <inkml:brushProperty name="height" value="0.025" units="cm"/>
    </inkml:brush>
  </inkml:definitions>
  <inkml:trace contextRef="#ctx0" brushRef="#br0">99 0 24575,'-8'0'0,"-3"2"0,2-1 0,-3 4 0,2-1 0,-1 2 0,1 0 0,2-1 0,2 0 0,1 0 0,1 1 0,1-3 0,1 1 0,2-2 0,0 0 0,0-1 0,0 1 0,0-1 0,0-1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3:19.904"/>
    </inkml:context>
    <inkml:brush xml:id="br0">
      <inkml:brushProperty name="width" value="0.025" units="cm"/>
      <inkml:brushProperty name="height" value="0.025" units="cm"/>
    </inkml:brush>
  </inkml:definitions>
  <inkml:trace contextRef="#ctx0" brushRef="#br0">529 0 24575,'-3'0'0,"0"2"0,-1-1 0,-3 3 0,-2 0 0,-3 2 0,0 1 0,2 0 0,1-1 0,1-1 0,1 1 0,1 0 0,2-2 0,0 0 0,2-2 0,1 0 0,0 0 0,1-1 0,-1 1 0,-1-1 0,0 2 0,-1 0 0,-2 1 0,2-1 0,0 0 0,2-1 0,-1 0 0,1-1 0,0 0 0,-2 1 0,1 0 0,-3 2 0,0 0 0,-4 1 0,-1 1 0,0 0 0,-2 0 0,1 0 0,-2 1 0,-2 0 0,1 0 0,-1 0 0,2 0 0,-1-1 0,0 0 0,2 0 0,1-1 0,2-1 0,1 0 0,0-1 0,1 0 0,-1 0 0,0 0 0,0 1 0,-1-1 0,0 0 0,0-1 0,2 0 0,-1 0 0,0 0 0,1-1 0,-1 1 0,1 0 0,-1 0 0,1 0 0,-1-1 0,1 1 0,1-1 0,0 0 0,2-1 0,1 0 0,0 0 0,1 0 0,-1 0 0,1 0 0,-1 0 0,0 0 0,-1 0 0,-2 0 0,1 0 0,1 0 0,2 1 0,2-1 0,-1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2:25.392"/>
    </inkml:context>
    <inkml:brush xml:id="br0">
      <inkml:brushProperty name="width" value="0.025" units="cm"/>
      <inkml:brushProperty name="height" value="0.025" units="cm"/>
    </inkml:brush>
  </inkml:definitions>
  <inkml:trace contextRef="#ctx0" brushRef="#br0">966 1 24575,'0'4'0,"0"3"0,0 0 0,-1 3 0,-3 0 0,1 1 0,-2 3 0,0-2 0,1 0 0,-2-1 0,0 0 0,0 0 0,1-1 0,-1-1 0,1 0 0,-1 0 0,1 0 0,0 0 0,-1-2 0,1 1 0,0 0 0,0-1 0,0 1 0,-1 1 0,-1 0 0,0 1 0,-1 1 0,0 0 0,-1 2 0,1 0 0,-1-1 0,1-1 0,-1 1 0,1 0 0,0 1 0,0-1 0,0-2 0,0-2 0,0 0 0,1-1 0,-1 1 0,1-1 0,-1 1 0,1-1 0,1 0 0,-1-2 0,2 0 0,-1-1 0,0 0 0,1 0 0,-1 0 0,-1 0 0,-2 0 0,-2 0 0,-2 0 0,-1-1 0,-2 0 0,-1-1 0,-3 1 0,-2-1 0,-3 0 0,0 0 0,0-1 0,3-1 0,3 0 0,1 0 0,2 0 0,2 0 0,1 0 0,3 0 0,0 0 0,2 0 0,0 0 0,1 0 0,1 0 0,-1 0 0,1 0 0,0-1 0,0-1 0,1 0 0,-1 0 0,1-1 0,-2 0 0,1 0 0,0 1 0,0-1 0,1 0 0,0 0 0,-1-1 0,1 1 0,-2-1 0,3 1 0,-2-1 0,3 2 0,-2-1 0,1 1 0,-1-1 0,0 0 0,-1-1 0,2 1 0,-1 0 0,1 1 0,-2-1 0,0 0 0,-1 0 0,1-1 0,1 0 0,-1 0 0,0 0 0,1 1 0,0 0 0,2 0 0,0 1 0,1 0 0,-2-1 0,2 0 0,-4-1 0,1 0 0,-2-2 0,-1 0 0,1 1 0,2 1 0,0 0 0,1 1 0,0-1 0,1 1 0,-1 1 0,2 0 0,1 1 0,0 1 0,0-1 0,0 0 0,-2-2 0,0 0 0,-1-2 0,-1 0 0,0 0 0,1 1 0,0-1 0,2 2 0,0 1 0,2-1 0,0 0 0,0 0 0,0 0 0,0-1 0,0 2 0,0-3 0,0 0 0,0 1 0,0-2 0,0 2 0,0 0 0,0 0 0,0 2 0,0 1 0,0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2:25.648"/>
    </inkml:context>
    <inkml:brush xml:id="br0">
      <inkml:brushProperty name="width" value="0.025" units="cm"/>
      <inkml:brushProperty name="height" value="0.025" units="cm"/>
    </inkml:brush>
  </inkml:definitions>
  <inkml:trace contextRef="#ctx0" brushRef="#br0">1 0 24575,'0'0'0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2:27.942"/>
    </inkml:context>
    <inkml:brush xml:id="br0">
      <inkml:brushProperty name="width" value="0.025" units="cm"/>
      <inkml:brushProperty name="height" value="0.025" units="cm"/>
    </inkml:brush>
  </inkml:definitions>
  <inkml:trace contextRef="#ctx0" brushRef="#br0">70 8 24575,'-8'0'0,"0"0"0,0 0 0,1 0 0,0 0 0,1 0 0,0 0 0,0 0 0,3 0 0,0-2 0,0 0 0,1 0 0,0 0 0,1 2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40"/>
    </inkml:context>
    <inkml:brush xml:id="br0">
      <inkml:brushProperty name="width" value="0.03528" units="cm"/>
      <inkml:brushProperty name="height" value="0.03528" units="cm"/>
    </inkml:brush>
  </inkml:definitions>
  <inkml:trace contextRef="#ctx0" brushRef="#br0">235 1 24575,'-31'20'0,"15"-7"0,8-8 0,-13 6 0,0 1 0,1 1 0,1 1 0,0 0 0,-32 34 0,44-41 0,-14 25 0,20-31 0,1 0 0,0 0 0,0 0 0,0 0 0,0 0 0,0 0 0,0-1 0,0 1 0,1 0 0,-1 0 0,0 0 0,0 0 0,1 0 0,-1-1 0,1 1 0,-1 0 0,0 0 0,1 0 0,-1-1 0,1 1 0,0 0 0,-1-1 0,1 1 0,0-1 0,-1 1 0,1 0 0,0-1 0,0 1 0,-1-1 0,1 0 0,0 1 0,0-1 0,0 0 0,0 1 0,-1-1 0,1 0 0,1 0 0,1 2 0,-1-1 0,1 0 0,0 0 0,-1 0 0,1 0 0,0 0 0,-1 0 0,1-1 0,0 1 0,0-1 0,0 0 0,0 0 0,-1 0 0,1 0 0,0-1 0,0 1 0,0-1 0,-1 1 0,1-1 0,0 0 0,-1 0 0,1 0 0,0-1 0,-1 1 0,0 0 0,1-1 0,-1 0 0,0 0 0,0 1 0,0-1 0,0-1 0,3-2 0,123-163 0,-122 162-1365,0 1-5461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3:22.966"/>
    </inkml:context>
    <inkml:brush xml:id="br0">
      <inkml:brushProperty name="width" value="0.025" units="cm"/>
      <inkml:brushProperty name="height" value="0.025" units="cm"/>
    </inkml:brush>
  </inkml:definitions>
  <inkml:trace contextRef="#ctx0" brushRef="#br0">46 1 24575,'-8'0'0,"-3"0"0,5 0 0,-3 0 0,6 0 0,-1 0 0,2 0 0,0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3:26.742"/>
    </inkml:context>
    <inkml:brush xml:id="br0">
      <inkml:brushProperty name="width" value="0.025" units="cm"/>
      <inkml:brushProperty name="height" value="0.025" units="cm"/>
    </inkml:brush>
  </inkml:definitions>
  <inkml:trace contextRef="#ctx0" brushRef="#br0">85 204 24575,'-1'-4'0,"-3"-1"0,1 3 0,-3-2 0,1 3 0,0-3 0,2 2 0,0-1 0,2 2 0,0-1 0,1 0 0,0 1 0,0-1 0,0 0 0,0 0 0,0-1 0,-2 1 0,0-4 0,-1 3 0,1-3 0,0 2 0,-1-2 0,1 0 0,-2-2 0,0 1 0,-1 0 0,0 0 0,2 1 0,-1-1 0,0 0 0,1 3 0,0-1 0,2 2 0,0 1 0,1 0 0,0 1 0,0-1 0,0 1 0,0-1 0,0 0 0,0 2 0,2 0 0,-1 1 0,2 0 0,-1-1 0,0 0 0,0 0 0,0 0 0,0 0 0,0 0 0,0 0 0,0-2 0,0 1 0,-2-1 0,1 1 0,0-1 0,0 0 0,0-1 0,0 1 0,0 0 0,0 0 0,0 1 0,0 0 0,1-1 0,-1-1 0,0 1 0,2-2 0,-1 0 0,1-1 0,-1 0 0,0 1 0,-1 1 0,0 0 0,-1 1 0,0 1 0,0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3:28.630"/>
    </inkml:context>
    <inkml:brush xml:id="br0">
      <inkml:brushProperty name="width" value="0.025" units="cm"/>
      <inkml:brushProperty name="height" value="0.025" units="cm"/>
    </inkml:brush>
  </inkml:definitions>
  <inkml:trace contextRef="#ctx0" brushRef="#br0">40 1 24575,'-5'0'0,"0"0"0,-1 0 0,0 0 0,0 0 0,1 0 0,1 0 0,2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3:32.212"/>
    </inkml:context>
    <inkml:brush xml:id="br0">
      <inkml:brushProperty name="width" value="0.025" units="cm"/>
      <inkml:brushProperty name="height" value="0.025" units="cm"/>
    </inkml:brush>
  </inkml:definitions>
  <inkml:trace contextRef="#ctx0" brushRef="#br0">41 26 24575,'-2'0'0,"-1"-1"0,1 0 0,-1 0 0,0-1 0,1 0 0,-1-1 0,1 1 0,-2 0 0,0 1 0,2 0 0,-2 1 0,2-1 0,0 0 0,1 0 0,0 0 0,0 0 0,1 0 0,0-1 0,0 1 0,0 1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58"/>
    </inkml:context>
    <inkml:brush xml:id="br0">
      <inkml:brushProperty name="width" value="0.03528" units="cm"/>
      <inkml:brushProperty name="height" value="0.03528" units="cm"/>
    </inkml:brush>
  </inkml:definitions>
  <inkml:trace contextRef="#ctx0" brushRef="#br0">166 0 24575,'-5'71'0,"-2"-1"0,-4 0 0,-34 119 0,23-104 0,-22 119 0,36-163 0,3-23 0,2 1 0,0-1 0,0 21 0,3-18-455,-1-1 0,-6 32 0,5-47-6371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80"/>
    </inkml:context>
    <inkml:brush xml:id="br0">
      <inkml:brushProperty name="width" value="0.03528" units="cm"/>
      <inkml:brushProperty name="height" value="0.03528" units="cm"/>
    </inkml:brush>
  </inkml:definitions>
  <inkml:trace contextRef="#ctx0" brushRef="#br0">0 8 24575,'912'-8'-1365,"-906"8"-5461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81"/>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59"/>
    </inkml:context>
    <inkml:brush xml:id="br0">
      <inkml:brushProperty name="width" value="0.03528" units="cm"/>
      <inkml:brushProperty name="height" value="0.03528" units="cm"/>
    </inkml:brush>
  </inkml:definitions>
  <inkml:trace contextRef="#ctx0" brushRef="#br0">0 1 24575,'31'43'0,"-27"-37"0,0 2 0,0-1 0,-1 0 0,0 1 0,-1-1 0,1 1 0,-2 0 0,1 0 0,-1 0 0,1 15 0,-3-21 0,1-1 0,0 1 0,0 0 0,0-1 0,1 1 0,-1-1 0,0 1 0,1-1 0,-1 1 0,1-1 0,-1 1 0,1-1 0,0 1 0,-1-1 0,1 1 0,0-1 0,0 0 0,0 0 0,0 1 0,0-1 0,1 0 0,-1 0 0,0 0 0,0 0 0,1 0 0,-1-1 0,0 1 0,3 1 0,3 0 0,0 0 0,1-1 0,-1 0 0,0 0 0,11-1 0,-13 0 0,-1 0 0,1 0 0,-1 0 0,1 0 0,0 1 0,-1 0 0,1 0 0,-1 0 0,0 0 0,1 1 0,-1-1 0,0 1 0,0 0 0,0 1 0,6 3 0,0 6 0,-6-6 0,1-1 0,-1 0 0,1 0 0,1 0 0,-1 0 0,10 5 0,50 42 0,-55-46-105,-5-4-75,-1 0 0,0 0 0,0 1 0,0 0 0,0 0 0,7 6 0,-7-4-6646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60"/>
    </inkml:context>
    <inkml:brush xml:id="br0">
      <inkml:brushProperty name="width" value="0.03528" units="cm"/>
      <inkml:brushProperty name="height" value="0.03528" units="cm"/>
    </inkml:brush>
  </inkml:definitions>
  <inkml:trace contextRef="#ctx0" brushRef="#br0">273 5 24575,'-11'-1'0,"0"1"0,0 0 0,0 1 0,1 1 0,-1-1 0,0 2 0,1-1 0,-1 2 0,1-1 0,0 1 0,0 1 0,-15 8 0,15-4 0,-1 0 0,1 1 0,1 0 0,0 1 0,1 0 0,0 0 0,0 0 0,1 1 0,0 1 0,1-1 0,1 1 0,0 0 0,1 0 0,0 0 0,1 1 0,1-1 0,0 1 0,0 0 0,2 0 0,-1-1 0,2 1 0,0 0 0,4 18 0,-3-27 0,0 0 0,0 1 0,1-1 0,-1 0 0,1 0 0,-1-2 0</inkml:trace>
  <inkml:trace contextRef="#ctx0" brushRef="#br0" timeOffset="1">129 448 24575,'12'2'0,"16"2"0,0-2 0,46-2 0,-44 0 0,-23-1 0,1 0 0,-1-1 0,0 0 0,0 0 0,0 0 0,0-1 0,0 0 0,-1 0 0,1-1 0,-1 1 0,0-2 0,0 1 0,0-1 0,-1 1 0,1-2 0,-1 1 0,-1 0 0,1-1 0,7-12 0,-8 6 0,-1 0 0,-1 1 0,0-1 0,0 0 0,-1 0 0,-1 0 0,0 0 0,-3-23 0,1-8 0,2 37 0,-1-1 0,0 1 0,-1-1 0,0 1 0,0-1 0,0 1 0,0 0 0,-1 0 0,0 0 0,-1 1 0,1-1 0,-1 1 0,0-1 0,0 1 0,-1 1 0,-5-6 0,-11-9 0,-2 0 0,-32-20 0,37 27 0,13 9-1365,0 0-5461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62"/>
    </inkml:context>
    <inkml:brush xml:id="br0">
      <inkml:brushProperty name="width" value="0.03528" units="cm"/>
      <inkml:brushProperty name="height" value="0.03528" units="cm"/>
    </inkml:brush>
  </inkml:definitions>
  <inkml:trace contextRef="#ctx0" brushRef="#br0">69 1 24575,'-6'0'0,"2"-1"0,-1 1 0,1 0 0,0 0 0,-1 1 0,1-1 0,0 1 0,0 0 0,-8 3 0,10-3 0,1 0 0,-1 1 0,1-1 0,0 0 0,0 1 0,0-1 0,0 1 0,0-1 0,0 1 0,0 0 0,1-1 0,-1 1 0,0 0 0,1 0 0,-1-1 0,1 1 0,0 0 0,0 0 0,0 0 0,0 0 0,0-1 0,0 1 0,1 3 0,-1-1 0,0-1 0,1 1 0,-1-1 0,1 1 0,0-1 0,0 0 0,0 1 0,0-1 0,1 0 0,-1 0 0,1 0 0,0 0 0,0 0 0,0 0 0,0-1 0,4 4 0,-5-5 0,1 0 0,-1 0 0,1 1 0,0-1 0,0-1 0,0 1 0,-1 0 0,1 0 0,0-1 0,0 1 0,0-1 0,0 1 0,0-1 0,0 0 0,0 0 0,0 0 0,0 0 0,0 0 0,0 0 0,0-1 0,0 1 0,0-1 0,0 1 0,0-1 0,0 0 0,-1 0 0,1 1 0,0-1 0,0-1 0,1 0 0,2-2 0,-2 1 0,1 0 0,0-1 0,-1 0 0,0 0 0,1 0 0,-2 0 0,1 0 0,0-1 0,2-7 0,-4 11 0,0 0 0,-1 0 0,0 0 0,1 0 0,-1 0 0,1 0 0,-1-1 0,0 1 0,0 0 0,0 0 0,0 0 0,0-1 0,0 1 0,0 0 0,0 0 0,0 0 0,0-1 0,-1 1 0,1 0 0,0 0 0,-1 0 0,1 0 0,-1 0 0,0 0 0,1 0 0,-1 0 0,0 0 0,1 0 0,-1 0 0,0 0 0,0 0 0,0 0 0,0 1 0,0-1 0,0 0 0,0 1 0,0-1 0,0 1 0,0-1 0,0 1 0,0-1 0,-1 1 0,1 0 0,0-1 0,0 1 0,0 0 0,-2 0 0,-16-4-1365,13 3-5461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41"/>
    </inkml:context>
    <inkml:brush xml:id="br0">
      <inkml:brushProperty name="width" value="0.035" units="cm"/>
      <inkml:brushProperty name="height" value="0.035" units="cm"/>
    </inkml:brush>
  </inkml:definitions>
  <inkml:trace contextRef="#ctx0" brushRef="#br0">0 0 24575,'0'0'-8191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63"/>
    </inkml:context>
    <inkml:brush xml:id="br0">
      <inkml:brushProperty name="width" value="0.03528" units="cm"/>
      <inkml:brushProperty name="height" value="0.03528" units="cm"/>
    </inkml:brush>
  </inkml:definitions>
  <inkml:trace contextRef="#ctx0" brushRef="#br0">235 1 24575,'-31'20'0,"15"-7"0,8-8 0,-13 6 0,0 1 0,1 1 0,1 1 0,0 0 0,-32 34 0,44-41 0,-14 25 0,20-31 0,1 0 0,0 0 0,0 0 0,0 0 0,0 0 0,0 0 0,0-1 0,0 1 0,1 0 0,-1 0 0,0 0 0,0 0 0,1 0 0,-1-1 0,1 1 0,-1 0 0,0 0 0,1 0 0,-1-1 0,1 1 0,0 0 0,-1-1 0,1 1 0,0-1 0,-1 1 0,1 0 0,0-1 0,0 1 0,-1-1 0,1 0 0,0 1 0,0-1 0,0 0 0,0 1 0,-1-1 0,1 0 0,1 0 0,1 2 0,-1-1 0,1 0 0,0 0 0,-1 0 0,1 0 0,0 0 0,-1 0 0,1-1 0,0 1 0,0-1 0,0 0 0,0 0 0,-1 0 0,1 0 0,0-1 0,0 1 0,0-1 0,-1 1 0,1-1 0,0 0 0,-1 0 0,1 0 0,0-1 0,-1 1 0,0 0 0,1-1 0,-1 0 0,0 0 0,0 1 0,0-1 0,0-1 0,3-2 0,123-163 0,-122 162-1365,0 1-5461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64"/>
    </inkml:context>
    <inkml:brush xml:id="br0">
      <inkml:brushProperty name="width" value="0.035" units="cm"/>
      <inkml:brushProperty name="height" value="0.035" units="cm"/>
    </inkml:brush>
  </inkml:definitions>
  <inkml:trace contextRef="#ctx0" brushRef="#br0">0 0 24575,'0'0'-8191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65"/>
    </inkml:context>
    <inkml:brush xml:id="br0">
      <inkml:brushProperty name="width" value="0.035" units="cm"/>
      <inkml:brushProperty name="height" value="0.035" units="cm"/>
    </inkml:brush>
  </inkml:definitions>
  <inkml:trace contextRef="#ctx0" brushRef="#br0">0 1 24575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66"/>
    </inkml:context>
    <inkml:brush xml:id="br0">
      <inkml:brushProperty name="width" value="0.03528" units="cm"/>
      <inkml:brushProperty name="height" value="0.03528" units="cm"/>
    </inkml:brush>
  </inkml:definitions>
  <inkml:trace contextRef="#ctx0" brushRef="#br0">1 8 24575,'190'-6'0,"115"4"0,-99 10-1365,-198-8-5461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67"/>
    </inkml:context>
    <inkml:brush xml:id="br0">
      <inkml:brushProperty name="width" value="0.03528" units="cm"/>
      <inkml:brushProperty name="height" value="0.03528" units="cm"/>
    </inkml:brush>
  </inkml:definitions>
  <inkml:trace contextRef="#ctx0" brushRef="#br0">1 0 24575,'3'70'0,"24"127"0,-7-63 0,4 6 0,5 57 0,-21-30-1365,-8-159-5461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68"/>
    </inkml:context>
    <inkml:brush xml:id="br0">
      <inkml:brushProperty name="width" value="0.03528" units="cm"/>
      <inkml:brushProperty name="height" value="0.03528" units="cm"/>
    </inkml:brush>
  </inkml:definitions>
  <inkml:trace contextRef="#ctx0" brushRef="#br0">0 8 24575,'912'-8'-1365,"-906"8"-5461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69"/>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70"/>
    </inkml:context>
    <inkml:brush xml:id="br0">
      <inkml:brushProperty name="width" value="0.03528" units="cm"/>
      <inkml:brushProperty name="height" value="0.03528" units="cm"/>
    </inkml:brush>
  </inkml:definitions>
  <inkml:trace contextRef="#ctx0" brushRef="#br0">0 0 24575,'0'0'-8191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71"/>
    </inkml:context>
    <inkml:brush xml:id="br0">
      <inkml:brushProperty name="width" value="0.03528" units="cm"/>
      <inkml:brushProperty name="height" value="0.03528" units="cm"/>
    </inkml:brush>
  </inkml:definitions>
  <inkml:trace contextRef="#ctx0" brushRef="#br0">1 0 24575,'0'0'-8191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72"/>
    </inkml:context>
    <inkml:brush xml:id="br0">
      <inkml:brushProperty name="width" value="0.03528" units="cm"/>
      <inkml:brushProperty name="height" value="0.03528" units="cm"/>
    </inkml:brush>
  </inkml:definitions>
  <inkml:trace contextRef="#ctx0" brushRef="#br0">1 0 24575,'0'0'-8191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42"/>
    </inkml:context>
    <inkml:brush xml:id="br0">
      <inkml:brushProperty name="width" value="0.035" units="cm"/>
      <inkml:brushProperty name="height" value="0.035" units="cm"/>
    </inkml:brush>
  </inkml:definitions>
  <inkml:trace contextRef="#ctx0" brushRef="#br0">0 1 24575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73"/>
    </inkml:context>
    <inkml:brush xml:id="br0">
      <inkml:brushProperty name="width" value="0.03528" units="cm"/>
      <inkml:brushProperty name="height" value="0.03528" units="cm"/>
    </inkml:brush>
  </inkml:definitions>
  <inkml:trace contextRef="#ctx0" brushRef="#br0">0 0 24575,'0'0'-8191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74"/>
    </inkml:context>
    <inkml:brush xml:id="br0">
      <inkml:brushProperty name="width" value="0.035" units="cm"/>
      <inkml:brushProperty name="height" value="0.035" units="cm"/>
    </inkml:brush>
  </inkml:definitions>
  <inkml:trace contextRef="#ctx0" brushRef="#br0">0 0 24575,'0'0'-8191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75"/>
    </inkml:context>
    <inkml:brush xml:id="br0">
      <inkml:brushProperty name="width" value="0.035" units="cm"/>
      <inkml:brushProperty name="height" value="0.035" units="cm"/>
    </inkml:brush>
  </inkml:definitions>
  <inkml:trace contextRef="#ctx0" brushRef="#br0">0 0 24575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76"/>
    </inkml:context>
    <inkml:brush xml:id="br0">
      <inkml:brushProperty name="width" value="0.025" units="cm"/>
      <inkml:brushProperty name="height" value="0.025" units="cm"/>
    </inkml:brush>
  </inkml:definitions>
  <inkml:trace contextRef="#ctx0" brushRef="#br0">7 1 24575,'0'1'0,"0"1"0,0 2 0,0 4 0,0 1 0,0 0 0,0 2 0,0 1 0,-1-2 0,0-2 0,0-1 0,-1 0 0,2-1 0,-1 0 0,1-1-8191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77"/>
    </inkml:context>
    <inkml:brush xml:id="br0">
      <inkml:brushProperty name="width" value="0.025" units="cm"/>
      <inkml:brushProperty name="height" value="0.025" units="cm"/>
    </inkml:brush>
  </inkml:definitions>
  <inkml:trace contextRef="#ctx0" brushRef="#br0">0 1 24575,'0'1'0,"0"1"0,0 2 0,0 2 0,0 0 0,0 0 0,0 2 0,0 0 0,0 1 0,0-1 0,0-1 0,0 1 0,0-1 0,0 0 0,0 0-8191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78"/>
    </inkml:context>
    <inkml:brush xml:id="br0">
      <inkml:brushProperty name="width" value="0.025" units="cm"/>
      <inkml:brushProperty name="height" value="0.025" units="cm"/>
    </inkml:brush>
  </inkml:definitions>
  <inkml:trace contextRef="#ctx0" brushRef="#br0">1 1 24575,'0'1'0,"0"2"0,1 1 0,0 1 0,1 1 0,-1 0 0,0 1 0,-1 1 0,0 1 0,1-1 0,-1 0 0,-1-1 0,1 1 0,0-1 0,0-2-8191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79"/>
    </inkml:context>
    <inkml:brush xml:id="br0">
      <inkml:brushProperty name="width" value="0.025" units="cm"/>
      <inkml:brushProperty name="height" value="0.025" units="cm"/>
    </inkml:brush>
  </inkml:definitions>
  <inkml:trace contextRef="#ctx0" brushRef="#br0">1 1 24575,'0'2'0,"0"2"0,0 1 0,0 2 0,0 0 0,0 0 0,0 0 0,0 1 0,0 0 0,0 0 0,0 0 0,0 0 0,0-2-8191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49:50.019"/>
    </inkml:context>
    <inkml:brush xml:id="br0">
      <inkml:brushProperty name="width" value="0.05" units="cm"/>
      <inkml:brushProperty name="height" value="0.05" units="cm"/>
      <inkml:brushProperty name="color" value="#D29A1C"/>
    </inkml:brush>
  </inkml:definitions>
  <inkml:trace contextRef="#ctx0" brushRef="#br0">30 1 24575,'-3'4'0,"1"1"0,-1-1 0,1-1 0,1-1 0,0-1 0,0 0 0,0 1 0,0 1 0,-1 1 0,0 1 0,-1 1 0,1-1 0,0 0 0,0 0 0,1 1 0,0-3 0,1 0 0,0-2 0,0 1 0,0 2 0,0-2 0,0 3 0,0-2 0,1 2 0,-1-3 0,2 1 0,-2-2 0,1 1 0,0-1 0,0 1 0,0-1 0,0 0 0,1 0 0,1 0 0,0-1 0,0 1 0,0-1 0,1 1 0,-1-1 0,0 1 0,-1-1 0,0 0 0,0 0 0,1 0 0,0 0 0,2 0 0,-1 0 0,1 0 0,-2 0 0,0 0 0,-2 0 0,0 0 0,0 0 0,1 0 0,1 0 0,1-1 0,1-1 0,1-2 0,1-2 0,-1-1 0,0-1 0,0 1 0,0-1 0,-1 1 0,-1 1 0,-2 2 0,-1 2 0,0 0 0,-1 1 0,0 0 0,0-1 0,0 0 0,0-1 0,-2 1 0,-1 0 0,-2-1 0,-1 0 0,0 1 0,-1 0 0,-1-1 0,3 2 0,0-1 0,4 2 0,0-1 0,-1 1 0,0-1 0,-3 0 0,2 1 0,-2-2 0,3 1 0,0 0 0,1 1 0,-1-1 0,0 1 0,0-1 0,0 0 0,0 0 0,1 0 0,0 1 0,0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49:55.869"/>
    </inkml:context>
    <inkml:brush xml:id="br0">
      <inkml:brushProperty name="width" value="0.05" units="cm"/>
      <inkml:brushProperty name="height" value="0.05" units="cm"/>
      <inkml:brushProperty name="color" value="#D29A1C"/>
    </inkml:brush>
  </inkml:definitions>
  <inkml:trace contextRef="#ctx0" brushRef="#br0">0 0 24575,'49'0'0,"0"0"0,10 0 0,-22 0 0,-35 0 0,0 0 0,0 0 0,-1 1 0,0 0 0,-1 0 0,0 2 0,0 1 0,0 4 0,0 1 0,0 0 0,0-1 0,0-3 0,0-1 0,0-2 0,0 0 0,0 1 0,0 1 0,0 1 0,0 0 0,0-2 0,0-1 0,0-1 0,0 1 0,0 0 0,0 1 0,0-1 0,0 1 0,0-2 0,0-1 0,0 1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49:59.810"/>
    </inkml:context>
    <inkml:brush xml:id="br0">
      <inkml:brushProperty name="width" value="0.05" units="cm"/>
      <inkml:brushProperty name="height" value="0.05" units="cm"/>
      <inkml:brushProperty name="color" value="#D29A1C"/>
    </inkml:brush>
  </inkml:definitions>
  <inkml:trace contextRef="#ctx0" brushRef="#br0">0 0 24575,'0'8'0,"0"-1"0,0-5 0,0 0 0,0 0 0,0-1 0,0 1 0,0-1 0,0 0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50:24.204"/>
    </inkml:context>
    <inkml:brush xml:id="br0">
      <inkml:brushProperty name="width" value="0.05" units="cm"/>
      <inkml:brushProperty name="height" value="0.05" units="cm"/>
      <inkml:brushProperty name="color" value="#D29A1C"/>
    </inkml:brush>
  </inkml:definitions>
  <inkml:trace contextRef="#ctx0" brushRef="#br0">0 0 24575,'49'0'0,"0"0"0,10 0 0,-22 0 0,-35 0 0,0 0 0,0 0 0,-1 1 0,0 0 0,-1 0 0,0 2 0,0 1 0,0 4 0,0 1 0,0 0 0,0-1 0,0-3 0,0-1 0,0-2 0,0 0 0,0 1 0,0 1 0,0 1 0,0 0 0,0-2 0,0-1 0,0-1 0,0 1 0,0 0 0,0 1 0,0-1 0,0 1 0,0-2 0,0-1 0,0 1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43"/>
    </inkml:context>
    <inkml:brush xml:id="br0">
      <inkml:brushProperty name="width" value="0.03528" units="cm"/>
      <inkml:brushProperty name="height" value="0.03528" units="cm"/>
    </inkml:brush>
  </inkml:definitions>
  <inkml:trace contextRef="#ctx0" brushRef="#br0">1 8 24575,'190'-6'0,"115"4"0,-99 10-1365,-198-8-5461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50:24.203"/>
    </inkml:context>
    <inkml:brush xml:id="br0">
      <inkml:brushProperty name="width" value="0.05" units="cm"/>
      <inkml:brushProperty name="height" value="0.05" units="cm"/>
      <inkml:brushProperty name="color" value="#D29A1C"/>
    </inkml:brush>
  </inkml:definitions>
  <inkml:trace contextRef="#ctx0" brushRef="#br0">30 1 24575,'-3'4'0,"1"1"0,-1-1 0,1-1 0,1-1 0,0-1 0,0 0 0,0 1 0,0 1 0,-1 1 0,0 1 0,-1 1 0,1-1 0,0 0 0,0 0 0,1 1 0,0-3 0,1 0 0,0-2 0,0 1 0,0 2 0,0-2 0,0 3 0,0-2 0,1 2 0,-1-3 0,2 1 0,-2-2 0,1 1 0,0-1 0,0 1 0,0-1 0,0 0 0,1 0 0,1 0 0,0-1 0,0 1 0,0-1 0,1 1 0,-1-1 0,0 1 0,-1-1 0,0 0 0,0 0 0,1 0 0,0 0 0,2 0 0,-1 0 0,1 0 0,-2 0 0,0 0 0,-2 0 0,0 0 0,0 0 0,1 0 0,1 0 0,1-1 0,1-1 0,1-2 0,1-2 0,-1-1 0,0-1 0,0 1 0,0-1 0,-1 1 0,-1 1 0,-2 2 0,-1 2 0,0 0 0,-1 1 0,0 0 0,0-1 0,0 0 0,0-1 0,-2 1 0,-1 0 0,-2-1 0,-1 0 0,0 1 0,-1 0 0,-1-1 0,3 2 0,0-1 0,4 2 0,0-1 0,-1 1 0,0-1 0,-3 0 0,2 1 0,-2-2 0,3 1 0,0 0 0,1 1 0,-1-1 0,0 1 0,0-1 0,0 0 0,0 0 0,1 0 0,0 1 0,0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50:24.204"/>
    </inkml:context>
    <inkml:brush xml:id="br0">
      <inkml:brushProperty name="width" value="0.05" units="cm"/>
      <inkml:brushProperty name="height" value="0.05" units="cm"/>
      <inkml:brushProperty name="color" value="#D29A1C"/>
    </inkml:brush>
  </inkml:definitions>
  <inkml:trace contextRef="#ctx0" brushRef="#br0">0 0 24575,'49'0'0,"0"0"0,10 0 0,-22 0 0,-35 0 0,0 0 0,0 0 0,-1 1 0,0 0 0,-1 0 0,0 2 0,0 1 0,0 4 0,0 1 0,0 0 0,0-1 0,0-3 0,0-1 0,0-2 0,0 0 0,0 1 0,0 1 0,0 1 0,0 0 0,0-2 0,0-1 0,0-1 0,0 1 0,0 0 0,0 1 0,0-1 0,0 1 0,0-2 0,0-1 0,0 1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50:24.205"/>
    </inkml:context>
    <inkml:brush xml:id="br0">
      <inkml:brushProperty name="width" value="0.05" units="cm"/>
      <inkml:brushProperty name="height" value="0.05" units="cm"/>
      <inkml:brushProperty name="color" value="#D29A1C"/>
    </inkml:brush>
  </inkml:definitions>
  <inkml:trace contextRef="#ctx0" brushRef="#br0">0 0 24575,'0'8'0,"0"-1"0,0-5 0,0 0 0,0 0 0,0-1 0,0 1 0,0-1 0,0 0 0,0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50:50.410"/>
    </inkml:context>
    <inkml:brush xml:id="br0">
      <inkml:brushProperty name="width" value="0.05" units="cm"/>
      <inkml:brushProperty name="height" value="0.05" units="cm"/>
      <inkml:brushProperty name="color" value="#D29A1C"/>
    </inkml:brush>
  </inkml:definitions>
  <inkml:trace contextRef="#ctx0" brushRef="#br0">30 1 24575,'-3'4'0,"1"1"0,-1-1 0,1-1 0,1-1 0,0-1 0,0 0 0,0 1 0,0 1 0,-1 1 0,0 1 0,-1 1 0,1-1 0,0 0 0,0 0 0,1 1 0,0-3 0,1 0 0,0-2 0,0 1 0,0 2 0,0-2 0,0 3 0,0-2 0,1 2 0,-1-3 0,2 1 0,-2-2 0,1 1 0,0-1 0,0 1 0,0-1 0,0 0 0,1 0 0,1 0 0,0-1 0,0 1 0,0-1 0,1 1 0,-1-1 0,0 1 0,-1-1 0,0 0 0,0 0 0,1 0 0,0 0 0,2 0 0,-1 0 0,1 0 0,-2 0 0,0 0 0,-2 0 0,0 0 0,0 0 0,1 0 0,1 0 0,1-1 0,1-1 0,1-2 0,1-2 0,-1-1 0,0-1 0,0 1 0,0-1 0,-1 1 0,-1 1 0,-2 2 0,-1 2 0,0 0 0,-1 1 0,0 0 0,0-1 0,0 0 0,0-1 0,-2 1 0,-1 0 0,-2-1 0,-1 0 0,0 1 0,-1 0 0,-1-1 0,3 2 0,0-1 0,4 2 0,0-1 0,-1 1 0,0-1 0,-3 0 0,2 1 0,-2-2 0,3 1 0,0 0 0,1 1 0,-1-1 0,0 1 0,0-1 0,0 0 0,0 0 0,1 0 0,0 1 0,0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50:50.411"/>
    </inkml:context>
    <inkml:brush xml:id="br0">
      <inkml:brushProperty name="width" value="0.05" units="cm"/>
      <inkml:brushProperty name="height" value="0.05" units="cm"/>
      <inkml:brushProperty name="color" value="#D29A1C"/>
    </inkml:brush>
  </inkml:definitions>
  <inkml:trace contextRef="#ctx0" brushRef="#br0">0 0 24575,'49'0'0,"0"0"0,10 0 0,-22 0 0,-35 0 0,0 0 0,0 0 0,-1 1 0,0 0 0,-1 0 0,0 2 0,0 1 0,0 4 0,0 1 0,0 0 0,0-1 0,0-3 0,0-1 0,0-2 0,0 0 0,0 1 0,0 1 0,0 1 0,0 0 0,0-2 0,0-1 0,0-1 0,0 1 0,0 0 0,0 1 0,0-1 0,0 1 0,0-2 0,0-1 0,0 1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50:50.412"/>
    </inkml:context>
    <inkml:brush xml:id="br0">
      <inkml:brushProperty name="width" value="0.05" units="cm"/>
      <inkml:brushProperty name="height" value="0.05" units="cm"/>
      <inkml:brushProperty name="color" value="#D29A1C"/>
    </inkml:brush>
  </inkml:definitions>
  <inkml:trace contextRef="#ctx0" brushRef="#br0">0 0 24575,'0'8'0,"0"-1"0,0-5 0,0 0 0,0 0 0,0-1 0,0 1 0,0-1 0,0 0 0,0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50:59.599"/>
    </inkml:context>
    <inkml:brush xml:id="br0">
      <inkml:brushProperty name="width" value="0.05" units="cm"/>
      <inkml:brushProperty name="height" value="0.05" units="cm"/>
      <inkml:brushProperty name="color" value="#D29A1C"/>
    </inkml:brush>
  </inkml:definitions>
  <inkml:trace contextRef="#ctx0" brushRef="#br0">30 1 24575,'-3'4'0,"1"1"0,-1-1 0,1-1 0,1-1 0,0-1 0,0 0 0,0 1 0,0 1 0,-1 1 0,0 1 0,-1 1 0,1-1 0,0 0 0,0 0 0,1 1 0,0-3 0,1 0 0,0-2 0,0 1 0,0 2 0,0-2 0,0 3 0,0-2 0,1 2 0,-1-3 0,2 1 0,-2-2 0,1 1 0,0-1 0,0 1 0,0-1 0,0 0 0,1 0 0,1 0 0,0-1 0,0 1 0,0-1 0,1 1 0,-1-1 0,0 1 0,-1-1 0,0 0 0,0 0 0,1 0 0,0 0 0,2 0 0,-1 0 0,1 0 0,-2 0 0,0 0 0,-2 0 0,0 0 0,0 0 0,1 0 0,1 0 0,1-1 0,1-1 0,1-2 0,1-2 0,-1-1 0,0-1 0,0 1 0,0-1 0,-1 1 0,-1 1 0,-2 2 0,-1 2 0,0 0 0,-1 1 0,0 0 0,0-1 0,0 0 0,0-1 0,-2 1 0,-1 0 0,-2-1 0,-1 0 0,0 1 0,-1 0 0,-1-1 0,3 2 0,0-1 0,4 2 0,0-1 0,-1 1 0,0-1 0,-3 0 0,2 1 0,-2-2 0,3 1 0,0 0 0,1 1 0,-1-1 0,0 1 0,0-1 0,0 0 0,0 0 0,1 0 0,0 1 0,0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50:59.600"/>
    </inkml:context>
    <inkml:brush xml:id="br0">
      <inkml:brushProperty name="width" value="0.05" units="cm"/>
      <inkml:brushProperty name="height" value="0.05" units="cm"/>
      <inkml:brushProperty name="color" value="#D29A1C"/>
    </inkml:brush>
  </inkml:definitions>
  <inkml:trace contextRef="#ctx0" brushRef="#br0">0 0 24575,'49'0'0,"0"0"0,10 0 0,-22 0 0,-35 0 0,0 0 0,0 0 0,-1 1 0,0 0 0,-1 0 0,0 2 0,0 1 0,0 4 0,0 1 0,0 0 0,0-1 0,0-3 0,0-1 0,0-2 0,0 0 0,0 1 0,0 1 0,0 1 0,0 0 0,0-2 0,0-1 0,0-1 0,0 1 0,0 0 0,0 1 0,0-1 0,0 1 0,0-2 0,0-1 0,0 1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50:59.601"/>
    </inkml:context>
    <inkml:brush xml:id="br0">
      <inkml:brushProperty name="width" value="0.05" units="cm"/>
      <inkml:brushProperty name="height" value="0.05" units="cm"/>
      <inkml:brushProperty name="color" value="#D29A1C"/>
    </inkml:brush>
  </inkml:definitions>
  <inkml:trace contextRef="#ctx0" brushRef="#br0">0 0 24575,'0'8'0,"0"-1"0,0-5 0,0 0 0,0 0 0,0-1 0,0 1 0,0-1 0,0 0 0,0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4:33.125"/>
    </inkml:context>
    <inkml:brush xml:id="br0">
      <inkml:brushProperty name="width" value="0.025" units="cm"/>
      <inkml:brushProperty name="height" value="0.025" units="cm"/>
    </inkml:brush>
  </inkml:definitions>
  <inkml:trace contextRef="#ctx0" brushRef="#br0">676 0 24575,'-3'0'0,"0"1"0,1-1 0,-1 0 0,1 1 0,-1-1 0,1 1 0,0-1 0,-1 2 0,1-2 0,0 1 0,0 0 0,0 0 0,0 1 0,0-2 0,0 2 0,0-1 0,0 0 0,1 1 0,-1-1 0,-1 2 0,-27 38 0,16-20 0,-55 87 0,53-80 0,3 0 0,1 1 0,-10 42 0,2-5 0,7-28 0,-1 7 0,-28 49 0,27-58 0,1 0 0,3 1 0,-4 37 0,-3 8 0,-77 333 0,54-284 0,-30 183 0,63-264 0,5-27 0,-1-1 0,-10 25 0,3-15 0,-6 46 0,15-65 0,-15 134 0,10-79 0,7 90 0,3-61 0,-3 132-1365,0-217-5461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44"/>
    </inkml:context>
    <inkml:brush xml:id="br0">
      <inkml:brushProperty name="width" value="0.03528" units="cm"/>
      <inkml:brushProperty name="height" value="0.03528" units="cm"/>
    </inkml:brush>
  </inkml:definitions>
  <inkml:trace contextRef="#ctx0" brushRef="#br0">1 0 24575,'3'70'0,"24"127"0,-7-63 0,4 6 0,5 57 0,-21-30-1365,-8-159-5461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4:34.743"/>
    </inkml:context>
    <inkml:brush xml:id="br0">
      <inkml:brushProperty name="width" value="0.025" units="cm"/>
      <inkml:brushProperty name="height" value="0.025" units="cm"/>
    </inkml:brush>
  </inkml:definitions>
  <inkml:trace contextRef="#ctx0" brushRef="#br0">1 0 24575,'0'0'0,"14"229"0,-10-189-1365,-3-29-5461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4:39.149"/>
    </inkml:context>
    <inkml:brush xml:id="br0">
      <inkml:brushProperty name="width" value="0.025" units="cm"/>
      <inkml:brushProperty name="height" value="0.025" units="cm"/>
    </inkml:brush>
  </inkml:definitions>
  <inkml:trace contextRef="#ctx0" brushRef="#br0">375 1 24575,'-49'9'0,"29"-4"0,-2-1 0,0 1 0,1 1 0,0 1 0,0 0 0,1 1 0,0 0 0,-22 14 0,-62 33-1365,91-48-5461</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3:22.877"/>
    </inkml:context>
    <inkml:brush xml:id="br0">
      <inkml:brushProperty name="width" value="0.025" units="cm"/>
      <inkml:brushProperty name="height" value="0.025" units="cm"/>
    </inkml:brush>
  </inkml:definitions>
  <inkml:trace contextRef="#ctx0" brushRef="#br0">676 0 24575,'-3'0'0,"0"1"0,1-1 0,-1 0 0,1 1 0,-1-1 0,1 1 0,0-1 0,-1 2 0,1-2 0,0 1 0,0 0 0,0 0 0,0 1 0,0-2 0,0 2 0,0-1 0,0 0 0,1 1 0,-1-1 0,-1 2 0,-27 38 0,16-20 0,-55 87 0,53-80 0,3 0 0,1 1 0,-10 42 0,2-5 0,7-28 0,-1 7 0,-28 49 0,27-58 0,1 0 0,3 1 0,-4 37 0,-3 8 0,-77 333 0,54-284 0,-30 183 0,63-264 0,5-27 0,-1-1 0,-10 25 0,3-15 0,-6 46 0,15-65 0,-15 134 0,10-79 0,7 90 0,3-61 0,-3 132-1365,0-217-5461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3:22.878"/>
    </inkml:context>
    <inkml:brush xml:id="br0">
      <inkml:brushProperty name="width" value="0.025" units="cm"/>
      <inkml:brushProperty name="height" value="0.025" units="cm"/>
    </inkml:brush>
  </inkml:definitions>
  <inkml:trace contextRef="#ctx0" brushRef="#br0">1 0 24575,'0'0'0,"14"229"0,-10-189-1365,-3-29-5461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3:22.879"/>
    </inkml:context>
    <inkml:brush xml:id="br0">
      <inkml:brushProperty name="width" value="0.025" units="cm"/>
      <inkml:brushProperty name="height" value="0.025" units="cm"/>
    </inkml:brush>
  </inkml:definitions>
  <inkml:trace contextRef="#ctx0" brushRef="#br0">375 1 24575,'-49'9'0,"29"-4"0,-2-1 0,0 1 0,1 1 0,0 1 0,0 0 0,1 1 0,0 0 0,-22 14 0,-62 33-1365,91-48-5461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4:40.129"/>
    </inkml:context>
    <inkml:brush xml:id="br0">
      <inkml:brushProperty name="width" value="0.03528" units="cm"/>
      <inkml:brushProperty name="height" value="0.03528" units="cm"/>
    </inkml:brush>
  </inkml:definitions>
  <inkml:trace contextRef="#ctx0" brushRef="#br0">0 119 24575,'0'598'0,"20"-429"0,-20-146 0,-1-9 0,1 0 0,0 0 0,1 0 0,1 0 0,0 0 0,1 0 0,0-1 0,7 17 0,-9-27 0,1-1 0,0 0 0,-1 0 0,1 0 0,0-1 0,0 1 0,1 0 0,-1-1 0,0 1 0,0-1 0,1 0 0,-1 0 0,1 0 0,-1 0 0,1 0 0,-1-1 0,1 1 0,0-1 0,-1 1 0,6-1 0,63-2 0,-47 0 0,186 3 0,67-4 0,-275 2 0,0 1 0,0-1 0,0 1 0,0-1 0,0 0 0,0 0 0,0 0 0,0 0 0,0 0 0,0-1 0,-1 1 0,1 0 0,0-1 0,-1 1 0,1-1 0,-1 0 0,0 0 0,0 1 0,1-1 0,-1 0 0,0 0 0,-1 0 0,1 0 0,0 0 0,0 0 0,-1 0 0,1 0 0,-1-1 0,0 1 0,0 0 0,0-3 0,1-12 0,0 0 0,-1 0 0,-4-19 0,2 8 0,3-103 0,-3-57 0,-7 122 0,4 39 0,-1-48 0,7 24 0,0 12 0,-1 0 0,-2 0 0,-8-40 0,7 24 0,4 48 0,-1-1 0,0 1 0,0 0 0,-1 0 0,1-1 0,-2 1 0,1 0 0,-1 0 0,0 0 0,0 0 0,-5-8 0,5 13 0,0 0 0,-1 0 0,1 0 0,-1 1 0,1-1 0,-1 1 0,0-1 0,1 1 0,-1 0 0,0 0 0,0 0 0,0 0 0,0 1 0,0-1 0,0 1 0,-5 0 0,-59 2 0,42 0 0,-378 0 0,399-2-54,0 0-1,0 1 0,0-1 1,1 1-1,-1 0 1,0 0-1,0 0 0,0 1 1,1-1-1,-1 1 1,0 0-1,1 0 0,0 0 1,-1 1-1,1-1 0,0 1 1,0 0-1,1-1 1,-1 1-1,0 1 0,1-1 1,0 0-1,0 1 1,-3 6-1,-2 4-6771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4:47.183"/>
    </inkml:context>
    <inkml:brush xml:id="br0">
      <inkml:brushProperty name="width" value="0.03528" units="cm"/>
      <inkml:brushProperty name="height" value="0.03528" units="cm"/>
    </inkml:brush>
  </inkml:definitions>
  <inkml:trace contextRef="#ctx0" brushRef="#br0">1 1 24575,'615'0'-1365,"-597"0"-5461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16:21.767"/>
    </inkml:context>
    <inkml:brush xml:id="br0">
      <inkml:brushProperty name="width" value="0.05" units="cm"/>
      <inkml:brushProperty name="height" value="0.05" units="cm"/>
    </inkml:brush>
  </inkml:definitions>
  <inkml:trace contextRef="#ctx0" brushRef="#br0">1 0 24575,'0'0'-8191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15:28.575"/>
    </inkml:context>
    <inkml:brush xml:id="br0">
      <inkml:brushProperty name="width" value="0.02646" units="cm"/>
      <inkml:brushProperty name="height" value="0.02646" units="cm"/>
    </inkml:brush>
  </inkml:definitions>
  <inkml:trace contextRef="#ctx0" brushRef="#br0">468 1 24575,'-8'10'0,"0"-1"0,1 1 0,0 0 0,-10 20 0,1-3 0,-35 68 0,3 1 0,6 2 0,4 2 0,5 1 0,-23 125 0,14-59 0,-19 106 0,28 447 0,34-646 0,-2 49-1365,1-98-5461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15:37.698"/>
    </inkml:context>
    <inkml:brush xml:id="br0">
      <inkml:brushProperty name="width" value="0.02646" units="cm"/>
      <inkml:brushProperty name="height" value="0.02646" units="cm"/>
    </inkml:brush>
  </inkml:definitions>
  <inkml:trace contextRef="#ctx0" brushRef="#br0">0 1 24575,'1'1'0,"0"1"0,-1-1 0,1 1 0,0-1 0,-1 0 0,1 1 0,0-1 0,0 0 0,0 1 0,0-1 0,1 0 0,-1 0 0,0 0 0,0 0 0,1 0 0,-1-1 0,3 3 0,28 13 0,-30-15 0,99 44 0,116 34 0,-158-62 0,2-2 0,0-3 0,93 6 0,-114-15 0,0 0 0,-1 3 0,0 1 0,48 16 0,-40-9 0,1-2 0,0-3 0,0-1 0,55 1 0,199-9 0,-128-3 0,13 3-1365,-167 0-5461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45"/>
    </inkml:context>
    <inkml:brush xml:id="br0">
      <inkml:brushProperty name="width" value="0.03528" units="cm"/>
      <inkml:brushProperty name="height" value="0.03528" units="cm"/>
    </inkml:brush>
  </inkml:definitions>
  <inkml:trace contextRef="#ctx0" brushRef="#br0">0 8 24575,'912'-8'-1365,"-906"8"-5461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23"/>
    </inkml:context>
    <inkml:brush xml:id="br0">
      <inkml:brushProperty name="width" value="0.025" units="cm"/>
      <inkml:brushProperty name="height" value="0.025" units="cm"/>
    </inkml:brush>
  </inkml:definitions>
  <inkml:trace contextRef="#ctx0" brushRef="#br0">1 0 24575,'2'17'0,"0"-1"0,2 0 0,0 0 0,1 0 0,1-1 0,0 1 0,12 17 0,17 49 0,-27-60 0,1-1 0,13 22 0,-12-26 0,-2 0 0,0 1 0,11 36 0,58 219 0,-51-207 0,-20-54 0,-1 0 0,0 1 0,-1 0 0,0-1 0,1 15 0,5 21-1365,-6-37-5461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24"/>
    </inkml:context>
    <inkml:brush xml:id="br0">
      <inkml:brushProperty name="width" value="0.025" units="cm"/>
      <inkml:brushProperty name="height" value="0.025" units="cm"/>
    </inkml:brush>
  </inkml:definitions>
  <inkml:trace contextRef="#ctx0" brushRef="#br0">0 0 24575,'0'846'0,"4"-805"-1365,0-26-5461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14"/>
    </inkml:context>
    <inkml:brush xml:id="br0">
      <inkml:brushProperty name="width" value="0.03528" units="cm"/>
      <inkml:brushProperty name="height" value="0.03528" units="cm"/>
    </inkml:brush>
  </inkml:definitions>
  <inkml:trace contextRef="#ctx0" brushRef="#br0">1 1 24575,'0'1939'0,"0"-1936"0,0 0 0,0-1 0,0 1 0,0-1 0,0 1 0,0-1 0,1 1 0,0-1 0,-1 1 0,1-1 0,0 0 0,0 1 0,0-1 0,0 0 0,1 0 0,-1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15"/>
    </inkml:context>
    <inkml:brush xml:id="br0">
      <inkml:brushProperty name="width" value="0.03528" units="cm"/>
      <inkml:brushProperty name="height" value="0.03528" units="cm"/>
    </inkml:brush>
  </inkml:definitions>
  <inkml:trace contextRef="#ctx0" brushRef="#br0">1 0 24575,'2890'0'0,"-2821"3"0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16"/>
    </inkml:context>
    <inkml:brush xml:id="br0">
      <inkml:brushProperty name="width" value="0.03528" units="cm"/>
      <inkml:brushProperty name="height" value="0.03528" units="cm"/>
    </inkml:brush>
  </inkml:definitions>
  <inkml:trace contextRef="#ctx0" brushRef="#br0">1 0 24575,'2890'0'0,"-2821"3"0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17"/>
    </inkml:context>
    <inkml:brush xml:id="br0">
      <inkml:brushProperty name="width" value="0.03528" units="cm"/>
      <inkml:brushProperty name="height" value="0.03528" units="cm"/>
    </inkml:brush>
  </inkml:definitions>
  <inkml:trace contextRef="#ctx0" brushRef="#br0">1 1 24575,'0'1939'0,"0"-1936"0,0 0 0,0-1 0,0 1 0,0-1 0,0 1 0,0-1 0,1 1 0,0-1 0,-1 1 0,1-1 0,0 0 0,0 1 0,0-1 0,0 0 0,1 0 0,-1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18"/>
    </inkml:context>
    <inkml:brush xml:id="br0">
      <inkml:brushProperty name="width" value="0.03528" units="cm"/>
      <inkml:brushProperty name="height" value="0.03528" units="cm"/>
    </inkml:brush>
  </inkml:definitions>
  <inkml:trace contextRef="#ctx0" brushRef="#br0">0 0 24575,'0'562'0,"0"-561"0,0 0 0,0-1 0,0 1 0,0 0 0,0 0 0,0-1 0,1 1 0,-1 0 0,0-1 0,0 1 0,0 0 0,1-1 0,-1 1 0,0 0 0,1-1 0,-1 1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19"/>
    </inkml:context>
    <inkml:brush xml:id="br0">
      <inkml:brushProperty name="width" value="0.03528" units="cm"/>
      <inkml:brushProperty name="height" value="0.03528" units="cm"/>
    </inkml:brush>
  </inkml:definitions>
  <inkml:trace contextRef="#ctx0" brushRef="#br0">0 0 24575,'761'0'0,"-743"1"0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20"/>
    </inkml:context>
    <inkml:brush xml:id="br0">
      <inkml:brushProperty name="width" value="0.03528" units="cm"/>
      <inkml:brushProperty name="height" value="0.03528" units="cm"/>
    </inkml:brush>
  </inkml:definitions>
  <inkml:trace contextRef="#ctx0" brushRef="#br0">0 0 24575,'0'562'0,"0"-561"0,0 0 0,0-1 0,0 1 0,0 0 0,0 0 0,0-1 0,1 1 0,-1 0 0,0-1 0,0 1 0,0 0 0,1-1 0,-1 1 0,0 0 0,1-1 0,-1 1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10"/>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46"/>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11"/>
    </inkml:context>
    <inkml:brush xml:id="br0">
      <inkml:brushProperty name="width" value="0.03528" units="cm"/>
      <inkml:brushProperty name="height" value="0.03528" units="cm"/>
    </inkml:brush>
  </inkml:definitions>
  <inkml:trace contextRef="#ctx0" brushRef="#br0">0 0 24575,'264'0'0,"-258"0"0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12"/>
    </inkml:context>
    <inkml:brush xml:id="br0">
      <inkml:brushProperty name="width" value="0.03528" units="cm"/>
      <inkml:brushProperty name="height" value="0.03528" units="cm"/>
    </inkml:brush>
  </inkml:definitions>
  <inkml:trace contextRef="#ctx0" brushRef="#br0">0 0 24575,'264'0'0,"-258"0"0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13"/>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06"/>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07"/>
    </inkml:context>
    <inkml:brush xml:id="br0">
      <inkml:brushProperty name="width" value="0.03528" units="cm"/>
      <inkml:brushProperty name="height" value="0.03528" units="cm"/>
    </inkml:brush>
  </inkml:definitions>
  <inkml:trace contextRef="#ctx0" brushRef="#br0">0 0 24575,'264'0'0,"-258"0"0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08"/>
    </inkml:context>
    <inkml:brush xml:id="br0">
      <inkml:brushProperty name="width" value="0.03528" units="cm"/>
      <inkml:brushProperty name="height" value="0.03528" units="cm"/>
    </inkml:brush>
  </inkml:definitions>
  <inkml:trace contextRef="#ctx0" brushRef="#br0">0 0 24575,'264'0'0,"-258"0"0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09"/>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02"/>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03"/>
    </inkml:context>
    <inkml:brush xml:id="br0">
      <inkml:brushProperty name="width" value="0.03528" units="cm"/>
      <inkml:brushProperty name="height" value="0.03528" units="cm"/>
    </inkml:brush>
  </inkml:definitions>
  <inkml:trace contextRef="#ctx0" brushRef="#br0">0 0 24575,'264'0'0,"-258"0"0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04"/>
    </inkml:context>
    <inkml:brush xml:id="br0">
      <inkml:brushProperty name="width" value="0.03528" units="cm"/>
      <inkml:brushProperty name="height" value="0.03528" units="cm"/>
    </inkml:brush>
  </inkml:definitions>
  <inkml:trace contextRef="#ctx0" brushRef="#br0">0 0 24575,'264'0'0,"-258"0"0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47"/>
    </inkml:context>
    <inkml:brush xml:id="br0">
      <inkml:brushProperty name="width" value="0.03528" units="cm"/>
      <inkml:brushProperty name="height" value="0.03528" units="cm"/>
    </inkml:brush>
  </inkml:definitions>
  <inkml:trace contextRef="#ctx0" brushRef="#br0">0 0 24575,'0'0'-8191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05"/>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98"/>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99"/>
    </inkml:context>
    <inkml:brush xml:id="br0">
      <inkml:brushProperty name="width" value="0.03528" units="cm"/>
      <inkml:brushProperty name="height" value="0.03528" units="cm"/>
    </inkml:brush>
  </inkml:definitions>
  <inkml:trace contextRef="#ctx0" brushRef="#br0">0 0 24575,'264'0'0,"-258"0"0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00"/>
    </inkml:context>
    <inkml:brush xml:id="br0">
      <inkml:brushProperty name="width" value="0.03528" units="cm"/>
      <inkml:brushProperty name="height" value="0.03528" units="cm"/>
    </inkml:brush>
  </inkml:definitions>
  <inkml:trace contextRef="#ctx0" brushRef="#br0">0 0 24575,'264'0'0,"-258"0"0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801"/>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94"/>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95"/>
    </inkml:context>
    <inkml:brush xml:id="br0">
      <inkml:brushProperty name="width" value="0.03528" units="cm"/>
      <inkml:brushProperty name="height" value="0.03528" units="cm"/>
    </inkml:brush>
  </inkml:definitions>
  <inkml:trace contextRef="#ctx0" brushRef="#br0">0 0 24575,'264'0'0,"-258"0"0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96"/>
    </inkml:context>
    <inkml:brush xml:id="br0">
      <inkml:brushProperty name="width" value="0.03528" units="cm"/>
      <inkml:brushProperty name="height" value="0.03528" units="cm"/>
    </inkml:brush>
  </inkml:definitions>
  <inkml:trace contextRef="#ctx0" brushRef="#br0">0 0 24575,'264'0'0,"-258"0"0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97"/>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90"/>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48"/>
    </inkml:context>
    <inkml:brush xml:id="br0">
      <inkml:brushProperty name="width" value="0.03528" units="cm"/>
      <inkml:brushProperty name="height" value="0.03528" units="cm"/>
    </inkml:brush>
  </inkml:definitions>
  <inkml:trace contextRef="#ctx0" brushRef="#br0">1 0 24575,'0'0'-8191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91"/>
    </inkml:context>
    <inkml:brush xml:id="br0">
      <inkml:brushProperty name="width" value="0.03528" units="cm"/>
      <inkml:brushProperty name="height" value="0.03528" units="cm"/>
    </inkml:brush>
  </inkml:definitions>
  <inkml:trace contextRef="#ctx0" brushRef="#br0">0 0 24575,'264'0'0,"-258"0"0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92"/>
    </inkml:context>
    <inkml:brush xml:id="br0">
      <inkml:brushProperty name="width" value="0.03528" units="cm"/>
      <inkml:brushProperty name="height" value="0.03528" units="cm"/>
    </inkml:brush>
  </inkml:definitions>
  <inkml:trace contextRef="#ctx0" brushRef="#br0">0 0 24575,'264'0'0,"-258"0"0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93"/>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86"/>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87"/>
    </inkml:context>
    <inkml:brush xml:id="br0">
      <inkml:brushProperty name="width" value="0.03528" units="cm"/>
      <inkml:brushProperty name="height" value="0.03528" units="cm"/>
    </inkml:brush>
  </inkml:definitions>
  <inkml:trace contextRef="#ctx0" brushRef="#br0">0 0 24575,'264'0'0,"-258"0"0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88"/>
    </inkml:context>
    <inkml:brush xml:id="br0">
      <inkml:brushProperty name="width" value="0.03528" units="cm"/>
      <inkml:brushProperty name="height" value="0.03528" units="cm"/>
    </inkml:brush>
  </inkml:definitions>
  <inkml:trace contextRef="#ctx0" brushRef="#br0">0 0 24575,'264'0'0,"-258"0"0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89"/>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82"/>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83"/>
    </inkml:context>
    <inkml:brush xml:id="br0">
      <inkml:brushProperty name="width" value="0.03528" units="cm"/>
      <inkml:brushProperty name="height" value="0.03528" units="cm"/>
    </inkml:brush>
  </inkml:definitions>
  <inkml:trace contextRef="#ctx0" brushRef="#br0">0 0 24575,'264'0'0,"-258"0"0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84"/>
    </inkml:context>
    <inkml:brush xml:id="br0">
      <inkml:brushProperty name="width" value="0.03528" units="cm"/>
      <inkml:brushProperty name="height" value="0.03528" units="cm"/>
    </inkml:brush>
  </inkml:definitions>
  <inkml:trace contextRef="#ctx0" brushRef="#br0">0 0 24575,'264'0'0,"-258"0"0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49"/>
    </inkml:context>
    <inkml:brush xml:id="br0">
      <inkml:brushProperty name="width" value="0.03528" units="cm"/>
      <inkml:brushProperty name="height" value="0.03528" units="cm"/>
    </inkml:brush>
  </inkml:definitions>
  <inkml:trace contextRef="#ctx0" brushRef="#br0">1 0 24575,'0'0'-8191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85"/>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78"/>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79"/>
    </inkml:context>
    <inkml:brush xml:id="br0">
      <inkml:brushProperty name="width" value="0.03528" units="cm"/>
      <inkml:brushProperty name="height" value="0.03528" units="cm"/>
    </inkml:brush>
  </inkml:definitions>
  <inkml:trace contextRef="#ctx0" brushRef="#br0">0 0 24575,'264'0'0,"-258"0"0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80"/>
    </inkml:context>
    <inkml:brush xml:id="br0">
      <inkml:brushProperty name="width" value="0.03528" units="cm"/>
      <inkml:brushProperty name="height" value="0.03528" units="cm"/>
    </inkml:brush>
  </inkml:definitions>
  <inkml:trace contextRef="#ctx0" brushRef="#br0">0 0 24575,'264'0'0,"-258"0"0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81"/>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74"/>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75"/>
    </inkml:context>
    <inkml:brush xml:id="br0">
      <inkml:brushProperty name="width" value="0.03528" units="cm"/>
      <inkml:brushProperty name="height" value="0.03528" units="cm"/>
    </inkml:brush>
  </inkml:definitions>
  <inkml:trace contextRef="#ctx0" brushRef="#br0">0 0 24575,'264'0'0,"-258"0"0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76"/>
    </inkml:context>
    <inkml:brush xml:id="br0">
      <inkml:brushProperty name="width" value="0.03528" units="cm"/>
      <inkml:brushProperty name="height" value="0.03528" units="cm"/>
    </inkml:brush>
  </inkml:definitions>
  <inkml:trace contextRef="#ctx0" brushRef="#br0">0 0 24575,'264'0'0,"-258"0"0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77"/>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70"/>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50"/>
    </inkml:context>
    <inkml:brush xml:id="br0">
      <inkml:brushProperty name="width" value="0.03528" units="cm"/>
      <inkml:brushProperty name="height" value="0.03528" units="cm"/>
    </inkml:brush>
  </inkml:definitions>
  <inkml:trace contextRef="#ctx0" brushRef="#br0">0 0 24575,'0'0'-8191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71"/>
    </inkml:context>
    <inkml:brush xml:id="br0">
      <inkml:brushProperty name="width" value="0.03528" units="cm"/>
      <inkml:brushProperty name="height" value="0.03528" units="cm"/>
    </inkml:brush>
  </inkml:definitions>
  <inkml:trace contextRef="#ctx0" brushRef="#br0">0 0 24575,'264'0'0,"-258"0"0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72"/>
    </inkml:context>
    <inkml:brush xml:id="br0">
      <inkml:brushProperty name="width" value="0.03528" units="cm"/>
      <inkml:brushProperty name="height" value="0.03528" units="cm"/>
    </inkml:brush>
  </inkml:definitions>
  <inkml:trace contextRef="#ctx0" brushRef="#br0">0 0 24575,'264'0'0,"-258"0"0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73"/>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66"/>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67"/>
    </inkml:context>
    <inkml:brush xml:id="br0">
      <inkml:brushProperty name="width" value="0.03528" units="cm"/>
      <inkml:brushProperty name="height" value="0.03528" units="cm"/>
    </inkml:brush>
  </inkml:definitions>
  <inkml:trace contextRef="#ctx0" brushRef="#br0">0 0 24575,'264'0'0,"-258"0"0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68"/>
    </inkml:context>
    <inkml:brush xml:id="br0">
      <inkml:brushProperty name="width" value="0.03528" units="cm"/>
      <inkml:brushProperty name="height" value="0.03528" units="cm"/>
    </inkml:brush>
  </inkml:definitions>
  <inkml:trace contextRef="#ctx0" brushRef="#br0">0 0 24575,'264'0'0,"-258"0"0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69"/>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62"/>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63"/>
    </inkml:context>
    <inkml:brush xml:id="br0">
      <inkml:brushProperty name="width" value="0.03528" units="cm"/>
      <inkml:brushProperty name="height" value="0.03528" units="cm"/>
    </inkml:brush>
  </inkml:definitions>
  <inkml:trace contextRef="#ctx0" brushRef="#br0">0 0 24575,'264'0'0,"-258"0"0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64"/>
    </inkml:context>
    <inkml:brush xml:id="br0">
      <inkml:brushProperty name="width" value="0.03528" units="cm"/>
      <inkml:brushProperty name="height" value="0.03528" units="cm"/>
    </inkml:brush>
  </inkml:definitions>
  <inkml:trace contextRef="#ctx0" brushRef="#br0">0 0 24575,'264'0'0,"-258"0"0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51"/>
    </inkml:context>
    <inkml:brush xml:id="br0">
      <inkml:brushProperty name="width" value="0.035" units="cm"/>
      <inkml:brushProperty name="height" value="0.035" units="cm"/>
    </inkml:brush>
  </inkml:definitions>
  <inkml:trace contextRef="#ctx0" brushRef="#br0">0 0 24575,'0'0'-8191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65"/>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58"/>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59"/>
    </inkml:context>
    <inkml:brush xml:id="br0">
      <inkml:brushProperty name="width" value="0.03528" units="cm"/>
      <inkml:brushProperty name="height" value="0.03528" units="cm"/>
    </inkml:brush>
  </inkml:definitions>
  <inkml:trace contextRef="#ctx0" brushRef="#br0">0 0 24575,'264'0'0,"-258"0"0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60"/>
    </inkml:context>
    <inkml:brush xml:id="br0">
      <inkml:brushProperty name="width" value="0.03528" units="cm"/>
      <inkml:brushProperty name="height" value="0.03528" units="cm"/>
    </inkml:brush>
  </inkml:definitions>
  <inkml:trace contextRef="#ctx0" brushRef="#br0">0 0 24575,'264'0'0,"-258"0"0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61"/>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54"/>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55"/>
    </inkml:context>
    <inkml:brush xml:id="br0">
      <inkml:brushProperty name="width" value="0.03528" units="cm"/>
      <inkml:brushProperty name="height" value="0.03528" units="cm"/>
    </inkml:brush>
  </inkml:definitions>
  <inkml:trace contextRef="#ctx0" brushRef="#br0">0 0 24575,'264'0'0,"-258"0"0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56"/>
    </inkml:context>
    <inkml:brush xml:id="br0">
      <inkml:brushProperty name="width" value="0.03528" units="cm"/>
      <inkml:brushProperty name="height" value="0.03528" units="cm"/>
    </inkml:brush>
  </inkml:definitions>
  <inkml:trace contextRef="#ctx0" brushRef="#br0">0 0 24575,'264'0'0,"-258"0"0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57"/>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50"/>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52"/>
    </inkml:context>
    <inkml:brush xml:id="br0">
      <inkml:brushProperty name="width" value="0.035" units="cm"/>
      <inkml:brushProperty name="height" value="0.035" units="cm"/>
    </inkml:brush>
  </inkml:definitions>
  <inkml:trace contextRef="#ctx0" brushRef="#br0">0 0 24575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51"/>
    </inkml:context>
    <inkml:brush xml:id="br0">
      <inkml:brushProperty name="width" value="0.03528" units="cm"/>
      <inkml:brushProperty name="height" value="0.03528" units="cm"/>
    </inkml:brush>
  </inkml:definitions>
  <inkml:trace contextRef="#ctx0" brushRef="#br0">0 0 24575,'264'0'0,"-258"0"0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52"/>
    </inkml:context>
    <inkml:brush xml:id="br0">
      <inkml:brushProperty name="width" value="0.03528" units="cm"/>
      <inkml:brushProperty name="height" value="0.03528" units="cm"/>
    </inkml:brush>
  </inkml:definitions>
  <inkml:trace contextRef="#ctx0" brushRef="#br0">0 0 24575,'264'0'0,"-258"0"0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53"/>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46"/>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47"/>
    </inkml:context>
    <inkml:brush xml:id="br0">
      <inkml:brushProperty name="width" value="0.03528" units="cm"/>
      <inkml:brushProperty name="height" value="0.03528" units="cm"/>
    </inkml:brush>
  </inkml:definitions>
  <inkml:trace contextRef="#ctx0" brushRef="#br0">0 0 24575,'264'0'0,"-258"0"0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48"/>
    </inkml:context>
    <inkml:brush xml:id="br0">
      <inkml:brushProperty name="width" value="0.03528" units="cm"/>
      <inkml:brushProperty name="height" value="0.03528" units="cm"/>
    </inkml:brush>
  </inkml:definitions>
  <inkml:trace contextRef="#ctx0" brushRef="#br0">0 0 24575,'264'0'0,"-258"0"0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49"/>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42"/>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43"/>
    </inkml:context>
    <inkml:brush xml:id="br0">
      <inkml:brushProperty name="width" value="0.03528" units="cm"/>
      <inkml:brushProperty name="height" value="0.03528" units="cm"/>
    </inkml:brush>
  </inkml:definitions>
  <inkml:trace contextRef="#ctx0" brushRef="#br0">0 0 24575,'264'0'0,"-258"0"0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44"/>
    </inkml:context>
    <inkml:brush xml:id="br0">
      <inkml:brushProperty name="width" value="0.03528" units="cm"/>
      <inkml:brushProperty name="height" value="0.03528" units="cm"/>
    </inkml:brush>
  </inkml:definitions>
  <inkml:trace contextRef="#ctx0" brushRef="#br0">0 0 24575,'264'0'0,"-258"0"0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50:24.205"/>
    </inkml:context>
    <inkml:brush xml:id="br0">
      <inkml:brushProperty name="width" value="0.05" units="cm"/>
      <inkml:brushProperty name="height" value="0.05" units="cm"/>
      <inkml:brushProperty name="color" value="#D29A1C"/>
    </inkml:brush>
  </inkml:definitions>
  <inkml:trace contextRef="#ctx0" brushRef="#br0">0 0 24575,'0'8'0,"0"-1"0,0-5 0,0 0 0,0 0 0,0-1 0,0 1 0,0-1 0,0 0 0,0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53"/>
    </inkml:context>
    <inkml:brush xml:id="br0">
      <inkml:brushProperty name="width" value="0.025" units="cm"/>
      <inkml:brushProperty name="height" value="0.025" units="cm"/>
    </inkml:brush>
  </inkml:definitions>
  <inkml:trace contextRef="#ctx0" brushRef="#br0">7 1 24575,'0'1'0,"0"1"0,0 2 0,0 4 0,0 1 0,0 0 0,0 2 0,0 1 0,-1-2 0,0-2 0,0-1 0,-1 0 0,2-1 0,-1 0 0,1-1-8191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45"/>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38"/>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39"/>
    </inkml:context>
    <inkml:brush xml:id="br0">
      <inkml:brushProperty name="width" value="0.03528" units="cm"/>
      <inkml:brushProperty name="height" value="0.03528" units="cm"/>
    </inkml:brush>
  </inkml:definitions>
  <inkml:trace contextRef="#ctx0" brushRef="#br0">0 0 24575,'264'0'0,"-258"0"0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40"/>
    </inkml:context>
    <inkml:brush xml:id="br0">
      <inkml:brushProperty name="width" value="0.03528" units="cm"/>
      <inkml:brushProperty name="height" value="0.03528" units="cm"/>
    </inkml:brush>
  </inkml:definitions>
  <inkml:trace contextRef="#ctx0" brushRef="#br0">0 0 24575,'264'0'0,"-258"0"0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41"/>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34"/>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35"/>
    </inkml:context>
    <inkml:brush xml:id="br0">
      <inkml:brushProperty name="width" value="0.03528" units="cm"/>
      <inkml:brushProperty name="height" value="0.03528" units="cm"/>
    </inkml:brush>
  </inkml:definitions>
  <inkml:trace contextRef="#ctx0" brushRef="#br0">0 0 24575,'264'0'0,"-258"0"0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36"/>
    </inkml:context>
    <inkml:brush xml:id="br0">
      <inkml:brushProperty name="width" value="0.03528" units="cm"/>
      <inkml:brushProperty name="height" value="0.03528" units="cm"/>
    </inkml:brush>
  </inkml:definitions>
  <inkml:trace contextRef="#ctx0" brushRef="#br0">0 0 24575,'264'0'0,"-258"0"0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37"/>
    </inkml:context>
    <inkml:brush xml:id="br0">
      <inkml:brushProperty name="width" value="0.03528" units="cm"/>
      <inkml:brushProperty name="height" value="0.03528" units="cm"/>
    </inkml:brush>
  </inkml:definitions>
  <inkml:trace contextRef="#ctx0" brushRef="#br0">0 0 24575,'0'217'0,"0"-217"0,0 0 0,0 1 0,0-1 0,0 0 0,0 0 0,0 1 0,0-1 0,0 0 0,0 1 0,0-1 0,0 0 0,1 0 0,-1 1 0,0-1 0,0 0 0,0 0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31"/>
    </inkml:context>
    <inkml:brush xml:id="br0">
      <inkml:brushProperty name="width" value="0.03528" units="cm"/>
      <inkml:brushProperty name="height" value="0.03528" units="cm"/>
    </inkml:brush>
  </inkml:definitions>
  <inkml:trace contextRef="#ctx0" brushRef="#br0">0 0 24575,'0'905'0,"0"-904"0,0 1 0,0-1 0,0 0 0,0 0 0,0 0 0,0 1 0,0-1 0,1 0 0,-1 0 0,0 0 0,0 0 0,0 0 0,1 0 0,-1 0 0,0 0 0,1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54"/>
    </inkml:context>
    <inkml:brush xml:id="br0">
      <inkml:brushProperty name="width" value="0.025" units="cm"/>
      <inkml:brushProperty name="height" value="0.025" units="cm"/>
    </inkml:brush>
  </inkml:definitions>
  <inkml:trace contextRef="#ctx0" brushRef="#br0">0 1 24575,'0'1'0,"0"1"0,0 2 0,0 2 0,0 0 0,0 0 0,0 2 0,0 0 0,0 1 0,0-1 0,0-1 0,0 1 0,0-1 0,0 0 0,0 0-8191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32"/>
    </inkml:context>
    <inkml:brush xml:id="br0">
      <inkml:brushProperty name="width" value="0.03528" units="cm"/>
      <inkml:brushProperty name="height" value="0.03528" units="cm"/>
    </inkml:brush>
  </inkml:definitions>
  <inkml:trace contextRef="#ctx0" brushRef="#br0">0 0 24575,'692'0'0,"-675"1"0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38:47.733"/>
    </inkml:context>
    <inkml:brush xml:id="br0">
      <inkml:brushProperty name="width" value="0.03528" units="cm"/>
      <inkml:brushProperty name="height" value="0.03528" units="cm"/>
    </inkml:brush>
  </inkml:definitions>
  <inkml:trace contextRef="#ctx0" brushRef="#br0">0 0 24575,'0'905'0,"0"-904"0,0 1 0,0-1 0,0 0 0,0 0 0,0 0 0,0 1 0,0-1 0,1 0 0,-1 0 0,0 0 0,0 0 0,0 0 0,1 0 0,-1 0 0,0 0 0,1 0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51:06.665"/>
    </inkml:context>
    <inkml:brush xml:id="br0">
      <inkml:brushProperty name="width" value="0.07938" units="cm"/>
      <inkml:brushProperty name="height" value="0.07938" units="cm"/>
      <inkml:brushProperty name="color" value="#D29A1C"/>
    </inkml:brush>
  </inkml:definitions>
  <inkml:trace contextRef="#ctx0" brushRef="#br0">1 1 24575,'0'52'0,"13"89"0,-11-112 0,0-1 0,-3 35 0,2 29 0,-1-91 0,0 1 0,1 1 0,-1-1 0,1 0 0,0-1 0,0 1 0,0 0 0,0 0 0,0 0 0,0-1 0,-1 1 0,2-1 0,-1 1 0,1 0 0,-1-1 0,1 1 0,-1-2 0,0 2 0,1-1 0,0 0 0,0 0 0,0 0 0,0 0 0,-1 0 0,1 0 0,0-1 0,0 1 0,0-1 0,0 0 0,0 0 0,3 0 0,9 2 0,1-2 0,-2 0 0,25-2 0,-11-1 0,53-6 0,-55 5 0,44-1 0,182 6-1365,-236-1-5461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51:06.666"/>
    </inkml:context>
    <inkml:brush xml:id="br0">
      <inkml:brushProperty name="width" value="0.07938" units="cm"/>
      <inkml:brushProperty name="height" value="0.07938" units="cm"/>
      <inkml:brushProperty name="color" value="#D29A1C"/>
    </inkml:brush>
  </inkml:definitions>
  <inkml:trace contextRef="#ctx0" brushRef="#br0">1 0 24575,'0'385'-1365,"0"-367"-5461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51:06.667"/>
    </inkml:context>
    <inkml:brush xml:id="br0">
      <inkml:brushProperty name="width" value="0.07938" units="cm"/>
      <inkml:brushProperty name="height" value="0.07938" units="cm"/>
      <inkml:brushProperty name="color" value="#D29A1C"/>
    </inkml:brush>
  </inkml:definitions>
  <inkml:trace contextRef="#ctx0" brushRef="#br0">1 35 24575,'229'-14'0,"-202"11"0,225-15 0,-175 18-1365,-59 0-5461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51:06.668"/>
    </inkml:context>
    <inkml:brush xml:id="br0">
      <inkml:brushProperty name="width" value="0.07938" units="cm"/>
      <inkml:brushProperty name="height" value="0.07938" units="cm"/>
      <inkml:brushProperty name="color" value="#D29A1C"/>
    </inkml:brush>
  </inkml:definitions>
  <inkml:trace contextRef="#ctx0" brushRef="#br0">6 242 24575,'-2'-48'0,"0"33"0,1 0 0,1-1 0,0 2 0,1-2 0,1 1 0,7-27 0,-8 38 0,1 1 0,-1-1 0,1 0 0,1 2 0,-1-2 0,0 1 0,1 1 0,-1-1 0,2-1 0,-2 2 0,1 0 0,0-1 0,0 1 0,1 0 0,-1 0 0,0 0 0,1 1 0,0-1 0,-1 1 0,1-1 0,0 1 0,7 0 0,6-1 0,1 0 0,0 1 0,31 3 0,-16 0 0,-30-2 0,0 0 0,1 0 0,0 1 0,-1-1 0,1 0 0,-1 1 0,0 0 0,1 0 0,-1 1 0,0-1 0,0 1 0,1 0 0,-2-1 0,1 1 0,0 1 0,0-1 0,-1 0 0,1 0 0,-1 1 0,4 4 0,-3-1 0,1-1 0,-2 1 0,1 0 0,-1-1 0,0 2 0,-1-1 0,1 1 0,-1-2 0,0 1 0,1 13 0,12 77-1365,-12-83-5461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51:06.664"/>
    </inkml:context>
    <inkml:brush xml:id="br0">
      <inkml:brushProperty name="width" value="0.2" units="cm"/>
      <inkml:brushProperty name="height" value="0.2" units="cm"/>
      <inkml:brushProperty name="color" value="#D29A1C"/>
    </inkml:brush>
  </inkml:definitions>
  <inkml:trace contextRef="#ctx0" brushRef="#br0">0 1 24575,'13'35'0,"-3"-14"0,-3 7 0,0-1 0,-1 0 0,-3 1 0,3 52 0,11-191 0,-16 101 0,0 0 0,1 0 0,0-1 0,0 1 0,7-18 0,-8 26 0,1-1 0,0 0 0,0 0 0,0 1 0,-1-1 0,1 1 0,0-1 0,1 2 0,-1-1 0,0-1 0,1 1 0,0 0 0,-1 2 0,1-2 0,0 0 0,0 1 0,-1 0 0,1 0 0,0 0 0,0 0 0,0 0 0,0 1 0,6 0 0,85 0 0,-72 1 0,1-1 0,0 0 0,33-5 0,-55 5 0,1 0 0,-1 0 0,0 0 0,0 0 0,0 0 0,-1 0 0,1 0 0,0 0 0,0 1 0,0-1 0,0 0 0,0 1 0,0-1 0,0 1 0,0-1 0,0 1 0,-1-1 0,0 0 0,1 1 0,0 0 0,0-1 0,-1 1 0,1 0 0,0 0 0,-1 0 0,1 0 0,-1-1 0,1 1 0,-1 0 0,1 0 0,-1-1 0,0 1 0,0 0 0,1 0 0,-1 1 0,0-1 0,0 0 0,0 0 0,0 1 0,0 48 0,0-40 0,0 14 0,0-14 0,0-1 0,0 0 0,-1 1 0,0-1 0,-3 11 0,3-18 0,1 0 0,-1 1 0,0-1 0,1-1 0,-2 1 0,1 0 0,0 0 0,0 0 0,-1-1 0,0 1 0,1 0 0,0-1 0,-1 1 0,0-1 0,0 1 0,0-2 0,1 2 0,-1-1 0,0 0 0,0 0 0,0 0 0,0-1 0,0 1 0,0 0 0,-1-1 0,1 1 0,-2-1 0,-11 1 0,1-1 0,-1-1 0,-26-4 0,-17 0 0,43 8 120,14-3-149,1 0 1,0 0-1,-1 0 1,1 0-1,0 0 1,0 0-1,-1 1 1,1-1-1,0 0 0,0 0 1,-1 0-1,1 1 1,0-1-1,0 0 1,-1 0-1,1 0 1,0 1-1,0-1 0,0 0 1,0 1-1,-1-1 1,1 0-1,0 0 1,0 1-1,0-1 0,0 0 1,0 1-1,0-1 1,0 0-1,0 1 1,0-1-1,0 0 1,0 0-1,0 1 0,0-1 1,0 0-1,0 0 1,0 0-1,0 0 1,0 1-1,1-1 1,-1 0-1,0 0 0,0 1 1,0-1-1,0 0 1,1 0-1,-1 1 1,0-1-1,0 0 1,1 0-1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52:03.344"/>
    </inkml:context>
    <inkml:brush xml:id="br0">
      <inkml:brushProperty name="width" value="0.025" units="cm"/>
      <inkml:brushProperty name="height" value="0.025" units="cm"/>
    </inkml:brush>
  </inkml:definitions>
  <inkml:trace contextRef="#ctx0" brushRef="#br0">1 1 24575,'31'0'0,"0"1"0,0 2 0,0 2 0,-1 1 0,0 1 0,32 13 0,10 6 0,0-1 0,-2 4 0,124 70 0,-125-55 0,88 74 0,-108-79-1365,-39-29-5461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9:17.316"/>
    </inkml:context>
    <inkml:brush xml:id="br0">
      <inkml:brushProperty name="width" value="0.1" units="cm"/>
      <inkml:brushProperty name="height" value="0.1" units="cm"/>
      <inkml:brushProperty name="color" value="#D29A1C"/>
    </inkml:brush>
  </inkml:definitions>
  <inkml:trace contextRef="#ctx0" brushRef="#br0">133 10 24575,'-10'0'0,"1"1"0,-2 1 0,5 1 0,-5 1 0,6 0 0,-3 2 0,1 0 0,0 0 0,1 0 0,0-1 0,1 0 0,1 0 0,-1 0 0,1 0 0,0 0 0,0-1 0,0 2 0,2-3 0,-1 3 0,1-3 0,0 2 0,0 0 0,1 1 0,0-1 0,0-1 0,0 1 0,0-1 0,1 2 0,0-2 0,0 2 0,0-2 0,0 2 0,0 1 0,0-2 0,2 2 0,0-3 0,1 1 0,0 0 0,0 0 0,0 0 0,-1-1 0,1 0 0,0 0 0,-1-2 0,0 1 0,-1-1 0,1 0 0,0 0 0,1 1 0,-1-1 0,1 1 0,1 0 0,0 1 0,1 0 0,1 1 0,0-1 0,1 0 0,-1 1 0,-1-2 0,1 1 0,0-1 0,0 0 0,-1 1 0,0-2 0,0 1 0,0-1 0,0-1 0,2-1 0,-3 1 0,2-1 0,-2 0 0,1 0 0,1 0 0,-1 0 0,2 0 0,-1 0 0,1 0 0,0-1 0,-1-1 0,-1 0 0,-1-1 0,-1 2 0,-1-2 0,-1 2 0,2 0 0,-1-1 0,1-1 0,1 0 0,1-1 0,1 1 0,-1-1 0,1 1 0,-1-1 0,0 0 0,0 0 0,1-1 0,-2 2 0,1 0 0,-3 1 0,0-1 0,1-1 0,0 0 0,0 1 0,1-1 0,-1 1 0,-1-1 0,1 0 0,0-1 0,-1 2 0,1-1 0,-1 2 0,-1-1 0,0 0 0,0 1 0,0-1 0,0 0 0,0 0 0,-1 0 0,0 0 0,0-1 0,0 0 0,0 0 0,0 0 0,0 0 0,0 1 0,0-2 0,0 2 0,0 0 0,0-1 0,0 1 0,0 0 0,0 0 0,-1 1 0,0-1 0,-1-1 0,0 2 0,0-3 0,0 2 0,1 1 0,-2-3 0,2 4 0,-1-2 0,0 0 0,-1 0 0,0 0 0,0 0 0,0 0 0,1 0 0,-1 1 0,1 0 0,-1 0 0,1-1 0,-1 0 0,2 0 0,-2 0 0,2 1 0,-2 0 0,1 0 0,0-1 0,-1 1 0,0-1 0,0 1 0,0-1 0,0 1 0,1-1 0,-1 0 0,0 1 0,0 0 0,1 0 0,-2 0 0,1 1 0,0 0 0,0-1 0,0 0 0,0 1 0,0 0 0,0 0 0,0 1 0,0-2 0,-1 2 0,2 0 0,-1 0 0,0 0 0,0 0 0,1-1 0,-1 1 0,1-1 0,-2 1 0,2 0 0,-2 0 0,2 0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9:17.317"/>
    </inkml:context>
    <inkml:brush xml:id="br0">
      <inkml:brushProperty name="width" value="0.1" units="cm"/>
      <inkml:brushProperty name="height" value="0.1" units="cm"/>
      <inkml:brushProperty name="color" value="#D29A1C"/>
    </inkml:brush>
  </inkml:definitions>
  <inkml:trace contextRef="#ctx0" brushRef="#br0">1 21 24575,'25'0'0,"1"0"0,0 0 0,-1 0 0,3 0 0,1 0 0,3 0 0,-1 0 0,-2 0 0,-1 0 0,-3 0 0,-3 0 0,-3 0 0,-4 0 0,0 0 0,-4 0 0,0 0 0,0 0 0,0 0 0,1 0 0,1 0 0,-2-2 0,1 0 0,-1-1 0,-1 2 0,-1 1 0,-1-1 0,-1 0 0,0 0 0,-1 0 0,-1 1 0,-2-1 0,1 0 0,-1 1 0,1-1 0,-1 1 0,2 0 0,-2 0 0,2-1 0,-1 0 0,1 0 0,-1 1 0,1 0 0,-1-1 0,-1 1 0,0-1 0,-1 0 0,1 1 0,1 0 0,-1 1 0,-1 1 0,-2 6 0,0-3 0,0 9 0,0-3 0,0 3 0,0 1 0,0-3 0,0-1 0,0 0 0,0 0 0,0 1 0,0-1 0,0-2 0,0 0 0,0-2 0,0 0 0,0 2 0,0-4 0,0 3 0,0-5 0,0 1 0,0 0 0,0-2 0,0 1 0,0-1 0,0 1 0,0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55"/>
    </inkml:context>
    <inkml:brush xml:id="br0">
      <inkml:brushProperty name="width" value="0.025" units="cm"/>
      <inkml:brushProperty name="height" value="0.025" units="cm"/>
    </inkml:brush>
  </inkml:definitions>
  <inkml:trace contextRef="#ctx0" brushRef="#br0">1 1 24575,'0'1'0,"0"2"0,1 1 0,0 1 0,1 1 0,-1 0 0,0 1 0,-1 1 0,0 1 0,1-1 0,-1 0 0,-1-1 0,1 1 0,0-1 0,0-2-8191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09:09:17.318"/>
    </inkml:context>
    <inkml:brush xml:id="br0">
      <inkml:brushProperty name="width" value="0.1" units="cm"/>
      <inkml:brushProperty name="height" value="0.1" units="cm"/>
      <inkml:brushProperty name="color" value="#D29A1C"/>
    </inkml:brush>
  </inkml:definitions>
  <inkml:trace contextRef="#ctx0" brushRef="#br0">1 22 24575,'0'6'0,"0"0"0,0-5 0,0 1 0,0-9 0,0 6 0,0-8 0,0 7 0,0 1 0,0-2 0,0 0 0,0 0 0,0 0 0,0 1 0,0-1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87"/>
    </inkml:context>
    <inkml:brush xml:id="br0">
      <inkml:brushProperty name="width" value="0.05" units="cm"/>
      <inkml:brushProperty name="height" value="0.05" units="cm"/>
      <inkml:brushProperty name="color" value="#7030A0"/>
    </inkml:brush>
  </inkml:definitions>
  <inkml:trace contextRef="#ctx0" brushRef="#br0">2413 2749 24575,'24'1'0,"200"17"0,-14-13 0,171 6 0,382-4 0,-434-10 0,-51 6 0,361-9 0,-296-38 0,-160 15 0,191-27 0,-312 49 0,0-3 0,0-3 0,-1-2 0,-1-3 0,61-27 0,-95 32 0,-1-2 0,-1 0 0,0-2 0,-1 0 0,39-39 0,-13 4 0,50-71 0,-90 111 0,-1-1 0,-1-1 0,0 0 0,-1 0 0,-1 0 0,0 0 0,-1-1 0,0 0 0,2-25 0,-1-14 0,-2-70 0,-3 121 0,0-5 0,-1-1 0,0 0 0,0 1 0,0-1 0,-1 1 0,0 0 0,-1 0 0,0 0 0,0 0 0,0 0 0,-1 0 0,-1 1 0,-4-8 0,5 10 0,0 1 0,-1 0 0,1-1 0,-1 1 0,0 1 0,0-1 0,0 1 0,0 0 0,-1 0 0,1 0 0,-1 1 0,0 0 0,0 0 0,0 0 0,0 1 0,0 0 0,0 0 0,-11 0 0,-40 0 0,0 2 0,-58 9 0,114-10 0,1 1 0,0-1 0,-1 0 0,1 0 0,-1 1 0,1-1 0,0 0 0,-1 0 0,1 0 0,-1 0 0,1 0 0,0 1 0,-1-1 0,1 0 0,-1 0 0,1 0 0,0 0 0,-1 0 0,1 0 0,-1-1 0,1 1 0,-1 0 0,1 0 0,0 0 0,-1 0 0,1 0 0,0-1 0,-1 1 0,1 0 0,-1 0 0,1 0 0,0-1 0,-1 1 0,1 0 0,0-1 0,0 1 0,-1 0 0,1-1 0,0 1 0,0 0 0,-1-1 0,1 1 0,0-1 0,0 1 0,0 0 0,0-1 0,0 1 0,0-1 0,0 1 0,-1 0 0,1-1 0,0 1 0,0-1 0,1 1 0,-1-1 0,0 1 0,0 0 0,0-1 0,0 1 0,0-1 0,0 1 0,0 0 0,1-1 0,-1 1 0,0 0 0,1-1 0,23-33 0,-11 17 0,-3-5 0,-1 0 0,0-1 0,-2 0 0,0 0 0,-2 0 0,-1-1 0,2-25 0,-3-7 0,-7-108 0,2 153 0,0 0 0,0 1 0,-1-1 0,0 1 0,-1 0 0,-1 0 0,1 0 0,-12-16 0,-5-6 0,-30-32 0,43 53 0,-38-40 0,-83-71 0,112 107 0,-1 0 0,-1 1 0,-22-13 0,32 23 0,0-1 0,1 2 0,-1-1 0,-1 2 0,1-1 0,0 1 0,-1 0 0,1 1 0,-1 0 0,-12 1 0,8 0 0,-1 0 0,1 2 0,0 0 0,0 0 0,-1 2 0,2-1 0,-1 2 0,0 0 0,1 0 0,-16 10 0,-6 3 0,11-6 0,1 0 0,0 2 0,1 0 0,1 1 0,-37 35 0,57-49 0,0 0 0,1 0 0,-1 0 0,0 0 0,0 0 0,0 0 0,0-1 0,0 1 0,0 0 0,0 0 0,0-1 0,0 1 0,0 0 0,0-1 0,0 1 0,-1-1 0,1 0 0,0 1 0,0-1 0,-1 0 0,1 0 0,0 0 0,0 0 0,-1 0 0,1 0 0,0 0 0,-1 0 0,1 0 0,0-1 0,0 1 0,-1 0 0,1-1 0,0 1 0,0-1 0,0 1 0,0-1 0,0 0 0,0 0 0,0 1 0,0-1 0,0 0 0,0 0 0,0 0 0,0 0 0,0 0 0,1 0 0,-2-2 0,-4-7 0,0 0 0,1-1 0,0 0 0,-4-17 0,0 3 0,-1 5 0,-1 0 0,-1 1 0,0 0 0,-2 1 0,0 0 0,-31-29 0,-112-82 0,106 90 0,-66-63 0,110 96 0,0 0 0,0 0 0,-1 1 0,1-1 0,-1 2 0,-1-1 0,1 1 0,-1 0 0,1 1 0,-1 0 0,0 1 0,0-1 0,0 2 0,-1-1 0,1 1 0,0 1 0,0 0 0,-1 0 0,1 0 0,0 2 0,0-1 0,-1 1 0,1 0 0,0 1 0,1 0 0,-1 0 0,0 1 0,1 0 0,0 1 0,0 0 0,0 0 0,1 0 0,0 1 0,-12 12 0,-7 9 0,12-14 0,0 1 0,0 1 0,1 0 0,1 1 0,1 0 0,0 1 0,1 0 0,1 1 0,-10 24 0,16-30 0,2-6 0,-1 0 0,0-1 0,0 1 0,0-1 0,0 0 0,-1 1 0,-4 5 0,5-13 0,0 0 0,0 0 0,0 0 0,0 0 0,0 0 0,1 0 0,-1 0 0,1 0 0,-1-1 0,1 1 0,0-1 0,-2-4 0,1 3 0,-26-47 0,7 13 0,-1 0 0,-52-67 0,45 72 0,-2 2 0,-1 1 0,-1 1 0,-2 2 0,-74-45 0,-56-38 0,157 106 0,-1 1 0,0-1 0,0 1 0,0 1 0,0 0 0,-1 0 0,1 1 0,-11 0 0,-82 3 0,38 2 0,53-5 0,0 2 0,0-1 0,0 2 0,1-1 0,-1 1 0,0 1 0,1 0 0,0 1 0,-1 0 0,1 0 0,1 1 0,-1 0 0,1 1 0,0 0 0,0 0 0,0 1 0,1 0 0,0 1 0,-7 8 0,-2 4 0,1 0 0,0 0 0,2 1 0,0 1 0,-21 47 0,35-68 0,-1 1 0,1-1 0,0 0 0,-1 0 0,0 1 0,1-1 0,-1 0 0,0 0 0,0 0 0,1 0 0,-1 0 0,0 0 0,0 0 0,0 0 0,-2 1 0,2-2 0,1 0 0,-1 0 0,1 0 0,-1 0 0,1 0 0,-1 0 0,1-1 0,-1 1 0,1 0 0,0 0 0,-1 0 0,1 0 0,-1-1 0,1 1 0,-1 0 0,1 0 0,0-1 0,-1 1 0,1 0 0,-1-1 0,1 1 0,0 0 0,0-1 0,-1 1 0,1 0 0,0-1 0,-1 1 0,1-1 0,-18-48 0,10 26 0,3 12 0,0 1 0,-2-1 0,1 1 0,-1 1 0,0-1 0,-1 1 0,0 0 0,-1 1 0,0 0 0,0 0 0,0 1 0,-1 0 0,-13-6 0,-15-6 0,0 2 0,-59-19 0,9 5 0,69 24 0,1 1 0,-1 2 0,0-1 0,0 2 0,-33-1 0,-100 7 0,118-1 0,23-2 0,0 0 0,1 1 0,-1 1 0,0 0 0,0 0 0,1 1 0,-1 0 0,1 1 0,0 1 0,0-1 0,1 1 0,-1 1 0,1 0 0,0 0 0,0 1 0,1 0 0,0 0 0,0 1 0,1 0 0,0 1 0,1-1 0,-1 1 0,-6 14 0,-39 67 0,33-58 0,1 0 0,-21 50 0,32-62 0,2 1 0,0-1 0,1 1 0,2 0 0,-2 23 0,4-42 0,0 0 0,0-1 0,0 0 0,0 0 0,-1 0 0,1 1 0,0-1 0,-1 0 0,1 0 0,-1 0 0,1 0 0,-1 0 0,0 0 0,1 0 0,-1 0 0,0 0 0,0 0 0,0 0 0,0 0 0,0 0 0,0-1 0,0 1 0,0 0 0,0-1 0,0 1 0,0-1 0,0 1 0,0-1 0,0 1 0,-1-1 0,1 0 0,0 0 0,0 1 0,-1-1 0,1 0 0,0 0 0,0 0 0,0 0 0,-1-1 0,1 1 0,0 0 0,0 0 0,0-1 0,-1 1 0,1-1 0,-1 0 0,-12-3 0,0-1 0,1-1 0,-16-9 0,12 7 0,-48-18 0,0 3 0,-1 3 0,-109-17 0,111 25 0,-1 3 0,-1 3 0,1 3 0,-68 6 0,122-1 0,0 0 0,0 1 0,0 0 0,0 1 0,1 0 0,-1 1 0,1 0 0,0 1 0,1 0 0,-1 1 0,1-1 0,0 2 0,-8 8 0,-2 3 0,2 0 0,0 1 0,1 1 0,-21 36 0,32-46 0,0-1 0,1 1 0,0 0 0,1 0 0,0 1 0,1-1 0,0 1 0,1-1 0,0 1 0,1-1 0,0 1 0,1 0 0,1-1 0,-1 1 0,2-1 0,-1 1 0,2-1 0,0 0 0,0 0 0,1-1 0,0 1 0,9 12 0,-14-22 0,0-1 0,1 0 0,-1 1 0,0-1 0,0 0 0,0 1 0,1-1 0,-1 0 0,0 1 0,0-1 0,0 1 0,0-1 0,0 0 0,0 1 0,0-1 0,0 1 0,0-1 0,0 1 0,0-1 0,0 0 0,0 1 0,0-1 0,0 1 0,0-1 0,0 0 0,-1 1 0,1-1 0,0 0 0,0 1 0,0-1 0,-1 0 0,1 1 0,0-1 0,-1 0 0,1 1 0,-1-1 0,-18 7 0,-28-5 0,44-2 0,-377-2 0,365 4 0,1 1 0,-1 0 0,1 1 0,0 0 0,0 1 0,1 1 0,-1 0 0,-13 9 0,-2 0 0,17-8 0,0 0 0,1 1 0,-1 0 0,1 1 0,1 0 0,0 0 0,0 2 0,1-1 0,0 1 0,1 0 0,0 1 0,1 0 0,0 0 0,1 0 0,1 1 0,-8 23 0,5-8 0,2 0 0,0 1 0,2-1 0,1 1 0,2 0 0,0 0 0,4 31 0,15-6 0,-18-53 0,-1-1 0,0 1 0,1 0 0,-1-1 0,0 1 0,1-1 0,-1 1 0,0-1 0,0 1 0,1-1 0,-1 1 0,0-1 0,0 0 0,0 1 0,0-1 0,1 0 0,-1 0 0,0 0 0,0 1 0,0-1 0,0 0 0,0 0 0,0 0 0,0-1 0,-1 1 0,-33 0 0,32 0 0,-40-2 0,25 0 0,0 1 0,-36 3 0,49-1 0,0 0 0,0 0 0,0 0 0,1 1 0,-1-1 0,0 1 0,1 0 0,0 0 0,-1 1 0,1-1 0,0 1 0,0 0 0,0 0 0,1 1 0,-6 5 0,-57 57 0,55-57 0,1 0 0,0 1 0,0 0 0,0 1 0,2-1 0,-1 2 0,2-1 0,-1 1 0,-10 24 0,10-12 0,1 0 0,1 0 0,1 1 0,1-1 0,1 1 0,1 0 0,1 1 0,1-1 0,2 0 0,0 0 0,7 25 0,-7-44 0,0-1 0,0 1 0,1 0 0,-1 0 0,1-1 0,1 0 0,-1 0 0,1 0 0,0 0 0,0 0 0,0-1 0,1 1 0,0-1 0,0 0 0,8 5 0,5 1 0,1-1 0,0-1 0,26 9 0,1 0 0,-45-17 0,0 0 0,0 0 0,0 0 0,0 1 0,-1-1 0,1 1 0,0-1 0,0 0 0,-1 1 0,1-1 0,0 1 0,-1 0 0,1-1 0,0 1 0,-1 0 0,1-1 0,-1 1 0,1 0 0,-1 0 0,1 0 0,-10 9 0,-42 6 0,26-10 0,15-1 0,1 0 0,-1 0 0,1 1 0,0 0 0,0 1 0,1 0 0,-1 0 0,2 1 0,-1 0 0,1 1 0,-8 12 0,-6 11 0,-30 68 0,26-48 0,21-45 0,1 0 0,0 0 0,1 1 0,-1-1 0,1 0 0,1 1 0,0 0 0,0-1 0,0 1 0,1 0 0,0-1 0,0 1 0,1 0 0,2 8 0,-2-11 0,1 1 0,0-1 0,0 0 0,0 0 0,1 0 0,0 0 0,0 0 0,0-1 0,0 1 0,1-1 0,0 0 0,-1 0 0,2 0 0,-1 0 0,0-1 0,1 0 0,0 0 0,-1 0 0,11 4 0,24 10 0,1-2 0,0-1 0,73 13 0,-59-19 0,105 3 0,-46-11-663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88"/>
    </inkml:context>
    <inkml:brush xml:id="br0">
      <inkml:brushProperty name="width" value="0.05" units="cm"/>
      <inkml:brushProperty name="height" value="0.05" units="cm"/>
      <inkml:brushProperty name="color" value="#7030A0"/>
    </inkml:brush>
  </inkml:definitions>
  <inkml:trace contextRef="#ctx0" brushRef="#br0">1 39 24575,'1051'0'0,"-944"-10"0,2 0 0,123-3 0,-170 8-12,76 5 0,-63 1-1329,-58-1-5485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82"/>
    </inkml:context>
    <inkml:brush xml:id="br0">
      <inkml:brushProperty name="width" value="0.05" units="cm"/>
      <inkml:brushProperty name="height" value="0.05" units="cm"/>
      <inkml:brushProperty name="color" value="#5B2D90"/>
    </inkml:brush>
  </inkml:definitions>
  <inkml:trace contextRef="#ctx0" brushRef="#br0">1 0 24575,'0'0'-8191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83"/>
    </inkml:context>
    <inkml:brush xml:id="br0">
      <inkml:brushProperty name="width" value="0.05" units="cm"/>
      <inkml:brushProperty name="height" value="0.05" units="cm"/>
      <inkml:brushProperty name="color" value="#5B2D90"/>
    </inkml:brush>
  </inkml:definitions>
  <inkml:trace contextRef="#ctx0" brushRef="#br0">1 0 24575,'0'0'-8191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84"/>
    </inkml:context>
    <inkml:brush xml:id="br0">
      <inkml:brushProperty name="width" value="0.05" units="cm"/>
      <inkml:brushProperty name="height" value="0.05" units="cm"/>
      <inkml:brushProperty name="color" value="#5B2D90"/>
    </inkml:brush>
  </inkml:definitions>
  <inkml:trace contextRef="#ctx0" brushRef="#br0">0 1 24575,'7'3'0,"4"4"0,5 5 0,2-1 0,7 5 0,4 3 0,-1 1 0,-2-3 0,-5-1 0,-3-3 0,-5-1 0,-4-2-8191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85"/>
    </inkml:context>
    <inkml:brush xml:id="br0">
      <inkml:brushProperty name="width" value="0.05" units="cm"/>
      <inkml:brushProperty name="height" value="0.05" units="cm"/>
      <inkml:brushProperty name="color" value="#5B2D90"/>
    </inkml:brush>
  </inkml:definitions>
  <inkml:trace contextRef="#ctx0" brushRef="#br0">199 0 24575,'-3'0'0,"-1"7"0,-3 1 0,-7 0 0,-4-1 0,1 1 0,0-1 0,4 1 0,-1 0 0,4 2 0,-1-1 0,-1-3 0,1 2 0,0-1 0,1 2 0,-4-1 0,1-2-8191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17:58:22.186"/>
    </inkml:context>
    <inkml:brush xml:id="br0">
      <inkml:brushProperty name="width" value="0.05292" units="cm"/>
      <inkml:brushProperty name="height" value="0.05292" units="cm"/>
      <inkml:brushProperty name="color" value="#5B2D90"/>
    </inkml:brush>
  </inkml:definitions>
  <inkml:trace contextRef="#ctx0" brushRef="#br0">0 1 24575,'0'5'0,"0"0"0,1 0 0,-1 0 0,1 0 0,0 0 0,0 0 0,1 0 0,-1 0 0,1-1 0,0 1 0,0 0 0,1-1 0,0 0 0,-1 1 0,1-1 0,1 0 0,-1 0 0,1-1 0,-1 1 0,1-1 0,0 0 0,0 0 0,0 0 0,1 0 0,-1-1 0,1 0 0,-1 1 0,1-2 0,0 1 0,0-1 0,5 2 0,16 2 0,1-1 0,0-2 0,-1 0 0,47-4 0,-32 1 0,-21 1-104,-8 1 138,0-1 0,0 0 0,0-1 0,0-1-1,-1 0 1,14-4 0,-22 5-91,0-1-1,0 1 0,0-1 1,0 0-1,0 0 0,0 0 1,0 0-1,0-1 1,-1 1-1,0-1 0,1 1 1,-1-1-1,0 0 0,0 0 1,0 0-1,-1 0 1,1-1-1,-1 1 0,0 0 1,0-1-1,0 1 0,0 0 1,0-1-1,-1 1 1,1-5-1,1-10-6768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09:58:04.335"/>
    </inkml:context>
    <inkml:brush xml:id="br0">
      <inkml:brushProperty name="width" value="0.035" units="cm"/>
      <inkml:brushProperty name="height" value="0.035" units="cm"/>
    </inkml:brush>
  </inkml:definitions>
  <inkml:trace contextRef="#ctx0" brushRef="#br0">843 257 24575,'-7'-2'0,"-2"-2"0,2 1 0,-2-3 0,2 2 0,0-1 0,0 0 0,1 2 0,0-1 0,0 1 0,-2 0 0,1 0 0,-2 0 0,1-1 0,-2 0 0,0 0 0,0 0 0,-2 0 0,1 0 0,0-1 0,-1 0 0,0 0 0,-1 0 0,0-1 0,-1 1 0,2 0 0,-1 1 0,2 0 0,-1 1 0,1 0 0,-1 0 0,0 1 0,0-1 0,0 1 0,-1 1 0,0 0 0,0 0 0,0 0 0,1 1 0,-1 0 0,1 0 0,0 0 0,-1-1 0,3 1 0,-1-1 0,3 0 0,0 1 0,0 0 0,1 0 0,1 0 0,0 0 0,-1 0 0,0 0 0,0 0 0,-1 0 0,1 0 0,0 0 0,0 1 0,-1 0 0,-1 1 0,1-2 0,-1 1 0,1 0 0,0-1 0,0 1 0,2 0 0,-1 0 0,1 0 0,0 1 0,-1-2 0,0 2 0,1-1 0,0-1 0,1 1 0,0 0 0,0 0 0,-1 0 0,1 1 0,-1 0 0,0 0 0,1 0 0,0 0 0,0-1 0,0 1 0,1 0 0,-1 0 0,0 0 0,0 0 0,1 0 0,-1 2 0,2-3 0,-2 2 0,3-2 0,-1 1 0,0-1 0,-1 2 0,-1-1 0,1 0 0,0 0 0,1 0 0,0-1 0,0 1 0,1-2 0,1 2 0,0-2 0,-1 0 0,0 0 0,-2 2 0,-1-1 0,0 1 0,0-1 0,1 1 0,0-1 0,2 1 0,0-1 0,1-1 0,2-2 0,0-1 0,2-3 0,0 0 0,0-2 0,1-3 0,1-1 0,-1-1 0,1 1 0,-1 0 0,1 1 0,0-1 0,-1 1 0,0 1 0,0 1 0,-1 1 0,1 0 0,-1 1 0,-1 0 0,0 1 0,0 1 0,-1 0 0,1 1 0,0 0 0,-2 1 0,1 0 0,-1 1 0,0 2 0,0 1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09:58:04.336"/>
    </inkml:context>
    <inkml:brush xml:id="br0">
      <inkml:brushProperty name="width" value="0.035" units="cm"/>
      <inkml:brushProperty name="height" value="0.035" units="cm"/>
    </inkml:brush>
  </inkml:definitions>
  <inkml:trace contextRef="#ctx0" brushRef="#br0">1 0 24575,'5'0'0,"5"0"0,0 0 0,2 1 0,1 1 0,0 1 0,1 2 0,-1 0 0,0 0 0,-2 0 0,-1-1 0,0 1 0,0-1 0,-1 0 0,0 0 0,-1 0 0,0 0 0,-1 0 0,-1 0 0,0-1 0,0 1 0,-2-1 0,0 0 0,-3-1 0,0-1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25.256"/>
    </inkml:context>
    <inkml:brush xml:id="br0">
      <inkml:brushProperty name="width" value="0.025" units="cm"/>
      <inkml:brushProperty name="height" value="0.025" units="cm"/>
    </inkml:brush>
  </inkml:definitions>
  <inkml:trace contextRef="#ctx0" brushRef="#br0">1 1 24575,'0'2'0,"0"2"0,0 1 0,0 2 0,0 0 0,0 0 0,0 0 0,0 1 0,0 0 0,0 0 0,0 0 0,0 0 0,0-2-8191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1:46:16.469"/>
    </inkml:context>
    <inkml:brush xml:id="br0">
      <inkml:brushProperty name="width" value="0.035" units="cm"/>
      <inkml:brushProperty name="height" value="0.035" units="cm"/>
    </inkml:brush>
  </inkml:definitions>
  <inkml:trace contextRef="#ctx0" brushRef="#br0">1 257 24575,'7'-2'0,"2"-2"0,-2 1 0,2-3 0,-2 2 0,0-1 0,0 0 0,-1 2 0,0-1 0,0 1 0,2 0 0,-1 0 0,2 0 0,-1-1 0,2 0 0,0 0 0,0 0 0,2 0 0,-1 0 0,0-1 0,1 0 0,0 0 0,1 0 0,0-1 0,1 1 0,-2 0 0,1 1 0,-2 0 0,1 1 0,-1 0 0,1 0 0,0 1 0,0-1 0,0 1 0,1 1 0,0 0 0,0 0 0,0 0 0,-1 1 0,1 0 0,-1 0 0,0 0 0,1-1 0,-3 1 0,1-1 0,-3 0 0,0 1 0,0 0 0,-1 0 0,-1 0 0,0 0 0,1 0 0,0 0 0,0 0 0,1 0 0,-1 0 0,0 0 0,0 1 0,1 0 0,1 1 0,-1-2 0,1 1 0,-1 0 0,0-1 0,0 1 0,-2 0 0,1 0 0,-1 0 0,0 1 0,1-2 0,0 2 0,-1-1 0,0-1 0,-1 1 0,0 0 0,0 0 0,1 0 0,-1 1 0,1 0 0,0 0 0,-1 0 0,0 0 0,0-1 0,0 1 0,-1 0 0,1 0 0,0 0 0,0 0 0,-1 0 0,1 2 0,-2-3 0,2 2 0,-3-2 0,1 1 0,0-1 0,1 2 0,1-1 0,-1 0 0,0 0 0,-1 0 0,0-1 0,0 1 0,-1-2 0,-1 2 0,0-2 0,1 0 0,0 0 0,2 2 0,1-1 0,0 1 0,0-1 0,-1 1 0,0-1 0,-2 1 0,0-1 0,-1-1 0,-2-2 0,0-1 0,-2-3 0,0 0 0,0-2 0,-1-3 0,-1-1 0,1-1 0,-1 1 0,1 0 0,-1 1 0,0-1 0,1 1 0,0 1 0,0 1 0,1 1 0,-1 0 0,1 1 0,1 0 0,0 1 0,0 1 0,1 0 0,-1 1 0,0 0 0,2 1 0,-1 0 0,1 1 0,0 2 0,0 1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1:46:16.470"/>
    </inkml:context>
    <inkml:brush xml:id="br0">
      <inkml:brushProperty name="width" value="0.035" units="cm"/>
      <inkml:brushProperty name="height" value="0.035" units="cm"/>
    </inkml:brush>
  </inkml:definitions>
  <inkml:trace contextRef="#ctx0" brushRef="#br0">216 0 24575,'-5'0'0,"-5"0"0,0 0 0,-2 1 0,-1 1 0,0 1 0,-1 2 0,1 0 0,0 0 0,2 0 0,1-1 0,0 1 0,0-1 0,1 0 0,0 0 0,1 0 0,0 0 0,1 0 0,1 0 0,0-1 0,0 1 0,2-1 0,0 0 0,3-1 0,0-1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9T11:46:58.868"/>
    </inkml:context>
    <inkml:brush xml:id="br0">
      <inkml:brushProperty name="width" value="0.025" units="cm"/>
      <inkml:brushProperty name="height" value="0.025" units="cm"/>
    </inkml:brush>
  </inkml:definitions>
  <inkml:trace contextRef="#ctx0" brushRef="#br0">691 0 24575,'-199'183'0,"183"-168"0,-1-1 0,0-1 0,-26 14 0,1 1 0,22-13 0,0 0 0,-1 0 0,0-1 0,-1-1 0,0-1 0,-2-1 0,-43 15 0,41-19-341,2 1 0,-1 1-1,-24 13 1,33-14-6485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1:55:34.192"/>
    </inkml:context>
    <inkml:brush xml:id="br0">
      <inkml:brushProperty name="width" value="0.02646" units="cm"/>
      <inkml:brushProperty name="height" value="0.02646" units="cm"/>
    </inkml:brush>
  </inkml:definitions>
  <inkml:trace contextRef="#ctx0" brushRef="#br0">0 0 24575,'11'21'0,"3"0"0,5 3 0,1 0 0,-3 0 0,0-2 0,-1-3 0,-1-2 0,-1-1 0,-2 0 0,0 0 0,0 0 0,0-1 0,2-2 0,0 1 0,2-2 0,-2 2 0,0-2 0,2 3 0,-6-7 0,4 4 0,-6-7 0,2 2 0,2-1 0,0 0 0,-1-2 0,-1 0 0,-1-1 0,-2-1 0,-2 2 0,-1-3 0,-1 1 0,0 0 0,2-2 0,6 0 0,-4 2 0,8 2 0,-5 2 0,3 0 0,-1-3 0,-4-1 0,-4-2 0,-1 1 0,1 1 0,4-1 0,-3 1 0,4 0 0,-4-1 0,0 1 0,-2 0 0,-1-2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1:58.951"/>
    </inkml:context>
    <inkml:brush xml:id="br0">
      <inkml:brushProperty name="width" value="0.05" units="cm"/>
      <inkml:brushProperty name="height" value="0.05" units="cm"/>
      <inkml:brushProperty name="color" value="#99BCEC"/>
    </inkml:brush>
  </inkml:definitions>
  <inkml:trace contextRef="#ctx0" brushRef="#br0">2413 2749 24575,'24'1'0,"200"17"0,-14-13 0,171 6 0,382-4 0,-434-10 0,-51 6 0,361-9 0,-296-38 0,-160 15 0,191-27 0,-312 49 0,0-3 0,0-3 0,-1-2 0,-1-3 0,61-27 0,-95 32 0,-1-2 0,-1 0 0,0-2 0,-1 0 0,39-39 0,-13 4 0,50-71 0,-90 111 0,-1-1 0,-1-1 0,0 0 0,-1 0 0,-1 0 0,0 0 0,-1-1 0,0 0 0,2-25 0,-1-14 0,-2-70 0,-3 121 0,0-5 0,-1-1 0,0 0 0,0 1 0,0-1 0,-1 1 0,0 0 0,-1 0 0,0 0 0,0 0 0,0 0 0,-1 0 0,-1 1 0,-4-8 0,5 10 0,0 1 0,-1 0 0,1-1 0,-1 1 0,0 1 0,0-1 0,0 1 0,0 0 0,-1 0 0,1 0 0,-1 1 0,0 0 0,0 0 0,0 0 0,0 1 0,0 0 0,0 0 0,-11 0 0,-40 0 0,0 2 0,-58 9 0,114-10 0,1 1 0,0-1 0,-1 0 0,1 0 0,-1 1 0,1-1 0,0 0 0,-1 0 0,1 0 0,-1 0 0,1 0 0,0 1 0,-1-1 0,1 0 0,-1 0 0,1 0 0,0 0 0,-1 0 0,1 0 0,-1-1 0,1 1 0,-1 0 0,1 0 0,0 0 0,-1 0 0,1 0 0,0-1 0,-1 1 0,1 0 0,-1 0 0,1 0 0,0-1 0,-1 1 0,1 0 0,0-1 0,0 1 0,-1 0 0,1-1 0,0 1 0,0 0 0,-1-1 0,1 1 0,0-1 0,0 1 0,0 0 0,0-1 0,0 1 0,0-1 0,0 1 0,-1 0 0,1-1 0,0 1 0,0-1 0,1 1 0,-1-1 0,0 1 0,0 0 0,0-1 0,0 1 0,0-1 0,0 1 0,0 0 0,1-1 0,-1 1 0,0 0 0,1-1 0,23-33 0,-11 17 0,-3-5 0,-1 0 0,0-1 0,-2 0 0,0 0 0,-2 0 0,-1-1 0,2-25 0,-3-7 0,-7-108 0,2 153 0,0 0 0,0 1 0,-1-1 0,0 1 0,-1 0 0,-1 0 0,1 0 0,-12-16 0,-5-6 0,-30-32 0,43 53 0,-38-40 0,-83-71 0,112 107 0,-1 0 0,-1 1 0,-22-13 0,32 23 0,0-1 0,1 2 0,-1-1 0,-1 2 0,1-1 0,0 1 0,-1 0 0,1 1 0,-1 0 0,-12 1 0,8 0 0,-1 0 0,1 2 0,0 0 0,0 0 0,-1 2 0,2-1 0,-1 2 0,0 0 0,1 0 0,-16 10 0,-6 3 0,11-6 0,1 0 0,0 2 0,1 0 0,1 1 0,-37 35 0,57-49 0,0 0 0,1 0 0,-1 0 0,0 0 0,0 0 0,0 0 0,0-1 0,0 1 0,0 0 0,0 0 0,0-1 0,0 1 0,0 0 0,0-1 0,0 1 0,-1-1 0,1 0 0,0 1 0,0-1 0,-1 0 0,1 0 0,0 0 0,0 0 0,-1 0 0,1 0 0,0 0 0,-1 0 0,1 0 0,0-1 0,0 1 0,-1 0 0,1-1 0,0 1 0,0-1 0,0 1 0,0-1 0,0 0 0,0 0 0,0 1 0,0-1 0,0 0 0,0 0 0,0 0 0,0 0 0,0 0 0,1 0 0,-2-2 0,-4-7 0,0 0 0,1-1 0,0 0 0,-4-17 0,0 3 0,-1 5 0,-1 0 0,-1 1 0,0 0 0,-2 1 0,0 0 0,-31-29 0,-112-82 0,106 90 0,-66-63 0,110 96 0,0 0 0,0 0 0,-1 1 0,1-1 0,-1 2 0,-1-1 0,1 1 0,-1 0 0,1 1 0,-1 0 0,0 1 0,0-1 0,0 2 0,-1-1 0,1 1 0,0 1 0,0 0 0,-1 0 0,1 0 0,0 2 0,0-1 0,-1 1 0,1 0 0,0 1 0,1 0 0,-1 0 0,0 1 0,1 0 0,0 1 0,0 0 0,0 0 0,1 0 0,0 1 0,-12 12 0,-7 9 0,12-14 0,0 1 0,0 1 0,1 0 0,1 1 0,1 0 0,0 1 0,1 0 0,1 1 0,-10 24 0,16-30 0,2-6 0,-1 0 0,0-1 0,0 1 0,0-1 0,0 0 0,-1 1 0,-4 5 0,5-13 0,0 0 0,0 0 0,0 0 0,0 0 0,0 0 0,1 0 0,-1 0 0,1 0 0,-1-1 0,1 1 0,0-1 0,-2-4 0,1 3 0,-26-47 0,7 13 0,-1 0 0,-52-67 0,45 72 0,-2 2 0,-1 1 0,-1 1 0,-2 2 0,-74-45 0,-56-38 0,157 106 0,-1 1 0,0-1 0,0 1 0,0 1 0,0 0 0,-1 0 0,1 1 0,-11 0 0,-82 3 0,38 2 0,53-5 0,0 2 0,0-1 0,0 2 0,1-1 0,-1 1 0,0 1 0,1 0 0,0 1 0,-1 0 0,1 0 0,1 1 0,-1 0 0,1 1 0,0 0 0,0 0 0,0 1 0,1 0 0,0 1 0,-7 8 0,-2 4 0,1 0 0,0 0 0,2 1 0,0 1 0,-21 47 0,35-68 0,-1 1 0,1-1 0,0 0 0,-1 0 0,0 1 0,1-1 0,-1 0 0,0 0 0,0 0 0,1 0 0,-1 0 0,0 0 0,0 0 0,0 0 0,-2 1 0,2-2 0,1 0 0,-1 0 0,1 0 0,-1 0 0,1 0 0,-1 0 0,1-1 0,-1 1 0,1 0 0,0 0 0,-1 0 0,1 0 0,-1-1 0,1 1 0,-1 0 0,1 0 0,0-1 0,-1 1 0,1 0 0,-1-1 0,1 1 0,0 0 0,0-1 0,-1 1 0,1 0 0,0-1 0,-1 1 0,1-1 0,-18-48 0,10 26 0,3 12 0,0 1 0,-2-1 0,1 1 0,-1 1 0,0-1 0,-1 1 0,0 0 0,-1 1 0,0 0 0,0 0 0,0 1 0,-1 0 0,-13-6 0,-15-6 0,0 2 0,-59-19 0,9 5 0,69 24 0,1 1 0,-1 2 0,0-1 0,0 2 0,-33-1 0,-100 7 0,118-1 0,23-2 0,0 0 0,1 1 0,-1 1 0,0 0 0,0 0 0,1 1 0,-1 0 0,1 1 0,0 1 0,0-1 0,1 1 0,-1 1 0,1 0 0,0 0 0,0 1 0,1 0 0,0 0 0,0 1 0,1 0 0,0 1 0,1-1 0,-1 1 0,-6 14 0,-39 67 0,33-58 0,1 0 0,-21 50 0,32-62 0,2 1 0,0-1 0,1 1 0,2 0 0,-2 23 0,4-42 0,0 0 0,0-1 0,0 0 0,0 0 0,-1 0 0,1 1 0,0-1 0,-1 0 0,1 0 0,-1 0 0,1 0 0,-1 0 0,0 0 0,1 0 0,-1 0 0,0 0 0,0 0 0,0 0 0,0 0 0,0 0 0,0-1 0,0 1 0,0 0 0,0-1 0,0 1 0,0-1 0,0 1 0,0-1 0,0 1 0,-1-1 0,1 0 0,0 0 0,0 1 0,-1-1 0,1 0 0,0 0 0,0 0 0,0 0 0,-1-1 0,1 1 0,0 0 0,0 0 0,0-1 0,-1 1 0,1-1 0,-1 0 0,-12-3 0,0-1 0,1-1 0,-16-9 0,12 7 0,-48-18 0,0 3 0,-1 3 0,-109-17 0,111 25 0,-1 3 0,-1 3 0,1 3 0,-68 6 0,122-1 0,0 0 0,0 1 0,0 0 0,0 1 0,1 0 0,-1 1 0,1 0 0,0 1 0,1 0 0,-1 1 0,1-1 0,0 2 0,-8 8 0,-2 3 0,2 0 0,0 1 0,1 1 0,-21 36 0,32-46 0,0-1 0,1 1 0,0 0 0,1 0 0,0 1 0,1-1 0,0 1 0,1-1 0,0 1 0,1-1 0,0 1 0,1 0 0,1-1 0,-1 1 0,2-1 0,-1 1 0,2-1 0,0 0 0,0 0 0,1-1 0,0 1 0,9 12 0,-14-22 0,0-1 0,1 0 0,-1 1 0,0-1 0,0 0 0,0 1 0,1-1 0,-1 0 0,0 1 0,0-1 0,0 1 0,0-1 0,0 0 0,0 1 0,0-1 0,0 1 0,0-1 0,0 1 0,0-1 0,0 0 0,0 1 0,0-1 0,0 1 0,0-1 0,0 0 0,-1 1 0,1-1 0,0 0 0,0 1 0,0-1 0,-1 0 0,1 1 0,0-1 0,-1 0 0,1 1 0,-1-1 0,-18 7 0,-28-5 0,44-2 0,-377-2 0,365 4 0,1 1 0,-1 0 0,1 1 0,0 0 0,0 1 0,1 1 0,-1 0 0,-13 9 0,-2 0 0,17-8 0,0 0 0,1 1 0,-1 0 0,1 1 0,1 0 0,0 0 0,0 2 0,1-1 0,0 1 0,1 0 0,0 1 0,1 0 0,0 0 0,1 0 0,1 1 0,-8 23 0,5-8 0,2 0 0,0 1 0,2-1 0,1 1 0,2 0 0,0 0 0,4 31 0,15-6 0,-18-53 0,-1-1 0,0 1 0,1 0 0,-1-1 0,0 1 0,1-1 0,-1 1 0,0-1 0,0 1 0,1-1 0,-1 1 0,0-1 0,0 0 0,0 1 0,0-1 0,1 0 0,-1 0 0,0 0 0,0 1 0,0-1 0,0 0 0,0 0 0,0 0 0,0-1 0,-1 1 0,-33 0 0,32 0 0,-40-2 0,25 0 0,0 1 0,-36 3 0,49-1 0,0 0 0,0 0 0,0 0 0,1 1 0,-1-1 0,0 1 0,1 0 0,0 0 0,-1 1 0,1-1 0,0 1 0,0 0 0,0 0 0,1 1 0,-6 5 0,-57 57 0,55-57 0,1 0 0,0 1 0,0 0 0,0 1 0,2-1 0,-1 2 0,2-1 0,-1 1 0,-10 24 0,10-12 0,1 0 0,1 0 0,1 1 0,1-1 0,1 1 0,1 0 0,1 1 0,1-1 0,2 0 0,0 0 0,7 25 0,-7-44 0,0-1 0,0 1 0,1 0 0,-1 0 0,1-1 0,1 0 0,-1 0 0,1 0 0,0 0 0,0 0 0,0-1 0,1 1 0,0-1 0,0 0 0,8 5 0,5 1 0,1-1 0,0-1 0,26 9 0,1 0 0,-45-17 0,0 0 0,0 0 0,0 0 0,0 1 0,-1-1 0,1 1 0,0-1 0,0 0 0,-1 1 0,1-1 0,0 1 0,-1 0 0,1-1 0,0 1 0,-1 0 0,1-1 0,-1 1 0,1 0 0,-1 0 0,1 0 0,-10 9 0,-42 6 0,26-10 0,15-1 0,1 0 0,-1 0 0,1 1 0,0 0 0,0 1 0,1 0 0,-1 0 0,2 1 0,-1 0 0,1 1 0,-8 12 0,-6 11 0,-30 68 0,26-48 0,21-45 0,1 0 0,0 0 0,1 1 0,-1-1 0,1 0 0,1 1 0,0 0 0,0-1 0,0 1 0,1 0 0,0-1 0,0 1 0,1 0 0,2 8 0,-2-11 0,1 1 0,0-1 0,0 0 0,0 0 0,1 0 0,0 0 0,0 0 0,0-1 0,0 1 0,1-1 0,0 0 0,-1 0 0,2 0 0,-1 0 0,0-1 0,1 0 0,0 0 0,-1 0 0,11 4 0,24 10 0,1-2 0,0-1 0,73 13 0,-59-19 0,105 3 0,-46-11-663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1:58.952"/>
    </inkml:context>
    <inkml:brush xml:id="br0">
      <inkml:brushProperty name="width" value="0.05" units="cm"/>
      <inkml:brushProperty name="height" value="0.05" units="cm"/>
      <inkml:brushProperty name="color" value="#99BCEC"/>
    </inkml:brush>
  </inkml:definitions>
  <inkml:trace contextRef="#ctx0" brushRef="#br0">1 39 24575,'1051'0'0,"-944"-10"0,2 0 0,123-3 0,-170 8-12,76 5 0,-63 1-1329,-58-1-5485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1:58.948"/>
    </inkml:context>
    <inkml:brush xml:id="br0">
      <inkml:brushProperty name="width" value="0.035" units="cm"/>
      <inkml:brushProperty name="height" value="0.035" units="cm"/>
    </inkml:brush>
  </inkml:definitions>
  <inkml:trace contextRef="#ctx0" brushRef="#br0">1 77 24575,'0'11'0,"1"0"0,1 2 0,0-2 0,1 1 0,0-1 0,-1-1 0,2 1 0,0 0 0,0-1 0,2 1 0,-2-1 0,2-1 0,0 1 0,-1-2 0,2 2 0,-1-2 0,2 0 0,-1-2 0,1 2 0,12 9 0,-12-11 0,0 0 0,0-1 0,0 0 0,0 0 0,1-2 0,-1 2 0,1-3 0,1 1 0,-2-2 0,1 3 0,0-4 0,1 1 0,-1-1 0,0 0 0,1-1 0,-1 1 0,-1-2 0,1-1 0,1 1 0,-1-1 0,15-8 0,-12 3-65,0 0 0,0 0 0,0-1 0,-2 0 0,1-1 0,0-1 0,-2 0 0,0-1 0,1-1 0,-1 1 0,-1-1 0,0 0 0,-1-2 0,-1 1 0,1-1 0,-2 1 0,0-2 0,-1 1 0,0-1 0,4-31 0,-6 20-6761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1:58.949"/>
    </inkml:context>
    <inkml:brush xml:id="br0">
      <inkml:brushProperty name="width" value="0.035" units="cm"/>
      <inkml:brushProperty name="height" value="0.035" units="cm"/>
    </inkml:brush>
  </inkml:definitions>
  <inkml:trace contextRef="#ctx0" brushRef="#br0">1 142 24575,'4'0'0,"0"-5"0,1-6 0,3-12 0,2-6 0,4 2 0,6 6 0,3 5 0,1 6 0,-3 15 0,-5 11 0,-1 8 0,-3 3 0,-4-1-8191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1:58.950"/>
    </inkml:context>
    <inkml:brush xml:id="br0">
      <inkml:brushProperty name="width" value="0.035" units="cm"/>
      <inkml:brushProperty name="height" value="0.035" units="cm"/>
    </inkml:brush>
  </inkml:definitions>
  <inkml:trace contextRef="#ctx0" brushRef="#br0">1 144 24575,'0'-4'0,"0"-13"0,4-2 0,0-3 0,1-3 0,3 3 0,6 6 0,2 4 0,4 6 0,-3 8 0,5 2 0,-2 13 0,0 2 0,-4 3 0,0-2 0,-2-1 0,-5 4 0,-4-6-8191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1:58.974"/>
    </inkml:context>
    <inkml:brush xml:id="br0">
      <inkml:brushProperty name="width" value="0.03528" units="cm"/>
      <inkml:brushProperty name="height" value="0.03528" units="cm"/>
    </inkml:brush>
  </inkml:definitions>
  <inkml:trace contextRef="#ctx0" brushRef="#br0">1 0 24575,'346'0'-1365,"-336"0"-5461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23"/>
    </inkml:context>
    <inkml:brush xml:id="br0">
      <inkml:brushProperty name="width" value="0.03528" units="cm"/>
      <inkml:brushProperty name="height" value="0.03528" units="cm"/>
    </inkml:brush>
  </inkml:definitions>
  <inkml:trace contextRef="#ctx0" brushRef="#br0">166 0 24575,'-5'71'0,"-2"-1"0,-4 0 0,-34 119 0,23-104 0,-22 119 0,36-163 0,3-23 0,2 1 0,0-1 0,0 21 0,3-18-455,-1-1 0,-6 32 0,5-47-6371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1:58.975"/>
    </inkml:context>
    <inkml:brush xml:id="br0">
      <inkml:brushProperty name="width" value="0.03528" units="cm"/>
      <inkml:brushProperty name="height" value="0.03528" units="cm"/>
    </inkml:brush>
  </inkml:definitions>
  <inkml:trace contextRef="#ctx0" brushRef="#br0">1 0 24575,'346'0'-1365,"-336"0"-5461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1:58.976"/>
    </inkml:context>
    <inkml:brush xml:id="br0">
      <inkml:brushProperty name="width" value="0.03528" units="cm"/>
      <inkml:brushProperty name="height" value="0.03528" units="cm"/>
    </inkml:brush>
  </inkml:definitions>
  <inkml:trace contextRef="#ctx0" brushRef="#br0">1 0 24575,'346'0'-1365,"-336"0"-5461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1:58.977"/>
    </inkml:context>
    <inkml:brush xml:id="br0">
      <inkml:brushProperty name="width" value="0.025" units="cm"/>
      <inkml:brushProperty name="height" value="0.025" units="cm"/>
    </inkml:brush>
  </inkml:definitions>
  <inkml:trace contextRef="#ctx0" brushRef="#br0">0 2905 24575,'0'-11'0,"0"-5"0,0-5 0,0-6 0,0-2 0,0-2 0,0-4 0,0 3 0,0 0 0,1 0 0,1-1 0,-1-3 0,0-4 0,-1-4 0,0-3 0,0-2 0,1 2 0,0 5 0,1 6 0,2 4 0,0 2 0,0 2 0,2-1 0,0-2 0,0-3 0,1-3 0,-1-4 0,0-1 0,-2 3 0,-1-1 0,0 4 0,2 0 0,1-7 0,3-6 0,1-6 0,2-7 0,1 1 0,-2 5 0,0 4 0,-2 9 0,-1 6 0,-1 3 0,2 0 0,0-3 0,0 1 0,-1-1 0,1 3 0,-1 2 0,0 0 0,1 0 0,-1-1 0,2 1 0,1 2 0,2 0 0,0 0 0,0 1 0,1 1 0,-1-1 0,1-1 0,0 0 0,1-2 0,-1 1 0,-1 2 0,0 3 0,-2 3 0,1 2 0,1-1 0,1 0 0,1 0 0,-1 0 0,-1 1 0,-2 1 0,-1 1 0,0-3 0,3-3 0,1-3 0,2-4 0,-2 2 0,-1 1 0,-1 5 0,0 3 0,2 0 0,0 3 0,0-1 0,-1 1 0,-1 2 0,0 2 0,0-1 0,0 2 0,-1 1 0,-1 1 0,-1 2 0,0 0 0,-2 4 0,-1-2 0,0 2 0,-1 0 0,-1 0 0,0 0 0,-1 1 0,1 0 0,0 0 0,-3 2 0,0 1 0,-4 1 0,1 0 0,-3 0 0,0 0 0,-2 0 0,0 0 0,-2 0 0,-1 0 0,-1 0 0,0 0 0,-1 0 0,1 0 0,-1 0 0,-1 0 0,1 1 0,0 0 0,2 1 0,-1 1 0,0-2 0,0 0 0,0 1 0,2-1 0,2 0 0,0 0 0,2 0 0,0 2 0,0-1 0,1-1 0,0 1 0,3-2 0,0 1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1:58.978"/>
    </inkml:context>
    <inkml:brush xml:id="br0">
      <inkml:brushProperty name="width" value="0.025" units="cm"/>
      <inkml:brushProperty name="height" value="0.025" units="cm"/>
    </inkml:brush>
  </inkml:definitions>
  <inkml:trace contextRef="#ctx0" brushRef="#br0">31 0 24575,'-1'3'0,"0"1"0,-1-2 0,1-1 0,0 2 0,1 2 0,0 0 0,-1 2 0,0 0 0,0 0 0,0-1 0,1 0 0,-1 1 0,-1-1 0,2 2 0,-1-1 0,0 0 0,0 0 0,0 0 0,0-2 0,0 2 0,0-1 0,0 2 0,-1-1 0,2 0 0,-2 0 0,1-1 0,0 1 0,0-1 0,1-2 0,0-1 0,-1-1 0,0 0 0,1-1 0,0 1 0,0 1 0,0 0 0,0 1 0,0-2 0,0 0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1:58.971"/>
    </inkml:context>
    <inkml:brush xml:id="br0">
      <inkml:brushProperty name="width" value="0.05292" units="cm"/>
      <inkml:brushProperty name="height" value="0.05292" units="cm"/>
      <inkml:brushProperty name="color" value="#D29A1C"/>
    </inkml:brush>
  </inkml:definitions>
  <inkml:trace contextRef="#ctx0" brushRef="#br0">88 7 24575,'-6'0'0,"0"1"0,-1 0 0,3 1 0,-4 1 0,5-1 0,-2 2 0,0 0 0,0 0 0,1 0 0,0-1 0,1 1 0,1-1 0,-2 0 0,2 1 0,-1-1 0,0 0 0,1 1 0,0-2 0,0 2 0,1-2 0,0 1 0,-1 0 0,2 1 0,-1-1 0,0 0 0,1 0 0,-1 0 0,1 1 0,0-1 0,0 1 0,0-2 0,0 2 0,0 1 0,0-2 0,1 2 0,1-2 0,0 0 0,0 0 0,0 1 0,0-1 0,-1-1 0,1 1 0,0 0 0,-1-2 0,1 1 0,-2-1 0,2 1 0,-1-1 0,1 1 0,-1-1 0,1 1 0,1 0 0,-1 1 0,2 0 0,0 0 0,0 0 0,0-1 0,0 2 0,0-2 0,0 0 0,0 0 0,0 0 0,-1 1 0,0-2 0,1 1 0,-1-1 0,0 0 0,2-1 0,-3 1 0,2-1 0,-1 0 0,0 0 0,1 0 0,0 0 0,0 0 0,0 0 0,1 0 0,0-1 0,-1 0 0,-1-1 0,-1 0 0,0 2 0,0-2 0,-2 1 0,2 1 0,0-2 0,0 0 0,0 0 0,2 0 0,0 0 0,-1-1 0,1 1 0,-1-1 0,1 1 0,-1-1 0,1 0 0,-1 1 0,0 0 0,-2 0 0,0 0 0,1 0 0,0-1 0,0 1 0,1-1 0,-1 1 0,-1 0 0,1-1 0,0 0 0,0 1 0,0-1 0,-1 2 0,0-1 0,-1 0 0,1 1 0,0-1 0,-1 0 0,1 0 0,-1 0 0,0 0 0,0-1 0,0 0 0,0 1 0,0-1 0,0 0 0,0 1 0,0-1 0,0 1 0,0 0 0,0-1 0,0 1 0,0 1 0,0-1 0,-1 0 0,1 0 0,-2 0 0,1 0 0,0-1 0,-1 1 0,2 1 0,-2-3 0,1 4 0,0-2 0,-1 0 0,0 0 0,0 0 0,0 0 0,0 0 0,1 0 0,-1 0 0,1 1 0,-1 0 0,1-1 0,-1 0 0,1 0 0,-1 0 0,1 0 0,-1 1 0,1 0 0,0-1 0,-1 1 0,0-1 0,0 0 0,0 0 0,0 1 0,0-1 0,0 0 0,0 1 0,0-1 0,1 1 0,-2 0 0,1 0 0,0 0 0,0 0 0,0 0 0,0 0 0,0 0 0,0 1 0,0 0 0,0-2 0,0 2 0,1 0 0,-1 0 0,0 0 0,0 0 0,0 0 0,0 0 0,1-1 0,-2 1 0,2 0 0,-2 0 0,2 0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1:58.972"/>
    </inkml:context>
    <inkml:brush xml:id="br0">
      <inkml:brushProperty name="width" value="0.05292" units="cm"/>
      <inkml:brushProperty name="height" value="0.05292" units="cm"/>
      <inkml:brushProperty name="color" value="#D29A1C"/>
    </inkml:brush>
  </inkml:definitions>
  <inkml:trace contextRef="#ctx0" brushRef="#br0">1 14 24575,'17'0'0,"0"0"0,0 0 0,0 0 0,1 0 0,1 0 0,3 0 0,-2 0 0,-1 0 0,0 0 0,-3 0 0,-1 0 0,-2 0 0,-4 0 0,1 0 0,-2 0 0,-1 0 0,0 0 0,1 0 0,0 0 0,0 0 0,-1-1 0,1-1 0,0 0 0,-2 2 0,0 0 0,0-1 0,-2 0 0,1 1 0,-1-1 0,-1 1 0,-1-1 0,1 1 0,-1 0 0,0-1 0,0 1 0,2 0 0,-2 0 0,1-1 0,0 1 0,0-1 0,0 1 0,0 0 0,0-1 0,-1 1 0,0 0 0,-1-1 0,1 1 0,0 0 0,0 1 0,0 0 0,-2 4 0,0-1 0,0 5 0,0-2 0,0 2 0,0 1 0,0-2 0,0 0 0,0-1 0,0 0 0,0 1 0,0-1 0,0-1 0,0 0 0,0-1 0,0 0 0,0 1 0,0-3 0,0 2 0,0-3 0,0 1 0,0-1 0,0 0 0,0 0 0,0-1 0,0 1 0,0 0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1:58.973"/>
    </inkml:context>
    <inkml:brush xml:id="br0">
      <inkml:brushProperty name="width" value="0.05292" units="cm"/>
      <inkml:brushProperty name="height" value="0.05292" units="cm"/>
      <inkml:brushProperty name="color" value="#D29A1C"/>
    </inkml:brush>
  </inkml:definitions>
  <inkml:trace contextRef="#ctx0" brushRef="#br0">1 15 24575,'0'4'0,"0"0"0,0-4 0,0 2 0,0-7 0,0 4 0,0-5 0,0 5 0,0 0 0,0-1 0,0 0 0,0 0 0,0 0 0,0 1 0,0-1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33:46.063"/>
    </inkml:context>
    <inkml:brush xml:id="br0">
      <inkml:brushProperty name="width" value="0.025" units="cm"/>
      <inkml:brushProperty name="height" value="0.025" units="cm"/>
    </inkml:brush>
  </inkml:definitions>
  <inkml:trace contextRef="#ctx0" brushRef="#br0">29 1 24575,'4'59'0,"-5"91"0,-2-58 0,-7 133 0,0 29 0,10-189 0,0 132 0,-4-148 0,0 15 0,4-44-1365,0-14-5461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33:49.669"/>
    </inkml:context>
    <inkml:brush xml:id="br0">
      <inkml:brushProperty name="width" value="0.025" units="cm"/>
      <inkml:brushProperty name="height" value="0.025" units="cm"/>
    </inkml:brush>
  </inkml:definitions>
  <inkml:trace contextRef="#ctx0" brushRef="#br0">0 0 24575,'394'0'0,"-233"3"0,-125-2 0,97 3 0,130-1 0,2-3 0,-111 0 0,-68 0 0,90 0 0,-175 0-55,-1 0 24,0 0 0,0 0-1,1 0 1,-1 0 0,0 0 0,0 0 0,0 0-1,0 0 1,1 0 0,-1 0 0,0 0 0,0 0 0,0 0-1,1 0 1,-1 0 0,0 0 0,0 0 0,0 0-1,0 0 1,1 0 0,-1 0 0,0 0 0,0 0-1,0 0 1,0 0 0,0 0 0,1-1 0,-1 1-1,0 0 1,0 0 0,0 0 0,0 0 0,0 0 0,0 0-1,0 0 1,0 0 0,0 0 0,1 0 0,-1 0-1,0 0 1,0 0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34:04.305"/>
    </inkml:context>
    <inkml:brush xml:id="br0">
      <inkml:brushProperty name="width" value="0.025" units="cm"/>
      <inkml:brushProperty name="height" value="0.025" units="cm"/>
    </inkml:brush>
  </inkml:definitions>
  <inkml:trace contextRef="#ctx0" brushRef="#br0">29 1 24575,'4'59'0,"-5"89"0,-2-57 0,-7 132 0,0 28 0,10-186 0,0 130 0,-4-147 0,0 15 0,4-43-1365,0-14-5461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45"/>
    </inkml:context>
    <inkml:brush xml:id="br0">
      <inkml:brushProperty name="width" value="0.03528" units="cm"/>
      <inkml:brushProperty name="height" value="0.03528" units="cm"/>
    </inkml:brush>
  </inkml:definitions>
  <inkml:trace contextRef="#ctx0" brushRef="#br0">0 8 24575,'912'-8'-1365,"-906"8"-5461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34:09.040"/>
    </inkml:context>
    <inkml:brush xml:id="br0">
      <inkml:brushProperty name="width" value="0.025" units="cm"/>
      <inkml:brushProperty name="height" value="0.025" units="cm"/>
    </inkml:brush>
  </inkml:definitions>
  <inkml:trace contextRef="#ctx0" brushRef="#br0">27 1 24575,'3'85'0,"-4"129"0,-1-83 0,-8 190 0,1 41 0,10-269 0,-2 187 0,-2-210 0,-1 21 0,4-63-1365,0-19-5461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35:14.646"/>
    </inkml:context>
    <inkml:brush xml:id="br0">
      <inkml:brushProperty name="width" value="0.025" units="cm"/>
      <inkml:brushProperty name="height" value="0.025" units="cm"/>
    </inkml:brush>
  </inkml:definitions>
  <inkml:trace contextRef="#ctx0" brushRef="#br0">25 1 24575,'3'49'0,"-4"75"0,-1-48 0,-7 110 0,0 23 0,10-155 0,-2 109 0,-2-123 0,-1 13 0,5-36-1365,-1-12-5461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35:14.647"/>
    </inkml:context>
    <inkml:brush xml:id="br0">
      <inkml:brushProperty name="width" value="0.025" units="cm"/>
      <inkml:brushProperty name="height" value="0.025" units="cm"/>
    </inkml:brush>
  </inkml:definitions>
  <inkml:trace contextRef="#ctx0" brushRef="#br0">0 0 24575,'336'0'0,"-200"2"0,-105-1 0,82 2 0,111 0 0,2-3 0,-95 0 0,-57 0 0,76 0 0,-150 0-55,0 0 24,0 0 0,0 0-1,1 0 1,-1 0 0,0 0 0,0 0 0,0 0-1,0 0 1,1 0 0,-1 0 0,0 0 0,0 0 0,0 0-1,0 0 1,0 0 0,1 0 0,-1 0 0,0 0-1,0 0 1,0 0 0,0 0 0,0 0 0,1 0-1,-1 0 1,0 0 0,0 0 0,0 0 0,0 0-1,0 0 1,0 0 0,0 0 0,0 0 0,1 0 0,-1-1-1,0 1 1,0 0 0,0 0 0,0 0 0,0 0-1,0 0 1,0 0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35:14.648"/>
    </inkml:context>
    <inkml:brush xml:id="br0">
      <inkml:brushProperty name="width" value="0.025" units="cm"/>
      <inkml:brushProperty name="height" value="0.025" units="cm"/>
    </inkml:brush>
  </inkml:definitions>
  <inkml:trace contextRef="#ctx0" brushRef="#br0">25 1 24575,'3'48'0,"-4"75"0,-1-48 0,-7 109 0,0 24 0,10-155 0,-2 108 0,-2-121 0,-1 13 0,5-37-1365,-1-11-5461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35:14.649"/>
    </inkml:context>
    <inkml:brush xml:id="br0">
      <inkml:brushProperty name="width" value="0.025" units="cm"/>
      <inkml:brushProperty name="height" value="0.025" units="cm"/>
    </inkml:brush>
  </inkml:definitions>
  <inkml:trace contextRef="#ctx0" brushRef="#br0">22 1 24575,'3'72'0,"-4"111"0,-1-72 0,-5 162 0,-1 35 0,8-228 0,0 159 0,-3-180 0,0 18 0,3-52-1365,0-18-5461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35:48.388"/>
    </inkml:context>
    <inkml:brush xml:id="br0">
      <inkml:brushProperty name="width" value="0.025" units="cm"/>
      <inkml:brushProperty name="height" value="0.025" units="cm"/>
    </inkml:brush>
  </inkml:definitions>
  <inkml:trace contextRef="#ctx0" brushRef="#br0">24 0 24575,'4'45'0,"-6"68"0,0-44 0,-6 100 0,-1 22 0,10-142 0,-2 99 0,-2-112 0,-1 12 0,5-33-1365,-1-10-5461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36:11.731"/>
    </inkml:context>
    <inkml:brush xml:id="br0">
      <inkml:brushProperty name="width" value="0.025" units="cm"/>
      <inkml:brushProperty name="height" value="0.025" units="cm"/>
    </inkml:brush>
  </inkml:definitions>
  <inkml:trace contextRef="#ctx0" brushRef="#br0">27 0 24575,'3'45'0,"-4"68"0,-1-44 0,-8 100 0,1 22 0,9-142 0,0 99 0,-4-112 0,1 12 0,3-33-1365,0-10-5461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36:40.973"/>
    </inkml:context>
    <inkml:brush xml:id="br0">
      <inkml:brushProperty name="width" value="0.025" units="cm"/>
      <inkml:brushProperty name="height" value="0.025" units="cm"/>
    </inkml:brush>
  </inkml:definitions>
  <inkml:trace contextRef="#ctx0" brushRef="#br0">27 1 24575,'4'135'0,"-6"207"0,0-134 0,-7 305 0,-1 63 0,11-427 0,-2 298 0,-2-336 0,-1 34 0,4-99-1365,0-32-5461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37:10.640"/>
    </inkml:context>
    <inkml:brush xml:id="br0">
      <inkml:brushProperty name="width" value="0.025" units="cm"/>
      <inkml:brushProperty name="height" value="0.025" units="cm"/>
    </inkml:brush>
  </inkml:definitions>
  <inkml:trace contextRef="#ctx0" brushRef="#br0">14 1 24575,'2'33'0,"-3"49"0,0-31 0,-4 73 0,1 15 0,4-103 0,0 72 0,-2-81 0,0 8 0,2-24-1365,0-8-5461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37:10.641"/>
    </inkml:context>
    <inkml:brush xml:id="br0">
      <inkml:brushProperty name="width" value="0.025" units="cm"/>
      <inkml:brushProperty name="height" value="0.025" units="cm"/>
    </inkml:brush>
  </inkml:definitions>
  <inkml:trace contextRef="#ctx0" brushRef="#br0">9 0 24575,'2'17'0,"-3"27"0,0-18 0,-2 40 0,0 7 0,3-54 0,0 38 0,-2-43 0,1 5 0,1-13-1365,0-5-5461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46"/>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37:10.642"/>
    </inkml:context>
    <inkml:brush xml:id="br0">
      <inkml:brushProperty name="width" value="0.025" units="cm"/>
      <inkml:brushProperty name="height" value="0.025" units="cm"/>
    </inkml:brush>
  </inkml:definitions>
  <inkml:trace contextRef="#ctx0" brushRef="#br0">9 0 24575,'2'17'0,"-3"27"0,0-18 0,-2 40 0,0 7 0,3-54 0,0 38 0,-2-43 0,1 5 0,1-13-1365,0-5-5461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37:10.643"/>
    </inkml:context>
    <inkml:brush xml:id="br0">
      <inkml:brushProperty name="width" value="0.025" units="cm"/>
      <inkml:brushProperty name="height" value="0.025" units="cm"/>
    </inkml:brush>
  </inkml:definitions>
  <inkml:trace contextRef="#ctx0" brushRef="#br0">10 1 24575,'1'49'0,"-1"74"0,-1-48 0,-2 110 0,0 24 0,3-156 0,0 109 0,-2-122 0,1 12 0,1-35-1365,0-12-5461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1:58.953"/>
    </inkml:context>
    <inkml:brush xml:id="br0">
      <inkml:brushProperty name="width" value="0.03528" units="cm"/>
      <inkml:brushProperty name="height" value="0.03528" units="cm"/>
    </inkml:brush>
  </inkml:definitions>
  <inkml:trace contextRef="#ctx0" brushRef="#br0">0 119 24575,'0'598'0,"20"-429"0,-20-146 0,-1-9 0,1 0 0,0 0 0,1 0 0,1 0 0,0 0 0,1 0 0,0-1 0,7 17 0,-9-27 0,1-1 0,0 0 0,-1 0 0,1 0 0,0-1 0,0 1 0,1 0 0,-1-1 0,0 1 0,0-1 0,1 0 0,-1 0 0,1 0 0,-1 0 0,1 0 0,-1-1 0,1 1 0,0-1 0,-1 1 0,6-1 0,63-2 0,-47 0 0,186 3 0,67-4 0,-275 2 0,0 1 0,0-1 0,0 1 0,0-1 0,0 0 0,0 0 0,0 0 0,0 0 0,0 0 0,0-1 0,-1 1 0,1 0 0,0-1 0,-1 1 0,1-1 0,-1 0 0,0 0 0,0 1 0,1-1 0,-1 0 0,0 0 0,-1 0 0,1 0 0,0 0 0,0 0 0,-1 0 0,1 0 0,-1-1 0,0 1 0,0 0 0,0-3 0,1-12 0,0 0 0,-1 0 0,-4-19 0,2 8 0,3-103 0,-3-57 0,-7 122 0,4 39 0,-1-48 0,7 24 0,0 12 0,-1 0 0,-2 0 0,-8-40 0,7 24 0,4 48 0,-1-1 0,0 1 0,0 0 0,-1 0 0,1-1 0,-2 1 0,1 0 0,-1 0 0,0 0 0,0 0 0,-5-8 0,5 13 0,0 0 0,-1 0 0,1 0 0,-1 1 0,1-1 0,-1 1 0,0-1 0,1 1 0,-1 0 0,0 0 0,0 0 0,0 0 0,0 1 0,0-1 0,0 1 0,-5 0 0,-59 2 0,42 0 0,-378 0 0,399-2-54,0 0-1,0 1 0,0-1 1,1 1-1,-1 0 1,0 0-1,0 0 0,0 1 1,1-1-1,-1 1 1,0 0-1,1 0 0,0 0 1,-1 1-1,1-1 0,0 1 1,0 0-1,1-1 1,-1 1-1,0 1 0,1-1 1,0 0-1,0 1 1,-3 6-1,-2 4-6771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1:58.954"/>
    </inkml:context>
    <inkml:brush xml:id="br0">
      <inkml:brushProperty name="width" value="0.03528" units="cm"/>
      <inkml:brushProperty name="height" value="0.03528" units="cm"/>
    </inkml:brush>
  </inkml:definitions>
  <inkml:trace contextRef="#ctx0" brushRef="#br0">1 1 24575,'640'0'-1365,"-621"0"-5461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1:58.955"/>
    </inkml:context>
    <inkml:brush xml:id="br0">
      <inkml:brushProperty name="width" value="0.05" units="cm"/>
      <inkml:brushProperty name="height" value="0.05" units="cm"/>
    </inkml:brush>
  </inkml:definitions>
  <inkml:trace contextRef="#ctx0" brushRef="#br0">1 0 24575,'0'0'-8191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46:19.599"/>
    </inkml:context>
    <inkml:brush xml:id="br0">
      <inkml:brushProperty name="width" value="0.025" units="cm"/>
      <inkml:brushProperty name="height" value="0.025" units="cm"/>
    </inkml:brush>
  </inkml:definitions>
  <inkml:trace contextRef="#ctx0" brushRef="#br0">0 2905 24575,'0'-11'0,"0"-5"0,0-5 0,0-6 0,0-2 0,0-2 0,0-4 0,0 3 0,0 0 0,1 0 0,1-1 0,-1-3 0,0-4 0,-1-4 0,0-3 0,0-2 0,1 2 0,0 5 0,1 6 0,2 4 0,0 2 0,0 2 0,2-1 0,0-2 0,0-3 0,1-3 0,-1-4 0,0-1 0,-2 3 0,-1-1 0,0 4 0,2 0 0,1-7 0,3-6 0,1-6 0,2-7 0,1 1 0,-2 5 0,0 4 0,-2 9 0,-1 6 0,-1 3 0,2 0 0,0-3 0,0 1 0,-1-1 0,1 3 0,-1 2 0,0 0 0,1 0 0,-1-1 0,2 1 0,1 2 0,2 0 0,0 0 0,0 1 0,1 1 0,-1-1 0,1-1 0,0 0 0,1-2 0,-1 1 0,-1 2 0,0 3 0,-2 3 0,1 2 0,1-1 0,1 0 0,1 0 0,-1 0 0,-1 1 0,-2 1 0,-1 1 0,0-3 0,3-3 0,1-3 0,2-4 0,-2 2 0,-1 1 0,-1 5 0,0 3 0,2 0 0,0 3 0,0-1 0,-1 1 0,-1 2 0,0 2 0,0-1 0,0 2 0,-1 1 0,-1 1 0,-1 2 0,0 0 0,-2 4 0,-1-2 0,0 2 0,-1 0 0,-1 0 0,0 0 0,-1 1 0,1 0 0,0 0 0,-3 2 0,0 1 0,-4 1 0,1 0 0,-3 0 0,0 0 0,-2 0 0,0 0 0,-2 0 0,-1 0 0,-1 0 0,0 0 0,-1 0 0,1 0 0,-1 0 0,-1 0 0,1 1 0,0 0 0,2 1 0,-1 1 0,0-2 0,0 0 0,0 1 0,2-1 0,2 0 0,0 0 0,2 0 0,0 2 0,0-1 0,1-1 0,0 1 0,3-2 0,0 1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46:19.600"/>
    </inkml:context>
    <inkml:brush xml:id="br0">
      <inkml:brushProperty name="width" value="0.025" units="cm"/>
      <inkml:brushProperty name="height" value="0.025" units="cm"/>
    </inkml:brush>
  </inkml:definitions>
  <inkml:trace contextRef="#ctx0" brushRef="#br0">31 0 24575,'-1'3'0,"0"1"0,-1-2 0,1-1 0,0 2 0,1 2 0,0 0 0,-1 2 0,0 0 0,0 0 0,0-1 0,1 0 0,-1 1 0,-1-1 0,2 2 0,-1-1 0,0 0 0,0 0 0,0 0 0,0-2 0,0 2 0,0-1 0,0 2 0,-1-1 0,2 0 0,-2 0 0,1-1 0,0 1 0,0-1 0,1-2 0,0-1 0,-1-1 0,0 0 0,1-1 0,0 1 0,0 1 0,0 0 0,0 1 0,0-2 0,0 0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2:46.235"/>
    </inkml:context>
    <inkml:brush xml:id="br0">
      <inkml:brushProperty name="width" value="0.025" units="cm"/>
      <inkml:brushProperty name="height" value="0.025" units="cm"/>
      <inkml:brushProperty name="color" value="#E71224"/>
    </inkml:brush>
  </inkml:definitions>
  <inkml:trace contextRef="#ctx0" brushRef="#br0">0 105 24575,'0'-2'0,"0"-1"0,0 1 0,1 0 0,1 0 0,2 0 0,0-1 0,2-1 0,0 0 0,0 0 0,1 1 0,-2-1 0,2 1 0,-2-1 0,1 0 0,0 0 0,1-1 0,-1 0 0,2-2 0,1-1 0,-1 0 0,1 1 0,-2 2 0,0 0 0,-2 4 0,-2-2 0,-2 3 0,0-1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2:46.236"/>
    </inkml:context>
    <inkml:brush xml:id="br0">
      <inkml:brushProperty name="width" value="0.025" units="cm"/>
      <inkml:brushProperty name="height" value="0.025" units="cm"/>
      <inkml:brushProperty name="color" value="#E71224"/>
    </inkml:brush>
  </inkml:definitions>
  <inkml:trace contextRef="#ctx0" brushRef="#br0">0 105 24575,'0'-2'0,"0"-1"0,0 1 0,1 0 0,1 0 0,2 0 0,0-1 0,2-1 0,0 0 0,0 0 0,1 1 0,-2-1 0,2 1 0,-2-1 0,1 0 0,0 0 0,1-1 0,-1 0 0,2-2 0,1-1 0,-1 0 0,1 1 0,-2 2 0,0 0 0,-2 4 0,-2-2 0,-2 3 0,0-1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2:46.237"/>
    </inkml:context>
    <inkml:brush xml:id="br0">
      <inkml:brushProperty name="width" value="0.025" units="cm"/>
      <inkml:brushProperty name="height" value="0.025" units="cm"/>
      <inkml:brushProperty name="color" value="#E71224"/>
    </inkml:brush>
  </inkml:definitions>
  <inkml:trace contextRef="#ctx0" brushRef="#br0">0 105 24575,'0'-2'0,"0"-1"0,0 1 0,1 0 0,1 0 0,2 0 0,0-1 0,2-1 0,0 0 0,0 0 0,1 1 0,-2-1 0,2 1 0,-2-1 0,1 0 0,0 0 0,1-1 0,-1 0 0,2-2 0,1-1 0,-1 0 0,1 1 0,-2 2 0,0 0 0,-2 4 0,-2-2 0,-2 3 0,0-1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24"/>
    </inkml:context>
    <inkml:brush xml:id="br0">
      <inkml:brushProperty name="width" value="0.03528" units="cm"/>
      <inkml:brushProperty name="height" value="0.03528" units="cm"/>
    </inkml:brush>
  </inkml:definitions>
  <inkml:trace contextRef="#ctx0" brushRef="#br0">0 1 24575,'31'43'0,"-27"-37"0,0 2 0,0-1 0,-1 0 0,0 1 0,-1-1 0,1 1 0,-2 0 0,1 0 0,-1 0 0,1 15 0,-3-21 0,1-1 0,0 1 0,0 0 0,0-1 0,1 1 0,-1-1 0,0 1 0,1-1 0,-1 1 0,1-1 0,-1 1 0,1-1 0,0 1 0,-1-1 0,1 1 0,0-1 0,0 0 0,0 0 0,0 1 0,0-1 0,1 0 0,-1 0 0,0 0 0,0 0 0,1 0 0,-1-1 0,0 1 0,3 1 0,3 0 0,0 0 0,1-1 0,-1 0 0,0 0 0,11-1 0,-13 0 0,-1 0 0,1 0 0,-1 0 0,1 0 0,0 1 0,-1 0 0,1 0 0,-1 0 0,0 0 0,1 1 0,-1-1 0,0 1 0,0 0 0,0 1 0,6 3 0,0 6 0,-6-6 0,1-1 0,-1 0 0,1 0 0,1 0 0,-1 0 0,10 5 0,50 42 0,-55-46-105,-5-4-75,-1 0 0,0 0 0,0 1 0,0 0 0,0 0 0,7 6 0,-7-4-6646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2:46.238"/>
    </inkml:context>
    <inkml:brush xml:id="br0">
      <inkml:brushProperty name="width" value="0.025" units="cm"/>
      <inkml:brushProperty name="height" value="0.025" units="cm"/>
      <inkml:brushProperty name="color" value="#E71224"/>
    </inkml:brush>
  </inkml:definitions>
  <inkml:trace contextRef="#ctx0" brushRef="#br0">1 113 24575,'0'-3'0,"0"1"0,0 0 0,1 0 0,1 0 0,2-1 0,0 0 0,2 0 0,0-1 0,0 0 0,0 0 0,0 1 0,1 0 0,-2-1 0,1 0 0,0 0 0,1-1 0,-2-1 0,4-1 0,0-1 0,-1 1 0,1 0 0,-2 2 0,0 0 0,-2 3 0,-2 0 0,-2 1 0,0 1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2:46.239"/>
    </inkml:context>
    <inkml:brush xml:id="br0">
      <inkml:brushProperty name="width" value="0.025" units="cm"/>
      <inkml:brushProperty name="height" value="0.025" units="cm"/>
      <inkml:brushProperty name="color" value="#E71224"/>
    </inkml:brush>
  </inkml:definitions>
  <inkml:trace contextRef="#ctx0" brushRef="#br0">1 113 24575,'0'-3'0,"0"1"0,0 0 0,1 0 0,1 0 0,2-1 0,0 0 0,2 0 0,0-1 0,0 0 0,0 0 0,0 1 0,1 0 0,-2-1 0,1 0 0,0 0 0,1-1 0,-2-1 0,4-1 0,0-1 0,-1 1 0,1 0 0,-2 2 0,0 0 0,-2 3 0,-2 0 0,-2 1 0,0 1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2:46.240"/>
    </inkml:context>
    <inkml:brush xml:id="br0">
      <inkml:brushProperty name="width" value="0.025" units="cm"/>
      <inkml:brushProperty name="height" value="0.025" units="cm"/>
      <inkml:brushProperty name="color" value="#E71224"/>
    </inkml:brush>
  </inkml:definitions>
  <inkml:trace contextRef="#ctx0" brushRef="#br0">1 113 24575,'0'-3'0,"0"1"0,0 0 0,1 0 0,1 0 0,2-1 0,0 0 0,2 0 0,0-1 0,0 0 0,0 0 0,0 1 0,1 0 0,-2-1 0,1 0 0,0 0 0,1-1 0,-2-1 0,4-1 0,0-1 0,-1 1 0,1 0 0,-2 2 0,0 0 0,-2 3 0,-2 0 0,-2 1 0,0 1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2:46.241"/>
    </inkml:context>
    <inkml:brush xml:id="br0">
      <inkml:brushProperty name="width" value="0.025" units="cm"/>
      <inkml:brushProperty name="height" value="0.025" units="cm"/>
      <inkml:brushProperty name="color" value="#E71224"/>
    </inkml:brush>
  </inkml:definitions>
  <inkml:trace contextRef="#ctx0" brushRef="#br0">0 105 24575,'0'-2'0,"0"-1"0,0 1 0,1 0 0,1 0 0,2 0 0,0-1 0,2-1 0,0 0 0,0 0 0,1 1 0,-2-1 0,2 1 0,-2-1 0,1 0 0,0 0 0,1-1 0,-1 0 0,2-2 0,1-1 0,-1 0 0,1 1 0,-2 2 0,0 0 0,-2 4 0,-2-2 0,-2 3 0,0-1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2:46.242"/>
    </inkml:context>
    <inkml:brush xml:id="br0">
      <inkml:brushProperty name="width" value="0.025" units="cm"/>
      <inkml:brushProperty name="height" value="0.025" units="cm"/>
      <inkml:brushProperty name="color" value="#E71224"/>
    </inkml:brush>
  </inkml:definitions>
  <inkml:trace contextRef="#ctx0" brushRef="#br0">0 105 24575,'0'-2'0,"0"-1"0,0 1 0,1 0 0,1 0 0,2 0 0,0-1 0,2-1 0,0 0 0,0 0 0,1 1 0,-2-1 0,2 1 0,-2-1 0,1 0 0,0 0 0,1-1 0,-1 0 0,2-2 0,1-1 0,-1 0 0,1 1 0,-2 2 0,0 0 0,-2 4 0,-2-2 0,-2 3 0,0-1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2:46.243"/>
    </inkml:context>
    <inkml:brush xml:id="br0">
      <inkml:brushProperty name="width" value="0.025" units="cm"/>
      <inkml:brushProperty name="height" value="0.025" units="cm"/>
      <inkml:brushProperty name="color" value="#E71224"/>
    </inkml:brush>
  </inkml:definitions>
  <inkml:trace contextRef="#ctx0" brushRef="#br0">0 105 24575,'0'-2'0,"0"-1"0,0 1 0,1 0 0,1 0 0,2 0 0,0-1 0,2-1 0,0 0 0,0 0 0,1 1 0,-2-1 0,2 1 0,-2-1 0,1 0 0,0 0 0,1-1 0,-1 0 0,2-2 0,1-1 0,-1 0 0,1 1 0,-2 2 0,0 0 0,-2 4 0,-2-2 0,-2 3 0,0-1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2:46.244"/>
    </inkml:context>
    <inkml:brush xml:id="br0">
      <inkml:brushProperty name="width" value="0.025" units="cm"/>
      <inkml:brushProperty name="height" value="0.025" units="cm"/>
      <inkml:brushProperty name="color" value="#E71224"/>
    </inkml:brush>
  </inkml:definitions>
  <inkml:trace contextRef="#ctx0" brushRef="#br0">137 0 24575,'-4'0'0,"0"0"0,-1 0 0,2 0 0,-2 0 0,2 0 0,-1 0 0,-2 0 0,3 0 0,-1 0 0,0 0 0,1 0 0,-1 0 0,1 0 0,-2 0 0,1 0 0,0 0 0,-2 0 0,3 0 0,-2 0 0,1 0 0,-1 0 0,1 0 0,0 0 0,2 0 0,-2 0 0,1 0 0,-1 0 0,2 0 0,-1 1 0,-1 0 0,2-1 0,0 1 0,1-1 0,-1 0 0,1 1 0,-2-1 0,2 1 0,0-1 0,0 0 0,0 0 0,1 0 0,-1 0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2:46.245"/>
    </inkml:context>
    <inkml:brush xml:id="br0">
      <inkml:brushProperty name="width" value="0.025" units="cm"/>
      <inkml:brushProperty name="height" value="0.025" units="cm"/>
      <inkml:brushProperty name="color" value="#E71224"/>
    </inkml:brush>
  </inkml:definitions>
  <inkml:trace contextRef="#ctx0" brushRef="#br0">30 1 24575,'0'4'0,"0"0"0,-2 0 0,1 3 0,-2 0 0,0 2 0,0 1 0,1 0 0,1 0 0,-1-1 0,0-1 0,1 0 0,-1-1 0,0-1 0,1 0 0,0-2 0,0-1 0,1-1 0,-1-1 0,1 0 0,-1 0 0,1-1 0,0 0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3:56.116"/>
    </inkml:context>
    <inkml:brush xml:id="br0">
      <inkml:brushProperty name="width" value="0.025" units="cm"/>
      <inkml:brushProperty name="height" value="0.025" units="cm"/>
      <inkml:brushProperty name="color" value="#E71224"/>
    </inkml:brush>
  </inkml:definitions>
  <inkml:trace contextRef="#ctx0" brushRef="#br0">0 105 24575,'0'-2'0,"0"-1"0,0 1 0,1 0 0,1 0 0,2 0 0,0-1 0,2-1 0,0 0 0,0 0 0,1 1 0,-2-1 0,2 1 0,-2-1 0,1 0 0,0 0 0,1-1 0,-1 0 0,2-2 0,1-1 0,-1 0 0,1 1 0,-2 2 0,0 0 0,-2 4 0,-2-2 0,-2 3 0,0-1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3:56.117"/>
    </inkml:context>
    <inkml:brush xml:id="br0">
      <inkml:brushProperty name="width" value="0.025" units="cm"/>
      <inkml:brushProperty name="height" value="0.025" units="cm"/>
      <inkml:brushProperty name="color" value="#E71224"/>
    </inkml:brush>
  </inkml:definitions>
  <inkml:trace contextRef="#ctx0" brushRef="#br0">0 105 24575,'0'-2'0,"0"-1"0,0 1 0,1 0 0,1 0 0,2 0 0,0-1 0,2-1 0,0 0 0,0 0 0,1 1 0,-2-1 0,2 1 0,-2-1 0,1 0 0,0 0 0,1-1 0,-1 0 0,2-2 0,1-1 0,-1 0 0,1 1 0,-2 2 0,0 0 0,-2 4 0,-2-2 0,-2 3 0,0-1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25"/>
    </inkml:context>
    <inkml:brush xml:id="br0">
      <inkml:brushProperty name="width" value="0.03528" units="cm"/>
      <inkml:brushProperty name="height" value="0.03528" units="cm"/>
    </inkml:brush>
  </inkml:definitions>
  <inkml:trace contextRef="#ctx0" brushRef="#br0">273 5 24575,'-11'-1'0,"0"1"0,0 0 0,0 1 0,1 1 0,-1-1 0,0 2 0,1-1 0,-1 2 0,1-1 0,0 1 0,0 1 0,-15 8 0,15-4 0,-1 0 0,1 1 0,1 0 0,0 1 0,1 0 0,0 0 0,0 0 0,1 1 0,0 1 0,1-1 0,1 1 0,0 0 0,1 0 0,0 0 0,1 1 0,1-1 0,0 1 0,0 0 0,2 0 0,-1-1 0,2 1 0,0 0 0,4 18 0,-3-27 0,0 0 0,0 1 0,1-1 0,-1 0 0,1 0 0,-1-2 0</inkml:trace>
  <inkml:trace contextRef="#ctx0" brushRef="#br0" timeOffset="1">129 448 24575,'12'2'0,"16"2"0,0-2 0,46-2 0,-44 0 0,-23-1 0,1 0 0,-1-1 0,0 0 0,0 0 0,0 0 0,0-1 0,0 0 0,-1 0 0,1-1 0,-1 1 0,0-2 0,0 1 0,0-1 0,-1 1 0,1-2 0,-1 1 0,-1 0 0,1-1 0,7-12 0,-8 6 0,-1 0 0,-1 1 0,0-1 0,0 0 0,-1 0 0,-1 0 0,0 0 0,-3-23 0,1-8 0,2 37 0,-1-1 0,0 1 0,-1-1 0,0 1 0,0-1 0,0 1 0,0 0 0,-1 0 0,0 0 0,-1 1 0,1-1 0,-1 1 0,0-1 0,0 1 0,-1 1 0,-5-6 0,-11-9 0,-2 0 0,-32-20 0,37 27 0,13 9-1365,0 0-5461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3:56.118"/>
    </inkml:context>
    <inkml:brush xml:id="br0">
      <inkml:brushProperty name="width" value="0.025" units="cm"/>
      <inkml:brushProperty name="height" value="0.025" units="cm"/>
      <inkml:brushProperty name="color" value="#E71224"/>
    </inkml:brush>
  </inkml:definitions>
  <inkml:trace contextRef="#ctx0" brushRef="#br0">1 113 24575,'0'-3'0,"0"1"0,0 0 0,1 0 0,1 0 0,2-1 0,0 0 0,2 0 0,0-1 0,0 0 0,0 0 0,0 1 0,1 0 0,-2-1 0,1 0 0,0 0 0,1-1 0,-2-1 0,4-1 0,0-1 0,-1 1 0,1 0 0,-2 2 0,0 0 0,-2 3 0,-2 0 0,-2 1 0,0 1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3:56.119"/>
    </inkml:context>
    <inkml:brush xml:id="br0">
      <inkml:brushProperty name="width" value="0.025" units="cm"/>
      <inkml:brushProperty name="height" value="0.025" units="cm"/>
      <inkml:brushProperty name="color" value="#E71224"/>
    </inkml:brush>
  </inkml:definitions>
  <inkml:trace contextRef="#ctx0" brushRef="#br0">1 113 24575,'0'-3'0,"0"1"0,0 0 0,1 0 0,1 0 0,2-1 0,0 0 0,2 0 0,0-1 0,0 0 0,0 0 0,0 1 0,1 0 0,-2-1 0,1 0 0,0 0 0,1-1 0,-2-1 0,4-1 0,0-1 0,-1 1 0,1 0 0,-2 2 0,0 0 0,-2 3 0,-2 0 0,-2 1 0,0 1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23:56.120"/>
    </inkml:context>
    <inkml:brush xml:id="br0">
      <inkml:brushProperty name="width" value="0.025" units="cm"/>
      <inkml:brushProperty name="height" value="0.025" units="cm"/>
      <inkml:brushProperty name="color" value="#E71224"/>
    </inkml:brush>
  </inkml:definitions>
  <inkml:trace contextRef="#ctx0" brushRef="#br0">1 113 24575,'0'-3'0,"0"1"0,0 0 0,1 0 0,1 0 0,2-1 0,0 0 0,2 0 0,0-1 0,0 0 0,0 0 0,0 1 0,1 0 0,-2-1 0,1 0 0,0 0 0,1-1 0,-2-1 0,4-1 0,0-1 0,-1 1 0,1 0 0,-2 2 0,0 0 0,-2 3 0,-2 0 0,-2 1 0,0 1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56:41.651"/>
    </inkml:context>
    <inkml:brush xml:id="br0">
      <inkml:brushProperty name="width" value="0.03528" units="cm"/>
      <inkml:brushProperty name="height" value="0.03528" units="cm"/>
      <inkml:brushProperty name="color" value="#D29A1C"/>
    </inkml:brush>
  </inkml:definitions>
  <inkml:trace contextRef="#ctx0" brushRef="#br0">1 1 24575,'0'27'0,"7"45"0,-6-57 0,0 0 0,-2 17 0,2 16 0,-1-47 0,0 0 0,0 0 0,0 0 0,1 0 0,-1 0 0,1 0 0,-1 0 0,1 0 0,-1 0 0,1 0 0,-1-1 0,1 1 0,0 0 0,-1 0 0,1-1 0,0 1 0,-1 0 0,1 0 0,0-1 0,0 1 0,0-1 0,0 1 0,0-1 0,0 0 0,0 1 0,0-1 0,0 0 0,0 1 0,0-1 0,0 0 0,1 0 0,6 1 0,-1-1 0,0 0 0,13-2 0,-6 1 0,27-4 0,-28 3 0,22 0 0,95 2-1365,-122 0-5461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56:41.652"/>
    </inkml:context>
    <inkml:brush xml:id="br0">
      <inkml:brushProperty name="width" value="0.03528" units="cm"/>
      <inkml:brushProperty name="height" value="0.03528" units="cm"/>
      <inkml:brushProperty name="color" value="#D29A1C"/>
    </inkml:brush>
  </inkml:definitions>
  <inkml:trace contextRef="#ctx0" brushRef="#br0">1 0 24575,'0'199'-1365,"0"-190"-5461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56:41.653"/>
    </inkml:context>
    <inkml:brush xml:id="br0">
      <inkml:brushProperty name="width" value="0.03528" units="cm"/>
      <inkml:brushProperty name="height" value="0.03528" units="cm"/>
      <inkml:brushProperty name="color" value="#D29A1C"/>
    </inkml:brush>
  </inkml:definitions>
  <inkml:trace contextRef="#ctx0" brushRef="#br0">1 18 24575,'118'-7'0,"-104"5"0,116-7 0,-90 9-1365,-31 0-5461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56:41.654"/>
    </inkml:context>
    <inkml:brush xml:id="br0">
      <inkml:brushProperty name="width" value="0.03528" units="cm"/>
      <inkml:brushProperty name="height" value="0.03528" units="cm"/>
      <inkml:brushProperty name="color" value="#D29A1C"/>
    </inkml:brush>
  </inkml:definitions>
  <inkml:trace contextRef="#ctx0" brushRef="#br0">3 125 24575,'-1'-25'0,"0"17"0,1 0 0,0 0 0,0 1 0,0-1 0,1 0 0,4-14 0,-4 21 0,0-1 0,-1 0 0,1 0 0,1 1 0,-1-1 0,0 0 0,1 1 0,-2-1 0,2 1 0,0 0 0,-1-1 0,1 1 0,-1 0 0,1 0 0,0 0 0,0 0 0,-1 0 0,1 0 0,0 1 0,0-1 0,0 0 0,4 0 0,3 0 0,0 0 0,0 1 0,17 1 0,-9 0 0,-16-1 0,1 0 0,0 0 0,0 0 0,-1 0 0,1 1 0,0-1 0,0 1 0,-1-1 0,1 1 0,0 0 0,-1 0 0,1 0 0,-1-1 0,1 1 0,-1 1 0,1-1 0,-1 0 0,0 0 0,0 0 0,3 3 0,-3-1 0,1 0 0,-1 0 0,1 0 0,-1 0 0,0 0 0,0 0 0,0 1 0,-1-2 0,1 2 0,-1 5 0,8 41-1365,-7-44-5461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51:54.647"/>
    </inkml:context>
    <inkml:brush xml:id="br0">
      <inkml:brushProperty name="width" value="0.03528" units="cm"/>
      <inkml:brushProperty name="height" value="0.03528" units="cm"/>
    </inkml:brush>
  </inkml:definitions>
  <inkml:trace contextRef="#ctx0" brushRef="#br0">1 0 24575,'346'0'-1365,"-336"0"-5461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51:54.648"/>
    </inkml:context>
    <inkml:brush xml:id="br0">
      <inkml:brushProperty name="width" value="0.03528" units="cm"/>
      <inkml:brushProperty name="height" value="0.03528" units="cm"/>
    </inkml:brush>
  </inkml:definitions>
  <inkml:trace contextRef="#ctx0" brushRef="#br0">1 0 24575,'346'0'-1365,"-336"0"-5461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51:54.649"/>
    </inkml:context>
    <inkml:brush xml:id="br0">
      <inkml:brushProperty name="width" value="0.03528" units="cm"/>
      <inkml:brushProperty name="height" value="0.03528" units="cm"/>
    </inkml:brush>
  </inkml:definitions>
  <inkml:trace contextRef="#ctx0" brushRef="#br0">1 0 24575,'346'0'-1365,"-336"0"-5461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27"/>
    </inkml:context>
    <inkml:brush xml:id="br0">
      <inkml:brushProperty name="width" value="0.03528" units="cm"/>
      <inkml:brushProperty name="height" value="0.03528" units="cm"/>
    </inkml:brush>
  </inkml:definitions>
  <inkml:trace contextRef="#ctx0" brushRef="#br0">69 1 24575,'-6'0'0,"2"-1"0,-1 1 0,1 0 0,0 0 0,-1 1 0,1-1 0,0 1 0,0 0 0,-8 3 0,10-3 0,1 0 0,-1 1 0,1-1 0,0 0 0,0 1 0,0-1 0,0 1 0,0-1 0,0 1 0,0 0 0,1-1 0,-1 1 0,0 0 0,1 0 0,-1-1 0,1 1 0,0 0 0,0 0 0,0 0 0,0 0 0,0-1 0,0 1 0,1 3 0,-1-1 0,0-1 0,1 1 0,-1-1 0,1 1 0,0-1 0,0 0 0,0 1 0,0-1 0,1 0 0,-1 0 0,1 0 0,0 0 0,0 0 0,0 0 0,0-1 0,4 4 0,-5-5 0,1 0 0,-1 0 0,1 1 0,0-1 0,0-1 0,0 1 0,-1 0 0,1 0 0,0-1 0,0 1 0,0-1 0,0 1 0,0-1 0,0 0 0,0 0 0,0 0 0,0 0 0,0 0 0,0 0 0,0-1 0,0 1 0,0-1 0,0 1 0,0-1 0,0 0 0,-1 0 0,1 1 0,0-1 0,0-1 0,1 0 0,2-2 0,-2 1 0,1 0 0,0-1 0,-1 0 0,0 0 0,1 0 0,-2 0 0,1 0 0,0-1 0,2-7 0,-4 11 0,0 0 0,-1 0 0,0 0 0,1 0 0,-1 0 0,1 0 0,-1-1 0,0 1 0,0 0 0,0 0 0,0 0 0,0-1 0,0 1 0,0 0 0,0 0 0,0 0 0,0-1 0,-1 1 0,1 0 0,0 0 0,-1 0 0,1 0 0,-1 0 0,0 0 0,1 0 0,-1 0 0,0 0 0,1 0 0,-1 0 0,0 0 0,0 0 0,0 0 0,0 1 0,0-1 0,0 0 0,0 1 0,0-1 0,0 1 0,0-1 0,0 1 0,0-1 0,-1 1 0,1 0 0,0-1 0,0 1 0,0 0 0,-2 0 0,-16-4-1365,13 3-5461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51:54.644"/>
    </inkml:context>
    <inkml:brush xml:id="br0">
      <inkml:brushProperty name="width" value="0.03528" units="cm"/>
      <inkml:brushProperty name="height" value="0.03528" units="cm"/>
      <inkml:brushProperty name="color" value="#D29A1C"/>
    </inkml:brush>
  </inkml:definitions>
  <inkml:trace contextRef="#ctx0" brushRef="#br0">1 1 24575,'0'27'0,"7"45"0,-6-57 0,0 0 0,-2 17 0,2 16 0,-1-47 0,0 0 0,0 0 0,0 0 0,1 0 0,-1 0 0,1 0 0,-1 0 0,1 0 0,-1 0 0,1 0 0,-1-1 0,1 1 0,0 0 0,-1 0 0,1-1 0,0 1 0,-1 0 0,1 0 0,0-1 0,0 1 0,0-1 0,0 1 0,0-1 0,0 0 0,0 1 0,0-1 0,0 0 0,0 1 0,0-1 0,0 0 0,1 0 0,6 1 0,-1-1 0,0 0 0,13-2 0,-6 1 0,27-4 0,-28 3 0,22 0 0,95 2-1365,-122 0-5461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51:54.645"/>
    </inkml:context>
    <inkml:brush xml:id="br0">
      <inkml:brushProperty name="width" value="0.03528" units="cm"/>
      <inkml:brushProperty name="height" value="0.03528" units="cm"/>
      <inkml:brushProperty name="color" value="#D29A1C"/>
    </inkml:brush>
  </inkml:definitions>
  <inkml:trace contextRef="#ctx0" brushRef="#br0">1 0 24575,'0'199'-1365,"0"-190"-5461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51:54.645"/>
    </inkml:context>
    <inkml:brush xml:id="br0">
      <inkml:brushProperty name="width" value="0.03528" units="cm"/>
      <inkml:brushProperty name="height" value="0.03528" units="cm"/>
      <inkml:brushProperty name="color" value="#D29A1C"/>
    </inkml:brush>
  </inkml:definitions>
  <inkml:trace contextRef="#ctx0" brushRef="#br0">1 18 24575,'118'-7'0,"-104"5"0,116-7 0,-90 9-1365,-31 0-5461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2:51:54.646"/>
    </inkml:context>
    <inkml:brush xml:id="br0">
      <inkml:brushProperty name="width" value="0.03528" units="cm"/>
      <inkml:brushProperty name="height" value="0.03528" units="cm"/>
      <inkml:brushProperty name="color" value="#D29A1C"/>
    </inkml:brush>
  </inkml:definitions>
  <inkml:trace contextRef="#ctx0" brushRef="#br0">3 125 24575,'-1'-25'0,"0"17"0,1 0 0,0 0 0,0 1 0,0-1 0,1 0 0,4-14 0,-4 21 0,0-1 0,-1 0 0,1 0 0,1 1 0,-1-1 0,0 0 0,1 1 0,-2-1 0,2 1 0,0 0 0,-1-1 0,1 1 0,-1 0 0,1 0 0,0 0 0,0 0 0,-1 0 0,1 0 0,0 1 0,0-1 0,0 0 0,4 0 0,3 0 0,0 0 0,0 1 0,17 1 0,-9 0 0,-16-1 0,1 0 0,0 0 0,0 0 0,-1 0 0,1 1 0,0-1 0,0 1 0,-1-1 0,1 1 0,0 0 0,-1 0 0,1 0 0,-1-1 0,1 1 0,-1 1 0,1-1 0,-1 0 0,0 0 0,0 0 0,3 3 0,-3-1 0,1 0 0,-1 0 0,1 0 0,-1 0 0,0 0 0,0 0 0,0 1 0,-1-2 0,1 2 0,-1 5 0,8 41-1365,-7-44-5461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283"/>
    </inkml:context>
    <inkml:brush xml:id="br0">
      <inkml:brushProperty name="width" value="0.05" units="cm"/>
      <inkml:brushProperty name="height" value="0.05" units="cm"/>
      <inkml:brushProperty name="color" value="#99BCEC"/>
    </inkml:brush>
  </inkml:definitions>
  <inkml:trace contextRef="#ctx0" brushRef="#br0">2413 2749 24575,'24'1'0,"200"17"0,-14-13 0,171 6 0,382-4 0,-434-10 0,-51 6 0,361-9 0,-296-38 0,-160 15 0,191-27 0,-312 49 0,0-3 0,0-3 0,-1-2 0,-1-3 0,61-27 0,-95 32 0,-1-2 0,-1 0 0,0-2 0,-1 0 0,39-39 0,-13 4 0,50-71 0,-90 111 0,-1-1 0,-1-1 0,0 0 0,-1 0 0,-1 0 0,0 0 0,-1-1 0,0 0 0,2-25 0,-1-14 0,-2-70 0,-3 121 0,0-5 0,-1-1 0,0 0 0,0 1 0,0-1 0,-1 1 0,0 0 0,-1 0 0,0 0 0,0 0 0,0 0 0,-1 0 0,-1 1 0,-4-8 0,5 10 0,0 1 0,-1 0 0,1-1 0,-1 1 0,0 1 0,0-1 0,0 1 0,0 0 0,-1 0 0,1 0 0,-1 1 0,0 0 0,0 0 0,0 0 0,0 1 0,0 0 0,0 0 0,-11 0 0,-40 0 0,0 2 0,-58 9 0,114-10 0,1 1 0,0-1 0,-1 0 0,1 0 0,-1 1 0,1-1 0,0 0 0,-1 0 0,1 0 0,-1 0 0,1 0 0,0 1 0,-1-1 0,1 0 0,-1 0 0,1 0 0,0 0 0,-1 0 0,1 0 0,-1-1 0,1 1 0,-1 0 0,1 0 0,0 0 0,-1 0 0,1 0 0,0-1 0,-1 1 0,1 0 0,-1 0 0,1 0 0,0-1 0,-1 1 0,1 0 0,0-1 0,0 1 0,-1 0 0,1-1 0,0 1 0,0 0 0,-1-1 0,1 1 0,0-1 0,0 1 0,0 0 0,0-1 0,0 1 0,0-1 0,0 1 0,-1 0 0,1-1 0,0 1 0,0-1 0,1 1 0,-1-1 0,0 1 0,0 0 0,0-1 0,0 1 0,0-1 0,0 1 0,0 0 0,1-1 0,-1 1 0,0 0 0,1-1 0,23-33 0,-11 17 0,-3-5 0,-1 0 0,0-1 0,-2 0 0,0 0 0,-2 0 0,-1-1 0,2-25 0,-3-7 0,-7-108 0,2 153 0,0 0 0,0 1 0,-1-1 0,0 1 0,-1 0 0,-1 0 0,1 0 0,-12-16 0,-5-6 0,-30-32 0,43 53 0,-38-40 0,-83-71 0,112 107 0,-1 0 0,-1 1 0,-22-13 0,32 23 0,0-1 0,1 2 0,-1-1 0,-1 2 0,1-1 0,0 1 0,-1 0 0,1 1 0,-1 0 0,-12 1 0,8 0 0,-1 0 0,1 2 0,0 0 0,0 0 0,-1 2 0,2-1 0,-1 2 0,0 0 0,1 0 0,-16 10 0,-6 3 0,11-6 0,1 0 0,0 2 0,1 0 0,1 1 0,-37 35 0,57-49 0,0 0 0,1 0 0,-1 0 0,0 0 0,0 0 0,0 0 0,0-1 0,0 1 0,0 0 0,0 0 0,0-1 0,0 1 0,0 0 0,0-1 0,0 1 0,-1-1 0,1 0 0,0 1 0,0-1 0,-1 0 0,1 0 0,0 0 0,0 0 0,-1 0 0,1 0 0,0 0 0,-1 0 0,1 0 0,0-1 0,0 1 0,-1 0 0,1-1 0,0 1 0,0-1 0,0 1 0,0-1 0,0 0 0,0 0 0,0 1 0,0-1 0,0 0 0,0 0 0,0 0 0,0 0 0,0 0 0,1 0 0,-2-2 0,-4-7 0,0 0 0,1-1 0,0 0 0,-4-17 0,0 3 0,-1 5 0,-1 0 0,-1 1 0,0 0 0,-2 1 0,0 0 0,-31-29 0,-112-82 0,106 90 0,-66-63 0,110 96 0,0 0 0,0 0 0,-1 1 0,1-1 0,-1 2 0,-1-1 0,1 1 0,-1 0 0,1 1 0,-1 0 0,0 1 0,0-1 0,0 2 0,-1-1 0,1 1 0,0 1 0,0 0 0,-1 0 0,1 0 0,0 2 0,0-1 0,-1 1 0,1 0 0,0 1 0,1 0 0,-1 0 0,0 1 0,1 0 0,0 1 0,0 0 0,0 0 0,1 0 0,0 1 0,-12 12 0,-7 9 0,12-14 0,0 1 0,0 1 0,1 0 0,1 1 0,1 0 0,0 1 0,1 0 0,1 1 0,-10 24 0,16-30 0,2-6 0,-1 0 0,0-1 0,0 1 0,0-1 0,0 0 0,-1 1 0,-4 5 0,5-13 0,0 0 0,0 0 0,0 0 0,0 0 0,0 0 0,1 0 0,-1 0 0,1 0 0,-1-1 0,1 1 0,0-1 0,-2-4 0,1 3 0,-26-47 0,7 13 0,-1 0 0,-52-67 0,45 72 0,-2 2 0,-1 1 0,-1 1 0,-2 2 0,-74-45 0,-56-38 0,157 106 0,-1 1 0,0-1 0,0 1 0,0 1 0,0 0 0,-1 0 0,1 1 0,-11 0 0,-82 3 0,38 2 0,53-5 0,0 2 0,0-1 0,0 2 0,1-1 0,-1 1 0,0 1 0,1 0 0,0 1 0,-1 0 0,1 0 0,1 1 0,-1 0 0,1 1 0,0 0 0,0 0 0,0 1 0,1 0 0,0 1 0,-7 8 0,-2 4 0,1 0 0,0 0 0,2 1 0,0 1 0,-21 47 0,35-68 0,-1 1 0,1-1 0,0 0 0,-1 0 0,0 1 0,1-1 0,-1 0 0,0 0 0,0 0 0,1 0 0,-1 0 0,0 0 0,0 0 0,0 0 0,-2 1 0,2-2 0,1 0 0,-1 0 0,1 0 0,-1 0 0,1 0 0,-1 0 0,1-1 0,-1 1 0,1 0 0,0 0 0,-1 0 0,1 0 0,-1-1 0,1 1 0,-1 0 0,1 0 0,0-1 0,-1 1 0,1 0 0,-1-1 0,1 1 0,0 0 0,0-1 0,-1 1 0,1 0 0,0-1 0,-1 1 0,1-1 0,-18-48 0,10 26 0,3 12 0,0 1 0,-2-1 0,1 1 0,-1 1 0,0-1 0,-1 1 0,0 0 0,-1 1 0,0 0 0,0 0 0,0 1 0,-1 0 0,-13-6 0,-15-6 0,0 2 0,-59-19 0,9 5 0,69 24 0,1 1 0,-1 2 0,0-1 0,0 2 0,-33-1 0,-100 7 0,118-1 0,23-2 0,0 0 0,1 1 0,-1 1 0,0 0 0,0 0 0,1 1 0,-1 0 0,1 1 0,0 1 0,0-1 0,1 1 0,-1 1 0,1 0 0,0 0 0,0 1 0,1 0 0,0 0 0,0 1 0,1 0 0,0 1 0,1-1 0,-1 1 0,-6 14 0,-39 67 0,33-58 0,1 0 0,-21 50 0,32-62 0,2 1 0,0-1 0,1 1 0,2 0 0,-2 23 0,4-42 0,0 0 0,0-1 0,0 0 0,0 0 0,-1 0 0,1 1 0,0-1 0,-1 0 0,1 0 0,-1 0 0,1 0 0,-1 0 0,0 0 0,1 0 0,-1 0 0,0 0 0,0 0 0,0 0 0,0 0 0,0 0 0,0-1 0,0 1 0,0 0 0,0-1 0,0 1 0,0-1 0,0 1 0,0-1 0,0 1 0,-1-1 0,1 0 0,0 0 0,0 1 0,-1-1 0,1 0 0,0 0 0,0 0 0,0 0 0,-1-1 0,1 1 0,0 0 0,0 0 0,0-1 0,-1 1 0,1-1 0,-1 0 0,-12-3 0,0-1 0,1-1 0,-16-9 0,12 7 0,-48-18 0,0 3 0,-1 3 0,-109-17 0,111 25 0,-1 3 0,-1 3 0,1 3 0,-68 6 0,122-1 0,0 0 0,0 1 0,0 0 0,0 1 0,1 0 0,-1 1 0,1 0 0,0 1 0,1 0 0,-1 1 0,1-1 0,0 2 0,-8 8 0,-2 3 0,2 0 0,0 1 0,1 1 0,-21 36 0,32-46 0,0-1 0,1 1 0,0 0 0,1 0 0,0 1 0,1-1 0,0 1 0,1-1 0,0 1 0,1-1 0,0 1 0,1 0 0,1-1 0,-1 1 0,2-1 0,-1 1 0,2-1 0,0 0 0,0 0 0,1-1 0,0 1 0,9 12 0,-14-22 0,0-1 0,1 0 0,-1 1 0,0-1 0,0 0 0,0 1 0,1-1 0,-1 0 0,0 1 0,0-1 0,0 1 0,0-1 0,0 0 0,0 1 0,0-1 0,0 1 0,0-1 0,0 1 0,0-1 0,0 0 0,0 1 0,0-1 0,0 1 0,0-1 0,0 0 0,-1 1 0,1-1 0,0 0 0,0 1 0,0-1 0,-1 0 0,1 1 0,0-1 0,-1 0 0,1 1 0,-1-1 0,-18 7 0,-28-5 0,44-2 0,-377-2 0,365 4 0,1 1 0,-1 0 0,1 1 0,0 0 0,0 1 0,1 1 0,-1 0 0,-13 9 0,-2 0 0,17-8 0,0 0 0,1 1 0,-1 0 0,1 1 0,1 0 0,0 0 0,0 2 0,1-1 0,0 1 0,1 0 0,0 1 0,1 0 0,0 0 0,1 0 0,1 1 0,-8 23 0,5-8 0,2 0 0,0 1 0,2-1 0,1 1 0,2 0 0,0 0 0,4 31 0,15-6 0,-18-53 0,-1-1 0,0 1 0,1 0 0,-1-1 0,0 1 0,1-1 0,-1 1 0,0-1 0,0 1 0,1-1 0,-1 1 0,0-1 0,0 0 0,0 1 0,0-1 0,1 0 0,-1 0 0,0 0 0,0 1 0,0-1 0,0 0 0,0 0 0,0 0 0,0-1 0,-1 1 0,-33 0 0,32 0 0,-40-2 0,25 0 0,0 1 0,-36 3 0,49-1 0,0 0 0,0 0 0,0 0 0,1 1 0,-1-1 0,0 1 0,1 0 0,0 0 0,-1 1 0,1-1 0,0 1 0,0 0 0,0 0 0,1 1 0,-6 5 0,-57 57 0,55-57 0,1 0 0,0 1 0,0 0 0,0 1 0,2-1 0,-1 2 0,2-1 0,-1 1 0,-10 24 0,10-12 0,1 0 0,1 0 0,1 1 0,1-1 0,1 1 0,1 0 0,1 1 0,1-1 0,2 0 0,0 0 0,7 25 0,-7-44 0,0-1 0,0 1 0,1 0 0,-1 0 0,1-1 0,1 0 0,-1 0 0,1 0 0,0 0 0,0 0 0,0-1 0,1 1 0,0-1 0,0 0 0,8 5 0,5 1 0,1-1 0,0-1 0,26 9 0,1 0 0,-45-17 0,0 0 0,0 0 0,0 0 0,0 1 0,-1-1 0,1 1 0,0-1 0,0 0 0,-1 1 0,1-1 0,0 1 0,-1 0 0,1-1 0,0 1 0,-1 0 0,1-1 0,-1 1 0,1 0 0,-1 0 0,1 0 0,-10 9 0,-42 6 0,26-10 0,15-1 0,1 0 0,-1 0 0,1 1 0,0 0 0,0 1 0,1 0 0,-1 0 0,2 1 0,-1 0 0,1 1 0,-8 12 0,-6 11 0,-30 68 0,26-48 0,21-45 0,1 0 0,0 0 0,1 1 0,-1-1 0,1 0 0,1 1 0,0 0 0,0-1 0,0 1 0,1 0 0,0-1 0,0 1 0,1 0 0,2 8 0,-2-11 0,1 1 0,0-1 0,0 0 0,0 0 0,1 0 0,0 0 0,0 0 0,0-1 0,0 1 0,1-1 0,0 0 0,-1 0 0,2 0 0,-1 0 0,0-1 0,1 0 0,0 0 0,-1 0 0,11 4 0,24 10 0,1-2 0,0-1 0,73 13 0,-59-19 0,105 3 0,-46-11-663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284"/>
    </inkml:context>
    <inkml:brush xml:id="br0">
      <inkml:brushProperty name="width" value="0.05" units="cm"/>
      <inkml:brushProperty name="height" value="0.05" units="cm"/>
      <inkml:brushProperty name="color" value="#99BCEC"/>
    </inkml:brush>
  </inkml:definitions>
  <inkml:trace contextRef="#ctx0" brushRef="#br0">1 39 24575,'1051'0'0,"-944"-10"0,2 0 0,123-3 0,-170 8-12,76 5 0,-63 1-1329,-58-1-5485</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280"/>
    </inkml:context>
    <inkml:brush xml:id="br0">
      <inkml:brushProperty name="width" value="0.035" units="cm"/>
      <inkml:brushProperty name="height" value="0.035" units="cm"/>
    </inkml:brush>
  </inkml:definitions>
  <inkml:trace contextRef="#ctx0" brushRef="#br0">1 77 24575,'0'11'0,"1"0"0,1 2 0,0-2 0,1 1 0,0-1 0,-1-1 0,2 1 0,0 0 0,0-1 0,2 1 0,-2-1 0,2-1 0,0 1 0,-1-2 0,2 2 0,-1-2 0,2 0 0,-1-2 0,1 2 0,12 9 0,-12-11 0,0 0 0,0-1 0,0 0 0,0 0 0,1-2 0,-1 2 0,1-3 0,1 1 0,-2-2 0,1 3 0,0-4 0,1 1 0,-1-1 0,0 0 0,1-1 0,-1 1 0,-1-2 0,1-1 0,1 1 0,-1-1 0,15-8 0,-12 3-65,0 0 0,0 0 0,0-1 0,-2 0 0,1-1 0,0-1 0,-2 0 0,0-1 0,1-1 0,-1 1 0,-1-1 0,0 0 0,-1-2 0,-1 1 0,1-1 0,-2 1 0,0-2 0,-1 1 0,0-1 0,4-31 0,-6 20-6761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281"/>
    </inkml:context>
    <inkml:brush xml:id="br0">
      <inkml:brushProperty name="width" value="0.035" units="cm"/>
      <inkml:brushProperty name="height" value="0.035" units="cm"/>
    </inkml:brush>
  </inkml:definitions>
  <inkml:trace contextRef="#ctx0" brushRef="#br0">1 142 24575,'4'0'0,"0"-5"0,1-6 0,3-12 0,2-6 0,4 2 0,6 6 0,3 5 0,1 6 0,-3 15 0,-5 11 0,-1 8 0,-3 3 0,-4-1-8191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282"/>
    </inkml:context>
    <inkml:brush xml:id="br0">
      <inkml:brushProperty name="width" value="0.035" units="cm"/>
      <inkml:brushProperty name="height" value="0.035" units="cm"/>
    </inkml:brush>
  </inkml:definitions>
  <inkml:trace contextRef="#ctx0" brushRef="#br0">1 144 24575,'0'-4'0,"0"-13"0,4-2 0,0-3 0,1-3 0,3 3 0,6 6 0,2 4 0,4 6 0,-3 8 0,5 2 0,-2 13 0,0 2 0,-4 3 0,0-2 0,-2-1 0,-5 4 0,-4-6-8191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286"/>
    </inkml:context>
    <inkml:brush xml:id="br0">
      <inkml:brushProperty name="width" value="0.03528" units="cm"/>
      <inkml:brushProperty name="height" value="0.03528" units="cm"/>
    </inkml:brush>
  </inkml:definitions>
  <inkml:trace contextRef="#ctx0" brushRef="#br0">1 0 24575,'346'0'-1365,"-336"0"-5461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50:50.410"/>
    </inkml:context>
    <inkml:brush xml:id="br0">
      <inkml:brushProperty name="width" value="0.05" units="cm"/>
      <inkml:brushProperty name="height" value="0.05" units="cm"/>
      <inkml:brushProperty name="color" value="#D29A1C"/>
    </inkml:brush>
  </inkml:definitions>
  <inkml:trace contextRef="#ctx0" brushRef="#br0">30 1 24575,'-3'4'0,"1"1"0,-1-1 0,1-1 0,1-1 0,0-1 0,0 0 0,0 1 0,0 1 0,-1 1 0,0 1 0,-1 1 0,1-1 0,0 0 0,0 0 0,1 1 0,0-3 0,1 0 0,0-2 0,0 1 0,0 2 0,0-2 0,0 3 0,0-2 0,1 2 0,-1-3 0,2 1 0,-2-2 0,1 1 0,0-1 0,0 1 0,0-1 0,0 0 0,1 0 0,1 0 0,0-1 0,0 1 0,0-1 0,1 1 0,-1-1 0,0 1 0,-1-1 0,0 0 0,0 0 0,1 0 0,0 0 0,2 0 0,-1 0 0,1 0 0,-2 0 0,0 0 0,-2 0 0,0 0 0,0 0 0,1 0 0,1 0 0,1-1 0,1-1 0,1-2 0,1-2 0,-1-1 0,0-1 0,0 1 0,0-1 0,-1 1 0,-1 1 0,-2 2 0,-1 2 0,0 0 0,-1 1 0,0 0 0,0-1 0,0 0 0,0-1 0,-2 1 0,-1 0 0,-2-1 0,-1 0 0,0 1 0,-1 0 0,-1-1 0,3 2 0,0-1 0,4 2 0,0-1 0,-1 1 0,0-1 0,-3 0 0,2 1 0,-2-2 0,3 1 0,0 0 0,1 1 0,-1-1 0,0 1 0,0-1 0,0 0 0,0 0 0,1 0 0,0 1 0,0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28"/>
    </inkml:context>
    <inkml:brush xml:id="br0">
      <inkml:brushProperty name="width" value="0.03528" units="cm"/>
      <inkml:brushProperty name="height" value="0.03528" units="cm"/>
    </inkml:brush>
  </inkml:definitions>
  <inkml:trace contextRef="#ctx0" brushRef="#br0">235 1 24575,'-31'20'0,"15"-7"0,8-8 0,-13 6 0,0 1 0,1 1 0,1 1 0,0 0 0,-32 34 0,44-41 0,-14 25 0,20-31 0,1 0 0,0 0 0,0 0 0,0 0 0,0 0 0,0 0 0,0-1 0,0 1 0,1 0 0,-1 0 0,0 0 0,0 0 0,1 0 0,-1-1 0,1 1 0,-1 0 0,0 0 0,1 0 0,-1-1 0,1 1 0,0 0 0,-1-1 0,1 1 0,0-1 0,-1 1 0,1 0 0,0-1 0,0 1 0,-1-1 0,1 0 0,0 1 0,0-1 0,0 0 0,0 1 0,-1-1 0,1 0 0,1 0 0,1 2 0,-1-1 0,1 0 0,0 0 0,-1 0 0,1 0 0,0 0 0,-1 0 0,1-1 0,0 1 0,0-1 0,0 0 0,0 0 0,-1 0 0,1 0 0,0-1 0,0 1 0,0-1 0,-1 1 0,1-1 0,0 0 0,-1 0 0,1 0 0,0-1 0,-1 1 0,0 0 0,1-1 0,-1 0 0,0 0 0,0 1 0,0-1 0,0-1 0,3-2 0,123-163 0,-122 162-1365,0 1-5461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287"/>
    </inkml:context>
    <inkml:brush xml:id="br0">
      <inkml:brushProperty name="width" value="0.03528" units="cm"/>
      <inkml:brushProperty name="height" value="0.03528" units="cm"/>
    </inkml:brush>
  </inkml:definitions>
  <inkml:trace contextRef="#ctx0" brushRef="#br0">1 0 24575,'346'0'-1365,"-336"0"-5461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288"/>
    </inkml:context>
    <inkml:brush xml:id="br0">
      <inkml:brushProperty name="width" value="0.03528" units="cm"/>
      <inkml:brushProperty name="height" value="0.03528" units="cm"/>
    </inkml:brush>
  </inkml:definitions>
  <inkml:trace contextRef="#ctx0" brushRef="#br0">1 0 24575,'346'0'-1365,"-336"0"-5461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289"/>
    </inkml:context>
    <inkml:brush xml:id="br0">
      <inkml:brushProperty name="width" value="0.025" units="cm"/>
      <inkml:brushProperty name="height" value="0.025" units="cm"/>
    </inkml:brush>
  </inkml:definitions>
  <inkml:trace contextRef="#ctx0" brushRef="#br0">0 2905 24575,'0'-11'0,"0"-5"0,0-5 0,0-6 0,0-2 0,0-2 0,0-4 0,0 3 0,0 0 0,1 0 0,1-1 0,-1-3 0,0-4 0,-1-4 0,0-3 0,0-2 0,1 2 0,0 5 0,1 6 0,2 4 0,0 2 0,0 2 0,2-1 0,0-2 0,0-3 0,1-3 0,-1-4 0,0-1 0,-2 3 0,-1-1 0,0 4 0,2 0 0,1-7 0,3-6 0,1-6 0,2-7 0,1 1 0,-2 5 0,0 4 0,-2 9 0,-1 6 0,-1 3 0,2 0 0,0-3 0,0 1 0,-1-1 0,1 3 0,-1 2 0,0 0 0,1 0 0,-1-1 0,2 1 0,1 2 0,2 0 0,0 0 0,0 1 0,1 1 0,-1-1 0,1-1 0,0 0 0,1-2 0,-1 1 0,-1 2 0,0 3 0,-2 3 0,1 2 0,1-1 0,1 0 0,1 0 0,-1 0 0,-1 1 0,-2 1 0,-1 1 0,0-3 0,3-3 0,1-3 0,2-4 0,-2 2 0,-1 1 0,-1 5 0,0 3 0,2 0 0,0 3 0,0-1 0,-1 1 0,-1 2 0,0 2 0,0-1 0,0 2 0,-1 1 0,-1 1 0,-1 2 0,0 0 0,-2 4 0,-1-2 0,0 2 0,-1 0 0,-1 0 0,0 0 0,-1 1 0,1 0 0,0 0 0,-3 2 0,0 1 0,-4 1 0,1 0 0,-3 0 0,0 0 0,-2 0 0,0 0 0,-2 0 0,-1 0 0,-1 0 0,0 0 0,-1 0 0,1 0 0,-1 0 0,-1 0 0,1 1 0,0 0 0,2 1 0,-1 1 0,0-2 0,0 0 0,0 1 0,2-1 0,2 0 0,0 0 0,2 0 0,0 2 0,0-1 0,1-1 0,0 1 0,3-2 0,0 1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290"/>
    </inkml:context>
    <inkml:brush xml:id="br0">
      <inkml:brushProperty name="width" value="0.025" units="cm"/>
      <inkml:brushProperty name="height" value="0.025" units="cm"/>
    </inkml:brush>
  </inkml:definitions>
  <inkml:trace contextRef="#ctx0" brushRef="#br0">31 0 24575,'-1'3'0,"0"1"0,-1-2 0,1-1 0,0 2 0,1 2 0,0 0 0,-1 2 0,0 0 0,0 0 0,0-1 0,1 0 0,-1 1 0,-1-1 0,2 2 0,-1-1 0,0 0 0,0 0 0,0 0 0,0-2 0,0 2 0,0-1 0,0 2 0,-1-1 0,2 0 0,-2 0 0,1-1 0,0 1 0,0-1 0,1-2 0,0-1 0,-1-1 0,0 0 0,1-1 0,0 1 0,0 1 0,0 0 0,0 1 0,0-2 0,0 0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01"/>
    </inkml:context>
    <inkml:brush xml:id="br0">
      <inkml:brushProperty name="width" value="0.05292" units="cm"/>
      <inkml:brushProperty name="height" value="0.05292" units="cm"/>
      <inkml:brushProperty name="color" value="#D29A1C"/>
    </inkml:brush>
  </inkml:definitions>
  <inkml:trace contextRef="#ctx0" brushRef="#br0">88 7 24575,'-6'0'0,"0"1"0,-1 0 0,3 1 0,-4 1 0,5-1 0,-2 2 0,0 0 0,0 0 0,1 0 0,0-1 0,1 1 0,1-1 0,-2 0 0,2 1 0,-1-1 0,0 0 0,1 1 0,0-2 0,0 2 0,1-2 0,0 1 0,-1 0 0,2 1 0,-1-1 0,0 0 0,1 0 0,-1 0 0,1 1 0,0-1 0,0 1 0,0-2 0,0 2 0,0 1 0,0-2 0,1 2 0,1-2 0,0 0 0,0 0 0,0 1 0,0-1 0,-1-1 0,1 1 0,0 0 0,-1-2 0,1 1 0,-2-1 0,2 1 0,-1-1 0,1 1 0,-1-1 0,1 1 0,1 0 0,-1 1 0,2 0 0,0 0 0,0 0 0,0-1 0,0 2 0,0-2 0,0 0 0,0 0 0,0 0 0,-1 1 0,0-2 0,1 1 0,-1-1 0,0 0 0,2-1 0,-3 1 0,2-1 0,-1 0 0,0 0 0,1 0 0,0 0 0,0 0 0,0 0 0,1 0 0,0-1 0,-1 0 0,-1-1 0,-1 0 0,0 2 0,0-2 0,-2 1 0,2 1 0,0-2 0,0 0 0,0 0 0,2 0 0,0 0 0,-1-1 0,1 1 0,-1-1 0,1 1 0,-1-1 0,1 0 0,-1 1 0,0 0 0,-2 0 0,0 0 0,1 0 0,0-1 0,0 1 0,1-1 0,-1 1 0,-1 0 0,1-1 0,0 0 0,0 1 0,0-1 0,-1 2 0,0-1 0,-1 0 0,1 1 0,0-1 0,-1 0 0,1 0 0,-1 0 0,0 0 0,0-1 0,0 0 0,0 1 0,0-1 0,0 0 0,0 1 0,0-1 0,0 1 0,0 0 0,0-1 0,0 1 0,0 1 0,0-1 0,-1 0 0,1 0 0,-2 0 0,1 0 0,0-1 0,-1 1 0,2 1 0,-2-3 0,1 4 0,0-2 0,-1 0 0,0 0 0,0 0 0,0 0 0,0 0 0,1 0 0,-1 0 0,1 1 0,-1 0 0,1-1 0,-1 0 0,1 0 0,-1 0 0,1 0 0,-1 1 0,1 0 0,0-1 0,-1 1 0,0-1 0,0 0 0,0 0 0,0 1 0,0-1 0,0 0 0,0 1 0,0-1 0,1 1 0,-2 0 0,1 0 0,0 0 0,0 0 0,0 0 0,0 0 0,0 0 0,0 1 0,0 0 0,0-2 0,0 2 0,1 0 0,-1 0 0,0 0 0,0 0 0,0 0 0,0 0 0,1-1 0,-2 1 0,2 0 0,-2 0 0,2 0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02"/>
    </inkml:context>
    <inkml:brush xml:id="br0">
      <inkml:brushProperty name="width" value="0.05292" units="cm"/>
      <inkml:brushProperty name="height" value="0.05292" units="cm"/>
      <inkml:brushProperty name="color" value="#D29A1C"/>
    </inkml:brush>
  </inkml:definitions>
  <inkml:trace contextRef="#ctx0" brushRef="#br0">1 14 24575,'17'0'0,"0"0"0,0 0 0,0 0 0,1 0 0,1 0 0,3 0 0,-2 0 0,-1 0 0,0 0 0,-3 0 0,-1 0 0,-2 0 0,-4 0 0,1 0 0,-2 0 0,-1 0 0,0 0 0,1 0 0,0 0 0,0 0 0,-1-1 0,1-1 0,0 0 0,-2 2 0,0 0 0,0-1 0,-2 0 0,1 1 0,-1-1 0,-1 1 0,-1-1 0,1 1 0,-1 0 0,0-1 0,0 1 0,2 0 0,-2 0 0,1-1 0,0 1 0,0-1 0,0 1 0,0 0 0,0-1 0,-1 1 0,0 0 0,-1-1 0,1 1 0,0 0 0,0 1 0,0 0 0,-2 4 0,0-1 0,0 5 0,0-2 0,0 2 0,0 1 0,0-2 0,0 0 0,0-1 0,0 0 0,0 1 0,0-1 0,0-1 0,0 0 0,0-1 0,0 0 0,0 1 0,0-3 0,0 2 0,0-3 0,0 1 0,0-1 0,0 0 0,0 0 0,0-1 0,0 1 0,0 0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03"/>
    </inkml:context>
    <inkml:brush xml:id="br0">
      <inkml:brushProperty name="width" value="0.05292" units="cm"/>
      <inkml:brushProperty name="height" value="0.05292" units="cm"/>
      <inkml:brushProperty name="color" value="#D29A1C"/>
    </inkml:brush>
  </inkml:definitions>
  <inkml:trace contextRef="#ctx0" brushRef="#br0">1 15 24575,'0'4'0,"0"0"0,0-4 0,0 2 0,0-7 0,0 4 0,0-5 0,0 5 0,0 0 0,0-1 0,0 0 0,0 0 0,0 0 0,0 1 0,0-1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05"/>
    </inkml:context>
    <inkml:brush xml:id="br0">
      <inkml:brushProperty name="width" value="0.025" units="cm"/>
      <inkml:brushProperty name="height" value="0.025" units="cm"/>
    </inkml:brush>
  </inkml:definitions>
  <inkml:trace contextRef="#ctx0" brushRef="#br0">29 1 24575,'4'59'0,"-5"91"0,-2-58 0,-7 133 0,0 29 0,10-189 0,0 132 0,-4-148 0,0 15 0,4-44-1365,0-14-5461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06"/>
    </inkml:context>
    <inkml:brush xml:id="br0">
      <inkml:brushProperty name="width" value="0.025" units="cm"/>
      <inkml:brushProperty name="height" value="0.025" units="cm"/>
    </inkml:brush>
  </inkml:definitions>
  <inkml:trace contextRef="#ctx0" brushRef="#br0">0 0 24575,'394'0'0,"-233"3"0,-125-2 0,97 3 0,130-1 0,2-3 0,-111 0 0,-68 0 0,90 0 0,-175 0-55,-1 0 24,0 0 0,0 0-1,1 0 1,-1 0 0,0 0 0,0 0 0,0 0-1,0 0 1,1 0 0,-1 0 0,0 0 0,0 0 0,0 0-1,1 0 1,-1 0 0,0 0 0,0 0 0,0 0-1,0 0 1,1 0 0,-1 0 0,0 0 0,0 0-1,0 0 1,0 0 0,0 0 0,1-1 0,-1 1-1,0 0 1,0 0 0,0 0 0,0 0 0,0 0 0,0 0-1,0 0 1,0 0 0,0 0 0,1 0 0,-1 0-1,0 0 1,0 0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07"/>
    </inkml:context>
    <inkml:brush xml:id="br0">
      <inkml:brushProperty name="width" value="0.025" units="cm"/>
      <inkml:brushProperty name="height" value="0.025" units="cm"/>
    </inkml:brush>
  </inkml:definitions>
  <inkml:trace contextRef="#ctx0" brushRef="#br0">29 1 24575,'4'59'0,"-5"89"0,-2-57 0,-7 132 0,0 28 0,10-186 0,0 130 0,-4-147 0,0 15 0,4-43-1365,0-14-5461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29"/>
    </inkml:context>
    <inkml:brush xml:id="br0">
      <inkml:brushProperty name="width" value="0.035" units="cm"/>
      <inkml:brushProperty name="height" value="0.035" units="cm"/>
    </inkml:brush>
  </inkml:definitions>
  <inkml:trace contextRef="#ctx0" brushRef="#br0">0 0 24575,'0'0'-8191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08"/>
    </inkml:context>
    <inkml:brush xml:id="br0">
      <inkml:brushProperty name="width" value="0.025" units="cm"/>
      <inkml:brushProperty name="height" value="0.025" units="cm"/>
    </inkml:brush>
  </inkml:definitions>
  <inkml:trace contextRef="#ctx0" brushRef="#br0">27 1 24575,'3'85'0,"-4"129"0,-1-83 0,-8 190 0,1 41 0,10-269 0,-2 187 0,-2-210 0,-1 21 0,4-63-1365,0-19-5461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16"/>
    </inkml:context>
    <inkml:brush xml:id="br0">
      <inkml:brushProperty name="width" value="0.025" units="cm"/>
      <inkml:brushProperty name="height" value="0.025" units="cm"/>
    </inkml:brush>
  </inkml:definitions>
  <inkml:trace contextRef="#ctx0" brushRef="#br0">25 1 24575,'3'49'0,"-4"75"0,-1-48 0,-7 110 0,0 23 0,10-155 0,-2 109 0,-2-123 0,-1 13 0,5-36-1365,-1-12-5461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17"/>
    </inkml:context>
    <inkml:brush xml:id="br0">
      <inkml:brushProperty name="width" value="0.025" units="cm"/>
      <inkml:brushProperty name="height" value="0.025" units="cm"/>
    </inkml:brush>
  </inkml:definitions>
  <inkml:trace contextRef="#ctx0" brushRef="#br0">0 0 24575,'336'0'0,"-200"2"0,-105-1 0,82 2 0,111 0 0,2-3 0,-95 0 0,-57 0 0,76 0 0,-150 0-55,0 0 24,0 0 0,0 0-1,1 0 1,-1 0 0,0 0 0,0 0 0,0 0-1,0 0 1,1 0 0,-1 0 0,0 0 0,0 0 0,0 0-1,0 0 1,0 0 0,1 0 0,-1 0 0,0 0-1,0 0 1,0 0 0,0 0 0,0 0 0,1 0-1,-1 0 1,0 0 0,0 0 0,0 0 0,0 0-1,0 0 1,0 0 0,0 0 0,0 0 0,1 0 0,-1-1-1,0 1 1,0 0 0,0 0 0,0 0 0,0 0-1,0 0 1,0 0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18"/>
    </inkml:context>
    <inkml:brush xml:id="br0">
      <inkml:brushProperty name="width" value="0.025" units="cm"/>
      <inkml:brushProperty name="height" value="0.025" units="cm"/>
    </inkml:brush>
  </inkml:definitions>
  <inkml:trace contextRef="#ctx0" brushRef="#br0">25 1 24575,'3'48'0,"-4"75"0,-1-48 0,-7 109 0,0 24 0,10-155 0,-2 108 0,-2-121 0,-1 13 0,5-37-1365,-1-11-5461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19"/>
    </inkml:context>
    <inkml:brush xml:id="br0">
      <inkml:brushProperty name="width" value="0.025" units="cm"/>
      <inkml:brushProperty name="height" value="0.025" units="cm"/>
    </inkml:brush>
  </inkml:definitions>
  <inkml:trace contextRef="#ctx0" brushRef="#br0">22 1 24575,'3'72'0,"-4"111"0,-1-72 0,-5 162 0,-1 35 0,8-228 0,0 159 0,-3-180 0,0 18 0,3-52-1365,0-18-5461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09"/>
    </inkml:context>
    <inkml:brush xml:id="br0">
      <inkml:brushProperty name="width" value="0.025" units="cm"/>
      <inkml:brushProperty name="height" value="0.025" units="cm"/>
    </inkml:brush>
  </inkml:definitions>
  <inkml:trace contextRef="#ctx0" brushRef="#br0">24 0 24575,'4'45'0,"-6"68"0,0-44 0,-6 100 0,-1 22 0,10-142 0,-2 99 0,-2-112 0,-1 12 0,5-33-1365,-1-10-5461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10"/>
    </inkml:context>
    <inkml:brush xml:id="br0">
      <inkml:brushProperty name="width" value="0.025" units="cm"/>
      <inkml:brushProperty name="height" value="0.025" units="cm"/>
    </inkml:brush>
  </inkml:definitions>
  <inkml:trace contextRef="#ctx0" brushRef="#br0">27 0 24575,'3'45'0,"-4"68"0,-1-44 0,-8 100 0,1 22 0,9-142 0,0 99 0,-4-112 0,1 12 0,3-33-1365,0-10-5461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11"/>
    </inkml:context>
    <inkml:brush xml:id="br0">
      <inkml:brushProperty name="width" value="0.025" units="cm"/>
      <inkml:brushProperty name="height" value="0.025" units="cm"/>
    </inkml:brush>
  </inkml:definitions>
  <inkml:trace contextRef="#ctx0" brushRef="#br0">27 1 24575,'4'135'0,"-6"207"0,0-134 0,-7 305 0,-1 63 0,11-427 0,-2 298 0,-2-336 0,-1 34 0,4-99-1365,0-32-5461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12"/>
    </inkml:context>
    <inkml:brush xml:id="br0">
      <inkml:brushProperty name="width" value="0.025" units="cm"/>
      <inkml:brushProperty name="height" value="0.025" units="cm"/>
    </inkml:brush>
  </inkml:definitions>
  <inkml:trace contextRef="#ctx0" brushRef="#br0">14 1 24575,'2'33'0,"-3"49"0,0-31 0,-4 73 0,1 15 0,4-103 0,0 72 0,-2-81 0,0 8 0,2-24-1365,0-8-5461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13"/>
    </inkml:context>
    <inkml:brush xml:id="br0">
      <inkml:brushProperty name="width" value="0.025" units="cm"/>
      <inkml:brushProperty name="height" value="0.025" units="cm"/>
    </inkml:brush>
  </inkml:definitions>
  <inkml:trace contextRef="#ctx0" brushRef="#br0">9 0 24575,'2'17'0,"-3"27"0,0-18 0,-2 40 0,0 7 0,3-54 0,0 38 0,-2-43 0,1 5 0,1-13-1365,0-5-5461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30"/>
    </inkml:context>
    <inkml:brush xml:id="br0">
      <inkml:brushProperty name="width" value="0.035" units="cm"/>
      <inkml:brushProperty name="height" value="0.035" units="cm"/>
    </inkml:brush>
  </inkml:definitions>
  <inkml:trace contextRef="#ctx0" brushRef="#br0">0 1 24575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14"/>
    </inkml:context>
    <inkml:brush xml:id="br0">
      <inkml:brushProperty name="width" value="0.025" units="cm"/>
      <inkml:brushProperty name="height" value="0.025" units="cm"/>
    </inkml:brush>
  </inkml:definitions>
  <inkml:trace contextRef="#ctx0" brushRef="#br0">9 0 24575,'2'17'0,"-3"27"0,0-18 0,-2 40 0,0 7 0,3-54 0,0 38 0,-2-43 0,1 5 0,1-13-1365,0-5-5461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15"/>
    </inkml:context>
    <inkml:brush xml:id="br0">
      <inkml:brushProperty name="width" value="0.025" units="cm"/>
      <inkml:brushProperty name="height" value="0.025" units="cm"/>
    </inkml:brush>
  </inkml:definitions>
  <inkml:trace contextRef="#ctx0" brushRef="#br0">10 1 24575,'1'49'0,"-1"74"0,-1-48 0,-2 110 0,0 24 0,3-156 0,0 109 0,-2-122 0,1 12 0,1-35-1365,0-12-5461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20"/>
    </inkml:context>
    <inkml:brush xml:id="br0">
      <inkml:brushProperty name="width" value="0.03528" units="cm"/>
      <inkml:brushProperty name="height" value="0.03528" units="cm"/>
      <inkml:brushProperty name="color" value="#D29A1C"/>
    </inkml:brush>
  </inkml:definitions>
  <inkml:trace contextRef="#ctx0" brushRef="#br0">1 1 24575,'0'27'0,"7"45"0,-6-57 0,0 0 0,-2 17 0,2 16 0,-1-47 0,0 0 0,0 0 0,0 0 0,1 0 0,-1 0 0,1 0 0,-1 0 0,1 0 0,-1 0 0,1 0 0,-1-1 0,1 1 0,0 0 0,-1 0 0,1-1 0,0 1 0,-1 0 0,1 0 0,0-1 0,0 1 0,0-1 0,0 1 0,0-1 0,0 0 0,0 1 0,0-1 0,0 0 0,0 1 0,0-1 0,0 0 0,1 0 0,6 1 0,-1-1 0,0 0 0,13-2 0,-6 1 0,27-4 0,-28 3 0,22 0 0,95 2-1365,-122 0-5461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21"/>
    </inkml:context>
    <inkml:brush xml:id="br0">
      <inkml:brushProperty name="width" value="0.03528" units="cm"/>
      <inkml:brushProperty name="height" value="0.03528" units="cm"/>
      <inkml:brushProperty name="color" value="#D29A1C"/>
    </inkml:brush>
  </inkml:definitions>
  <inkml:trace contextRef="#ctx0" brushRef="#br0">1 0 24575,'0'199'-1365,"0"-190"-5461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22"/>
    </inkml:context>
    <inkml:brush xml:id="br0">
      <inkml:brushProperty name="width" value="0.03528" units="cm"/>
      <inkml:brushProperty name="height" value="0.03528" units="cm"/>
      <inkml:brushProperty name="color" value="#D29A1C"/>
    </inkml:brush>
  </inkml:definitions>
  <inkml:trace contextRef="#ctx0" brushRef="#br0">1 18 24575,'118'-7'0,"-104"5"0,116-7 0,-90 9-1365,-31 0-5461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23"/>
    </inkml:context>
    <inkml:brush xml:id="br0">
      <inkml:brushProperty name="width" value="0.03528" units="cm"/>
      <inkml:brushProperty name="height" value="0.03528" units="cm"/>
      <inkml:brushProperty name="color" value="#D29A1C"/>
    </inkml:brush>
  </inkml:definitions>
  <inkml:trace contextRef="#ctx0" brushRef="#br0">3 125 24575,'-1'-25'0,"0"17"0,1 0 0,0 0 0,0 1 0,0-1 0,1 0 0,4-14 0,-4 21 0,0-1 0,-1 0 0,1 0 0,1 1 0,-1-1 0,0 0 0,1 1 0,-2-1 0,2 1 0,0 0 0,-1-1 0,1 1 0,-1 0 0,1 0 0,0 0 0,0 0 0,-1 0 0,1 0 0,0 1 0,0-1 0,0 0 0,4 0 0,3 0 0,0 0 0,0 1 0,17 1 0,-9 0 0,-16-1 0,1 0 0,0 0 0,0 0 0,-1 0 0,1 1 0,0-1 0,0 1 0,-1-1 0,1 1 0,0 0 0,-1 0 0,1 0 0,-1-1 0,1 1 0,-1 1 0,1-1 0,-1 0 0,0 0 0,0 0 0,3 3 0,-3-1 0,1 0 0,-1 0 0,1 0 0,-1 0 0,0 0 0,0 0 0,0 1 0,-1-2 0,1 2 0,-1 5 0,8 41-1365,-7-44-5461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28"/>
    </inkml:context>
    <inkml:brush xml:id="br0">
      <inkml:brushProperty name="width" value="0.03528" units="cm"/>
      <inkml:brushProperty name="height" value="0.03528" units="cm"/>
    </inkml:brush>
  </inkml:definitions>
  <inkml:trace contextRef="#ctx0" brushRef="#br0">1 0 24575,'346'0'-1365,"-336"0"-5461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29"/>
    </inkml:context>
    <inkml:brush xml:id="br0">
      <inkml:brushProperty name="width" value="0.03528" units="cm"/>
      <inkml:brushProperty name="height" value="0.03528" units="cm"/>
    </inkml:brush>
  </inkml:definitions>
  <inkml:trace contextRef="#ctx0" brushRef="#br0">1 0 24575,'346'0'-1365,"-336"0"-5461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30"/>
    </inkml:context>
    <inkml:brush xml:id="br0">
      <inkml:brushProperty name="width" value="0.03528" units="cm"/>
      <inkml:brushProperty name="height" value="0.03528" units="cm"/>
    </inkml:brush>
  </inkml:definitions>
  <inkml:trace contextRef="#ctx0" brushRef="#br0">1 0 24575,'346'0'-1365,"-336"0"-5461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24"/>
    </inkml:context>
    <inkml:brush xml:id="br0">
      <inkml:brushProperty name="width" value="0.03528" units="cm"/>
      <inkml:brushProperty name="height" value="0.03528" units="cm"/>
      <inkml:brushProperty name="color" value="#D29A1C"/>
    </inkml:brush>
  </inkml:definitions>
  <inkml:trace contextRef="#ctx0" brushRef="#br0">1 1 24575,'0'27'0,"7"45"0,-6-57 0,0 0 0,-2 17 0,2 16 0,-1-47 0,0 0 0,0 0 0,0 0 0,1 0 0,-1 0 0,1 0 0,-1 0 0,1 0 0,-1 0 0,1 0 0,-1-1 0,1 1 0,0 0 0,-1 0 0,1-1 0,0 1 0,-1 0 0,1 0 0,0-1 0,0 1 0,0-1 0,0 1 0,0-1 0,0 0 0,0 1 0,0-1 0,0 0 0,0 1 0,0-1 0,0 0 0,1 0 0,6 1 0,-1-1 0,0 0 0,13-2 0,-6 1 0,27-4 0,-28 3 0,22 0 0,95 2-1365,-122 0-5461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31"/>
    </inkml:context>
    <inkml:brush xml:id="br0">
      <inkml:brushProperty name="width" value="0.03528" units="cm"/>
      <inkml:brushProperty name="height" value="0.03528" units="cm"/>
    </inkml:brush>
  </inkml:definitions>
  <inkml:trace contextRef="#ctx0" brushRef="#br0">1 8 24575,'190'-6'0,"115"4"0,-99 10-1365,-198-8-5461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25"/>
    </inkml:context>
    <inkml:brush xml:id="br0">
      <inkml:brushProperty name="width" value="0.03528" units="cm"/>
      <inkml:brushProperty name="height" value="0.03528" units="cm"/>
      <inkml:brushProperty name="color" value="#D29A1C"/>
    </inkml:brush>
  </inkml:definitions>
  <inkml:trace contextRef="#ctx0" brushRef="#br0">1 0 24575,'0'199'-1365,"0"-190"-5461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26"/>
    </inkml:context>
    <inkml:brush xml:id="br0">
      <inkml:brushProperty name="width" value="0.03528" units="cm"/>
      <inkml:brushProperty name="height" value="0.03528" units="cm"/>
      <inkml:brushProperty name="color" value="#D29A1C"/>
    </inkml:brush>
  </inkml:definitions>
  <inkml:trace contextRef="#ctx0" brushRef="#br0">1 18 24575,'118'-7'0,"-104"5"0,116-7 0,-90 9-1365,-31 0-5461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27"/>
    </inkml:context>
    <inkml:brush xml:id="br0">
      <inkml:brushProperty name="width" value="0.03528" units="cm"/>
      <inkml:brushProperty name="height" value="0.03528" units="cm"/>
      <inkml:brushProperty name="color" value="#D29A1C"/>
    </inkml:brush>
  </inkml:definitions>
  <inkml:trace contextRef="#ctx0" brushRef="#br0">3 125 24575,'-1'-25'0,"0"17"0,1 0 0,0 0 0,0 1 0,0-1 0,1 0 0,4-14 0,-4 21 0,0-1 0,-1 0 0,1 0 0,1 1 0,-1-1 0,0 0 0,1 1 0,-2-1 0,2 1 0,0 0 0,-1-1 0,1 1 0,-1 0 0,1 0 0,0 0 0,0 0 0,-1 0 0,1 0 0,0 1 0,0-1 0,0 0 0,4 0 0,3 0 0,0 0 0,0 1 0,17 1 0,-9 0 0,-16-1 0,1 0 0,0 0 0,0 0 0,-1 0 0,1 1 0,0-1 0,0 1 0,-1-1 0,1 1 0,0 0 0,-1 0 0,1 0 0,-1-1 0,1 1 0,-1 1 0,1-1 0,-1 0 0,0 0 0,0 0 0,3 3 0,-3-1 0,1 0 0,-1 0 0,1 0 0,-1 0 0,0 0 0,0 0 0,0 1 0,-1-2 0,1 2 0,-1 5 0,8 41-1365,-7-44-5461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32"/>
    </inkml:context>
    <inkml:brush xml:id="br0">
      <inkml:brushProperty name="width" value="0.02646" units="cm"/>
      <inkml:brushProperty name="height" value="0.02646" units="cm"/>
    </inkml:brush>
  </inkml:definitions>
  <inkml:trace contextRef="#ctx0" brushRef="#br0">141 0 24575,'-1'4'0,"1"-2"0,-1 1 0,1 1 0,-2-2 0,-1 6 0,-1 4 0,-28 125 0,19-93 0,8-30 0,1-2 0,-3 18 0,-7 47 0,-2 24 0,12-76 0,-8 29 0,7-37 0,2 1 0,-1-1 0,0 36 0,3-44-18,-1 19-1,-1-14-1309,2-6-5498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33"/>
    </inkml:context>
    <inkml:brush xml:id="br0">
      <inkml:brushProperty name="width" value="0.02646" units="cm"/>
      <inkml:brushProperty name="height" value="0.02646" units="cm"/>
    </inkml:brush>
  </inkml:definitions>
  <inkml:trace contextRef="#ctx0" brushRef="#br0">1 0 24575,'1'13'0,"1"1"0,1-2 0,-1 2 0,2-2 0,9 23 0,-10-26 0,12 33 0,-8-18 0,17 32 0,-17-40 0,-1 1 0,-1 0 0,5 23 0,-5-17 0,11 25 0,36 68 0,-47-104 0,12 18 0,-13-23 0,0 0 0,0 0 0,-1 0 0,1 1 0,-2-1 0,4 15 0,2 17-1365,-7-34-5461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34"/>
    </inkml:context>
    <inkml:brush xml:id="br0">
      <inkml:brushProperty name="width" value="0.02646" units="cm"/>
      <inkml:brushProperty name="height" value="0.02646" units="cm"/>
    </inkml:brush>
  </inkml:definitions>
  <inkml:trace contextRef="#ctx0" brushRef="#br0">0 0 24575,'4'51'0,"0"2"0,-3-35 0,4 29 0,-5-47 0,3 29 0,-3 59 0,-1-37 0,1 137-1365,0-181-5461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35"/>
    </inkml:context>
    <inkml:brush xml:id="br0">
      <inkml:brushProperty name="width" value="0.02646" units="cm"/>
      <inkml:brushProperty name="height" value="0.02646" units="cm"/>
    </inkml:brush>
  </inkml:definitions>
  <inkml:trace contextRef="#ctx0" brushRef="#br0">384 0 24575,'-2'0'0,"1"0"0,-1 1 0,1-1 0,0 0 0,-1 0 0,1 0 0,-1 1 0,1 0 0,0 0 0,-1-1 0,1 1 0,-1 0 0,1-1 0,0 1 0,0 0 0,0 0 0,0 0 0,-2 2 0,0 1 0,0 0 0,0 1 0,1-1 0,-3 6 0,3-6 0,0 0 0,0 1 0,0-1 0,-6 6 0,-1 0 0,0 0 0,1 0 0,0 2 0,1-1 0,0 0 0,-6 16 0,-5 6 0,12-24 0,1 1 0,-8 19 0,-12 30 0,16-41 0,-10 35 0,16-45 0,0 1 0,0-1 0,-1 1 0,-5 7 0,2-2 0,1 0 0,-6 19 0,-5 9 0,-28 46 0,43-85 0,0-1 0,1 0 0,-1 0 0,0 0 0,0 0 0,0 0 0,-1 0 0,1 0 0,0-1 0,-1 1 0,1 0 0,-1-2 0,-3 3 0,2-1 0,0 0 0,-1 0 0,2 1 0,-6 3 0,9-6 0,0 0 0,0 0 0,0 1 0,0-1 0,0 0 0,0 0 0,0 0 0,0 0 0,0 0 0,0 0 0,0 0 0,0 0 0,0 0 0,0 0 0,0 0 0,0 0 0,0 0 0,0 0 0,-1 0 0,1 0 0,0 1 0,0-1 0,0 0 0,0 0 0,0 0 0,0 0 0,0 0 0,0 0 0,0 1 0,0-1 0,0 0 0,0 0 0,0 0 0,0 0 0,0 0 0,0 0 0,1 0 0,-1 0 0,0 0 0,0 0 0,0 0 0,0 0 0,0 0 0,0 1 0,0-1 0,0 0 0,0 0 0,0 0 0,0 0 0,0 0 0,0 0 0,0 0 0,9 2 0,8-1 0,-15-2-136,1 1-1,-1 0 1,-1-1-1,1 1 1,0 0-1,0-1 1,0 0-1,-1 0 0,3 0 1,1-3-6690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36"/>
    </inkml:context>
    <inkml:brush xml:id="br0">
      <inkml:brushProperty name="width" value="0.02646" units="cm"/>
      <inkml:brushProperty name="height" value="0.02646" units="cm"/>
    </inkml:brush>
  </inkml:definitions>
  <inkml:trace contextRef="#ctx0" brushRef="#br0">400 33 24575,'0'-2'0,"0"1"0,0 0 0,0 0 0,0-1 0,0 1 0,-1-1 0,0 2 0,1-2 0,0 1 0,-1 0 0,0 0 0,1-1 0,-1 2 0,0-1 0,0 0 0,0 0 0,0 0 0,0 0 0,0 0 0,0 0 0,0 1 0,0-1 0,0 0 0,0 1 0,-1-1 0,2 1 0,-2-1 0,1 1 0,-1 0 0,1 0 0,-1-1 0,-6-1 0,0 2 0,0-1 0,-14 1 0,17 0 0,-22 0 0,7 0 0,-22 2 0,35-1 0,0 0 0,1 1 0,-1 0 0,0 0 0,1 0 0,0 1 0,-8 4 0,7-2 0,0 0 0,0 1 0,0 0 0,2 0 0,-2 1 0,2 0 0,-7 9 0,-15 18 0,21-28 0,1 1 0,0 1 0,1-1 0,0 1 0,0 0 0,-3 8 0,2-3 0,-10 15 0,11-20 0,0-1 0,0 0 0,1 0 0,-4 12 0,4-8 0,0-1 0,1 1 0,0 1 0,0-2 0,2 1 0,-1 1 0,1-1 0,3 20 0,-2-29 0,0 1 0,0 1 0,1-2 0,-1 1 0,1 0 0,-1-1 0,1 1 0,0-1 0,2 3 0,-1-2 0,0 1 0,-1-1 0,1 1 0,2 5 0,1 3 0,1-1 0,0 0 0,1 1 0,1-2 0,10 12 0,5 6 0,-15-18 0,-1 1 0,19 15 0,-24-23 0,1-1 0,-1 0 0,1 1 0,1-1 0,-2 0 0,1 1 0,0-2 0,1 0 0,0 1 0,-1-1 0,0 0 0,6 0 0,19 3 0,-13-2 0,19 1 0,-19-3 0,-3 0 0,0 0 0,24-5 0,-32 5 0,-1-2 0,0 2 0,0-2 0,0 0 0,1 1 0,-2-1 0,1 0 0,0-1 0,-1 1 0,1 0 0,-1-1 0,6-6 0,10-10 0,-13 15 0,-1-1 0,0-1 0,0 0 0,-1 1 0,0-1 0,0 1 0,5-11 0,-2 2 0,-2 0 0,1-2 0,-2 1 0,0 0 0,2-17 0,-5 28 0,0-2 0,0 1 0,1 0 0,1-4 0,-1 4 0,-1 1 0,0-1 0,1 0 0,-1 0 0,0-4 0,0-83 0,-2 42 0,0 43 0,1 0 0,-1 1 0,0-1 0,-1 0 0,1 0 0,-1 1 0,-1-1 0,1 1 0,-1 0 0,-1 0 0,1 0 0,-1 0 0,0 0 0,0 1 0,0-1 0,-1 1 0,0 0 0,-6-4 0,-12-12 13,18 16-186,1 1 1,-1-1 0,0 2 0,0-1 0,1 0-1,-2 1 1,-5-3 0,5 4-6654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37"/>
    </inkml:context>
    <inkml:brush xml:id="br0">
      <inkml:brushProperty name="width" value="0.02646" units="cm"/>
      <inkml:brushProperty name="height" value="0.02646" units="cm"/>
    </inkml:brush>
  </inkml:definitions>
  <inkml:trace contextRef="#ctx0" brushRef="#br0">0 134 24575,'1'0'0,"1"0"0,-1 1 0,0-1 0,0 1 0,0 0 0,0-1 0,0 0 0,1 1 0,-2 0 0,2-1 0,-2 1 0,1 0 0,0-1 0,1 3 0,14 15 0,-6-8 0,-3-2 0,0-1 0,0 0 0,0-1 0,0 1 0,0-1 0,2-1 0,-1 0 0,17 9 0,-16-9 0,0-1 0,0 1 0,0 1 0,9 8 0,5 3 0,-20-15 0,13 8 0,0 2 0,0 0 0,13 15 0,-23-23 0,-1 0 0,1 0 0,0-1 0,0 0 0,0 0 0,11 3 0,-14-5 0,-3-1 0,1 0 0,-1 0 0,0 0 0,0 0 0,1 0 0,-1 1 0,1-1 0,-1 0 0,0 0 0,1 0 0,-1 0 0,1 0 0,-1 0 0,0 0 0,0 0 0,1-1 0,0 1 0,-1 0 0,1 0 0,-1 0 0,0 0 0,0 0 0,1 0 0,-1 0 0,1-1 0,-1 1 0,0 0 0,0-1 0,0 1 0,1 0 0,0-2 0,-1 2 0,0-2 0,1 1 0,0 0 0,-1 0 0,1 0 0,-1 0 0,0 0 0,0-1 0,0 0 0,0-4 0,0 1 0,0 0 0,-2-9 0,-28-113 0,22 102 0,3 13 0,2 1 0,-3-11 0,-9-38 0,5 24 0,9 34 0,0 0 0,0 0 0,0 1 0,0-1 0,-1 0 0,1 1 0,-1-1 0,1 1 0,-1-1 0,0 1 0,1 0 0,-1 0 0,0 0 0,0 0 0,0 0 0,0 0 0,0 0 0,0 1 0,0-1 0,0 0 0,-2 1 0,3 0 0,1 0 0,-1 0 0,1 0 0,0 0 0,0 0 0,-1 0 0,1 0 0,0 0 0,-1 0 0,1 1 0,-1-1 0,1 0 0,0 0 0,0 1 0,0-1 0,-1 0 0,1 0 0,0 0 0,-1 0 0,1 1 0,0-1 0,0 1 0,0-1 0,0 0 0,0 1 0,0-1 0,-1 0 0,1 0 0,0 1 0,0-1 0,0 1 0,0-1 0,0 1 0,1 1 0,1-6 0,-2-9 0,-2 8 0,2 5 0,0 0 0,0 0 0,0 0 0,0-1 0,0 1 0,0 0 0,0 0 0,0 0 0,0 0 0,-1 0 0,1 0 0,0 0 0,0 0 0,0 0 0,0 0 0,0 0 0,-1 0 0,1 0 0,0 0 0,0 0 0,0 0 0,0 0 0,0 0 0,0 0 0,0 0 0,0 1 0,0-1 0,0 0 0,0 0 0,0 0 0,0 0 0,-1 0 0,1 0 0,0 0 0,0 0 0,0 0 0,0 0 0,0 0 0,0 0 0,0 0 0,0 0 0,0 0 0,-1 1 0,0 4-1365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44"/>
    </inkml:context>
    <inkml:brush xml:id="br0">
      <inkml:brushProperty name="width" value="0.03528" units="cm"/>
      <inkml:brushProperty name="height" value="0.03528" units="cm"/>
    </inkml:brush>
  </inkml:definitions>
  <inkml:trace contextRef="#ctx0" brushRef="#br0">0 119 24575,'0'598'0,"20"-429"0,-20-146 0,-1-9 0,1 0 0,0 0 0,1 0 0,1 0 0,0 0 0,1 0 0,0-1 0,7 17 0,-9-27 0,1-1 0,0 0 0,-1 0 0,1 0 0,0-1 0,0 1 0,1 0 0,-1-1 0,0 1 0,0-1 0,1 0 0,-1 0 0,1 0 0,-1 0 0,1 0 0,-1-1 0,1 1 0,0-1 0,-1 1 0,6-1 0,63-2 0,-47 0 0,186 3 0,67-4 0,-275 2 0,0 1 0,0-1 0,0 1 0,0-1 0,0 0 0,0 0 0,0 0 0,0 0 0,0 0 0,0-1 0,-1 1 0,1 0 0,0-1 0,-1 1 0,1-1 0,-1 0 0,0 0 0,0 1 0,1-1 0,-1 0 0,0 0 0,-1 0 0,1 0 0,0 0 0,0 0 0,-1 0 0,1 0 0,-1-1 0,0 1 0,0 0 0,0-3 0,1-12 0,0 0 0,-1 0 0,-4-19 0,2 8 0,3-103 0,-3-57 0,-7 122 0,4 39 0,-1-48 0,7 24 0,0 12 0,-1 0 0,-2 0 0,-8-40 0,7 24 0,4 48 0,-1-1 0,0 1 0,0 0 0,-1 0 0,1-1 0,-2 1 0,1 0 0,-1 0 0,0 0 0,0 0 0,-5-8 0,5 13 0,0 0 0,-1 0 0,1 0 0,-1 1 0,1-1 0,-1 1 0,0-1 0,1 1 0,-1 0 0,0 0 0,0 0 0,0 0 0,0 1 0,0-1 0,0 1 0,-5 0 0,-59 2 0,42 0 0,-378 0 0,399-2-54,0 0-1,0 1 0,0-1 1,1 1-1,-1 0 1,0 0-1,0 0 0,0 1 1,1-1-1,-1 1 1,0 0-1,1 0 0,0 0 1,-1 1-1,1-1 0,0 1 1,0 0-1,1-1 1,-1 1-1,0 1 0,1-1 1,0 0-1,0 1 1,-3 6-1,-2 4-6771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32"/>
    </inkml:context>
    <inkml:brush xml:id="br0">
      <inkml:brushProperty name="width" value="0.03528" units="cm"/>
      <inkml:brushProperty name="height" value="0.03528" units="cm"/>
    </inkml:brush>
  </inkml:definitions>
  <inkml:trace contextRef="#ctx0" brushRef="#br0">1 0 24575,'3'70'0,"24"127"0,-7-63 0,4 6 0,5 57 0,-21-30-1365,-8-159-5461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45"/>
    </inkml:context>
    <inkml:brush xml:id="br0">
      <inkml:brushProperty name="width" value="0.03528" units="cm"/>
      <inkml:brushProperty name="height" value="0.03528" units="cm"/>
    </inkml:brush>
  </inkml:definitions>
  <inkml:trace contextRef="#ctx0" brushRef="#br0">1 1 24575,'640'0'-1365,"-621"0"-5461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46"/>
    </inkml:context>
    <inkml:brush xml:id="br0">
      <inkml:brushProperty name="width" value="0.05" units="cm"/>
      <inkml:brushProperty name="height" value="0.05" units="cm"/>
    </inkml:brush>
  </inkml:definitions>
  <inkml:trace contextRef="#ctx0" brushRef="#br0">1 0 24575,'0'0'-8191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42"/>
    </inkml:context>
    <inkml:brush xml:id="br0">
      <inkml:brushProperty name="width" value="0.025" units="cm"/>
      <inkml:brushProperty name="height" value="0.025" units="cm"/>
    </inkml:brush>
  </inkml:definitions>
  <inkml:trace contextRef="#ctx0" brushRef="#br0">0 2905 24575,'0'-11'0,"0"-5"0,0-5 0,0-6 0,0-2 0,0-2 0,0-4 0,0 3 0,0 0 0,1 0 0,1-1 0,-1-3 0,0-4 0,-1-4 0,0-3 0,0-2 0,1 2 0,0 5 0,1 6 0,2 4 0,0 2 0,0 2 0,2-1 0,0-2 0,0-3 0,1-3 0,-1-4 0,0-1 0,-2 3 0,-1-1 0,0 4 0,2 0 0,1-7 0,3-6 0,1-6 0,2-7 0,1 1 0,-2 5 0,0 4 0,-2 9 0,-1 6 0,-1 3 0,2 0 0,0-3 0,0 1 0,-1-1 0,1 3 0,-1 2 0,0 0 0,1 0 0,-1-1 0,2 1 0,1 2 0,2 0 0,0 0 0,0 1 0,1 1 0,-1-1 0,1-1 0,0 0 0,1-2 0,-1 1 0,-1 2 0,0 3 0,-2 3 0,1 2 0,1-1 0,1 0 0,1 0 0,-1 0 0,-1 1 0,-2 1 0,-1 1 0,0-3 0,3-3 0,1-3 0,2-4 0,-2 2 0,-1 1 0,-1 5 0,0 3 0,2 0 0,0 3 0,0-1 0,-1 1 0,-1 2 0,0 2 0,0-1 0,0 2 0,-1 1 0,-1 1 0,-1 2 0,0 0 0,-2 4 0,-1-2 0,0 2 0,-1 0 0,-1 0 0,0 0 0,-1 1 0,1 0 0,0 0 0,-3 2 0,0 1 0,-4 1 0,1 0 0,-3 0 0,0 0 0,-2 0 0,0 0 0,-2 0 0,-1 0 0,-1 0 0,0 0 0,-1 0 0,1 0 0,-1 0 0,-1 0 0,1 1 0,0 0 0,2 1 0,-1 1 0,0-2 0,0 0 0,0 1 0,2-1 0,2 0 0,0 0 0,2 0 0,0 2 0,0-1 0,1-1 0,0 1 0,3-2 0,0 1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43"/>
    </inkml:context>
    <inkml:brush xml:id="br0">
      <inkml:brushProperty name="width" value="0.025" units="cm"/>
      <inkml:brushProperty name="height" value="0.025" units="cm"/>
    </inkml:brush>
  </inkml:definitions>
  <inkml:trace contextRef="#ctx0" brushRef="#br0">31 0 24575,'-1'3'0,"0"1"0,-1-2 0,1-1 0,0 2 0,1 2 0,0 0 0,-1 2 0,0 0 0,0 0 0,0-1 0,1 0 0,-1 1 0,-1-1 0,2 2 0,-1-1 0,0 0 0,0 0 0,0 0 0,0-2 0,0 2 0,0-1 0,0 2 0,-1-1 0,2 0 0,-2 0 0,1-1 0,0 1 0,0-1 0,1-2 0,0-1 0,-1-1 0,0 0 0,1-1 0,0 1 0,0 1 0,0 0 0,0 1 0,0-2 0,0 0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60"/>
    </inkml:context>
    <inkml:brush xml:id="br0">
      <inkml:brushProperty name="width" value="0.05292" units="cm"/>
      <inkml:brushProperty name="height" value="0.05292" units="cm"/>
      <inkml:brushProperty name="color" value="#D29A1C"/>
    </inkml:brush>
  </inkml:definitions>
  <inkml:trace contextRef="#ctx0" brushRef="#br0">88 7 24575,'-6'0'0,"0"1"0,-1 0 0,3 1 0,-4 1 0,5-1 0,-2 2 0,0 0 0,0 0 0,1 0 0,0-1 0,1 1 0,1-1 0,-2 0 0,2 1 0,-1-1 0,0 0 0,1 1 0,0-2 0,0 2 0,1-2 0,0 1 0,-1 0 0,2 1 0,-1-1 0,0 0 0,1 0 0,-1 0 0,1 1 0,0-1 0,0 1 0,0-2 0,0 2 0,0 1 0,0-2 0,1 2 0,1-2 0,0 0 0,0 0 0,0 1 0,0-1 0,-1-1 0,1 1 0,0 0 0,-1-2 0,1 1 0,-2-1 0,2 1 0,-1-1 0,1 1 0,-1-1 0,1 1 0,1 0 0,-1 1 0,2 0 0,0 0 0,0 0 0,0-1 0,0 2 0,0-2 0,0 0 0,0 0 0,0 0 0,-1 1 0,0-2 0,1 1 0,-1-1 0,0 0 0,2-1 0,-3 1 0,2-1 0,-1 0 0,0 0 0,1 0 0,0 0 0,0 0 0,0 0 0,1 0 0,0-1 0,-1 0 0,-1-1 0,-1 0 0,0 2 0,0-2 0,-2 1 0,2 1 0,0-2 0,0 0 0,0 0 0,2 0 0,0 0 0,-1-1 0,1 1 0,-1-1 0,1 1 0,-1-1 0,1 0 0,-1 1 0,0 0 0,-2 0 0,0 0 0,1 0 0,0-1 0,0 1 0,1-1 0,-1 1 0,-1 0 0,1-1 0,0 0 0,0 1 0,0-1 0,-1 2 0,0-1 0,-1 0 0,1 1 0,0-1 0,-1 0 0,1 0 0,-1 0 0,0 0 0,0-1 0,0 0 0,0 1 0,0-1 0,0 0 0,0 1 0,0-1 0,0 1 0,0 0 0,0-1 0,0 1 0,0 1 0,0-1 0,-1 0 0,1 0 0,-2 0 0,1 0 0,0-1 0,-1 1 0,2 1 0,-2-3 0,1 4 0,0-2 0,-1 0 0,0 0 0,0 0 0,0 0 0,0 0 0,1 0 0,-1 0 0,1 1 0,-1 0 0,1-1 0,-1 0 0,1 0 0,-1 0 0,1 0 0,-1 1 0,1 0 0,0-1 0,-1 1 0,0-1 0,0 0 0,0 0 0,0 1 0,0-1 0,0 0 0,0 1 0,0-1 0,1 1 0,-2 0 0,1 0 0,0 0 0,0 0 0,0 0 0,0 0 0,0 0 0,0 1 0,0 0 0,0-2 0,0 2 0,1 0 0,-1 0 0,0 0 0,0 0 0,0 0 0,0 0 0,1-1 0,-2 1 0,2 0 0,-2 0 0,2 0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61"/>
    </inkml:context>
    <inkml:brush xml:id="br0">
      <inkml:brushProperty name="width" value="0.05292" units="cm"/>
      <inkml:brushProperty name="height" value="0.05292" units="cm"/>
      <inkml:brushProperty name="color" value="#D29A1C"/>
    </inkml:brush>
  </inkml:definitions>
  <inkml:trace contextRef="#ctx0" brushRef="#br0">1 14 24575,'17'0'0,"0"0"0,0 0 0,0 0 0,1 0 0,1 0 0,3 0 0,-2 0 0,-1 0 0,0 0 0,-3 0 0,-1 0 0,-2 0 0,-4 0 0,1 0 0,-2 0 0,-1 0 0,0 0 0,1 0 0,0 0 0,0 0 0,-1-1 0,1-1 0,0 0 0,-2 2 0,0 0 0,0-1 0,-2 0 0,1 1 0,-1-1 0,-1 1 0,-1-1 0,1 1 0,-1 0 0,0-1 0,0 1 0,2 0 0,-2 0 0,1-1 0,0 1 0,0-1 0,0 1 0,0 0 0,0-1 0,-1 1 0,0 0 0,-1-1 0,1 1 0,0 0 0,0 1 0,0 0 0,-2 4 0,0-1 0,0 5 0,0-2 0,0 2 0,0 1 0,0-2 0,0 0 0,0-1 0,0 0 0,0 1 0,0-1 0,0-1 0,0 0 0,0-1 0,0 0 0,0 1 0,0-3 0,0 2 0,0-3 0,0 1 0,0-1 0,0 0 0,0 0 0,0-1 0,0 1 0,0 0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01:00:33.362"/>
    </inkml:context>
    <inkml:brush xml:id="br0">
      <inkml:brushProperty name="width" value="0.05292" units="cm"/>
      <inkml:brushProperty name="height" value="0.05292" units="cm"/>
      <inkml:brushProperty name="color" value="#D29A1C"/>
    </inkml:brush>
  </inkml:definitions>
  <inkml:trace contextRef="#ctx0" brushRef="#br0">1 15 24575,'0'4'0,"0"0"0,0-4 0,0 2 0,0-7 0,0 4 0,0-5 0,0 5 0,0 0 0,0-1 0,0 0 0,0 0 0,0 0 0,0 1 0,0-1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0T05:08:08.240"/>
    </inkml:context>
    <inkml:brush xml:id="br0">
      <inkml:brushProperty name="width" value="0.03528" units="cm"/>
      <inkml:brushProperty name="height" value="0.03528" units="cm"/>
    </inkml:brush>
  </inkml:definitions>
  <inkml:trace contextRef="#ctx0" brushRef="#br0">1 0 24575,'346'0'-1365,"-336"0"-5461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0T05:08:08.241"/>
    </inkml:context>
    <inkml:brush xml:id="br0">
      <inkml:brushProperty name="width" value="0.03528" units="cm"/>
      <inkml:brushProperty name="height" value="0.03528" units="cm"/>
    </inkml:brush>
  </inkml:definitions>
  <inkml:trace contextRef="#ctx0" brushRef="#br0">1 0 24575,'346'0'-1365,"-336"0"-5461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0T05:08:08.242"/>
    </inkml:context>
    <inkml:brush xml:id="br0">
      <inkml:brushProperty name="width" value="0.03528" units="cm"/>
      <inkml:brushProperty name="height" value="0.03528" units="cm"/>
    </inkml:brush>
  </inkml:definitions>
  <inkml:trace contextRef="#ctx0" brushRef="#br0">1 0 24575,'346'0'-1365,"-336"0"-5461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33"/>
    </inkml:context>
    <inkml:brush xml:id="br0">
      <inkml:brushProperty name="width" value="0.03528" units="cm"/>
      <inkml:brushProperty name="height" value="0.03528" units="cm"/>
    </inkml:brush>
  </inkml:definitions>
  <inkml:trace contextRef="#ctx0" brushRef="#br0">0 8 24575,'912'-8'-1365,"-906"8"-5461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0T05:08:08.236"/>
    </inkml:context>
    <inkml:brush xml:id="br0">
      <inkml:brushProperty name="width" value="0.03528" units="cm"/>
      <inkml:brushProperty name="height" value="0.03528" units="cm"/>
      <inkml:brushProperty name="color" value="#D29A1C"/>
    </inkml:brush>
  </inkml:definitions>
  <inkml:trace contextRef="#ctx0" brushRef="#br0">1 1 24575,'0'27'0,"7"45"0,-6-57 0,0 0 0,-2 17 0,2 16 0,-1-47 0,0 0 0,0 0 0,0 0 0,1 0 0,-1 0 0,1 0 0,-1 0 0,1 0 0,-1 0 0,1 0 0,-1-1 0,1 1 0,0 0 0,-1 0 0,1-1 0,0 1 0,-1 0 0,1 0 0,0-1 0,0 1 0,0-1 0,0 1 0,0-1 0,0 0 0,0 1 0,0-1 0,0 0 0,0 1 0,0-1 0,0 0 0,1 0 0,6 1 0,-1-1 0,0 0 0,13-2 0,-6 1 0,27-4 0,-28 3 0,22 0 0,95 2-1365,-122 0-5461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0T05:08:08.237"/>
    </inkml:context>
    <inkml:brush xml:id="br0">
      <inkml:brushProperty name="width" value="0.03528" units="cm"/>
      <inkml:brushProperty name="height" value="0.03528" units="cm"/>
      <inkml:brushProperty name="color" value="#D29A1C"/>
    </inkml:brush>
  </inkml:definitions>
  <inkml:trace contextRef="#ctx0" brushRef="#br0">1 0 24575,'0'199'-1365,"0"-190"-5461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0T05:08:08.238"/>
    </inkml:context>
    <inkml:brush xml:id="br0">
      <inkml:brushProperty name="width" value="0.03528" units="cm"/>
      <inkml:brushProperty name="height" value="0.03528" units="cm"/>
      <inkml:brushProperty name="color" value="#D29A1C"/>
    </inkml:brush>
  </inkml:definitions>
  <inkml:trace contextRef="#ctx0" brushRef="#br0">1 18 24575,'118'-7'0,"-104"5"0,116-7 0,-90 9-1365,-31 0-5461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0T05:08:08.239"/>
    </inkml:context>
    <inkml:brush xml:id="br0">
      <inkml:brushProperty name="width" value="0.03528" units="cm"/>
      <inkml:brushProperty name="height" value="0.03528" units="cm"/>
      <inkml:brushProperty name="color" value="#D29A1C"/>
    </inkml:brush>
  </inkml:definitions>
  <inkml:trace contextRef="#ctx0" brushRef="#br0">3 125 24575,'-1'-25'0,"0"17"0,1 0 0,0 0 0,0 1 0,0-1 0,1 0 0,4-14 0,-4 21 0,0-1 0,-1 0 0,1 0 0,1 1 0,-1-1 0,0 0 0,1 1 0,-2-1 0,2 1 0,0 0 0,-1-1 0,1 1 0,-1 0 0,1 0 0,0 0 0,0 0 0,-1 0 0,1 0 0,0 1 0,0-1 0,0 0 0,4 0 0,3 0 0,0 0 0,0 1 0,17 1 0,-9 0 0,-16-1 0,1 0 0,0 0 0,0 0 0,-1 0 0,1 1 0,0-1 0,0 1 0,-1-1 0,1 1 0,0 0 0,-1 0 0,1 0 0,-1-1 0,1 1 0,-1 1 0,1-1 0,-1 0 0,0 0 0,0 0 0,3 3 0,-3-1 0,1 0 0,-1 0 0,1 0 0,-1 0 0,0 0 0,0 0 0,0 1 0,-1-2 0,1 2 0,-1 5 0,8 41-1365,-7-44-5461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3:22:33.164"/>
    </inkml:context>
    <inkml:brush xml:id="br0">
      <inkml:brushProperty name="width" value="0.03528" units="cm"/>
      <inkml:brushProperty name="height" value="0.03528" units="cm"/>
    </inkml:brush>
  </inkml:definitions>
  <inkml:trace contextRef="#ctx0" brushRef="#br0">0 119 24575,'0'598'0,"20"-429"0,-20-146 0,-1-9 0,1 0 0,0 0 0,1 0 0,1 0 0,0 0 0,1 0 0,0-1 0,7 17 0,-9-27 0,1-1 0,0 0 0,-1 0 0,1 0 0,0-1 0,0 1 0,1 0 0,-1-1 0,0 1 0,0-1 0,1 0 0,-1 0 0,1 0 0,-1 0 0,1 0 0,-1-1 0,1 1 0,0-1 0,-1 1 0,6-1 0,63-2 0,-47 0 0,186 3 0,67-4 0,-275 2 0,0 1 0,0-1 0,0 1 0,0-1 0,0 0 0,0 0 0,0 0 0,0 0 0,0 0 0,0-1 0,-1 1 0,1 0 0,0-1 0,-1 1 0,1-1 0,-1 0 0,0 0 0,0 1 0,1-1 0,-1 0 0,0 0 0,-1 0 0,1 0 0,0 0 0,0 0 0,-1 0 0,1 0 0,-1-1 0,0 1 0,0 0 0,0-3 0,1-12 0,0 0 0,-1 0 0,-4-19 0,2 8 0,3-103 0,-3-57 0,-7 122 0,4 39 0,-1-48 0,7 24 0,0 12 0,-1 0 0,-2 0 0,-8-40 0,7 24 0,4 48 0,-1-1 0,0 1 0,0 0 0,-1 0 0,1-1 0,-2 1 0,1 0 0,-1 0 0,0 0 0,0 0 0,-5-8 0,5 13 0,0 0 0,-1 0 0,1 0 0,-1 1 0,1-1 0,-1 1 0,0-1 0,1 1 0,-1 0 0,0 0 0,0 0 0,0 0 0,0 1 0,0-1 0,0 1 0,-5 0 0,-59 2 0,42 0 0,-378 0 0,399-2-54,0 0-1,0 1 0,0-1 1,1 1-1,-1 0 1,0 0-1,0 0 0,0 1 1,1-1-1,-1 1 1,0 0-1,1 0 0,0 0 1,-1 1-1,1-1 0,0 1 1,0 0-1,1-1 1,-1 1-1,0 1 0,1-1 1,0 0-1,0 1 1,-3 6-1,-2 4-6771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3:22:33.165"/>
    </inkml:context>
    <inkml:brush xml:id="br0">
      <inkml:brushProperty name="width" value="0.03528" units="cm"/>
      <inkml:brushProperty name="height" value="0.03528" units="cm"/>
    </inkml:brush>
  </inkml:definitions>
  <inkml:trace contextRef="#ctx0" brushRef="#br0">1 1 24575,'640'0'-1365,"-621"0"-5461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3:22:33.166"/>
    </inkml:context>
    <inkml:brush xml:id="br0">
      <inkml:brushProperty name="width" value="0.05" units="cm"/>
      <inkml:brushProperty name="height" value="0.05" units="cm"/>
    </inkml:brush>
  </inkml:definitions>
  <inkml:trace contextRef="#ctx0" brushRef="#br0">1 0 24575,'0'0'-8191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3:22:33.162"/>
    </inkml:context>
    <inkml:brush xml:id="br0">
      <inkml:brushProperty name="width" value="0.025" units="cm"/>
      <inkml:brushProperty name="height" value="0.025" units="cm"/>
    </inkml:brush>
  </inkml:definitions>
  <inkml:trace contextRef="#ctx0" brushRef="#br0">0 2905 24575,'0'-11'0,"0"-5"0,0-5 0,0-6 0,0-2 0,0-2 0,0-4 0,0 3 0,0 0 0,1 0 0,1-1 0,-1-3 0,0-4 0,-1-4 0,0-3 0,0-2 0,1 2 0,0 5 0,1 6 0,2 4 0,0 2 0,0 2 0,2-1 0,0-2 0,0-3 0,1-3 0,-1-4 0,0-1 0,-2 3 0,-1-1 0,0 4 0,2 0 0,1-7 0,3-6 0,1-6 0,2-7 0,1 1 0,-2 5 0,0 4 0,-2 9 0,-1 6 0,-1 3 0,2 0 0,0-3 0,0 1 0,-1-1 0,1 3 0,-1 2 0,0 0 0,1 0 0,-1-1 0,2 1 0,1 2 0,2 0 0,0 0 0,0 1 0,1 1 0,-1-1 0,1-1 0,0 0 0,1-2 0,-1 1 0,-1 2 0,0 3 0,-2 3 0,1 2 0,1-1 0,1 0 0,1 0 0,-1 0 0,-1 1 0,-2 1 0,-1 1 0,0-3 0,3-3 0,1-3 0,2-4 0,-2 2 0,-1 1 0,-1 5 0,0 3 0,2 0 0,0 3 0,0-1 0,-1 1 0,-1 2 0,0 2 0,0-1 0,0 2 0,-1 1 0,-1 1 0,-1 2 0,0 0 0,-2 4 0,-1-2 0,0 2 0,-1 0 0,-1 0 0,0 0 0,-1 1 0,1 0 0,0 0 0,-3 2 0,0 1 0,-4 1 0,1 0 0,-3 0 0,0 0 0,-2 0 0,0 0 0,-2 0 0,-1 0 0,-1 0 0,0 0 0,-1 0 0,1 0 0,-1 0 0,-1 0 0,1 1 0,0 0 0,2 1 0,-1 1 0,0-2 0,0 0 0,0 1 0,2-1 0,2 0 0,0 0 0,2 0 0,0 2 0,0-1 0,1-1 0,0 1 0,3-2 0,0 1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3:22:33.163"/>
    </inkml:context>
    <inkml:brush xml:id="br0">
      <inkml:brushProperty name="width" value="0.025" units="cm"/>
      <inkml:brushProperty name="height" value="0.025" units="cm"/>
    </inkml:brush>
  </inkml:definitions>
  <inkml:trace contextRef="#ctx0" brushRef="#br0">31 0 24575,'-1'3'0,"0"1"0,-1-2 0,1-1 0,0 2 0,1 2 0,0 0 0,-1 2 0,0 0 0,0 0 0,0-1 0,1 0 0,-1 1 0,-1-1 0,2 2 0,-1-1 0,0 0 0,0 0 0,0 0 0,0-2 0,0 2 0,0-1 0,0 2 0,-1-1 0,2 0 0,-2 0 0,1-1 0,0 1 0,0-1 0,1-2 0,0-1 0,-1-1 0,0 0 0,1-1 0,0 1 0,0 1 0,0 0 0,0 1 0,0-2 0,0 0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3:21:24.137"/>
    </inkml:context>
    <inkml:brush xml:id="br0">
      <inkml:brushProperty name="width" value="0.05" units="cm"/>
      <inkml:brushProperty name="height" value="0.05" units="cm"/>
      <inkml:brushProperty name="color" value="#99BCEC"/>
    </inkml:brush>
  </inkml:definitions>
  <inkml:trace contextRef="#ctx0" brushRef="#br0">2413 2749 24575,'24'1'0,"200"17"0,-14-13 0,171 6 0,382-4 0,-434-10 0,-51 6 0,361-9 0,-296-38 0,-160 15 0,191-27 0,-312 49 0,0-3 0,0-3 0,-1-2 0,-1-3 0,61-27 0,-95 32 0,-1-2 0,-1 0 0,0-2 0,-1 0 0,39-39 0,-13 4 0,50-71 0,-90 111 0,-1-1 0,-1-1 0,0 0 0,-1 0 0,-1 0 0,0 0 0,-1-1 0,0 0 0,2-25 0,-1-14 0,-2-70 0,-3 121 0,0-5 0,-1-1 0,0 0 0,0 1 0,0-1 0,-1 1 0,0 0 0,-1 0 0,0 0 0,0 0 0,0 0 0,-1 0 0,-1 1 0,-4-8 0,5 10 0,0 1 0,-1 0 0,1-1 0,-1 1 0,0 1 0,0-1 0,0 1 0,0 0 0,-1 0 0,1 0 0,-1 1 0,0 0 0,0 0 0,0 0 0,0 1 0,0 0 0,0 0 0,-11 0 0,-40 0 0,0 2 0,-58 9 0,114-10 0,1 1 0,0-1 0,-1 0 0,1 0 0,-1 1 0,1-1 0,0 0 0,-1 0 0,1 0 0,-1 0 0,1 0 0,0 1 0,-1-1 0,1 0 0,-1 0 0,1 0 0,0 0 0,-1 0 0,1 0 0,-1-1 0,1 1 0,-1 0 0,1 0 0,0 0 0,-1 0 0,1 0 0,0-1 0,-1 1 0,1 0 0,-1 0 0,1 0 0,0-1 0,-1 1 0,1 0 0,0-1 0,0 1 0,-1 0 0,1-1 0,0 1 0,0 0 0,-1-1 0,1 1 0,0-1 0,0 1 0,0 0 0,0-1 0,0 1 0,0-1 0,0 1 0,-1 0 0,1-1 0,0 1 0,0-1 0,1 1 0,-1-1 0,0 1 0,0 0 0,0-1 0,0 1 0,0-1 0,0 1 0,0 0 0,1-1 0,-1 1 0,0 0 0,1-1 0,23-33 0,-11 17 0,-3-5 0,-1 0 0,0-1 0,-2 0 0,0 0 0,-2 0 0,-1-1 0,2-25 0,-3-7 0,-7-108 0,2 153 0,0 0 0,0 1 0,-1-1 0,0 1 0,-1 0 0,-1 0 0,1 0 0,-12-16 0,-5-6 0,-30-32 0,43 53 0,-38-40 0,-83-71 0,112 107 0,-1 0 0,-1 1 0,-22-13 0,32 23 0,0-1 0,1 2 0,-1-1 0,-1 2 0,1-1 0,0 1 0,-1 0 0,1 1 0,-1 0 0,-12 1 0,8 0 0,-1 0 0,1 2 0,0 0 0,0 0 0,-1 2 0,2-1 0,-1 2 0,0 0 0,1 0 0,-16 10 0,-6 3 0,11-6 0,1 0 0,0 2 0,1 0 0,1 1 0,-37 35 0,57-49 0,0 0 0,1 0 0,-1 0 0,0 0 0,0 0 0,0 0 0,0-1 0,0 1 0,0 0 0,0 0 0,0-1 0,0 1 0,0 0 0,0-1 0,0 1 0,-1-1 0,1 0 0,0 1 0,0-1 0,-1 0 0,1 0 0,0 0 0,0 0 0,-1 0 0,1 0 0,0 0 0,-1 0 0,1 0 0,0-1 0,0 1 0,-1 0 0,1-1 0,0 1 0,0-1 0,0 1 0,0-1 0,0 0 0,0 0 0,0 1 0,0-1 0,0 0 0,0 0 0,0 0 0,0 0 0,0 0 0,1 0 0,-2-2 0,-4-7 0,0 0 0,1-1 0,0 0 0,-4-17 0,0 3 0,-1 5 0,-1 0 0,-1 1 0,0 0 0,-2 1 0,0 0 0,-31-29 0,-112-82 0,106 90 0,-66-63 0,110 96 0,0 0 0,0 0 0,-1 1 0,1-1 0,-1 2 0,-1-1 0,1 1 0,-1 0 0,1 1 0,-1 0 0,0 1 0,0-1 0,0 2 0,-1-1 0,1 1 0,0 1 0,0 0 0,-1 0 0,1 0 0,0 2 0,0-1 0,-1 1 0,1 0 0,0 1 0,1 0 0,-1 0 0,0 1 0,1 0 0,0 1 0,0 0 0,0 0 0,1 0 0,0 1 0,-12 12 0,-7 9 0,12-14 0,0 1 0,0 1 0,1 0 0,1 1 0,1 0 0,0 1 0,1 0 0,1 1 0,-10 24 0,16-30 0,2-6 0,-1 0 0,0-1 0,0 1 0,0-1 0,0 0 0,-1 1 0,-4 5 0,5-13 0,0 0 0,0 0 0,0 0 0,0 0 0,0 0 0,1 0 0,-1 0 0,1 0 0,-1-1 0,1 1 0,0-1 0,-2-4 0,1 3 0,-26-47 0,7 13 0,-1 0 0,-52-67 0,45 72 0,-2 2 0,-1 1 0,-1 1 0,-2 2 0,-74-45 0,-56-38 0,157 106 0,-1 1 0,0-1 0,0 1 0,0 1 0,0 0 0,-1 0 0,1 1 0,-11 0 0,-82 3 0,38 2 0,53-5 0,0 2 0,0-1 0,0 2 0,1-1 0,-1 1 0,0 1 0,1 0 0,0 1 0,-1 0 0,1 0 0,1 1 0,-1 0 0,1 1 0,0 0 0,0 0 0,0 1 0,1 0 0,0 1 0,-7 8 0,-2 4 0,1 0 0,0 0 0,2 1 0,0 1 0,-21 47 0,35-68 0,-1 1 0,1-1 0,0 0 0,-1 0 0,0 1 0,1-1 0,-1 0 0,0 0 0,0 0 0,1 0 0,-1 0 0,0 0 0,0 0 0,0 0 0,-2 1 0,2-2 0,1 0 0,-1 0 0,1 0 0,-1 0 0,1 0 0,-1 0 0,1-1 0,-1 1 0,1 0 0,0 0 0,-1 0 0,1 0 0,-1-1 0,1 1 0,-1 0 0,1 0 0,0-1 0,-1 1 0,1 0 0,-1-1 0,1 1 0,0 0 0,0-1 0,-1 1 0,1 0 0,0-1 0,-1 1 0,1-1 0,-18-48 0,10 26 0,3 12 0,0 1 0,-2-1 0,1 1 0,-1 1 0,0-1 0,-1 1 0,0 0 0,-1 1 0,0 0 0,0 0 0,0 1 0,-1 0 0,-13-6 0,-15-6 0,0 2 0,-59-19 0,9 5 0,69 24 0,1 1 0,-1 2 0,0-1 0,0 2 0,-33-1 0,-100 7 0,118-1 0,23-2 0,0 0 0,1 1 0,-1 1 0,0 0 0,0 0 0,1 1 0,-1 0 0,1 1 0,0 1 0,0-1 0,1 1 0,-1 1 0,1 0 0,0 0 0,0 1 0,1 0 0,0 0 0,0 1 0,1 0 0,0 1 0,1-1 0,-1 1 0,-6 14 0,-39 67 0,33-58 0,1 0 0,-21 50 0,32-62 0,2 1 0,0-1 0,1 1 0,2 0 0,-2 23 0,4-42 0,0 0 0,0-1 0,0 0 0,0 0 0,-1 0 0,1 1 0,0-1 0,-1 0 0,1 0 0,-1 0 0,1 0 0,-1 0 0,0 0 0,1 0 0,-1 0 0,0 0 0,0 0 0,0 0 0,0 0 0,0 0 0,0-1 0,0 1 0,0 0 0,0-1 0,0 1 0,0-1 0,0 1 0,0-1 0,0 1 0,-1-1 0,1 0 0,0 0 0,0 1 0,-1-1 0,1 0 0,0 0 0,0 0 0,0 0 0,-1-1 0,1 1 0,0 0 0,0 0 0,0-1 0,-1 1 0,1-1 0,-1 0 0,-12-3 0,0-1 0,1-1 0,-16-9 0,12 7 0,-48-18 0,0 3 0,-1 3 0,-109-17 0,111 25 0,-1 3 0,-1 3 0,1 3 0,-68 6 0,122-1 0,0 0 0,0 1 0,0 0 0,0 1 0,1 0 0,-1 1 0,1 0 0,0 1 0,1 0 0,-1 1 0,1-1 0,0 2 0,-8 8 0,-2 3 0,2 0 0,0 1 0,1 1 0,-21 36 0,32-46 0,0-1 0,1 1 0,0 0 0,1 0 0,0 1 0,1-1 0,0 1 0,1-1 0,0 1 0,1-1 0,0 1 0,1 0 0,1-1 0,-1 1 0,2-1 0,-1 1 0,2-1 0,0 0 0,0 0 0,1-1 0,0 1 0,9 12 0,-14-22 0,0-1 0,1 0 0,-1 1 0,0-1 0,0 0 0,0 1 0,1-1 0,-1 0 0,0 1 0,0-1 0,0 1 0,0-1 0,0 0 0,0 1 0,0-1 0,0 1 0,0-1 0,0 1 0,0-1 0,0 0 0,0 1 0,0-1 0,0 1 0,0-1 0,0 0 0,-1 1 0,1-1 0,0 0 0,0 1 0,0-1 0,-1 0 0,1 1 0,0-1 0,-1 0 0,1 1 0,-1-1 0,-18 7 0,-28-5 0,44-2 0,-377-2 0,365 4 0,1 1 0,-1 0 0,1 1 0,0 0 0,0 1 0,1 1 0,-1 0 0,-13 9 0,-2 0 0,17-8 0,0 0 0,1 1 0,-1 0 0,1 1 0,1 0 0,0 0 0,0 2 0,1-1 0,0 1 0,1 0 0,0 1 0,1 0 0,0 0 0,1 0 0,1 1 0,-8 23 0,5-8 0,2 0 0,0 1 0,2-1 0,1 1 0,2 0 0,0 0 0,4 31 0,15-6 0,-18-53 0,-1-1 0,0 1 0,1 0 0,-1-1 0,0 1 0,1-1 0,-1 1 0,0-1 0,0 1 0,1-1 0,-1 1 0,0-1 0,0 0 0,0 1 0,0-1 0,1 0 0,-1 0 0,0 0 0,0 1 0,0-1 0,0 0 0,0 0 0,0 0 0,0-1 0,-1 1 0,-33 0 0,32 0 0,-40-2 0,25 0 0,0 1 0,-36 3 0,49-1 0,0 0 0,0 0 0,0 0 0,1 1 0,-1-1 0,0 1 0,1 0 0,0 0 0,-1 1 0,1-1 0,0 1 0,0 0 0,0 0 0,1 1 0,-6 5 0,-57 57 0,55-57 0,1 0 0,0 1 0,0 0 0,0 1 0,2-1 0,-1 2 0,2-1 0,-1 1 0,-10 24 0,10-12 0,1 0 0,1 0 0,1 1 0,1-1 0,1 1 0,1 0 0,1 1 0,1-1 0,2 0 0,0 0 0,7 25 0,-7-44 0,0-1 0,0 1 0,1 0 0,-1 0 0,1-1 0,1 0 0,-1 0 0,1 0 0,0 0 0,0 0 0,0-1 0,1 1 0,0-1 0,0 0 0,8 5 0,5 1 0,1-1 0,0-1 0,26 9 0,1 0 0,-45-17 0,0 0 0,0 0 0,0 0 0,0 1 0,-1-1 0,1 1 0,0-1 0,0 0 0,-1 1 0,1-1 0,0 1 0,-1 0 0,1-1 0,0 1 0,-1 0 0,1-1 0,-1 1 0,1 0 0,-1 0 0,1 0 0,-10 9 0,-42 6 0,26-10 0,15-1 0,1 0 0,-1 0 0,1 1 0,0 0 0,0 1 0,1 0 0,-1 0 0,2 1 0,-1 0 0,1 1 0,-8 12 0,-6 11 0,-30 68 0,26-48 0,21-45 0,1 0 0,0 0 0,1 1 0,-1-1 0,1 0 0,1 1 0,0 0 0,0-1 0,0 1 0,1 0 0,0-1 0,0 1 0,1 0 0,2 8 0,-2-11 0,1 1 0,0-1 0,0 0 0,0 0 0,1 0 0,0 0 0,0 0 0,0-1 0,0 1 0,1-1 0,0 0 0,-1 0 0,2 0 0,-1 0 0,0-1 0,1 0 0,0 0 0,-1 0 0,11 4 0,24 10 0,1-2 0,0-1 0,73 13 0,-59-19 0,105 3 0,-46-11-663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34"/>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3:21:24.138"/>
    </inkml:context>
    <inkml:brush xml:id="br0">
      <inkml:brushProperty name="width" value="0.05" units="cm"/>
      <inkml:brushProperty name="height" value="0.05" units="cm"/>
      <inkml:brushProperty name="color" value="#99BCEC"/>
    </inkml:brush>
  </inkml:definitions>
  <inkml:trace contextRef="#ctx0" brushRef="#br0">1 39 24575,'1051'0'0,"-944"-10"0,2 0 0,123-3 0,-170 8-12,76 5 0,-63 1-1329,-58-1-5485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3:21:24.134"/>
    </inkml:context>
    <inkml:brush xml:id="br0">
      <inkml:brushProperty name="width" value="0.035" units="cm"/>
      <inkml:brushProperty name="height" value="0.035" units="cm"/>
    </inkml:brush>
  </inkml:definitions>
  <inkml:trace contextRef="#ctx0" brushRef="#br0">1 77 24575,'0'11'0,"1"0"0,1 2 0,0-2 0,1 1 0,0-1 0,-1-1 0,2 1 0,0 0 0,0-1 0,2 1 0,-2-1 0,2-1 0,0 1 0,-1-2 0,2 2 0,-1-2 0,2 0 0,-1-2 0,1 2 0,12 9 0,-12-11 0,0 0 0,0-1 0,0 0 0,0 0 0,1-2 0,-1 2 0,1-3 0,1 1 0,-2-2 0,1 3 0,0-4 0,1 1 0,-1-1 0,0 0 0,1-1 0,-1 1 0,-1-2 0,1-1 0,1 1 0,-1-1 0,15-8 0,-12 3-65,0 0 0,0 0 0,0-1 0,-2 0 0,1-1 0,0-1 0,-2 0 0,0-1 0,1-1 0,-1 1 0,-1-1 0,0 0 0,-1-2 0,-1 1 0,1-1 0,-2 1 0,0-2 0,-1 1 0,0-1 0,4-31 0,-6 20-6761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3:21:24.135"/>
    </inkml:context>
    <inkml:brush xml:id="br0">
      <inkml:brushProperty name="width" value="0.035" units="cm"/>
      <inkml:brushProperty name="height" value="0.035" units="cm"/>
    </inkml:brush>
  </inkml:definitions>
  <inkml:trace contextRef="#ctx0" brushRef="#br0">1 142 24575,'4'0'0,"0"-5"0,1-6 0,3-12 0,2-6 0,4 2 0,6 6 0,3 5 0,1 6 0,-3 15 0,-5 11 0,-1 8 0,-3 3 0,-4-1-8191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3T13:21:24.136"/>
    </inkml:context>
    <inkml:brush xml:id="br0">
      <inkml:brushProperty name="width" value="0.035" units="cm"/>
      <inkml:brushProperty name="height" value="0.035" units="cm"/>
    </inkml:brush>
  </inkml:definitions>
  <inkml:trace contextRef="#ctx0" brushRef="#br0">1 144 24575,'0'-4'0,"0"-13"0,4-2 0,0-3 0,1-3 0,3 3 0,6 6 0,2 4 0,4 6 0,-3 8 0,5 2 0,-2 13 0,0 2 0,-4 3 0,0-2 0,-2-1 0,-5 4 0,-4-6-8191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62"/>
    </inkml:context>
    <inkml:brush xml:id="br0">
      <inkml:brushProperty name="width" value="0.05292" units="cm"/>
      <inkml:brushProperty name="height" value="0.05292" units="cm"/>
    </inkml:brush>
  </inkml:definitions>
  <inkml:trace contextRef="#ctx0" brushRef="#br0">1 0 24575,'412'0'-1365,"-399"0"-5461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63"/>
    </inkml:context>
    <inkml:brush xml:id="br0">
      <inkml:brushProperty name="width" value="0.05292" units="cm"/>
      <inkml:brushProperty name="height" value="0.05292" units="cm"/>
    </inkml:brush>
  </inkml:definitions>
  <inkml:trace contextRef="#ctx0" brushRef="#br0">1 0 24575,'412'0'-1365,"-399"0"-5461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64"/>
    </inkml:context>
    <inkml:brush xml:id="br0">
      <inkml:brushProperty name="width" value="0.05292" units="cm"/>
      <inkml:brushProperty name="height" value="0.05292" units="cm"/>
    </inkml:brush>
  </inkml:definitions>
  <inkml:trace contextRef="#ctx0" brushRef="#br0">1 0 24575,'412'0'-1365,"-399"0"-5461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58"/>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59"/>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60"/>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35"/>
    </inkml:context>
    <inkml:brush xml:id="br0">
      <inkml:brushProperty name="width" value="0.03528" units="cm"/>
      <inkml:brushProperty name="height" value="0.03528" units="cm"/>
    </inkml:brush>
  </inkml:definitions>
  <inkml:trace contextRef="#ctx0" brushRef="#br0">0 0 24575,'0'0'-8191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61"/>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57"/>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54"/>
    </inkml:context>
    <inkml:brush xml:id="br0">
      <inkml:brushProperty name="width" value="0.05292" units="cm"/>
      <inkml:brushProperty name="height" value="0.05292" units="cm"/>
    </inkml:brush>
  </inkml:definitions>
  <inkml:trace contextRef="#ctx0" brushRef="#br0">1 0 24575,'412'0'-1365,"-399"0"-5461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55"/>
    </inkml:context>
    <inkml:brush xml:id="br0">
      <inkml:brushProperty name="width" value="0.05292" units="cm"/>
      <inkml:brushProperty name="height" value="0.05292" units="cm"/>
    </inkml:brush>
  </inkml:definitions>
  <inkml:trace contextRef="#ctx0" brushRef="#br0">1 0 24575,'412'0'-1365,"-399"0"-5461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56"/>
    </inkml:context>
    <inkml:brush xml:id="br0">
      <inkml:brushProperty name="width" value="0.05292" units="cm"/>
      <inkml:brushProperty name="height" value="0.05292" units="cm"/>
    </inkml:brush>
  </inkml:definitions>
  <inkml:trace contextRef="#ctx0" brushRef="#br0">1 0 24575,'412'0'-1365,"-399"0"-5461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50"/>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51"/>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52"/>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53"/>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49"/>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36"/>
    </inkml:context>
    <inkml:brush xml:id="br0">
      <inkml:brushProperty name="width" value="0.03528" units="cm"/>
      <inkml:brushProperty name="height" value="0.03528" units="cm"/>
    </inkml:brush>
  </inkml:definitions>
  <inkml:trace contextRef="#ctx0" brushRef="#br0">1 0 24575,'0'0'-8191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46"/>
    </inkml:context>
    <inkml:brush xml:id="br0">
      <inkml:brushProperty name="width" value="0.05292" units="cm"/>
      <inkml:brushProperty name="height" value="0.05292" units="cm"/>
    </inkml:brush>
  </inkml:definitions>
  <inkml:trace contextRef="#ctx0" brushRef="#br0">1 0 24575,'412'0'-1365,"-399"0"-5461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47"/>
    </inkml:context>
    <inkml:brush xml:id="br0">
      <inkml:brushProperty name="width" value="0.05292" units="cm"/>
      <inkml:brushProperty name="height" value="0.05292" units="cm"/>
    </inkml:brush>
  </inkml:definitions>
  <inkml:trace contextRef="#ctx0" brushRef="#br0">1 0 24575,'412'0'-1365,"-399"0"-5461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48"/>
    </inkml:context>
    <inkml:brush xml:id="br0">
      <inkml:brushProperty name="width" value="0.05292" units="cm"/>
      <inkml:brushProperty name="height" value="0.05292" units="cm"/>
    </inkml:brush>
  </inkml:definitions>
  <inkml:trace contextRef="#ctx0" brushRef="#br0">1 0 24575,'412'0'-1365,"-399"0"-5461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42"/>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43"/>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44"/>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45"/>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41"/>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38"/>
    </inkml:context>
    <inkml:brush xml:id="br0">
      <inkml:brushProperty name="width" value="0.05292" units="cm"/>
      <inkml:brushProperty name="height" value="0.05292" units="cm"/>
    </inkml:brush>
  </inkml:definitions>
  <inkml:trace contextRef="#ctx0" brushRef="#br0">1 0 24575,'412'0'-1365,"-399"0"-5461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39"/>
    </inkml:context>
    <inkml:brush xml:id="br0">
      <inkml:brushProperty name="width" value="0.05292" units="cm"/>
      <inkml:brushProperty name="height" value="0.05292" units="cm"/>
    </inkml:brush>
  </inkml:definitions>
  <inkml:trace contextRef="#ctx0" brushRef="#br0">1 0 24575,'412'0'-1365,"-399"0"-5461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37"/>
    </inkml:context>
    <inkml:brush xml:id="br0">
      <inkml:brushProperty name="width" value="0.03528" units="cm"/>
      <inkml:brushProperty name="height" value="0.03528" units="cm"/>
    </inkml:brush>
  </inkml:definitions>
  <inkml:trace contextRef="#ctx0" brushRef="#br0">1 0 24575,'0'0'-8191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40"/>
    </inkml:context>
    <inkml:brush xml:id="br0">
      <inkml:brushProperty name="width" value="0.05292" units="cm"/>
      <inkml:brushProperty name="height" value="0.05292" units="cm"/>
    </inkml:brush>
  </inkml:definitions>
  <inkml:trace contextRef="#ctx0" brushRef="#br0">1 0 24575,'412'0'-1365,"-399"0"-5461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34"/>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35"/>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36"/>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37"/>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33"/>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30"/>
    </inkml:context>
    <inkml:brush xml:id="br0">
      <inkml:brushProperty name="width" value="0.05292" units="cm"/>
      <inkml:brushProperty name="height" value="0.05292" units="cm"/>
    </inkml:brush>
  </inkml:definitions>
  <inkml:trace contextRef="#ctx0" brushRef="#br0">1 0 24575,'412'0'-1365,"-399"0"-5461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31"/>
    </inkml:context>
    <inkml:brush xml:id="br0">
      <inkml:brushProperty name="width" value="0.05292" units="cm"/>
      <inkml:brushProperty name="height" value="0.05292" units="cm"/>
    </inkml:brush>
  </inkml:definitions>
  <inkml:trace contextRef="#ctx0" brushRef="#br0">1 0 24575,'412'0'-1365,"-399"0"-5461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32"/>
    </inkml:context>
    <inkml:brush xml:id="br0">
      <inkml:brushProperty name="width" value="0.05292" units="cm"/>
      <inkml:brushProperty name="height" value="0.05292" units="cm"/>
    </inkml:brush>
  </inkml:definitions>
  <inkml:trace contextRef="#ctx0" brushRef="#br0">1 0 24575,'412'0'-1365,"-399"0"-5461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26"/>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50:50.411"/>
    </inkml:context>
    <inkml:brush xml:id="br0">
      <inkml:brushProperty name="width" value="0.05" units="cm"/>
      <inkml:brushProperty name="height" value="0.05" units="cm"/>
      <inkml:brushProperty name="color" value="#D29A1C"/>
    </inkml:brush>
  </inkml:definitions>
  <inkml:trace contextRef="#ctx0" brushRef="#br0">0 0 24575,'49'0'0,"0"0"0,10 0 0,-22 0 0,-35 0 0,0 0 0,0 0 0,-1 1 0,0 0 0,-1 0 0,0 2 0,0 1 0,0 4 0,0 1 0,0 0 0,0-1 0,0-3 0,0-1 0,0-2 0,0 0 0,0 1 0,0 1 0,0 1 0,0 0 0,0-2 0,0-1 0,0-1 0,0 1 0,0 0 0,0 1 0,0-1 0,0 1 0,0-2 0,0-1 0,0 1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38"/>
    </inkml:context>
    <inkml:brush xml:id="br0">
      <inkml:brushProperty name="width" value="0.03528" units="cm"/>
      <inkml:brushProperty name="height" value="0.03528" units="cm"/>
    </inkml:brush>
  </inkml:definitions>
  <inkml:trace contextRef="#ctx0" brushRef="#br0">0 0 24575,'0'0'-8191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27"/>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28"/>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29"/>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25"/>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22"/>
    </inkml:context>
    <inkml:brush xml:id="br0">
      <inkml:brushProperty name="width" value="0.05292" units="cm"/>
      <inkml:brushProperty name="height" value="0.05292" units="cm"/>
    </inkml:brush>
  </inkml:definitions>
  <inkml:trace contextRef="#ctx0" brushRef="#br0">1 0 24575,'412'0'-1365,"-399"0"-5461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23"/>
    </inkml:context>
    <inkml:brush xml:id="br0">
      <inkml:brushProperty name="width" value="0.05292" units="cm"/>
      <inkml:brushProperty name="height" value="0.05292" units="cm"/>
    </inkml:brush>
  </inkml:definitions>
  <inkml:trace contextRef="#ctx0" brushRef="#br0">1 0 24575,'412'0'-1365,"-399"0"-5461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24"/>
    </inkml:context>
    <inkml:brush xml:id="br0">
      <inkml:brushProperty name="width" value="0.05292" units="cm"/>
      <inkml:brushProperty name="height" value="0.05292" units="cm"/>
    </inkml:brush>
  </inkml:definitions>
  <inkml:trace contextRef="#ctx0" brushRef="#br0">1 0 24575,'412'0'-1365,"-399"0"-5461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18"/>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19"/>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20"/>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39"/>
    </inkml:context>
    <inkml:brush xml:id="br0">
      <inkml:brushProperty name="width" value="0.035" units="cm"/>
      <inkml:brushProperty name="height" value="0.035" units="cm"/>
    </inkml:brush>
  </inkml:definitions>
  <inkml:trace contextRef="#ctx0" brushRef="#br0">0 0 24575,'0'0'-8191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21"/>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17"/>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14"/>
    </inkml:context>
    <inkml:brush xml:id="br0">
      <inkml:brushProperty name="width" value="0.05292" units="cm"/>
      <inkml:brushProperty name="height" value="0.05292" units="cm"/>
    </inkml:brush>
  </inkml:definitions>
  <inkml:trace contextRef="#ctx0" brushRef="#br0">1 0 24575,'412'0'-1365,"-399"0"-5461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15"/>
    </inkml:context>
    <inkml:brush xml:id="br0">
      <inkml:brushProperty name="width" value="0.05292" units="cm"/>
      <inkml:brushProperty name="height" value="0.05292" units="cm"/>
    </inkml:brush>
  </inkml:definitions>
  <inkml:trace contextRef="#ctx0" brushRef="#br0">1 0 24575,'412'0'-1365,"-399"0"-5461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16"/>
    </inkml:context>
    <inkml:brush xml:id="br0">
      <inkml:brushProperty name="width" value="0.05292" units="cm"/>
      <inkml:brushProperty name="height" value="0.05292" units="cm"/>
    </inkml:brush>
  </inkml:definitions>
  <inkml:trace contextRef="#ctx0" brushRef="#br0">1 0 24575,'412'0'-1365,"-399"0"-5461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10"/>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11"/>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12"/>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13"/>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09"/>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40"/>
    </inkml:context>
    <inkml:brush xml:id="br0">
      <inkml:brushProperty name="width" value="0.035" units="cm"/>
      <inkml:brushProperty name="height" value="0.035" units="cm"/>
    </inkml:brush>
  </inkml:definitions>
  <inkml:trace contextRef="#ctx0" brushRef="#br0">0 0 24575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06"/>
    </inkml:context>
    <inkml:brush xml:id="br0">
      <inkml:brushProperty name="width" value="0.05292" units="cm"/>
      <inkml:brushProperty name="height" value="0.05292" units="cm"/>
    </inkml:brush>
  </inkml:definitions>
  <inkml:trace contextRef="#ctx0" brushRef="#br0">1 0 24575,'412'0'-1365,"-399"0"-5461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07"/>
    </inkml:context>
    <inkml:brush xml:id="br0">
      <inkml:brushProperty name="width" value="0.05292" units="cm"/>
      <inkml:brushProperty name="height" value="0.05292" units="cm"/>
    </inkml:brush>
  </inkml:definitions>
  <inkml:trace contextRef="#ctx0" brushRef="#br0">1 0 24575,'412'0'-1365,"-399"0"-5461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08"/>
    </inkml:context>
    <inkml:brush xml:id="br0">
      <inkml:brushProperty name="width" value="0.05292" units="cm"/>
      <inkml:brushProperty name="height" value="0.05292" units="cm"/>
    </inkml:brush>
  </inkml:definitions>
  <inkml:trace contextRef="#ctx0" brushRef="#br0">1 0 24575,'412'0'-1365,"-399"0"-5461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02"/>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03"/>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04"/>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05"/>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01"/>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98"/>
    </inkml:context>
    <inkml:brush xml:id="br0">
      <inkml:brushProperty name="width" value="0.05292" units="cm"/>
      <inkml:brushProperty name="height" value="0.05292" units="cm"/>
    </inkml:brush>
  </inkml:definitions>
  <inkml:trace contextRef="#ctx0" brushRef="#br0">1 0 24575,'412'0'-1365,"-399"0"-5461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99"/>
    </inkml:context>
    <inkml:brush xml:id="br0">
      <inkml:brushProperty name="width" value="0.05292" units="cm"/>
      <inkml:brushProperty name="height" value="0.05292" units="cm"/>
    </inkml:brush>
  </inkml:definitions>
  <inkml:trace contextRef="#ctx0" brushRef="#br0">1 0 24575,'412'0'-1365,"-399"0"-5461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41"/>
    </inkml:context>
    <inkml:brush xml:id="br0">
      <inkml:brushProperty name="width" value="0.025" units="cm"/>
      <inkml:brushProperty name="height" value="0.025" units="cm"/>
    </inkml:brush>
  </inkml:definitions>
  <inkml:trace contextRef="#ctx0" brushRef="#br0">7 1 24575,'0'1'0,"0"1"0,0 2 0,0 4 0,0 1 0,0 0 0,0 2 0,0 1 0,-1-2 0,0-2 0,0-1 0,-1 0 0,2-1 0,-1 0 0,1-1-8191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500"/>
    </inkml:context>
    <inkml:brush xml:id="br0">
      <inkml:brushProperty name="width" value="0.05292" units="cm"/>
      <inkml:brushProperty name="height" value="0.05292" units="cm"/>
    </inkml:brush>
  </inkml:definitions>
  <inkml:trace contextRef="#ctx0" brushRef="#br0">1 0 24575,'412'0'-1365,"-399"0"-5461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94"/>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95"/>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96"/>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97"/>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93"/>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90"/>
    </inkml:context>
    <inkml:brush xml:id="br0">
      <inkml:brushProperty name="width" value="0.05292" units="cm"/>
      <inkml:brushProperty name="height" value="0.05292" units="cm"/>
    </inkml:brush>
  </inkml:definitions>
  <inkml:trace contextRef="#ctx0" brushRef="#br0">1 0 24575,'412'0'-1365,"-399"0"-5461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91"/>
    </inkml:context>
    <inkml:brush xml:id="br0">
      <inkml:brushProperty name="width" value="0.05292" units="cm"/>
      <inkml:brushProperty name="height" value="0.05292" units="cm"/>
    </inkml:brush>
  </inkml:definitions>
  <inkml:trace contextRef="#ctx0" brushRef="#br0">1 0 24575,'412'0'-1365,"-399"0"-5461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92"/>
    </inkml:context>
    <inkml:brush xml:id="br0">
      <inkml:brushProperty name="width" value="0.05292" units="cm"/>
      <inkml:brushProperty name="height" value="0.05292" units="cm"/>
    </inkml:brush>
  </inkml:definitions>
  <inkml:trace contextRef="#ctx0" brushRef="#br0">1 0 24575,'412'0'-1365,"-399"0"-5461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86"/>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42"/>
    </inkml:context>
    <inkml:brush xml:id="br0">
      <inkml:brushProperty name="width" value="0.025" units="cm"/>
      <inkml:brushProperty name="height" value="0.025" units="cm"/>
    </inkml:brush>
  </inkml:definitions>
  <inkml:trace contextRef="#ctx0" brushRef="#br0">0 1 24575,'0'1'0,"0"1"0,0 2 0,0 2 0,0 0 0,0 0 0,0 2 0,0 0 0,0 1 0,0-1 0,0-1 0,0 1 0,0-1 0,0 0 0,0 0-8191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87"/>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88"/>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89"/>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85"/>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82"/>
    </inkml:context>
    <inkml:brush xml:id="br0">
      <inkml:brushProperty name="width" value="0.05292" units="cm"/>
      <inkml:brushProperty name="height" value="0.05292" units="cm"/>
    </inkml:brush>
  </inkml:definitions>
  <inkml:trace contextRef="#ctx0" brushRef="#br0">1 0 24575,'412'0'-1365,"-399"0"-5461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83"/>
    </inkml:context>
    <inkml:brush xml:id="br0">
      <inkml:brushProperty name="width" value="0.05292" units="cm"/>
      <inkml:brushProperty name="height" value="0.05292" units="cm"/>
    </inkml:brush>
  </inkml:definitions>
  <inkml:trace contextRef="#ctx0" brushRef="#br0">1 0 24575,'412'0'-1365,"-399"0"-5461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84"/>
    </inkml:context>
    <inkml:brush xml:id="br0">
      <inkml:brushProperty name="width" value="0.05292" units="cm"/>
      <inkml:brushProperty name="height" value="0.05292" units="cm"/>
    </inkml:brush>
  </inkml:definitions>
  <inkml:trace contextRef="#ctx0" brushRef="#br0">1 0 24575,'412'0'-1365,"-399"0"-5461</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78"/>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79"/>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80"/>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43"/>
    </inkml:context>
    <inkml:brush xml:id="br0">
      <inkml:brushProperty name="width" value="0.025" units="cm"/>
      <inkml:brushProperty name="height" value="0.025" units="cm"/>
    </inkml:brush>
  </inkml:definitions>
  <inkml:trace contextRef="#ctx0" brushRef="#br0">1 1 24575,'0'1'0,"0"2"0,1 1 0,0 1 0,1 1 0,-1 0 0,0 1 0,-1 1 0,0 1 0,1-1 0,-1 0 0,-1-1 0,1 1 0,0-1 0,0-2-8191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81"/>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77"/>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74"/>
    </inkml:context>
    <inkml:brush xml:id="br0">
      <inkml:brushProperty name="width" value="0.05292" units="cm"/>
      <inkml:brushProperty name="height" value="0.05292" units="cm"/>
    </inkml:brush>
  </inkml:definitions>
  <inkml:trace contextRef="#ctx0" brushRef="#br0">1 0 24575,'412'0'-1365,"-399"0"-5461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75"/>
    </inkml:context>
    <inkml:brush xml:id="br0">
      <inkml:brushProperty name="width" value="0.05292" units="cm"/>
      <inkml:brushProperty name="height" value="0.05292" units="cm"/>
    </inkml:brush>
  </inkml:definitions>
  <inkml:trace contextRef="#ctx0" brushRef="#br0">1 0 24575,'412'0'-1365,"-399"0"-5461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76"/>
    </inkml:context>
    <inkml:brush xml:id="br0">
      <inkml:brushProperty name="width" value="0.05292" units="cm"/>
      <inkml:brushProperty name="height" value="0.05292" units="cm"/>
    </inkml:brush>
  </inkml:definitions>
  <inkml:trace contextRef="#ctx0" brushRef="#br0">1 0 24575,'412'0'-1365,"-399"0"-5461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70"/>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71"/>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72"/>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73"/>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69"/>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1:30.344"/>
    </inkml:context>
    <inkml:brush xml:id="br0">
      <inkml:brushProperty name="width" value="0.025" units="cm"/>
      <inkml:brushProperty name="height" value="0.025" units="cm"/>
    </inkml:brush>
  </inkml:definitions>
  <inkml:trace contextRef="#ctx0" brushRef="#br0">1 1 24575,'0'2'0,"0"2"0,0 1 0,0 2 0,0 0 0,0 0 0,0 0 0,0 1 0,0 0 0,0 0 0,0 0 0,0 0 0,0-2-8191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66"/>
    </inkml:context>
    <inkml:brush xml:id="br0">
      <inkml:brushProperty name="width" value="0.05292" units="cm"/>
      <inkml:brushProperty name="height" value="0.05292" units="cm"/>
    </inkml:brush>
  </inkml:definitions>
  <inkml:trace contextRef="#ctx0" brushRef="#br0">1 0 24575,'412'0'-1365,"-399"0"-5461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67"/>
    </inkml:context>
    <inkml:brush xml:id="br0">
      <inkml:brushProperty name="width" value="0.05292" units="cm"/>
      <inkml:brushProperty name="height" value="0.05292" units="cm"/>
    </inkml:brush>
  </inkml:definitions>
  <inkml:trace contextRef="#ctx0" brushRef="#br0">1 0 24575,'412'0'-1365,"-399"0"-5461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68"/>
    </inkml:context>
    <inkml:brush xml:id="br0">
      <inkml:brushProperty name="width" value="0.05292" units="cm"/>
      <inkml:brushProperty name="height" value="0.05292" units="cm"/>
    </inkml:brush>
  </inkml:definitions>
  <inkml:trace contextRef="#ctx0" brushRef="#br0">1 0 24575,'412'0'-1365,"-399"0"-5461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62"/>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63"/>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64"/>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65"/>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61"/>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58"/>
    </inkml:context>
    <inkml:brush xml:id="br0">
      <inkml:brushProperty name="width" value="0.05292" units="cm"/>
      <inkml:brushProperty name="height" value="0.05292" units="cm"/>
    </inkml:brush>
  </inkml:definitions>
  <inkml:trace contextRef="#ctx0" brushRef="#br0">1 0 24575,'412'0'-1365,"-399"0"-5461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59"/>
    </inkml:context>
    <inkml:brush xml:id="br0">
      <inkml:brushProperty name="width" value="0.05292" units="cm"/>
      <inkml:brushProperty name="height" value="0.05292" units="cm"/>
    </inkml:brush>
  </inkml:definitions>
  <inkml:trace contextRef="#ctx0" brushRef="#br0">1 0 24575,'412'0'-1365,"-399"0"-5461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33"/>
    </inkml:context>
    <inkml:brush xml:id="br0">
      <inkml:brushProperty name="width" value="0.03528" units="cm"/>
      <inkml:brushProperty name="height" value="0.03528" units="cm"/>
    </inkml:brush>
  </inkml:definitions>
  <inkml:trace contextRef="#ctx0" brushRef="#br0">166 0 24575,'-5'71'0,"-2"-1"0,-4 0 0,-34 119 0,23-104 0,-22 119 0,36-163 0,3-23 0,2 1 0,0-1 0,0 21 0,3-18-455,-1-1 0,-6 32 0,5-47-6371</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60"/>
    </inkml:context>
    <inkml:brush xml:id="br0">
      <inkml:brushProperty name="width" value="0.05292" units="cm"/>
      <inkml:brushProperty name="height" value="0.05292" units="cm"/>
    </inkml:brush>
  </inkml:definitions>
  <inkml:trace contextRef="#ctx0" brushRef="#br0">1 0 24575,'412'0'-1365,"-399"0"-5461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54"/>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55"/>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56"/>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57"/>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53"/>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50"/>
    </inkml:context>
    <inkml:brush xml:id="br0">
      <inkml:brushProperty name="width" value="0.05292" units="cm"/>
      <inkml:brushProperty name="height" value="0.05292" units="cm"/>
    </inkml:brush>
  </inkml:definitions>
  <inkml:trace contextRef="#ctx0" brushRef="#br0">1 0 24575,'412'0'-1365,"-399"0"-5461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51"/>
    </inkml:context>
    <inkml:brush xml:id="br0">
      <inkml:brushProperty name="width" value="0.05292" units="cm"/>
      <inkml:brushProperty name="height" value="0.05292" units="cm"/>
    </inkml:brush>
  </inkml:definitions>
  <inkml:trace contextRef="#ctx0" brushRef="#br0">1 0 24575,'412'0'-1365,"-399"0"-5461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52"/>
    </inkml:context>
    <inkml:brush xml:id="br0">
      <inkml:brushProperty name="width" value="0.05292" units="cm"/>
      <inkml:brushProperty name="height" value="0.05292" units="cm"/>
    </inkml:brush>
  </inkml:definitions>
  <inkml:trace contextRef="#ctx0" brushRef="#br0">1 0 24575,'412'0'-1365,"-399"0"-5461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46"/>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55"/>
    </inkml:context>
    <inkml:brush xml:id="br0">
      <inkml:brushProperty name="width" value="0.03528" units="cm"/>
      <inkml:brushProperty name="height" value="0.03528" units="cm"/>
    </inkml:brush>
  </inkml:definitions>
  <inkml:trace contextRef="#ctx0" brushRef="#br0">0 8 24575,'912'-8'-1365,"-906"8"-5461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47"/>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48"/>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49"/>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45"/>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42"/>
    </inkml:context>
    <inkml:brush xml:id="br0">
      <inkml:brushProperty name="width" value="0.05292" units="cm"/>
      <inkml:brushProperty name="height" value="0.05292" units="cm"/>
    </inkml:brush>
  </inkml:definitions>
  <inkml:trace contextRef="#ctx0" brushRef="#br0">1 0 24575,'412'0'-1365,"-399"0"-5461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43"/>
    </inkml:context>
    <inkml:brush xml:id="br0">
      <inkml:brushProperty name="width" value="0.05292" units="cm"/>
      <inkml:brushProperty name="height" value="0.05292" units="cm"/>
    </inkml:brush>
  </inkml:definitions>
  <inkml:trace contextRef="#ctx0" brushRef="#br0">1 0 24575,'412'0'-1365,"-399"0"-5461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44"/>
    </inkml:context>
    <inkml:brush xml:id="br0">
      <inkml:brushProperty name="width" value="0.05292" units="cm"/>
      <inkml:brushProperty name="height" value="0.05292" units="cm"/>
    </inkml:brush>
  </inkml:definitions>
  <inkml:trace contextRef="#ctx0" brushRef="#br0">1 0 24575,'412'0'-1365,"-399"0"-5461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38"/>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39"/>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40"/>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56"/>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41"/>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37"/>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34"/>
    </inkml:context>
    <inkml:brush xml:id="br0">
      <inkml:brushProperty name="width" value="0.05292" units="cm"/>
      <inkml:brushProperty name="height" value="0.05292" units="cm"/>
    </inkml:brush>
  </inkml:definitions>
  <inkml:trace contextRef="#ctx0" brushRef="#br0">1 0 24575,'412'0'-1365,"-399"0"-5461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35"/>
    </inkml:context>
    <inkml:brush xml:id="br0">
      <inkml:brushProperty name="width" value="0.05292" units="cm"/>
      <inkml:brushProperty name="height" value="0.05292" units="cm"/>
    </inkml:brush>
  </inkml:definitions>
  <inkml:trace contextRef="#ctx0" brushRef="#br0">1 0 24575,'412'0'-1365,"-399"0"-5461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36"/>
    </inkml:context>
    <inkml:brush xml:id="br0">
      <inkml:brushProperty name="width" value="0.05292" units="cm"/>
      <inkml:brushProperty name="height" value="0.05292" units="cm"/>
    </inkml:brush>
  </inkml:definitions>
  <inkml:trace contextRef="#ctx0" brushRef="#br0">1 0 24575,'412'0'-1365,"-399"0"-5461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30"/>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31"/>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32"/>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33"/>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29"/>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20:50:50.412"/>
    </inkml:context>
    <inkml:brush xml:id="br0">
      <inkml:brushProperty name="width" value="0.05" units="cm"/>
      <inkml:brushProperty name="height" value="0.05" units="cm"/>
      <inkml:brushProperty name="color" value="#D29A1C"/>
    </inkml:brush>
  </inkml:definitions>
  <inkml:trace contextRef="#ctx0" brushRef="#br0">0 0 24575,'0'8'0,"0"-1"0,0-5 0,0 0 0,0 0 0,0-1 0,0 1 0,0-1 0,0 0 0,0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34"/>
    </inkml:context>
    <inkml:brush xml:id="br0">
      <inkml:brushProperty name="width" value="0.03528" units="cm"/>
      <inkml:brushProperty name="height" value="0.03528" units="cm"/>
    </inkml:brush>
  </inkml:definitions>
  <inkml:trace contextRef="#ctx0" brushRef="#br0">0 1 24575,'31'43'0,"-27"-37"0,0 2 0,0-1 0,-1 0 0,0 1 0,-1-1 0,1 1 0,-2 0 0,1 0 0,-1 0 0,1 15 0,-3-21 0,1-1 0,0 1 0,0 0 0,0-1 0,1 1 0,-1-1 0,0 1 0,1-1 0,-1 1 0,1-1 0,-1 1 0,1-1 0,0 1 0,-1-1 0,1 1 0,0-1 0,0 0 0,0 0 0,0 1 0,0-1 0,1 0 0,-1 0 0,0 0 0,0 0 0,1 0 0,-1-1 0,0 1 0,3 1 0,3 0 0,0 0 0,1-1 0,-1 0 0,0 0 0,11-1 0,-13 0 0,-1 0 0,1 0 0,-1 0 0,1 0 0,0 1 0,-1 0 0,1 0 0,-1 0 0,0 0 0,1 1 0,-1-1 0,0 1 0,0 0 0,0 1 0,6 3 0,0 6 0,-6-6 0,1-1 0,-1 0 0,1 0 0,1 0 0,-1 0 0,10 5 0,50 42 0,-55-46-105,-5-4-75,-1 0 0,0 0 0,0 1 0,0 0 0,0 0 0,7 6 0,-7-4-6646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26"/>
    </inkml:context>
    <inkml:brush xml:id="br0">
      <inkml:brushProperty name="width" value="0.05292" units="cm"/>
      <inkml:brushProperty name="height" value="0.05292" units="cm"/>
    </inkml:brush>
  </inkml:definitions>
  <inkml:trace contextRef="#ctx0" brushRef="#br0">1 0 24575,'412'0'-1365,"-399"0"-5461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27"/>
    </inkml:context>
    <inkml:brush xml:id="br0">
      <inkml:brushProperty name="width" value="0.05292" units="cm"/>
      <inkml:brushProperty name="height" value="0.05292" units="cm"/>
    </inkml:brush>
  </inkml:definitions>
  <inkml:trace contextRef="#ctx0" brushRef="#br0">1 0 24575,'412'0'-1365,"-399"0"-5461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28"/>
    </inkml:context>
    <inkml:brush xml:id="br0">
      <inkml:brushProperty name="width" value="0.05292" units="cm"/>
      <inkml:brushProperty name="height" value="0.05292" units="cm"/>
    </inkml:brush>
  </inkml:definitions>
  <inkml:trace contextRef="#ctx0" brushRef="#br0">1 0 24575,'412'0'-1365,"-399"0"-5461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22"/>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23"/>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24"/>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25"/>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21"/>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18"/>
    </inkml:context>
    <inkml:brush xml:id="br0">
      <inkml:brushProperty name="width" value="0.05292" units="cm"/>
      <inkml:brushProperty name="height" value="0.05292" units="cm"/>
    </inkml:brush>
  </inkml:definitions>
  <inkml:trace contextRef="#ctx0" brushRef="#br0">1 0 24575,'412'0'-1365,"-399"0"-5461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19"/>
    </inkml:context>
    <inkml:brush xml:id="br0">
      <inkml:brushProperty name="width" value="0.05292" units="cm"/>
      <inkml:brushProperty name="height" value="0.05292" units="cm"/>
    </inkml:brush>
  </inkml:definitions>
  <inkml:trace contextRef="#ctx0" brushRef="#br0">1 0 24575,'412'0'-1365,"-399"0"-5461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35"/>
    </inkml:context>
    <inkml:brush xml:id="br0">
      <inkml:brushProperty name="width" value="0.03528" units="cm"/>
      <inkml:brushProperty name="height" value="0.03528" units="cm"/>
    </inkml:brush>
  </inkml:definitions>
  <inkml:trace contextRef="#ctx0" brushRef="#br0">273 5 24575,'-11'-1'0,"0"1"0,0 0 0,0 1 0,1 1 0,-1-1 0,0 2 0,1-1 0,-1 2 0,1-1 0,0 1 0,0 1 0,-15 8 0,15-4 0,-1 0 0,1 1 0,1 0 0,0 1 0,1 0 0,0 0 0,0 0 0,1 1 0,0 1 0,1-1 0,1 1 0,0 0 0,1 0 0,0 0 0,1 1 0,1-1 0,0 1 0,0 0 0,2 0 0,-1-1 0,2 1 0,0 0 0,4 18 0,-3-27 0,0 0 0,0 1 0,1-1 0,-1 0 0,1 0 0,-1-2 0</inkml:trace>
  <inkml:trace contextRef="#ctx0" brushRef="#br0" timeOffset="1">129 448 24575,'12'2'0,"16"2"0,0-2 0,46-2 0,-44 0 0,-23-1 0,1 0 0,-1-1 0,0 0 0,0 0 0,0 0 0,0-1 0,0 0 0,-1 0 0,1-1 0,-1 1 0,0-2 0,0 1 0,0-1 0,-1 1 0,1-2 0,-1 1 0,-1 0 0,1-1 0,7-12 0,-8 6 0,-1 0 0,-1 1 0,0-1 0,0 0 0,-1 0 0,-1 0 0,0 0 0,-3-23 0,1-8 0,2 37 0,-1-1 0,0 1 0,-1-1 0,0 1 0,0-1 0,0 1 0,0 0 0,-1 0 0,0 0 0,-1 1 0,1-1 0,-1 1 0,0-1 0,0 1 0,-1 1 0,-5-6 0,-11-9 0,-2 0 0,-32-20 0,37 27 0,13 9-1365,0 0-5461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20"/>
    </inkml:context>
    <inkml:brush xml:id="br0">
      <inkml:brushProperty name="width" value="0.05292" units="cm"/>
      <inkml:brushProperty name="height" value="0.05292" units="cm"/>
    </inkml:brush>
  </inkml:definitions>
  <inkml:trace contextRef="#ctx0" brushRef="#br0">1 0 24575,'412'0'-1365,"-399"0"-5461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14"/>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15"/>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16"/>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17"/>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13"/>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10"/>
    </inkml:context>
    <inkml:brush xml:id="br0">
      <inkml:brushProperty name="width" value="0.05292" units="cm"/>
      <inkml:brushProperty name="height" value="0.05292" units="cm"/>
    </inkml:brush>
  </inkml:definitions>
  <inkml:trace contextRef="#ctx0" brushRef="#br0">1 0 24575,'412'0'-1365,"-399"0"-5461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11"/>
    </inkml:context>
    <inkml:brush xml:id="br0">
      <inkml:brushProperty name="width" value="0.05292" units="cm"/>
      <inkml:brushProperty name="height" value="0.05292" units="cm"/>
    </inkml:brush>
  </inkml:definitions>
  <inkml:trace contextRef="#ctx0" brushRef="#br0">1 0 24575,'412'0'-1365,"-399"0"-5461</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12"/>
    </inkml:context>
    <inkml:brush xml:id="br0">
      <inkml:brushProperty name="width" value="0.05292" units="cm"/>
      <inkml:brushProperty name="height" value="0.05292" units="cm"/>
    </inkml:brush>
  </inkml:definitions>
  <inkml:trace contextRef="#ctx0" brushRef="#br0">1 0 24575,'412'0'-1365,"-399"0"-5461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06"/>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37"/>
    </inkml:context>
    <inkml:brush xml:id="br0">
      <inkml:brushProperty name="width" value="0.03528" units="cm"/>
      <inkml:brushProperty name="height" value="0.03528" units="cm"/>
    </inkml:brush>
  </inkml:definitions>
  <inkml:trace contextRef="#ctx0" brushRef="#br0">69 1 24575,'-6'0'0,"2"-1"0,-1 1 0,1 0 0,0 0 0,-1 1 0,1-1 0,0 1 0,0 0 0,-8 3 0,10-3 0,1 0 0,-1 1 0,1-1 0,0 0 0,0 1 0,0-1 0,0 1 0,0-1 0,0 1 0,0 0 0,1-1 0,-1 1 0,0 0 0,1 0 0,-1-1 0,1 1 0,0 0 0,0 0 0,0 0 0,0 0 0,0-1 0,0 1 0,1 3 0,-1-1 0,0-1 0,1 1 0,-1-1 0,1 1 0,0-1 0,0 0 0,0 1 0,0-1 0,1 0 0,-1 0 0,1 0 0,0 0 0,0 0 0,0 0 0,0-1 0,4 4 0,-5-5 0,1 0 0,-1 0 0,1 1 0,0-1 0,0-1 0,0 1 0,-1 0 0,1 0 0,0-1 0,0 1 0,0-1 0,0 1 0,0-1 0,0 0 0,0 0 0,0 0 0,0 0 0,0 0 0,0 0 0,0-1 0,0 1 0,0-1 0,0 1 0,0-1 0,0 0 0,-1 0 0,1 1 0,0-1 0,0-1 0,1 0 0,2-2 0,-2 1 0,1 0 0,0-1 0,-1 0 0,0 0 0,1 0 0,-2 0 0,1 0 0,0-1 0,2-7 0,-4 11 0,0 0 0,-1 0 0,0 0 0,1 0 0,-1 0 0,1 0 0,-1-1 0,0 1 0,0 0 0,0 0 0,0 0 0,0-1 0,0 1 0,0 0 0,0 0 0,0 0 0,0-1 0,-1 1 0,1 0 0,0 0 0,-1 0 0,1 0 0,-1 0 0,0 0 0,1 0 0,-1 0 0,0 0 0,1 0 0,-1 0 0,0 0 0,0 0 0,0 0 0,0 1 0,0-1 0,0 0 0,0 1 0,0-1 0,0 1 0,0-1 0,0 1 0,0-1 0,-1 1 0,1 0 0,0-1 0,0 1 0,0 0 0,-2 0 0,-16-4-1365,13 3-5461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07"/>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08"/>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09"/>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05"/>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02"/>
    </inkml:context>
    <inkml:brush xml:id="br0">
      <inkml:brushProperty name="width" value="0.05292" units="cm"/>
      <inkml:brushProperty name="height" value="0.05292" units="cm"/>
    </inkml:brush>
  </inkml:definitions>
  <inkml:trace contextRef="#ctx0" brushRef="#br0">1 0 24575,'412'0'-1365,"-399"0"-5461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03"/>
    </inkml:context>
    <inkml:brush xml:id="br0">
      <inkml:brushProperty name="width" value="0.05292" units="cm"/>
      <inkml:brushProperty name="height" value="0.05292" units="cm"/>
    </inkml:brush>
  </inkml:definitions>
  <inkml:trace contextRef="#ctx0" brushRef="#br0">1 0 24575,'412'0'-1365,"-399"0"-5461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04"/>
    </inkml:context>
    <inkml:brush xml:id="br0">
      <inkml:brushProperty name="width" value="0.05292" units="cm"/>
      <inkml:brushProperty name="height" value="0.05292" units="cm"/>
    </inkml:brush>
  </inkml:definitions>
  <inkml:trace contextRef="#ctx0" brushRef="#br0">1 0 24575,'412'0'-1365,"-399"0"-5461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398"/>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399"/>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00"/>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38"/>
    </inkml:context>
    <inkml:brush xml:id="br0">
      <inkml:brushProperty name="width" value="0.03528" units="cm"/>
      <inkml:brushProperty name="height" value="0.03528" units="cm"/>
    </inkml:brush>
  </inkml:definitions>
  <inkml:trace contextRef="#ctx0" brushRef="#br0">235 1 24575,'-31'20'0,"15"-7"0,8-8 0,-13 6 0,0 1 0,1 1 0,1 1 0,0 0 0,-32 34 0,44-41 0,-14 25 0,20-31 0,1 0 0,0 0 0,0 0 0,0 0 0,0 0 0,0 0 0,0-1 0,0 1 0,1 0 0,-1 0 0,0 0 0,0 0 0,1 0 0,-1-1 0,1 1 0,-1 0 0,0 0 0,1 0 0,-1-1 0,1 1 0,0 0 0,-1-1 0,1 1 0,0-1 0,-1 1 0,1 0 0,0-1 0,0 1 0,-1-1 0,1 0 0,0 1 0,0-1 0,0 0 0,0 1 0,-1-1 0,1 0 0,1 0 0,1 2 0,-1-1 0,1 0 0,0 0 0,-1 0 0,1 0 0,0 0 0,-1 0 0,1-1 0,0 1 0,0-1 0,0 0 0,0 0 0,-1 0 0,1 0 0,0-1 0,0 1 0,0-1 0,-1 1 0,1-1 0,0 0 0,-1 0 0,1 0 0,0-1 0,-1 1 0,0 0 0,1-1 0,-1 0 0,0 0 0,0 1 0,0-1 0,0-1 0,3-2 0,123-163 0,-122 162-1365,0 1-5461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401"/>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02.397"/>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32"/>
    </inkml:context>
    <inkml:brush xml:id="br0">
      <inkml:brushProperty name="width" value="0.07938" units="cm"/>
      <inkml:brushProperty name="height" value="0.07938" units="cm"/>
      <inkml:brushProperty name="color" value="#3664BB"/>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31"/>
    </inkml:context>
    <inkml:brush xml:id="br0">
      <inkml:brushProperty name="width" value="0.07938" units="cm"/>
      <inkml:brushProperty name="height" value="0.07938" units="cm"/>
      <inkml:brushProperty name="color" value="#3664BB"/>
    </inkml:brush>
  </inkml:definitions>
  <inkml:trace contextRef="#ctx0" brushRef="#br0">1 25 24575,'164'-10'0,"-144"8"0,161-11 0,-127 13-1365,-41 0-5461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29"/>
    </inkml:context>
    <inkml:brush xml:id="br0">
      <inkml:brushProperty name="width" value="0.07938" units="cm"/>
      <inkml:brushProperty name="height" value="0.07938" units="cm"/>
      <inkml:brushProperty name="color" value="#3664BB"/>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36"/>
    </inkml:context>
    <inkml:brush xml:id="br0">
      <inkml:brushProperty name="width" value="0.2" units="cm"/>
      <inkml:brushProperty name="height" value="0.2" units="cm"/>
      <inkml:brushProperty name="color" value="#3664BB"/>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28"/>
    </inkml:context>
    <inkml:brush xml:id="br0">
      <inkml:brushProperty name="width" value="0.2" units="cm"/>
      <inkml:brushProperty name="height" value="0.2" units="cm"/>
      <inkml:brushProperty name="color" value="#3664BB"/>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37"/>
    </inkml:context>
    <inkml:brush xml:id="br0">
      <inkml:brushProperty name="width" value="0.05292" units="cm"/>
      <inkml:brushProperty name="height" value="0.05292" units="cm"/>
    </inkml:brush>
  </inkml:definitions>
  <inkml:trace contextRef="#ctx0" brushRef="#br0">1 0 24575,'412'0'-1365,"-399"0"-5461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38"/>
    </inkml:context>
    <inkml:brush xml:id="br0">
      <inkml:brushProperty name="width" value="0.05292" units="cm"/>
      <inkml:brushProperty name="height" value="0.05292" units="cm"/>
    </inkml:brush>
  </inkml:definitions>
  <inkml:trace contextRef="#ctx0" brushRef="#br0">1 0 24575,'412'0'-1365,"-399"0"-5461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39"/>
    </inkml:context>
    <inkml:brush xml:id="br0">
      <inkml:brushProperty name="width" value="0.05292" units="cm"/>
      <inkml:brushProperty name="height" value="0.05292" units="cm"/>
    </inkml:brush>
  </inkml:definitions>
  <inkml:trace contextRef="#ctx0" brushRef="#br0">1 0 24575,'412'0'-1365,"-399"0"-5461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39"/>
    </inkml:context>
    <inkml:brush xml:id="br0">
      <inkml:brushProperty name="width" value="0.035" units="cm"/>
      <inkml:brushProperty name="height" value="0.035" units="cm"/>
    </inkml:brush>
  </inkml:definitions>
  <inkml:trace contextRef="#ctx0" brushRef="#br0">0 0 24575,'0'0'-8191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33"/>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34"/>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35"/>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36"/>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32"/>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29"/>
    </inkml:context>
    <inkml:brush xml:id="br0">
      <inkml:brushProperty name="width" value="0.05292" units="cm"/>
      <inkml:brushProperty name="height" value="0.05292" units="cm"/>
    </inkml:brush>
  </inkml:definitions>
  <inkml:trace contextRef="#ctx0" brushRef="#br0">1 0 24575,'412'0'-1365,"-399"0"-5461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30"/>
    </inkml:context>
    <inkml:brush xml:id="br0">
      <inkml:brushProperty name="width" value="0.05292" units="cm"/>
      <inkml:brushProperty name="height" value="0.05292" units="cm"/>
    </inkml:brush>
  </inkml:definitions>
  <inkml:trace contextRef="#ctx0" brushRef="#br0">1 0 24575,'412'0'-1365,"-399"0"-5461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31"/>
    </inkml:context>
    <inkml:brush xml:id="br0">
      <inkml:brushProperty name="width" value="0.05292" units="cm"/>
      <inkml:brushProperty name="height" value="0.05292" units="cm"/>
    </inkml:brush>
  </inkml:definitions>
  <inkml:trace contextRef="#ctx0" brushRef="#br0">1 0 24575,'412'0'-1365,"-399"0"-5461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25"/>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26"/>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40"/>
    </inkml:context>
    <inkml:brush xml:id="br0">
      <inkml:brushProperty name="width" value="0.035" units="cm"/>
      <inkml:brushProperty name="height" value="0.035" units="cm"/>
    </inkml:brush>
  </inkml:definitions>
  <inkml:trace contextRef="#ctx0" brushRef="#br0">0 1 24575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27"/>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28"/>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24"/>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21"/>
    </inkml:context>
    <inkml:brush xml:id="br0">
      <inkml:brushProperty name="width" value="0.05292" units="cm"/>
      <inkml:brushProperty name="height" value="0.05292" units="cm"/>
    </inkml:brush>
  </inkml:definitions>
  <inkml:trace contextRef="#ctx0" brushRef="#br0">1 0 24575,'412'0'-1365,"-399"0"-5461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22"/>
    </inkml:context>
    <inkml:brush xml:id="br0">
      <inkml:brushProperty name="width" value="0.05292" units="cm"/>
      <inkml:brushProperty name="height" value="0.05292" units="cm"/>
    </inkml:brush>
  </inkml:definitions>
  <inkml:trace contextRef="#ctx0" brushRef="#br0">1 0 24575,'412'0'-1365,"-399"0"-5461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23"/>
    </inkml:context>
    <inkml:brush xml:id="br0">
      <inkml:brushProperty name="width" value="0.05292" units="cm"/>
      <inkml:brushProperty name="height" value="0.05292" units="cm"/>
    </inkml:brush>
  </inkml:definitions>
  <inkml:trace contextRef="#ctx0" brushRef="#br0">1 0 24575,'412'0'-1365,"-399"0"-5461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17"/>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18"/>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19"/>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20"/>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41"/>
    </inkml:context>
    <inkml:brush xml:id="br0">
      <inkml:brushProperty name="width" value="0.03528" units="cm"/>
      <inkml:brushProperty name="height" value="0.03528" units="cm"/>
    </inkml:brush>
  </inkml:definitions>
  <inkml:trace contextRef="#ctx0" brushRef="#br0">1 8 24575,'190'-6'0,"115"4"0,-99 10-1365,-198-8-5461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16"/>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13"/>
    </inkml:context>
    <inkml:brush xml:id="br0">
      <inkml:brushProperty name="width" value="0.05292" units="cm"/>
      <inkml:brushProperty name="height" value="0.05292" units="cm"/>
    </inkml:brush>
  </inkml:definitions>
  <inkml:trace contextRef="#ctx0" brushRef="#br0">1 0 24575,'412'0'-1365,"-399"0"-5461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14"/>
    </inkml:context>
    <inkml:brush xml:id="br0">
      <inkml:brushProperty name="width" value="0.05292" units="cm"/>
      <inkml:brushProperty name="height" value="0.05292" units="cm"/>
    </inkml:brush>
  </inkml:definitions>
  <inkml:trace contextRef="#ctx0" brushRef="#br0">1 0 24575,'412'0'-1365,"-399"0"-5461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15"/>
    </inkml:context>
    <inkml:brush xml:id="br0">
      <inkml:brushProperty name="width" value="0.05292" units="cm"/>
      <inkml:brushProperty name="height" value="0.05292" units="cm"/>
    </inkml:brush>
  </inkml:definitions>
  <inkml:trace contextRef="#ctx0" brushRef="#br0">1 0 24575,'412'0'-1365,"-399"0"-5461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09"/>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10"/>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11"/>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12"/>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08"/>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05"/>
    </inkml:context>
    <inkml:brush xml:id="br0">
      <inkml:brushProperty name="width" value="0.05292" units="cm"/>
      <inkml:brushProperty name="height" value="0.05292" units="cm"/>
    </inkml:brush>
  </inkml:definitions>
  <inkml:trace contextRef="#ctx0" brushRef="#br0">1 0 24575,'412'0'-1365,"-399"0"-5461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42"/>
    </inkml:context>
    <inkml:brush xml:id="br0">
      <inkml:brushProperty name="width" value="0.03528" units="cm"/>
      <inkml:brushProperty name="height" value="0.03528" units="cm"/>
    </inkml:brush>
  </inkml:definitions>
  <inkml:trace contextRef="#ctx0" brushRef="#br0">1 0 24575,'3'70'0,"24"127"0,-7-63 0,4 6 0,5 57 0,-21-30-1365,-8-159-5461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06"/>
    </inkml:context>
    <inkml:brush xml:id="br0">
      <inkml:brushProperty name="width" value="0.05292" units="cm"/>
      <inkml:brushProperty name="height" value="0.05292" units="cm"/>
    </inkml:brush>
  </inkml:definitions>
  <inkml:trace contextRef="#ctx0" brushRef="#br0">1 0 24575,'412'0'-1365,"-399"0"-5461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07"/>
    </inkml:context>
    <inkml:brush xml:id="br0">
      <inkml:brushProperty name="width" value="0.05292" units="cm"/>
      <inkml:brushProperty name="height" value="0.05292" units="cm"/>
    </inkml:brush>
  </inkml:definitions>
  <inkml:trace contextRef="#ctx0" brushRef="#br0">1 0 24575,'412'0'-1365,"-399"0"-5461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01"/>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02"/>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03"/>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04"/>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700"/>
    </inkml:context>
    <inkml:brush xml:id="br0">
      <inkml:brushProperty name="width" value="0.2" units="cm"/>
      <inkml:brushProperty name="height" value="0.2" units="cm"/>
      <inkml:brushProperty name="color" value="#D29A1C"/>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97"/>
    </inkml:context>
    <inkml:brush xml:id="br0">
      <inkml:brushProperty name="width" value="0.05292" units="cm"/>
      <inkml:brushProperty name="height" value="0.05292" units="cm"/>
    </inkml:brush>
  </inkml:definitions>
  <inkml:trace contextRef="#ctx0" brushRef="#br0">1 0 24575,'412'0'-1365,"-399"0"-5461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98"/>
    </inkml:context>
    <inkml:brush xml:id="br0">
      <inkml:brushProperty name="width" value="0.05292" units="cm"/>
      <inkml:brushProperty name="height" value="0.05292" units="cm"/>
    </inkml:brush>
  </inkml:definitions>
  <inkml:trace contextRef="#ctx0" brushRef="#br0">1 0 24575,'412'0'-1365,"-399"0"-5461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99"/>
    </inkml:context>
    <inkml:brush xml:id="br0">
      <inkml:brushProperty name="width" value="0.05292" units="cm"/>
      <inkml:brushProperty name="height" value="0.05292" units="cm"/>
    </inkml:brush>
  </inkml:definitions>
  <inkml:trace contextRef="#ctx0" brushRef="#br0">1 0 24575,'412'0'-1365,"-399"0"-5461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43"/>
    </inkml:context>
    <inkml:brush xml:id="br0">
      <inkml:brushProperty name="width" value="0.03528" units="cm"/>
      <inkml:brushProperty name="height" value="0.03528" units="cm"/>
    </inkml:brush>
  </inkml:definitions>
  <inkml:trace contextRef="#ctx0" brushRef="#br0">0 8 24575,'912'-8'-1365,"-906"8"-5461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93"/>
    </inkml:context>
    <inkml:brush xml:id="br0">
      <inkml:brushProperty name="width" value="0.07938" units="cm"/>
      <inkml:brushProperty name="height" value="0.07938" units="cm"/>
      <inkml:brushProperty name="color" value="#3664BB"/>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94"/>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95"/>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96"/>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92"/>
    </inkml:context>
    <inkml:brush xml:id="br0">
      <inkml:brushProperty name="width" value="0.2" units="cm"/>
      <inkml:brushProperty name="height" value="0.2" units="cm"/>
      <inkml:brushProperty name="color" value="#3664BB"/>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89"/>
    </inkml:context>
    <inkml:brush xml:id="br0">
      <inkml:brushProperty name="width" value="0.05292" units="cm"/>
      <inkml:brushProperty name="height" value="0.05292" units="cm"/>
    </inkml:brush>
  </inkml:definitions>
  <inkml:trace contextRef="#ctx0" brushRef="#br0">1 0 24575,'412'0'-1365,"-399"0"-5461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90"/>
    </inkml:context>
    <inkml:brush xml:id="br0">
      <inkml:brushProperty name="width" value="0.05292" units="cm"/>
      <inkml:brushProperty name="height" value="0.05292" units="cm"/>
    </inkml:brush>
  </inkml:definitions>
  <inkml:trace contextRef="#ctx0" brushRef="#br0">1 0 24575,'412'0'-1365,"-399"0"-5461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91"/>
    </inkml:context>
    <inkml:brush xml:id="br0">
      <inkml:brushProperty name="width" value="0.05292" units="cm"/>
      <inkml:brushProperty name="height" value="0.05292" units="cm"/>
    </inkml:brush>
  </inkml:definitions>
  <inkml:trace contextRef="#ctx0" brushRef="#br0">1 0 24575,'412'0'-1365,"-399"0"-5461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84"/>
    </inkml:context>
    <inkml:brush xml:id="br0">
      <inkml:brushProperty name="width" value="0.2" units="cm"/>
      <inkml:brushProperty name="height" value="0.2" units="cm"/>
      <inkml:brushProperty name="color" value="#3664BB"/>
    </inkml:brush>
  </inkml:definitions>
  <inkml:trace contextRef="#ctx0" brushRef="#br0">0 1 24575,'9'25'0,"-2"-10"0,-1 5 0,-1 0 0,-1-1 0,-2 1 0,2 38 0,9-138 0,-13 73 0,1-1 0,0 1 0,0-1 0,1 1 0,5-13 0,-6 18 0,0 1 0,0-1 0,1 0 0,-1 0 0,0 0 0,0 0 0,1 0 0,0 1 0,-1 0 0,1-1 0,0 1 0,0-1 0,0 2 0,0-2 0,0 1 0,0 0 0,0 1 0,0-1 0,0 0 0,0 1 0,0-1 0,0 1 0,5-1 0,60 1 0,-51 2 0,0-2 0,1 0 0,23-4 0,-39 4 0,0 0 0,0 0 0,-1 0 0,1 0 0,0 0 0,-1 0 0,1 0 0,0 0 0,-1 0 0,1 0 0,0 0 0,-1 1 0,1-1 0,0 1 0,-1-1 0,1 0 0,-1 0 0,1 1 0,-1 0 0,1-1 0,0 0 0,-1 1 0,0 0 0,1-1 0,-1 1 0,0 0 0,0-1 0,1 0 0,-1 1 0,1 0 0,-1-1 0,0 1 0,0 0 0,0-1 0,0 2 0,0-2 0,0 1 0,0-1 0,0 2 0,0 34 0,0-29 0,0 10 0,0-9 0,0-2 0,0 1 0,0 0 0,-1-1 0,-1 9 0,1-14 0,1 0 0,-1 1 0,1 0 0,-1-1 0,0 0 0,0 1 0,0-1 0,1 0 0,-2 0 0,1 1 0,0-1 0,0 0 0,0 0 0,-1 0 0,1 0 0,0 0 0,0 0 0,-1 0 0,1-1 0,0 1 0,-1 0 0,0-1 0,1 0 0,0 1 0,-1-1 0,1 0 0,-3 0 0,-6 1 0,-1-1 0,1-1 0,-19-2 0,-13-1 0,31 7 120,10-3-149,1 0 1,0 0-1,-1 0 1,1 0-1,0 0 1,0 0-1,0 1 1,0-1-1,0 0 0,0 0 1,-1 0-1,1 0 1,0 0-1,0 0 1,0 0-1,0 0 1,0 1-1,0-1 0,0 0 1,0 1-1,-1-1 1,1 0-1,0 0 1,0 0-1,0 0 0,0 0 1,0 1-1,0-1 1,0 0-1,0 0 1,0 0-1,0 0 1,0 0-1,0 1 0,0-1 1,0 0-1,0 1 1,0-1-1,0 0 1,0 0-1,1 0 1,-1 0-1,0 0 0,0 1 1,0-1-1,0 0 1,0 0-1,0 1 1,0-1-1,0 0 1,1 0-1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85"/>
    </inkml:context>
    <inkml:brush xml:id="br0">
      <inkml:brushProperty name="width" value="0.07938" units="cm"/>
      <inkml:brushProperty name="height" value="0.07938" units="cm"/>
      <inkml:brushProperty name="color" value="#3664BB"/>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2:02:02.444"/>
    </inkml:context>
    <inkml:brush xml:id="br0">
      <inkml:brushProperty name="width" value="0.03528" units="cm"/>
      <inkml:brushProperty name="height" value="0.03528" units="cm"/>
    </inkml:brush>
  </inkml:definitions>
  <inkml:trace contextRef="#ctx0" brushRef="#br0">1 0 24575,'0'1'0,"0"4"0,0 1 0,0 1 0,0 1 0,0 0 0,0 1 0,0-1 0,0 1 0,0 0 0,0 0 0,0 0 0,0-1 0,0 0 0,0 0 0,0-1 0,0 0-8191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86"/>
    </inkml:context>
    <inkml:brush xml:id="br0">
      <inkml:brushProperty name="width" value="0.07938" units="cm"/>
      <inkml:brushProperty name="height" value="0.07938" units="cm"/>
      <inkml:brushProperty name="color" value="#3664BB"/>
    </inkml:brush>
  </inkml:definitions>
  <inkml:trace contextRef="#ctx0" brushRef="#br0">1 0 24575,'0'277'-1365,"0"-265"-5461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87"/>
    </inkml:context>
    <inkml:brush xml:id="br0">
      <inkml:brushProperty name="width" value="0.07938" units="cm"/>
      <inkml:brushProperty name="height" value="0.07938" units="cm"/>
      <inkml:brushProperty name="color" value="#3664BB"/>
    </inkml:brush>
  </inkml:definitions>
  <inkml:trace contextRef="#ctx0" brushRef="#br0">1 25 24575,'164'-10'0,"-144"8"0,161-11 0,-127 13-1365,-41 0-5461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88"/>
    </inkml:context>
    <inkml:brush xml:id="br0">
      <inkml:brushProperty name="width" value="0.07938" units="cm"/>
      <inkml:brushProperty name="height" value="0.07938" units="cm"/>
      <inkml:brushProperty name="color" value="#3664BB"/>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81"/>
    </inkml:context>
    <inkml:brush xml:id="br0">
      <inkml:brushProperty name="width" value="0.05292" units="cm"/>
      <inkml:brushProperty name="height" value="0.05292" units="cm"/>
    </inkml:brush>
  </inkml:definitions>
  <inkml:trace contextRef="#ctx0" brushRef="#br0">1 0 24575,'412'0'-1365,"-399"0"-5461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82"/>
    </inkml:context>
    <inkml:brush xml:id="br0">
      <inkml:brushProperty name="width" value="0.05292" units="cm"/>
      <inkml:brushProperty name="height" value="0.05292" units="cm"/>
    </inkml:brush>
  </inkml:definitions>
  <inkml:trace contextRef="#ctx0" brushRef="#br0">1 0 24575,'412'0'-1365,"-399"0"-5461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83"/>
    </inkml:context>
    <inkml:brush xml:id="br0">
      <inkml:brushProperty name="width" value="0.05292" units="cm"/>
      <inkml:brushProperty name="height" value="0.05292" units="cm"/>
    </inkml:brush>
  </inkml:definitions>
  <inkml:trace contextRef="#ctx0" brushRef="#br0">1 0 24575,'412'0'-1365,"-399"0"-5461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77"/>
    </inkml:context>
    <inkml:brush xml:id="br0">
      <inkml:brushProperty name="width" value="0.07938" units="cm"/>
      <inkml:brushProperty name="height" value="0.07938" units="cm"/>
      <inkml:brushProperty name="color" value="#D29A1C"/>
    </inkml:brush>
  </inkml:definitions>
  <inkml:trace contextRef="#ctx0" brushRef="#br0">1 1 24575,'0'37'0,"9"64"0,-7-80 0,-1-1 0,-1 25 0,0 21 0,0-64 0,0-1 0,1 1 0,-1-1 0,1 0 0,-1 1 0,1-1 0,0 0 0,-1 1 0,1-1 0,0 0 0,-1 1 0,2-2 0,-2 2 0,2-1 0,-2 0 0,1 0 0,0-1 0,0 2 0,1-2 0,-1 1 0,0 0 0,1-1 0,-1 1 0,0 0 0,1-1 0,-1 0 0,0 1 0,0 0 0,1-1 0,0 0 0,1 0 0,7 1 0,1-1 0,-1 0 0,16-2 0,-6 0 0,37-4 0,-38 3 0,30-1 0,131 5-1365,-169-1-5461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78"/>
    </inkml:context>
    <inkml:brush xml:id="br0">
      <inkml:brushProperty name="width" value="0.07938" units="cm"/>
      <inkml:brushProperty name="height" value="0.07938" units="cm"/>
      <inkml:brushProperty name="color" value="#D29A1C"/>
    </inkml:brush>
  </inkml:definitions>
  <inkml:trace contextRef="#ctx0" brushRef="#br0">1 0 24575,'0'277'-1365,"0"-265"-5461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79"/>
    </inkml:context>
    <inkml:brush xml:id="br0">
      <inkml:brushProperty name="width" value="0.07938" units="cm"/>
      <inkml:brushProperty name="height" value="0.07938" units="cm"/>
      <inkml:brushProperty name="color" value="#D29A1C"/>
    </inkml:brush>
  </inkml:definitions>
  <inkml:trace contextRef="#ctx0" brushRef="#br0">1 25 24575,'164'-10'0,"-144"8"0,161-11 0,-127 13-1365,-41 0-5461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8T20:30:44.680"/>
    </inkml:context>
    <inkml:brush xml:id="br0">
      <inkml:brushProperty name="width" value="0.07938" units="cm"/>
      <inkml:brushProperty name="height" value="0.07938" units="cm"/>
      <inkml:brushProperty name="color" value="#D29A1C"/>
    </inkml:brush>
  </inkml:definitions>
  <inkml:trace contextRef="#ctx0" brushRef="#br0">4 174 24575,'-1'-35'0,"0"25"0,0-2 0,1 1 0,0 1 0,1-1 0,0 0 0,5-19 0,-5 27 0,0 0 0,1 1 0,-1-1 0,1 1 0,-1 0 0,1 0 0,0 0 0,0 0 0,0-1 0,0 2 0,0-1 0,0 0 0,1 1 0,-1-1 0,0 0 0,1 1 0,-1 0 0,1 0 0,0 1 0,-1-2 0,1 2 0,5-2 0,4 1 0,1 0 0,0 0 0,22 2 0,-11 1 0,-22-2 0,0 0 0,1 0 0,0 0 0,-1 0 0,1 1 0,-1 0 0,0-1 0,1 1 0,-1 0 0,1 0 0,-1 0 0,0 0 0,0 1 0,0-1 0,0 1 0,0-1 0,0 1 0,0 0 0,-1 0 0,4 3 0,-3-1 0,0 0 0,0-1 0,0 2 0,0-1 0,-1 1 0,0-1 0,0 1 0,0-1 0,0 0 0,0 9 0,10 56-1365,-10-60-5461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A5F9E814-2CCE-4200-8349-0D0C53528898}" type="datetimeFigureOut">
              <a:rPr lang="en-US" smtClean="0"/>
              <a:t>2024-08-20</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AF53D710-A297-4BE6-8DC6-784EC9C10FC0}" type="slidenum">
              <a:rPr lang="en-US" smtClean="0"/>
              <a:t>‹#›</a:t>
            </a:fld>
            <a:endParaRPr lang="en-US"/>
          </a:p>
        </p:txBody>
      </p:sp>
    </p:spTree>
    <p:extLst>
      <p:ext uri="{BB962C8B-B14F-4D97-AF65-F5344CB8AC3E}">
        <p14:creationId xmlns:p14="http://schemas.microsoft.com/office/powerpoint/2010/main" val="312146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3" userDrawn="1">
          <p15:clr>
            <a:srgbClr val="F26B43"/>
          </p15:clr>
        </p15:guide>
        <p15:guide id="2" pos="223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EB144-673C-480A-39CB-42E3B78A12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377FB-73D4-CDE5-AACC-E53FE2347C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DD280-89F6-CAD4-A6B2-5FE06E76DB27}"/>
              </a:ext>
            </a:extLst>
          </p:cNvPr>
          <p:cNvSpPr>
            <a:spLocks noGrp="1"/>
          </p:cNvSpPr>
          <p:nvPr>
            <p:ph type="body" idx="1"/>
          </p:nvPr>
        </p:nvSpPr>
        <p:spPr/>
        <p:txBody>
          <a:bodyPr/>
          <a:lstStyle/>
          <a:p>
            <a:r>
              <a:rPr lang="en-US" dirty="0"/>
              <a:t>Thanks for the introduction. This is Matilda, I’m Miro and in this talk, we will lay the theoretic foundations for E2EE cloud storage. After discussing why this is an important goal that is not easy to achieve, we will present our syntax, security notions, and a provably secure construction.</a:t>
            </a:r>
          </a:p>
        </p:txBody>
      </p:sp>
      <p:sp>
        <p:nvSpPr>
          <p:cNvPr id="4" name="Slide Number Placeholder 3">
            <a:extLst>
              <a:ext uri="{FF2B5EF4-FFF2-40B4-BE49-F238E27FC236}">
                <a16:creationId xmlns:a16="http://schemas.microsoft.com/office/drawing/2014/main" id="{DD1506B6-7626-E500-CFBE-C700F8F8BA8F}"/>
              </a:ext>
            </a:extLst>
          </p:cNvPr>
          <p:cNvSpPr>
            <a:spLocks noGrp="1"/>
          </p:cNvSpPr>
          <p:nvPr>
            <p:ph type="sldNum" sz="quarter" idx="5"/>
          </p:nvPr>
        </p:nvSpPr>
        <p:spPr/>
        <p:txBody>
          <a:bodyPr/>
          <a:lstStyle/>
          <a:p>
            <a:fld id="{50226FC3-440B-204B-9170-4DD7CAF9FA72}" type="slidenum">
              <a:rPr lang="en-US" smtClean="0"/>
              <a:t>1</a:t>
            </a:fld>
            <a:endParaRPr lang="en-US"/>
          </a:p>
        </p:txBody>
      </p:sp>
    </p:spTree>
    <p:extLst>
      <p:ext uri="{BB962C8B-B14F-4D97-AF65-F5344CB8AC3E}">
        <p14:creationId xmlns:p14="http://schemas.microsoft.com/office/powerpoint/2010/main" val="1027863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you convinced me that E2EE cloud storage isn’t trivial, and that MEGA and the others faced several hurdles on the path. </a:t>
            </a:r>
          </a:p>
        </p:txBody>
      </p:sp>
      <p:sp>
        <p:nvSpPr>
          <p:cNvPr id="4" name="Slide Number Placeholder 3"/>
          <p:cNvSpPr>
            <a:spLocks noGrp="1"/>
          </p:cNvSpPr>
          <p:nvPr>
            <p:ph type="sldNum" sz="quarter" idx="5"/>
          </p:nvPr>
        </p:nvSpPr>
        <p:spPr/>
        <p:txBody>
          <a:bodyPr/>
          <a:lstStyle/>
          <a:p>
            <a:fld id="{AF53D710-A297-4BE6-8DC6-784EC9C10FC0}" type="slidenum">
              <a:rPr lang="en-US" smtClean="0"/>
              <a:t>10</a:t>
            </a:fld>
            <a:endParaRPr lang="en-US"/>
          </a:p>
        </p:txBody>
      </p:sp>
    </p:spTree>
    <p:extLst>
      <p:ext uri="{BB962C8B-B14F-4D97-AF65-F5344CB8AC3E}">
        <p14:creationId xmlns:p14="http://schemas.microsoft.com/office/powerpoint/2010/main" val="2125528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they actually managed to overcome them. Mostly.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think that the bigger problem for all of these providers that tried to build secure cloud storage was that even after overcoming the challenges, they didn’t really know where they were going.</a:t>
            </a:r>
          </a:p>
        </p:txBody>
      </p:sp>
      <p:sp>
        <p:nvSpPr>
          <p:cNvPr id="4" name="Slide Number Placeholder 3"/>
          <p:cNvSpPr>
            <a:spLocks noGrp="1"/>
          </p:cNvSpPr>
          <p:nvPr>
            <p:ph type="sldNum" sz="quarter" idx="5"/>
          </p:nvPr>
        </p:nvSpPr>
        <p:spPr/>
        <p:txBody>
          <a:bodyPr/>
          <a:lstStyle/>
          <a:p>
            <a:fld id="{AF53D710-A297-4BE6-8DC6-784EC9C10FC0}" type="slidenum">
              <a:rPr lang="en-US" smtClean="0"/>
              <a:t>11</a:t>
            </a:fld>
            <a:endParaRPr lang="en-US"/>
          </a:p>
        </p:txBody>
      </p:sp>
    </p:spTree>
    <p:extLst>
      <p:ext uri="{BB962C8B-B14F-4D97-AF65-F5344CB8AC3E}">
        <p14:creationId xmlns:p14="http://schemas.microsoft.com/office/powerpoint/2010/main" val="28634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no formal definition of “secure cloud storage”, so the cryptographic goal wasn’t clear.</a:t>
            </a:r>
          </a:p>
          <a:p>
            <a:r>
              <a:rPr lang="en-US" dirty="0"/>
              <a:t>There has of course been academic work on cloud storage, but it focused on advanced goals, such as hiding metadata, temporarily revoking a user’s own access, or forward security for deleted files. There was no formalization of the overall security goals of E2EE cloud storage. </a:t>
            </a:r>
          </a:p>
        </p:txBody>
      </p:sp>
      <p:sp>
        <p:nvSpPr>
          <p:cNvPr id="4" name="Slide Number Placeholder 3"/>
          <p:cNvSpPr>
            <a:spLocks noGrp="1"/>
          </p:cNvSpPr>
          <p:nvPr>
            <p:ph type="sldNum" sz="quarter" idx="5"/>
          </p:nvPr>
        </p:nvSpPr>
        <p:spPr/>
        <p:txBody>
          <a:bodyPr/>
          <a:lstStyle/>
          <a:p>
            <a:fld id="{AF53D710-A297-4BE6-8DC6-784EC9C10FC0}" type="slidenum">
              <a:rPr lang="en-US" smtClean="0"/>
              <a:t>12</a:t>
            </a:fld>
            <a:endParaRPr lang="en-US"/>
          </a:p>
        </p:txBody>
      </p:sp>
    </p:spTree>
    <p:extLst>
      <p:ext uri="{BB962C8B-B14F-4D97-AF65-F5344CB8AC3E}">
        <p14:creationId xmlns:p14="http://schemas.microsoft.com/office/powerpoint/2010/main" val="3831599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set out to change. In this work, we provide the first complete cryptographic model of E2EE cloud storage. We also define (game-based) security notions to capture the expected end-to-end security against a malicious or compromised service provider. Finally, we give a provably secure construction, which we call CSS. (Name suggestions welcome!)</a:t>
            </a:r>
          </a:p>
        </p:txBody>
      </p:sp>
      <p:sp>
        <p:nvSpPr>
          <p:cNvPr id="4" name="Slide Number Placeholder 3"/>
          <p:cNvSpPr>
            <a:spLocks noGrp="1"/>
          </p:cNvSpPr>
          <p:nvPr>
            <p:ph type="sldNum" sz="quarter" idx="5"/>
          </p:nvPr>
        </p:nvSpPr>
        <p:spPr/>
        <p:txBody>
          <a:bodyPr/>
          <a:lstStyle/>
          <a:p>
            <a:fld id="{AF53D710-A297-4BE6-8DC6-784EC9C10FC0}" type="slidenum">
              <a:rPr lang="en-US" smtClean="0"/>
              <a:t>13</a:t>
            </a:fld>
            <a:endParaRPr lang="en-US"/>
          </a:p>
        </p:txBody>
      </p:sp>
    </p:spTree>
    <p:extLst>
      <p:ext uri="{BB962C8B-B14F-4D97-AF65-F5344CB8AC3E}">
        <p14:creationId xmlns:p14="http://schemas.microsoft.com/office/powerpoint/2010/main" val="543605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take a look at our framework, starting with the syntax.</a:t>
            </a:r>
          </a:p>
        </p:txBody>
      </p:sp>
      <p:sp>
        <p:nvSpPr>
          <p:cNvPr id="4" name="Slide Number Placeholder 3"/>
          <p:cNvSpPr>
            <a:spLocks noGrp="1"/>
          </p:cNvSpPr>
          <p:nvPr>
            <p:ph type="sldNum" sz="quarter" idx="5"/>
          </p:nvPr>
        </p:nvSpPr>
        <p:spPr/>
        <p:txBody>
          <a:bodyPr/>
          <a:lstStyle/>
          <a:p>
            <a:fld id="{AF53D710-A297-4BE6-8DC6-784EC9C10FC0}" type="slidenum">
              <a:rPr lang="en-US" smtClean="0"/>
              <a:t>14</a:t>
            </a:fld>
            <a:endParaRPr lang="en-US"/>
          </a:p>
        </p:txBody>
      </p:sp>
    </p:spTree>
    <p:extLst>
      <p:ext uri="{BB962C8B-B14F-4D97-AF65-F5344CB8AC3E}">
        <p14:creationId xmlns:p14="http://schemas.microsoft.com/office/powerpoint/2010/main" val="3462258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decide on a syntax for a cloud storage scheme, we observed real-world systems and tried to answer the question “what makes a cloud storage a cloud storage?”. We extracted the following core functionality, which consists of 7 protocols. The first two are Registration and Authentication, which let a user create an account and log into it to start a session.</a:t>
            </a:r>
          </a:p>
          <a:p>
            <a:r>
              <a:rPr lang="en-US" dirty="0"/>
              <a:t>Once the user is logged in, they can use the following 5 protocols to manage their files:</a:t>
            </a:r>
          </a:p>
          <a:p>
            <a:r>
              <a:rPr lang="en-US" dirty="0"/>
              <a:t>Put to upload a new file</a:t>
            </a:r>
          </a:p>
          <a:p>
            <a:r>
              <a:rPr lang="en-US" dirty="0"/>
              <a:t>Update to update an existing file</a:t>
            </a:r>
          </a:p>
          <a:p>
            <a:r>
              <a:rPr lang="en-US" dirty="0"/>
              <a:t>Get to download a file</a:t>
            </a:r>
          </a:p>
          <a:p>
            <a:r>
              <a:rPr lang="en-US" dirty="0"/>
              <a:t>Share to grant another user access to an existing file</a:t>
            </a:r>
          </a:p>
          <a:p>
            <a:r>
              <a:rPr lang="en-US" dirty="0"/>
              <a:t>Accept to receive a shared file.</a:t>
            </a:r>
          </a:p>
          <a:p>
            <a:r>
              <a:rPr lang="en-US" dirty="0"/>
              <a:t>Each of these 7 operations is an interactive protocol between a client and the server.</a:t>
            </a:r>
          </a:p>
          <a:p>
            <a:r>
              <a:rPr lang="en-US" dirty="0"/>
              <a:t>With this core functionality, we both capture the essence of a cloud storage, and are able to model real-world systems.</a:t>
            </a:r>
          </a:p>
          <a:p>
            <a:r>
              <a:rPr lang="en-US" dirty="0"/>
              <a:t>But we need more from our model than that. As British statistician George Box allegedly said “all models are wrong, but some are useful”.</a:t>
            </a:r>
          </a:p>
        </p:txBody>
      </p:sp>
      <p:sp>
        <p:nvSpPr>
          <p:cNvPr id="4" name="Slide Number Placeholder 3"/>
          <p:cNvSpPr>
            <a:spLocks noGrp="1"/>
          </p:cNvSpPr>
          <p:nvPr>
            <p:ph type="sldNum" sz="quarter" idx="5"/>
          </p:nvPr>
        </p:nvSpPr>
        <p:spPr/>
        <p:txBody>
          <a:bodyPr/>
          <a:lstStyle/>
          <a:p>
            <a:fld id="{AF53D710-A297-4BE6-8DC6-784EC9C10FC0}" type="slidenum">
              <a:rPr lang="en-US" smtClean="0"/>
              <a:t>15</a:t>
            </a:fld>
            <a:endParaRPr lang="en-US"/>
          </a:p>
        </p:txBody>
      </p:sp>
    </p:spTree>
    <p:extLst>
      <p:ext uri="{BB962C8B-B14F-4D97-AF65-F5344CB8AC3E}">
        <p14:creationId xmlns:p14="http://schemas.microsoft.com/office/powerpoint/2010/main" val="1810508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order to make our model useful, we made several choices. The first is </a:t>
            </a:r>
            <a:r>
              <a:rPr lang="en-US" noProof="0" dirty="0"/>
              <a:t>that the operations are non-atomic. </a:t>
            </a:r>
            <a:endParaRPr lang="en-US" dirty="0"/>
          </a:p>
          <a:p>
            <a:r>
              <a:rPr lang="en-US" dirty="0"/>
              <a:t>I said before that each protocol is an interaction between a client and the server, but in reality, there is not just one client, but many, and they might all try to interact with the cloud at the same time. This can lead to concurrency issues, which have to be handled by the server. In practice, it</a:t>
            </a:r>
            <a:r>
              <a:rPr lang="sv-SE" dirty="0"/>
              <a:t>’s </a:t>
            </a:r>
            <a:r>
              <a:rPr lang="en-US" noProof="0" dirty="0"/>
              <a:t>not realistic to assume that the server serializes these operations. Therefore, just like in KEX models, our syntax supports arbitrary interleaving of messages across protocols. What this means is that if the server receives two simultaneous requests from clients, it doesn’t have to pick one and run that protocol to completion. Rather it can respond to one, and then the other, before finishing the first one.</a:t>
            </a:r>
          </a:p>
          <a:p>
            <a:r>
              <a:rPr lang="en-US" noProof="0" dirty="0"/>
              <a:t>Syntactically allowing non-atomic operations is important, because it allows our model to faithfully capture real-world systems, and hence also their potential security flaws.</a:t>
            </a:r>
          </a:p>
        </p:txBody>
      </p:sp>
      <p:sp>
        <p:nvSpPr>
          <p:cNvPr id="4" name="Slide Number Placeholder 3"/>
          <p:cNvSpPr>
            <a:spLocks noGrp="1"/>
          </p:cNvSpPr>
          <p:nvPr>
            <p:ph type="sldNum" sz="quarter" idx="5"/>
          </p:nvPr>
        </p:nvSpPr>
        <p:spPr/>
        <p:txBody>
          <a:bodyPr/>
          <a:lstStyle/>
          <a:p>
            <a:fld id="{AF53D710-A297-4BE6-8DC6-784EC9C10FC0}" type="slidenum">
              <a:rPr lang="en-US" smtClean="0"/>
              <a:t>16</a:t>
            </a:fld>
            <a:endParaRPr lang="en-US"/>
          </a:p>
        </p:txBody>
      </p:sp>
    </p:spTree>
    <p:extLst>
      <p:ext uri="{BB962C8B-B14F-4D97-AF65-F5344CB8AC3E}">
        <p14:creationId xmlns:p14="http://schemas.microsoft.com/office/powerpoint/2010/main" val="3300165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modeling choice that I’d like to highlight is that we allow the share protocol to use an abstract out of band channel.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user shares a file, they have to communicate the key material needed for decryption to the recipient through some secure channel. In practice, this channel can be instantiated in a variety of different ways, for example using a PKI, an E2EE messaging service, sharing a password or a link. In our framework, we model this as an abstract OOB channel, without specifying how it’s instantiated. The aim of this is to keep the framework as generic as possible, to be able to capture a wide variety of both existing and future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 made many other choices like this, the details are in the paper. Among all of the choices, the main things that set our model apart from related work on cloud storage (e.g., work on E2EE message backups) is the treatment of file sharing and that we model non-atomic operations.</a:t>
            </a:r>
          </a:p>
        </p:txBody>
      </p:sp>
      <p:sp>
        <p:nvSpPr>
          <p:cNvPr id="4" name="Slide Number Placeholder 3"/>
          <p:cNvSpPr>
            <a:spLocks noGrp="1"/>
          </p:cNvSpPr>
          <p:nvPr>
            <p:ph type="sldNum" sz="quarter" idx="5"/>
          </p:nvPr>
        </p:nvSpPr>
        <p:spPr/>
        <p:txBody>
          <a:bodyPr/>
          <a:lstStyle/>
          <a:p>
            <a:fld id="{AF53D710-A297-4BE6-8DC6-784EC9C10FC0}" type="slidenum">
              <a:rPr lang="en-US" smtClean="0"/>
              <a:t>17</a:t>
            </a:fld>
            <a:endParaRPr lang="en-US"/>
          </a:p>
        </p:txBody>
      </p:sp>
    </p:spTree>
    <p:extLst>
      <p:ext uri="{BB962C8B-B14F-4D97-AF65-F5344CB8AC3E}">
        <p14:creationId xmlns:p14="http://schemas.microsoft.com/office/powerpoint/2010/main" val="1073167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the syntax to express cloud storage systems, we can formalize what security we would like to achieve.</a:t>
            </a:r>
          </a:p>
          <a:p>
            <a:r>
              <a:rPr lang="en-US" dirty="0"/>
              <a:t>For this, we consider a threat model with a fully malicious cloud provider that has full control over the network and all operations performed by users.</a:t>
            </a:r>
          </a:p>
          <a:p>
            <a:r>
              <a:rPr lang="en-US" dirty="0"/>
              <a:t>This is reflected in the game as follows:</a:t>
            </a:r>
          </a:p>
          <a:p>
            <a:r>
              <a:rPr lang="en-US" dirty="0"/>
              <a:t>We have a set of honest user. They have passwords that are sampled from a password distribution that parametrizes the game. This means that some password can be weak, and some can be correlated. The bounds that we proof depend on the password distribution.</a:t>
            </a:r>
          </a:p>
          <a:p>
            <a:endParaRPr lang="en-US" dirty="0"/>
          </a:p>
          <a:p>
            <a:r>
              <a:rPr lang="en-US" dirty="0"/>
              <a:t>The adversary can compromise users, in which case it learns their private state and password. We model both games with adaptive and selective compromises.</a:t>
            </a:r>
          </a:p>
          <a:p>
            <a:r>
              <a:rPr lang="en-US" dirty="0"/>
              <a:t>The adversary has access to a set of oracles that allow it to orchestrate which honest users perform which operations in which order.</a:t>
            </a:r>
          </a:p>
          <a:p>
            <a:r>
              <a:rPr lang="en-US" dirty="0"/>
              <a:t>These oracles resemble the interactive oracles that people might know from key exchange models to execute an interactive protocol between the user and the malicious cloud provider. One call to the oracle for an operation processes the server message and then sends the next message of the honest client.</a:t>
            </a:r>
          </a:p>
        </p:txBody>
      </p:sp>
      <p:sp>
        <p:nvSpPr>
          <p:cNvPr id="4" name="Slide Number Placeholder 3"/>
          <p:cNvSpPr>
            <a:spLocks noGrp="1"/>
          </p:cNvSpPr>
          <p:nvPr>
            <p:ph type="sldNum" sz="quarter" idx="5"/>
          </p:nvPr>
        </p:nvSpPr>
        <p:spPr/>
        <p:txBody>
          <a:bodyPr/>
          <a:lstStyle/>
          <a:p>
            <a:fld id="{AF53D710-A297-4BE6-8DC6-784EC9C10FC0}" type="slidenum">
              <a:rPr lang="en-US" smtClean="0"/>
              <a:t>18</a:t>
            </a:fld>
            <a:endParaRPr lang="en-US"/>
          </a:p>
        </p:txBody>
      </p:sp>
    </p:spTree>
    <p:extLst>
      <p:ext uri="{BB962C8B-B14F-4D97-AF65-F5344CB8AC3E}">
        <p14:creationId xmlns:p14="http://schemas.microsoft.com/office/powerpoint/2010/main" val="1914553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formalize two basic security notions: integrity and confidentiality.</a:t>
            </a:r>
          </a:p>
          <a:p>
            <a:r>
              <a:rPr lang="en-US" dirty="0"/>
              <a:t>For the integrity game, the adversary has full control over the state of the cloud storage and which user performs which operations. </a:t>
            </a:r>
          </a:p>
          <a:p>
            <a:r>
              <a:rPr lang="en-US" dirty="0"/>
              <a:t>It wins the game if, at some point in the interaction, it can serve a malicious file to an honest user without them noticing. That means it can either serve a file the user hasn’t uploaded themselves, or it can modify a file uploaded by the user without being detected.</a:t>
            </a:r>
          </a:p>
        </p:txBody>
      </p:sp>
      <p:sp>
        <p:nvSpPr>
          <p:cNvPr id="4" name="Slide Number Placeholder 3"/>
          <p:cNvSpPr>
            <a:spLocks noGrp="1"/>
          </p:cNvSpPr>
          <p:nvPr>
            <p:ph type="sldNum" sz="quarter" idx="5"/>
          </p:nvPr>
        </p:nvSpPr>
        <p:spPr/>
        <p:txBody>
          <a:bodyPr/>
          <a:lstStyle/>
          <a:p>
            <a:fld id="{AF53D710-A297-4BE6-8DC6-784EC9C10FC0}" type="slidenum">
              <a:rPr lang="en-US" smtClean="0"/>
              <a:t>19</a:t>
            </a:fld>
            <a:endParaRPr lang="en-US"/>
          </a:p>
        </p:txBody>
      </p:sp>
    </p:spTree>
    <p:extLst>
      <p:ext uri="{BB962C8B-B14F-4D97-AF65-F5344CB8AC3E}">
        <p14:creationId xmlns:p14="http://schemas.microsoft.com/office/powerpoint/2010/main" val="50162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cloud storage. Although all of you are familiar with it and most likely use it every day, let’s briefly discuss some key aspects to make sure we are all on the same page.</a:t>
            </a:r>
          </a:p>
          <a:p>
            <a:r>
              <a:rPr lang="en-US" dirty="0"/>
              <a:t>The “cloud” is a cluster of servers accessible over the Internet. Moving your data from local storage to the cloud has a lot of benefits.</a:t>
            </a:r>
          </a:p>
          <a:p>
            <a:r>
              <a:rPr lang="en-US" dirty="0"/>
              <a:t>Data in the cloud is available no matter from which location or device you want to access it.</a:t>
            </a:r>
          </a:p>
          <a:p>
            <a:r>
              <a:rPr lang="en-US" dirty="0"/>
              <a:t>When a local hard disk catches fire, your data is burnt unless you have a backup. In contrast, the cloud operators handle redundancy and make sure a user doesn’t even notice a hard disk failure.</a:t>
            </a:r>
          </a:p>
          <a:p>
            <a:r>
              <a:rPr lang="en-US" dirty="0"/>
              <a:t>Moreover, cloud storage can be scaled to 100s of terabytes without that the user would need to install new hardware themselves.</a:t>
            </a:r>
          </a:p>
          <a:p>
            <a:r>
              <a:rPr lang="en-US" dirty="0"/>
              <a:t>Given all these advantages, it’s perhaps not surprising that cloud storage is vastly successful and expected to store 50% of all the world’s data by 2025 (100 zettabytes). Big cloud storage providers include Dropbox, Google Drive, iCloud, and OneDrive.</a:t>
            </a:r>
          </a:p>
          <a:p>
            <a:endParaRPr lang="en-US" dirty="0"/>
          </a:p>
          <a:p>
            <a:r>
              <a:rPr lang="en-US" dirty="0"/>
              <a:t>Despite the benefits of cloud storage, there are also concerns. Reading data that is stored offline on a local disk requires physical access. However, data in the cloud is transferred over the Internet and accessible from remote, increasing the risk of data compromises by external parties. In order to protect the data against such attacks, most providers employ server-side encryption, meaning that they encrypt the data at rest with a key known to the server.</a:t>
            </a:r>
          </a:p>
        </p:txBody>
      </p:sp>
      <p:sp>
        <p:nvSpPr>
          <p:cNvPr id="4" name="Slide Number Placeholder 3"/>
          <p:cNvSpPr>
            <a:spLocks noGrp="1"/>
          </p:cNvSpPr>
          <p:nvPr>
            <p:ph type="sldNum" sz="quarter" idx="5"/>
          </p:nvPr>
        </p:nvSpPr>
        <p:spPr/>
        <p:txBody>
          <a:bodyPr/>
          <a:lstStyle/>
          <a:p>
            <a:fld id="{AF53D710-A297-4BE6-8DC6-784EC9C10FC0}" type="slidenum">
              <a:rPr lang="en-US" smtClean="0"/>
              <a:t>2</a:t>
            </a:fld>
            <a:endParaRPr lang="en-US"/>
          </a:p>
        </p:txBody>
      </p:sp>
    </p:spTree>
    <p:extLst>
      <p:ext uri="{BB962C8B-B14F-4D97-AF65-F5344CB8AC3E}">
        <p14:creationId xmlns:p14="http://schemas.microsoft.com/office/powerpoint/2010/main" val="3109588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confidentiality game, we add an additional oracle that allows the adversary to specify two files f0 and f1 of the same length.</a:t>
            </a:r>
          </a:p>
          <a:p>
            <a:r>
              <a:rPr lang="en-US" dirty="0"/>
              <a:t>The game will decide to upload one of the two files, based on a game bit b.</a:t>
            </a:r>
          </a:p>
          <a:p>
            <a:r>
              <a:rPr lang="en-US" dirty="0"/>
              <a:t>The adversary needs to guess which file was uploaded to win the game.</a:t>
            </a:r>
          </a:p>
          <a:p>
            <a:r>
              <a:rPr lang="en-US" dirty="0"/>
              <a:t>Recall that this IND-CPA like process is run while the adversary has access to all oracles, and the games in the paper contain a lot more complexity to carefully define which set of operations are trivial attacks and which ones should remain secure.</a:t>
            </a:r>
          </a:p>
        </p:txBody>
      </p:sp>
      <p:sp>
        <p:nvSpPr>
          <p:cNvPr id="4" name="Slide Number Placeholder 3"/>
          <p:cNvSpPr>
            <a:spLocks noGrp="1"/>
          </p:cNvSpPr>
          <p:nvPr>
            <p:ph type="sldNum" sz="quarter" idx="5"/>
          </p:nvPr>
        </p:nvSpPr>
        <p:spPr/>
        <p:txBody>
          <a:bodyPr/>
          <a:lstStyle/>
          <a:p>
            <a:fld id="{AF53D710-A297-4BE6-8DC6-784EC9C10FC0}" type="slidenum">
              <a:rPr lang="en-US" smtClean="0"/>
              <a:t>20</a:t>
            </a:fld>
            <a:endParaRPr lang="en-US"/>
          </a:p>
        </p:txBody>
      </p:sp>
    </p:spTree>
    <p:extLst>
      <p:ext uri="{BB962C8B-B14F-4D97-AF65-F5344CB8AC3E}">
        <p14:creationId xmlns:p14="http://schemas.microsoft.com/office/powerpoint/2010/main" val="2538086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recap. When we started working on this, E2EE cloud storage was an elusive goal. Now, we’ve formalized the syntax of a cloud storage scheme, and defined security notions, making the goal concrete.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 version: Let’s recap. When we started working on this, E2EE cloud storage was an elusive goal which had not been formalized in theory and was therefore impossible to achieve in practice. Now, we’ve formalized the syntax of a cloud storage scheme, and defined security notions, making the goal concrete.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F53D710-A297-4BE6-8DC6-784EC9C10FC0}" type="slidenum">
              <a:rPr lang="en-US" smtClean="0"/>
              <a:t>21</a:t>
            </a:fld>
            <a:endParaRPr lang="en-US"/>
          </a:p>
        </p:txBody>
      </p:sp>
    </p:spTree>
    <p:extLst>
      <p:ext uri="{BB962C8B-B14F-4D97-AF65-F5344CB8AC3E}">
        <p14:creationId xmlns:p14="http://schemas.microsoft.com/office/powerpoint/2010/main" val="3229292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these security notions, we could formally capture the attacks on MEGA, showing that they fall short of the goal.</a:t>
            </a:r>
          </a:p>
          <a:p>
            <a:r>
              <a:rPr lang="en-US" dirty="0"/>
              <a:t>But we’re still missing a construction: a cloud storage scheme that can make it to the goal. The final contribution of our work that we will talk about today is our proposal CSS. </a:t>
            </a:r>
          </a:p>
          <a:p>
            <a:r>
              <a:rPr lang="en-US" dirty="0"/>
              <a:t>We were able to show that CSS achieves both confidentiality and integrity, making it the first provably secure E2EE cloud storage scheme.</a:t>
            </a:r>
          </a:p>
        </p:txBody>
      </p:sp>
      <p:sp>
        <p:nvSpPr>
          <p:cNvPr id="4" name="Slide Number Placeholder 3"/>
          <p:cNvSpPr>
            <a:spLocks noGrp="1"/>
          </p:cNvSpPr>
          <p:nvPr>
            <p:ph type="sldNum" sz="quarter" idx="5"/>
          </p:nvPr>
        </p:nvSpPr>
        <p:spPr/>
        <p:txBody>
          <a:bodyPr/>
          <a:lstStyle/>
          <a:p>
            <a:fld id="{AF53D710-A297-4BE6-8DC6-784EC9C10FC0}" type="slidenum">
              <a:rPr lang="en-US" smtClean="0"/>
              <a:t>22</a:t>
            </a:fld>
            <a:endParaRPr lang="en-US"/>
          </a:p>
        </p:txBody>
      </p:sp>
    </p:spTree>
    <p:extLst>
      <p:ext uri="{BB962C8B-B14F-4D97-AF65-F5344CB8AC3E}">
        <p14:creationId xmlns:p14="http://schemas.microsoft.com/office/powerpoint/2010/main" val="1564884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for now, let’s take a look at our cloud storage scheme.</a:t>
            </a:r>
          </a:p>
        </p:txBody>
      </p:sp>
      <p:sp>
        <p:nvSpPr>
          <p:cNvPr id="4" name="Slide Number Placeholder 3"/>
          <p:cNvSpPr>
            <a:spLocks noGrp="1"/>
          </p:cNvSpPr>
          <p:nvPr>
            <p:ph type="sldNum" sz="quarter" idx="5"/>
          </p:nvPr>
        </p:nvSpPr>
        <p:spPr/>
        <p:txBody>
          <a:bodyPr/>
          <a:lstStyle/>
          <a:p>
            <a:fld id="{AF53D710-A297-4BE6-8DC6-784EC9C10FC0}" type="slidenum">
              <a:rPr lang="en-US" smtClean="0"/>
              <a:t>23</a:t>
            </a:fld>
            <a:endParaRPr lang="en-US"/>
          </a:p>
        </p:txBody>
      </p:sp>
    </p:spTree>
    <p:extLst>
      <p:ext uri="{BB962C8B-B14F-4D97-AF65-F5344CB8AC3E}">
        <p14:creationId xmlns:p14="http://schemas.microsoft.com/office/powerpoint/2010/main" val="2552029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CSS is built from four building blocks: an OPRF, a PRF, an AEAD scheme and a MAC. Except for the OPRF, they are all black-box. The reason that the OPRF is not black-box is that we are in the somewhat unusual (from the OPRF POV) malicious server threat model. So here we instead specifically use 2HashDH and model the hash functions as random oracles since they are applied to user passwords.</a:t>
            </a:r>
          </a:p>
          <a:p>
            <a:r>
              <a:rPr lang="en-US" dirty="0"/>
              <a:t>From the other building blocks we only make standard security assumptions. In the interest of time, we will be simplifying the protocols and leaving out the MAC, since it’s not needed for E2EE.</a:t>
            </a:r>
          </a:p>
        </p:txBody>
      </p:sp>
      <p:sp>
        <p:nvSpPr>
          <p:cNvPr id="4" name="Slide Number Placeholder 3"/>
          <p:cNvSpPr>
            <a:spLocks noGrp="1"/>
          </p:cNvSpPr>
          <p:nvPr>
            <p:ph type="sldNum" sz="quarter" idx="5"/>
          </p:nvPr>
        </p:nvSpPr>
        <p:spPr/>
        <p:txBody>
          <a:bodyPr/>
          <a:lstStyle/>
          <a:p>
            <a:fld id="{AF53D710-A297-4BE6-8DC6-784EC9C10FC0}" type="slidenum">
              <a:rPr lang="en-US" smtClean="0"/>
              <a:t>24</a:t>
            </a:fld>
            <a:endParaRPr lang="en-US"/>
          </a:p>
        </p:txBody>
      </p:sp>
    </p:spTree>
    <p:extLst>
      <p:ext uri="{BB962C8B-B14F-4D97-AF65-F5344CB8AC3E}">
        <p14:creationId xmlns:p14="http://schemas.microsoft.com/office/powerpoint/2010/main" val="3464473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registration protocol.</a:t>
            </a:r>
          </a:p>
          <a:p>
            <a:r>
              <a:rPr lang="en-US" dirty="0"/>
              <a:t>As all cloud storage protocols, it’s an interaction between a client and a server. The client takes as input the user’s password and account ID, which is assumed to be globally unique. (For example, an email address.)</a:t>
            </a:r>
          </a:p>
          <a:p>
            <a:r>
              <a:rPr lang="en-US" dirty="0"/>
              <a:t>These are used as input to locally run an OPRF, using a server key sampled by the client. This is a choice we made to ensure that the key is honestly generated the first time it’s used, since in our threat model the server is not trusted.</a:t>
            </a:r>
          </a:p>
          <a:p>
            <a:r>
              <a:rPr lang="en-US" dirty="0"/>
              <a:t>Next, the client applies a PRF to the result of the OPRF evaluation to derive an AEAD key which we refer to as the KEK. The client then generates a master key and encrypts it under the KEK, resulting in a master key envelope. Wrapping the master key with the KEK allows the user to change the password without having to re-encrypt file keys (as we saw before).</a:t>
            </a:r>
          </a:p>
          <a:p>
            <a:r>
              <a:rPr lang="en-US" dirty="0"/>
              <a:t>Finally, the client sends the account ID, the server’s OPRF key and the master key envelope to the server for storage.</a:t>
            </a:r>
          </a:p>
        </p:txBody>
      </p:sp>
      <p:sp>
        <p:nvSpPr>
          <p:cNvPr id="4" name="Slide Number Placeholder 3"/>
          <p:cNvSpPr>
            <a:spLocks noGrp="1"/>
          </p:cNvSpPr>
          <p:nvPr>
            <p:ph type="sldNum" sz="quarter" idx="5"/>
          </p:nvPr>
        </p:nvSpPr>
        <p:spPr/>
        <p:txBody>
          <a:bodyPr/>
          <a:lstStyle/>
          <a:p>
            <a:fld id="{AF53D710-A297-4BE6-8DC6-784EC9C10FC0}" type="slidenum">
              <a:rPr lang="en-US" smtClean="0"/>
              <a:t>25</a:t>
            </a:fld>
            <a:endParaRPr lang="en-US"/>
          </a:p>
        </p:txBody>
      </p:sp>
    </p:spTree>
    <p:extLst>
      <p:ext uri="{BB962C8B-B14F-4D97-AF65-F5344CB8AC3E}">
        <p14:creationId xmlns:p14="http://schemas.microsoft.com/office/powerpoint/2010/main" val="251493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simplified level, Authentication is very similar to registration. The difference is that the OPRF is now computed together with the server, and that the client decrypts the master key envelope which it gets from the server to retrieve the master key and store it.</a:t>
            </a:r>
          </a:p>
          <a:p>
            <a:r>
              <a:rPr lang="en-US" dirty="0"/>
              <a:t>In reality, this protocol has a lot more to it. In particular, this is where the MAC is used to perform a session ID exchange. The SID is used by the client to authenticate all operations after login.</a:t>
            </a:r>
          </a:p>
          <a:p>
            <a:endParaRPr lang="en-US" dirty="0"/>
          </a:p>
        </p:txBody>
      </p:sp>
      <p:sp>
        <p:nvSpPr>
          <p:cNvPr id="4" name="Slide Number Placeholder 3"/>
          <p:cNvSpPr>
            <a:spLocks noGrp="1"/>
          </p:cNvSpPr>
          <p:nvPr>
            <p:ph type="sldNum" sz="quarter" idx="5"/>
          </p:nvPr>
        </p:nvSpPr>
        <p:spPr/>
        <p:txBody>
          <a:bodyPr/>
          <a:lstStyle/>
          <a:p>
            <a:fld id="{AF53D710-A297-4BE6-8DC6-784EC9C10FC0}" type="slidenum">
              <a:rPr lang="en-US" smtClean="0"/>
              <a:t>26</a:t>
            </a:fld>
            <a:endParaRPr lang="en-US"/>
          </a:p>
        </p:txBody>
      </p:sp>
    </p:spTree>
    <p:extLst>
      <p:ext uri="{BB962C8B-B14F-4D97-AF65-F5344CB8AC3E}">
        <p14:creationId xmlns:p14="http://schemas.microsoft.com/office/powerpoint/2010/main" val="1330491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to upload a file, the client takes as input its master key (stored in the state from auth), the file content and a file ID. This identifier needs to be globally unique, across all users. To encrypt the file, the client picks a random file key, and encrypts the file with the FID as associated data. In addition, the file key is itself encrypted with the master key, also with the file ID as AD, which binds the two ciphertexts. Finally, the client sends the file identifier and ciphertexts to the server for storage. The file is stored indexed by fid (to enable sharing), whereas the file key ciphertext is unique to the user and hence stored under both the account ID and the FID.</a:t>
            </a:r>
          </a:p>
          <a:p>
            <a:endParaRPr lang="en-US" dirty="0"/>
          </a:p>
        </p:txBody>
      </p:sp>
      <p:sp>
        <p:nvSpPr>
          <p:cNvPr id="4" name="Slide Number Placeholder 3"/>
          <p:cNvSpPr>
            <a:spLocks noGrp="1"/>
          </p:cNvSpPr>
          <p:nvPr>
            <p:ph type="sldNum" sz="quarter" idx="5"/>
          </p:nvPr>
        </p:nvSpPr>
        <p:spPr/>
        <p:txBody>
          <a:bodyPr/>
          <a:lstStyle/>
          <a:p>
            <a:fld id="{AF53D710-A297-4BE6-8DC6-784EC9C10FC0}" type="slidenum">
              <a:rPr lang="en-US" smtClean="0"/>
              <a:t>27</a:t>
            </a:fld>
            <a:endParaRPr lang="en-US"/>
          </a:p>
        </p:txBody>
      </p:sp>
    </p:spTree>
    <p:extLst>
      <p:ext uri="{BB962C8B-B14F-4D97-AF65-F5344CB8AC3E}">
        <p14:creationId xmlns:p14="http://schemas.microsoft.com/office/powerpoint/2010/main" val="3242667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have a syntax, security notions and a provably secure protocol. So are we done now? </a:t>
            </a:r>
          </a:p>
          <a:p>
            <a:r>
              <a:rPr lang="en-US" dirty="0"/>
              <a:t>Unfortunately not. So far, CSS is just a theoretical construction; it’s neither implemented nor deployed, so we still have work to do to bridge the gap between theory and practice.</a:t>
            </a:r>
          </a:p>
        </p:txBody>
      </p:sp>
      <p:sp>
        <p:nvSpPr>
          <p:cNvPr id="4" name="Slide Number Placeholder 3"/>
          <p:cNvSpPr>
            <a:spLocks noGrp="1"/>
          </p:cNvSpPr>
          <p:nvPr>
            <p:ph type="sldNum" sz="quarter" idx="5"/>
          </p:nvPr>
        </p:nvSpPr>
        <p:spPr/>
        <p:txBody>
          <a:bodyPr/>
          <a:lstStyle/>
          <a:p>
            <a:fld id="{AF53D710-A297-4BE6-8DC6-784EC9C10FC0}" type="slidenum">
              <a:rPr lang="en-US" smtClean="0"/>
              <a:t>28</a:t>
            </a:fld>
            <a:endParaRPr lang="en-US"/>
          </a:p>
        </p:txBody>
      </p:sp>
    </p:spTree>
    <p:extLst>
      <p:ext uri="{BB962C8B-B14F-4D97-AF65-F5344CB8AC3E}">
        <p14:creationId xmlns:p14="http://schemas.microsoft.com/office/powerpoint/2010/main" val="12409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actually need help from both sides. For example, we were only able to prove CSS selectively secure, because of commitment issues.</a:t>
            </a:r>
          </a:p>
        </p:txBody>
      </p:sp>
      <p:sp>
        <p:nvSpPr>
          <p:cNvPr id="4" name="Slide Number Placeholder 3"/>
          <p:cNvSpPr>
            <a:spLocks noGrp="1"/>
          </p:cNvSpPr>
          <p:nvPr>
            <p:ph type="sldNum" sz="quarter" idx="5"/>
          </p:nvPr>
        </p:nvSpPr>
        <p:spPr/>
        <p:txBody>
          <a:bodyPr/>
          <a:lstStyle/>
          <a:p>
            <a:fld id="{AF53D710-A297-4BE6-8DC6-784EC9C10FC0}" type="slidenum">
              <a:rPr lang="en-US" smtClean="0"/>
              <a:t>29</a:t>
            </a:fld>
            <a:endParaRPr lang="en-US"/>
          </a:p>
        </p:txBody>
      </p:sp>
    </p:spTree>
    <p:extLst>
      <p:ext uri="{BB962C8B-B14F-4D97-AF65-F5344CB8AC3E}">
        <p14:creationId xmlns:p14="http://schemas.microsoft.com/office/powerpoint/2010/main" val="421610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Helvetica Neue" panose="02000503000000020004" pitchFamily="2" charset="0"/>
              </a:rPr>
              <a:t>However, external adversaries are not the only threat. Data uploaded to the cloud can be highly sensitive, such as health care information. Therefore, we also have to consider the possibility of a malicious or compromised cloud. Server-side encryption does not protect against such internal adversaries.</a:t>
            </a:r>
          </a:p>
          <a:p>
            <a:r>
              <a:rPr lang="en-GB" dirty="0">
                <a:effectLst/>
                <a:latin typeface="Helvetica Neue" panose="02000503000000020004" pitchFamily="2" charset="0"/>
              </a:rPr>
              <a:t>End-to-end encryption resolves this problem by encrypting data on the client, *before* uploading it to the server.</a:t>
            </a:r>
          </a:p>
          <a:p>
            <a:r>
              <a:rPr lang="en-GB" dirty="0">
                <a:effectLst/>
                <a:latin typeface="Helvetica Neue" panose="02000503000000020004" pitchFamily="2" charset="0"/>
              </a:rPr>
              <a:t>Some of the big provider have started adding E2EE to their services over the last two years. However, this is often an optional feature and enabling it leads to functionality limitations.</a:t>
            </a:r>
          </a:p>
        </p:txBody>
      </p:sp>
      <p:sp>
        <p:nvSpPr>
          <p:cNvPr id="4" name="Slide Number Placeholder 3"/>
          <p:cNvSpPr>
            <a:spLocks noGrp="1"/>
          </p:cNvSpPr>
          <p:nvPr>
            <p:ph type="sldNum" sz="quarter" idx="5"/>
          </p:nvPr>
        </p:nvSpPr>
        <p:spPr/>
        <p:txBody>
          <a:bodyPr/>
          <a:lstStyle/>
          <a:p>
            <a:fld id="{AF53D710-A297-4BE6-8DC6-784EC9C10FC0}" type="slidenum">
              <a:rPr lang="en-US" smtClean="0"/>
              <a:t>3</a:t>
            </a:fld>
            <a:endParaRPr lang="en-US"/>
          </a:p>
        </p:txBody>
      </p:sp>
    </p:spTree>
    <p:extLst>
      <p:ext uri="{BB962C8B-B14F-4D97-AF65-F5344CB8AC3E}">
        <p14:creationId xmlns:p14="http://schemas.microsoft.com/office/powerpoint/2010/main" val="3931806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you are a theoretician, we would love your help with an adaptive security proof for CSS.</a:t>
            </a:r>
          </a:p>
        </p:txBody>
      </p:sp>
      <p:sp>
        <p:nvSpPr>
          <p:cNvPr id="4" name="Slide Number Placeholder 3"/>
          <p:cNvSpPr>
            <a:spLocks noGrp="1"/>
          </p:cNvSpPr>
          <p:nvPr>
            <p:ph type="sldNum" sz="quarter" idx="5"/>
          </p:nvPr>
        </p:nvSpPr>
        <p:spPr/>
        <p:txBody>
          <a:bodyPr/>
          <a:lstStyle/>
          <a:p>
            <a:fld id="{AF53D710-A297-4BE6-8DC6-784EC9C10FC0}" type="slidenum">
              <a:rPr lang="en-US" smtClean="0"/>
              <a:t>30</a:t>
            </a:fld>
            <a:endParaRPr lang="en-US"/>
          </a:p>
        </p:txBody>
      </p:sp>
    </p:spTree>
    <p:extLst>
      <p:ext uri="{BB962C8B-B14F-4D97-AF65-F5344CB8AC3E}">
        <p14:creationId xmlns:p14="http://schemas.microsoft.com/office/powerpoint/2010/main" val="1805098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instead you are more of the practical type, we’re still missing an implementation to bring CSS to life.</a:t>
            </a:r>
          </a:p>
          <a:p>
            <a:r>
              <a:rPr lang="en-US" dirty="0"/>
              <a:t>From both sides, we’d be happy to hear your feedback and see improvements or extensions to the model.</a:t>
            </a:r>
          </a:p>
        </p:txBody>
      </p:sp>
      <p:sp>
        <p:nvSpPr>
          <p:cNvPr id="4" name="Slide Number Placeholder 3"/>
          <p:cNvSpPr>
            <a:spLocks noGrp="1"/>
          </p:cNvSpPr>
          <p:nvPr>
            <p:ph type="sldNum" sz="quarter" idx="5"/>
          </p:nvPr>
        </p:nvSpPr>
        <p:spPr/>
        <p:txBody>
          <a:bodyPr/>
          <a:lstStyle/>
          <a:p>
            <a:fld id="{AF53D710-A297-4BE6-8DC6-784EC9C10FC0}" type="slidenum">
              <a:rPr lang="en-US" smtClean="0"/>
              <a:t>31</a:t>
            </a:fld>
            <a:endParaRPr lang="en-US"/>
          </a:p>
        </p:txBody>
      </p:sp>
    </p:spTree>
    <p:extLst>
      <p:ext uri="{BB962C8B-B14F-4D97-AF65-F5344CB8AC3E}">
        <p14:creationId xmlns:p14="http://schemas.microsoft.com/office/powerpoint/2010/main" val="3543377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more open questions and future work in the full version of our paper on ePrint.</a:t>
            </a:r>
          </a:p>
          <a:p>
            <a:r>
              <a:rPr lang="en-US" dirty="0"/>
              <a:t>If you are interested in bringing provably secure E2EE cloud storage to practice, reach out to us!</a:t>
            </a:r>
          </a:p>
        </p:txBody>
      </p:sp>
      <p:sp>
        <p:nvSpPr>
          <p:cNvPr id="4" name="Slide Number Placeholder 3"/>
          <p:cNvSpPr>
            <a:spLocks noGrp="1"/>
          </p:cNvSpPr>
          <p:nvPr>
            <p:ph type="sldNum" sz="quarter" idx="5"/>
          </p:nvPr>
        </p:nvSpPr>
        <p:spPr/>
        <p:txBody>
          <a:bodyPr/>
          <a:lstStyle/>
          <a:p>
            <a:fld id="{AF53D710-A297-4BE6-8DC6-784EC9C10FC0}" type="slidenum">
              <a:rPr lang="en-US" smtClean="0"/>
              <a:t>32</a:t>
            </a:fld>
            <a:endParaRPr lang="en-US"/>
          </a:p>
        </p:txBody>
      </p:sp>
    </p:spTree>
    <p:extLst>
      <p:ext uri="{BB962C8B-B14F-4D97-AF65-F5344CB8AC3E}">
        <p14:creationId xmlns:p14="http://schemas.microsoft.com/office/powerpoint/2010/main" val="1771420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more open questions and future work in the full version of our paper on ePrint.</a:t>
            </a:r>
          </a:p>
          <a:p>
            <a:r>
              <a:rPr lang="en-US" dirty="0"/>
              <a:t>If you are interested in bringing provably secure E2EE cloud storage to practice, reach out to </a:t>
            </a:r>
            <a:r>
              <a:rPr lang="en-US"/>
              <a:t>us!</a:t>
            </a:r>
            <a:endParaRPr lang="en-US" dirty="0"/>
          </a:p>
        </p:txBody>
      </p:sp>
      <p:sp>
        <p:nvSpPr>
          <p:cNvPr id="4" name="Slide Number Placeholder 3"/>
          <p:cNvSpPr>
            <a:spLocks noGrp="1"/>
          </p:cNvSpPr>
          <p:nvPr>
            <p:ph type="sldNum" sz="quarter" idx="5"/>
          </p:nvPr>
        </p:nvSpPr>
        <p:spPr/>
        <p:txBody>
          <a:bodyPr/>
          <a:lstStyle/>
          <a:p>
            <a:fld id="{AF53D710-A297-4BE6-8DC6-784EC9C10FC0}" type="slidenum">
              <a:rPr lang="en-US" smtClean="0"/>
              <a:t>33</a:t>
            </a:fld>
            <a:endParaRPr lang="en-US"/>
          </a:p>
        </p:txBody>
      </p:sp>
    </p:spTree>
    <p:extLst>
      <p:ext uri="{BB962C8B-B14F-4D97-AF65-F5344CB8AC3E}">
        <p14:creationId xmlns:p14="http://schemas.microsoft.com/office/powerpoint/2010/main" val="711336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D710-A297-4BE6-8DC6-784EC9C10FC0}" type="slidenum">
              <a:rPr lang="en-US" smtClean="0"/>
              <a:t>34</a:t>
            </a:fld>
            <a:endParaRPr lang="en-US"/>
          </a:p>
        </p:txBody>
      </p:sp>
    </p:spTree>
    <p:extLst>
      <p:ext uri="{BB962C8B-B14F-4D97-AF65-F5344CB8AC3E}">
        <p14:creationId xmlns:p14="http://schemas.microsoft.com/office/powerpoint/2010/main" val="3573561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authentication, we again have a client with password and aid as input. The client sends the aid to the server, which the server uses to look up the data stored for this user during registration. This includes the server key for an interactive OPRF run to rederive </a:t>
            </a:r>
            <a:r>
              <a:rPr lang="en-US" dirty="0" err="1"/>
              <a:t>rw</a:t>
            </a:r>
            <a:r>
              <a:rPr lang="en-US" dirty="0"/>
              <a:t>. From </a:t>
            </a:r>
            <a:r>
              <a:rPr lang="en-US" dirty="0" err="1"/>
              <a:t>rw</a:t>
            </a:r>
            <a:r>
              <a:rPr lang="en-US" dirty="0"/>
              <a:t>, the client derives a MAC key, which is used in a challenge-response protocol with the server to proof that the user authentication was successful. The server picks a random session ID </a:t>
            </a:r>
            <a:r>
              <a:rPr lang="en-US" dirty="0" err="1"/>
              <a:t>sid</a:t>
            </a:r>
            <a:r>
              <a:rPr lang="en-US" dirty="0"/>
              <a:t> and sends it as challenge to the client. The client then uses the MAC key it derived from </a:t>
            </a:r>
            <a:r>
              <a:rPr lang="en-US" dirty="0" err="1"/>
              <a:t>rw</a:t>
            </a:r>
            <a:r>
              <a:rPr lang="en-US" dirty="0"/>
              <a:t> to create an authentication tag for </a:t>
            </a:r>
            <a:r>
              <a:rPr lang="en-US" dirty="0" err="1"/>
              <a:t>sid</a:t>
            </a:r>
            <a:r>
              <a:rPr lang="en-US" dirty="0"/>
              <a:t>, which it sends back to the server. The server can verify this tag, as it knows the MAC key from registration. At this point, the server considers the authentication to be successful, and will store the session ID of the user. As long as the session remains active, providing </a:t>
            </a:r>
            <a:r>
              <a:rPr lang="en-US" dirty="0" err="1"/>
              <a:t>sid</a:t>
            </a:r>
            <a:r>
              <a:rPr lang="en-US" dirty="0"/>
              <a:t> will suffice to perform actions in the session </a:t>
            </a:r>
            <a:r>
              <a:rPr lang="en-US" dirty="0" err="1"/>
              <a:t>withoutre</a:t>
            </a:r>
            <a:r>
              <a:rPr lang="en-US" dirty="0"/>
              <a:t>- proving knowledge of the password. The server will also send the encrypted master key and nonce to the client. The client re-derives the key encryption key from </a:t>
            </a:r>
            <a:r>
              <a:rPr lang="en-US" dirty="0" err="1"/>
              <a:t>rw</a:t>
            </a:r>
            <a:r>
              <a:rPr lang="en-US" dirty="0"/>
              <a:t> and uses it to decrypt the master key. For subsequent operations, the client stores the master key and </a:t>
            </a:r>
            <a:r>
              <a:rPr lang="en-US" dirty="0" err="1"/>
              <a:t>sid</a:t>
            </a:r>
            <a:r>
              <a:rPr lang="en-US" dirty="0"/>
              <a:t> locally.</a:t>
            </a:r>
          </a:p>
        </p:txBody>
      </p:sp>
      <p:sp>
        <p:nvSpPr>
          <p:cNvPr id="4" name="Slide Number Placeholder 3"/>
          <p:cNvSpPr>
            <a:spLocks noGrp="1"/>
          </p:cNvSpPr>
          <p:nvPr>
            <p:ph type="sldNum" sz="quarter" idx="5"/>
          </p:nvPr>
        </p:nvSpPr>
        <p:spPr/>
        <p:txBody>
          <a:bodyPr/>
          <a:lstStyle/>
          <a:p>
            <a:fld id="{AF53D710-A297-4BE6-8DC6-784EC9C10FC0}" type="slidenum">
              <a:rPr lang="en-US" smtClean="0"/>
              <a:t>35</a:t>
            </a:fld>
            <a:endParaRPr lang="en-US"/>
          </a:p>
        </p:txBody>
      </p:sp>
    </p:spTree>
    <p:extLst>
      <p:ext uri="{BB962C8B-B14F-4D97-AF65-F5344CB8AC3E}">
        <p14:creationId xmlns:p14="http://schemas.microsoft.com/office/powerpoint/2010/main" val="369364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there’s a rich environment of smaller cloud providers whose main selling point is security, and who offer E2EE by default. This includes MEGA, with over 300 million users, and the self-hostable </a:t>
            </a:r>
            <a:r>
              <a:rPr lang="en-US" dirty="0" err="1"/>
              <a:t>Nextcloud</a:t>
            </a:r>
            <a:r>
              <a:rPr lang="en-US" dirty="0"/>
              <a:t> that is used by the German federal government, among others.</a:t>
            </a:r>
          </a:p>
          <a:p>
            <a:r>
              <a:rPr lang="en-US" dirty="0"/>
              <a:t>Unfortunately, recent work showed that the E2EE of all of these services has problems, ranging from smaller issues to full plaintext recovery attacks.</a:t>
            </a:r>
          </a:p>
        </p:txBody>
      </p:sp>
      <p:sp>
        <p:nvSpPr>
          <p:cNvPr id="4" name="Slide Number Placeholder 3"/>
          <p:cNvSpPr>
            <a:spLocks noGrp="1"/>
          </p:cNvSpPr>
          <p:nvPr>
            <p:ph type="sldNum" sz="quarter" idx="5"/>
          </p:nvPr>
        </p:nvSpPr>
        <p:spPr/>
        <p:txBody>
          <a:bodyPr/>
          <a:lstStyle/>
          <a:p>
            <a:fld id="{AF53D710-A297-4BE6-8DC6-784EC9C10FC0}" type="slidenum">
              <a:rPr lang="en-US" smtClean="0"/>
              <a:t>4</a:t>
            </a:fld>
            <a:endParaRPr lang="en-US"/>
          </a:p>
        </p:txBody>
      </p:sp>
    </p:spTree>
    <p:extLst>
      <p:ext uri="{BB962C8B-B14F-4D97-AF65-F5344CB8AC3E}">
        <p14:creationId xmlns:p14="http://schemas.microsoft.com/office/powerpoint/2010/main" val="1930637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why did all of these cloud storage providers get E2EE wrong? It might seem that client-side encryption can be implemented by just sampling a fresh key and encrypting files with your favorite AEAD scheme before uploading them!</a:t>
            </a:r>
          </a:p>
          <a:p>
            <a:r>
              <a:rPr lang="en-US" dirty="0"/>
              <a:t>Unfortunately, that’s not sufficient, for multiple reasons. For example, in order for the user to have access to their files on a different device, the key needs to get from one device to the other without that the cloud provider learning it. Hence, key management and distribution is a challenge in this setting.</a:t>
            </a:r>
          </a:p>
        </p:txBody>
      </p:sp>
      <p:sp>
        <p:nvSpPr>
          <p:cNvPr id="4" name="Slide Number Placeholder 3"/>
          <p:cNvSpPr>
            <a:spLocks noGrp="1"/>
          </p:cNvSpPr>
          <p:nvPr>
            <p:ph type="sldNum" sz="quarter" idx="5"/>
          </p:nvPr>
        </p:nvSpPr>
        <p:spPr/>
        <p:txBody>
          <a:bodyPr/>
          <a:lstStyle/>
          <a:p>
            <a:fld id="{AF53D710-A297-4BE6-8DC6-784EC9C10FC0}" type="slidenum">
              <a:rPr lang="en-US" smtClean="0"/>
              <a:t>5</a:t>
            </a:fld>
            <a:endParaRPr lang="en-US"/>
          </a:p>
        </p:txBody>
      </p:sp>
    </p:spTree>
    <p:extLst>
      <p:ext uri="{BB962C8B-B14F-4D97-AF65-F5344CB8AC3E}">
        <p14:creationId xmlns:p14="http://schemas.microsoft.com/office/powerpoint/2010/main" val="891936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solution to this is to derive a key from a password that the user memorizes and use this key for file encryption. However, this means that the strength of the security inherently depends on the strength of the password. Additionally, we run into issues if the password changes.</a:t>
            </a:r>
          </a:p>
        </p:txBody>
      </p:sp>
      <p:sp>
        <p:nvSpPr>
          <p:cNvPr id="4" name="Slide Number Placeholder 3"/>
          <p:cNvSpPr>
            <a:spLocks noGrp="1"/>
          </p:cNvSpPr>
          <p:nvPr>
            <p:ph type="sldNum" sz="quarter" idx="5"/>
          </p:nvPr>
        </p:nvSpPr>
        <p:spPr/>
        <p:txBody>
          <a:bodyPr/>
          <a:lstStyle/>
          <a:p>
            <a:fld id="{AF53D710-A297-4BE6-8DC6-784EC9C10FC0}" type="slidenum">
              <a:rPr lang="en-US" smtClean="0"/>
              <a:t>6</a:t>
            </a:fld>
            <a:endParaRPr lang="en-US"/>
          </a:p>
        </p:txBody>
      </p:sp>
    </p:spTree>
    <p:extLst>
      <p:ext uri="{BB962C8B-B14F-4D97-AF65-F5344CB8AC3E}">
        <p14:creationId xmlns:p14="http://schemas.microsoft.com/office/powerpoint/2010/main" val="202825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that case, the key derived from the password also changes. Hence, to maintain access to their files, the user needs to download and re-encrypt all of their files with the new key before deleting the old one. But this download and re-encryption is prohibitively expensive for data of the scale of cloud storage!</a:t>
            </a:r>
          </a:p>
        </p:txBody>
      </p:sp>
      <p:sp>
        <p:nvSpPr>
          <p:cNvPr id="4" name="Slide Number Placeholder 3"/>
          <p:cNvSpPr>
            <a:spLocks noGrp="1"/>
          </p:cNvSpPr>
          <p:nvPr>
            <p:ph type="sldNum" sz="quarter" idx="5"/>
          </p:nvPr>
        </p:nvSpPr>
        <p:spPr/>
        <p:txBody>
          <a:bodyPr/>
          <a:lstStyle/>
          <a:p>
            <a:fld id="{AF53D710-A297-4BE6-8DC6-784EC9C10FC0}" type="slidenum">
              <a:rPr lang="en-US" smtClean="0"/>
              <a:t>7</a:t>
            </a:fld>
            <a:endParaRPr lang="en-US"/>
          </a:p>
        </p:txBody>
      </p:sp>
    </p:spTree>
    <p:extLst>
      <p:ext uri="{BB962C8B-B14F-4D97-AF65-F5344CB8AC3E}">
        <p14:creationId xmlns:p14="http://schemas.microsoft.com/office/powerpoint/2010/main" val="3797508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Furthermore, one of the main features of cloud storage is file sharing between users. However, clearly it is not a good solution to share your account password with the recipient of a shared file. But this would be necessary if we derive the file key directly from the password. </a:t>
            </a:r>
          </a:p>
          <a:p>
            <a:endParaRPr lang="en-US" dirty="0"/>
          </a:p>
        </p:txBody>
      </p:sp>
      <p:sp>
        <p:nvSpPr>
          <p:cNvPr id="4" name="Slide Number Placeholder 3"/>
          <p:cNvSpPr>
            <a:spLocks noGrp="1"/>
          </p:cNvSpPr>
          <p:nvPr>
            <p:ph type="sldNum" sz="quarter" idx="5"/>
          </p:nvPr>
        </p:nvSpPr>
        <p:spPr/>
        <p:txBody>
          <a:bodyPr/>
          <a:lstStyle/>
          <a:p>
            <a:fld id="{AF53D710-A297-4BE6-8DC6-784EC9C10FC0}" type="slidenum">
              <a:rPr lang="en-US" smtClean="0"/>
              <a:t>8</a:t>
            </a:fld>
            <a:endParaRPr lang="en-US"/>
          </a:p>
        </p:txBody>
      </p:sp>
    </p:spTree>
    <p:extLst>
      <p:ext uri="{BB962C8B-B14F-4D97-AF65-F5344CB8AC3E}">
        <p14:creationId xmlns:p14="http://schemas.microsoft.com/office/powerpoint/2010/main" val="234803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solve both the password change and file sharing problems, cloud storage schemes employ a key hierarchy. Instead of encrypting the files with a key derived directly from the password, the client samples a new key for every file. In addition to being good key hygiene, this allows sharing of single files with another user by sharing the file key. The file keys are encrypted with a master key, which is itself encrypted with a key derived from the password. This means that if the password changes, we only have to re-encrypt the master key, not all the files!</a:t>
            </a:r>
          </a:p>
          <a:p>
            <a:endParaRPr lang="en-US" dirty="0"/>
          </a:p>
        </p:txBody>
      </p:sp>
      <p:sp>
        <p:nvSpPr>
          <p:cNvPr id="4" name="Slide Number Placeholder 3"/>
          <p:cNvSpPr>
            <a:spLocks noGrp="1"/>
          </p:cNvSpPr>
          <p:nvPr>
            <p:ph type="sldNum" sz="quarter" idx="5"/>
          </p:nvPr>
        </p:nvSpPr>
        <p:spPr/>
        <p:txBody>
          <a:bodyPr/>
          <a:lstStyle/>
          <a:p>
            <a:fld id="{AF53D710-A297-4BE6-8DC6-784EC9C10FC0}" type="slidenum">
              <a:rPr lang="en-US" smtClean="0"/>
              <a:t>9</a:t>
            </a:fld>
            <a:endParaRPr lang="en-US"/>
          </a:p>
        </p:txBody>
      </p:sp>
    </p:spTree>
    <p:extLst>
      <p:ext uri="{BB962C8B-B14F-4D97-AF65-F5344CB8AC3E}">
        <p14:creationId xmlns:p14="http://schemas.microsoft.com/office/powerpoint/2010/main" val="303743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4285A87-8579-1A59-AEC0-E449FAFE597F}"/>
              </a:ext>
            </a:extLst>
          </p:cNvPr>
          <p:cNvSpPr/>
          <p:nvPr userDrawn="1"/>
        </p:nvSpPr>
        <p:spPr>
          <a:xfrm flipH="1">
            <a:off x="4104877" y="360363"/>
            <a:ext cx="1936223" cy="1003129"/>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35E4FC1-5847-E6F7-652D-9CA98C279B30}"/>
              </a:ext>
            </a:extLst>
          </p:cNvPr>
          <p:cNvSpPr/>
          <p:nvPr userDrawn="1"/>
        </p:nvSpPr>
        <p:spPr>
          <a:xfrm>
            <a:off x="1815079" y="422474"/>
            <a:ext cx="2974505" cy="1375096"/>
          </a:xfrm>
          <a:custGeom>
            <a:avLst/>
            <a:gdLst>
              <a:gd name="connsiteX0" fmla="*/ 1683369 w 2974505"/>
              <a:gd name="connsiteY0" fmla="*/ 0 h 1375096"/>
              <a:gd name="connsiteX1" fmla="*/ 2270190 w 2974505"/>
              <a:gd name="connsiteY1" fmla="*/ 480584 h 1375096"/>
              <a:gd name="connsiteX2" fmla="*/ 2276733 w 2974505"/>
              <a:gd name="connsiteY2" fmla="*/ 545803 h 1375096"/>
              <a:gd name="connsiteX3" fmla="*/ 2349303 w 2974505"/>
              <a:gd name="connsiteY3" fmla="*/ 506222 h 1375096"/>
              <a:gd name="connsiteX4" fmla="*/ 2524475 w 2974505"/>
              <a:gd name="connsiteY4" fmla="*/ 470686 h 1375096"/>
              <a:gd name="connsiteX5" fmla="*/ 2974505 w 2974505"/>
              <a:gd name="connsiteY5" fmla="*/ 922891 h 1375096"/>
              <a:gd name="connsiteX6" fmla="*/ 2974504 w 2974505"/>
              <a:gd name="connsiteY6" fmla="*/ 922901 h 1375096"/>
              <a:gd name="connsiteX7" fmla="*/ 2974504 w 2974505"/>
              <a:gd name="connsiteY7" fmla="*/ 1375094 h 1375096"/>
              <a:gd name="connsiteX8" fmla="*/ 2524495 w 2974505"/>
              <a:gd name="connsiteY8" fmla="*/ 1375094 h 1375096"/>
              <a:gd name="connsiteX9" fmla="*/ 2524475 w 2974505"/>
              <a:gd name="connsiteY9" fmla="*/ 1375096 h 1375096"/>
              <a:gd name="connsiteX10" fmla="*/ 2524456 w 2974505"/>
              <a:gd name="connsiteY10" fmla="*/ 1375094 h 1375096"/>
              <a:gd name="connsiteX11" fmla="*/ 0 w 2974505"/>
              <a:gd name="connsiteY11" fmla="*/ 1375094 h 1375096"/>
              <a:gd name="connsiteX12" fmla="*/ 0 w 2974505"/>
              <a:gd name="connsiteY12" fmla="*/ 934281 h 1375096"/>
              <a:gd name="connsiteX13" fmla="*/ 0 w 2974505"/>
              <a:gd name="connsiteY13" fmla="*/ 922894 h 1375096"/>
              <a:gd name="connsiteX14" fmla="*/ 2288 w 2974505"/>
              <a:gd name="connsiteY14" fmla="*/ 922894 h 1375096"/>
              <a:gd name="connsiteX15" fmla="*/ 23869 w 2974505"/>
              <a:gd name="connsiteY15" fmla="*/ 815484 h 1375096"/>
              <a:gd name="connsiteX16" fmla="*/ 303731 w 2974505"/>
              <a:gd name="connsiteY16" fmla="*/ 629082 h 1375096"/>
              <a:gd name="connsiteX17" fmla="*/ 421957 w 2974505"/>
              <a:gd name="connsiteY17" fmla="*/ 653066 h 1375096"/>
              <a:gd name="connsiteX18" fmla="*/ 462009 w 2974505"/>
              <a:gd name="connsiteY18" fmla="*/ 674911 h 1375096"/>
              <a:gd name="connsiteX19" fmla="*/ 465330 w 2974505"/>
              <a:gd name="connsiteY19" fmla="*/ 641805 h 1375096"/>
              <a:gd name="connsiteX20" fmla="*/ 950306 w 2974505"/>
              <a:gd name="connsiteY20" fmla="*/ 244628 h 1375096"/>
              <a:gd name="connsiteX21" fmla="*/ 1142995 w 2974505"/>
              <a:gd name="connsiteY21" fmla="*/ 283718 h 1375096"/>
              <a:gd name="connsiteX22" fmla="*/ 1169079 w 2974505"/>
              <a:gd name="connsiteY22" fmla="*/ 297944 h 1375096"/>
              <a:gd name="connsiteX23" fmla="*/ 1186677 w 2974505"/>
              <a:gd name="connsiteY23" fmla="*/ 265365 h 1375096"/>
              <a:gd name="connsiteX24" fmla="*/ 1683369 w 2974505"/>
              <a:gd name="connsiteY24" fmla="*/ 0 h 137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4505" h="1375096">
                <a:moveTo>
                  <a:pt x="1683369" y="0"/>
                </a:moveTo>
                <a:cubicBezTo>
                  <a:pt x="1972831" y="0"/>
                  <a:pt x="2214336" y="206315"/>
                  <a:pt x="2270190" y="480584"/>
                </a:cubicBezTo>
                <a:lnTo>
                  <a:pt x="2276733" y="545803"/>
                </a:lnTo>
                <a:lnTo>
                  <a:pt x="2349303" y="506222"/>
                </a:lnTo>
                <a:cubicBezTo>
                  <a:pt x="2403144" y="483340"/>
                  <a:pt x="2462339" y="470686"/>
                  <a:pt x="2524475" y="470686"/>
                </a:cubicBezTo>
                <a:cubicBezTo>
                  <a:pt x="2773020" y="470686"/>
                  <a:pt x="2974505" y="673145"/>
                  <a:pt x="2974505" y="922891"/>
                </a:cubicBezTo>
                <a:lnTo>
                  <a:pt x="2974504" y="922901"/>
                </a:lnTo>
                <a:lnTo>
                  <a:pt x="2974504" y="1375094"/>
                </a:lnTo>
                <a:lnTo>
                  <a:pt x="2524495" y="1375094"/>
                </a:lnTo>
                <a:lnTo>
                  <a:pt x="2524475" y="1375096"/>
                </a:lnTo>
                <a:lnTo>
                  <a:pt x="2524456" y="1375094"/>
                </a:lnTo>
                <a:lnTo>
                  <a:pt x="0" y="1375094"/>
                </a:lnTo>
                <a:lnTo>
                  <a:pt x="0" y="934281"/>
                </a:lnTo>
                <a:lnTo>
                  <a:pt x="0" y="922894"/>
                </a:lnTo>
                <a:lnTo>
                  <a:pt x="2288" y="922894"/>
                </a:lnTo>
                <a:lnTo>
                  <a:pt x="23869" y="815484"/>
                </a:lnTo>
                <a:cubicBezTo>
                  <a:pt x="69978" y="705943"/>
                  <a:pt x="177922" y="629082"/>
                  <a:pt x="303731" y="629082"/>
                </a:cubicBezTo>
                <a:cubicBezTo>
                  <a:pt x="345668" y="629082"/>
                  <a:pt x="385619" y="637622"/>
                  <a:pt x="421957" y="653066"/>
                </a:cubicBezTo>
                <a:lnTo>
                  <a:pt x="462009" y="674911"/>
                </a:lnTo>
                <a:lnTo>
                  <a:pt x="465330" y="641805"/>
                </a:lnTo>
                <a:cubicBezTo>
                  <a:pt x="511490" y="415137"/>
                  <a:pt x="711082" y="244628"/>
                  <a:pt x="950306" y="244628"/>
                </a:cubicBezTo>
                <a:cubicBezTo>
                  <a:pt x="1018656" y="244628"/>
                  <a:pt x="1083770" y="258547"/>
                  <a:pt x="1142995" y="283718"/>
                </a:cubicBezTo>
                <a:lnTo>
                  <a:pt x="1169079" y="297944"/>
                </a:lnTo>
                <a:lnTo>
                  <a:pt x="1186677" y="265365"/>
                </a:lnTo>
                <a:cubicBezTo>
                  <a:pt x="1294320" y="105263"/>
                  <a:pt x="1476611" y="0"/>
                  <a:pt x="1683369" y="0"/>
                </a:cubicBezTo>
                <a:close/>
              </a:path>
            </a:pathLst>
          </a:custGeom>
          <a:gradFill>
            <a:gsLst>
              <a:gs pos="76000">
                <a:schemeClr val="bg1">
                  <a:alpha val="73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135741A9-4897-A9DA-D1DE-EF727B0372EC}"/>
              </a:ext>
            </a:extLst>
          </p:cNvPr>
          <p:cNvSpPr/>
          <p:nvPr userDrawn="1"/>
        </p:nvSpPr>
        <p:spPr>
          <a:xfrm>
            <a:off x="5859602" y="285519"/>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C419DE16-9EE4-0283-0175-F4B1B192A6D7}"/>
              </a:ext>
            </a:extLst>
          </p:cNvPr>
          <p:cNvSpPr/>
          <p:nvPr userDrawn="1"/>
        </p:nvSpPr>
        <p:spPr>
          <a:xfrm>
            <a:off x="4184882" y="981724"/>
            <a:ext cx="2546024" cy="1197615"/>
          </a:xfrm>
          <a:custGeom>
            <a:avLst/>
            <a:gdLst>
              <a:gd name="connsiteX0" fmla="*/ 1683369 w 2974505"/>
              <a:gd name="connsiteY0" fmla="*/ 0 h 1375096"/>
              <a:gd name="connsiteX1" fmla="*/ 2270190 w 2974505"/>
              <a:gd name="connsiteY1" fmla="*/ 480584 h 1375096"/>
              <a:gd name="connsiteX2" fmla="*/ 2276733 w 2974505"/>
              <a:gd name="connsiteY2" fmla="*/ 545803 h 1375096"/>
              <a:gd name="connsiteX3" fmla="*/ 2349303 w 2974505"/>
              <a:gd name="connsiteY3" fmla="*/ 506222 h 1375096"/>
              <a:gd name="connsiteX4" fmla="*/ 2524475 w 2974505"/>
              <a:gd name="connsiteY4" fmla="*/ 470686 h 1375096"/>
              <a:gd name="connsiteX5" fmla="*/ 2974505 w 2974505"/>
              <a:gd name="connsiteY5" fmla="*/ 922891 h 1375096"/>
              <a:gd name="connsiteX6" fmla="*/ 2974504 w 2974505"/>
              <a:gd name="connsiteY6" fmla="*/ 922901 h 1375096"/>
              <a:gd name="connsiteX7" fmla="*/ 2974504 w 2974505"/>
              <a:gd name="connsiteY7" fmla="*/ 1375094 h 1375096"/>
              <a:gd name="connsiteX8" fmla="*/ 2524495 w 2974505"/>
              <a:gd name="connsiteY8" fmla="*/ 1375094 h 1375096"/>
              <a:gd name="connsiteX9" fmla="*/ 2524475 w 2974505"/>
              <a:gd name="connsiteY9" fmla="*/ 1375096 h 1375096"/>
              <a:gd name="connsiteX10" fmla="*/ 2524456 w 2974505"/>
              <a:gd name="connsiteY10" fmla="*/ 1375094 h 1375096"/>
              <a:gd name="connsiteX11" fmla="*/ 0 w 2974505"/>
              <a:gd name="connsiteY11" fmla="*/ 1375094 h 1375096"/>
              <a:gd name="connsiteX12" fmla="*/ 0 w 2974505"/>
              <a:gd name="connsiteY12" fmla="*/ 934281 h 1375096"/>
              <a:gd name="connsiteX13" fmla="*/ 0 w 2974505"/>
              <a:gd name="connsiteY13" fmla="*/ 922894 h 1375096"/>
              <a:gd name="connsiteX14" fmla="*/ 2288 w 2974505"/>
              <a:gd name="connsiteY14" fmla="*/ 922894 h 1375096"/>
              <a:gd name="connsiteX15" fmla="*/ 23869 w 2974505"/>
              <a:gd name="connsiteY15" fmla="*/ 815484 h 1375096"/>
              <a:gd name="connsiteX16" fmla="*/ 303731 w 2974505"/>
              <a:gd name="connsiteY16" fmla="*/ 629082 h 1375096"/>
              <a:gd name="connsiteX17" fmla="*/ 421957 w 2974505"/>
              <a:gd name="connsiteY17" fmla="*/ 653066 h 1375096"/>
              <a:gd name="connsiteX18" fmla="*/ 462009 w 2974505"/>
              <a:gd name="connsiteY18" fmla="*/ 674911 h 1375096"/>
              <a:gd name="connsiteX19" fmla="*/ 465330 w 2974505"/>
              <a:gd name="connsiteY19" fmla="*/ 641805 h 1375096"/>
              <a:gd name="connsiteX20" fmla="*/ 950306 w 2974505"/>
              <a:gd name="connsiteY20" fmla="*/ 244628 h 1375096"/>
              <a:gd name="connsiteX21" fmla="*/ 1142995 w 2974505"/>
              <a:gd name="connsiteY21" fmla="*/ 283718 h 1375096"/>
              <a:gd name="connsiteX22" fmla="*/ 1169079 w 2974505"/>
              <a:gd name="connsiteY22" fmla="*/ 297944 h 1375096"/>
              <a:gd name="connsiteX23" fmla="*/ 1186677 w 2974505"/>
              <a:gd name="connsiteY23" fmla="*/ 265365 h 1375096"/>
              <a:gd name="connsiteX24" fmla="*/ 1683369 w 2974505"/>
              <a:gd name="connsiteY24" fmla="*/ 0 h 137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4505" h="1375096">
                <a:moveTo>
                  <a:pt x="1683369" y="0"/>
                </a:moveTo>
                <a:cubicBezTo>
                  <a:pt x="1972831" y="0"/>
                  <a:pt x="2214336" y="206315"/>
                  <a:pt x="2270190" y="480584"/>
                </a:cubicBezTo>
                <a:lnTo>
                  <a:pt x="2276733" y="545803"/>
                </a:lnTo>
                <a:lnTo>
                  <a:pt x="2349303" y="506222"/>
                </a:lnTo>
                <a:cubicBezTo>
                  <a:pt x="2403144" y="483340"/>
                  <a:pt x="2462339" y="470686"/>
                  <a:pt x="2524475" y="470686"/>
                </a:cubicBezTo>
                <a:cubicBezTo>
                  <a:pt x="2773020" y="470686"/>
                  <a:pt x="2974505" y="673145"/>
                  <a:pt x="2974505" y="922891"/>
                </a:cubicBezTo>
                <a:lnTo>
                  <a:pt x="2974504" y="922901"/>
                </a:lnTo>
                <a:lnTo>
                  <a:pt x="2974504" y="1375094"/>
                </a:lnTo>
                <a:lnTo>
                  <a:pt x="2524495" y="1375094"/>
                </a:lnTo>
                <a:lnTo>
                  <a:pt x="2524475" y="1375096"/>
                </a:lnTo>
                <a:lnTo>
                  <a:pt x="2524456" y="1375094"/>
                </a:lnTo>
                <a:lnTo>
                  <a:pt x="0" y="1375094"/>
                </a:lnTo>
                <a:lnTo>
                  <a:pt x="0" y="934281"/>
                </a:lnTo>
                <a:lnTo>
                  <a:pt x="0" y="922894"/>
                </a:lnTo>
                <a:lnTo>
                  <a:pt x="2288" y="922894"/>
                </a:lnTo>
                <a:lnTo>
                  <a:pt x="23869" y="815484"/>
                </a:lnTo>
                <a:cubicBezTo>
                  <a:pt x="69978" y="705943"/>
                  <a:pt x="177922" y="629082"/>
                  <a:pt x="303731" y="629082"/>
                </a:cubicBezTo>
                <a:cubicBezTo>
                  <a:pt x="345668" y="629082"/>
                  <a:pt x="385619" y="637622"/>
                  <a:pt x="421957" y="653066"/>
                </a:cubicBezTo>
                <a:lnTo>
                  <a:pt x="462009" y="674911"/>
                </a:lnTo>
                <a:lnTo>
                  <a:pt x="465330" y="641805"/>
                </a:lnTo>
                <a:cubicBezTo>
                  <a:pt x="511490" y="415137"/>
                  <a:pt x="711082" y="244628"/>
                  <a:pt x="950306" y="244628"/>
                </a:cubicBezTo>
                <a:cubicBezTo>
                  <a:pt x="1018656" y="244628"/>
                  <a:pt x="1083770" y="258547"/>
                  <a:pt x="1142995" y="283718"/>
                </a:cubicBezTo>
                <a:lnTo>
                  <a:pt x="1169079" y="297944"/>
                </a:lnTo>
                <a:lnTo>
                  <a:pt x="1186677" y="265365"/>
                </a:lnTo>
                <a:cubicBezTo>
                  <a:pt x="1294320" y="105263"/>
                  <a:pt x="1476611" y="0"/>
                  <a:pt x="1683369" y="0"/>
                </a:cubicBezTo>
                <a:close/>
              </a:path>
            </a:pathLst>
          </a:custGeom>
          <a:gradFill>
            <a:gsLst>
              <a:gs pos="76000">
                <a:schemeClr val="bg1">
                  <a:alpha val="8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563563" y="900119"/>
            <a:ext cx="9516864" cy="2339970"/>
          </a:xfrm>
        </p:spPr>
        <p:txBody>
          <a:bodyPr bIns="72000" anchor="b"/>
          <a:lstStyle>
            <a:lvl1pPr algn="l">
              <a:defRPr sz="4000">
                <a:latin typeface="DIN Next LT Pro Medium" panose="020B0603020203050203"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F014F551-EE83-497D-92D4-7BE7A6E08D64}"/>
              </a:ext>
            </a:extLst>
          </p:cNvPr>
          <p:cNvCxnSpPr>
            <a:cxnSpLocks/>
          </p:cNvCxnSpPr>
          <p:nvPr userDrawn="1"/>
        </p:nvCxnSpPr>
        <p:spPr>
          <a:xfrm>
            <a:off x="569448" y="3240087"/>
            <a:ext cx="10381593" cy="0"/>
          </a:xfrm>
          <a:prstGeom prst="line">
            <a:avLst/>
          </a:prstGeom>
          <a:ln w="38100" cap="rnd">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D289A0DD-661B-1EFE-42EC-4B742EBE8437}"/>
              </a:ext>
            </a:extLst>
          </p:cNvPr>
          <p:cNvSpPr/>
          <p:nvPr userDrawn="1"/>
        </p:nvSpPr>
        <p:spPr>
          <a:xfrm flipH="1">
            <a:off x="8358851" y="1095736"/>
            <a:ext cx="2546024" cy="1197615"/>
          </a:xfrm>
          <a:custGeom>
            <a:avLst/>
            <a:gdLst>
              <a:gd name="connsiteX0" fmla="*/ 1683369 w 2974505"/>
              <a:gd name="connsiteY0" fmla="*/ 0 h 1375096"/>
              <a:gd name="connsiteX1" fmla="*/ 2270190 w 2974505"/>
              <a:gd name="connsiteY1" fmla="*/ 480584 h 1375096"/>
              <a:gd name="connsiteX2" fmla="*/ 2276733 w 2974505"/>
              <a:gd name="connsiteY2" fmla="*/ 545803 h 1375096"/>
              <a:gd name="connsiteX3" fmla="*/ 2349303 w 2974505"/>
              <a:gd name="connsiteY3" fmla="*/ 506222 h 1375096"/>
              <a:gd name="connsiteX4" fmla="*/ 2524475 w 2974505"/>
              <a:gd name="connsiteY4" fmla="*/ 470686 h 1375096"/>
              <a:gd name="connsiteX5" fmla="*/ 2974505 w 2974505"/>
              <a:gd name="connsiteY5" fmla="*/ 922891 h 1375096"/>
              <a:gd name="connsiteX6" fmla="*/ 2974504 w 2974505"/>
              <a:gd name="connsiteY6" fmla="*/ 922901 h 1375096"/>
              <a:gd name="connsiteX7" fmla="*/ 2974504 w 2974505"/>
              <a:gd name="connsiteY7" fmla="*/ 1375094 h 1375096"/>
              <a:gd name="connsiteX8" fmla="*/ 2524495 w 2974505"/>
              <a:gd name="connsiteY8" fmla="*/ 1375094 h 1375096"/>
              <a:gd name="connsiteX9" fmla="*/ 2524475 w 2974505"/>
              <a:gd name="connsiteY9" fmla="*/ 1375096 h 1375096"/>
              <a:gd name="connsiteX10" fmla="*/ 2524456 w 2974505"/>
              <a:gd name="connsiteY10" fmla="*/ 1375094 h 1375096"/>
              <a:gd name="connsiteX11" fmla="*/ 0 w 2974505"/>
              <a:gd name="connsiteY11" fmla="*/ 1375094 h 1375096"/>
              <a:gd name="connsiteX12" fmla="*/ 0 w 2974505"/>
              <a:gd name="connsiteY12" fmla="*/ 934281 h 1375096"/>
              <a:gd name="connsiteX13" fmla="*/ 0 w 2974505"/>
              <a:gd name="connsiteY13" fmla="*/ 922894 h 1375096"/>
              <a:gd name="connsiteX14" fmla="*/ 2288 w 2974505"/>
              <a:gd name="connsiteY14" fmla="*/ 922894 h 1375096"/>
              <a:gd name="connsiteX15" fmla="*/ 23869 w 2974505"/>
              <a:gd name="connsiteY15" fmla="*/ 815484 h 1375096"/>
              <a:gd name="connsiteX16" fmla="*/ 303731 w 2974505"/>
              <a:gd name="connsiteY16" fmla="*/ 629082 h 1375096"/>
              <a:gd name="connsiteX17" fmla="*/ 421957 w 2974505"/>
              <a:gd name="connsiteY17" fmla="*/ 653066 h 1375096"/>
              <a:gd name="connsiteX18" fmla="*/ 462009 w 2974505"/>
              <a:gd name="connsiteY18" fmla="*/ 674911 h 1375096"/>
              <a:gd name="connsiteX19" fmla="*/ 465330 w 2974505"/>
              <a:gd name="connsiteY19" fmla="*/ 641805 h 1375096"/>
              <a:gd name="connsiteX20" fmla="*/ 950306 w 2974505"/>
              <a:gd name="connsiteY20" fmla="*/ 244628 h 1375096"/>
              <a:gd name="connsiteX21" fmla="*/ 1142995 w 2974505"/>
              <a:gd name="connsiteY21" fmla="*/ 283718 h 1375096"/>
              <a:gd name="connsiteX22" fmla="*/ 1169079 w 2974505"/>
              <a:gd name="connsiteY22" fmla="*/ 297944 h 1375096"/>
              <a:gd name="connsiteX23" fmla="*/ 1186677 w 2974505"/>
              <a:gd name="connsiteY23" fmla="*/ 265365 h 1375096"/>
              <a:gd name="connsiteX24" fmla="*/ 1683369 w 2974505"/>
              <a:gd name="connsiteY24" fmla="*/ 0 h 137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4505" h="1375096">
                <a:moveTo>
                  <a:pt x="1683369" y="0"/>
                </a:moveTo>
                <a:cubicBezTo>
                  <a:pt x="1972831" y="0"/>
                  <a:pt x="2214336" y="206315"/>
                  <a:pt x="2270190" y="480584"/>
                </a:cubicBezTo>
                <a:lnTo>
                  <a:pt x="2276733" y="545803"/>
                </a:lnTo>
                <a:lnTo>
                  <a:pt x="2349303" y="506222"/>
                </a:lnTo>
                <a:cubicBezTo>
                  <a:pt x="2403144" y="483340"/>
                  <a:pt x="2462339" y="470686"/>
                  <a:pt x="2524475" y="470686"/>
                </a:cubicBezTo>
                <a:cubicBezTo>
                  <a:pt x="2773020" y="470686"/>
                  <a:pt x="2974505" y="673145"/>
                  <a:pt x="2974505" y="922891"/>
                </a:cubicBezTo>
                <a:lnTo>
                  <a:pt x="2974504" y="922901"/>
                </a:lnTo>
                <a:lnTo>
                  <a:pt x="2974504" y="1375094"/>
                </a:lnTo>
                <a:lnTo>
                  <a:pt x="2524495" y="1375094"/>
                </a:lnTo>
                <a:lnTo>
                  <a:pt x="2524475" y="1375096"/>
                </a:lnTo>
                <a:lnTo>
                  <a:pt x="2524456" y="1375094"/>
                </a:lnTo>
                <a:lnTo>
                  <a:pt x="0" y="1375094"/>
                </a:lnTo>
                <a:lnTo>
                  <a:pt x="0" y="934281"/>
                </a:lnTo>
                <a:lnTo>
                  <a:pt x="0" y="922894"/>
                </a:lnTo>
                <a:lnTo>
                  <a:pt x="2288" y="922894"/>
                </a:lnTo>
                <a:lnTo>
                  <a:pt x="23869" y="815484"/>
                </a:lnTo>
                <a:cubicBezTo>
                  <a:pt x="69978" y="705943"/>
                  <a:pt x="177922" y="629082"/>
                  <a:pt x="303731" y="629082"/>
                </a:cubicBezTo>
                <a:cubicBezTo>
                  <a:pt x="345668" y="629082"/>
                  <a:pt x="385619" y="637622"/>
                  <a:pt x="421957" y="653066"/>
                </a:cubicBezTo>
                <a:lnTo>
                  <a:pt x="462009" y="674911"/>
                </a:lnTo>
                <a:lnTo>
                  <a:pt x="465330" y="641805"/>
                </a:lnTo>
                <a:cubicBezTo>
                  <a:pt x="511490" y="415137"/>
                  <a:pt x="711082" y="244628"/>
                  <a:pt x="950306" y="244628"/>
                </a:cubicBezTo>
                <a:cubicBezTo>
                  <a:pt x="1018656" y="244628"/>
                  <a:pt x="1083770" y="258547"/>
                  <a:pt x="1142995" y="283718"/>
                </a:cubicBezTo>
                <a:lnTo>
                  <a:pt x="1169079" y="297944"/>
                </a:lnTo>
                <a:lnTo>
                  <a:pt x="1186677" y="265365"/>
                </a:lnTo>
                <a:cubicBezTo>
                  <a:pt x="1294320" y="105263"/>
                  <a:pt x="1476611" y="0"/>
                  <a:pt x="1683369" y="0"/>
                </a:cubicBezTo>
                <a:close/>
              </a:path>
            </a:pathLst>
          </a:custGeom>
          <a:gradFill>
            <a:gsLst>
              <a:gs pos="76000">
                <a:schemeClr val="bg1">
                  <a:alpha val="8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47FC836-EF93-31FC-14C9-42B96E84227E}"/>
              </a:ext>
            </a:extLst>
          </p:cNvPr>
          <p:cNvSpPr/>
          <p:nvPr userDrawn="1"/>
        </p:nvSpPr>
        <p:spPr>
          <a:xfrm flipH="1">
            <a:off x="9779562" y="1580531"/>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9E8FEFF-6FF4-7AA6-44AD-2DCE9110F78A}"/>
              </a:ext>
            </a:extLst>
          </p:cNvPr>
          <p:cNvSpPr/>
          <p:nvPr userDrawn="1"/>
        </p:nvSpPr>
        <p:spPr>
          <a:xfrm flipH="1">
            <a:off x="-441604" y="729000"/>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563563" y="900118"/>
            <a:ext cx="9516864" cy="2339970"/>
          </a:xfrm>
        </p:spPr>
        <p:txBody>
          <a:bodyPr bIns="648000" anchor="b" anchorCtr="0">
            <a:normAutofit/>
          </a:bodyPr>
          <a:lstStyle>
            <a:lvl1pPr marL="0" indent="0" algn="l">
              <a:buNone/>
              <a:defRPr sz="3600">
                <a:latin typeface="DIN Next LT Pro" panose="020B0503020203050203" pitchFamily="34" charset="0"/>
              </a:defRPr>
            </a:lvl1pPr>
            <a:lvl2pPr marL="432008" indent="0" algn="ctr">
              <a:buNone/>
              <a:defRPr sz="1890"/>
            </a:lvl2pPr>
            <a:lvl3pPr marL="864017" indent="0" algn="ctr">
              <a:buNone/>
              <a:defRPr sz="1701"/>
            </a:lvl3pPr>
            <a:lvl4pPr marL="1296025" indent="0" algn="ctr">
              <a:buNone/>
              <a:defRPr sz="1512"/>
            </a:lvl4pPr>
            <a:lvl5pPr marL="1728033" indent="0" algn="ctr">
              <a:buNone/>
              <a:defRPr sz="1512"/>
            </a:lvl5pPr>
            <a:lvl6pPr marL="2160041" indent="0" algn="ctr">
              <a:buNone/>
              <a:defRPr sz="1512"/>
            </a:lvl6pPr>
            <a:lvl7pPr marL="2592050" indent="0" algn="ctr">
              <a:buNone/>
              <a:defRPr sz="1512"/>
            </a:lvl7pPr>
            <a:lvl8pPr marL="3024058" indent="0" algn="ctr">
              <a:buNone/>
              <a:defRPr sz="1512"/>
            </a:lvl8pPr>
            <a:lvl9pPr marL="3456066" indent="0" algn="ctr">
              <a:buNone/>
              <a:defRPr sz="1512"/>
            </a:lvl9pPr>
          </a:lstStyle>
          <a:p>
            <a:r>
              <a:rPr lang="en-US" dirty="0"/>
              <a:t>Click to edit Master subtitle style</a:t>
            </a:r>
          </a:p>
        </p:txBody>
      </p:sp>
    </p:spTree>
    <p:extLst>
      <p:ext uri="{BB962C8B-B14F-4D97-AF65-F5344CB8AC3E}">
        <p14:creationId xmlns:p14="http://schemas.microsoft.com/office/powerpoint/2010/main" val="2804821707"/>
      </p:ext>
    </p:extLst>
  </p:cSld>
  <p:clrMapOvr>
    <a:masterClrMapping/>
  </p:clrMapOvr>
  <p:extLst>
    <p:ext uri="{DCECCB84-F9BA-43D5-87BE-67443E8EF086}">
      <p15:sldGuideLst xmlns:p15="http://schemas.microsoft.com/office/powerpoint/2012/main">
        <p15:guide id="1" orient="horz" pos="2041">
          <p15:clr>
            <a:srgbClr val="FBAE40"/>
          </p15:clr>
        </p15:guide>
        <p15:guide id="4" orient="horz" pos="3969">
          <p15:clr>
            <a:srgbClr val="FBAE40"/>
          </p15:clr>
        </p15:guide>
        <p15:guide id="5" orient="horz" pos="3855">
          <p15:clr>
            <a:srgbClr val="FBAE40"/>
          </p15:clr>
        </p15:guide>
        <p15:guide id="6" pos="35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4285A87-8579-1A59-AEC0-E449FAFE597F}"/>
              </a:ext>
            </a:extLst>
          </p:cNvPr>
          <p:cNvSpPr/>
          <p:nvPr userDrawn="1"/>
        </p:nvSpPr>
        <p:spPr>
          <a:xfrm flipH="1">
            <a:off x="4412374" y="3022642"/>
            <a:ext cx="1936223" cy="1003129"/>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35E4FC1-5847-E6F7-652D-9CA98C279B30}"/>
              </a:ext>
            </a:extLst>
          </p:cNvPr>
          <p:cNvSpPr/>
          <p:nvPr userDrawn="1"/>
        </p:nvSpPr>
        <p:spPr>
          <a:xfrm>
            <a:off x="2122576" y="3084753"/>
            <a:ext cx="2974505" cy="1375096"/>
          </a:xfrm>
          <a:custGeom>
            <a:avLst/>
            <a:gdLst>
              <a:gd name="connsiteX0" fmla="*/ 1683369 w 2974505"/>
              <a:gd name="connsiteY0" fmla="*/ 0 h 1375096"/>
              <a:gd name="connsiteX1" fmla="*/ 2270190 w 2974505"/>
              <a:gd name="connsiteY1" fmla="*/ 480584 h 1375096"/>
              <a:gd name="connsiteX2" fmla="*/ 2276733 w 2974505"/>
              <a:gd name="connsiteY2" fmla="*/ 545803 h 1375096"/>
              <a:gd name="connsiteX3" fmla="*/ 2349303 w 2974505"/>
              <a:gd name="connsiteY3" fmla="*/ 506222 h 1375096"/>
              <a:gd name="connsiteX4" fmla="*/ 2524475 w 2974505"/>
              <a:gd name="connsiteY4" fmla="*/ 470686 h 1375096"/>
              <a:gd name="connsiteX5" fmla="*/ 2974505 w 2974505"/>
              <a:gd name="connsiteY5" fmla="*/ 922891 h 1375096"/>
              <a:gd name="connsiteX6" fmla="*/ 2974504 w 2974505"/>
              <a:gd name="connsiteY6" fmla="*/ 922901 h 1375096"/>
              <a:gd name="connsiteX7" fmla="*/ 2974504 w 2974505"/>
              <a:gd name="connsiteY7" fmla="*/ 1375094 h 1375096"/>
              <a:gd name="connsiteX8" fmla="*/ 2524495 w 2974505"/>
              <a:gd name="connsiteY8" fmla="*/ 1375094 h 1375096"/>
              <a:gd name="connsiteX9" fmla="*/ 2524475 w 2974505"/>
              <a:gd name="connsiteY9" fmla="*/ 1375096 h 1375096"/>
              <a:gd name="connsiteX10" fmla="*/ 2524456 w 2974505"/>
              <a:gd name="connsiteY10" fmla="*/ 1375094 h 1375096"/>
              <a:gd name="connsiteX11" fmla="*/ 0 w 2974505"/>
              <a:gd name="connsiteY11" fmla="*/ 1375094 h 1375096"/>
              <a:gd name="connsiteX12" fmla="*/ 0 w 2974505"/>
              <a:gd name="connsiteY12" fmla="*/ 934281 h 1375096"/>
              <a:gd name="connsiteX13" fmla="*/ 0 w 2974505"/>
              <a:gd name="connsiteY13" fmla="*/ 922894 h 1375096"/>
              <a:gd name="connsiteX14" fmla="*/ 2288 w 2974505"/>
              <a:gd name="connsiteY14" fmla="*/ 922894 h 1375096"/>
              <a:gd name="connsiteX15" fmla="*/ 23869 w 2974505"/>
              <a:gd name="connsiteY15" fmla="*/ 815484 h 1375096"/>
              <a:gd name="connsiteX16" fmla="*/ 303731 w 2974505"/>
              <a:gd name="connsiteY16" fmla="*/ 629082 h 1375096"/>
              <a:gd name="connsiteX17" fmla="*/ 421957 w 2974505"/>
              <a:gd name="connsiteY17" fmla="*/ 653066 h 1375096"/>
              <a:gd name="connsiteX18" fmla="*/ 462009 w 2974505"/>
              <a:gd name="connsiteY18" fmla="*/ 674911 h 1375096"/>
              <a:gd name="connsiteX19" fmla="*/ 465330 w 2974505"/>
              <a:gd name="connsiteY19" fmla="*/ 641805 h 1375096"/>
              <a:gd name="connsiteX20" fmla="*/ 950306 w 2974505"/>
              <a:gd name="connsiteY20" fmla="*/ 244628 h 1375096"/>
              <a:gd name="connsiteX21" fmla="*/ 1142995 w 2974505"/>
              <a:gd name="connsiteY21" fmla="*/ 283718 h 1375096"/>
              <a:gd name="connsiteX22" fmla="*/ 1169079 w 2974505"/>
              <a:gd name="connsiteY22" fmla="*/ 297944 h 1375096"/>
              <a:gd name="connsiteX23" fmla="*/ 1186677 w 2974505"/>
              <a:gd name="connsiteY23" fmla="*/ 265365 h 1375096"/>
              <a:gd name="connsiteX24" fmla="*/ 1683369 w 2974505"/>
              <a:gd name="connsiteY24" fmla="*/ 0 h 137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4505" h="1375096">
                <a:moveTo>
                  <a:pt x="1683369" y="0"/>
                </a:moveTo>
                <a:cubicBezTo>
                  <a:pt x="1972831" y="0"/>
                  <a:pt x="2214336" y="206315"/>
                  <a:pt x="2270190" y="480584"/>
                </a:cubicBezTo>
                <a:lnTo>
                  <a:pt x="2276733" y="545803"/>
                </a:lnTo>
                <a:lnTo>
                  <a:pt x="2349303" y="506222"/>
                </a:lnTo>
                <a:cubicBezTo>
                  <a:pt x="2403144" y="483340"/>
                  <a:pt x="2462339" y="470686"/>
                  <a:pt x="2524475" y="470686"/>
                </a:cubicBezTo>
                <a:cubicBezTo>
                  <a:pt x="2773020" y="470686"/>
                  <a:pt x="2974505" y="673145"/>
                  <a:pt x="2974505" y="922891"/>
                </a:cubicBezTo>
                <a:lnTo>
                  <a:pt x="2974504" y="922901"/>
                </a:lnTo>
                <a:lnTo>
                  <a:pt x="2974504" y="1375094"/>
                </a:lnTo>
                <a:lnTo>
                  <a:pt x="2524495" y="1375094"/>
                </a:lnTo>
                <a:lnTo>
                  <a:pt x="2524475" y="1375096"/>
                </a:lnTo>
                <a:lnTo>
                  <a:pt x="2524456" y="1375094"/>
                </a:lnTo>
                <a:lnTo>
                  <a:pt x="0" y="1375094"/>
                </a:lnTo>
                <a:lnTo>
                  <a:pt x="0" y="934281"/>
                </a:lnTo>
                <a:lnTo>
                  <a:pt x="0" y="922894"/>
                </a:lnTo>
                <a:lnTo>
                  <a:pt x="2288" y="922894"/>
                </a:lnTo>
                <a:lnTo>
                  <a:pt x="23869" y="815484"/>
                </a:lnTo>
                <a:cubicBezTo>
                  <a:pt x="69978" y="705943"/>
                  <a:pt x="177922" y="629082"/>
                  <a:pt x="303731" y="629082"/>
                </a:cubicBezTo>
                <a:cubicBezTo>
                  <a:pt x="345668" y="629082"/>
                  <a:pt x="385619" y="637622"/>
                  <a:pt x="421957" y="653066"/>
                </a:cubicBezTo>
                <a:lnTo>
                  <a:pt x="462009" y="674911"/>
                </a:lnTo>
                <a:lnTo>
                  <a:pt x="465330" y="641805"/>
                </a:lnTo>
                <a:cubicBezTo>
                  <a:pt x="511490" y="415137"/>
                  <a:pt x="711082" y="244628"/>
                  <a:pt x="950306" y="244628"/>
                </a:cubicBezTo>
                <a:cubicBezTo>
                  <a:pt x="1018656" y="244628"/>
                  <a:pt x="1083770" y="258547"/>
                  <a:pt x="1142995" y="283718"/>
                </a:cubicBezTo>
                <a:lnTo>
                  <a:pt x="1169079" y="297944"/>
                </a:lnTo>
                <a:lnTo>
                  <a:pt x="1186677" y="265365"/>
                </a:lnTo>
                <a:cubicBezTo>
                  <a:pt x="1294320" y="105263"/>
                  <a:pt x="1476611" y="0"/>
                  <a:pt x="1683369" y="0"/>
                </a:cubicBezTo>
                <a:close/>
              </a:path>
            </a:pathLst>
          </a:custGeom>
          <a:gradFill>
            <a:gsLst>
              <a:gs pos="76000">
                <a:schemeClr val="bg1">
                  <a:alpha val="73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135741A9-4897-A9DA-D1DE-EF727B0372EC}"/>
              </a:ext>
            </a:extLst>
          </p:cNvPr>
          <p:cNvSpPr/>
          <p:nvPr userDrawn="1"/>
        </p:nvSpPr>
        <p:spPr>
          <a:xfrm>
            <a:off x="6167099" y="2947798"/>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C419DE16-9EE4-0283-0175-F4B1B192A6D7}"/>
              </a:ext>
            </a:extLst>
          </p:cNvPr>
          <p:cNvSpPr/>
          <p:nvPr userDrawn="1"/>
        </p:nvSpPr>
        <p:spPr>
          <a:xfrm>
            <a:off x="4492379" y="3644003"/>
            <a:ext cx="2546024" cy="1197615"/>
          </a:xfrm>
          <a:custGeom>
            <a:avLst/>
            <a:gdLst>
              <a:gd name="connsiteX0" fmla="*/ 1683369 w 2974505"/>
              <a:gd name="connsiteY0" fmla="*/ 0 h 1375096"/>
              <a:gd name="connsiteX1" fmla="*/ 2270190 w 2974505"/>
              <a:gd name="connsiteY1" fmla="*/ 480584 h 1375096"/>
              <a:gd name="connsiteX2" fmla="*/ 2276733 w 2974505"/>
              <a:gd name="connsiteY2" fmla="*/ 545803 h 1375096"/>
              <a:gd name="connsiteX3" fmla="*/ 2349303 w 2974505"/>
              <a:gd name="connsiteY3" fmla="*/ 506222 h 1375096"/>
              <a:gd name="connsiteX4" fmla="*/ 2524475 w 2974505"/>
              <a:gd name="connsiteY4" fmla="*/ 470686 h 1375096"/>
              <a:gd name="connsiteX5" fmla="*/ 2974505 w 2974505"/>
              <a:gd name="connsiteY5" fmla="*/ 922891 h 1375096"/>
              <a:gd name="connsiteX6" fmla="*/ 2974504 w 2974505"/>
              <a:gd name="connsiteY6" fmla="*/ 922901 h 1375096"/>
              <a:gd name="connsiteX7" fmla="*/ 2974504 w 2974505"/>
              <a:gd name="connsiteY7" fmla="*/ 1375094 h 1375096"/>
              <a:gd name="connsiteX8" fmla="*/ 2524495 w 2974505"/>
              <a:gd name="connsiteY8" fmla="*/ 1375094 h 1375096"/>
              <a:gd name="connsiteX9" fmla="*/ 2524475 w 2974505"/>
              <a:gd name="connsiteY9" fmla="*/ 1375096 h 1375096"/>
              <a:gd name="connsiteX10" fmla="*/ 2524456 w 2974505"/>
              <a:gd name="connsiteY10" fmla="*/ 1375094 h 1375096"/>
              <a:gd name="connsiteX11" fmla="*/ 0 w 2974505"/>
              <a:gd name="connsiteY11" fmla="*/ 1375094 h 1375096"/>
              <a:gd name="connsiteX12" fmla="*/ 0 w 2974505"/>
              <a:gd name="connsiteY12" fmla="*/ 934281 h 1375096"/>
              <a:gd name="connsiteX13" fmla="*/ 0 w 2974505"/>
              <a:gd name="connsiteY13" fmla="*/ 922894 h 1375096"/>
              <a:gd name="connsiteX14" fmla="*/ 2288 w 2974505"/>
              <a:gd name="connsiteY14" fmla="*/ 922894 h 1375096"/>
              <a:gd name="connsiteX15" fmla="*/ 23869 w 2974505"/>
              <a:gd name="connsiteY15" fmla="*/ 815484 h 1375096"/>
              <a:gd name="connsiteX16" fmla="*/ 303731 w 2974505"/>
              <a:gd name="connsiteY16" fmla="*/ 629082 h 1375096"/>
              <a:gd name="connsiteX17" fmla="*/ 421957 w 2974505"/>
              <a:gd name="connsiteY17" fmla="*/ 653066 h 1375096"/>
              <a:gd name="connsiteX18" fmla="*/ 462009 w 2974505"/>
              <a:gd name="connsiteY18" fmla="*/ 674911 h 1375096"/>
              <a:gd name="connsiteX19" fmla="*/ 465330 w 2974505"/>
              <a:gd name="connsiteY19" fmla="*/ 641805 h 1375096"/>
              <a:gd name="connsiteX20" fmla="*/ 950306 w 2974505"/>
              <a:gd name="connsiteY20" fmla="*/ 244628 h 1375096"/>
              <a:gd name="connsiteX21" fmla="*/ 1142995 w 2974505"/>
              <a:gd name="connsiteY21" fmla="*/ 283718 h 1375096"/>
              <a:gd name="connsiteX22" fmla="*/ 1169079 w 2974505"/>
              <a:gd name="connsiteY22" fmla="*/ 297944 h 1375096"/>
              <a:gd name="connsiteX23" fmla="*/ 1186677 w 2974505"/>
              <a:gd name="connsiteY23" fmla="*/ 265365 h 1375096"/>
              <a:gd name="connsiteX24" fmla="*/ 1683369 w 2974505"/>
              <a:gd name="connsiteY24" fmla="*/ 0 h 137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4505" h="1375096">
                <a:moveTo>
                  <a:pt x="1683369" y="0"/>
                </a:moveTo>
                <a:cubicBezTo>
                  <a:pt x="1972831" y="0"/>
                  <a:pt x="2214336" y="206315"/>
                  <a:pt x="2270190" y="480584"/>
                </a:cubicBezTo>
                <a:lnTo>
                  <a:pt x="2276733" y="545803"/>
                </a:lnTo>
                <a:lnTo>
                  <a:pt x="2349303" y="506222"/>
                </a:lnTo>
                <a:cubicBezTo>
                  <a:pt x="2403144" y="483340"/>
                  <a:pt x="2462339" y="470686"/>
                  <a:pt x="2524475" y="470686"/>
                </a:cubicBezTo>
                <a:cubicBezTo>
                  <a:pt x="2773020" y="470686"/>
                  <a:pt x="2974505" y="673145"/>
                  <a:pt x="2974505" y="922891"/>
                </a:cubicBezTo>
                <a:lnTo>
                  <a:pt x="2974504" y="922901"/>
                </a:lnTo>
                <a:lnTo>
                  <a:pt x="2974504" y="1375094"/>
                </a:lnTo>
                <a:lnTo>
                  <a:pt x="2524495" y="1375094"/>
                </a:lnTo>
                <a:lnTo>
                  <a:pt x="2524475" y="1375096"/>
                </a:lnTo>
                <a:lnTo>
                  <a:pt x="2524456" y="1375094"/>
                </a:lnTo>
                <a:lnTo>
                  <a:pt x="0" y="1375094"/>
                </a:lnTo>
                <a:lnTo>
                  <a:pt x="0" y="934281"/>
                </a:lnTo>
                <a:lnTo>
                  <a:pt x="0" y="922894"/>
                </a:lnTo>
                <a:lnTo>
                  <a:pt x="2288" y="922894"/>
                </a:lnTo>
                <a:lnTo>
                  <a:pt x="23869" y="815484"/>
                </a:lnTo>
                <a:cubicBezTo>
                  <a:pt x="69978" y="705943"/>
                  <a:pt x="177922" y="629082"/>
                  <a:pt x="303731" y="629082"/>
                </a:cubicBezTo>
                <a:cubicBezTo>
                  <a:pt x="345668" y="629082"/>
                  <a:pt x="385619" y="637622"/>
                  <a:pt x="421957" y="653066"/>
                </a:cubicBezTo>
                <a:lnTo>
                  <a:pt x="462009" y="674911"/>
                </a:lnTo>
                <a:lnTo>
                  <a:pt x="465330" y="641805"/>
                </a:lnTo>
                <a:cubicBezTo>
                  <a:pt x="511490" y="415137"/>
                  <a:pt x="711082" y="244628"/>
                  <a:pt x="950306" y="244628"/>
                </a:cubicBezTo>
                <a:cubicBezTo>
                  <a:pt x="1018656" y="244628"/>
                  <a:pt x="1083770" y="258547"/>
                  <a:pt x="1142995" y="283718"/>
                </a:cubicBezTo>
                <a:lnTo>
                  <a:pt x="1169079" y="297944"/>
                </a:lnTo>
                <a:lnTo>
                  <a:pt x="1186677" y="265365"/>
                </a:lnTo>
                <a:cubicBezTo>
                  <a:pt x="1294320" y="105263"/>
                  <a:pt x="1476611" y="0"/>
                  <a:pt x="1683369" y="0"/>
                </a:cubicBezTo>
                <a:close/>
              </a:path>
            </a:pathLst>
          </a:custGeom>
          <a:gradFill>
            <a:gsLst>
              <a:gs pos="76000">
                <a:schemeClr val="bg1">
                  <a:alpha val="8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563563" y="900119"/>
            <a:ext cx="10596562" cy="2339970"/>
          </a:xfrm>
        </p:spPr>
        <p:txBody>
          <a:bodyPr bIns="72000" anchor="b"/>
          <a:lstStyle>
            <a:lvl1pPr algn="ctr">
              <a:defRPr sz="4000">
                <a:latin typeface="DIN Next LT Pro Medium" panose="020B0603020203050203" pitchFamily="34" charset="0"/>
              </a:defRPr>
            </a:lvl1pPr>
          </a:lstStyle>
          <a:p>
            <a:r>
              <a:rPr lang="en-US" dirty="0"/>
              <a:t>Click to edit Master title style</a:t>
            </a:r>
          </a:p>
        </p:txBody>
      </p:sp>
      <p:sp>
        <p:nvSpPr>
          <p:cNvPr id="18" name="Freeform: Shape 17">
            <a:extLst>
              <a:ext uri="{FF2B5EF4-FFF2-40B4-BE49-F238E27FC236}">
                <a16:creationId xmlns:a16="http://schemas.microsoft.com/office/drawing/2014/main" id="{D289A0DD-661B-1EFE-42EC-4B742EBE8437}"/>
              </a:ext>
            </a:extLst>
          </p:cNvPr>
          <p:cNvSpPr/>
          <p:nvPr userDrawn="1"/>
        </p:nvSpPr>
        <p:spPr>
          <a:xfrm flipH="1">
            <a:off x="8666348" y="3758015"/>
            <a:ext cx="2546024" cy="1197615"/>
          </a:xfrm>
          <a:custGeom>
            <a:avLst/>
            <a:gdLst>
              <a:gd name="connsiteX0" fmla="*/ 1683369 w 2974505"/>
              <a:gd name="connsiteY0" fmla="*/ 0 h 1375096"/>
              <a:gd name="connsiteX1" fmla="*/ 2270190 w 2974505"/>
              <a:gd name="connsiteY1" fmla="*/ 480584 h 1375096"/>
              <a:gd name="connsiteX2" fmla="*/ 2276733 w 2974505"/>
              <a:gd name="connsiteY2" fmla="*/ 545803 h 1375096"/>
              <a:gd name="connsiteX3" fmla="*/ 2349303 w 2974505"/>
              <a:gd name="connsiteY3" fmla="*/ 506222 h 1375096"/>
              <a:gd name="connsiteX4" fmla="*/ 2524475 w 2974505"/>
              <a:gd name="connsiteY4" fmla="*/ 470686 h 1375096"/>
              <a:gd name="connsiteX5" fmla="*/ 2974505 w 2974505"/>
              <a:gd name="connsiteY5" fmla="*/ 922891 h 1375096"/>
              <a:gd name="connsiteX6" fmla="*/ 2974504 w 2974505"/>
              <a:gd name="connsiteY6" fmla="*/ 922901 h 1375096"/>
              <a:gd name="connsiteX7" fmla="*/ 2974504 w 2974505"/>
              <a:gd name="connsiteY7" fmla="*/ 1375094 h 1375096"/>
              <a:gd name="connsiteX8" fmla="*/ 2524495 w 2974505"/>
              <a:gd name="connsiteY8" fmla="*/ 1375094 h 1375096"/>
              <a:gd name="connsiteX9" fmla="*/ 2524475 w 2974505"/>
              <a:gd name="connsiteY9" fmla="*/ 1375096 h 1375096"/>
              <a:gd name="connsiteX10" fmla="*/ 2524456 w 2974505"/>
              <a:gd name="connsiteY10" fmla="*/ 1375094 h 1375096"/>
              <a:gd name="connsiteX11" fmla="*/ 0 w 2974505"/>
              <a:gd name="connsiteY11" fmla="*/ 1375094 h 1375096"/>
              <a:gd name="connsiteX12" fmla="*/ 0 w 2974505"/>
              <a:gd name="connsiteY12" fmla="*/ 934281 h 1375096"/>
              <a:gd name="connsiteX13" fmla="*/ 0 w 2974505"/>
              <a:gd name="connsiteY13" fmla="*/ 922894 h 1375096"/>
              <a:gd name="connsiteX14" fmla="*/ 2288 w 2974505"/>
              <a:gd name="connsiteY14" fmla="*/ 922894 h 1375096"/>
              <a:gd name="connsiteX15" fmla="*/ 23869 w 2974505"/>
              <a:gd name="connsiteY15" fmla="*/ 815484 h 1375096"/>
              <a:gd name="connsiteX16" fmla="*/ 303731 w 2974505"/>
              <a:gd name="connsiteY16" fmla="*/ 629082 h 1375096"/>
              <a:gd name="connsiteX17" fmla="*/ 421957 w 2974505"/>
              <a:gd name="connsiteY17" fmla="*/ 653066 h 1375096"/>
              <a:gd name="connsiteX18" fmla="*/ 462009 w 2974505"/>
              <a:gd name="connsiteY18" fmla="*/ 674911 h 1375096"/>
              <a:gd name="connsiteX19" fmla="*/ 465330 w 2974505"/>
              <a:gd name="connsiteY19" fmla="*/ 641805 h 1375096"/>
              <a:gd name="connsiteX20" fmla="*/ 950306 w 2974505"/>
              <a:gd name="connsiteY20" fmla="*/ 244628 h 1375096"/>
              <a:gd name="connsiteX21" fmla="*/ 1142995 w 2974505"/>
              <a:gd name="connsiteY21" fmla="*/ 283718 h 1375096"/>
              <a:gd name="connsiteX22" fmla="*/ 1169079 w 2974505"/>
              <a:gd name="connsiteY22" fmla="*/ 297944 h 1375096"/>
              <a:gd name="connsiteX23" fmla="*/ 1186677 w 2974505"/>
              <a:gd name="connsiteY23" fmla="*/ 265365 h 1375096"/>
              <a:gd name="connsiteX24" fmla="*/ 1683369 w 2974505"/>
              <a:gd name="connsiteY24" fmla="*/ 0 h 137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4505" h="1375096">
                <a:moveTo>
                  <a:pt x="1683369" y="0"/>
                </a:moveTo>
                <a:cubicBezTo>
                  <a:pt x="1972831" y="0"/>
                  <a:pt x="2214336" y="206315"/>
                  <a:pt x="2270190" y="480584"/>
                </a:cubicBezTo>
                <a:lnTo>
                  <a:pt x="2276733" y="545803"/>
                </a:lnTo>
                <a:lnTo>
                  <a:pt x="2349303" y="506222"/>
                </a:lnTo>
                <a:cubicBezTo>
                  <a:pt x="2403144" y="483340"/>
                  <a:pt x="2462339" y="470686"/>
                  <a:pt x="2524475" y="470686"/>
                </a:cubicBezTo>
                <a:cubicBezTo>
                  <a:pt x="2773020" y="470686"/>
                  <a:pt x="2974505" y="673145"/>
                  <a:pt x="2974505" y="922891"/>
                </a:cubicBezTo>
                <a:lnTo>
                  <a:pt x="2974504" y="922901"/>
                </a:lnTo>
                <a:lnTo>
                  <a:pt x="2974504" y="1375094"/>
                </a:lnTo>
                <a:lnTo>
                  <a:pt x="2524495" y="1375094"/>
                </a:lnTo>
                <a:lnTo>
                  <a:pt x="2524475" y="1375096"/>
                </a:lnTo>
                <a:lnTo>
                  <a:pt x="2524456" y="1375094"/>
                </a:lnTo>
                <a:lnTo>
                  <a:pt x="0" y="1375094"/>
                </a:lnTo>
                <a:lnTo>
                  <a:pt x="0" y="934281"/>
                </a:lnTo>
                <a:lnTo>
                  <a:pt x="0" y="922894"/>
                </a:lnTo>
                <a:lnTo>
                  <a:pt x="2288" y="922894"/>
                </a:lnTo>
                <a:lnTo>
                  <a:pt x="23869" y="815484"/>
                </a:lnTo>
                <a:cubicBezTo>
                  <a:pt x="69978" y="705943"/>
                  <a:pt x="177922" y="629082"/>
                  <a:pt x="303731" y="629082"/>
                </a:cubicBezTo>
                <a:cubicBezTo>
                  <a:pt x="345668" y="629082"/>
                  <a:pt x="385619" y="637622"/>
                  <a:pt x="421957" y="653066"/>
                </a:cubicBezTo>
                <a:lnTo>
                  <a:pt x="462009" y="674911"/>
                </a:lnTo>
                <a:lnTo>
                  <a:pt x="465330" y="641805"/>
                </a:lnTo>
                <a:cubicBezTo>
                  <a:pt x="511490" y="415137"/>
                  <a:pt x="711082" y="244628"/>
                  <a:pt x="950306" y="244628"/>
                </a:cubicBezTo>
                <a:cubicBezTo>
                  <a:pt x="1018656" y="244628"/>
                  <a:pt x="1083770" y="258547"/>
                  <a:pt x="1142995" y="283718"/>
                </a:cubicBezTo>
                <a:lnTo>
                  <a:pt x="1169079" y="297944"/>
                </a:lnTo>
                <a:lnTo>
                  <a:pt x="1186677" y="265365"/>
                </a:lnTo>
                <a:cubicBezTo>
                  <a:pt x="1294320" y="105263"/>
                  <a:pt x="1476611" y="0"/>
                  <a:pt x="1683369" y="0"/>
                </a:cubicBezTo>
                <a:close/>
              </a:path>
            </a:pathLst>
          </a:custGeom>
          <a:gradFill>
            <a:gsLst>
              <a:gs pos="76000">
                <a:schemeClr val="bg1">
                  <a:alpha val="8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47FC836-EF93-31FC-14C9-42B96E84227E}"/>
              </a:ext>
            </a:extLst>
          </p:cNvPr>
          <p:cNvSpPr/>
          <p:nvPr userDrawn="1"/>
        </p:nvSpPr>
        <p:spPr>
          <a:xfrm flipH="1">
            <a:off x="10087059" y="4242810"/>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9E8FEFF-6FF4-7AA6-44AD-2DCE9110F78A}"/>
              </a:ext>
            </a:extLst>
          </p:cNvPr>
          <p:cNvSpPr/>
          <p:nvPr userDrawn="1"/>
        </p:nvSpPr>
        <p:spPr>
          <a:xfrm flipH="1">
            <a:off x="-134107" y="3391279"/>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563563" y="900118"/>
            <a:ext cx="10596562" cy="2339970"/>
          </a:xfrm>
        </p:spPr>
        <p:txBody>
          <a:bodyPr bIns="648000" anchor="b" anchorCtr="0">
            <a:normAutofit/>
          </a:bodyPr>
          <a:lstStyle>
            <a:lvl1pPr marL="0" indent="0" algn="ctr">
              <a:buNone/>
              <a:defRPr sz="3600">
                <a:latin typeface="DIN Next LT Pro" panose="020B0503020203050203" pitchFamily="34" charset="0"/>
              </a:defRPr>
            </a:lvl1pPr>
            <a:lvl2pPr marL="432008" indent="0" algn="ctr">
              <a:buNone/>
              <a:defRPr sz="1890"/>
            </a:lvl2pPr>
            <a:lvl3pPr marL="864017" indent="0" algn="ctr">
              <a:buNone/>
              <a:defRPr sz="1701"/>
            </a:lvl3pPr>
            <a:lvl4pPr marL="1296025" indent="0" algn="ctr">
              <a:buNone/>
              <a:defRPr sz="1512"/>
            </a:lvl4pPr>
            <a:lvl5pPr marL="1728033" indent="0" algn="ctr">
              <a:buNone/>
              <a:defRPr sz="1512"/>
            </a:lvl5pPr>
            <a:lvl6pPr marL="2160041" indent="0" algn="ctr">
              <a:buNone/>
              <a:defRPr sz="1512"/>
            </a:lvl6pPr>
            <a:lvl7pPr marL="2592050" indent="0" algn="ctr">
              <a:buNone/>
              <a:defRPr sz="1512"/>
            </a:lvl7pPr>
            <a:lvl8pPr marL="3024058" indent="0" algn="ctr">
              <a:buNone/>
              <a:defRPr sz="1512"/>
            </a:lvl8pPr>
            <a:lvl9pPr marL="3456066" indent="0" algn="ctr">
              <a:buNone/>
              <a:defRPr sz="1512"/>
            </a:lvl9pPr>
          </a:lstStyle>
          <a:p>
            <a:r>
              <a:rPr lang="en-US" dirty="0"/>
              <a:t>Click to edit Master subtitle style</a:t>
            </a:r>
          </a:p>
        </p:txBody>
      </p:sp>
      <p:sp>
        <p:nvSpPr>
          <p:cNvPr id="5" name="Freeform: Shape 4">
            <a:extLst>
              <a:ext uri="{FF2B5EF4-FFF2-40B4-BE49-F238E27FC236}">
                <a16:creationId xmlns:a16="http://schemas.microsoft.com/office/drawing/2014/main" id="{43EA0C8E-835F-5235-4022-86B3C5D80EB4}"/>
              </a:ext>
            </a:extLst>
          </p:cNvPr>
          <p:cNvSpPr/>
          <p:nvPr userDrawn="1"/>
        </p:nvSpPr>
        <p:spPr>
          <a:xfrm>
            <a:off x="2660599" y="4199604"/>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941BB418-8ABF-9A93-C353-7985BFB35761}"/>
              </a:ext>
            </a:extLst>
          </p:cNvPr>
          <p:cNvSpPr/>
          <p:nvPr userDrawn="1"/>
        </p:nvSpPr>
        <p:spPr>
          <a:xfrm flipH="1">
            <a:off x="6999846" y="4270754"/>
            <a:ext cx="2412014" cy="1249629"/>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5BC3FCB6-06C2-3681-F8B1-C10695EBBA55}"/>
              </a:ext>
            </a:extLst>
          </p:cNvPr>
          <p:cNvSpPr/>
          <p:nvPr userDrawn="1"/>
        </p:nvSpPr>
        <p:spPr>
          <a:xfrm flipH="1">
            <a:off x="532387" y="4665230"/>
            <a:ext cx="2546024" cy="1197615"/>
          </a:xfrm>
          <a:custGeom>
            <a:avLst/>
            <a:gdLst>
              <a:gd name="connsiteX0" fmla="*/ 1683369 w 2974505"/>
              <a:gd name="connsiteY0" fmla="*/ 0 h 1375096"/>
              <a:gd name="connsiteX1" fmla="*/ 2270190 w 2974505"/>
              <a:gd name="connsiteY1" fmla="*/ 480584 h 1375096"/>
              <a:gd name="connsiteX2" fmla="*/ 2276733 w 2974505"/>
              <a:gd name="connsiteY2" fmla="*/ 545803 h 1375096"/>
              <a:gd name="connsiteX3" fmla="*/ 2349303 w 2974505"/>
              <a:gd name="connsiteY3" fmla="*/ 506222 h 1375096"/>
              <a:gd name="connsiteX4" fmla="*/ 2524475 w 2974505"/>
              <a:gd name="connsiteY4" fmla="*/ 470686 h 1375096"/>
              <a:gd name="connsiteX5" fmla="*/ 2974505 w 2974505"/>
              <a:gd name="connsiteY5" fmla="*/ 922891 h 1375096"/>
              <a:gd name="connsiteX6" fmla="*/ 2974504 w 2974505"/>
              <a:gd name="connsiteY6" fmla="*/ 922901 h 1375096"/>
              <a:gd name="connsiteX7" fmla="*/ 2974504 w 2974505"/>
              <a:gd name="connsiteY7" fmla="*/ 1375094 h 1375096"/>
              <a:gd name="connsiteX8" fmla="*/ 2524495 w 2974505"/>
              <a:gd name="connsiteY8" fmla="*/ 1375094 h 1375096"/>
              <a:gd name="connsiteX9" fmla="*/ 2524475 w 2974505"/>
              <a:gd name="connsiteY9" fmla="*/ 1375096 h 1375096"/>
              <a:gd name="connsiteX10" fmla="*/ 2524456 w 2974505"/>
              <a:gd name="connsiteY10" fmla="*/ 1375094 h 1375096"/>
              <a:gd name="connsiteX11" fmla="*/ 0 w 2974505"/>
              <a:gd name="connsiteY11" fmla="*/ 1375094 h 1375096"/>
              <a:gd name="connsiteX12" fmla="*/ 0 w 2974505"/>
              <a:gd name="connsiteY12" fmla="*/ 934281 h 1375096"/>
              <a:gd name="connsiteX13" fmla="*/ 0 w 2974505"/>
              <a:gd name="connsiteY13" fmla="*/ 922894 h 1375096"/>
              <a:gd name="connsiteX14" fmla="*/ 2288 w 2974505"/>
              <a:gd name="connsiteY14" fmla="*/ 922894 h 1375096"/>
              <a:gd name="connsiteX15" fmla="*/ 23869 w 2974505"/>
              <a:gd name="connsiteY15" fmla="*/ 815484 h 1375096"/>
              <a:gd name="connsiteX16" fmla="*/ 303731 w 2974505"/>
              <a:gd name="connsiteY16" fmla="*/ 629082 h 1375096"/>
              <a:gd name="connsiteX17" fmla="*/ 421957 w 2974505"/>
              <a:gd name="connsiteY17" fmla="*/ 653066 h 1375096"/>
              <a:gd name="connsiteX18" fmla="*/ 462009 w 2974505"/>
              <a:gd name="connsiteY18" fmla="*/ 674911 h 1375096"/>
              <a:gd name="connsiteX19" fmla="*/ 465330 w 2974505"/>
              <a:gd name="connsiteY19" fmla="*/ 641805 h 1375096"/>
              <a:gd name="connsiteX20" fmla="*/ 950306 w 2974505"/>
              <a:gd name="connsiteY20" fmla="*/ 244628 h 1375096"/>
              <a:gd name="connsiteX21" fmla="*/ 1142995 w 2974505"/>
              <a:gd name="connsiteY21" fmla="*/ 283718 h 1375096"/>
              <a:gd name="connsiteX22" fmla="*/ 1169079 w 2974505"/>
              <a:gd name="connsiteY22" fmla="*/ 297944 h 1375096"/>
              <a:gd name="connsiteX23" fmla="*/ 1186677 w 2974505"/>
              <a:gd name="connsiteY23" fmla="*/ 265365 h 1375096"/>
              <a:gd name="connsiteX24" fmla="*/ 1683369 w 2974505"/>
              <a:gd name="connsiteY24" fmla="*/ 0 h 137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4505" h="1375096">
                <a:moveTo>
                  <a:pt x="1683369" y="0"/>
                </a:moveTo>
                <a:cubicBezTo>
                  <a:pt x="1972831" y="0"/>
                  <a:pt x="2214336" y="206315"/>
                  <a:pt x="2270190" y="480584"/>
                </a:cubicBezTo>
                <a:lnTo>
                  <a:pt x="2276733" y="545803"/>
                </a:lnTo>
                <a:lnTo>
                  <a:pt x="2349303" y="506222"/>
                </a:lnTo>
                <a:cubicBezTo>
                  <a:pt x="2403144" y="483340"/>
                  <a:pt x="2462339" y="470686"/>
                  <a:pt x="2524475" y="470686"/>
                </a:cubicBezTo>
                <a:cubicBezTo>
                  <a:pt x="2773020" y="470686"/>
                  <a:pt x="2974505" y="673145"/>
                  <a:pt x="2974505" y="922891"/>
                </a:cubicBezTo>
                <a:lnTo>
                  <a:pt x="2974504" y="922901"/>
                </a:lnTo>
                <a:lnTo>
                  <a:pt x="2974504" y="1375094"/>
                </a:lnTo>
                <a:lnTo>
                  <a:pt x="2524495" y="1375094"/>
                </a:lnTo>
                <a:lnTo>
                  <a:pt x="2524475" y="1375096"/>
                </a:lnTo>
                <a:lnTo>
                  <a:pt x="2524456" y="1375094"/>
                </a:lnTo>
                <a:lnTo>
                  <a:pt x="0" y="1375094"/>
                </a:lnTo>
                <a:lnTo>
                  <a:pt x="0" y="934281"/>
                </a:lnTo>
                <a:lnTo>
                  <a:pt x="0" y="922894"/>
                </a:lnTo>
                <a:lnTo>
                  <a:pt x="2288" y="922894"/>
                </a:lnTo>
                <a:lnTo>
                  <a:pt x="23869" y="815484"/>
                </a:lnTo>
                <a:cubicBezTo>
                  <a:pt x="69978" y="705943"/>
                  <a:pt x="177922" y="629082"/>
                  <a:pt x="303731" y="629082"/>
                </a:cubicBezTo>
                <a:cubicBezTo>
                  <a:pt x="345668" y="629082"/>
                  <a:pt x="385619" y="637622"/>
                  <a:pt x="421957" y="653066"/>
                </a:cubicBezTo>
                <a:lnTo>
                  <a:pt x="462009" y="674911"/>
                </a:lnTo>
                <a:lnTo>
                  <a:pt x="465330" y="641805"/>
                </a:lnTo>
                <a:cubicBezTo>
                  <a:pt x="511490" y="415137"/>
                  <a:pt x="711082" y="244628"/>
                  <a:pt x="950306" y="244628"/>
                </a:cubicBezTo>
                <a:cubicBezTo>
                  <a:pt x="1018656" y="244628"/>
                  <a:pt x="1083770" y="258547"/>
                  <a:pt x="1142995" y="283718"/>
                </a:cubicBezTo>
                <a:lnTo>
                  <a:pt x="1169079" y="297944"/>
                </a:lnTo>
                <a:lnTo>
                  <a:pt x="1186677" y="265365"/>
                </a:lnTo>
                <a:cubicBezTo>
                  <a:pt x="1294320" y="105263"/>
                  <a:pt x="1476611" y="0"/>
                  <a:pt x="1683369" y="0"/>
                </a:cubicBezTo>
                <a:close/>
              </a:path>
            </a:pathLst>
          </a:custGeom>
          <a:gradFill>
            <a:gsLst>
              <a:gs pos="76000">
                <a:schemeClr val="bg1">
                  <a:alpha val="8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74938203"/>
      </p:ext>
    </p:extLst>
  </p:cSld>
  <p:clrMapOvr>
    <a:masterClrMapping/>
  </p:clrMapOvr>
  <p:extLst>
    <p:ext uri="{DCECCB84-F9BA-43D5-87BE-67443E8EF086}">
      <p15:sldGuideLst xmlns:p15="http://schemas.microsoft.com/office/powerpoint/2012/main">
        <p15:guide id="1" orient="horz" pos="2041">
          <p15:clr>
            <a:srgbClr val="FBAE40"/>
          </p15:clr>
        </p15:guide>
        <p15:guide id="4" orient="horz" pos="3969">
          <p15:clr>
            <a:srgbClr val="FBAE40"/>
          </p15:clr>
        </p15:guide>
        <p15:guide id="5" orient="horz" pos="3855">
          <p15:clr>
            <a:srgbClr val="FBAE40"/>
          </p15:clr>
        </p15:guide>
        <p15:guide id="6" pos="35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174F90-8410-F37D-13CE-5836728B9033}"/>
              </a:ext>
            </a:extLst>
          </p:cNvPr>
          <p:cNvSpPr>
            <a:spLocks noGrp="1"/>
          </p:cNvSpPr>
          <p:nvPr>
            <p:ph type="title"/>
          </p:nvPr>
        </p:nvSpPr>
        <p:spPr>
          <a:xfrm>
            <a:off x="0" y="240266"/>
            <a:ext cx="5056695" cy="543977"/>
          </a:xfrm>
          <a:solidFill>
            <a:schemeClr val="accent1">
              <a:lumMod val="20000"/>
              <a:lumOff val="80000"/>
            </a:schemeClr>
          </a:solidFill>
        </p:spPr>
        <p:txBody>
          <a:bodyPr wrap="square" lIns="396000" tIns="108000" rIns="72000" bIns="36000" anchor="ctr" anchorCtr="0">
            <a:spAutoFit/>
          </a:bodyPr>
          <a:lstStyle/>
          <a:p>
            <a:r>
              <a:rPr lang="en-US" dirty="0"/>
              <a:t>Click to edit Master title style</a:t>
            </a:r>
          </a:p>
        </p:txBody>
      </p:sp>
      <p:sp>
        <p:nvSpPr>
          <p:cNvPr id="7" name="Date Placeholder 6">
            <a:extLst>
              <a:ext uri="{FF2B5EF4-FFF2-40B4-BE49-F238E27FC236}">
                <a16:creationId xmlns:a16="http://schemas.microsoft.com/office/drawing/2014/main" id="{E1770F19-0859-2EB8-B537-A01E80A24D27}"/>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8" name="Footer Placeholder 7">
            <a:extLst>
              <a:ext uri="{FF2B5EF4-FFF2-40B4-BE49-F238E27FC236}">
                <a16:creationId xmlns:a16="http://schemas.microsoft.com/office/drawing/2014/main" id="{342A319A-B9E1-6E72-8965-DFAB103FA4BC}"/>
              </a:ext>
            </a:extLst>
          </p:cNvPr>
          <p:cNvSpPr>
            <a:spLocks noGrp="1"/>
          </p:cNvSpPr>
          <p:nvPr>
            <p:ph type="ftr" sz="quarter" idx="11"/>
          </p:nvPr>
        </p:nvSpPr>
        <p:spPr/>
        <p:txBody>
          <a:bodyPr/>
          <a:lstStyle/>
          <a:p>
            <a:r>
              <a:rPr lang="en-US" dirty="0">
                <a:latin typeface="DIN Next LT Pro Light" panose="020B0303020203050203" pitchFamily="34" charset="0"/>
              </a:rPr>
              <a:t>A Formal Treatment of E2EE Cloud Storage</a:t>
            </a:r>
          </a:p>
        </p:txBody>
      </p:sp>
      <p:sp>
        <p:nvSpPr>
          <p:cNvPr id="9" name="Slide Number Placeholder 8">
            <a:extLst>
              <a:ext uri="{FF2B5EF4-FFF2-40B4-BE49-F238E27FC236}">
                <a16:creationId xmlns:a16="http://schemas.microsoft.com/office/drawing/2014/main" id="{A920AF69-A0ED-18F5-E54B-1F128B0DAB16}"/>
              </a:ext>
            </a:extLst>
          </p:cNvPr>
          <p:cNvSpPr>
            <a:spLocks noGrp="1"/>
          </p:cNvSpPr>
          <p:nvPr>
            <p:ph type="sldNum" sz="quarter" idx="12"/>
          </p:nvPr>
        </p:nvSpPr>
        <p:spPr/>
        <p:txBody>
          <a:bodyPr/>
          <a:lstStyle/>
          <a:p>
            <a:fld id="{E88E0139-626D-A346-B691-BDD0C5A55F29}" type="slidenum">
              <a:rPr lang="en-US" smtClean="0"/>
              <a:pPr/>
              <a:t>‹#›</a:t>
            </a:fld>
            <a:endParaRPr lang="en-US" dirty="0"/>
          </a:p>
        </p:txBody>
      </p:sp>
    </p:spTree>
    <p:extLst>
      <p:ext uri="{BB962C8B-B14F-4D97-AF65-F5344CB8AC3E}">
        <p14:creationId xmlns:p14="http://schemas.microsoft.com/office/powerpoint/2010/main" val="1425105203"/>
      </p:ext>
    </p:extLst>
  </p:cSld>
  <p:clrMapOvr>
    <a:masterClrMapping/>
  </p:clrMapOvr>
  <p:extLst>
    <p:ext uri="{DCECCB84-F9BA-43D5-87BE-67443E8EF086}">
      <p15:sldGuideLst xmlns:p15="http://schemas.microsoft.com/office/powerpoint/2012/main">
        <p15:guide id="1" orient="horz" pos="226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63" y="360363"/>
            <a:ext cx="10799761" cy="539750"/>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360363" y="1260475"/>
            <a:ext cx="10799761" cy="46799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F5DDBF42-9A17-76CC-13FD-4AE2B3D59064}"/>
              </a:ext>
            </a:extLst>
          </p:cNvPr>
          <p:cNvSpPr>
            <a:spLocks noGrp="1"/>
          </p:cNvSpPr>
          <p:nvPr>
            <p:ph type="sldNum" sz="quarter" idx="4"/>
          </p:nvPr>
        </p:nvSpPr>
        <p:spPr>
          <a:xfrm>
            <a:off x="9360125" y="6119813"/>
            <a:ext cx="1800000" cy="180000"/>
          </a:xfrm>
          <a:prstGeom prst="rect">
            <a:avLst/>
          </a:prstGeom>
        </p:spPr>
        <p:txBody>
          <a:bodyPr lIns="0" tIns="0" rIns="0" bIns="0" anchor="ctr"/>
          <a:lstStyle>
            <a:lvl1pPr algn="r">
              <a:defRPr sz="1000">
                <a:solidFill>
                  <a:schemeClr val="tx2"/>
                </a:solidFill>
                <a:latin typeface="DIN Next LT Pro Light" panose="020B0303020203050203" pitchFamily="34" charset="0"/>
              </a:defRPr>
            </a:lvl1pPr>
          </a:lstStyle>
          <a:p>
            <a:fld id="{E88E0139-626D-A346-B691-BDD0C5A55F29}" type="slidenum">
              <a:rPr lang="en-US" smtClean="0"/>
              <a:pPr/>
              <a:t>‹#›</a:t>
            </a:fld>
            <a:endParaRPr lang="en-US" dirty="0"/>
          </a:p>
        </p:txBody>
      </p:sp>
      <p:sp>
        <p:nvSpPr>
          <p:cNvPr id="11" name="Holder 3">
            <a:extLst>
              <a:ext uri="{FF2B5EF4-FFF2-40B4-BE49-F238E27FC236}">
                <a16:creationId xmlns:a16="http://schemas.microsoft.com/office/drawing/2014/main" id="{AD1FABC0-8102-46FE-AEEC-921311B47E91}"/>
              </a:ext>
            </a:extLst>
          </p:cNvPr>
          <p:cNvSpPr>
            <a:spLocks noGrp="1"/>
          </p:cNvSpPr>
          <p:nvPr>
            <p:ph type="dt" sz="half" idx="2"/>
          </p:nvPr>
        </p:nvSpPr>
        <p:spPr>
          <a:xfrm rot="10800000" flipH="1" flipV="1">
            <a:off x="374546" y="6119813"/>
            <a:ext cx="2941565" cy="180975"/>
          </a:xfrm>
        </p:spPr>
        <p:txBody>
          <a:bodyPr lIns="0" tIns="0" rIns="0" bIns="0" anchor="ctr" anchorCtr="0">
            <a:noAutofit/>
          </a:bodyPr>
          <a:lstStyle>
            <a:lvl1pPr algn="l">
              <a:defRPr sz="1000">
                <a:solidFill>
                  <a:schemeClr val="tx2"/>
                </a:solidFill>
              </a:defRPr>
            </a:lvl1p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13" name="Holder 2">
            <a:extLst>
              <a:ext uri="{FF2B5EF4-FFF2-40B4-BE49-F238E27FC236}">
                <a16:creationId xmlns:a16="http://schemas.microsoft.com/office/drawing/2014/main" id="{F20F5A6C-CFB9-8B6A-40D8-153D4C898F1A}"/>
              </a:ext>
            </a:extLst>
          </p:cNvPr>
          <p:cNvSpPr>
            <a:spLocks noGrp="1"/>
          </p:cNvSpPr>
          <p:nvPr>
            <p:ph type="ftr" sz="quarter" idx="3"/>
          </p:nvPr>
        </p:nvSpPr>
        <p:spPr>
          <a:xfrm>
            <a:off x="4380980" y="6130110"/>
            <a:ext cx="2758528" cy="159406"/>
          </a:xfrm>
        </p:spPr>
        <p:txBody>
          <a:bodyPr lIns="0" tIns="0" rIns="0" bIns="0" anchor="ctr" anchorCtr="1">
            <a:noAutofit/>
          </a:bodyPr>
          <a:lstStyle>
            <a:lvl1pPr algn="l">
              <a:defRPr sz="1000">
                <a:solidFill>
                  <a:schemeClr val="tx2"/>
                </a:solidFill>
              </a:defRPr>
            </a:lvl1p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Tree>
    <p:extLst>
      <p:ext uri="{BB962C8B-B14F-4D97-AF65-F5344CB8AC3E}">
        <p14:creationId xmlns:p14="http://schemas.microsoft.com/office/powerpoint/2010/main" val="2944494391"/>
      </p:ext>
    </p:extLst>
  </p:cSld>
  <p:clrMap bg1="lt1" tx1="dk1" bg2="lt2" tx2="dk2" accent1="accent1" accent2="accent2" accent3="accent3" accent4="accent4" accent5="accent5" accent6="accent6" hlink="hlink" folHlink="folHlink"/>
  <p:sldLayoutIdLst>
    <p:sldLayoutId id="2147483652" r:id="rId1"/>
    <p:sldLayoutId id="2147483672" r:id="rId2"/>
    <p:sldLayoutId id="2147483665" r:id="rId3"/>
  </p:sldLayoutIdLst>
  <p:hf hdr="0"/>
  <p:txStyles>
    <p:title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p:titleStyle>
    <p:bodyStyle>
      <a:lvl1pPr marL="216004" indent="-216004" algn="l" defTabSz="864017" rtl="0" eaLnBrk="1" latinLnBrk="0" hangingPunct="1">
        <a:lnSpc>
          <a:spcPct val="90000"/>
        </a:lnSpc>
        <a:spcBef>
          <a:spcPts val="945"/>
        </a:spcBef>
        <a:buFont typeface="Arial" panose="020B0604020202020204" pitchFamily="34" charset="0"/>
        <a:buChar char="•"/>
        <a:defRPr sz="2646" b="0" i="0" kern="1200">
          <a:solidFill>
            <a:schemeClr val="tx1"/>
          </a:solidFill>
          <a:latin typeface="DIN Next LT Pro" panose="020B0503020203050203" pitchFamily="34" charset="77"/>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b="0" i="0" kern="1200">
          <a:solidFill>
            <a:schemeClr val="tx1"/>
          </a:solidFill>
          <a:latin typeface="DIN Next LT Pro" panose="020B0503020203050203" pitchFamily="34" charset="77"/>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b="0" i="0" kern="1200">
          <a:solidFill>
            <a:schemeClr val="tx1"/>
          </a:solidFill>
          <a:latin typeface="DIN Next LT Pro" panose="020B0503020203050203" pitchFamily="34" charset="77"/>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b="0" i="0" kern="1200">
          <a:solidFill>
            <a:schemeClr val="tx1"/>
          </a:solidFill>
          <a:latin typeface="DIN Next LT Pro" panose="020B0503020203050203" pitchFamily="34" charset="77"/>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b="0" i="0" kern="1200">
          <a:solidFill>
            <a:schemeClr val="tx1"/>
          </a:solidFill>
          <a:latin typeface="DIN Next LT Pro" panose="020B0503020203050203" pitchFamily="34" charset="77"/>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28" userDrawn="1">
          <p15:clr>
            <a:srgbClr val="F26B43"/>
          </p15:clr>
        </p15:guide>
        <p15:guide id="2" orient="horz" pos="2041" userDrawn="1">
          <p15:clr>
            <a:srgbClr val="F26B43"/>
          </p15:clr>
        </p15:guide>
        <p15:guide id="3" orient="horz" pos="3969" userDrawn="1">
          <p15:clr>
            <a:srgbClr val="F26B43"/>
          </p15:clr>
        </p15:guide>
        <p15:guide id="4" orient="horz" pos="3855" userDrawn="1">
          <p15:clr>
            <a:srgbClr val="F26B43"/>
          </p15:clr>
        </p15:guide>
        <p15:guide id="5" orient="horz" pos="227" userDrawn="1">
          <p15:clr>
            <a:srgbClr val="F26B43"/>
          </p15:clr>
        </p15:guide>
        <p15:guide id="6" pos="227" userDrawn="1">
          <p15:clr>
            <a:srgbClr val="F26B43"/>
          </p15:clr>
        </p15:guide>
        <p15:guide id="7" pos="7030" userDrawn="1">
          <p15:clr>
            <a:srgbClr val="F26B43"/>
          </p15:clr>
        </p15:guide>
        <p15:guide id="8" orient="horz" pos="567" userDrawn="1">
          <p15:clr>
            <a:srgbClr val="F26B43"/>
          </p15:clr>
        </p15:guide>
        <p15:guide id="9" orient="horz" pos="794" userDrawn="1">
          <p15:clr>
            <a:srgbClr val="F26B43"/>
          </p15:clr>
        </p15:guide>
        <p15:guide id="10" orient="horz" pos="37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customXml" Target="../ink/ink1287.xml"/><Relationship Id="rId117" Type="http://schemas.openxmlformats.org/officeDocument/2006/relationships/customXml" Target="../ink/ink1349.xml"/><Relationship Id="rId21" Type="http://schemas.openxmlformats.org/officeDocument/2006/relationships/image" Target="../media/image2023.png"/><Relationship Id="rId42" Type="http://schemas.openxmlformats.org/officeDocument/2006/relationships/customXml" Target="../ink/ink1295.xml"/><Relationship Id="rId47" Type="http://schemas.openxmlformats.org/officeDocument/2006/relationships/image" Target="../media/image2153.png"/><Relationship Id="rId63" Type="http://schemas.openxmlformats.org/officeDocument/2006/relationships/image" Target="../media/image2192.png"/><Relationship Id="rId68" Type="http://schemas.openxmlformats.org/officeDocument/2006/relationships/customXml" Target="../ink/ink1314.xml"/><Relationship Id="rId84" Type="http://schemas.openxmlformats.org/officeDocument/2006/relationships/customXml" Target="../ink/ink1330.xml"/><Relationship Id="rId89" Type="http://schemas.openxmlformats.org/officeDocument/2006/relationships/customXml" Target="../ink/ink1335.xml"/><Relationship Id="rId133" Type="http://schemas.openxmlformats.org/officeDocument/2006/relationships/image" Target="../media/image100.svg"/><Relationship Id="rId16" Type="http://schemas.openxmlformats.org/officeDocument/2006/relationships/customXml" Target="../ink/ink1282.xml"/><Relationship Id="rId11" Type="http://schemas.openxmlformats.org/officeDocument/2006/relationships/image" Target="../media/image1971.png"/><Relationship Id="rId32" Type="http://schemas.openxmlformats.org/officeDocument/2006/relationships/customXml" Target="../ink/ink1290.xml"/><Relationship Id="rId37" Type="http://schemas.openxmlformats.org/officeDocument/2006/relationships/image" Target="../media/image2103.png"/><Relationship Id="rId53" Type="http://schemas.openxmlformats.org/officeDocument/2006/relationships/customXml" Target="../ink/ink1303.xml"/><Relationship Id="rId58" Type="http://schemas.openxmlformats.org/officeDocument/2006/relationships/customXml" Target="../ink/ink1307.xml"/><Relationship Id="rId74" Type="http://schemas.openxmlformats.org/officeDocument/2006/relationships/customXml" Target="../ink/ink1320.xml"/><Relationship Id="rId79" Type="http://schemas.openxmlformats.org/officeDocument/2006/relationships/customXml" Target="../ink/ink1325.xml"/><Relationship Id="rId102" Type="http://schemas.openxmlformats.org/officeDocument/2006/relationships/image" Target="../media/image104.jpg"/><Relationship Id="rId123" Type="http://schemas.openxmlformats.org/officeDocument/2006/relationships/customXml" Target="../ink/ink1353.xml"/><Relationship Id="rId128" Type="http://schemas.openxmlformats.org/officeDocument/2006/relationships/customXml" Target="../ink/ink1355.xml"/><Relationship Id="rId5" Type="http://schemas.openxmlformats.org/officeDocument/2006/relationships/image" Target="../media/image1941.png"/><Relationship Id="rId90" Type="http://schemas.openxmlformats.org/officeDocument/2006/relationships/customXml" Target="../ink/ink1336.xml"/><Relationship Id="rId95" Type="http://schemas.openxmlformats.org/officeDocument/2006/relationships/customXml" Target="../ink/ink1341.xml"/><Relationship Id="rId22" Type="http://schemas.openxmlformats.org/officeDocument/2006/relationships/customXml" Target="../ink/ink1285.xml"/><Relationship Id="rId27" Type="http://schemas.openxmlformats.org/officeDocument/2006/relationships/image" Target="../media/image2053.png"/><Relationship Id="rId43" Type="http://schemas.openxmlformats.org/officeDocument/2006/relationships/image" Target="../media/image2133.png"/><Relationship Id="rId48" Type="http://schemas.openxmlformats.org/officeDocument/2006/relationships/customXml" Target="../ink/ink1298.xml"/><Relationship Id="rId64" Type="http://schemas.openxmlformats.org/officeDocument/2006/relationships/customXml" Target="../ink/ink1310.xml"/><Relationship Id="rId69" Type="http://schemas.openxmlformats.org/officeDocument/2006/relationships/customXml" Target="../ink/ink1315.xml"/><Relationship Id="rId118" Type="http://schemas.openxmlformats.org/officeDocument/2006/relationships/customXml" Target="../ink/ink1350.xml"/><Relationship Id="rId113" Type="http://schemas.openxmlformats.org/officeDocument/2006/relationships/image" Target="../media/image845.png"/><Relationship Id="rId80" Type="http://schemas.openxmlformats.org/officeDocument/2006/relationships/customXml" Target="../ink/ink1326.xml"/><Relationship Id="rId85" Type="http://schemas.openxmlformats.org/officeDocument/2006/relationships/customXml" Target="../ink/ink1331.xml"/><Relationship Id="rId12" Type="http://schemas.openxmlformats.org/officeDocument/2006/relationships/customXml" Target="../ink/ink1280.xml"/><Relationship Id="rId17" Type="http://schemas.openxmlformats.org/officeDocument/2006/relationships/image" Target="../media/image2003.png"/><Relationship Id="rId33" Type="http://schemas.openxmlformats.org/officeDocument/2006/relationships/image" Target="../media/image2083.png"/><Relationship Id="rId38" Type="http://schemas.openxmlformats.org/officeDocument/2006/relationships/customXml" Target="../ink/ink1293.xml"/><Relationship Id="rId59" Type="http://schemas.openxmlformats.org/officeDocument/2006/relationships/image" Target="../media/image2173.png"/><Relationship Id="rId103" Type="http://schemas.openxmlformats.org/officeDocument/2006/relationships/image" Target="../media/image144.png"/><Relationship Id="rId124" Type="http://schemas.openxmlformats.org/officeDocument/2006/relationships/image" Target="../media/image848.png"/><Relationship Id="rId129" Type="http://schemas.openxmlformats.org/officeDocument/2006/relationships/image" Target="../media/image506.png"/><Relationship Id="rId54" Type="http://schemas.openxmlformats.org/officeDocument/2006/relationships/customXml" Target="../ink/ink1304.xml"/><Relationship Id="rId70" Type="http://schemas.openxmlformats.org/officeDocument/2006/relationships/customXml" Target="../ink/ink1316.xml"/><Relationship Id="rId75" Type="http://schemas.openxmlformats.org/officeDocument/2006/relationships/customXml" Target="../ink/ink1321.xml"/><Relationship Id="rId91" Type="http://schemas.openxmlformats.org/officeDocument/2006/relationships/customXml" Target="../ink/ink1337.xml"/><Relationship Id="rId96" Type="http://schemas.openxmlformats.org/officeDocument/2006/relationships/customXml" Target="../ink/ink1342.xml"/><Relationship Id="rId1" Type="http://schemas.openxmlformats.org/officeDocument/2006/relationships/slideLayout" Target="../slideLayouts/slideLayout3.xml"/><Relationship Id="rId6" Type="http://schemas.openxmlformats.org/officeDocument/2006/relationships/customXml" Target="../ink/ink1277.xml"/><Relationship Id="rId23" Type="http://schemas.openxmlformats.org/officeDocument/2006/relationships/image" Target="../media/image2033.png"/><Relationship Id="rId28" Type="http://schemas.openxmlformats.org/officeDocument/2006/relationships/customXml" Target="../ink/ink1288.xml"/><Relationship Id="rId49" Type="http://schemas.openxmlformats.org/officeDocument/2006/relationships/customXml" Target="../ink/ink1299.xml"/><Relationship Id="rId114" Type="http://schemas.openxmlformats.org/officeDocument/2006/relationships/image" Target="../media/image3600.png"/><Relationship Id="rId119" Type="http://schemas.openxmlformats.org/officeDocument/2006/relationships/customXml" Target="../ink/ink1351.xml"/><Relationship Id="rId44" Type="http://schemas.openxmlformats.org/officeDocument/2006/relationships/customXml" Target="../ink/ink1296.xml"/><Relationship Id="rId60" Type="http://schemas.openxmlformats.org/officeDocument/2006/relationships/customXml" Target="../ink/ink1308.xml"/><Relationship Id="rId65" Type="http://schemas.openxmlformats.org/officeDocument/2006/relationships/customXml" Target="../ink/ink1311.xml"/><Relationship Id="rId81" Type="http://schemas.openxmlformats.org/officeDocument/2006/relationships/customXml" Target="../ink/ink1327.xml"/><Relationship Id="rId86" Type="http://schemas.openxmlformats.org/officeDocument/2006/relationships/customXml" Target="../ink/ink1332.xml"/><Relationship Id="rId130" Type="http://schemas.openxmlformats.org/officeDocument/2006/relationships/customXml" Target="../ink/ink1356.xml"/><Relationship Id="rId13" Type="http://schemas.openxmlformats.org/officeDocument/2006/relationships/image" Target="../media/image1982.png"/><Relationship Id="rId18" Type="http://schemas.openxmlformats.org/officeDocument/2006/relationships/customXml" Target="../ink/ink1283.xml"/><Relationship Id="rId39" Type="http://schemas.openxmlformats.org/officeDocument/2006/relationships/image" Target="../media/image2116.png"/><Relationship Id="rId34" Type="http://schemas.openxmlformats.org/officeDocument/2006/relationships/customXml" Target="../ink/ink1291.xml"/><Relationship Id="rId50" Type="http://schemas.openxmlformats.org/officeDocument/2006/relationships/customXml" Target="../ink/ink1300.xml"/><Relationship Id="rId55" Type="http://schemas.openxmlformats.org/officeDocument/2006/relationships/customXml" Target="../ink/ink1305.xml"/><Relationship Id="rId76" Type="http://schemas.openxmlformats.org/officeDocument/2006/relationships/customXml" Target="../ink/ink1322.xml"/><Relationship Id="rId97" Type="http://schemas.openxmlformats.org/officeDocument/2006/relationships/customXml" Target="../ink/ink1343.xml"/><Relationship Id="rId104" Type="http://schemas.openxmlformats.org/officeDocument/2006/relationships/customXml" Target="../ink/ink1348.xml"/><Relationship Id="rId120" Type="http://schemas.openxmlformats.org/officeDocument/2006/relationships/image" Target="../media/image846.png"/><Relationship Id="rId125" Type="http://schemas.openxmlformats.org/officeDocument/2006/relationships/customXml" Target="../ink/ink1354.xml"/><Relationship Id="rId7" Type="http://schemas.openxmlformats.org/officeDocument/2006/relationships/image" Target="../media/image1951.png"/><Relationship Id="rId71" Type="http://schemas.openxmlformats.org/officeDocument/2006/relationships/customXml" Target="../ink/ink1317.xml"/><Relationship Id="rId92" Type="http://schemas.openxmlformats.org/officeDocument/2006/relationships/customXml" Target="../ink/ink1338.xml"/><Relationship Id="rId2" Type="http://schemas.openxmlformats.org/officeDocument/2006/relationships/notesSlide" Target="../notesSlides/notesSlide10.xml"/><Relationship Id="rId29" Type="http://schemas.openxmlformats.org/officeDocument/2006/relationships/image" Target="../media/image2063.png"/><Relationship Id="rId24" Type="http://schemas.openxmlformats.org/officeDocument/2006/relationships/customXml" Target="../ink/ink1286.xml"/><Relationship Id="rId40" Type="http://schemas.openxmlformats.org/officeDocument/2006/relationships/customXml" Target="../ink/ink1294.xml"/><Relationship Id="rId45" Type="http://schemas.openxmlformats.org/officeDocument/2006/relationships/image" Target="../media/image2143.png"/><Relationship Id="rId66" Type="http://schemas.openxmlformats.org/officeDocument/2006/relationships/customXml" Target="../ink/ink1312.xml"/><Relationship Id="rId87" Type="http://schemas.openxmlformats.org/officeDocument/2006/relationships/customXml" Target="../ink/ink1333.xml"/><Relationship Id="rId115" Type="http://schemas.openxmlformats.org/officeDocument/2006/relationships/image" Target="../media/image97.png"/><Relationship Id="rId131" Type="http://schemas.openxmlformats.org/officeDocument/2006/relationships/image" Target="../media/image507.png"/><Relationship Id="rId61" Type="http://schemas.openxmlformats.org/officeDocument/2006/relationships/image" Target="../media/image2182.png"/><Relationship Id="rId82" Type="http://schemas.openxmlformats.org/officeDocument/2006/relationships/customXml" Target="../ink/ink1328.xml"/><Relationship Id="rId19" Type="http://schemas.openxmlformats.org/officeDocument/2006/relationships/image" Target="../media/image2012.png"/><Relationship Id="rId14" Type="http://schemas.openxmlformats.org/officeDocument/2006/relationships/customXml" Target="../ink/ink1281.xml"/><Relationship Id="rId30" Type="http://schemas.openxmlformats.org/officeDocument/2006/relationships/customXml" Target="../ink/ink1289.xml"/><Relationship Id="rId35" Type="http://schemas.openxmlformats.org/officeDocument/2006/relationships/image" Target="../media/image2093.png"/><Relationship Id="rId56" Type="http://schemas.openxmlformats.org/officeDocument/2006/relationships/customXml" Target="../ink/ink1306.xml"/><Relationship Id="rId77" Type="http://schemas.openxmlformats.org/officeDocument/2006/relationships/customXml" Target="../ink/ink1323.xml"/><Relationship Id="rId100" Type="http://schemas.openxmlformats.org/officeDocument/2006/relationships/customXml" Target="../ink/ink1346.xml"/><Relationship Id="rId126" Type="http://schemas.openxmlformats.org/officeDocument/2006/relationships/image" Target="../media/image849.png"/><Relationship Id="rId8" Type="http://schemas.openxmlformats.org/officeDocument/2006/relationships/customXml" Target="../ink/ink1278.xml"/><Relationship Id="rId51" Type="http://schemas.openxmlformats.org/officeDocument/2006/relationships/customXml" Target="../ink/ink1301.xml"/><Relationship Id="rId72" Type="http://schemas.openxmlformats.org/officeDocument/2006/relationships/customXml" Target="../ink/ink1318.xml"/><Relationship Id="rId93" Type="http://schemas.openxmlformats.org/officeDocument/2006/relationships/customXml" Target="../ink/ink1339.xml"/><Relationship Id="rId98" Type="http://schemas.openxmlformats.org/officeDocument/2006/relationships/customXml" Target="../ink/ink1344.xml"/><Relationship Id="rId121" Type="http://schemas.openxmlformats.org/officeDocument/2006/relationships/customXml" Target="../ink/ink1352.xml"/><Relationship Id="rId3" Type="http://schemas.openxmlformats.org/officeDocument/2006/relationships/customXml" Target="../ink/ink1276.xml"/><Relationship Id="rId25" Type="http://schemas.openxmlformats.org/officeDocument/2006/relationships/image" Target="../media/image2043.png"/><Relationship Id="rId46" Type="http://schemas.openxmlformats.org/officeDocument/2006/relationships/customXml" Target="../ink/ink1297.xml"/><Relationship Id="rId67" Type="http://schemas.openxmlformats.org/officeDocument/2006/relationships/customXml" Target="../ink/ink1313.xml"/><Relationship Id="rId116" Type="http://schemas.openxmlformats.org/officeDocument/2006/relationships/image" Target="../media/image98.svg"/><Relationship Id="rId20" Type="http://schemas.openxmlformats.org/officeDocument/2006/relationships/customXml" Target="../ink/ink1284.xml"/><Relationship Id="rId41" Type="http://schemas.openxmlformats.org/officeDocument/2006/relationships/image" Target="../media/image2123.png"/><Relationship Id="rId62" Type="http://schemas.openxmlformats.org/officeDocument/2006/relationships/customXml" Target="../ink/ink1309.xml"/><Relationship Id="rId83" Type="http://schemas.openxmlformats.org/officeDocument/2006/relationships/customXml" Target="../ink/ink1329.xml"/><Relationship Id="rId88" Type="http://schemas.openxmlformats.org/officeDocument/2006/relationships/customXml" Target="../ink/ink1334.xml"/><Relationship Id="rId111" Type="http://schemas.openxmlformats.org/officeDocument/2006/relationships/image" Target="../media/image844.png"/><Relationship Id="rId132" Type="http://schemas.openxmlformats.org/officeDocument/2006/relationships/image" Target="../media/image99.png"/><Relationship Id="rId15" Type="http://schemas.openxmlformats.org/officeDocument/2006/relationships/image" Target="../media/image1991.png"/><Relationship Id="rId36" Type="http://schemas.openxmlformats.org/officeDocument/2006/relationships/customXml" Target="../ink/ink1292.xml"/><Relationship Id="rId57" Type="http://schemas.openxmlformats.org/officeDocument/2006/relationships/image" Target="../media/image2163.png"/><Relationship Id="rId127" Type="http://schemas.openxmlformats.org/officeDocument/2006/relationships/image" Target="../media/image101.png"/><Relationship Id="rId10" Type="http://schemas.openxmlformats.org/officeDocument/2006/relationships/customXml" Target="../ink/ink1279.xml"/><Relationship Id="rId31" Type="http://schemas.openxmlformats.org/officeDocument/2006/relationships/image" Target="../media/image2073.png"/><Relationship Id="rId52" Type="http://schemas.openxmlformats.org/officeDocument/2006/relationships/customXml" Target="../ink/ink1302.xml"/><Relationship Id="rId73" Type="http://schemas.openxmlformats.org/officeDocument/2006/relationships/customXml" Target="../ink/ink1319.xml"/><Relationship Id="rId78" Type="http://schemas.openxmlformats.org/officeDocument/2006/relationships/customXml" Target="../ink/ink1324.xml"/><Relationship Id="rId94" Type="http://schemas.openxmlformats.org/officeDocument/2006/relationships/customXml" Target="../ink/ink1340.xml"/><Relationship Id="rId99" Type="http://schemas.openxmlformats.org/officeDocument/2006/relationships/customXml" Target="../ink/ink1345.xml"/><Relationship Id="rId101" Type="http://schemas.openxmlformats.org/officeDocument/2006/relationships/customXml" Target="../ink/ink1347.xml"/><Relationship Id="rId122" Type="http://schemas.openxmlformats.org/officeDocument/2006/relationships/image" Target="../media/image847.png"/><Relationship Id="rId9" Type="http://schemas.openxmlformats.org/officeDocument/2006/relationships/image" Target="../media/image1962.png"/></Relationships>
</file>

<file path=ppt/slides/_rels/slide11.xml.rels><?xml version="1.0" encoding="UTF-8" standalone="yes"?>
<Relationships xmlns="http://schemas.openxmlformats.org/package/2006/relationships"><Relationship Id="rId26" Type="http://schemas.openxmlformats.org/officeDocument/2006/relationships/customXml" Target="../ink/ink1373.xml"/><Relationship Id="rId117" Type="http://schemas.openxmlformats.org/officeDocument/2006/relationships/image" Target="../media/image536.png"/><Relationship Id="rId21" Type="http://schemas.openxmlformats.org/officeDocument/2006/relationships/customXml" Target="../ink/ink1370.xml"/><Relationship Id="rId42" Type="http://schemas.openxmlformats.org/officeDocument/2006/relationships/customXml" Target="../ink/ink1389.xml"/><Relationship Id="rId47" Type="http://schemas.openxmlformats.org/officeDocument/2006/relationships/customXml" Target="../ink/ink1394.xml"/><Relationship Id="rId63" Type="http://schemas.openxmlformats.org/officeDocument/2006/relationships/customXml" Target="../ink/ink1410.xml"/><Relationship Id="rId68" Type="http://schemas.openxmlformats.org/officeDocument/2006/relationships/customXml" Target="../ink/ink1413.xml"/><Relationship Id="rId84" Type="http://schemas.openxmlformats.org/officeDocument/2006/relationships/customXml" Target="../ink/ink1420.xml"/><Relationship Id="rId89" Type="http://schemas.openxmlformats.org/officeDocument/2006/relationships/customXml" Target="../ink/ink1422.xml"/><Relationship Id="rId112" Type="http://schemas.openxmlformats.org/officeDocument/2006/relationships/customXml" Target="../ink/ink1432.xml"/><Relationship Id="rId16" Type="http://schemas.openxmlformats.org/officeDocument/2006/relationships/customXml" Target="../ink/ink1366.xml"/><Relationship Id="rId107" Type="http://schemas.openxmlformats.org/officeDocument/2006/relationships/image" Target="../media/image532.png"/><Relationship Id="rId11" Type="http://schemas.openxmlformats.org/officeDocument/2006/relationships/customXml" Target="../ink/ink1361.xml"/><Relationship Id="rId32" Type="http://schemas.openxmlformats.org/officeDocument/2006/relationships/customXml" Target="../ink/ink1379.xml"/><Relationship Id="rId37" Type="http://schemas.openxmlformats.org/officeDocument/2006/relationships/customXml" Target="../ink/ink1384.xml"/><Relationship Id="rId53" Type="http://schemas.openxmlformats.org/officeDocument/2006/relationships/customXml" Target="../ink/ink1400.xml"/><Relationship Id="rId58" Type="http://schemas.openxmlformats.org/officeDocument/2006/relationships/customXml" Target="../ink/ink1405.xml"/><Relationship Id="rId74" Type="http://schemas.openxmlformats.org/officeDocument/2006/relationships/customXml" Target="../ink/ink1416.xml"/><Relationship Id="rId79" Type="http://schemas.openxmlformats.org/officeDocument/2006/relationships/image" Target="../media/image520.png"/><Relationship Id="rId102" Type="http://schemas.openxmlformats.org/officeDocument/2006/relationships/customXml" Target="../ink/ink1428.xml"/><Relationship Id="rId123" Type="http://schemas.openxmlformats.org/officeDocument/2006/relationships/image" Target="../media/image539.png"/><Relationship Id="rId5" Type="http://schemas.openxmlformats.org/officeDocument/2006/relationships/customXml" Target="../ink/ink1358.xml"/><Relationship Id="rId90" Type="http://schemas.openxmlformats.org/officeDocument/2006/relationships/image" Target="../media/image524.png"/><Relationship Id="rId95" Type="http://schemas.openxmlformats.org/officeDocument/2006/relationships/customXml" Target="../ink/ink1425.xml"/><Relationship Id="rId22" Type="http://schemas.openxmlformats.org/officeDocument/2006/relationships/image" Target="../media/image513.png"/><Relationship Id="rId27" Type="http://schemas.openxmlformats.org/officeDocument/2006/relationships/customXml" Target="../ink/ink1374.xml"/><Relationship Id="rId43" Type="http://schemas.openxmlformats.org/officeDocument/2006/relationships/customXml" Target="../ink/ink1390.xml"/><Relationship Id="rId48" Type="http://schemas.openxmlformats.org/officeDocument/2006/relationships/customXml" Target="../ink/ink1395.xml"/><Relationship Id="rId64" Type="http://schemas.openxmlformats.org/officeDocument/2006/relationships/customXml" Target="../ink/ink1411.xml"/><Relationship Id="rId69" Type="http://schemas.openxmlformats.org/officeDocument/2006/relationships/image" Target="../media/image507.png"/><Relationship Id="rId113" Type="http://schemas.openxmlformats.org/officeDocument/2006/relationships/image" Target="../media/image534.png"/><Relationship Id="rId118" Type="http://schemas.openxmlformats.org/officeDocument/2006/relationships/customXml" Target="../ink/ink1435.xml"/><Relationship Id="rId80" Type="http://schemas.openxmlformats.org/officeDocument/2006/relationships/customXml" Target="../ink/ink1419.xml"/><Relationship Id="rId12" Type="http://schemas.openxmlformats.org/officeDocument/2006/relationships/customXml" Target="../ink/ink1362.xml"/><Relationship Id="rId17" Type="http://schemas.openxmlformats.org/officeDocument/2006/relationships/customXml" Target="../ink/ink1367.xml"/><Relationship Id="rId33" Type="http://schemas.openxmlformats.org/officeDocument/2006/relationships/customXml" Target="../ink/ink1380.xml"/><Relationship Id="rId38" Type="http://schemas.openxmlformats.org/officeDocument/2006/relationships/customXml" Target="../ink/ink1385.xml"/><Relationship Id="rId59" Type="http://schemas.openxmlformats.org/officeDocument/2006/relationships/customXml" Target="../ink/ink1406.xml"/><Relationship Id="rId103" Type="http://schemas.openxmlformats.org/officeDocument/2006/relationships/image" Target="../media/image530.png"/><Relationship Id="rId108" Type="http://schemas.openxmlformats.org/officeDocument/2006/relationships/customXml" Target="../ink/ink1431.xml"/><Relationship Id="rId124" Type="http://schemas.openxmlformats.org/officeDocument/2006/relationships/customXml" Target="../ink/ink1438.xml"/><Relationship Id="rId54" Type="http://schemas.openxmlformats.org/officeDocument/2006/relationships/customXml" Target="../ink/ink1401.xml"/><Relationship Id="rId70" Type="http://schemas.openxmlformats.org/officeDocument/2006/relationships/customXml" Target="../ink/ink1414.xml"/><Relationship Id="rId75" Type="http://schemas.openxmlformats.org/officeDocument/2006/relationships/image" Target="../media/image518.png"/><Relationship Id="rId91" Type="http://schemas.openxmlformats.org/officeDocument/2006/relationships/customXml" Target="../ink/ink1423.xml"/><Relationship Id="rId96" Type="http://schemas.openxmlformats.org/officeDocument/2006/relationships/image" Target="../media/image527.png"/><Relationship Id="rId1" Type="http://schemas.openxmlformats.org/officeDocument/2006/relationships/slideLayout" Target="../slideLayouts/slideLayout3.xml"/><Relationship Id="rId6" Type="http://schemas.openxmlformats.org/officeDocument/2006/relationships/image" Target="../media/image509.png"/><Relationship Id="rId23" Type="http://schemas.openxmlformats.org/officeDocument/2006/relationships/customXml" Target="../ink/ink1371.xml"/><Relationship Id="rId28" Type="http://schemas.openxmlformats.org/officeDocument/2006/relationships/customXml" Target="../ink/ink1375.xml"/><Relationship Id="rId49" Type="http://schemas.openxmlformats.org/officeDocument/2006/relationships/customXml" Target="../ink/ink1396.xml"/><Relationship Id="rId114" Type="http://schemas.openxmlformats.org/officeDocument/2006/relationships/customXml" Target="../ink/ink1433.xml"/><Relationship Id="rId119" Type="http://schemas.openxmlformats.org/officeDocument/2006/relationships/image" Target="../media/image537.png"/><Relationship Id="rId44" Type="http://schemas.openxmlformats.org/officeDocument/2006/relationships/customXml" Target="../ink/ink1391.xml"/><Relationship Id="rId60" Type="http://schemas.openxmlformats.org/officeDocument/2006/relationships/customXml" Target="../ink/ink1407.xml"/><Relationship Id="rId65" Type="http://schemas.openxmlformats.org/officeDocument/2006/relationships/image" Target="../media/image515.png"/><Relationship Id="rId81" Type="http://schemas.openxmlformats.org/officeDocument/2006/relationships/image" Target="../media/image521.png"/><Relationship Id="rId86" Type="http://schemas.openxmlformats.org/officeDocument/2006/relationships/image" Target="../media/image522.png"/><Relationship Id="rId13" Type="http://schemas.openxmlformats.org/officeDocument/2006/relationships/customXml" Target="../ink/ink1363.xml"/><Relationship Id="rId18" Type="http://schemas.openxmlformats.org/officeDocument/2006/relationships/customXml" Target="../ink/ink1368.xml"/><Relationship Id="rId39" Type="http://schemas.openxmlformats.org/officeDocument/2006/relationships/customXml" Target="../ink/ink1386.xml"/><Relationship Id="rId109" Type="http://schemas.openxmlformats.org/officeDocument/2006/relationships/image" Target="../media/image533.png"/><Relationship Id="rId34" Type="http://schemas.openxmlformats.org/officeDocument/2006/relationships/customXml" Target="../ink/ink1381.xml"/><Relationship Id="rId50" Type="http://schemas.openxmlformats.org/officeDocument/2006/relationships/customXml" Target="../ink/ink1397.xml"/><Relationship Id="rId55" Type="http://schemas.openxmlformats.org/officeDocument/2006/relationships/customXml" Target="../ink/ink1402.xml"/><Relationship Id="rId76" Type="http://schemas.openxmlformats.org/officeDocument/2006/relationships/customXml" Target="../ink/ink1417.xml"/><Relationship Id="rId97" Type="http://schemas.openxmlformats.org/officeDocument/2006/relationships/image" Target="../media/image101.png"/><Relationship Id="rId104" Type="http://schemas.openxmlformats.org/officeDocument/2006/relationships/customXml" Target="../ink/ink1429.xml"/><Relationship Id="rId120" Type="http://schemas.openxmlformats.org/officeDocument/2006/relationships/customXml" Target="../ink/ink1436.xml"/><Relationship Id="rId125" Type="http://schemas.openxmlformats.org/officeDocument/2006/relationships/image" Target="../media/image540.png"/><Relationship Id="rId7" Type="http://schemas.openxmlformats.org/officeDocument/2006/relationships/customXml" Target="../ink/ink1359.xml"/><Relationship Id="rId71" Type="http://schemas.openxmlformats.org/officeDocument/2006/relationships/image" Target="../media/image516.png"/><Relationship Id="rId92" Type="http://schemas.openxmlformats.org/officeDocument/2006/relationships/image" Target="../media/image525.png"/><Relationship Id="rId2" Type="http://schemas.openxmlformats.org/officeDocument/2006/relationships/notesSlide" Target="../notesSlides/notesSlide11.xml"/><Relationship Id="rId29" Type="http://schemas.openxmlformats.org/officeDocument/2006/relationships/customXml" Target="../ink/ink1376.xml"/><Relationship Id="rId24" Type="http://schemas.openxmlformats.org/officeDocument/2006/relationships/customXml" Target="../ink/ink1372.xml"/><Relationship Id="rId40" Type="http://schemas.openxmlformats.org/officeDocument/2006/relationships/customXml" Target="../ink/ink1387.xml"/><Relationship Id="rId45" Type="http://schemas.openxmlformats.org/officeDocument/2006/relationships/customXml" Target="../ink/ink1392.xml"/><Relationship Id="rId66" Type="http://schemas.openxmlformats.org/officeDocument/2006/relationships/customXml" Target="../ink/ink1412.xml"/><Relationship Id="rId87" Type="http://schemas.openxmlformats.org/officeDocument/2006/relationships/customXml" Target="../ink/ink1421.xml"/><Relationship Id="rId110" Type="http://schemas.openxmlformats.org/officeDocument/2006/relationships/image" Target="../media/image97.png"/><Relationship Id="rId115" Type="http://schemas.openxmlformats.org/officeDocument/2006/relationships/image" Target="../media/image535.png"/><Relationship Id="rId61" Type="http://schemas.openxmlformats.org/officeDocument/2006/relationships/customXml" Target="../ink/ink1408.xml"/><Relationship Id="rId82" Type="http://schemas.openxmlformats.org/officeDocument/2006/relationships/image" Target="../media/image104.jpg"/><Relationship Id="rId19" Type="http://schemas.openxmlformats.org/officeDocument/2006/relationships/customXml" Target="../ink/ink1369.xml"/><Relationship Id="rId14" Type="http://schemas.openxmlformats.org/officeDocument/2006/relationships/customXml" Target="../ink/ink1364.xml"/><Relationship Id="rId30" Type="http://schemas.openxmlformats.org/officeDocument/2006/relationships/customXml" Target="../ink/ink1377.xml"/><Relationship Id="rId35" Type="http://schemas.openxmlformats.org/officeDocument/2006/relationships/customXml" Target="../ink/ink1382.xml"/><Relationship Id="rId56" Type="http://schemas.openxmlformats.org/officeDocument/2006/relationships/customXml" Target="../ink/ink1403.xml"/><Relationship Id="rId77" Type="http://schemas.openxmlformats.org/officeDocument/2006/relationships/image" Target="../media/image519.png"/><Relationship Id="rId100" Type="http://schemas.openxmlformats.org/officeDocument/2006/relationships/customXml" Target="../ink/ink1427.xml"/><Relationship Id="rId105" Type="http://schemas.openxmlformats.org/officeDocument/2006/relationships/image" Target="../media/image531.png"/><Relationship Id="rId126" Type="http://schemas.openxmlformats.org/officeDocument/2006/relationships/image" Target="../media/image99.png"/><Relationship Id="rId8" Type="http://schemas.openxmlformats.org/officeDocument/2006/relationships/image" Target="../media/image510.png"/><Relationship Id="rId51" Type="http://schemas.openxmlformats.org/officeDocument/2006/relationships/customXml" Target="../ink/ink1398.xml"/><Relationship Id="rId72" Type="http://schemas.openxmlformats.org/officeDocument/2006/relationships/customXml" Target="../ink/ink1415.xml"/><Relationship Id="rId93" Type="http://schemas.openxmlformats.org/officeDocument/2006/relationships/customXml" Target="../ink/ink1424.xml"/><Relationship Id="rId98" Type="http://schemas.openxmlformats.org/officeDocument/2006/relationships/customXml" Target="../ink/ink1426.xml"/><Relationship Id="rId121" Type="http://schemas.openxmlformats.org/officeDocument/2006/relationships/image" Target="../media/image538.png"/><Relationship Id="rId3" Type="http://schemas.openxmlformats.org/officeDocument/2006/relationships/customXml" Target="../ink/ink1357.xml"/><Relationship Id="rId25" Type="http://schemas.openxmlformats.org/officeDocument/2006/relationships/image" Target="../media/image514.png"/><Relationship Id="rId46" Type="http://schemas.openxmlformats.org/officeDocument/2006/relationships/customXml" Target="../ink/ink1393.xml"/><Relationship Id="rId67" Type="http://schemas.openxmlformats.org/officeDocument/2006/relationships/image" Target="../media/image506.png"/><Relationship Id="rId116" Type="http://schemas.openxmlformats.org/officeDocument/2006/relationships/customXml" Target="../ink/ink1434.xml"/><Relationship Id="rId20" Type="http://schemas.openxmlformats.org/officeDocument/2006/relationships/image" Target="../media/image512.png"/><Relationship Id="rId41" Type="http://schemas.openxmlformats.org/officeDocument/2006/relationships/customXml" Target="../ink/ink1388.xml"/><Relationship Id="rId62" Type="http://schemas.openxmlformats.org/officeDocument/2006/relationships/customXml" Target="../ink/ink1409.xml"/><Relationship Id="rId83" Type="http://schemas.openxmlformats.org/officeDocument/2006/relationships/image" Target="../media/image144.png"/><Relationship Id="rId88" Type="http://schemas.openxmlformats.org/officeDocument/2006/relationships/image" Target="../media/image523.png"/><Relationship Id="rId111" Type="http://schemas.openxmlformats.org/officeDocument/2006/relationships/image" Target="../media/image98.svg"/><Relationship Id="rId15" Type="http://schemas.openxmlformats.org/officeDocument/2006/relationships/customXml" Target="../ink/ink1365.xml"/><Relationship Id="rId36" Type="http://schemas.openxmlformats.org/officeDocument/2006/relationships/customXml" Target="../ink/ink1383.xml"/><Relationship Id="rId57" Type="http://schemas.openxmlformats.org/officeDocument/2006/relationships/customXml" Target="../ink/ink1404.xml"/><Relationship Id="rId106" Type="http://schemas.openxmlformats.org/officeDocument/2006/relationships/customXml" Target="../ink/ink1430.xml"/><Relationship Id="rId127" Type="http://schemas.openxmlformats.org/officeDocument/2006/relationships/image" Target="../media/image100.svg"/><Relationship Id="rId10" Type="http://schemas.openxmlformats.org/officeDocument/2006/relationships/image" Target="../media/image511.png"/><Relationship Id="rId31" Type="http://schemas.openxmlformats.org/officeDocument/2006/relationships/customXml" Target="../ink/ink1378.xml"/><Relationship Id="rId52" Type="http://schemas.openxmlformats.org/officeDocument/2006/relationships/customXml" Target="../ink/ink1399.xml"/><Relationship Id="rId73" Type="http://schemas.openxmlformats.org/officeDocument/2006/relationships/image" Target="../media/image517.png"/><Relationship Id="rId78" Type="http://schemas.openxmlformats.org/officeDocument/2006/relationships/customXml" Target="../ink/ink1418.xml"/><Relationship Id="rId94" Type="http://schemas.openxmlformats.org/officeDocument/2006/relationships/image" Target="../media/image526.png"/><Relationship Id="rId99" Type="http://schemas.openxmlformats.org/officeDocument/2006/relationships/image" Target="../media/image528.png"/><Relationship Id="rId101" Type="http://schemas.openxmlformats.org/officeDocument/2006/relationships/image" Target="../media/image529.png"/><Relationship Id="rId122" Type="http://schemas.openxmlformats.org/officeDocument/2006/relationships/customXml" Target="../ink/ink1437.xml"/><Relationship Id="rId4" Type="http://schemas.openxmlformats.org/officeDocument/2006/relationships/image" Target="../media/image508.png"/><Relationship Id="rId9" Type="http://schemas.openxmlformats.org/officeDocument/2006/relationships/customXml" Target="../ink/ink1360.xml"/></Relationships>
</file>

<file path=ppt/slides/_rels/slide12.xml.rels><?xml version="1.0" encoding="UTF-8" standalone="yes"?>
<Relationships xmlns="http://schemas.openxmlformats.org/package/2006/relationships"><Relationship Id="rId117" Type="http://schemas.openxmlformats.org/officeDocument/2006/relationships/customXml" Target="../ink/ink1517.xml"/><Relationship Id="rId21" Type="http://schemas.openxmlformats.org/officeDocument/2006/relationships/customXml" Target="../ink/ink1452.xml"/><Relationship Id="rId42" Type="http://schemas.openxmlformats.org/officeDocument/2006/relationships/customXml" Target="../ink/ink1471.xml"/><Relationship Id="rId63" Type="http://schemas.openxmlformats.org/officeDocument/2006/relationships/customXml" Target="../ink/ink1492.xml"/><Relationship Id="rId84" Type="http://schemas.openxmlformats.org/officeDocument/2006/relationships/customXml" Target="../ink/ink1500.xml"/><Relationship Id="rId138" Type="http://schemas.openxmlformats.org/officeDocument/2006/relationships/customXml" Target="../ink/ink1528.xml"/><Relationship Id="rId16" Type="http://schemas.openxmlformats.org/officeDocument/2006/relationships/customXml" Target="../ink/ink1448.xml"/><Relationship Id="rId107" Type="http://schemas.openxmlformats.org/officeDocument/2006/relationships/customXml" Target="../ink/ink1512.xml"/><Relationship Id="rId11" Type="http://schemas.openxmlformats.org/officeDocument/2006/relationships/customXml" Target="../ink/ink1443.xml"/><Relationship Id="rId32" Type="http://schemas.openxmlformats.org/officeDocument/2006/relationships/customXml" Target="../ink/ink1461.xml"/><Relationship Id="rId37" Type="http://schemas.openxmlformats.org/officeDocument/2006/relationships/customXml" Target="../ink/ink1466.xml"/><Relationship Id="rId53" Type="http://schemas.openxmlformats.org/officeDocument/2006/relationships/customXml" Target="../ink/ink1482.xml"/><Relationship Id="rId58" Type="http://schemas.openxmlformats.org/officeDocument/2006/relationships/customXml" Target="../ink/ink1487.xml"/><Relationship Id="rId74" Type="http://schemas.openxmlformats.org/officeDocument/2006/relationships/image" Target="../media/image507.png"/><Relationship Id="rId79" Type="http://schemas.openxmlformats.org/officeDocument/2006/relationships/image" Target="../media/image542.png"/><Relationship Id="rId102" Type="http://schemas.openxmlformats.org/officeDocument/2006/relationships/customXml" Target="../ink/ink1509.xml"/><Relationship Id="rId123" Type="http://schemas.openxmlformats.org/officeDocument/2006/relationships/image" Target="../media/image560.png"/><Relationship Id="rId128" Type="http://schemas.openxmlformats.org/officeDocument/2006/relationships/image" Target="../media/image562.png"/><Relationship Id="rId5" Type="http://schemas.openxmlformats.org/officeDocument/2006/relationships/customXml" Target="../ink/ink1440.xml"/><Relationship Id="rId90" Type="http://schemas.openxmlformats.org/officeDocument/2006/relationships/customXml" Target="../ink/ink1503.xml"/><Relationship Id="rId95" Type="http://schemas.openxmlformats.org/officeDocument/2006/relationships/image" Target="../media/image536.png"/><Relationship Id="rId22" Type="http://schemas.openxmlformats.org/officeDocument/2006/relationships/image" Target="../media/image513.png"/><Relationship Id="rId27" Type="http://schemas.openxmlformats.org/officeDocument/2006/relationships/customXml" Target="../ink/ink1456.xml"/><Relationship Id="rId43" Type="http://schemas.openxmlformats.org/officeDocument/2006/relationships/customXml" Target="../ink/ink1472.xml"/><Relationship Id="rId48" Type="http://schemas.openxmlformats.org/officeDocument/2006/relationships/customXml" Target="../ink/ink1477.xml"/><Relationship Id="rId64" Type="http://schemas.openxmlformats.org/officeDocument/2006/relationships/image" Target="../media/image104.jpg"/><Relationship Id="rId113" Type="http://schemas.openxmlformats.org/officeDocument/2006/relationships/customXml" Target="../ink/ink1515.xml"/><Relationship Id="rId118" Type="http://schemas.openxmlformats.org/officeDocument/2006/relationships/customXml" Target="../ink/ink1518.xml"/><Relationship Id="rId134" Type="http://schemas.openxmlformats.org/officeDocument/2006/relationships/image" Target="../media/image565.png"/><Relationship Id="rId139" Type="http://schemas.openxmlformats.org/officeDocument/2006/relationships/image" Target="../media/image1100.png"/><Relationship Id="rId80" Type="http://schemas.openxmlformats.org/officeDocument/2006/relationships/customXml" Target="../ink/ink1498.xml"/><Relationship Id="rId85" Type="http://schemas.openxmlformats.org/officeDocument/2006/relationships/image" Target="../media/image545.png"/><Relationship Id="rId12" Type="http://schemas.openxmlformats.org/officeDocument/2006/relationships/customXml" Target="../ink/ink1444.xml"/><Relationship Id="rId17" Type="http://schemas.openxmlformats.org/officeDocument/2006/relationships/customXml" Target="../ink/ink1449.xml"/><Relationship Id="rId33" Type="http://schemas.openxmlformats.org/officeDocument/2006/relationships/customXml" Target="../ink/ink1462.xml"/><Relationship Id="rId38" Type="http://schemas.openxmlformats.org/officeDocument/2006/relationships/customXml" Target="../ink/ink1467.xml"/><Relationship Id="rId59" Type="http://schemas.openxmlformats.org/officeDocument/2006/relationships/customXml" Target="../ink/ink1488.xml"/><Relationship Id="rId103" Type="http://schemas.openxmlformats.org/officeDocument/2006/relationships/image" Target="../media/image540.png"/><Relationship Id="rId108" Type="http://schemas.openxmlformats.org/officeDocument/2006/relationships/image" Target="../media/image549.png"/><Relationship Id="rId124" Type="http://schemas.openxmlformats.org/officeDocument/2006/relationships/customXml" Target="../ink/ink1521.xml"/><Relationship Id="rId129" Type="http://schemas.openxmlformats.org/officeDocument/2006/relationships/customXml" Target="../ink/ink1524.xml"/><Relationship Id="rId54" Type="http://schemas.openxmlformats.org/officeDocument/2006/relationships/customXml" Target="../ink/ink1483.xml"/><Relationship Id="rId75" Type="http://schemas.openxmlformats.org/officeDocument/2006/relationships/customXml" Target="../ink/ink1495.xml"/><Relationship Id="rId70" Type="http://schemas.openxmlformats.org/officeDocument/2006/relationships/image" Target="../media/image541.png"/><Relationship Id="rId91" Type="http://schemas.openxmlformats.org/officeDocument/2006/relationships/image" Target="../media/image534.png"/><Relationship Id="rId96" Type="http://schemas.openxmlformats.org/officeDocument/2006/relationships/customXml" Target="../ink/ink1506.xml"/><Relationship Id="rId140" Type="http://schemas.openxmlformats.org/officeDocument/2006/relationships/image" Target="../media/image99.png"/><Relationship Id="rId1" Type="http://schemas.openxmlformats.org/officeDocument/2006/relationships/slideLayout" Target="../slideLayouts/slideLayout3.xml"/><Relationship Id="rId6" Type="http://schemas.openxmlformats.org/officeDocument/2006/relationships/image" Target="../media/image509.png"/><Relationship Id="rId23" Type="http://schemas.openxmlformats.org/officeDocument/2006/relationships/customXml" Target="../ink/ink1453.xml"/><Relationship Id="rId28" Type="http://schemas.openxmlformats.org/officeDocument/2006/relationships/customXml" Target="../ink/ink1457.xml"/><Relationship Id="rId49" Type="http://schemas.openxmlformats.org/officeDocument/2006/relationships/customXml" Target="../ink/ink1478.xml"/><Relationship Id="rId114" Type="http://schemas.openxmlformats.org/officeDocument/2006/relationships/image" Target="../media/image552.png"/><Relationship Id="rId119" Type="http://schemas.openxmlformats.org/officeDocument/2006/relationships/image" Target="../media/image554.png"/><Relationship Id="rId44" Type="http://schemas.openxmlformats.org/officeDocument/2006/relationships/customXml" Target="../ink/ink1473.xml"/><Relationship Id="rId60" Type="http://schemas.openxmlformats.org/officeDocument/2006/relationships/customXml" Target="../ink/ink1489.xml"/><Relationship Id="rId65" Type="http://schemas.openxmlformats.org/officeDocument/2006/relationships/image" Target="../media/image144.png"/><Relationship Id="rId81" Type="http://schemas.openxmlformats.org/officeDocument/2006/relationships/image" Target="../media/image543.png"/><Relationship Id="rId86" Type="http://schemas.openxmlformats.org/officeDocument/2006/relationships/customXml" Target="../ink/ink1501.xml"/><Relationship Id="rId130" Type="http://schemas.openxmlformats.org/officeDocument/2006/relationships/image" Target="../media/image563.png"/><Relationship Id="rId135" Type="http://schemas.openxmlformats.org/officeDocument/2006/relationships/customXml" Target="../ink/ink1527.xml"/><Relationship Id="rId13" Type="http://schemas.openxmlformats.org/officeDocument/2006/relationships/customXml" Target="../ink/ink1445.xml"/><Relationship Id="rId18" Type="http://schemas.openxmlformats.org/officeDocument/2006/relationships/customXml" Target="../ink/ink1450.xml"/><Relationship Id="rId39" Type="http://schemas.openxmlformats.org/officeDocument/2006/relationships/customXml" Target="../ink/ink1468.xml"/><Relationship Id="rId109" Type="http://schemas.openxmlformats.org/officeDocument/2006/relationships/customXml" Target="../ink/ink1513.xml"/><Relationship Id="rId34" Type="http://schemas.openxmlformats.org/officeDocument/2006/relationships/customXml" Target="../ink/ink1463.xml"/><Relationship Id="rId50" Type="http://schemas.openxmlformats.org/officeDocument/2006/relationships/customXml" Target="../ink/ink1479.xml"/><Relationship Id="rId55" Type="http://schemas.openxmlformats.org/officeDocument/2006/relationships/customXml" Target="../ink/ink1484.xml"/><Relationship Id="rId76" Type="http://schemas.openxmlformats.org/officeDocument/2006/relationships/image" Target="../media/image515.png"/><Relationship Id="rId97" Type="http://schemas.openxmlformats.org/officeDocument/2006/relationships/image" Target="../media/image537.png"/><Relationship Id="rId104" Type="http://schemas.openxmlformats.org/officeDocument/2006/relationships/customXml" Target="../ink/ink1510.xml"/><Relationship Id="rId120" Type="http://schemas.openxmlformats.org/officeDocument/2006/relationships/customXml" Target="../ink/ink1519.xml"/><Relationship Id="rId125" Type="http://schemas.openxmlformats.org/officeDocument/2006/relationships/image" Target="../media/image561.png"/><Relationship Id="rId141" Type="http://schemas.openxmlformats.org/officeDocument/2006/relationships/image" Target="../media/image100.svg"/><Relationship Id="rId7" Type="http://schemas.openxmlformats.org/officeDocument/2006/relationships/customXml" Target="../ink/ink1441.xml"/><Relationship Id="rId92" Type="http://schemas.openxmlformats.org/officeDocument/2006/relationships/customXml" Target="../ink/ink1504.xml"/><Relationship Id="rId2" Type="http://schemas.openxmlformats.org/officeDocument/2006/relationships/notesSlide" Target="../notesSlides/notesSlide12.xml"/><Relationship Id="rId29" Type="http://schemas.openxmlformats.org/officeDocument/2006/relationships/customXml" Target="../ink/ink1458.xml"/><Relationship Id="rId24" Type="http://schemas.openxmlformats.org/officeDocument/2006/relationships/customXml" Target="../ink/ink1454.xml"/><Relationship Id="rId40" Type="http://schemas.openxmlformats.org/officeDocument/2006/relationships/customXml" Target="../ink/ink1469.xml"/><Relationship Id="rId45" Type="http://schemas.openxmlformats.org/officeDocument/2006/relationships/customXml" Target="../ink/ink1474.xml"/><Relationship Id="rId66" Type="http://schemas.openxmlformats.org/officeDocument/2006/relationships/image" Target="../media/image97.png"/><Relationship Id="rId87" Type="http://schemas.openxmlformats.org/officeDocument/2006/relationships/image" Target="../media/image546.png"/><Relationship Id="rId110" Type="http://schemas.openxmlformats.org/officeDocument/2006/relationships/image" Target="../media/image550.png"/><Relationship Id="rId115" Type="http://schemas.openxmlformats.org/officeDocument/2006/relationships/customXml" Target="../ink/ink1516.xml"/><Relationship Id="rId131" Type="http://schemas.openxmlformats.org/officeDocument/2006/relationships/customXml" Target="../ink/ink1525.xml"/><Relationship Id="rId136" Type="http://schemas.openxmlformats.org/officeDocument/2006/relationships/image" Target="../media/image566.png"/><Relationship Id="rId61" Type="http://schemas.openxmlformats.org/officeDocument/2006/relationships/customXml" Target="../ink/ink1490.xml"/><Relationship Id="rId82" Type="http://schemas.openxmlformats.org/officeDocument/2006/relationships/customXml" Target="../ink/ink1499.xml"/><Relationship Id="rId19" Type="http://schemas.openxmlformats.org/officeDocument/2006/relationships/customXml" Target="../ink/ink1451.xml"/><Relationship Id="rId14" Type="http://schemas.openxmlformats.org/officeDocument/2006/relationships/customXml" Target="../ink/ink1446.xml"/><Relationship Id="rId30" Type="http://schemas.openxmlformats.org/officeDocument/2006/relationships/customXml" Target="../ink/ink1459.xml"/><Relationship Id="rId35" Type="http://schemas.openxmlformats.org/officeDocument/2006/relationships/customXml" Target="../ink/ink1464.xml"/><Relationship Id="rId56" Type="http://schemas.openxmlformats.org/officeDocument/2006/relationships/customXml" Target="../ink/ink1485.xml"/><Relationship Id="rId77" Type="http://schemas.openxmlformats.org/officeDocument/2006/relationships/customXml" Target="../ink/ink1496.xml"/><Relationship Id="rId100" Type="http://schemas.openxmlformats.org/officeDocument/2006/relationships/customXml" Target="../ink/ink1508.xml"/><Relationship Id="rId105" Type="http://schemas.openxmlformats.org/officeDocument/2006/relationships/customXml" Target="../ink/ink1511.xml"/><Relationship Id="rId126" Type="http://schemas.openxmlformats.org/officeDocument/2006/relationships/customXml" Target="../ink/ink1522.xml"/><Relationship Id="rId8" Type="http://schemas.openxmlformats.org/officeDocument/2006/relationships/image" Target="../media/image510.png"/><Relationship Id="rId51" Type="http://schemas.openxmlformats.org/officeDocument/2006/relationships/customXml" Target="../ink/ink1480.xml"/><Relationship Id="rId72" Type="http://schemas.openxmlformats.org/officeDocument/2006/relationships/image" Target="../media/image506.png"/><Relationship Id="rId93" Type="http://schemas.openxmlformats.org/officeDocument/2006/relationships/image" Target="../media/image535.png"/><Relationship Id="rId98" Type="http://schemas.openxmlformats.org/officeDocument/2006/relationships/customXml" Target="../ink/ink1507.xml"/><Relationship Id="rId121" Type="http://schemas.openxmlformats.org/officeDocument/2006/relationships/image" Target="../media/image559.png"/><Relationship Id="rId3" Type="http://schemas.openxmlformats.org/officeDocument/2006/relationships/customXml" Target="../ink/ink1439.xml"/><Relationship Id="rId25" Type="http://schemas.openxmlformats.org/officeDocument/2006/relationships/image" Target="../media/image514.png"/><Relationship Id="rId46" Type="http://schemas.openxmlformats.org/officeDocument/2006/relationships/customXml" Target="../ink/ink1475.xml"/><Relationship Id="rId67" Type="http://schemas.openxmlformats.org/officeDocument/2006/relationships/image" Target="../media/image98.svg"/><Relationship Id="rId116" Type="http://schemas.openxmlformats.org/officeDocument/2006/relationships/image" Target="../media/image553.png"/><Relationship Id="rId137" Type="http://schemas.openxmlformats.org/officeDocument/2006/relationships/image" Target="../media/image101.png"/><Relationship Id="rId20" Type="http://schemas.openxmlformats.org/officeDocument/2006/relationships/image" Target="../media/image512.png"/><Relationship Id="rId41" Type="http://schemas.openxmlformats.org/officeDocument/2006/relationships/customXml" Target="../ink/ink1470.xml"/><Relationship Id="rId62" Type="http://schemas.openxmlformats.org/officeDocument/2006/relationships/customXml" Target="../ink/ink1491.xml"/><Relationship Id="rId83" Type="http://schemas.openxmlformats.org/officeDocument/2006/relationships/image" Target="../media/image544.png"/><Relationship Id="rId88" Type="http://schemas.openxmlformats.org/officeDocument/2006/relationships/customXml" Target="../ink/ink1502.xml"/><Relationship Id="rId111" Type="http://schemas.openxmlformats.org/officeDocument/2006/relationships/customXml" Target="../ink/ink1514.xml"/><Relationship Id="rId132" Type="http://schemas.openxmlformats.org/officeDocument/2006/relationships/image" Target="../media/image564.png"/><Relationship Id="rId15" Type="http://schemas.openxmlformats.org/officeDocument/2006/relationships/customXml" Target="../ink/ink1447.xml"/><Relationship Id="rId36" Type="http://schemas.openxmlformats.org/officeDocument/2006/relationships/customXml" Target="../ink/ink1465.xml"/><Relationship Id="rId57" Type="http://schemas.openxmlformats.org/officeDocument/2006/relationships/customXml" Target="../ink/ink1486.xml"/><Relationship Id="rId106" Type="http://schemas.openxmlformats.org/officeDocument/2006/relationships/image" Target="../media/image548.png"/><Relationship Id="rId127" Type="http://schemas.openxmlformats.org/officeDocument/2006/relationships/customXml" Target="../ink/ink1523.xml"/><Relationship Id="rId10" Type="http://schemas.openxmlformats.org/officeDocument/2006/relationships/image" Target="../media/image511.png"/><Relationship Id="rId31" Type="http://schemas.openxmlformats.org/officeDocument/2006/relationships/customXml" Target="../ink/ink1460.xml"/><Relationship Id="rId52" Type="http://schemas.openxmlformats.org/officeDocument/2006/relationships/customXml" Target="../ink/ink1481.xml"/><Relationship Id="rId73" Type="http://schemas.openxmlformats.org/officeDocument/2006/relationships/customXml" Target="../ink/ink1494.xml"/><Relationship Id="rId78" Type="http://schemas.openxmlformats.org/officeDocument/2006/relationships/customXml" Target="../ink/ink1497.xml"/><Relationship Id="rId94" Type="http://schemas.openxmlformats.org/officeDocument/2006/relationships/customXml" Target="../ink/ink1505.xml"/><Relationship Id="rId99" Type="http://schemas.openxmlformats.org/officeDocument/2006/relationships/image" Target="../media/image538.png"/><Relationship Id="rId101" Type="http://schemas.openxmlformats.org/officeDocument/2006/relationships/image" Target="../media/image539.png"/><Relationship Id="rId122" Type="http://schemas.openxmlformats.org/officeDocument/2006/relationships/customXml" Target="../ink/ink1520.xml"/><Relationship Id="rId4" Type="http://schemas.openxmlformats.org/officeDocument/2006/relationships/image" Target="../media/image508.png"/><Relationship Id="rId9" Type="http://schemas.openxmlformats.org/officeDocument/2006/relationships/customXml" Target="../ink/ink1442.xml"/><Relationship Id="rId26" Type="http://schemas.openxmlformats.org/officeDocument/2006/relationships/customXml" Target="../ink/ink1455.xml"/><Relationship Id="rId47" Type="http://schemas.openxmlformats.org/officeDocument/2006/relationships/customXml" Target="../ink/ink1476.xml"/><Relationship Id="rId68" Type="http://schemas.openxmlformats.org/officeDocument/2006/relationships/customXml" Target="../ink/ink1493.xml"/><Relationship Id="rId89" Type="http://schemas.openxmlformats.org/officeDocument/2006/relationships/image" Target="../media/image547.png"/><Relationship Id="rId112" Type="http://schemas.openxmlformats.org/officeDocument/2006/relationships/image" Target="../media/image551.png"/><Relationship Id="rId133" Type="http://schemas.openxmlformats.org/officeDocument/2006/relationships/customXml" Target="../ink/ink1526.xml"/></Relationships>
</file>

<file path=ppt/slides/_rels/slide13.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621.png"/><Relationship Id="rId4" Type="http://schemas.openxmlformats.org/officeDocument/2006/relationships/customXml" Target="../ink/ink15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17" Type="http://schemas.openxmlformats.org/officeDocument/2006/relationships/customXml" Target="../ink/ink1597.xml"/><Relationship Id="rId21" Type="http://schemas.openxmlformats.org/officeDocument/2006/relationships/customXml" Target="../ink/ink1539.xml"/><Relationship Id="rId42" Type="http://schemas.openxmlformats.org/officeDocument/2006/relationships/image" Target="../media/image288.png"/><Relationship Id="rId63" Type="http://schemas.openxmlformats.org/officeDocument/2006/relationships/customXml" Target="../ink/ink1570.xml"/><Relationship Id="rId84" Type="http://schemas.openxmlformats.org/officeDocument/2006/relationships/image" Target="../media/image4370.png"/><Relationship Id="rId138" Type="http://schemas.openxmlformats.org/officeDocument/2006/relationships/image" Target="../media/image296.png"/><Relationship Id="rId107" Type="http://schemas.openxmlformats.org/officeDocument/2006/relationships/customXml" Target="../ink/ink1592.xml"/><Relationship Id="rId11" Type="http://schemas.openxmlformats.org/officeDocument/2006/relationships/customXml" Target="../ink/ink1534.xml"/><Relationship Id="rId32" Type="http://schemas.openxmlformats.org/officeDocument/2006/relationships/image" Target="../media/image283.png"/><Relationship Id="rId53" Type="http://schemas.openxmlformats.org/officeDocument/2006/relationships/customXml" Target="../ink/ink1560.xml"/><Relationship Id="rId74" Type="http://schemas.openxmlformats.org/officeDocument/2006/relationships/image" Target="../media/image295.png"/><Relationship Id="rId128" Type="http://schemas.openxmlformats.org/officeDocument/2006/relationships/image" Target="../media/image4601.png"/><Relationship Id="rId149" Type="http://schemas.openxmlformats.org/officeDocument/2006/relationships/customXml" Target="../ink/ink1615.xml"/><Relationship Id="rId5" Type="http://schemas.openxmlformats.org/officeDocument/2006/relationships/customXml" Target="../ink/ink1531.xml"/><Relationship Id="rId95" Type="http://schemas.openxmlformats.org/officeDocument/2006/relationships/customXml" Target="../ink/ink1586.xml"/><Relationship Id="rId22" Type="http://schemas.openxmlformats.org/officeDocument/2006/relationships/image" Target="../media/image279.png"/><Relationship Id="rId27" Type="http://schemas.openxmlformats.org/officeDocument/2006/relationships/customXml" Target="../ink/ink1542.xml"/><Relationship Id="rId43" Type="http://schemas.openxmlformats.org/officeDocument/2006/relationships/customXml" Target="../ink/ink1551.xml"/><Relationship Id="rId48" Type="http://schemas.openxmlformats.org/officeDocument/2006/relationships/customXml" Target="../ink/ink1555.xml"/><Relationship Id="rId64" Type="http://schemas.openxmlformats.org/officeDocument/2006/relationships/image" Target="../media/image290.png"/><Relationship Id="rId69" Type="http://schemas.openxmlformats.org/officeDocument/2006/relationships/customXml" Target="../ink/ink1573.xml"/><Relationship Id="rId113" Type="http://schemas.openxmlformats.org/officeDocument/2006/relationships/customXml" Target="../ink/ink1595.xml"/><Relationship Id="rId118" Type="http://schemas.openxmlformats.org/officeDocument/2006/relationships/image" Target="../media/image4561.png"/><Relationship Id="rId134" Type="http://schemas.openxmlformats.org/officeDocument/2006/relationships/image" Target="../media/image4631.png"/><Relationship Id="rId139" Type="http://schemas.openxmlformats.org/officeDocument/2006/relationships/customXml" Target="../ink/ink1609.xml"/><Relationship Id="rId80" Type="http://schemas.openxmlformats.org/officeDocument/2006/relationships/image" Target="../media/image4350.png"/><Relationship Id="rId85" Type="http://schemas.openxmlformats.org/officeDocument/2006/relationships/customXml" Target="../ink/ink1581.xml"/><Relationship Id="rId150" Type="http://schemas.openxmlformats.org/officeDocument/2006/relationships/image" Target="../media/image300.png"/><Relationship Id="rId12" Type="http://schemas.openxmlformats.org/officeDocument/2006/relationships/image" Target="../media/image274.png"/><Relationship Id="rId17" Type="http://schemas.openxmlformats.org/officeDocument/2006/relationships/customXml" Target="../ink/ink1537.xml"/><Relationship Id="rId33" Type="http://schemas.openxmlformats.org/officeDocument/2006/relationships/customXml" Target="../ink/ink1546.xml"/><Relationship Id="rId38" Type="http://schemas.openxmlformats.org/officeDocument/2006/relationships/image" Target="../media/image286.png"/><Relationship Id="rId59" Type="http://schemas.openxmlformats.org/officeDocument/2006/relationships/customXml" Target="../ink/ink1566.xml"/><Relationship Id="rId103" Type="http://schemas.openxmlformats.org/officeDocument/2006/relationships/customXml" Target="../ink/ink1590.xml"/><Relationship Id="rId108" Type="http://schemas.openxmlformats.org/officeDocument/2006/relationships/image" Target="../media/image4512.png"/><Relationship Id="rId124" Type="http://schemas.openxmlformats.org/officeDocument/2006/relationships/image" Target="../media/image4591.png"/><Relationship Id="rId129" Type="http://schemas.openxmlformats.org/officeDocument/2006/relationships/customXml" Target="../ink/ink1604.xml"/><Relationship Id="rId54" Type="http://schemas.openxmlformats.org/officeDocument/2006/relationships/customXml" Target="../ink/ink1561.xml"/><Relationship Id="rId70" Type="http://schemas.openxmlformats.org/officeDocument/2006/relationships/image" Target="../media/image293.png"/><Relationship Id="rId75" Type="http://schemas.openxmlformats.org/officeDocument/2006/relationships/customXml" Target="../ink/ink1576.xml"/><Relationship Id="rId91" Type="http://schemas.openxmlformats.org/officeDocument/2006/relationships/customXml" Target="../ink/ink1584.xml"/><Relationship Id="rId96" Type="http://schemas.openxmlformats.org/officeDocument/2006/relationships/image" Target="../media/image4431.png"/><Relationship Id="rId140" Type="http://schemas.openxmlformats.org/officeDocument/2006/relationships/image" Target="../media/image4661.png"/><Relationship Id="rId145" Type="http://schemas.openxmlformats.org/officeDocument/2006/relationships/image" Target="../media/image298.png"/><Relationship Id="rId1" Type="http://schemas.openxmlformats.org/officeDocument/2006/relationships/slideLayout" Target="../slideLayouts/slideLayout3.xml"/><Relationship Id="rId6" Type="http://schemas.openxmlformats.org/officeDocument/2006/relationships/image" Target="../media/image271.png"/><Relationship Id="rId23" Type="http://schemas.openxmlformats.org/officeDocument/2006/relationships/customXml" Target="../ink/ink1540.xml"/><Relationship Id="rId28" Type="http://schemas.openxmlformats.org/officeDocument/2006/relationships/image" Target="../media/image282.png"/><Relationship Id="rId49" Type="http://schemas.openxmlformats.org/officeDocument/2006/relationships/customXml" Target="../ink/ink1556.xml"/><Relationship Id="rId114" Type="http://schemas.openxmlformats.org/officeDocument/2006/relationships/image" Target="../media/image4541.png"/><Relationship Id="rId119" Type="http://schemas.openxmlformats.org/officeDocument/2006/relationships/customXml" Target="../ink/ink1598.xml"/><Relationship Id="rId44" Type="http://schemas.openxmlformats.org/officeDocument/2006/relationships/customXml" Target="../ink/ink1552.xml"/><Relationship Id="rId60" Type="http://schemas.openxmlformats.org/officeDocument/2006/relationships/customXml" Target="../ink/ink1567.xml"/><Relationship Id="rId65" Type="http://schemas.openxmlformats.org/officeDocument/2006/relationships/customXml" Target="../ink/ink1571.xml"/><Relationship Id="rId81" Type="http://schemas.openxmlformats.org/officeDocument/2006/relationships/customXml" Target="../ink/ink1579.xml"/><Relationship Id="rId86" Type="http://schemas.openxmlformats.org/officeDocument/2006/relationships/image" Target="../media/image4380.png"/><Relationship Id="rId130" Type="http://schemas.openxmlformats.org/officeDocument/2006/relationships/image" Target="../media/image4612.png"/><Relationship Id="rId135" Type="http://schemas.openxmlformats.org/officeDocument/2006/relationships/customXml" Target="../ink/ink1607.xml"/><Relationship Id="rId151" Type="http://schemas.openxmlformats.org/officeDocument/2006/relationships/customXml" Target="../ink/ink1616.xml"/><Relationship Id="rId13" Type="http://schemas.openxmlformats.org/officeDocument/2006/relationships/customXml" Target="../ink/ink1535.xml"/><Relationship Id="rId18" Type="http://schemas.openxmlformats.org/officeDocument/2006/relationships/image" Target="../media/image277.png"/><Relationship Id="rId39" Type="http://schemas.openxmlformats.org/officeDocument/2006/relationships/customXml" Target="../ink/ink1549.xml"/><Relationship Id="rId109" Type="http://schemas.openxmlformats.org/officeDocument/2006/relationships/customXml" Target="../ink/ink1593.xml"/><Relationship Id="rId34" Type="http://schemas.openxmlformats.org/officeDocument/2006/relationships/image" Target="../media/image284.png"/><Relationship Id="rId50" Type="http://schemas.openxmlformats.org/officeDocument/2006/relationships/customXml" Target="../ink/ink1557.xml"/><Relationship Id="rId55" Type="http://schemas.openxmlformats.org/officeDocument/2006/relationships/customXml" Target="../ink/ink1562.xml"/><Relationship Id="rId76" Type="http://schemas.openxmlformats.org/officeDocument/2006/relationships/image" Target="../media/image664.png"/><Relationship Id="rId97" Type="http://schemas.openxmlformats.org/officeDocument/2006/relationships/customXml" Target="../ink/ink1587.xml"/><Relationship Id="rId104" Type="http://schemas.openxmlformats.org/officeDocument/2006/relationships/image" Target="../media/image4490.png"/><Relationship Id="rId120" Type="http://schemas.openxmlformats.org/officeDocument/2006/relationships/image" Target="../media/image4571.png"/><Relationship Id="rId125" Type="http://schemas.openxmlformats.org/officeDocument/2006/relationships/customXml" Target="../ink/ink1601.xml"/><Relationship Id="rId141" Type="http://schemas.openxmlformats.org/officeDocument/2006/relationships/customXml" Target="../ink/ink1610.xml"/><Relationship Id="rId146" Type="http://schemas.openxmlformats.org/officeDocument/2006/relationships/customXml" Target="../ink/ink1613.xml"/><Relationship Id="rId7" Type="http://schemas.openxmlformats.org/officeDocument/2006/relationships/customXml" Target="../ink/ink1532.xml"/><Relationship Id="rId71" Type="http://schemas.openxmlformats.org/officeDocument/2006/relationships/customXml" Target="../ink/ink1574.xml"/><Relationship Id="rId92" Type="http://schemas.openxmlformats.org/officeDocument/2006/relationships/image" Target="../media/image4411.png"/><Relationship Id="rId2" Type="http://schemas.openxmlformats.org/officeDocument/2006/relationships/notesSlide" Target="../notesSlides/notesSlide15.xml"/><Relationship Id="rId29" Type="http://schemas.openxmlformats.org/officeDocument/2006/relationships/customXml" Target="../ink/ink1543.xml"/><Relationship Id="rId24" Type="http://schemas.openxmlformats.org/officeDocument/2006/relationships/image" Target="../media/image280.png"/><Relationship Id="rId40" Type="http://schemas.openxmlformats.org/officeDocument/2006/relationships/image" Target="../media/image287.png"/><Relationship Id="rId45" Type="http://schemas.openxmlformats.org/officeDocument/2006/relationships/customXml" Target="../ink/ink1553.xml"/><Relationship Id="rId66" Type="http://schemas.openxmlformats.org/officeDocument/2006/relationships/image" Target="../media/image291.png"/><Relationship Id="rId87" Type="http://schemas.openxmlformats.org/officeDocument/2006/relationships/customXml" Target="../ink/ink1582.xml"/><Relationship Id="rId110" Type="http://schemas.openxmlformats.org/officeDocument/2006/relationships/image" Target="../media/image4521.png"/><Relationship Id="rId115" Type="http://schemas.openxmlformats.org/officeDocument/2006/relationships/customXml" Target="../ink/ink1596.xml"/><Relationship Id="rId131" Type="http://schemas.openxmlformats.org/officeDocument/2006/relationships/customXml" Target="../ink/ink1605.xml"/><Relationship Id="rId136" Type="http://schemas.openxmlformats.org/officeDocument/2006/relationships/image" Target="../media/image4641.png"/><Relationship Id="rId61" Type="http://schemas.openxmlformats.org/officeDocument/2006/relationships/customXml" Target="../ink/ink1568.xml"/><Relationship Id="rId82" Type="http://schemas.openxmlformats.org/officeDocument/2006/relationships/image" Target="../media/image4360.png"/><Relationship Id="rId152" Type="http://schemas.openxmlformats.org/officeDocument/2006/relationships/image" Target="../media/image301.png"/><Relationship Id="rId19" Type="http://schemas.openxmlformats.org/officeDocument/2006/relationships/customXml" Target="../ink/ink1538.xml"/><Relationship Id="rId14" Type="http://schemas.openxmlformats.org/officeDocument/2006/relationships/image" Target="../media/image275.png"/><Relationship Id="rId30" Type="http://schemas.openxmlformats.org/officeDocument/2006/relationships/customXml" Target="../ink/ink1544.xml"/><Relationship Id="rId35" Type="http://schemas.openxmlformats.org/officeDocument/2006/relationships/customXml" Target="../ink/ink1547.xml"/><Relationship Id="rId56" Type="http://schemas.openxmlformats.org/officeDocument/2006/relationships/customXml" Target="../ink/ink1563.xml"/><Relationship Id="rId77" Type="http://schemas.openxmlformats.org/officeDocument/2006/relationships/customXml" Target="../ink/ink1577.xml"/><Relationship Id="rId100" Type="http://schemas.openxmlformats.org/officeDocument/2006/relationships/image" Target="../media/image4451.png"/><Relationship Id="rId105" Type="http://schemas.openxmlformats.org/officeDocument/2006/relationships/customXml" Target="../ink/ink1591.xml"/><Relationship Id="rId126" Type="http://schemas.openxmlformats.org/officeDocument/2006/relationships/customXml" Target="../ink/ink1602.xml"/><Relationship Id="rId147" Type="http://schemas.openxmlformats.org/officeDocument/2006/relationships/image" Target="../media/image299.png"/><Relationship Id="rId8" Type="http://schemas.openxmlformats.org/officeDocument/2006/relationships/image" Target="../media/image272.png"/><Relationship Id="rId51" Type="http://schemas.openxmlformats.org/officeDocument/2006/relationships/customXml" Target="../ink/ink1558.xml"/><Relationship Id="rId72" Type="http://schemas.openxmlformats.org/officeDocument/2006/relationships/image" Target="../media/image294.png"/><Relationship Id="rId93" Type="http://schemas.openxmlformats.org/officeDocument/2006/relationships/customXml" Target="../ink/ink1585.xml"/><Relationship Id="rId98" Type="http://schemas.openxmlformats.org/officeDocument/2006/relationships/image" Target="../media/image4441.png"/><Relationship Id="rId121" Type="http://schemas.openxmlformats.org/officeDocument/2006/relationships/customXml" Target="../ink/ink1599.xml"/><Relationship Id="rId142" Type="http://schemas.openxmlformats.org/officeDocument/2006/relationships/image" Target="../media/image297.png"/><Relationship Id="rId3" Type="http://schemas.openxmlformats.org/officeDocument/2006/relationships/customXml" Target="../ink/ink1530.xml"/><Relationship Id="rId25" Type="http://schemas.openxmlformats.org/officeDocument/2006/relationships/customXml" Target="../ink/ink1541.xml"/><Relationship Id="rId46" Type="http://schemas.openxmlformats.org/officeDocument/2006/relationships/image" Target="../media/image289.png"/><Relationship Id="rId67" Type="http://schemas.openxmlformats.org/officeDocument/2006/relationships/customXml" Target="../ink/ink1572.xml"/><Relationship Id="rId116" Type="http://schemas.openxmlformats.org/officeDocument/2006/relationships/image" Target="../media/image4551.png"/><Relationship Id="rId137" Type="http://schemas.openxmlformats.org/officeDocument/2006/relationships/customXml" Target="../ink/ink1608.xml"/><Relationship Id="rId20" Type="http://schemas.openxmlformats.org/officeDocument/2006/relationships/image" Target="../media/image278.png"/><Relationship Id="rId41" Type="http://schemas.openxmlformats.org/officeDocument/2006/relationships/customXml" Target="../ink/ink1550.xml"/><Relationship Id="rId62" Type="http://schemas.openxmlformats.org/officeDocument/2006/relationships/customXml" Target="../ink/ink1569.xml"/><Relationship Id="rId83" Type="http://schemas.openxmlformats.org/officeDocument/2006/relationships/customXml" Target="../ink/ink1580.xml"/><Relationship Id="rId88" Type="http://schemas.openxmlformats.org/officeDocument/2006/relationships/image" Target="../media/image4390.png"/><Relationship Id="rId111" Type="http://schemas.openxmlformats.org/officeDocument/2006/relationships/customXml" Target="../ink/ink1594.xml"/><Relationship Id="rId132" Type="http://schemas.openxmlformats.org/officeDocument/2006/relationships/image" Target="../media/image4621.png"/><Relationship Id="rId15" Type="http://schemas.openxmlformats.org/officeDocument/2006/relationships/customXml" Target="../ink/ink1536.xml"/><Relationship Id="rId36" Type="http://schemas.openxmlformats.org/officeDocument/2006/relationships/image" Target="../media/image285.png"/><Relationship Id="rId57" Type="http://schemas.openxmlformats.org/officeDocument/2006/relationships/customXml" Target="../ink/ink1564.xml"/><Relationship Id="rId106" Type="http://schemas.openxmlformats.org/officeDocument/2006/relationships/image" Target="../media/image4501.png"/><Relationship Id="rId127" Type="http://schemas.openxmlformats.org/officeDocument/2006/relationships/customXml" Target="../ink/ink1603.xml"/><Relationship Id="rId10" Type="http://schemas.openxmlformats.org/officeDocument/2006/relationships/image" Target="../media/image273.png"/><Relationship Id="rId31" Type="http://schemas.openxmlformats.org/officeDocument/2006/relationships/customXml" Target="../ink/ink1545.xml"/><Relationship Id="rId52" Type="http://schemas.openxmlformats.org/officeDocument/2006/relationships/customXml" Target="../ink/ink1559.xml"/><Relationship Id="rId73" Type="http://schemas.openxmlformats.org/officeDocument/2006/relationships/customXml" Target="../ink/ink1575.xml"/><Relationship Id="rId78" Type="http://schemas.openxmlformats.org/officeDocument/2006/relationships/image" Target="../media/image4340.png"/><Relationship Id="rId94" Type="http://schemas.openxmlformats.org/officeDocument/2006/relationships/image" Target="../media/image4421.png"/><Relationship Id="rId99" Type="http://schemas.openxmlformats.org/officeDocument/2006/relationships/customXml" Target="../ink/ink1588.xml"/><Relationship Id="rId101" Type="http://schemas.openxmlformats.org/officeDocument/2006/relationships/customXml" Target="../ink/ink1589.xml"/><Relationship Id="rId122" Type="http://schemas.openxmlformats.org/officeDocument/2006/relationships/image" Target="../media/image4581.png"/><Relationship Id="rId143" Type="http://schemas.openxmlformats.org/officeDocument/2006/relationships/customXml" Target="../ink/ink1611.xml"/><Relationship Id="rId148" Type="http://schemas.openxmlformats.org/officeDocument/2006/relationships/customXml" Target="../ink/ink1614.xml"/><Relationship Id="rId4" Type="http://schemas.openxmlformats.org/officeDocument/2006/relationships/image" Target="../media/image270.png"/><Relationship Id="rId9" Type="http://schemas.openxmlformats.org/officeDocument/2006/relationships/customXml" Target="../ink/ink1533.xml"/><Relationship Id="rId26" Type="http://schemas.openxmlformats.org/officeDocument/2006/relationships/image" Target="../media/image281.png"/><Relationship Id="rId47" Type="http://schemas.openxmlformats.org/officeDocument/2006/relationships/customXml" Target="../ink/ink1554.xml"/><Relationship Id="rId68" Type="http://schemas.openxmlformats.org/officeDocument/2006/relationships/image" Target="../media/image292.png"/><Relationship Id="rId89" Type="http://schemas.openxmlformats.org/officeDocument/2006/relationships/customXml" Target="../ink/ink1583.xml"/><Relationship Id="rId112" Type="http://schemas.openxmlformats.org/officeDocument/2006/relationships/image" Target="../media/image4531.png"/><Relationship Id="rId133" Type="http://schemas.openxmlformats.org/officeDocument/2006/relationships/customXml" Target="../ink/ink1606.xml"/><Relationship Id="rId16" Type="http://schemas.openxmlformats.org/officeDocument/2006/relationships/image" Target="../media/image276.png"/><Relationship Id="rId37" Type="http://schemas.openxmlformats.org/officeDocument/2006/relationships/customXml" Target="../ink/ink1548.xml"/><Relationship Id="rId58" Type="http://schemas.openxmlformats.org/officeDocument/2006/relationships/customXml" Target="../ink/ink1565.xml"/><Relationship Id="rId79" Type="http://schemas.openxmlformats.org/officeDocument/2006/relationships/customXml" Target="../ink/ink1578.xml"/><Relationship Id="rId102" Type="http://schemas.openxmlformats.org/officeDocument/2006/relationships/image" Target="../media/image4480.png"/><Relationship Id="rId123" Type="http://schemas.openxmlformats.org/officeDocument/2006/relationships/customXml" Target="../ink/ink1600.xml"/><Relationship Id="rId144" Type="http://schemas.openxmlformats.org/officeDocument/2006/relationships/customXml" Target="../ink/ink1612.xml"/><Relationship Id="rId90" Type="http://schemas.openxmlformats.org/officeDocument/2006/relationships/image" Target="../media/image4400.png"/></Relationships>
</file>

<file path=ppt/slides/_rels/slide16.xml.rels><?xml version="1.0" encoding="UTF-8" standalone="yes"?>
<Relationships xmlns="http://schemas.openxmlformats.org/package/2006/relationships"><Relationship Id="rId117" Type="http://schemas.openxmlformats.org/officeDocument/2006/relationships/image" Target="../media/image315.png"/><Relationship Id="rId21" Type="http://schemas.openxmlformats.org/officeDocument/2006/relationships/customXml" Target="../ink/ink1626.xml"/><Relationship Id="rId84" Type="http://schemas.openxmlformats.org/officeDocument/2006/relationships/image" Target="../media/image2993.png"/><Relationship Id="rId138" Type="http://schemas.openxmlformats.org/officeDocument/2006/relationships/image" Target="../media/image287.png"/><Relationship Id="rId159" Type="http://schemas.openxmlformats.org/officeDocument/2006/relationships/customXml" Target="../ink/ink1685.xml"/><Relationship Id="rId170" Type="http://schemas.openxmlformats.org/officeDocument/2006/relationships/image" Target="../media/image294.png"/><Relationship Id="rId16" Type="http://schemas.openxmlformats.org/officeDocument/2006/relationships/image" Target="../media/image2761.png"/><Relationship Id="rId107" Type="http://schemas.openxmlformats.org/officeDocument/2006/relationships/image" Target="../media/image310.png"/><Relationship Id="rId11" Type="http://schemas.openxmlformats.org/officeDocument/2006/relationships/customXml" Target="../ink/ink1621.xml"/><Relationship Id="rId32" Type="http://schemas.openxmlformats.org/officeDocument/2006/relationships/image" Target="../media/image2834.png"/><Relationship Id="rId102" Type="http://schemas.openxmlformats.org/officeDocument/2006/relationships/customXml" Target="../ink/ink1645.xml"/><Relationship Id="rId123" Type="http://schemas.openxmlformats.org/officeDocument/2006/relationships/customXml" Target="../ink/ink1658.xml"/><Relationship Id="rId128" Type="http://schemas.openxmlformats.org/officeDocument/2006/relationships/image" Target="../media/image317.png"/><Relationship Id="rId144" Type="http://schemas.openxmlformats.org/officeDocument/2006/relationships/image" Target="../media/image289.png"/><Relationship Id="rId149" Type="http://schemas.openxmlformats.org/officeDocument/2006/relationships/customXml" Target="../ink/ink1675.xml"/><Relationship Id="rId5" Type="http://schemas.openxmlformats.org/officeDocument/2006/relationships/customXml" Target="../ink/ink1618.xml"/><Relationship Id="rId90" Type="http://schemas.openxmlformats.org/officeDocument/2006/relationships/image" Target="../media/image302.png"/><Relationship Id="rId95" Type="http://schemas.openxmlformats.org/officeDocument/2006/relationships/customXml" Target="../ink/ink1641.xml"/><Relationship Id="rId160" Type="http://schemas.openxmlformats.org/officeDocument/2006/relationships/customXml" Target="../ink/ink1686.xml"/><Relationship Id="rId165" Type="http://schemas.openxmlformats.org/officeDocument/2006/relationships/customXml" Target="../ink/ink1689.xml"/><Relationship Id="rId181" Type="http://schemas.openxmlformats.org/officeDocument/2006/relationships/customXml" Target="../ink/ink1698.xml"/><Relationship Id="rId186" Type="http://schemas.openxmlformats.org/officeDocument/2006/relationships/image" Target="../media/image325.png"/><Relationship Id="rId22" Type="http://schemas.openxmlformats.org/officeDocument/2006/relationships/image" Target="../media/image2792.png"/><Relationship Id="rId27" Type="http://schemas.openxmlformats.org/officeDocument/2006/relationships/customXml" Target="../ink/ink1629.xml"/><Relationship Id="rId113" Type="http://schemas.openxmlformats.org/officeDocument/2006/relationships/image" Target="../media/image313.png"/><Relationship Id="rId118" Type="http://schemas.openxmlformats.org/officeDocument/2006/relationships/customXml" Target="../ink/ink1653.xml"/><Relationship Id="rId134" Type="http://schemas.openxmlformats.org/officeDocument/2006/relationships/image" Target="../media/image285.png"/><Relationship Id="rId139" Type="http://schemas.openxmlformats.org/officeDocument/2006/relationships/customXml" Target="../ink/ink1667.xml"/><Relationship Id="rId80" Type="http://schemas.openxmlformats.org/officeDocument/2006/relationships/image" Target="../media/image2973.png"/><Relationship Id="rId85" Type="http://schemas.openxmlformats.org/officeDocument/2006/relationships/customXml" Target="../ink/ink1636.xml"/><Relationship Id="rId150" Type="http://schemas.openxmlformats.org/officeDocument/2006/relationships/customXml" Target="../ink/ink1676.xml"/><Relationship Id="rId155" Type="http://schemas.openxmlformats.org/officeDocument/2006/relationships/customXml" Target="../ink/ink1681.xml"/><Relationship Id="rId171" Type="http://schemas.openxmlformats.org/officeDocument/2006/relationships/customXml" Target="../ink/ink1692.xml"/><Relationship Id="rId176" Type="http://schemas.openxmlformats.org/officeDocument/2006/relationships/image" Target="../media/image321.png"/><Relationship Id="rId12" Type="http://schemas.openxmlformats.org/officeDocument/2006/relationships/image" Target="../media/image2741.png"/><Relationship Id="rId17" Type="http://schemas.openxmlformats.org/officeDocument/2006/relationships/customXml" Target="../ink/ink1624.xml"/><Relationship Id="rId33" Type="http://schemas.openxmlformats.org/officeDocument/2006/relationships/customXml" Target="../ink/ink1633.xml"/><Relationship Id="rId103" Type="http://schemas.openxmlformats.org/officeDocument/2006/relationships/image" Target="../media/image308.png"/><Relationship Id="rId108" Type="http://schemas.openxmlformats.org/officeDocument/2006/relationships/customXml" Target="../ink/ink1648.xml"/><Relationship Id="rId124" Type="http://schemas.openxmlformats.org/officeDocument/2006/relationships/customXml" Target="../ink/ink1659.xml"/><Relationship Id="rId129" Type="http://schemas.openxmlformats.org/officeDocument/2006/relationships/customXml" Target="../ink/ink1662.xml"/><Relationship Id="rId91" Type="http://schemas.openxmlformats.org/officeDocument/2006/relationships/customXml" Target="../ink/ink1639.xml"/><Relationship Id="rId96" Type="http://schemas.openxmlformats.org/officeDocument/2006/relationships/image" Target="../media/image305.png"/><Relationship Id="rId140" Type="http://schemas.openxmlformats.org/officeDocument/2006/relationships/image" Target="../media/image288.png"/><Relationship Id="rId145" Type="http://schemas.openxmlformats.org/officeDocument/2006/relationships/customXml" Target="../ink/ink1671.xml"/><Relationship Id="rId161" Type="http://schemas.openxmlformats.org/officeDocument/2006/relationships/customXml" Target="../ink/ink1687.xml"/><Relationship Id="rId166" Type="http://schemas.openxmlformats.org/officeDocument/2006/relationships/image" Target="../media/image292.png"/><Relationship Id="rId182" Type="http://schemas.openxmlformats.org/officeDocument/2006/relationships/image" Target="../media/image323.png"/><Relationship Id="rId1" Type="http://schemas.openxmlformats.org/officeDocument/2006/relationships/slideLayout" Target="../slideLayouts/slideLayout3.xml"/><Relationship Id="rId6" Type="http://schemas.openxmlformats.org/officeDocument/2006/relationships/image" Target="../media/image2713.png"/><Relationship Id="rId23" Type="http://schemas.openxmlformats.org/officeDocument/2006/relationships/customXml" Target="../ink/ink1627.xml"/><Relationship Id="rId28" Type="http://schemas.openxmlformats.org/officeDocument/2006/relationships/image" Target="../media/image2822.png"/><Relationship Id="rId114" Type="http://schemas.openxmlformats.org/officeDocument/2006/relationships/customXml" Target="../ink/ink1651.xml"/><Relationship Id="rId119" Type="http://schemas.openxmlformats.org/officeDocument/2006/relationships/customXml" Target="../ink/ink1654.xml"/><Relationship Id="rId81" Type="http://schemas.openxmlformats.org/officeDocument/2006/relationships/customXml" Target="../ink/ink1634.xml"/><Relationship Id="rId86" Type="http://schemas.openxmlformats.org/officeDocument/2006/relationships/image" Target="../media/image3003.png"/><Relationship Id="rId130" Type="http://schemas.openxmlformats.org/officeDocument/2006/relationships/image" Target="../media/image318.png"/><Relationship Id="rId135" Type="http://schemas.openxmlformats.org/officeDocument/2006/relationships/customXml" Target="../ink/ink1665.xml"/><Relationship Id="rId151" Type="http://schemas.openxmlformats.org/officeDocument/2006/relationships/customXml" Target="../ink/ink1677.xml"/><Relationship Id="rId156" Type="http://schemas.openxmlformats.org/officeDocument/2006/relationships/customXml" Target="../ink/ink1682.xml"/><Relationship Id="rId177" Type="http://schemas.openxmlformats.org/officeDocument/2006/relationships/customXml" Target="../ink/ink1695.xml"/><Relationship Id="rId172" Type="http://schemas.openxmlformats.org/officeDocument/2006/relationships/image" Target="../media/image295.png"/><Relationship Id="rId13" Type="http://schemas.openxmlformats.org/officeDocument/2006/relationships/customXml" Target="../ink/ink1622.xml"/><Relationship Id="rId18" Type="http://schemas.openxmlformats.org/officeDocument/2006/relationships/image" Target="../media/image2771.png"/><Relationship Id="rId109" Type="http://schemas.openxmlformats.org/officeDocument/2006/relationships/image" Target="../media/image311.png"/><Relationship Id="rId97" Type="http://schemas.openxmlformats.org/officeDocument/2006/relationships/customXml" Target="../ink/ink1642.xml"/><Relationship Id="rId104" Type="http://schemas.openxmlformats.org/officeDocument/2006/relationships/customXml" Target="../ink/ink1646.xml"/><Relationship Id="rId120" Type="http://schemas.openxmlformats.org/officeDocument/2006/relationships/customXml" Target="../ink/ink1655.xml"/><Relationship Id="rId125" Type="http://schemas.openxmlformats.org/officeDocument/2006/relationships/customXml" Target="../ink/ink1660.xml"/><Relationship Id="rId141" Type="http://schemas.openxmlformats.org/officeDocument/2006/relationships/customXml" Target="../ink/ink1668.xml"/><Relationship Id="rId146" Type="http://schemas.openxmlformats.org/officeDocument/2006/relationships/customXml" Target="../ink/ink1672.xml"/><Relationship Id="rId167" Type="http://schemas.openxmlformats.org/officeDocument/2006/relationships/customXml" Target="../ink/ink1690.xml"/><Relationship Id="rId7" Type="http://schemas.openxmlformats.org/officeDocument/2006/relationships/customXml" Target="../ink/ink1619.xml"/><Relationship Id="rId92" Type="http://schemas.openxmlformats.org/officeDocument/2006/relationships/image" Target="../media/image303.png"/><Relationship Id="rId162" Type="http://schemas.openxmlformats.org/officeDocument/2006/relationships/image" Target="../media/image290.png"/><Relationship Id="rId183" Type="http://schemas.openxmlformats.org/officeDocument/2006/relationships/customXml" Target="../ink/ink1699.xml"/><Relationship Id="rId2" Type="http://schemas.openxmlformats.org/officeDocument/2006/relationships/notesSlide" Target="../notesSlides/notesSlide16.xml"/><Relationship Id="rId29" Type="http://schemas.openxmlformats.org/officeDocument/2006/relationships/customXml" Target="../ink/ink1630.xml"/><Relationship Id="rId24" Type="http://schemas.openxmlformats.org/officeDocument/2006/relationships/image" Target="../media/image2802.png"/><Relationship Id="rId87" Type="http://schemas.openxmlformats.org/officeDocument/2006/relationships/customXml" Target="../ink/ink1637.xml"/><Relationship Id="rId110" Type="http://schemas.openxmlformats.org/officeDocument/2006/relationships/customXml" Target="../ink/ink1649.xml"/><Relationship Id="rId115" Type="http://schemas.openxmlformats.org/officeDocument/2006/relationships/image" Target="../media/image314.png"/><Relationship Id="rId131" Type="http://schemas.openxmlformats.org/officeDocument/2006/relationships/customXml" Target="../ink/ink1663.xml"/><Relationship Id="rId136" Type="http://schemas.openxmlformats.org/officeDocument/2006/relationships/image" Target="../media/image286.png"/><Relationship Id="rId157" Type="http://schemas.openxmlformats.org/officeDocument/2006/relationships/customXml" Target="../ink/ink1683.xml"/><Relationship Id="rId178" Type="http://schemas.openxmlformats.org/officeDocument/2006/relationships/customXml" Target="../ink/ink1696.xml"/><Relationship Id="rId82" Type="http://schemas.openxmlformats.org/officeDocument/2006/relationships/image" Target="../media/image2983.png"/><Relationship Id="rId152" Type="http://schemas.openxmlformats.org/officeDocument/2006/relationships/customXml" Target="../ink/ink1678.xml"/><Relationship Id="rId173" Type="http://schemas.openxmlformats.org/officeDocument/2006/relationships/customXml" Target="../ink/ink1693.xml"/><Relationship Id="rId19" Type="http://schemas.openxmlformats.org/officeDocument/2006/relationships/customXml" Target="../ink/ink1625.xml"/><Relationship Id="rId14" Type="http://schemas.openxmlformats.org/officeDocument/2006/relationships/image" Target="../media/image2751.png"/><Relationship Id="rId30" Type="http://schemas.openxmlformats.org/officeDocument/2006/relationships/customXml" Target="../ink/ink1631.xml"/><Relationship Id="rId100" Type="http://schemas.openxmlformats.org/officeDocument/2006/relationships/customXml" Target="../ink/ink1644.xml"/><Relationship Id="rId105" Type="http://schemas.openxmlformats.org/officeDocument/2006/relationships/image" Target="../media/image309.png"/><Relationship Id="rId126" Type="http://schemas.openxmlformats.org/officeDocument/2006/relationships/image" Target="../media/image316.png"/><Relationship Id="rId147" Type="http://schemas.openxmlformats.org/officeDocument/2006/relationships/customXml" Target="../ink/ink1673.xml"/><Relationship Id="rId168" Type="http://schemas.openxmlformats.org/officeDocument/2006/relationships/image" Target="../media/image293.png"/><Relationship Id="rId8" Type="http://schemas.openxmlformats.org/officeDocument/2006/relationships/image" Target="../media/image2721.png"/><Relationship Id="rId93" Type="http://schemas.openxmlformats.org/officeDocument/2006/relationships/customXml" Target="../ink/ink1640.xml"/><Relationship Id="rId98" Type="http://schemas.openxmlformats.org/officeDocument/2006/relationships/image" Target="../media/image306.png"/><Relationship Id="rId121" Type="http://schemas.openxmlformats.org/officeDocument/2006/relationships/customXml" Target="../ink/ink1656.xml"/><Relationship Id="rId142" Type="http://schemas.openxmlformats.org/officeDocument/2006/relationships/customXml" Target="../ink/ink1669.xml"/><Relationship Id="rId163" Type="http://schemas.openxmlformats.org/officeDocument/2006/relationships/customXml" Target="../ink/ink1688.xml"/><Relationship Id="rId184" Type="http://schemas.openxmlformats.org/officeDocument/2006/relationships/image" Target="../media/image324.png"/><Relationship Id="rId3" Type="http://schemas.openxmlformats.org/officeDocument/2006/relationships/customXml" Target="../ink/ink1617.xml"/><Relationship Id="rId25" Type="http://schemas.openxmlformats.org/officeDocument/2006/relationships/customXml" Target="../ink/ink1628.xml"/><Relationship Id="rId116" Type="http://schemas.openxmlformats.org/officeDocument/2006/relationships/customXml" Target="../ink/ink1652.xml"/><Relationship Id="rId137" Type="http://schemas.openxmlformats.org/officeDocument/2006/relationships/customXml" Target="../ink/ink1666.xml"/><Relationship Id="rId158" Type="http://schemas.openxmlformats.org/officeDocument/2006/relationships/customXml" Target="../ink/ink1684.xml"/><Relationship Id="rId20" Type="http://schemas.openxmlformats.org/officeDocument/2006/relationships/image" Target="../media/image2782.png"/><Relationship Id="rId83" Type="http://schemas.openxmlformats.org/officeDocument/2006/relationships/customXml" Target="../ink/ink1635.xml"/><Relationship Id="rId88" Type="http://schemas.openxmlformats.org/officeDocument/2006/relationships/image" Target="../media/image3014.png"/><Relationship Id="rId111" Type="http://schemas.openxmlformats.org/officeDocument/2006/relationships/image" Target="../media/image312.png"/><Relationship Id="rId132" Type="http://schemas.openxmlformats.org/officeDocument/2006/relationships/image" Target="../media/image284.png"/><Relationship Id="rId153" Type="http://schemas.openxmlformats.org/officeDocument/2006/relationships/customXml" Target="../ink/ink1679.xml"/><Relationship Id="rId174" Type="http://schemas.openxmlformats.org/officeDocument/2006/relationships/image" Target="../media/image2964.png"/><Relationship Id="rId179" Type="http://schemas.openxmlformats.org/officeDocument/2006/relationships/image" Target="../media/image322.png"/><Relationship Id="rId15" Type="http://schemas.openxmlformats.org/officeDocument/2006/relationships/customXml" Target="../ink/ink1623.xml"/><Relationship Id="rId106" Type="http://schemas.openxmlformats.org/officeDocument/2006/relationships/customXml" Target="../ink/ink1647.xml"/><Relationship Id="rId127" Type="http://schemas.openxmlformats.org/officeDocument/2006/relationships/customXml" Target="../ink/ink1661.xml"/><Relationship Id="rId10" Type="http://schemas.openxmlformats.org/officeDocument/2006/relationships/image" Target="../media/image2732.png"/><Relationship Id="rId31" Type="http://schemas.openxmlformats.org/officeDocument/2006/relationships/customXml" Target="../ink/ink1632.xml"/><Relationship Id="rId94" Type="http://schemas.openxmlformats.org/officeDocument/2006/relationships/image" Target="../media/image304.png"/><Relationship Id="rId99" Type="http://schemas.openxmlformats.org/officeDocument/2006/relationships/customXml" Target="../ink/ink1643.xml"/><Relationship Id="rId101" Type="http://schemas.openxmlformats.org/officeDocument/2006/relationships/image" Target="../media/image307.png"/><Relationship Id="rId122" Type="http://schemas.openxmlformats.org/officeDocument/2006/relationships/customXml" Target="../ink/ink1657.xml"/><Relationship Id="rId143" Type="http://schemas.openxmlformats.org/officeDocument/2006/relationships/customXml" Target="../ink/ink1670.xml"/><Relationship Id="rId148" Type="http://schemas.openxmlformats.org/officeDocument/2006/relationships/customXml" Target="../ink/ink1674.xml"/><Relationship Id="rId164" Type="http://schemas.openxmlformats.org/officeDocument/2006/relationships/image" Target="../media/image291.png"/><Relationship Id="rId169" Type="http://schemas.openxmlformats.org/officeDocument/2006/relationships/customXml" Target="../ink/ink1691.xml"/><Relationship Id="rId185" Type="http://schemas.openxmlformats.org/officeDocument/2006/relationships/customXml" Target="../ink/ink1700.xml"/><Relationship Id="rId4" Type="http://schemas.openxmlformats.org/officeDocument/2006/relationships/image" Target="../media/image2701.png"/><Relationship Id="rId9" Type="http://schemas.openxmlformats.org/officeDocument/2006/relationships/customXml" Target="../ink/ink1620.xml"/><Relationship Id="rId180" Type="http://schemas.openxmlformats.org/officeDocument/2006/relationships/customXml" Target="../ink/ink1697.xml"/><Relationship Id="rId26" Type="http://schemas.openxmlformats.org/officeDocument/2006/relationships/image" Target="../media/image2813.png"/><Relationship Id="rId89" Type="http://schemas.openxmlformats.org/officeDocument/2006/relationships/customXml" Target="../ink/ink1638.xml"/><Relationship Id="rId112" Type="http://schemas.openxmlformats.org/officeDocument/2006/relationships/customXml" Target="../ink/ink1650.xml"/><Relationship Id="rId133" Type="http://schemas.openxmlformats.org/officeDocument/2006/relationships/customXml" Target="../ink/ink1664.xml"/><Relationship Id="rId154" Type="http://schemas.openxmlformats.org/officeDocument/2006/relationships/customXml" Target="../ink/ink1680.xml"/><Relationship Id="rId175" Type="http://schemas.openxmlformats.org/officeDocument/2006/relationships/customXml" Target="../ink/ink1694.xml"/></Relationships>
</file>

<file path=ppt/slides/_rels/slide17.xml.rels><?xml version="1.0" encoding="UTF-8" standalone="yes"?>
<Relationships xmlns="http://schemas.openxmlformats.org/package/2006/relationships"><Relationship Id="rId117" Type="http://schemas.openxmlformats.org/officeDocument/2006/relationships/image" Target="../media/image351.png"/><Relationship Id="rId138" Type="http://schemas.openxmlformats.org/officeDocument/2006/relationships/customXml" Target="../ink/ink1720.xml"/><Relationship Id="rId159" Type="http://schemas.openxmlformats.org/officeDocument/2006/relationships/customXml" Target="../ink/ink1741.xml"/><Relationship Id="rId170" Type="http://schemas.openxmlformats.org/officeDocument/2006/relationships/customXml" Target="../ink/ink1752.xml"/><Relationship Id="rId191" Type="http://schemas.openxmlformats.org/officeDocument/2006/relationships/customXml" Target="../ink/ink1773.xml"/><Relationship Id="rId196" Type="http://schemas.openxmlformats.org/officeDocument/2006/relationships/image" Target="../media/image358.png"/><Relationship Id="rId200" Type="http://schemas.openxmlformats.org/officeDocument/2006/relationships/customXml" Target="../ink/ink1780.xml"/><Relationship Id="rId16" Type="http://schemas.openxmlformats.org/officeDocument/2006/relationships/image" Target="../media/image330.png"/><Relationship Id="rId123" Type="http://schemas.openxmlformats.org/officeDocument/2006/relationships/customXml" Target="../ink/ink1708.xml"/><Relationship Id="rId128" Type="http://schemas.openxmlformats.org/officeDocument/2006/relationships/image" Target="../media/image356.png"/><Relationship Id="rId144" Type="http://schemas.openxmlformats.org/officeDocument/2006/relationships/customXml" Target="../ink/ink1726.xml"/><Relationship Id="rId37" Type="http://schemas.openxmlformats.org/officeDocument/2006/relationships/image" Target="../media/image340.png"/><Relationship Id="rId149" Type="http://schemas.openxmlformats.org/officeDocument/2006/relationships/customXml" Target="../ink/ink1731.xml"/><Relationship Id="rId79" Type="http://schemas.openxmlformats.org/officeDocument/2006/relationships/image" Target="../media/image293.png"/><Relationship Id="rId160" Type="http://schemas.openxmlformats.org/officeDocument/2006/relationships/customXml" Target="../ink/ink1742.xml"/><Relationship Id="rId165" Type="http://schemas.openxmlformats.org/officeDocument/2006/relationships/customXml" Target="../ink/ink1747.xml"/><Relationship Id="rId181" Type="http://schemas.openxmlformats.org/officeDocument/2006/relationships/customXml" Target="../ink/ink1763.xml"/><Relationship Id="rId95" Type="http://schemas.openxmlformats.org/officeDocument/2006/relationships/image" Target="../media/image278.png"/><Relationship Id="rId186" Type="http://schemas.openxmlformats.org/officeDocument/2006/relationships/customXml" Target="../ink/ink1768.xml"/><Relationship Id="rId113" Type="http://schemas.openxmlformats.org/officeDocument/2006/relationships/image" Target="../media/image349.png"/><Relationship Id="rId118" Type="http://schemas.openxmlformats.org/officeDocument/2006/relationships/customXml" Target="../ink/ink1705.xml"/><Relationship Id="rId134" Type="http://schemas.openxmlformats.org/officeDocument/2006/relationships/customXml" Target="../ink/ink1716.xml"/><Relationship Id="rId22" Type="http://schemas.openxmlformats.org/officeDocument/2006/relationships/image" Target="../media/image333.png"/><Relationship Id="rId139" Type="http://schemas.openxmlformats.org/officeDocument/2006/relationships/customXml" Target="../ink/ink1721.xml"/><Relationship Id="rId27" Type="http://schemas.openxmlformats.org/officeDocument/2006/relationships/image" Target="../media/image335.png"/><Relationship Id="rId43" Type="http://schemas.openxmlformats.org/officeDocument/2006/relationships/image" Target="../media/image284.png"/><Relationship Id="rId150" Type="http://schemas.openxmlformats.org/officeDocument/2006/relationships/customXml" Target="../ink/ink1732.xml"/><Relationship Id="rId155" Type="http://schemas.openxmlformats.org/officeDocument/2006/relationships/customXml" Target="../ink/ink1737.xml"/><Relationship Id="rId171" Type="http://schemas.openxmlformats.org/officeDocument/2006/relationships/customXml" Target="../ink/ink1753.xml"/><Relationship Id="rId176" Type="http://schemas.openxmlformats.org/officeDocument/2006/relationships/customXml" Target="../ink/ink1758.xml"/><Relationship Id="rId85" Type="http://schemas.openxmlformats.org/officeDocument/2006/relationships/image" Target="../media/image270.png"/><Relationship Id="rId192" Type="http://schemas.openxmlformats.org/officeDocument/2006/relationships/customXml" Target="../ink/ink1774.xml"/><Relationship Id="rId197" Type="http://schemas.openxmlformats.org/officeDocument/2006/relationships/customXml" Target="../ink/ink1777.xml"/><Relationship Id="rId124" Type="http://schemas.openxmlformats.org/officeDocument/2006/relationships/image" Target="../media/image354.png"/><Relationship Id="rId129" Type="http://schemas.openxmlformats.org/officeDocument/2006/relationships/customXml" Target="../ink/ink1711.xml"/><Relationship Id="rId12" Type="http://schemas.openxmlformats.org/officeDocument/2006/relationships/image" Target="../media/image328.png"/><Relationship Id="rId33" Type="http://schemas.openxmlformats.org/officeDocument/2006/relationships/image" Target="../media/image338.png"/><Relationship Id="rId103" Type="http://schemas.openxmlformats.org/officeDocument/2006/relationships/image" Target="../media/image345.png"/><Relationship Id="rId108" Type="http://schemas.openxmlformats.org/officeDocument/2006/relationships/image" Target="../media/image347.png"/><Relationship Id="rId140" Type="http://schemas.openxmlformats.org/officeDocument/2006/relationships/customXml" Target="../ink/ink1722.xml"/><Relationship Id="rId145" Type="http://schemas.openxmlformats.org/officeDocument/2006/relationships/customXml" Target="../ink/ink1727.xml"/><Relationship Id="rId161" Type="http://schemas.openxmlformats.org/officeDocument/2006/relationships/customXml" Target="../ink/ink1743.xml"/><Relationship Id="rId166" Type="http://schemas.openxmlformats.org/officeDocument/2006/relationships/customXml" Target="../ink/ink1748.xml"/><Relationship Id="rId75" Type="http://schemas.openxmlformats.org/officeDocument/2006/relationships/image" Target="../media/image291.png"/><Relationship Id="rId182" Type="http://schemas.openxmlformats.org/officeDocument/2006/relationships/customXml" Target="../ink/ink1764.xml"/><Relationship Id="rId91" Type="http://schemas.openxmlformats.org/officeDocument/2006/relationships/image" Target="../media/image273.png"/><Relationship Id="rId187" Type="http://schemas.openxmlformats.org/officeDocument/2006/relationships/customXml" Target="../ink/ink1769.xml"/><Relationship Id="rId1" Type="http://schemas.openxmlformats.org/officeDocument/2006/relationships/slideLayout" Target="../slideLayouts/slideLayout3.xml"/><Relationship Id="rId6" Type="http://schemas.openxmlformats.org/officeDocument/2006/relationships/image" Target="../media/image3253.png"/><Relationship Id="rId114" Type="http://schemas.openxmlformats.org/officeDocument/2006/relationships/customXml" Target="../ink/ink1703.xml"/><Relationship Id="rId119" Type="http://schemas.openxmlformats.org/officeDocument/2006/relationships/image" Target="../media/image352.png"/><Relationship Id="rId49" Type="http://schemas.openxmlformats.org/officeDocument/2006/relationships/image" Target="../media/image287.png"/><Relationship Id="rId130" Type="http://schemas.openxmlformats.org/officeDocument/2006/relationships/customXml" Target="../ink/ink1712.xml"/><Relationship Id="rId135" Type="http://schemas.openxmlformats.org/officeDocument/2006/relationships/customXml" Target="../ink/ink1717.xml"/><Relationship Id="rId151" Type="http://schemas.openxmlformats.org/officeDocument/2006/relationships/customXml" Target="../ink/ink1733.xml"/><Relationship Id="rId156" Type="http://schemas.openxmlformats.org/officeDocument/2006/relationships/customXml" Target="../ink/ink1738.xml"/><Relationship Id="rId177" Type="http://schemas.openxmlformats.org/officeDocument/2006/relationships/customXml" Target="../ink/ink1759.xml"/><Relationship Id="rId81" Type="http://schemas.openxmlformats.org/officeDocument/2006/relationships/image" Target="../media/image294.png"/><Relationship Id="rId198" Type="http://schemas.openxmlformats.org/officeDocument/2006/relationships/customXml" Target="../ink/ink1778.xml"/><Relationship Id="rId172" Type="http://schemas.openxmlformats.org/officeDocument/2006/relationships/customXml" Target="../ink/ink1754.xml"/><Relationship Id="rId193" Type="http://schemas.openxmlformats.org/officeDocument/2006/relationships/customXml" Target="../ink/ink1775.xml"/><Relationship Id="rId18" Type="http://schemas.openxmlformats.org/officeDocument/2006/relationships/image" Target="../media/image331.png"/><Relationship Id="rId39" Type="http://schemas.openxmlformats.org/officeDocument/2006/relationships/image" Target="../media/image341.png"/><Relationship Id="rId120" Type="http://schemas.openxmlformats.org/officeDocument/2006/relationships/customXml" Target="../ink/ink1706.xml"/><Relationship Id="rId125" Type="http://schemas.openxmlformats.org/officeDocument/2006/relationships/customXml" Target="../ink/ink1709.xml"/><Relationship Id="rId141" Type="http://schemas.openxmlformats.org/officeDocument/2006/relationships/customXml" Target="../ink/ink1723.xml"/><Relationship Id="rId146" Type="http://schemas.openxmlformats.org/officeDocument/2006/relationships/customXml" Target="../ink/ink1728.xml"/><Relationship Id="rId55" Type="http://schemas.openxmlformats.org/officeDocument/2006/relationships/image" Target="../media/image289.png"/><Relationship Id="rId167" Type="http://schemas.openxmlformats.org/officeDocument/2006/relationships/customXml" Target="../ink/ink1749.xml"/><Relationship Id="rId97" Type="http://schemas.openxmlformats.org/officeDocument/2006/relationships/image" Target="../media/image283.png"/><Relationship Id="rId188" Type="http://schemas.openxmlformats.org/officeDocument/2006/relationships/customXml" Target="../ink/ink1770.xml"/><Relationship Id="rId162" Type="http://schemas.openxmlformats.org/officeDocument/2006/relationships/customXml" Target="../ink/ink1744.xml"/><Relationship Id="rId183" Type="http://schemas.openxmlformats.org/officeDocument/2006/relationships/customXml" Target="../ink/ink1765.xml"/><Relationship Id="rId2" Type="http://schemas.openxmlformats.org/officeDocument/2006/relationships/notesSlide" Target="../notesSlides/notesSlide17.xml"/><Relationship Id="rId29" Type="http://schemas.openxmlformats.org/officeDocument/2006/relationships/image" Target="../media/image336.png"/><Relationship Id="rId115" Type="http://schemas.openxmlformats.org/officeDocument/2006/relationships/image" Target="../media/image350.png"/><Relationship Id="rId131" Type="http://schemas.openxmlformats.org/officeDocument/2006/relationships/customXml" Target="../ink/ink1713.xml"/><Relationship Id="rId136" Type="http://schemas.openxmlformats.org/officeDocument/2006/relationships/customXml" Target="../ink/ink1718.xml"/><Relationship Id="rId45" Type="http://schemas.openxmlformats.org/officeDocument/2006/relationships/image" Target="../media/image285.png"/><Relationship Id="rId157" Type="http://schemas.openxmlformats.org/officeDocument/2006/relationships/customXml" Target="../ink/ink1739.xml"/><Relationship Id="rId178" Type="http://schemas.openxmlformats.org/officeDocument/2006/relationships/customXml" Target="../ink/ink1760.xml"/><Relationship Id="rId87" Type="http://schemas.openxmlformats.org/officeDocument/2006/relationships/image" Target="../media/image271.png"/><Relationship Id="rId152" Type="http://schemas.openxmlformats.org/officeDocument/2006/relationships/customXml" Target="../ink/ink1734.xml"/><Relationship Id="rId173" Type="http://schemas.openxmlformats.org/officeDocument/2006/relationships/customXml" Target="../ink/ink1755.xml"/><Relationship Id="rId194" Type="http://schemas.openxmlformats.org/officeDocument/2006/relationships/image" Target="../media/image357.png"/><Relationship Id="rId199" Type="http://schemas.openxmlformats.org/officeDocument/2006/relationships/customXml" Target="../ink/ink1779.xml"/><Relationship Id="rId126" Type="http://schemas.openxmlformats.org/officeDocument/2006/relationships/image" Target="../media/image355.png"/><Relationship Id="rId14" Type="http://schemas.openxmlformats.org/officeDocument/2006/relationships/image" Target="../media/image329.png"/><Relationship Id="rId35" Type="http://schemas.openxmlformats.org/officeDocument/2006/relationships/image" Target="../media/image339.png"/><Relationship Id="rId147" Type="http://schemas.openxmlformats.org/officeDocument/2006/relationships/customXml" Target="../ink/ink1729.xml"/><Relationship Id="rId168" Type="http://schemas.openxmlformats.org/officeDocument/2006/relationships/customXml" Target="../ink/ink1750.xml"/><Relationship Id="rId77" Type="http://schemas.openxmlformats.org/officeDocument/2006/relationships/image" Target="../media/image292.png"/><Relationship Id="rId105" Type="http://schemas.openxmlformats.org/officeDocument/2006/relationships/image" Target="../media/image346.png"/><Relationship Id="rId121" Type="http://schemas.openxmlformats.org/officeDocument/2006/relationships/customXml" Target="../ink/ink1707.xml"/><Relationship Id="rId8" Type="http://schemas.openxmlformats.org/officeDocument/2006/relationships/image" Target="../media/image326.png"/><Relationship Id="rId142" Type="http://schemas.openxmlformats.org/officeDocument/2006/relationships/customXml" Target="../ink/ink1724.xml"/><Relationship Id="rId51" Type="http://schemas.openxmlformats.org/officeDocument/2006/relationships/image" Target="../media/image288.png"/><Relationship Id="rId163" Type="http://schemas.openxmlformats.org/officeDocument/2006/relationships/customXml" Target="../ink/ink1745.xml"/><Relationship Id="rId93" Type="http://schemas.openxmlformats.org/officeDocument/2006/relationships/image" Target="../media/image274.png"/><Relationship Id="rId184" Type="http://schemas.openxmlformats.org/officeDocument/2006/relationships/customXml" Target="../ink/ink1766.xml"/><Relationship Id="rId189" Type="http://schemas.openxmlformats.org/officeDocument/2006/relationships/customXml" Target="../ink/ink1771.xml"/><Relationship Id="rId3" Type="http://schemas.openxmlformats.org/officeDocument/2006/relationships/customXml" Target="../ink/ink1701.xml"/><Relationship Id="rId116" Type="http://schemas.openxmlformats.org/officeDocument/2006/relationships/customXml" Target="../ink/ink1704.xml"/><Relationship Id="rId137" Type="http://schemas.openxmlformats.org/officeDocument/2006/relationships/customXml" Target="../ink/ink1719.xml"/><Relationship Id="rId25" Type="http://schemas.openxmlformats.org/officeDocument/2006/relationships/image" Target="../media/image334.png"/><Relationship Id="rId158" Type="http://schemas.openxmlformats.org/officeDocument/2006/relationships/customXml" Target="../ink/ink1740.xml"/><Relationship Id="rId111" Type="http://schemas.openxmlformats.org/officeDocument/2006/relationships/image" Target="../media/image348.png"/><Relationship Id="rId132" Type="http://schemas.openxmlformats.org/officeDocument/2006/relationships/customXml" Target="../ink/ink1714.xml"/><Relationship Id="rId20" Type="http://schemas.openxmlformats.org/officeDocument/2006/relationships/image" Target="../media/image332.png"/><Relationship Id="rId41" Type="http://schemas.openxmlformats.org/officeDocument/2006/relationships/image" Target="../media/image342.png"/><Relationship Id="rId153" Type="http://schemas.openxmlformats.org/officeDocument/2006/relationships/customXml" Target="../ink/ink1735.xml"/><Relationship Id="rId174" Type="http://schemas.openxmlformats.org/officeDocument/2006/relationships/customXml" Target="../ink/ink1756.xml"/><Relationship Id="rId83" Type="http://schemas.openxmlformats.org/officeDocument/2006/relationships/image" Target="../media/image295.png"/><Relationship Id="rId179" Type="http://schemas.openxmlformats.org/officeDocument/2006/relationships/customXml" Target="../ink/ink1761.xml"/><Relationship Id="rId195" Type="http://schemas.openxmlformats.org/officeDocument/2006/relationships/customXml" Target="../ink/ink1776.xml"/><Relationship Id="rId190" Type="http://schemas.openxmlformats.org/officeDocument/2006/relationships/customXml" Target="../ink/ink1772.xml"/><Relationship Id="rId127" Type="http://schemas.openxmlformats.org/officeDocument/2006/relationships/customXml" Target="../ink/ink1710.xml"/><Relationship Id="rId122" Type="http://schemas.openxmlformats.org/officeDocument/2006/relationships/image" Target="../media/image353.png"/><Relationship Id="rId10" Type="http://schemas.openxmlformats.org/officeDocument/2006/relationships/image" Target="../media/image327.png"/><Relationship Id="rId143" Type="http://schemas.openxmlformats.org/officeDocument/2006/relationships/customXml" Target="../ink/ink1725.xml"/><Relationship Id="rId31" Type="http://schemas.openxmlformats.org/officeDocument/2006/relationships/image" Target="../media/image337.png"/><Relationship Id="rId148" Type="http://schemas.openxmlformats.org/officeDocument/2006/relationships/customXml" Target="../ink/ink1730.xml"/><Relationship Id="rId164" Type="http://schemas.openxmlformats.org/officeDocument/2006/relationships/customXml" Target="../ink/ink1746.xml"/><Relationship Id="rId169" Type="http://schemas.openxmlformats.org/officeDocument/2006/relationships/customXml" Target="../ink/ink1751.xml"/><Relationship Id="rId73" Type="http://schemas.openxmlformats.org/officeDocument/2006/relationships/image" Target="../media/image290.png"/><Relationship Id="rId185" Type="http://schemas.openxmlformats.org/officeDocument/2006/relationships/customXml" Target="../ink/ink1767.xml"/><Relationship Id="rId99" Type="http://schemas.openxmlformats.org/officeDocument/2006/relationships/image" Target="../media/image343.png"/><Relationship Id="rId101" Type="http://schemas.openxmlformats.org/officeDocument/2006/relationships/image" Target="../media/image344.png"/><Relationship Id="rId4" Type="http://schemas.openxmlformats.org/officeDocument/2006/relationships/image" Target="../media/image3243.png"/><Relationship Id="rId180" Type="http://schemas.openxmlformats.org/officeDocument/2006/relationships/customXml" Target="../ink/ink1762.xml"/><Relationship Id="rId112" Type="http://schemas.openxmlformats.org/officeDocument/2006/relationships/customXml" Target="../ink/ink1702.xml"/><Relationship Id="rId133" Type="http://schemas.openxmlformats.org/officeDocument/2006/relationships/customXml" Target="../ink/ink1715.xml"/><Relationship Id="rId47" Type="http://schemas.openxmlformats.org/officeDocument/2006/relationships/image" Target="../media/image286.png"/><Relationship Id="rId154" Type="http://schemas.openxmlformats.org/officeDocument/2006/relationships/customXml" Target="../ink/ink1736.xml"/><Relationship Id="rId175" Type="http://schemas.openxmlformats.org/officeDocument/2006/relationships/customXml" Target="../ink/ink1757.xml"/><Relationship Id="rId89" Type="http://schemas.openxmlformats.org/officeDocument/2006/relationships/image" Target="../media/image272.png"/></Relationships>
</file>

<file path=ppt/slides/_rels/slide18.xml.rels><?xml version="1.0" encoding="UTF-8" standalone="yes"?>
<Relationships xmlns="http://schemas.openxmlformats.org/package/2006/relationships"><Relationship Id="rId63" Type="http://schemas.openxmlformats.org/officeDocument/2006/relationships/customXml" Target="../ink/ink1788.xml"/><Relationship Id="rId84" Type="http://schemas.openxmlformats.org/officeDocument/2006/relationships/customXml" Target="../ink/ink1809.xml"/><Relationship Id="rId412" Type="http://schemas.openxmlformats.org/officeDocument/2006/relationships/customXml" Target="../ink/ink1849.xml"/><Relationship Id="rId433" Type="http://schemas.openxmlformats.org/officeDocument/2006/relationships/customXml" Target="../ink/ink1870.xml"/><Relationship Id="rId107" Type="http://schemas.openxmlformats.org/officeDocument/2006/relationships/customXml" Target="../ink/ink1831.xml"/><Relationship Id="rId454" Type="http://schemas.openxmlformats.org/officeDocument/2006/relationships/image" Target="../media/image756.png"/><Relationship Id="rId74" Type="http://schemas.openxmlformats.org/officeDocument/2006/relationships/customXml" Target="../ink/ink1799.xml"/><Relationship Id="rId398" Type="http://schemas.openxmlformats.org/officeDocument/2006/relationships/customXml" Target="../ink/ink1837.xml"/><Relationship Id="rId90" Type="http://schemas.openxmlformats.org/officeDocument/2006/relationships/customXml" Target="../ink/ink1815.xml"/><Relationship Id="rId95" Type="http://schemas.openxmlformats.org/officeDocument/2006/relationships/customXml" Target="../ink/ink1820.xml"/><Relationship Id="rId393" Type="http://schemas.openxmlformats.org/officeDocument/2006/relationships/image" Target="../media/image7512.png"/><Relationship Id="rId402" Type="http://schemas.openxmlformats.org/officeDocument/2006/relationships/customXml" Target="../ink/ink1839.xml"/><Relationship Id="rId407" Type="http://schemas.openxmlformats.org/officeDocument/2006/relationships/customXml" Target="../ink/ink1844.xml"/><Relationship Id="rId423" Type="http://schemas.openxmlformats.org/officeDocument/2006/relationships/customXml" Target="../ink/ink1860.xml"/><Relationship Id="rId428" Type="http://schemas.openxmlformats.org/officeDocument/2006/relationships/customXml" Target="../ink/ink1865.xml"/><Relationship Id="rId449" Type="http://schemas.openxmlformats.org/officeDocument/2006/relationships/customXml" Target="../ink/ink1886.xml"/><Relationship Id="rId444" Type="http://schemas.openxmlformats.org/officeDocument/2006/relationships/customXml" Target="../ink/ink1881.xml"/><Relationship Id="rId460" Type="http://schemas.openxmlformats.org/officeDocument/2006/relationships/image" Target="../media/image759.png"/><Relationship Id="rId465" Type="http://schemas.openxmlformats.org/officeDocument/2006/relationships/customXml" Target="../ink/ink1896.xml"/><Relationship Id="rId64" Type="http://schemas.openxmlformats.org/officeDocument/2006/relationships/customXml" Target="../ink/ink1789.xml"/><Relationship Id="rId69" Type="http://schemas.openxmlformats.org/officeDocument/2006/relationships/customXml" Target="../ink/ink1794.xml"/><Relationship Id="rId22" Type="http://schemas.openxmlformats.org/officeDocument/2006/relationships/image" Target="../media/image7460.png"/><Relationship Id="rId113" Type="http://schemas.openxmlformats.org/officeDocument/2006/relationships/customXml" Target="../ink/ink1834.xml"/><Relationship Id="rId80" Type="http://schemas.openxmlformats.org/officeDocument/2006/relationships/customXml" Target="../ink/ink1805.xml"/><Relationship Id="rId85" Type="http://schemas.openxmlformats.org/officeDocument/2006/relationships/customXml" Target="../ink/ink1810.xml"/><Relationship Id="rId413" Type="http://schemas.openxmlformats.org/officeDocument/2006/relationships/customXml" Target="../ink/ink1850.xml"/><Relationship Id="rId418" Type="http://schemas.openxmlformats.org/officeDocument/2006/relationships/customXml" Target="../ink/ink1855.xml"/><Relationship Id="rId439" Type="http://schemas.openxmlformats.org/officeDocument/2006/relationships/customXml" Target="../ink/ink1876.xml"/><Relationship Id="rId434" Type="http://schemas.openxmlformats.org/officeDocument/2006/relationships/customXml" Target="../ink/ink1871.xml"/><Relationship Id="rId450" Type="http://schemas.openxmlformats.org/officeDocument/2006/relationships/customXml" Target="../ink/ink1887.xml"/><Relationship Id="rId455" Type="http://schemas.openxmlformats.org/officeDocument/2006/relationships/customXml" Target="../ink/ink1891.xml"/><Relationship Id="rId59" Type="http://schemas.openxmlformats.org/officeDocument/2006/relationships/customXml" Target="../ink/ink1784.xml"/><Relationship Id="rId12" Type="http://schemas.openxmlformats.org/officeDocument/2006/relationships/image" Target="../media/image2980.png"/><Relationship Id="rId103" Type="http://schemas.openxmlformats.org/officeDocument/2006/relationships/customXml" Target="../ink/ink1828.xml"/><Relationship Id="rId108" Type="http://schemas.openxmlformats.org/officeDocument/2006/relationships/image" Target="../media/image556.png"/><Relationship Id="rId70" Type="http://schemas.openxmlformats.org/officeDocument/2006/relationships/customXml" Target="../ink/ink1795.xml"/><Relationship Id="rId75" Type="http://schemas.openxmlformats.org/officeDocument/2006/relationships/customXml" Target="../ink/ink1800.xml"/><Relationship Id="rId91" Type="http://schemas.openxmlformats.org/officeDocument/2006/relationships/customXml" Target="../ink/ink1816.xml"/><Relationship Id="rId96" Type="http://schemas.openxmlformats.org/officeDocument/2006/relationships/customXml" Target="../ink/ink1821.xml"/><Relationship Id="rId394" Type="http://schemas.openxmlformats.org/officeDocument/2006/relationships/customXml" Target="../ink/ink1835.xml"/><Relationship Id="rId399" Type="http://schemas.openxmlformats.org/officeDocument/2006/relationships/image" Target="../media/image754.png"/><Relationship Id="rId403" Type="http://schemas.openxmlformats.org/officeDocument/2006/relationships/customXml" Target="../ink/ink1840.xml"/><Relationship Id="rId408" Type="http://schemas.openxmlformats.org/officeDocument/2006/relationships/customXml" Target="../ink/ink1845.xml"/><Relationship Id="rId429" Type="http://schemas.openxmlformats.org/officeDocument/2006/relationships/customXml" Target="../ink/ink1866.xml"/><Relationship Id="rId1" Type="http://schemas.openxmlformats.org/officeDocument/2006/relationships/slideLayout" Target="../slideLayouts/slideLayout3.xml"/><Relationship Id="rId424" Type="http://schemas.openxmlformats.org/officeDocument/2006/relationships/customXml" Target="../ink/ink1861.xml"/><Relationship Id="rId440" Type="http://schemas.openxmlformats.org/officeDocument/2006/relationships/customXml" Target="../ink/ink1877.xml"/><Relationship Id="rId445" Type="http://schemas.openxmlformats.org/officeDocument/2006/relationships/customXml" Target="../ink/ink1882.xml"/><Relationship Id="rId466" Type="http://schemas.openxmlformats.org/officeDocument/2006/relationships/image" Target="../media/image762.png"/><Relationship Id="rId461" Type="http://schemas.openxmlformats.org/officeDocument/2006/relationships/customXml" Target="../ink/ink1894.xml"/><Relationship Id="rId60" Type="http://schemas.openxmlformats.org/officeDocument/2006/relationships/customXml" Target="../ink/ink1785.xml"/><Relationship Id="rId65" Type="http://schemas.openxmlformats.org/officeDocument/2006/relationships/customXml" Target="../ink/ink1790.xml"/><Relationship Id="rId81" Type="http://schemas.openxmlformats.org/officeDocument/2006/relationships/customXml" Target="../ink/ink1806.xml"/><Relationship Id="rId86" Type="http://schemas.openxmlformats.org/officeDocument/2006/relationships/customXml" Target="../ink/ink1811.xml"/><Relationship Id="rId419" Type="http://schemas.openxmlformats.org/officeDocument/2006/relationships/customXml" Target="../ink/ink1856.xml"/><Relationship Id="rId414" Type="http://schemas.openxmlformats.org/officeDocument/2006/relationships/customXml" Target="../ink/ink1851.xml"/><Relationship Id="rId430" Type="http://schemas.openxmlformats.org/officeDocument/2006/relationships/customXml" Target="../ink/ink1867.xml"/><Relationship Id="rId435" Type="http://schemas.openxmlformats.org/officeDocument/2006/relationships/customXml" Target="../ink/ink1872.xml"/><Relationship Id="rId456" Type="http://schemas.openxmlformats.org/officeDocument/2006/relationships/image" Target="../media/image757.png"/><Relationship Id="rId109" Type="http://schemas.openxmlformats.org/officeDocument/2006/relationships/customXml" Target="../ink/ink1832.xml"/><Relationship Id="rId451" Type="http://schemas.openxmlformats.org/officeDocument/2006/relationships/customXml" Target="../ink/ink1888.xml"/><Relationship Id="rId55" Type="http://schemas.openxmlformats.org/officeDocument/2006/relationships/image" Target="../media/image3001.png"/><Relationship Id="rId76" Type="http://schemas.openxmlformats.org/officeDocument/2006/relationships/customXml" Target="../ink/ink1801.xml"/><Relationship Id="rId97" Type="http://schemas.openxmlformats.org/officeDocument/2006/relationships/customXml" Target="../ink/ink1822.xml"/><Relationship Id="rId104" Type="http://schemas.openxmlformats.org/officeDocument/2006/relationships/customXml" Target="../ink/ink1829.xml"/><Relationship Id="rId395" Type="http://schemas.openxmlformats.org/officeDocument/2006/relationships/image" Target="../media/image7520.png"/><Relationship Id="rId409" Type="http://schemas.openxmlformats.org/officeDocument/2006/relationships/customXml" Target="../ink/ink1846.xml"/><Relationship Id="rId71" Type="http://schemas.openxmlformats.org/officeDocument/2006/relationships/customXml" Target="../ink/ink1796.xml"/><Relationship Id="rId92" Type="http://schemas.openxmlformats.org/officeDocument/2006/relationships/customXml" Target="../ink/ink1817.xml"/><Relationship Id="rId404" Type="http://schemas.openxmlformats.org/officeDocument/2006/relationships/customXml" Target="../ink/ink1841.xml"/><Relationship Id="rId420" Type="http://schemas.openxmlformats.org/officeDocument/2006/relationships/customXml" Target="../ink/ink1857.xml"/><Relationship Id="rId425" Type="http://schemas.openxmlformats.org/officeDocument/2006/relationships/customXml" Target="../ink/ink1862.xml"/><Relationship Id="rId446" Type="http://schemas.openxmlformats.org/officeDocument/2006/relationships/customXml" Target="../ink/ink1883.xml"/><Relationship Id="rId467" Type="http://schemas.openxmlformats.org/officeDocument/2006/relationships/customXml" Target="../ink/ink1897.xml"/><Relationship Id="rId2" Type="http://schemas.openxmlformats.org/officeDocument/2006/relationships/notesSlide" Target="../notesSlides/notesSlide18.xml"/><Relationship Id="rId441" Type="http://schemas.openxmlformats.org/officeDocument/2006/relationships/customXml" Target="../ink/ink1878.xml"/><Relationship Id="rId462" Type="http://schemas.openxmlformats.org/officeDocument/2006/relationships/image" Target="../media/image760.png"/><Relationship Id="rId66" Type="http://schemas.openxmlformats.org/officeDocument/2006/relationships/customXml" Target="../ink/ink1791.xml"/><Relationship Id="rId24" Type="http://schemas.openxmlformats.org/officeDocument/2006/relationships/image" Target="../media/image7470.png"/><Relationship Id="rId87" Type="http://schemas.openxmlformats.org/officeDocument/2006/relationships/customXml" Target="../ink/ink1812.xml"/><Relationship Id="rId45" Type="http://schemas.openxmlformats.org/officeDocument/2006/relationships/image" Target="../media/image9611.png"/><Relationship Id="rId110" Type="http://schemas.openxmlformats.org/officeDocument/2006/relationships/image" Target="../media/image557.png"/><Relationship Id="rId61" Type="http://schemas.openxmlformats.org/officeDocument/2006/relationships/customXml" Target="../ink/ink1786.xml"/><Relationship Id="rId82" Type="http://schemas.openxmlformats.org/officeDocument/2006/relationships/customXml" Target="../ink/ink1807.xml"/><Relationship Id="rId415" Type="http://schemas.openxmlformats.org/officeDocument/2006/relationships/customXml" Target="../ink/ink1852.xml"/><Relationship Id="rId436" Type="http://schemas.openxmlformats.org/officeDocument/2006/relationships/customXml" Target="../ink/ink1873.xml"/><Relationship Id="rId457" Type="http://schemas.openxmlformats.org/officeDocument/2006/relationships/customXml" Target="../ink/ink1892.xml"/><Relationship Id="rId410" Type="http://schemas.openxmlformats.org/officeDocument/2006/relationships/customXml" Target="../ink/ink1847.xml"/><Relationship Id="rId431" Type="http://schemas.openxmlformats.org/officeDocument/2006/relationships/customXml" Target="../ink/ink1868.xml"/><Relationship Id="rId452" Type="http://schemas.openxmlformats.org/officeDocument/2006/relationships/customXml" Target="../ink/ink1889.xml"/><Relationship Id="rId56" Type="http://schemas.openxmlformats.org/officeDocument/2006/relationships/customXml" Target="../ink/ink1782.xml"/><Relationship Id="rId14" Type="http://schemas.openxmlformats.org/officeDocument/2006/relationships/image" Target="../media/image2990.png"/><Relationship Id="rId77" Type="http://schemas.openxmlformats.org/officeDocument/2006/relationships/customXml" Target="../ink/ink1802.xml"/><Relationship Id="rId100" Type="http://schemas.openxmlformats.org/officeDocument/2006/relationships/customXml" Target="../ink/ink1825.xml"/><Relationship Id="rId105" Type="http://schemas.openxmlformats.org/officeDocument/2006/relationships/image" Target="../media/image555.png"/><Relationship Id="rId72" Type="http://schemas.openxmlformats.org/officeDocument/2006/relationships/customXml" Target="../ink/ink1797.xml"/><Relationship Id="rId93" Type="http://schemas.openxmlformats.org/officeDocument/2006/relationships/customXml" Target="../ink/ink1818.xml"/><Relationship Id="rId98" Type="http://schemas.openxmlformats.org/officeDocument/2006/relationships/customXml" Target="../ink/ink1823.xml"/><Relationship Id="rId396" Type="http://schemas.openxmlformats.org/officeDocument/2006/relationships/customXml" Target="../ink/ink1836.xml"/><Relationship Id="rId405" Type="http://schemas.openxmlformats.org/officeDocument/2006/relationships/customXml" Target="../ink/ink1842.xml"/><Relationship Id="rId426" Type="http://schemas.openxmlformats.org/officeDocument/2006/relationships/customXml" Target="../ink/ink1863.xml"/><Relationship Id="rId447" Type="http://schemas.openxmlformats.org/officeDocument/2006/relationships/customXml" Target="../ink/ink1884.xml"/><Relationship Id="rId3" Type="http://schemas.openxmlformats.org/officeDocument/2006/relationships/customXml" Target="../ink/ink1781.xml"/><Relationship Id="rId400" Type="http://schemas.openxmlformats.org/officeDocument/2006/relationships/customXml" Target="../ink/ink1838.xml"/><Relationship Id="rId421" Type="http://schemas.openxmlformats.org/officeDocument/2006/relationships/customXml" Target="../ink/ink1858.xml"/><Relationship Id="rId442" Type="http://schemas.openxmlformats.org/officeDocument/2006/relationships/customXml" Target="../ink/ink1879.xml"/><Relationship Id="rId463" Type="http://schemas.openxmlformats.org/officeDocument/2006/relationships/customXml" Target="../ink/ink1895.xml"/><Relationship Id="rId468" Type="http://schemas.openxmlformats.org/officeDocument/2006/relationships/image" Target="../media/image763.png"/><Relationship Id="rId67" Type="http://schemas.openxmlformats.org/officeDocument/2006/relationships/customXml" Target="../ink/ink1792.xml"/><Relationship Id="rId62" Type="http://schemas.openxmlformats.org/officeDocument/2006/relationships/customXml" Target="../ink/ink1787.xml"/><Relationship Id="rId83" Type="http://schemas.openxmlformats.org/officeDocument/2006/relationships/customXml" Target="../ink/ink1808.xml"/><Relationship Id="rId88" Type="http://schemas.openxmlformats.org/officeDocument/2006/relationships/customXml" Target="../ink/ink1813.xml"/><Relationship Id="rId111" Type="http://schemas.openxmlformats.org/officeDocument/2006/relationships/customXml" Target="../ink/ink1833.xml"/><Relationship Id="rId416" Type="http://schemas.openxmlformats.org/officeDocument/2006/relationships/customXml" Target="../ink/ink1853.xml"/><Relationship Id="rId411" Type="http://schemas.openxmlformats.org/officeDocument/2006/relationships/customXml" Target="../ink/ink1848.xml"/><Relationship Id="rId432" Type="http://schemas.openxmlformats.org/officeDocument/2006/relationships/customXml" Target="../ink/ink1869.xml"/><Relationship Id="rId437" Type="http://schemas.openxmlformats.org/officeDocument/2006/relationships/customXml" Target="../ink/ink1874.xml"/><Relationship Id="rId453" Type="http://schemas.openxmlformats.org/officeDocument/2006/relationships/customXml" Target="../ink/ink1890.xml"/><Relationship Id="rId458" Type="http://schemas.openxmlformats.org/officeDocument/2006/relationships/image" Target="../media/image758.png"/><Relationship Id="rId57" Type="http://schemas.openxmlformats.org/officeDocument/2006/relationships/image" Target="../media/image3010.png"/><Relationship Id="rId106" Type="http://schemas.openxmlformats.org/officeDocument/2006/relationships/customXml" Target="../ink/ink1830.xml"/><Relationship Id="rId10" Type="http://schemas.openxmlformats.org/officeDocument/2006/relationships/image" Target="../media/image2970.png"/><Relationship Id="rId73" Type="http://schemas.openxmlformats.org/officeDocument/2006/relationships/customXml" Target="../ink/ink1798.xml"/><Relationship Id="rId78" Type="http://schemas.openxmlformats.org/officeDocument/2006/relationships/customXml" Target="../ink/ink1803.xml"/><Relationship Id="rId94" Type="http://schemas.openxmlformats.org/officeDocument/2006/relationships/customXml" Target="../ink/ink1819.xml"/><Relationship Id="rId99" Type="http://schemas.openxmlformats.org/officeDocument/2006/relationships/customXml" Target="../ink/ink1824.xml"/><Relationship Id="rId101" Type="http://schemas.openxmlformats.org/officeDocument/2006/relationships/customXml" Target="../ink/ink1826.xml"/><Relationship Id="rId397" Type="http://schemas.openxmlformats.org/officeDocument/2006/relationships/image" Target="../media/image753.png"/><Relationship Id="rId406" Type="http://schemas.openxmlformats.org/officeDocument/2006/relationships/customXml" Target="../ink/ink1843.xml"/><Relationship Id="rId401" Type="http://schemas.openxmlformats.org/officeDocument/2006/relationships/image" Target="../media/image755.png"/><Relationship Id="rId422" Type="http://schemas.openxmlformats.org/officeDocument/2006/relationships/customXml" Target="../ink/ink1859.xml"/><Relationship Id="rId427" Type="http://schemas.openxmlformats.org/officeDocument/2006/relationships/customXml" Target="../ink/ink1864.xml"/><Relationship Id="rId443" Type="http://schemas.openxmlformats.org/officeDocument/2006/relationships/customXml" Target="../ink/ink1880.xml"/><Relationship Id="rId448" Type="http://schemas.openxmlformats.org/officeDocument/2006/relationships/customXml" Target="../ink/ink1885.xml"/><Relationship Id="rId464" Type="http://schemas.openxmlformats.org/officeDocument/2006/relationships/image" Target="../media/image761.png"/><Relationship Id="rId469" Type="http://schemas.openxmlformats.org/officeDocument/2006/relationships/customXml" Target="../ink/ink1898.xml"/><Relationship Id="rId26" Type="http://schemas.openxmlformats.org/officeDocument/2006/relationships/image" Target="../media/image7480.png"/><Relationship Id="rId68" Type="http://schemas.openxmlformats.org/officeDocument/2006/relationships/customXml" Target="../ink/ink1793.xml"/><Relationship Id="rId89" Type="http://schemas.openxmlformats.org/officeDocument/2006/relationships/customXml" Target="../ink/ink1814.xml"/><Relationship Id="rId47" Type="http://schemas.openxmlformats.org/officeDocument/2006/relationships/image" Target="../media/image9710.png"/><Relationship Id="rId112" Type="http://schemas.openxmlformats.org/officeDocument/2006/relationships/image" Target="../media/image558.png"/><Relationship Id="rId417" Type="http://schemas.openxmlformats.org/officeDocument/2006/relationships/customXml" Target="../ink/ink1854.xml"/><Relationship Id="rId438" Type="http://schemas.openxmlformats.org/officeDocument/2006/relationships/customXml" Target="../ink/ink1875.xml"/><Relationship Id="rId459" Type="http://schemas.openxmlformats.org/officeDocument/2006/relationships/customXml" Target="../ink/ink1893.xml"/><Relationship Id="rId470" Type="http://schemas.openxmlformats.org/officeDocument/2006/relationships/image" Target="../media/image764.png"/><Relationship Id="rId58" Type="http://schemas.openxmlformats.org/officeDocument/2006/relationships/customXml" Target="../ink/ink1783.xml"/><Relationship Id="rId79" Type="http://schemas.openxmlformats.org/officeDocument/2006/relationships/customXml" Target="../ink/ink1804.xml"/><Relationship Id="rId102" Type="http://schemas.openxmlformats.org/officeDocument/2006/relationships/customXml" Target="../ink/ink1827.xml"/></Relationships>
</file>

<file path=ppt/slides/_rels/slide19.xml.rels><?xml version="1.0" encoding="UTF-8" standalone="yes"?>
<Relationships xmlns="http://schemas.openxmlformats.org/package/2006/relationships"><Relationship Id="rId63" Type="http://schemas.openxmlformats.org/officeDocument/2006/relationships/customXml" Target="../ink/ink1906.xml"/><Relationship Id="rId84" Type="http://schemas.openxmlformats.org/officeDocument/2006/relationships/customXml" Target="../ink/ink1927.xml"/><Relationship Id="rId412" Type="http://schemas.openxmlformats.org/officeDocument/2006/relationships/customXml" Target="../ink/ink1967.xml"/><Relationship Id="rId433" Type="http://schemas.openxmlformats.org/officeDocument/2006/relationships/customXml" Target="../ink/ink1988.xml"/><Relationship Id="rId107" Type="http://schemas.openxmlformats.org/officeDocument/2006/relationships/customXml" Target="../ink/ink1949.xml"/><Relationship Id="rId475" Type="http://schemas.openxmlformats.org/officeDocument/2006/relationships/customXml" Target="../ink/ink2015.xml"/><Relationship Id="rId74" Type="http://schemas.openxmlformats.org/officeDocument/2006/relationships/customXml" Target="../ink/ink1917.xml"/><Relationship Id="rId398" Type="http://schemas.openxmlformats.org/officeDocument/2006/relationships/customXml" Target="../ink/ink1955.xml"/><Relationship Id="rId95" Type="http://schemas.openxmlformats.org/officeDocument/2006/relationships/customXml" Target="../ink/ink1938.xml"/><Relationship Id="rId402" Type="http://schemas.openxmlformats.org/officeDocument/2006/relationships/customXml" Target="../ink/ink1957.xml"/><Relationship Id="rId423" Type="http://schemas.openxmlformats.org/officeDocument/2006/relationships/customXml" Target="../ink/ink1978.xml"/><Relationship Id="rId444" Type="http://schemas.openxmlformats.org/officeDocument/2006/relationships/customXml" Target="../ink/ink1999.xml"/><Relationship Id="rId465" Type="http://schemas.openxmlformats.org/officeDocument/2006/relationships/customXml" Target="../ink/ink2009.xml"/><Relationship Id="rId64" Type="http://schemas.openxmlformats.org/officeDocument/2006/relationships/customXml" Target="../ink/ink1907.xml"/><Relationship Id="rId69" Type="http://schemas.openxmlformats.org/officeDocument/2006/relationships/customXml" Target="../ink/ink1912.xml"/><Relationship Id="rId22" Type="http://schemas.openxmlformats.org/officeDocument/2006/relationships/image" Target="../media/image7460.png"/><Relationship Id="rId113" Type="http://schemas.openxmlformats.org/officeDocument/2006/relationships/customXml" Target="../ink/ink1952.xml"/><Relationship Id="rId27" Type="http://schemas.openxmlformats.org/officeDocument/2006/relationships/image" Target="../media/image776.png"/><Relationship Id="rId760" Type="http://schemas.openxmlformats.org/officeDocument/2006/relationships/image" Target="../media/image5991.png"/><Relationship Id="rId80" Type="http://schemas.openxmlformats.org/officeDocument/2006/relationships/customXml" Target="../ink/ink1923.xml"/><Relationship Id="rId85" Type="http://schemas.openxmlformats.org/officeDocument/2006/relationships/customXml" Target="../ink/ink1928.xml"/><Relationship Id="rId413" Type="http://schemas.openxmlformats.org/officeDocument/2006/relationships/customXml" Target="../ink/ink1968.xml"/><Relationship Id="rId418" Type="http://schemas.openxmlformats.org/officeDocument/2006/relationships/customXml" Target="../ink/ink1973.xml"/><Relationship Id="rId439" Type="http://schemas.openxmlformats.org/officeDocument/2006/relationships/customXml" Target="../ink/ink1994.xml"/><Relationship Id="rId434" Type="http://schemas.openxmlformats.org/officeDocument/2006/relationships/customXml" Target="../ink/ink1989.xml"/><Relationship Id="rId450" Type="http://schemas.openxmlformats.org/officeDocument/2006/relationships/customXml" Target="../ink/ink2005.xml"/><Relationship Id="rId471" Type="http://schemas.openxmlformats.org/officeDocument/2006/relationships/customXml" Target="../ink/ink2013.xml"/><Relationship Id="rId476" Type="http://schemas.openxmlformats.org/officeDocument/2006/relationships/image" Target="../media/image3002.png"/><Relationship Id="rId59" Type="http://schemas.openxmlformats.org/officeDocument/2006/relationships/customXml" Target="../ink/ink1902.xml"/><Relationship Id="rId12" Type="http://schemas.openxmlformats.org/officeDocument/2006/relationships/image" Target="../media/image2980.png"/><Relationship Id="rId103" Type="http://schemas.openxmlformats.org/officeDocument/2006/relationships/customXml" Target="../ink/ink1946.xml"/><Relationship Id="rId108" Type="http://schemas.openxmlformats.org/officeDocument/2006/relationships/image" Target="../media/image556.png"/><Relationship Id="rId70" Type="http://schemas.openxmlformats.org/officeDocument/2006/relationships/customXml" Target="../ink/ink1913.xml"/><Relationship Id="rId75" Type="http://schemas.openxmlformats.org/officeDocument/2006/relationships/customXml" Target="../ink/ink1918.xml"/><Relationship Id="rId91" Type="http://schemas.openxmlformats.org/officeDocument/2006/relationships/customXml" Target="../ink/ink1934.xml"/><Relationship Id="rId96" Type="http://schemas.openxmlformats.org/officeDocument/2006/relationships/customXml" Target="../ink/ink1939.xml"/><Relationship Id="rId394" Type="http://schemas.openxmlformats.org/officeDocument/2006/relationships/customXml" Target="../ink/ink1953.xml"/><Relationship Id="rId399" Type="http://schemas.openxmlformats.org/officeDocument/2006/relationships/image" Target="../media/image754.png"/><Relationship Id="rId403" Type="http://schemas.openxmlformats.org/officeDocument/2006/relationships/customXml" Target="../ink/ink1958.xml"/><Relationship Id="rId408" Type="http://schemas.openxmlformats.org/officeDocument/2006/relationships/customXml" Target="../ink/ink1963.xml"/><Relationship Id="rId429" Type="http://schemas.openxmlformats.org/officeDocument/2006/relationships/customXml" Target="../ink/ink1984.xml"/><Relationship Id="rId1" Type="http://schemas.openxmlformats.org/officeDocument/2006/relationships/slideLayout" Target="../slideLayouts/slideLayout3.xml"/><Relationship Id="rId424" Type="http://schemas.openxmlformats.org/officeDocument/2006/relationships/customXml" Target="../ink/ink1979.xml"/><Relationship Id="rId440" Type="http://schemas.openxmlformats.org/officeDocument/2006/relationships/customXml" Target="../ink/ink1995.xml"/><Relationship Id="rId445" Type="http://schemas.openxmlformats.org/officeDocument/2006/relationships/customXml" Target="../ink/ink2000.xml"/><Relationship Id="rId466" Type="http://schemas.openxmlformats.org/officeDocument/2006/relationships/image" Target="../media/image764.png"/><Relationship Id="rId23" Type="http://schemas.openxmlformats.org/officeDocument/2006/relationships/image" Target="../media/image774.png"/><Relationship Id="rId60" Type="http://schemas.openxmlformats.org/officeDocument/2006/relationships/customXml" Target="../ink/ink1903.xml"/><Relationship Id="rId65" Type="http://schemas.openxmlformats.org/officeDocument/2006/relationships/customXml" Target="../ink/ink1908.xml"/><Relationship Id="rId81" Type="http://schemas.openxmlformats.org/officeDocument/2006/relationships/customXml" Target="../ink/ink1924.xml"/><Relationship Id="rId86" Type="http://schemas.openxmlformats.org/officeDocument/2006/relationships/customXml" Target="../ink/ink1929.xml"/><Relationship Id="rId419" Type="http://schemas.openxmlformats.org/officeDocument/2006/relationships/customXml" Target="../ink/ink1974.xml"/><Relationship Id="rId761" Type="http://schemas.openxmlformats.org/officeDocument/2006/relationships/customXml" Target="../ink/ink2018.xml"/><Relationship Id="rId414" Type="http://schemas.openxmlformats.org/officeDocument/2006/relationships/customXml" Target="../ink/ink1969.xml"/><Relationship Id="rId430" Type="http://schemas.openxmlformats.org/officeDocument/2006/relationships/customXml" Target="../ink/ink1985.xml"/><Relationship Id="rId435" Type="http://schemas.openxmlformats.org/officeDocument/2006/relationships/customXml" Target="../ink/ink1990.xml"/><Relationship Id="rId477" Type="http://schemas.openxmlformats.org/officeDocument/2006/relationships/customXml" Target="../ink/ink2016.xml"/><Relationship Id="rId109" Type="http://schemas.openxmlformats.org/officeDocument/2006/relationships/customXml" Target="../ink/ink1950.xml"/><Relationship Id="rId451" Type="http://schemas.openxmlformats.org/officeDocument/2006/relationships/customXml" Target="../ink/ink2006.xml"/><Relationship Id="rId472" Type="http://schemas.openxmlformats.org/officeDocument/2006/relationships/image" Target="../media/image2982.png"/><Relationship Id="rId55" Type="http://schemas.openxmlformats.org/officeDocument/2006/relationships/image" Target="../media/image3001.png"/><Relationship Id="rId76" Type="http://schemas.openxmlformats.org/officeDocument/2006/relationships/customXml" Target="../ink/ink1919.xml"/><Relationship Id="rId97" Type="http://schemas.openxmlformats.org/officeDocument/2006/relationships/customXml" Target="../ink/ink1940.xml"/><Relationship Id="rId104" Type="http://schemas.openxmlformats.org/officeDocument/2006/relationships/customXml" Target="../ink/ink1947.xml"/><Relationship Id="rId395" Type="http://schemas.openxmlformats.org/officeDocument/2006/relationships/image" Target="../media/image7520.png"/><Relationship Id="rId409" Type="http://schemas.openxmlformats.org/officeDocument/2006/relationships/customXml" Target="../ink/ink1964.xml"/><Relationship Id="rId71" Type="http://schemas.openxmlformats.org/officeDocument/2006/relationships/customXml" Target="../ink/ink1914.xml"/><Relationship Id="rId92" Type="http://schemas.openxmlformats.org/officeDocument/2006/relationships/customXml" Target="../ink/ink1935.xml"/><Relationship Id="rId404" Type="http://schemas.openxmlformats.org/officeDocument/2006/relationships/customXml" Target="../ink/ink1959.xml"/><Relationship Id="rId420" Type="http://schemas.openxmlformats.org/officeDocument/2006/relationships/customXml" Target="../ink/ink1975.xml"/><Relationship Id="rId425" Type="http://schemas.openxmlformats.org/officeDocument/2006/relationships/customXml" Target="../ink/ink1980.xml"/><Relationship Id="rId446" Type="http://schemas.openxmlformats.org/officeDocument/2006/relationships/customXml" Target="../ink/ink2001.xml"/><Relationship Id="rId467" Type="http://schemas.openxmlformats.org/officeDocument/2006/relationships/customXml" Target="../ink/ink2010.xml"/><Relationship Id="rId2" Type="http://schemas.openxmlformats.org/officeDocument/2006/relationships/notesSlide" Target="../notesSlides/notesSlide19.xml"/><Relationship Id="rId441" Type="http://schemas.openxmlformats.org/officeDocument/2006/relationships/customXml" Target="../ink/ink1996.xml"/><Relationship Id="rId66" Type="http://schemas.openxmlformats.org/officeDocument/2006/relationships/customXml" Target="../ink/ink1909.xml"/><Relationship Id="rId24" Type="http://schemas.openxmlformats.org/officeDocument/2006/relationships/image" Target="../media/image7470.png"/><Relationship Id="rId87" Type="http://schemas.openxmlformats.org/officeDocument/2006/relationships/customXml" Target="../ink/ink1930.xml"/><Relationship Id="rId45" Type="http://schemas.openxmlformats.org/officeDocument/2006/relationships/image" Target="../media/image9611.png"/><Relationship Id="rId110" Type="http://schemas.openxmlformats.org/officeDocument/2006/relationships/image" Target="../media/image557.png"/><Relationship Id="rId762" Type="http://schemas.openxmlformats.org/officeDocument/2006/relationships/customXml" Target="../ink/ink2019.xml"/><Relationship Id="rId61" Type="http://schemas.openxmlformats.org/officeDocument/2006/relationships/customXml" Target="../ink/ink1904.xml"/><Relationship Id="rId82" Type="http://schemas.openxmlformats.org/officeDocument/2006/relationships/customXml" Target="../ink/ink1925.xml"/><Relationship Id="rId415" Type="http://schemas.openxmlformats.org/officeDocument/2006/relationships/customXml" Target="../ink/ink1970.xml"/><Relationship Id="rId436" Type="http://schemas.openxmlformats.org/officeDocument/2006/relationships/customXml" Target="../ink/ink1991.xml"/><Relationship Id="rId410" Type="http://schemas.openxmlformats.org/officeDocument/2006/relationships/customXml" Target="../ink/ink1965.xml"/><Relationship Id="rId431" Type="http://schemas.openxmlformats.org/officeDocument/2006/relationships/customXml" Target="../ink/ink1986.xml"/><Relationship Id="rId452" Type="http://schemas.openxmlformats.org/officeDocument/2006/relationships/customXml" Target="../ink/ink2007.xml"/><Relationship Id="rId473" Type="http://schemas.openxmlformats.org/officeDocument/2006/relationships/customXml" Target="../ink/ink2014.xml"/><Relationship Id="rId478" Type="http://schemas.openxmlformats.org/officeDocument/2006/relationships/image" Target="../media/image3013.png"/><Relationship Id="rId56" Type="http://schemas.openxmlformats.org/officeDocument/2006/relationships/customXml" Target="../ink/ink1900.xml"/><Relationship Id="rId14" Type="http://schemas.openxmlformats.org/officeDocument/2006/relationships/image" Target="../media/image2990.png"/><Relationship Id="rId77" Type="http://schemas.openxmlformats.org/officeDocument/2006/relationships/customXml" Target="../ink/ink1920.xml"/><Relationship Id="rId100" Type="http://schemas.openxmlformats.org/officeDocument/2006/relationships/customXml" Target="../ink/ink1943.xml"/><Relationship Id="rId105" Type="http://schemas.openxmlformats.org/officeDocument/2006/relationships/image" Target="../media/image555.png"/><Relationship Id="rId72" Type="http://schemas.openxmlformats.org/officeDocument/2006/relationships/customXml" Target="../ink/ink1915.xml"/><Relationship Id="rId93" Type="http://schemas.openxmlformats.org/officeDocument/2006/relationships/customXml" Target="../ink/ink1936.xml"/><Relationship Id="rId98" Type="http://schemas.openxmlformats.org/officeDocument/2006/relationships/customXml" Target="../ink/ink1941.xml"/><Relationship Id="rId396" Type="http://schemas.openxmlformats.org/officeDocument/2006/relationships/customXml" Target="../ink/ink1954.xml"/><Relationship Id="rId405" Type="http://schemas.openxmlformats.org/officeDocument/2006/relationships/customXml" Target="../ink/ink1960.xml"/><Relationship Id="rId426" Type="http://schemas.openxmlformats.org/officeDocument/2006/relationships/customXml" Target="../ink/ink1981.xml"/><Relationship Id="rId447" Type="http://schemas.openxmlformats.org/officeDocument/2006/relationships/customXml" Target="../ink/ink2002.xml"/><Relationship Id="rId3" Type="http://schemas.microsoft.com/office/2018/10/relationships/comments" Target="../comments/modernComment_29D_C74F9917.xml"/><Relationship Id="rId400" Type="http://schemas.openxmlformats.org/officeDocument/2006/relationships/customXml" Target="../ink/ink1956.xml"/><Relationship Id="rId421" Type="http://schemas.openxmlformats.org/officeDocument/2006/relationships/customXml" Target="../ink/ink1976.xml"/><Relationship Id="rId442" Type="http://schemas.openxmlformats.org/officeDocument/2006/relationships/customXml" Target="../ink/ink1997.xml"/><Relationship Id="rId468" Type="http://schemas.openxmlformats.org/officeDocument/2006/relationships/customXml" Target="../ink/ink2011.xml"/><Relationship Id="rId67" Type="http://schemas.openxmlformats.org/officeDocument/2006/relationships/customXml" Target="../ink/ink1910.xml"/><Relationship Id="rId25" Type="http://schemas.openxmlformats.org/officeDocument/2006/relationships/image" Target="../media/image775.png"/><Relationship Id="rId62" Type="http://schemas.openxmlformats.org/officeDocument/2006/relationships/customXml" Target="../ink/ink1905.xml"/><Relationship Id="rId83" Type="http://schemas.openxmlformats.org/officeDocument/2006/relationships/customXml" Target="../ink/ink1926.xml"/><Relationship Id="rId88" Type="http://schemas.openxmlformats.org/officeDocument/2006/relationships/customXml" Target="../ink/ink1931.xml"/><Relationship Id="rId111" Type="http://schemas.openxmlformats.org/officeDocument/2006/relationships/customXml" Target="../ink/ink1951.xml"/><Relationship Id="rId416" Type="http://schemas.openxmlformats.org/officeDocument/2006/relationships/customXml" Target="../ink/ink1971.xml"/><Relationship Id="rId411" Type="http://schemas.openxmlformats.org/officeDocument/2006/relationships/customXml" Target="../ink/ink1966.xml"/><Relationship Id="rId432" Type="http://schemas.openxmlformats.org/officeDocument/2006/relationships/customXml" Target="../ink/ink1987.xml"/><Relationship Id="rId437" Type="http://schemas.openxmlformats.org/officeDocument/2006/relationships/customXml" Target="../ink/ink1992.xml"/><Relationship Id="rId453" Type="http://schemas.openxmlformats.org/officeDocument/2006/relationships/customXml" Target="../ink/ink2008.xml"/><Relationship Id="rId474" Type="http://schemas.openxmlformats.org/officeDocument/2006/relationships/image" Target="../media/image2992.png"/><Relationship Id="rId479" Type="http://schemas.openxmlformats.org/officeDocument/2006/relationships/customXml" Target="../ink/ink2017.xml"/><Relationship Id="rId57" Type="http://schemas.openxmlformats.org/officeDocument/2006/relationships/image" Target="../media/image3010.png"/><Relationship Id="rId106" Type="http://schemas.openxmlformats.org/officeDocument/2006/relationships/customXml" Target="../ink/ink1948.xml"/><Relationship Id="rId10" Type="http://schemas.openxmlformats.org/officeDocument/2006/relationships/image" Target="../media/image2970.png"/><Relationship Id="rId73" Type="http://schemas.openxmlformats.org/officeDocument/2006/relationships/customXml" Target="../ink/ink1916.xml"/><Relationship Id="rId78" Type="http://schemas.openxmlformats.org/officeDocument/2006/relationships/customXml" Target="../ink/ink1921.xml"/><Relationship Id="rId94" Type="http://schemas.openxmlformats.org/officeDocument/2006/relationships/customXml" Target="../ink/ink1937.xml"/><Relationship Id="rId99" Type="http://schemas.openxmlformats.org/officeDocument/2006/relationships/customXml" Target="../ink/ink1942.xml"/><Relationship Id="rId101" Type="http://schemas.openxmlformats.org/officeDocument/2006/relationships/customXml" Target="../ink/ink1944.xml"/><Relationship Id="rId397" Type="http://schemas.openxmlformats.org/officeDocument/2006/relationships/image" Target="../media/image753.png"/><Relationship Id="rId406" Type="http://schemas.openxmlformats.org/officeDocument/2006/relationships/customXml" Target="../ink/ink1961.xml"/><Relationship Id="rId4" Type="http://schemas.openxmlformats.org/officeDocument/2006/relationships/customXml" Target="../ink/ink1899.xml"/><Relationship Id="rId401" Type="http://schemas.openxmlformats.org/officeDocument/2006/relationships/image" Target="../media/image755.png"/><Relationship Id="rId422" Type="http://schemas.openxmlformats.org/officeDocument/2006/relationships/customXml" Target="../ink/ink1977.xml"/><Relationship Id="rId427" Type="http://schemas.openxmlformats.org/officeDocument/2006/relationships/customXml" Target="../ink/ink1982.xml"/><Relationship Id="rId443" Type="http://schemas.openxmlformats.org/officeDocument/2006/relationships/customXml" Target="../ink/ink1998.xml"/><Relationship Id="rId448" Type="http://schemas.openxmlformats.org/officeDocument/2006/relationships/customXml" Target="../ink/ink2003.xml"/><Relationship Id="rId464" Type="http://schemas.openxmlformats.org/officeDocument/2006/relationships/image" Target="../media/image763.png"/><Relationship Id="rId469" Type="http://schemas.openxmlformats.org/officeDocument/2006/relationships/customXml" Target="../ink/ink2012.xml"/><Relationship Id="rId26" Type="http://schemas.openxmlformats.org/officeDocument/2006/relationships/image" Target="../media/image7480.png"/><Relationship Id="rId68" Type="http://schemas.openxmlformats.org/officeDocument/2006/relationships/customXml" Target="../ink/ink1911.xml"/><Relationship Id="rId89" Type="http://schemas.openxmlformats.org/officeDocument/2006/relationships/customXml" Target="../ink/ink1932.xml"/><Relationship Id="rId47" Type="http://schemas.openxmlformats.org/officeDocument/2006/relationships/image" Target="../media/image9710.png"/><Relationship Id="rId112" Type="http://schemas.openxmlformats.org/officeDocument/2006/relationships/image" Target="../media/image558.png"/><Relationship Id="rId417" Type="http://schemas.openxmlformats.org/officeDocument/2006/relationships/customXml" Target="../ink/ink1972.xml"/><Relationship Id="rId438" Type="http://schemas.openxmlformats.org/officeDocument/2006/relationships/customXml" Target="../ink/ink1993.xml"/><Relationship Id="rId470" Type="http://schemas.openxmlformats.org/officeDocument/2006/relationships/image" Target="../media/image2972.png"/><Relationship Id="rId58" Type="http://schemas.openxmlformats.org/officeDocument/2006/relationships/customXml" Target="../ink/ink1901.xml"/><Relationship Id="rId79" Type="http://schemas.openxmlformats.org/officeDocument/2006/relationships/customXml" Target="../ink/ink1922.xml"/><Relationship Id="rId102" Type="http://schemas.openxmlformats.org/officeDocument/2006/relationships/customXml" Target="../ink/ink1945.xml"/><Relationship Id="rId90" Type="http://schemas.openxmlformats.org/officeDocument/2006/relationships/customXml" Target="../ink/ink1933.xml"/><Relationship Id="rId393" Type="http://schemas.openxmlformats.org/officeDocument/2006/relationships/image" Target="../media/image7512.png"/><Relationship Id="rId407" Type="http://schemas.openxmlformats.org/officeDocument/2006/relationships/customXml" Target="../ink/ink1962.xml"/><Relationship Id="rId428" Type="http://schemas.openxmlformats.org/officeDocument/2006/relationships/customXml" Target="../ink/ink1983.xml"/><Relationship Id="rId449" Type="http://schemas.openxmlformats.org/officeDocument/2006/relationships/customXml" Target="../ink/ink2004.xml"/></Relationships>
</file>

<file path=ppt/slides/_rels/slide2.xml.rels><?xml version="1.0" encoding="UTF-8" standalone="yes"?>
<Relationships xmlns="http://schemas.openxmlformats.org/package/2006/relationships"><Relationship Id="rId117" Type="http://schemas.openxmlformats.org/officeDocument/2006/relationships/customXml" Target="../ink/ink89.xml"/><Relationship Id="rId769" Type="http://schemas.openxmlformats.org/officeDocument/2006/relationships/image" Target="../media/image611.png"/><Relationship Id="rId21" Type="http://schemas.openxmlformats.org/officeDocument/2006/relationships/customXml" Target="../ink/ink12.xml"/><Relationship Id="rId324" Type="http://schemas.openxmlformats.org/officeDocument/2006/relationships/customXml" Target="../ink/ink296.xml"/><Relationship Id="rId629" Type="http://schemas.openxmlformats.org/officeDocument/2006/relationships/customXml" Target="../ink/ink431.xml"/><Relationship Id="rId170" Type="http://schemas.openxmlformats.org/officeDocument/2006/relationships/customXml" Target="../ink/ink142.xml"/><Relationship Id="rId268" Type="http://schemas.openxmlformats.org/officeDocument/2006/relationships/customXml" Target="../ink/ink240.xml"/><Relationship Id="rId32" Type="http://schemas.openxmlformats.org/officeDocument/2006/relationships/customXml" Target="../ink/ink18.xml"/><Relationship Id="rId128" Type="http://schemas.openxmlformats.org/officeDocument/2006/relationships/customXml" Target="../ink/ink100.xml"/><Relationship Id="rId335" Type="http://schemas.openxmlformats.org/officeDocument/2006/relationships/customXml" Target="../ink/ink307.xml"/><Relationship Id="rId542" Type="http://schemas.openxmlformats.org/officeDocument/2006/relationships/image" Target="../media/image820.png"/><Relationship Id="rId181" Type="http://schemas.openxmlformats.org/officeDocument/2006/relationships/customXml" Target="../ink/ink153.xml"/><Relationship Id="rId402" Type="http://schemas.openxmlformats.org/officeDocument/2006/relationships/image" Target="../media/image36.png"/><Relationship Id="rId279" Type="http://schemas.openxmlformats.org/officeDocument/2006/relationships/customXml" Target="../ink/ink251.xml"/><Relationship Id="rId486" Type="http://schemas.openxmlformats.org/officeDocument/2006/relationships/image" Target="../media/image650.png"/><Relationship Id="rId43" Type="http://schemas.openxmlformats.org/officeDocument/2006/relationships/image" Target="../media/image22.png"/><Relationship Id="rId139" Type="http://schemas.openxmlformats.org/officeDocument/2006/relationships/customXml" Target="../ink/ink111.xml"/><Relationship Id="rId346" Type="http://schemas.openxmlformats.org/officeDocument/2006/relationships/customXml" Target="../ink/ink318.xml"/><Relationship Id="rId760" Type="http://schemas.openxmlformats.org/officeDocument/2006/relationships/customXml" Target="../ink/ink459.xml"/><Relationship Id="rId192" Type="http://schemas.openxmlformats.org/officeDocument/2006/relationships/customXml" Target="../ink/ink164.xml"/><Relationship Id="rId206" Type="http://schemas.openxmlformats.org/officeDocument/2006/relationships/customXml" Target="../ink/ink178.xml"/><Relationship Id="rId413" Type="http://schemas.openxmlformats.org/officeDocument/2006/relationships/customXml" Target="../ink/ink374.xml"/><Relationship Id="rId620" Type="http://schemas.openxmlformats.org/officeDocument/2006/relationships/image" Target="../media/image79.png"/><Relationship Id="rId497" Type="http://schemas.openxmlformats.org/officeDocument/2006/relationships/image" Target="../media/image700.png"/><Relationship Id="rId357" Type="http://schemas.openxmlformats.org/officeDocument/2006/relationships/customXml" Target="../ink/ink329.xml"/><Relationship Id="rId54" Type="http://schemas.openxmlformats.org/officeDocument/2006/relationships/customXml" Target="../ink/ink30.xml"/><Relationship Id="rId217" Type="http://schemas.openxmlformats.org/officeDocument/2006/relationships/customXml" Target="../ink/ink189.xml"/><Relationship Id="rId564" Type="http://schemas.openxmlformats.org/officeDocument/2006/relationships/image" Target="../media/image93.png"/><Relationship Id="rId771" Type="http://schemas.openxmlformats.org/officeDocument/2006/relationships/image" Target="../media/image711.png"/><Relationship Id="rId424" Type="http://schemas.openxmlformats.org/officeDocument/2006/relationships/image" Target="../media/image47.png"/><Relationship Id="rId631" Type="http://schemas.openxmlformats.org/officeDocument/2006/relationships/customXml" Target="../ink/ink432.xml"/><Relationship Id="rId270" Type="http://schemas.openxmlformats.org/officeDocument/2006/relationships/customXml" Target="../ink/ink242.xml"/><Relationship Id="rId65" Type="http://schemas.openxmlformats.org/officeDocument/2006/relationships/customXml" Target="../ink/ink39.xml"/><Relationship Id="rId130" Type="http://schemas.openxmlformats.org/officeDocument/2006/relationships/customXml" Target="../ink/ink102.xml"/><Relationship Id="rId368" Type="http://schemas.openxmlformats.org/officeDocument/2006/relationships/customXml" Target="../ink/ink340.xml"/><Relationship Id="rId575" Type="http://schemas.openxmlformats.org/officeDocument/2006/relationships/customXml" Target="../ink/ink404.xml"/><Relationship Id="rId782" Type="http://schemas.openxmlformats.org/officeDocument/2006/relationships/customXml" Target="../ink/ink473.xml"/><Relationship Id="rId228" Type="http://schemas.openxmlformats.org/officeDocument/2006/relationships/customXml" Target="../ink/ink200.xml"/><Relationship Id="rId435" Type="http://schemas.openxmlformats.org/officeDocument/2006/relationships/customXml" Target="../ink/ink385.xml"/><Relationship Id="rId281" Type="http://schemas.openxmlformats.org/officeDocument/2006/relationships/customXml" Target="../ink/ink253.xml"/><Relationship Id="rId76" Type="http://schemas.openxmlformats.org/officeDocument/2006/relationships/customXml" Target="../ink/ink48.xml"/><Relationship Id="rId141" Type="http://schemas.openxmlformats.org/officeDocument/2006/relationships/customXml" Target="../ink/ink113.xml"/><Relationship Id="rId379" Type="http://schemas.openxmlformats.org/officeDocument/2006/relationships/customXml" Target="../ink/ink348.xml"/><Relationship Id="rId586" Type="http://schemas.openxmlformats.org/officeDocument/2006/relationships/image" Target="../media/image64.png"/><Relationship Id="rId7" Type="http://schemas.openxmlformats.org/officeDocument/2006/relationships/customXml" Target="../ink/ink1.xml"/><Relationship Id="rId239" Type="http://schemas.openxmlformats.org/officeDocument/2006/relationships/customXml" Target="../ink/ink211.xml"/><Relationship Id="rId446" Type="http://schemas.openxmlformats.org/officeDocument/2006/relationships/customXml" Target="../ink/ink392.xml"/><Relationship Id="rId292" Type="http://schemas.openxmlformats.org/officeDocument/2006/relationships/customXml" Target="../ink/ink264.xml"/><Relationship Id="rId306" Type="http://schemas.openxmlformats.org/officeDocument/2006/relationships/customXml" Target="../ink/ink278.xml"/><Relationship Id="rId87" Type="http://schemas.openxmlformats.org/officeDocument/2006/relationships/customXml" Target="../ink/ink59.xml"/><Relationship Id="rId597" Type="http://schemas.openxmlformats.org/officeDocument/2006/relationships/customXml" Target="../ink/ink415.xml"/><Relationship Id="rId152" Type="http://schemas.openxmlformats.org/officeDocument/2006/relationships/customXml" Target="../ink/ink124.xml"/><Relationship Id="rId14" Type="http://schemas.openxmlformats.org/officeDocument/2006/relationships/customXml" Target="../ink/ink5.xml"/><Relationship Id="rId317" Type="http://schemas.openxmlformats.org/officeDocument/2006/relationships/customXml" Target="../ink/ink289.xml"/><Relationship Id="rId731" Type="http://schemas.openxmlformats.org/officeDocument/2006/relationships/image" Target="../media/image6001.png"/><Relationship Id="rId98" Type="http://schemas.openxmlformats.org/officeDocument/2006/relationships/customXml" Target="../ink/ink70.xml"/><Relationship Id="rId121" Type="http://schemas.openxmlformats.org/officeDocument/2006/relationships/customXml" Target="../ink/ink93.xml"/><Relationship Id="rId163" Type="http://schemas.openxmlformats.org/officeDocument/2006/relationships/customXml" Target="../ink/ink135.xml"/><Relationship Id="rId219" Type="http://schemas.openxmlformats.org/officeDocument/2006/relationships/customXml" Target="../ink/ink191.xml"/><Relationship Id="rId370" Type="http://schemas.openxmlformats.org/officeDocument/2006/relationships/customXml" Target="../ink/ink341.xml"/><Relationship Id="rId426" Type="http://schemas.openxmlformats.org/officeDocument/2006/relationships/image" Target="../media/image48.png"/><Relationship Id="rId633" Type="http://schemas.openxmlformats.org/officeDocument/2006/relationships/customXml" Target="../ink/ink433.xml"/><Relationship Id="rId230" Type="http://schemas.openxmlformats.org/officeDocument/2006/relationships/customXml" Target="../ink/ink202.xml"/><Relationship Id="rId25" Type="http://schemas.openxmlformats.org/officeDocument/2006/relationships/image" Target="../media/image13.png"/><Relationship Id="rId67" Type="http://schemas.openxmlformats.org/officeDocument/2006/relationships/customXml" Target="../ink/ink40.xml"/><Relationship Id="rId272" Type="http://schemas.openxmlformats.org/officeDocument/2006/relationships/customXml" Target="../ink/ink244.xml"/><Relationship Id="rId328" Type="http://schemas.openxmlformats.org/officeDocument/2006/relationships/customXml" Target="../ink/ink300.xml"/><Relationship Id="rId577" Type="http://schemas.openxmlformats.org/officeDocument/2006/relationships/customXml" Target="../ink/ink405.xml"/><Relationship Id="rId742" Type="http://schemas.openxmlformats.org/officeDocument/2006/relationships/customXml" Target="../ink/ink441.xml"/><Relationship Id="rId132" Type="http://schemas.openxmlformats.org/officeDocument/2006/relationships/customXml" Target="../ink/ink104.xml"/><Relationship Id="rId174" Type="http://schemas.openxmlformats.org/officeDocument/2006/relationships/customXml" Target="../ink/ink146.xml"/><Relationship Id="rId381" Type="http://schemas.openxmlformats.org/officeDocument/2006/relationships/customXml" Target="../ink/ink350.xml"/><Relationship Id="rId602" Type="http://schemas.openxmlformats.org/officeDocument/2006/relationships/image" Target="../media/image72.png"/><Relationship Id="rId241" Type="http://schemas.openxmlformats.org/officeDocument/2006/relationships/customXml" Target="../ink/ink213.xml"/><Relationship Id="rId437" Type="http://schemas.openxmlformats.org/officeDocument/2006/relationships/customXml" Target="../ink/ink386.xml"/><Relationship Id="rId36" Type="http://schemas.openxmlformats.org/officeDocument/2006/relationships/customXml" Target="../ink/ink20.xml"/><Relationship Id="rId283" Type="http://schemas.openxmlformats.org/officeDocument/2006/relationships/customXml" Target="../ink/ink255.xml"/><Relationship Id="rId339" Type="http://schemas.openxmlformats.org/officeDocument/2006/relationships/customXml" Target="../ink/ink311.xml"/><Relationship Id="rId753" Type="http://schemas.openxmlformats.org/officeDocument/2006/relationships/customXml" Target="../ink/ink452.xml"/><Relationship Id="rId490" Type="http://schemas.openxmlformats.org/officeDocument/2006/relationships/image" Target="../media/image670.png"/><Relationship Id="rId78" Type="http://schemas.openxmlformats.org/officeDocument/2006/relationships/customXml" Target="../ink/ink50.xml"/><Relationship Id="rId101" Type="http://schemas.openxmlformats.org/officeDocument/2006/relationships/customXml" Target="../ink/ink73.xml"/><Relationship Id="rId143" Type="http://schemas.openxmlformats.org/officeDocument/2006/relationships/customXml" Target="../ink/ink115.xml"/><Relationship Id="rId185" Type="http://schemas.openxmlformats.org/officeDocument/2006/relationships/customXml" Target="../ink/ink157.xml"/><Relationship Id="rId350" Type="http://schemas.openxmlformats.org/officeDocument/2006/relationships/customXml" Target="../ink/ink322.xml"/><Relationship Id="rId406" Type="http://schemas.openxmlformats.org/officeDocument/2006/relationships/image" Target="../media/image38.png"/><Relationship Id="rId588" Type="http://schemas.openxmlformats.org/officeDocument/2006/relationships/image" Target="../media/image65.png"/><Relationship Id="rId9" Type="http://schemas.openxmlformats.org/officeDocument/2006/relationships/customXml" Target="../ink/ink2.xml"/><Relationship Id="rId210" Type="http://schemas.openxmlformats.org/officeDocument/2006/relationships/customXml" Target="../ink/ink182.xml"/><Relationship Id="rId392" Type="http://schemas.openxmlformats.org/officeDocument/2006/relationships/customXml" Target="../ink/ink361.xml"/><Relationship Id="rId448" Type="http://schemas.openxmlformats.org/officeDocument/2006/relationships/customXml" Target="../ink/ink393.xml"/><Relationship Id="rId613" Type="http://schemas.openxmlformats.org/officeDocument/2006/relationships/customXml" Target="../ink/ink423.xml"/><Relationship Id="rId252" Type="http://schemas.openxmlformats.org/officeDocument/2006/relationships/customXml" Target="../ink/ink224.xml"/><Relationship Id="rId294" Type="http://schemas.openxmlformats.org/officeDocument/2006/relationships/customXml" Target="../ink/ink266.xml"/><Relationship Id="rId308" Type="http://schemas.openxmlformats.org/officeDocument/2006/relationships/customXml" Target="../ink/ink280.xml"/><Relationship Id="rId47" Type="http://schemas.openxmlformats.org/officeDocument/2006/relationships/image" Target="../media/image24.png"/><Relationship Id="rId89" Type="http://schemas.openxmlformats.org/officeDocument/2006/relationships/customXml" Target="../ink/ink61.xml"/><Relationship Id="rId112" Type="http://schemas.openxmlformats.org/officeDocument/2006/relationships/customXml" Target="../ink/ink84.xml"/><Relationship Id="rId154" Type="http://schemas.openxmlformats.org/officeDocument/2006/relationships/customXml" Target="../ink/ink126.xml"/><Relationship Id="rId361" Type="http://schemas.openxmlformats.org/officeDocument/2006/relationships/customXml" Target="../ink/ink333.xml"/><Relationship Id="rId557" Type="http://schemas.openxmlformats.org/officeDocument/2006/relationships/customXml" Target="../ink/ink395.xml"/><Relationship Id="rId599" Type="http://schemas.openxmlformats.org/officeDocument/2006/relationships/customXml" Target="../ink/ink416.xml"/><Relationship Id="rId764" Type="http://schemas.openxmlformats.org/officeDocument/2006/relationships/customXml" Target="../ink/ink463.xml"/><Relationship Id="rId196" Type="http://schemas.openxmlformats.org/officeDocument/2006/relationships/customXml" Target="../ink/ink168.xml"/><Relationship Id="rId417" Type="http://schemas.openxmlformats.org/officeDocument/2006/relationships/customXml" Target="../ink/ink376.xml"/><Relationship Id="rId624" Type="http://schemas.openxmlformats.org/officeDocument/2006/relationships/image" Target="../media/image81.png"/><Relationship Id="rId16" Type="http://schemas.openxmlformats.org/officeDocument/2006/relationships/customXml" Target="../ink/ink7.xml"/><Relationship Id="rId221" Type="http://schemas.openxmlformats.org/officeDocument/2006/relationships/customXml" Target="../ink/ink193.xml"/><Relationship Id="rId263" Type="http://schemas.openxmlformats.org/officeDocument/2006/relationships/customXml" Target="../ink/ink235.xml"/><Relationship Id="rId319" Type="http://schemas.openxmlformats.org/officeDocument/2006/relationships/customXml" Target="../ink/ink291.xml"/><Relationship Id="rId58" Type="http://schemas.openxmlformats.org/officeDocument/2006/relationships/customXml" Target="../ink/ink34.xml"/><Relationship Id="rId123" Type="http://schemas.openxmlformats.org/officeDocument/2006/relationships/customXml" Target="../ink/ink95.xml"/><Relationship Id="rId330" Type="http://schemas.openxmlformats.org/officeDocument/2006/relationships/customXml" Target="../ink/ink302.xml"/><Relationship Id="rId568" Type="http://schemas.openxmlformats.org/officeDocument/2006/relationships/image" Target="../media/image6.png"/><Relationship Id="rId733" Type="http://schemas.openxmlformats.org/officeDocument/2006/relationships/image" Target="../media/image6012.png"/><Relationship Id="rId775" Type="http://schemas.openxmlformats.org/officeDocument/2006/relationships/image" Target="../media/image830.png"/><Relationship Id="rId165" Type="http://schemas.openxmlformats.org/officeDocument/2006/relationships/customXml" Target="../ink/ink137.xml"/><Relationship Id="rId372" Type="http://schemas.openxmlformats.org/officeDocument/2006/relationships/customXml" Target="../ink/ink342.xml"/><Relationship Id="rId428" Type="http://schemas.openxmlformats.org/officeDocument/2006/relationships/image" Target="../media/image49.png"/><Relationship Id="rId635" Type="http://schemas.openxmlformats.org/officeDocument/2006/relationships/customXml" Target="../ink/ink434.xml"/><Relationship Id="rId232" Type="http://schemas.openxmlformats.org/officeDocument/2006/relationships/customXml" Target="../ink/ink204.xml"/><Relationship Id="rId274" Type="http://schemas.openxmlformats.org/officeDocument/2006/relationships/customXml" Target="../ink/ink246.xml"/><Relationship Id="rId27" Type="http://schemas.openxmlformats.org/officeDocument/2006/relationships/image" Target="../media/image14.png"/><Relationship Id="rId69" Type="http://schemas.openxmlformats.org/officeDocument/2006/relationships/customXml" Target="../ink/ink41.xml"/><Relationship Id="rId134" Type="http://schemas.openxmlformats.org/officeDocument/2006/relationships/customXml" Target="../ink/ink106.xml"/><Relationship Id="rId579" Type="http://schemas.openxmlformats.org/officeDocument/2006/relationships/customXml" Target="../ink/ink406.xml"/><Relationship Id="rId744" Type="http://schemas.openxmlformats.org/officeDocument/2006/relationships/customXml" Target="../ink/ink443.xml"/><Relationship Id="rId80" Type="http://schemas.openxmlformats.org/officeDocument/2006/relationships/customXml" Target="../ink/ink52.xml"/><Relationship Id="rId176" Type="http://schemas.openxmlformats.org/officeDocument/2006/relationships/customXml" Target="../ink/ink148.xml"/><Relationship Id="rId341" Type="http://schemas.openxmlformats.org/officeDocument/2006/relationships/customXml" Target="../ink/ink313.xml"/><Relationship Id="rId383" Type="http://schemas.openxmlformats.org/officeDocument/2006/relationships/customXml" Target="../ink/ink352.xml"/><Relationship Id="rId439" Type="http://schemas.openxmlformats.org/officeDocument/2006/relationships/customXml" Target="../ink/ink387.xml"/><Relationship Id="rId590" Type="http://schemas.openxmlformats.org/officeDocument/2006/relationships/image" Target="../media/image66.png"/><Relationship Id="rId604" Type="http://schemas.openxmlformats.org/officeDocument/2006/relationships/image" Target="../media/image73.png"/><Relationship Id="rId201" Type="http://schemas.openxmlformats.org/officeDocument/2006/relationships/customXml" Target="../ink/ink173.xml"/><Relationship Id="rId243" Type="http://schemas.openxmlformats.org/officeDocument/2006/relationships/customXml" Target="../ink/ink215.xml"/><Relationship Id="rId285" Type="http://schemas.openxmlformats.org/officeDocument/2006/relationships/customXml" Target="../ink/ink257.xml"/><Relationship Id="rId450" Type="http://schemas.openxmlformats.org/officeDocument/2006/relationships/customXml" Target="../ink/ink394.xml"/><Relationship Id="rId38" Type="http://schemas.openxmlformats.org/officeDocument/2006/relationships/customXml" Target="../ink/ink21.xml"/><Relationship Id="rId103" Type="http://schemas.openxmlformats.org/officeDocument/2006/relationships/customXml" Target="../ink/ink75.xml"/><Relationship Id="rId310" Type="http://schemas.openxmlformats.org/officeDocument/2006/relationships/customXml" Target="../ink/ink282.xml"/><Relationship Id="rId755" Type="http://schemas.openxmlformats.org/officeDocument/2006/relationships/customXml" Target="../ink/ink454.xml"/><Relationship Id="rId492" Type="http://schemas.openxmlformats.org/officeDocument/2006/relationships/image" Target="../media/image680.png"/><Relationship Id="rId91" Type="http://schemas.openxmlformats.org/officeDocument/2006/relationships/customXml" Target="../ink/ink63.xml"/><Relationship Id="rId145" Type="http://schemas.openxmlformats.org/officeDocument/2006/relationships/customXml" Target="../ink/ink117.xml"/><Relationship Id="rId187" Type="http://schemas.openxmlformats.org/officeDocument/2006/relationships/customXml" Target="../ink/ink159.xml"/><Relationship Id="rId352" Type="http://schemas.openxmlformats.org/officeDocument/2006/relationships/customXml" Target="../ink/ink324.xml"/><Relationship Id="rId394" Type="http://schemas.openxmlformats.org/officeDocument/2006/relationships/customXml" Target="../ink/ink363.xml"/><Relationship Id="rId408" Type="http://schemas.openxmlformats.org/officeDocument/2006/relationships/image" Target="../media/image39.png"/><Relationship Id="rId615" Type="http://schemas.openxmlformats.org/officeDocument/2006/relationships/customXml" Target="../ink/ink424.xml"/><Relationship Id="rId212" Type="http://schemas.openxmlformats.org/officeDocument/2006/relationships/customXml" Target="../ink/ink184.xml"/><Relationship Id="rId254" Type="http://schemas.openxmlformats.org/officeDocument/2006/relationships/customXml" Target="../ink/ink226.xml"/><Relationship Id="rId49" Type="http://schemas.openxmlformats.org/officeDocument/2006/relationships/customXml" Target="../ink/ink27.xml"/><Relationship Id="rId114" Type="http://schemas.openxmlformats.org/officeDocument/2006/relationships/customXml" Target="../ink/ink86.xml"/><Relationship Id="rId296" Type="http://schemas.openxmlformats.org/officeDocument/2006/relationships/customXml" Target="../ink/ink268.xml"/><Relationship Id="rId559" Type="http://schemas.openxmlformats.org/officeDocument/2006/relationships/customXml" Target="../ink/ink396.xml"/><Relationship Id="rId766" Type="http://schemas.openxmlformats.org/officeDocument/2006/relationships/customXml" Target="../ink/ink465.xml"/><Relationship Id="rId60" Type="http://schemas.openxmlformats.org/officeDocument/2006/relationships/customXml" Target="../ink/ink36.xml"/><Relationship Id="rId156" Type="http://schemas.openxmlformats.org/officeDocument/2006/relationships/customXml" Target="../ink/ink128.xml"/><Relationship Id="rId198" Type="http://schemas.openxmlformats.org/officeDocument/2006/relationships/customXml" Target="../ink/ink170.xml"/><Relationship Id="rId321" Type="http://schemas.openxmlformats.org/officeDocument/2006/relationships/customXml" Target="../ink/ink293.xml"/><Relationship Id="rId363" Type="http://schemas.openxmlformats.org/officeDocument/2006/relationships/customXml" Target="../ink/ink335.xml"/><Relationship Id="rId419" Type="http://schemas.openxmlformats.org/officeDocument/2006/relationships/customXml" Target="../ink/ink377.xml"/><Relationship Id="rId570" Type="http://schemas.openxmlformats.org/officeDocument/2006/relationships/image" Target="../media/image7.png"/><Relationship Id="rId626" Type="http://schemas.openxmlformats.org/officeDocument/2006/relationships/image" Target="../media/image82.png"/><Relationship Id="rId223" Type="http://schemas.openxmlformats.org/officeDocument/2006/relationships/customXml" Target="../ink/ink195.xml"/><Relationship Id="rId430" Type="http://schemas.openxmlformats.org/officeDocument/2006/relationships/image" Target="../media/image50.png"/><Relationship Id="rId18" Type="http://schemas.openxmlformats.org/officeDocument/2006/relationships/customXml" Target="../ink/ink9.xml"/><Relationship Id="rId265" Type="http://schemas.openxmlformats.org/officeDocument/2006/relationships/customXml" Target="../ink/ink237.xml"/><Relationship Id="rId735" Type="http://schemas.openxmlformats.org/officeDocument/2006/relationships/image" Target="../media/image6021.png"/><Relationship Id="rId472" Type="http://schemas.openxmlformats.org/officeDocument/2006/relationships/image" Target="../media/image580.png"/><Relationship Id="rId125" Type="http://schemas.openxmlformats.org/officeDocument/2006/relationships/customXml" Target="../ink/ink97.xml"/><Relationship Id="rId167" Type="http://schemas.openxmlformats.org/officeDocument/2006/relationships/customXml" Target="../ink/ink139.xml"/><Relationship Id="rId332" Type="http://schemas.openxmlformats.org/officeDocument/2006/relationships/customXml" Target="../ink/ink304.xml"/><Relationship Id="rId374" Type="http://schemas.openxmlformats.org/officeDocument/2006/relationships/customXml" Target="../ink/ink343.xml"/><Relationship Id="rId581" Type="http://schemas.openxmlformats.org/officeDocument/2006/relationships/customXml" Target="../ink/ink407.xml"/><Relationship Id="rId777" Type="http://schemas.openxmlformats.org/officeDocument/2006/relationships/image" Target="../media/image840.png"/><Relationship Id="rId71" Type="http://schemas.openxmlformats.org/officeDocument/2006/relationships/customXml" Target="../ink/ink43.xml"/><Relationship Id="rId234" Type="http://schemas.openxmlformats.org/officeDocument/2006/relationships/customXml" Target="../ink/ink206.xml"/><Relationship Id="rId2" Type="http://schemas.openxmlformats.org/officeDocument/2006/relationships/notesSlide" Target="../notesSlides/notesSlide2.xml"/><Relationship Id="rId29" Type="http://schemas.openxmlformats.org/officeDocument/2006/relationships/image" Target="../media/image15.png"/><Relationship Id="rId276" Type="http://schemas.openxmlformats.org/officeDocument/2006/relationships/customXml" Target="../ink/ink248.xml"/><Relationship Id="rId441" Type="http://schemas.openxmlformats.org/officeDocument/2006/relationships/customXml" Target="../ink/ink389.xml"/><Relationship Id="rId746" Type="http://schemas.openxmlformats.org/officeDocument/2006/relationships/customXml" Target="../ink/ink445.xml"/><Relationship Id="rId40" Type="http://schemas.openxmlformats.org/officeDocument/2006/relationships/customXml" Target="../ink/ink22.xml"/><Relationship Id="rId136" Type="http://schemas.openxmlformats.org/officeDocument/2006/relationships/customXml" Target="../ink/ink108.xml"/><Relationship Id="rId178" Type="http://schemas.openxmlformats.org/officeDocument/2006/relationships/customXml" Target="../ink/ink150.xml"/><Relationship Id="rId301" Type="http://schemas.openxmlformats.org/officeDocument/2006/relationships/customXml" Target="../ink/ink273.xml"/><Relationship Id="rId343" Type="http://schemas.openxmlformats.org/officeDocument/2006/relationships/customXml" Target="../ink/ink315.xml"/><Relationship Id="rId82" Type="http://schemas.openxmlformats.org/officeDocument/2006/relationships/customXml" Target="../ink/ink54.xml"/><Relationship Id="rId203" Type="http://schemas.openxmlformats.org/officeDocument/2006/relationships/customXml" Target="../ink/ink175.xml"/><Relationship Id="rId385" Type="http://schemas.openxmlformats.org/officeDocument/2006/relationships/customXml" Target="../ink/ink354.xml"/><Relationship Id="rId592" Type="http://schemas.openxmlformats.org/officeDocument/2006/relationships/image" Target="../media/image67.png"/><Relationship Id="rId606" Type="http://schemas.openxmlformats.org/officeDocument/2006/relationships/image" Target="../media/image114.png"/><Relationship Id="rId245" Type="http://schemas.openxmlformats.org/officeDocument/2006/relationships/customXml" Target="../ink/ink217.xml"/><Relationship Id="rId287" Type="http://schemas.openxmlformats.org/officeDocument/2006/relationships/customXml" Target="../ink/ink259.xml"/><Relationship Id="rId410" Type="http://schemas.openxmlformats.org/officeDocument/2006/relationships/image" Target="../media/image40.png"/><Relationship Id="rId494" Type="http://schemas.openxmlformats.org/officeDocument/2006/relationships/image" Target="../media/image690.png"/><Relationship Id="rId105" Type="http://schemas.openxmlformats.org/officeDocument/2006/relationships/customXml" Target="../ink/ink77.xml"/><Relationship Id="rId147" Type="http://schemas.openxmlformats.org/officeDocument/2006/relationships/customXml" Target="../ink/ink119.xml"/><Relationship Id="rId312" Type="http://schemas.openxmlformats.org/officeDocument/2006/relationships/customXml" Target="../ink/ink284.xml"/><Relationship Id="rId354" Type="http://schemas.openxmlformats.org/officeDocument/2006/relationships/customXml" Target="../ink/ink326.xml"/><Relationship Id="rId757" Type="http://schemas.openxmlformats.org/officeDocument/2006/relationships/customXml" Target="../ink/ink456.xml"/><Relationship Id="rId51" Type="http://schemas.openxmlformats.org/officeDocument/2006/relationships/customXml" Target="../ink/ink28.xml"/><Relationship Id="rId93" Type="http://schemas.openxmlformats.org/officeDocument/2006/relationships/customXml" Target="../ink/ink65.xml"/><Relationship Id="rId189" Type="http://schemas.openxmlformats.org/officeDocument/2006/relationships/customXml" Target="../ink/ink161.xml"/><Relationship Id="rId396" Type="http://schemas.openxmlformats.org/officeDocument/2006/relationships/customXml" Target="../ink/ink365.xml"/><Relationship Id="rId561" Type="http://schemas.openxmlformats.org/officeDocument/2006/relationships/customXml" Target="../ink/ink397.xml"/><Relationship Id="rId617" Type="http://schemas.openxmlformats.org/officeDocument/2006/relationships/customXml" Target="../ink/ink425.xml"/><Relationship Id="rId214" Type="http://schemas.openxmlformats.org/officeDocument/2006/relationships/customXml" Target="../ink/ink186.xml"/><Relationship Id="rId256" Type="http://schemas.openxmlformats.org/officeDocument/2006/relationships/customXml" Target="../ink/ink228.xml"/><Relationship Id="rId298" Type="http://schemas.openxmlformats.org/officeDocument/2006/relationships/customXml" Target="../ink/ink270.xml"/><Relationship Id="rId421" Type="http://schemas.openxmlformats.org/officeDocument/2006/relationships/customXml" Target="../ink/ink378.xml"/><Relationship Id="rId116" Type="http://schemas.openxmlformats.org/officeDocument/2006/relationships/customXml" Target="../ink/ink88.xml"/><Relationship Id="rId158" Type="http://schemas.openxmlformats.org/officeDocument/2006/relationships/customXml" Target="../ink/ink130.xml"/><Relationship Id="rId323" Type="http://schemas.openxmlformats.org/officeDocument/2006/relationships/customXml" Target="../ink/ink295.xml"/><Relationship Id="rId530" Type="http://schemas.openxmlformats.org/officeDocument/2006/relationships/image" Target="../media/image765.png"/><Relationship Id="rId768" Type="http://schemas.openxmlformats.org/officeDocument/2006/relationships/customXml" Target="../ink/ink466.xml"/><Relationship Id="rId20" Type="http://schemas.openxmlformats.org/officeDocument/2006/relationships/customXml" Target="../ink/ink11.xml"/><Relationship Id="rId62" Type="http://schemas.openxmlformats.org/officeDocument/2006/relationships/image" Target="../media/image27.png"/><Relationship Id="rId365" Type="http://schemas.openxmlformats.org/officeDocument/2006/relationships/customXml" Target="../ink/ink337.xml"/><Relationship Id="rId572" Type="http://schemas.openxmlformats.org/officeDocument/2006/relationships/image" Target="../media/image8.png"/><Relationship Id="rId628" Type="http://schemas.openxmlformats.org/officeDocument/2006/relationships/image" Target="../media/image83.png"/><Relationship Id="rId225" Type="http://schemas.openxmlformats.org/officeDocument/2006/relationships/customXml" Target="../ink/ink197.xml"/><Relationship Id="rId267" Type="http://schemas.openxmlformats.org/officeDocument/2006/relationships/customXml" Target="../ink/ink239.xml"/><Relationship Id="rId432" Type="http://schemas.openxmlformats.org/officeDocument/2006/relationships/image" Target="../media/image51.png"/><Relationship Id="rId474" Type="http://schemas.openxmlformats.org/officeDocument/2006/relationships/image" Target="../media/image590.png"/><Relationship Id="rId127" Type="http://schemas.openxmlformats.org/officeDocument/2006/relationships/customXml" Target="../ink/ink99.xml"/><Relationship Id="rId737" Type="http://schemas.openxmlformats.org/officeDocument/2006/relationships/image" Target="../media/image129.png"/><Relationship Id="rId779" Type="http://schemas.openxmlformats.org/officeDocument/2006/relationships/image" Target="../media/image850.png"/><Relationship Id="rId31" Type="http://schemas.openxmlformats.org/officeDocument/2006/relationships/image" Target="../media/image16.png"/><Relationship Id="rId73" Type="http://schemas.openxmlformats.org/officeDocument/2006/relationships/customXml" Target="../ink/ink45.xml"/><Relationship Id="rId169" Type="http://schemas.openxmlformats.org/officeDocument/2006/relationships/customXml" Target="../ink/ink141.xml"/><Relationship Id="rId334" Type="http://schemas.openxmlformats.org/officeDocument/2006/relationships/customXml" Target="../ink/ink306.xml"/><Relationship Id="rId376" Type="http://schemas.openxmlformats.org/officeDocument/2006/relationships/customXml" Target="../ink/ink345.xml"/><Relationship Id="rId583" Type="http://schemas.openxmlformats.org/officeDocument/2006/relationships/customXml" Target="../ink/ink408.xml"/><Relationship Id="rId4" Type="http://schemas.openxmlformats.org/officeDocument/2006/relationships/image" Target="../media/image2.png"/><Relationship Id="rId180" Type="http://schemas.openxmlformats.org/officeDocument/2006/relationships/customXml" Target="../ink/ink152.xml"/><Relationship Id="rId236" Type="http://schemas.openxmlformats.org/officeDocument/2006/relationships/customXml" Target="../ink/ink208.xml"/><Relationship Id="rId278" Type="http://schemas.openxmlformats.org/officeDocument/2006/relationships/customXml" Target="../ink/ink250.xml"/><Relationship Id="rId401" Type="http://schemas.openxmlformats.org/officeDocument/2006/relationships/customXml" Target="../ink/ink368.xml"/><Relationship Id="rId443" Type="http://schemas.openxmlformats.org/officeDocument/2006/relationships/image" Target="../media/image55.png"/><Relationship Id="rId303" Type="http://schemas.openxmlformats.org/officeDocument/2006/relationships/customXml" Target="../ink/ink275.xml"/><Relationship Id="rId748" Type="http://schemas.openxmlformats.org/officeDocument/2006/relationships/customXml" Target="../ink/ink447.xml"/><Relationship Id="rId42" Type="http://schemas.openxmlformats.org/officeDocument/2006/relationships/customXml" Target="../ink/ink23.xml"/><Relationship Id="rId84" Type="http://schemas.openxmlformats.org/officeDocument/2006/relationships/customXml" Target="../ink/ink56.xml"/><Relationship Id="rId138" Type="http://schemas.openxmlformats.org/officeDocument/2006/relationships/customXml" Target="../ink/ink110.xml"/><Relationship Id="rId345" Type="http://schemas.openxmlformats.org/officeDocument/2006/relationships/customXml" Target="../ink/ink317.xml"/><Relationship Id="rId387" Type="http://schemas.openxmlformats.org/officeDocument/2006/relationships/customXml" Target="../ink/ink356.xml"/><Relationship Id="rId594" Type="http://schemas.openxmlformats.org/officeDocument/2006/relationships/image" Target="../media/image68.png"/><Relationship Id="rId608" Type="http://schemas.openxmlformats.org/officeDocument/2006/relationships/image" Target="../media/image115.png"/><Relationship Id="rId191" Type="http://schemas.openxmlformats.org/officeDocument/2006/relationships/customXml" Target="../ink/ink163.xml"/><Relationship Id="rId205" Type="http://schemas.openxmlformats.org/officeDocument/2006/relationships/customXml" Target="../ink/ink177.xml"/><Relationship Id="rId247" Type="http://schemas.openxmlformats.org/officeDocument/2006/relationships/customXml" Target="../ink/ink219.xml"/><Relationship Id="rId412" Type="http://schemas.openxmlformats.org/officeDocument/2006/relationships/image" Target="../media/image41.png"/><Relationship Id="rId107" Type="http://schemas.openxmlformats.org/officeDocument/2006/relationships/customXml" Target="../ink/ink79.xml"/><Relationship Id="rId289" Type="http://schemas.openxmlformats.org/officeDocument/2006/relationships/customXml" Target="../ink/ink261.xml"/><Relationship Id="rId759" Type="http://schemas.openxmlformats.org/officeDocument/2006/relationships/customXml" Target="../ink/ink458.xml"/><Relationship Id="rId11" Type="http://schemas.openxmlformats.org/officeDocument/2006/relationships/customXml" Target="../ink/ink3.xml"/><Relationship Id="rId53" Type="http://schemas.openxmlformats.org/officeDocument/2006/relationships/customXml" Target="../ink/ink29.xml"/><Relationship Id="rId149" Type="http://schemas.openxmlformats.org/officeDocument/2006/relationships/customXml" Target="../ink/ink121.xml"/><Relationship Id="rId314" Type="http://schemas.openxmlformats.org/officeDocument/2006/relationships/customXml" Target="../ink/ink286.xml"/><Relationship Id="rId356" Type="http://schemas.openxmlformats.org/officeDocument/2006/relationships/customXml" Target="../ink/ink328.xml"/><Relationship Id="rId398" Type="http://schemas.openxmlformats.org/officeDocument/2006/relationships/image" Target="../media/image34.png"/><Relationship Id="rId563" Type="http://schemas.openxmlformats.org/officeDocument/2006/relationships/customXml" Target="../ink/ink398.xml"/><Relationship Id="rId619" Type="http://schemas.openxmlformats.org/officeDocument/2006/relationships/customXml" Target="../ink/ink426.xml"/><Relationship Id="rId770" Type="http://schemas.openxmlformats.org/officeDocument/2006/relationships/customXml" Target="../ink/ink467.xml"/><Relationship Id="rId95" Type="http://schemas.openxmlformats.org/officeDocument/2006/relationships/customXml" Target="../ink/ink67.xml"/><Relationship Id="rId160" Type="http://schemas.openxmlformats.org/officeDocument/2006/relationships/customXml" Target="../ink/ink132.xml"/><Relationship Id="rId216" Type="http://schemas.openxmlformats.org/officeDocument/2006/relationships/customXml" Target="../ink/ink188.xml"/><Relationship Id="rId423" Type="http://schemas.openxmlformats.org/officeDocument/2006/relationships/customXml" Target="../ink/ink379.xml"/><Relationship Id="rId258" Type="http://schemas.openxmlformats.org/officeDocument/2006/relationships/customXml" Target="../ink/ink230.xml"/><Relationship Id="rId630" Type="http://schemas.openxmlformats.org/officeDocument/2006/relationships/image" Target="../media/image84.png"/><Relationship Id="rId22" Type="http://schemas.openxmlformats.org/officeDocument/2006/relationships/customXml" Target="../ink/ink13.xml"/><Relationship Id="rId64" Type="http://schemas.openxmlformats.org/officeDocument/2006/relationships/image" Target="../media/image28.png"/><Relationship Id="rId118" Type="http://schemas.openxmlformats.org/officeDocument/2006/relationships/customXml" Target="../ink/ink90.xml"/><Relationship Id="rId325" Type="http://schemas.openxmlformats.org/officeDocument/2006/relationships/customXml" Target="../ink/ink297.xml"/><Relationship Id="rId367" Type="http://schemas.openxmlformats.org/officeDocument/2006/relationships/customXml" Target="../ink/ink339.xml"/><Relationship Id="rId574" Type="http://schemas.openxmlformats.org/officeDocument/2006/relationships/image" Target="../media/image58.png"/><Relationship Id="rId532" Type="http://schemas.openxmlformats.org/officeDocument/2006/relationships/image" Target="../media/image7711.png"/><Relationship Id="rId171" Type="http://schemas.openxmlformats.org/officeDocument/2006/relationships/customXml" Target="../ink/ink143.xml"/><Relationship Id="rId227" Type="http://schemas.openxmlformats.org/officeDocument/2006/relationships/customXml" Target="../ink/ink199.xml"/><Relationship Id="rId781" Type="http://schemas.openxmlformats.org/officeDocument/2006/relationships/image" Target="../media/image86.png"/><Relationship Id="rId269" Type="http://schemas.openxmlformats.org/officeDocument/2006/relationships/customXml" Target="../ink/ink241.xml"/><Relationship Id="rId434" Type="http://schemas.openxmlformats.org/officeDocument/2006/relationships/image" Target="../media/image52.png"/><Relationship Id="rId739" Type="http://schemas.openxmlformats.org/officeDocument/2006/relationships/image" Target="../media/image130.png"/><Relationship Id="rId476" Type="http://schemas.openxmlformats.org/officeDocument/2006/relationships/image" Target="../media/image600.png"/><Relationship Id="rId33" Type="http://schemas.openxmlformats.org/officeDocument/2006/relationships/image" Target="../media/image17.png"/><Relationship Id="rId129" Type="http://schemas.openxmlformats.org/officeDocument/2006/relationships/customXml" Target="../ink/ink101.xml"/><Relationship Id="rId280" Type="http://schemas.openxmlformats.org/officeDocument/2006/relationships/customXml" Target="../ink/ink252.xml"/><Relationship Id="rId336" Type="http://schemas.openxmlformats.org/officeDocument/2006/relationships/customXml" Target="../ink/ink308.xml"/><Relationship Id="rId501" Type="http://schemas.openxmlformats.org/officeDocument/2006/relationships/image" Target="../media/image720.png"/><Relationship Id="rId75" Type="http://schemas.openxmlformats.org/officeDocument/2006/relationships/customXml" Target="../ink/ink47.xml"/><Relationship Id="rId140" Type="http://schemas.openxmlformats.org/officeDocument/2006/relationships/customXml" Target="../ink/ink112.xml"/><Relationship Id="rId182" Type="http://schemas.openxmlformats.org/officeDocument/2006/relationships/customXml" Target="../ink/ink154.xml"/><Relationship Id="rId378" Type="http://schemas.openxmlformats.org/officeDocument/2006/relationships/customXml" Target="../ink/ink347.xml"/><Relationship Id="rId403" Type="http://schemas.openxmlformats.org/officeDocument/2006/relationships/customXml" Target="../ink/ink369.xml"/><Relationship Id="rId585" Type="http://schemas.openxmlformats.org/officeDocument/2006/relationships/customXml" Target="../ink/ink409.xml"/><Relationship Id="rId750" Type="http://schemas.openxmlformats.org/officeDocument/2006/relationships/customXml" Target="../ink/ink449.xml"/><Relationship Id="rId6" Type="http://schemas.openxmlformats.org/officeDocument/2006/relationships/image" Target="../media/image4.png"/><Relationship Id="rId238" Type="http://schemas.openxmlformats.org/officeDocument/2006/relationships/customXml" Target="../ink/ink210.xml"/><Relationship Id="rId445" Type="http://schemas.openxmlformats.org/officeDocument/2006/relationships/image" Target="../media/image56.png"/><Relationship Id="rId610" Type="http://schemas.openxmlformats.org/officeDocument/2006/relationships/image" Target="../media/image74.png"/><Relationship Id="rId291" Type="http://schemas.openxmlformats.org/officeDocument/2006/relationships/customXml" Target="../ink/ink263.xml"/><Relationship Id="rId305" Type="http://schemas.openxmlformats.org/officeDocument/2006/relationships/customXml" Target="../ink/ink277.xml"/><Relationship Id="rId347" Type="http://schemas.openxmlformats.org/officeDocument/2006/relationships/customXml" Target="../ink/ink319.xml"/><Relationship Id="rId44" Type="http://schemas.openxmlformats.org/officeDocument/2006/relationships/customXml" Target="../ink/ink24.xml"/><Relationship Id="rId86" Type="http://schemas.openxmlformats.org/officeDocument/2006/relationships/customXml" Target="../ink/ink58.xml"/><Relationship Id="rId151" Type="http://schemas.openxmlformats.org/officeDocument/2006/relationships/customXml" Target="../ink/ink123.xml"/><Relationship Id="rId389" Type="http://schemas.openxmlformats.org/officeDocument/2006/relationships/customXml" Target="../ink/ink358.xml"/><Relationship Id="rId596" Type="http://schemas.openxmlformats.org/officeDocument/2006/relationships/image" Target="../media/image69.png"/><Relationship Id="rId761" Type="http://schemas.openxmlformats.org/officeDocument/2006/relationships/customXml" Target="../ink/ink460.xml"/><Relationship Id="rId193" Type="http://schemas.openxmlformats.org/officeDocument/2006/relationships/customXml" Target="../ink/ink165.xml"/><Relationship Id="rId207" Type="http://schemas.openxmlformats.org/officeDocument/2006/relationships/customXml" Target="../ink/ink179.xml"/><Relationship Id="rId249" Type="http://schemas.openxmlformats.org/officeDocument/2006/relationships/customXml" Target="../ink/ink221.xml"/><Relationship Id="rId414" Type="http://schemas.openxmlformats.org/officeDocument/2006/relationships/image" Target="../media/image42.png"/><Relationship Id="rId621" Type="http://schemas.openxmlformats.org/officeDocument/2006/relationships/customXml" Target="../ink/ink427.xml"/><Relationship Id="rId13" Type="http://schemas.openxmlformats.org/officeDocument/2006/relationships/customXml" Target="../ink/ink4.xml"/><Relationship Id="rId109" Type="http://schemas.openxmlformats.org/officeDocument/2006/relationships/customXml" Target="../ink/ink81.xml"/><Relationship Id="rId260" Type="http://schemas.openxmlformats.org/officeDocument/2006/relationships/customXml" Target="../ink/ink232.xml"/><Relationship Id="rId316" Type="http://schemas.openxmlformats.org/officeDocument/2006/relationships/customXml" Target="../ink/ink288.xml"/><Relationship Id="rId55" Type="http://schemas.openxmlformats.org/officeDocument/2006/relationships/customXml" Target="../ink/ink31.xml"/><Relationship Id="rId97" Type="http://schemas.openxmlformats.org/officeDocument/2006/relationships/customXml" Target="../ink/ink69.xml"/><Relationship Id="rId120" Type="http://schemas.openxmlformats.org/officeDocument/2006/relationships/customXml" Target="../ink/ink92.xml"/><Relationship Id="rId358" Type="http://schemas.openxmlformats.org/officeDocument/2006/relationships/customXml" Target="../ink/ink330.xml"/><Relationship Id="rId565" Type="http://schemas.openxmlformats.org/officeDocument/2006/relationships/customXml" Target="../ink/ink399.xml"/><Relationship Id="rId772" Type="http://schemas.openxmlformats.org/officeDocument/2006/relationships/customXml" Target="../ink/ink468.xml"/><Relationship Id="rId162" Type="http://schemas.openxmlformats.org/officeDocument/2006/relationships/customXml" Target="../ink/ink134.xml"/><Relationship Id="rId218" Type="http://schemas.openxmlformats.org/officeDocument/2006/relationships/customXml" Target="../ink/ink190.xml"/><Relationship Id="rId425" Type="http://schemas.openxmlformats.org/officeDocument/2006/relationships/customXml" Target="../ink/ink380.xml"/><Relationship Id="rId632" Type="http://schemas.openxmlformats.org/officeDocument/2006/relationships/image" Target="../media/image85.png"/><Relationship Id="rId271" Type="http://schemas.openxmlformats.org/officeDocument/2006/relationships/customXml" Target="../ink/ink243.xml"/><Relationship Id="rId24" Type="http://schemas.openxmlformats.org/officeDocument/2006/relationships/customXml" Target="../ink/ink14.xml"/><Relationship Id="rId66" Type="http://schemas.openxmlformats.org/officeDocument/2006/relationships/image" Target="../media/image29.png"/><Relationship Id="rId131" Type="http://schemas.openxmlformats.org/officeDocument/2006/relationships/customXml" Target="../ink/ink103.xml"/><Relationship Id="rId327" Type="http://schemas.openxmlformats.org/officeDocument/2006/relationships/customXml" Target="../ink/ink299.xml"/><Relationship Id="rId369" Type="http://schemas.openxmlformats.org/officeDocument/2006/relationships/image" Target="../media/image31.png"/><Relationship Id="rId576" Type="http://schemas.openxmlformats.org/officeDocument/2006/relationships/image" Target="../media/image59.png"/><Relationship Id="rId741" Type="http://schemas.openxmlformats.org/officeDocument/2006/relationships/customXml" Target="../ink/ink440.xml"/><Relationship Id="rId534" Type="http://schemas.openxmlformats.org/officeDocument/2006/relationships/image" Target="../media/image781.png"/><Relationship Id="rId783" Type="http://schemas.openxmlformats.org/officeDocument/2006/relationships/image" Target="../media/image87.png"/><Relationship Id="rId173" Type="http://schemas.openxmlformats.org/officeDocument/2006/relationships/customXml" Target="../ink/ink145.xml"/><Relationship Id="rId229" Type="http://schemas.openxmlformats.org/officeDocument/2006/relationships/customXml" Target="../ink/ink201.xml"/><Relationship Id="rId380" Type="http://schemas.openxmlformats.org/officeDocument/2006/relationships/customXml" Target="../ink/ink349.xml"/><Relationship Id="rId436" Type="http://schemas.openxmlformats.org/officeDocument/2006/relationships/image" Target="../media/image53.png"/><Relationship Id="rId601" Type="http://schemas.openxmlformats.org/officeDocument/2006/relationships/customXml" Target="../ink/ink417.xml"/><Relationship Id="rId240" Type="http://schemas.openxmlformats.org/officeDocument/2006/relationships/customXml" Target="../ink/ink212.xml"/><Relationship Id="rId478" Type="http://schemas.openxmlformats.org/officeDocument/2006/relationships/image" Target="../media/image610.png"/><Relationship Id="rId35" Type="http://schemas.openxmlformats.org/officeDocument/2006/relationships/image" Target="../media/image18.png"/><Relationship Id="rId77" Type="http://schemas.openxmlformats.org/officeDocument/2006/relationships/customXml" Target="../ink/ink49.xml"/><Relationship Id="rId100" Type="http://schemas.openxmlformats.org/officeDocument/2006/relationships/customXml" Target="../ink/ink72.xml"/><Relationship Id="rId282" Type="http://schemas.openxmlformats.org/officeDocument/2006/relationships/customXml" Target="../ink/ink254.xml"/><Relationship Id="rId338" Type="http://schemas.openxmlformats.org/officeDocument/2006/relationships/customXml" Target="../ink/ink310.xml"/><Relationship Id="rId587" Type="http://schemas.openxmlformats.org/officeDocument/2006/relationships/customXml" Target="../ink/ink410.xml"/><Relationship Id="rId752" Type="http://schemas.openxmlformats.org/officeDocument/2006/relationships/customXml" Target="../ink/ink451.xml"/><Relationship Id="rId503" Type="http://schemas.openxmlformats.org/officeDocument/2006/relationships/image" Target="../media/image730.png"/><Relationship Id="rId8" Type="http://schemas.openxmlformats.org/officeDocument/2006/relationships/image" Target="../media/image9.png"/><Relationship Id="rId142" Type="http://schemas.openxmlformats.org/officeDocument/2006/relationships/customXml" Target="../ink/ink114.xml"/><Relationship Id="rId184" Type="http://schemas.openxmlformats.org/officeDocument/2006/relationships/customXml" Target="../ink/ink156.xml"/><Relationship Id="rId391" Type="http://schemas.openxmlformats.org/officeDocument/2006/relationships/customXml" Target="../ink/ink360.xml"/><Relationship Id="rId405" Type="http://schemas.openxmlformats.org/officeDocument/2006/relationships/customXml" Target="../ink/ink370.xml"/><Relationship Id="rId447" Type="http://schemas.openxmlformats.org/officeDocument/2006/relationships/image" Target="../media/image57.png"/><Relationship Id="rId612" Type="http://schemas.openxmlformats.org/officeDocument/2006/relationships/image" Target="../media/image75.png"/><Relationship Id="rId251" Type="http://schemas.openxmlformats.org/officeDocument/2006/relationships/customXml" Target="../ink/ink223.xml"/><Relationship Id="rId46" Type="http://schemas.openxmlformats.org/officeDocument/2006/relationships/customXml" Target="../ink/ink25.xml"/><Relationship Id="rId293" Type="http://schemas.openxmlformats.org/officeDocument/2006/relationships/customXml" Target="../ink/ink265.xml"/><Relationship Id="rId307" Type="http://schemas.openxmlformats.org/officeDocument/2006/relationships/customXml" Target="../ink/ink279.xml"/><Relationship Id="rId349" Type="http://schemas.openxmlformats.org/officeDocument/2006/relationships/customXml" Target="../ink/ink321.xml"/><Relationship Id="rId556" Type="http://schemas.openxmlformats.org/officeDocument/2006/relationships/image" Target="../media/image89.png"/><Relationship Id="rId763" Type="http://schemas.openxmlformats.org/officeDocument/2006/relationships/customXml" Target="../ink/ink462.xml"/><Relationship Id="rId88" Type="http://schemas.openxmlformats.org/officeDocument/2006/relationships/customXml" Target="../ink/ink60.xml"/><Relationship Id="rId111" Type="http://schemas.openxmlformats.org/officeDocument/2006/relationships/customXml" Target="../ink/ink83.xml"/><Relationship Id="rId153" Type="http://schemas.openxmlformats.org/officeDocument/2006/relationships/customXml" Target="../ink/ink125.xml"/><Relationship Id="rId195" Type="http://schemas.openxmlformats.org/officeDocument/2006/relationships/customXml" Target="../ink/ink167.xml"/><Relationship Id="rId209" Type="http://schemas.openxmlformats.org/officeDocument/2006/relationships/customXml" Target="../ink/ink181.xml"/><Relationship Id="rId360" Type="http://schemas.openxmlformats.org/officeDocument/2006/relationships/customXml" Target="../ink/ink332.xml"/><Relationship Id="rId416" Type="http://schemas.openxmlformats.org/officeDocument/2006/relationships/image" Target="../media/image43.png"/><Relationship Id="rId598" Type="http://schemas.openxmlformats.org/officeDocument/2006/relationships/image" Target="../media/image70.png"/><Relationship Id="rId220" Type="http://schemas.openxmlformats.org/officeDocument/2006/relationships/customXml" Target="../ink/ink192.xml"/><Relationship Id="rId623" Type="http://schemas.openxmlformats.org/officeDocument/2006/relationships/customXml" Target="../ink/ink428.xml"/><Relationship Id="rId15" Type="http://schemas.openxmlformats.org/officeDocument/2006/relationships/customXml" Target="../ink/ink6.xml"/><Relationship Id="rId57" Type="http://schemas.openxmlformats.org/officeDocument/2006/relationships/customXml" Target="../ink/ink33.xml"/><Relationship Id="rId262" Type="http://schemas.openxmlformats.org/officeDocument/2006/relationships/customXml" Target="../ink/ink234.xml"/><Relationship Id="rId318" Type="http://schemas.openxmlformats.org/officeDocument/2006/relationships/customXml" Target="../ink/ink290.xml"/><Relationship Id="rId567" Type="http://schemas.openxmlformats.org/officeDocument/2006/relationships/customXml" Target="../ink/ink400.xml"/><Relationship Id="rId732" Type="http://schemas.openxmlformats.org/officeDocument/2006/relationships/customXml" Target="../ink/ink435.xml"/><Relationship Id="rId99" Type="http://schemas.openxmlformats.org/officeDocument/2006/relationships/customXml" Target="../ink/ink71.xml"/><Relationship Id="rId122" Type="http://schemas.openxmlformats.org/officeDocument/2006/relationships/customXml" Target="../ink/ink94.xml"/><Relationship Id="rId164" Type="http://schemas.openxmlformats.org/officeDocument/2006/relationships/customXml" Target="../ink/ink136.xml"/><Relationship Id="rId371" Type="http://schemas.openxmlformats.org/officeDocument/2006/relationships/image" Target="../media/image32.png"/><Relationship Id="rId774" Type="http://schemas.openxmlformats.org/officeDocument/2006/relationships/customXml" Target="../ink/ink469.xml"/><Relationship Id="rId427" Type="http://schemas.openxmlformats.org/officeDocument/2006/relationships/customXml" Target="../ink/ink381.xml"/><Relationship Id="rId634" Type="http://schemas.openxmlformats.org/officeDocument/2006/relationships/image" Target="../media/image128.png"/><Relationship Id="rId26" Type="http://schemas.openxmlformats.org/officeDocument/2006/relationships/customXml" Target="../ink/ink15.xml"/><Relationship Id="rId231" Type="http://schemas.openxmlformats.org/officeDocument/2006/relationships/customXml" Target="../ink/ink203.xml"/><Relationship Id="rId273" Type="http://schemas.openxmlformats.org/officeDocument/2006/relationships/customXml" Target="../ink/ink245.xml"/><Relationship Id="rId329" Type="http://schemas.openxmlformats.org/officeDocument/2006/relationships/customXml" Target="../ink/ink301.xml"/><Relationship Id="rId536" Type="http://schemas.openxmlformats.org/officeDocument/2006/relationships/image" Target="../media/image790.png"/><Relationship Id="rId480" Type="http://schemas.openxmlformats.org/officeDocument/2006/relationships/image" Target="../media/image620.png"/><Relationship Id="rId68" Type="http://schemas.openxmlformats.org/officeDocument/2006/relationships/image" Target="../media/image30.png"/><Relationship Id="rId133" Type="http://schemas.openxmlformats.org/officeDocument/2006/relationships/customXml" Target="../ink/ink105.xml"/><Relationship Id="rId175" Type="http://schemas.openxmlformats.org/officeDocument/2006/relationships/customXml" Target="../ink/ink147.xml"/><Relationship Id="rId340" Type="http://schemas.openxmlformats.org/officeDocument/2006/relationships/customXml" Target="../ink/ink312.xml"/><Relationship Id="rId578" Type="http://schemas.openxmlformats.org/officeDocument/2006/relationships/image" Target="../media/image60.png"/><Relationship Id="rId743" Type="http://schemas.openxmlformats.org/officeDocument/2006/relationships/customXml" Target="../ink/ink442.xml"/><Relationship Id="rId200" Type="http://schemas.openxmlformats.org/officeDocument/2006/relationships/customXml" Target="../ink/ink172.xml"/><Relationship Id="rId382" Type="http://schemas.openxmlformats.org/officeDocument/2006/relationships/customXml" Target="../ink/ink351.xml"/><Relationship Id="rId438" Type="http://schemas.openxmlformats.org/officeDocument/2006/relationships/image" Target="../media/image54.png"/><Relationship Id="rId603" Type="http://schemas.openxmlformats.org/officeDocument/2006/relationships/customXml" Target="../ink/ink418.xml"/><Relationship Id="rId242" Type="http://schemas.openxmlformats.org/officeDocument/2006/relationships/customXml" Target="../ink/ink214.xml"/><Relationship Id="rId284" Type="http://schemas.openxmlformats.org/officeDocument/2006/relationships/customXml" Target="../ink/ink256.xml"/><Relationship Id="rId505" Type="http://schemas.openxmlformats.org/officeDocument/2006/relationships/image" Target="../media/image740.png"/><Relationship Id="rId37" Type="http://schemas.openxmlformats.org/officeDocument/2006/relationships/image" Target="../media/image19.png"/><Relationship Id="rId79" Type="http://schemas.openxmlformats.org/officeDocument/2006/relationships/customXml" Target="../ink/ink51.xml"/><Relationship Id="rId102" Type="http://schemas.openxmlformats.org/officeDocument/2006/relationships/customXml" Target="../ink/ink74.xml"/><Relationship Id="rId144" Type="http://schemas.openxmlformats.org/officeDocument/2006/relationships/customXml" Target="../ink/ink116.xml"/><Relationship Id="rId589" Type="http://schemas.openxmlformats.org/officeDocument/2006/relationships/customXml" Target="../ink/ink411.xml"/><Relationship Id="rId754" Type="http://schemas.openxmlformats.org/officeDocument/2006/relationships/customXml" Target="../ink/ink453.xml"/><Relationship Id="rId90" Type="http://schemas.openxmlformats.org/officeDocument/2006/relationships/customXml" Target="../ink/ink62.xml"/><Relationship Id="rId186" Type="http://schemas.openxmlformats.org/officeDocument/2006/relationships/customXml" Target="../ink/ink158.xml"/><Relationship Id="rId351" Type="http://schemas.openxmlformats.org/officeDocument/2006/relationships/customXml" Target="../ink/ink323.xml"/><Relationship Id="rId393" Type="http://schemas.openxmlformats.org/officeDocument/2006/relationships/customXml" Target="../ink/ink362.xml"/><Relationship Id="rId407" Type="http://schemas.openxmlformats.org/officeDocument/2006/relationships/customXml" Target="../ink/ink371.xml"/><Relationship Id="rId449" Type="http://schemas.openxmlformats.org/officeDocument/2006/relationships/image" Target="../media/image5.png"/><Relationship Id="rId614" Type="http://schemas.openxmlformats.org/officeDocument/2006/relationships/image" Target="../media/image76.png"/><Relationship Id="rId211" Type="http://schemas.openxmlformats.org/officeDocument/2006/relationships/customXml" Target="../ink/ink183.xml"/><Relationship Id="rId253" Type="http://schemas.openxmlformats.org/officeDocument/2006/relationships/customXml" Target="../ink/ink225.xml"/><Relationship Id="rId295" Type="http://schemas.openxmlformats.org/officeDocument/2006/relationships/customXml" Target="../ink/ink267.xml"/><Relationship Id="rId309" Type="http://schemas.openxmlformats.org/officeDocument/2006/relationships/customXml" Target="../ink/ink281.xml"/><Relationship Id="rId48" Type="http://schemas.openxmlformats.org/officeDocument/2006/relationships/customXml" Target="../ink/ink26.xml"/><Relationship Id="rId113" Type="http://schemas.openxmlformats.org/officeDocument/2006/relationships/customXml" Target="../ink/ink85.xml"/><Relationship Id="rId320" Type="http://schemas.openxmlformats.org/officeDocument/2006/relationships/customXml" Target="../ink/ink292.xml"/><Relationship Id="rId558" Type="http://schemas.openxmlformats.org/officeDocument/2006/relationships/image" Target="../media/image90.png"/><Relationship Id="rId765" Type="http://schemas.openxmlformats.org/officeDocument/2006/relationships/customXml" Target="../ink/ink464.xml"/><Relationship Id="rId155" Type="http://schemas.openxmlformats.org/officeDocument/2006/relationships/customXml" Target="../ink/ink127.xml"/><Relationship Id="rId197" Type="http://schemas.openxmlformats.org/officeDocument/2006/relationships/customXml" Target="../ink/ink169.xml"/><Relationship Id="rId362" Type="http://schemas.openxmlformats.org/officeDocument/2006/relationships/customXml" Target="../ink/ink334.xml"/><Relationship Id="rId418" Type="http://schemas.openxmlformats.org/officeDocument/2006/relationships/image" Target="../media/image44.png"/><Relationship Id="rId625" Type="http://schemas.openxmlformats.org/officeDocument/2006/relationships/customXml" Target="../ink/ink429.xml"/><Relationship Id="rId222" Type="http://schemas.openxmlformats.org/officeDocument/2006/relationships/customXml" Target="../ink/ink194.xml"/><Relationship Id="rId264" Type="http://schemas.openxmlformats.org/officeDocument/2006/relationships/customXml" Target="../ink/ink236.xml"/><Relationship Id="rId17" Type="http://schemas.openxmlformats.org/officeDocument/2006/relationships/customXml" Target="../ink/ink8.xml"/><Relationship Id="rId59" Type="http://schemas.openxmlformats.org/officeDocument/2006/relationships/customXml" Target="../ink/ink35.xml"/><Relationship Id="rId124" Type="http://schemas.openxmlformats.org/officeDocument/2006/relationships/customXml" Target="../ink/ink96.xml"/><Relationship Id="rId569" Type="http://schemas.openxmlformats.org/officeDocument/2006/relationships/customXml" Target="../ink/ink401.xml"/><Relationship Id="rId734" Type="http://schemas.openxmlformats.org/officeDocument/2006/relationships/customXml" Target="../ink/ink436.xml"/><Relationship Id="rId776" Type="http://schemas.openxmlformats.org/officeDocument/2006/relationships/customXml" Target="../ink/ink470.xml"/><Relationship Id="rId70" Type="http://schemas.openxmlformats.org/officeDocument/2006/relationships/customXml" Target="../ink/ink42.xml"/><Relationship Id="rId166" Type="http://schemas.openxmlformats.org/officeDocument/2006/relationships/customXml" Target="../ink/ink138.xml"/><Relationship Id="rId331" Type="http://schemas.openxmlformats.org/officeDocument/2006/relationships/customXml" Target="../ink/ink303.xml"/><Relationship Id="rId373" Type="http://schemas.openxmlformats.org/officeDocument/2006/relationships/image" Target="../media/image33.png"/><Relationship Id="rId429" Type="http://schemas.openxmlformats.org/officeDocument/2006/relationships/customXml" Target="../ink/ink382.xml"/><Relationship Id="rId580" Type="http://schemas.openxmlformats.org/officeDocument/2006/relationships/image" Target="../media/image61.png"/><Relationship Id="rId1" Type="http://schemas.openxmlformats.org/officeDocument/2006/relationships/slideLayout" Target="../slideLayouts/slideLayout3.xml"/><Relationship Id="rId233" Type="http://schemas.openxmlformats.org/officeDocument/2006/relationships/customXml" Target="../ink/ink205.xml"/><Relationship Id="rId440" Type="http://schemas.openxmlformats.org/officeDocument/2006/relationships/customXml" Target="../ink/ink388.xml"/><Relationship Id="rId28" Type="http://schemas.openxmlformats.org/officeDocument/2006/relationships/customXml" Target="../ink/ink16.xml"/><Relationship Id="rId275" Type="http://schemas.openxmlformats.org/officeDocument/2006/relationships/customXml" Target="../ink/ink247.xml"/><Relationship Id="rId300" Type="http://schemas.openxmlformats.org/officeDocument/2006/relationships/customXml" Target="../ink/ink272.xml"/><Relationship Id="rId538" Type="http://schemas.openxmlformats.org/officeDocument/2006/relationships/image" Target="../media/image800.png"/><Relationship Id="rId745" Type="http://schemas.openxmlformats.org/officeDocument/2006/relationships/customXml" Target="../ink/ink444.xml"/><Relationship Id="rId482" Type="http://schemas.openxmlformats.org/officeDocument/2006/relationships/image" Target="../media/image630.png"/><Relationship Id="rId81" Type="http://schemas.openxmlformats.org/officeDocument/2006/relationships/customXml" Target="../ink/ink53.xml"/><Relationship Id="rId135" Type="http://schemas.openxmlformats.org/officeDocument/2006/relationships/customXml" Target="../ink/ink107.xml"/><Relationship Id="rId177" Type="http://schemas.openxmlformats.org/officeDocument/2006/relationships/customXml" Target="../ink/ink149.xml"/><Relationship Id="rId342" Type="http://schemas.openxmlformats.org/officeDocument/2006/relationships/customXml" Target="../ink/ink314.xml"/><Relationship Id="rId384" Type="http://schemas.openxmlformats.org/officeDocument/2006/relationships/customXml" Target="../ink/ink353.xml"/><Relationship Id="rId591" Type="http://schemas.openxmlformats.org/officeDocument/2006/relationships/customXml" Target="../ink/ink412.xml"/><Relationship Id="rId605" Type="http://schemas.openxmlformats.org/officeDocument/2006/relationships/customXml" Target="../ink/ink419.xml"/><Relationship Id="rId202" Type="http://schemas.openxmlformats.org/officeDocument/2006/relationships/customXml" Target="../ink/ink174.xml"/><Relationship Id="rId244" Type="http://schemas.openxmlformats.org/officeDocument/2006/relationships/customXml" Target="../ink/ink216.xml"/><Relationship Id="rId39" Type="http://schemas.openxmlformats.org/officeDocument/2006/relationships/image" Target="../media/image20.png"/><Relationship Id="rId286" Type="http://schemas.openxmlformats.org/officeDocument/2006/relationships/customXml" Target="../ink/ink258.xml"/><Relationship Id="rId756" Type="http://schemas.openxmlformats.org/officeDocument/2006/relationships/customXml" Target="../ink/ink455.xml"/><Relationship Id="rId507" Type="http://schemas.openxmlformats.org/officeDocument/2006/relationships/image" Target="../media/image750.png"/><Relationship Id="rId50" Type="http://schemas.openxmlformats.org/officeDocument/2006/relationships/image" Target="../media/image25.png"/><Relationship Id="rId104" Type="http://schemas.openxmlformats.org/officeDocument/2006/relationships/customXml" Target="../ink/ink76.xml"/><Relationship Id="rId146" Type="http://schemas.openxmlformats.org/officeDocument/2006/relationships/customXml" Target="../ink/ink118.xml"/><Relationship Id="rId188" Type="http://schemas.openxmlformats.org/officeDocument/2006/relationships/customXml" Target="../ink/ink160.xml"/><Relationship Id="rId311" Type="http://schemas.openxmlformats.org/officeDocument/2006/relationships/customXml" Target="../ink/ink283.xml"/><Relationship Id="rId353" Type="http://schemas.openxmlformats.org/officeDocument/2006/relationships/customXml" Target="../ink/ink325.xml"/><Relationship Id="rId395" Type="http://schemas.openxmlformats.org/officeDocument/2006/relationships/customXml" Target="../ink/ink364.xml"/><Relationship Id="rId409" Type="http://schemas.openxmlformats.org/officeDocument/2006/relationships/customXml" Target="../ink/ink372.xml"/><Relationship Id="rId560" Type="http://schemas.openxmlformats.org/officeDocument/2006/relationships/image" Target="../media/image91.png"/><Relationship Id="rId92" Type="http://schemas.openxmlformats.org/officeDocument/2006/relationships/customXml" Target="../ink/ink64.xml"/><Relationship Id="rId213" Type="http://schemas.openxmlformats.org/officeDocument/2006/relationships/customXml" Target="../ink/ink185.xml"/><Relationship Id="rId420" Type="http://schemas.openxmlformats.org/officeDocument/2006/relationships/image" Target="../media/image45.png"/><Relationship Id="rId616" Type="http://schemas.openxmlformats.org/officeDocument/2006/relationships/image" Target="../media/image77.png"/><Relationship Id="rId255" Type="http://schemas.openxmlformats.org/officeDocument/2006/relationships/customXml" Target="../ink/ink227.xml"/><Relationship Id="rId297" Type="http://schemas.openxmlformats.org/officeDocument/2006/relationships/customXml" Target="../ink/ink269.xml"/><Relationship Id="rId115" Type="http://schemas.openxmlformats.org/officeDocument/2006/relationships/customXml" Target="../ink/ink87.xml"/><Relationship Id="rId157" Type="http://schemas.openxmlformats.org/officeDocument/2006/relationships/customXml" Target="../ink/ink129.xml"/><Relationship Id="rId322" Type="http://schemas.openxmlformats.org/officeDocument/2006/relationships/customXml" Target="../ink/ink294.xml"/><Relationship Id="rId364" Type="http://schemas.openxmlformats.org/officeDocument/2006/relationships/customXml" Target="../ink/ink336.xml"/><Relationship Id="rId767" Type="http://schemas.openxmlformats.org/officeDocument/2006/relationships/image" Target="../media/image579.png"/><Relationship Id="rId61" Type="http://schemas.openxmlformats.org/officeDocument/2006/relationships/customXml" Target="../ink/ink37.xml"/><Relationship Id="rId199" Type="http://schemas.openxmlformats.org/officeDocument/2006/relationships/customXml" Target="../ink/ink171.xml"/><Relationship Id="rId571" Type="http://schemas.openxmlformats.org/officeDocument/2006/relationships/customXml" Target="../ink/ink402.xml"/><Relationship Id="rId627" Type="http://schemas.openxmlformats.org/officeDocument/2006/relationships/customXml" Target="../ink/ink430.xml"/><Relationship Id="rId19" Type="http://schemas.openxmlformats.org/officeDocument/2006/relationships/customXml" Target="../ink/ink10.xml"/><Relationship Id="rId224" Type="http://schemas.openxmlformats.org/officeDocument/2006/relationships/customXml" Target="../ink/ink196.xml"/><Relationship Id="rId266" Type="http://schemas.openxmlformats.org/officeDocument/2006/relationships/customXml" Target="../ink/ink238.xml"/><Relationship Id="rId431" Type="http://schemas.openxmlformats.org/officeDocument/2006/relationships/customXml" Target="../ink/ink383.xml"/><Relationship Id="rId736" Type="http://schemas.openxmlformats.org/officeDocument/2006/relationships/customXml" Target="../ink/ink437.xml"/><Relationship Id="rId30" Type="http://schemas.openxmlformats.org/officeDocument/2006/relationships/customXml" Target="../ink/ink17.xml"/><Relationship Id="rId126" Type="http://schemas.openxmlformats.org/officeDocument/2006/relationships/customXml" Target="../ink/ink98.xml"/><Relationship Id="rId168" Type="http://schemas.openxmlformats.org/officeDocument/2006/relationships/customXml" Target="../ink/ink140.xml"/><Relationship Id="rId333" Type="http://schemas.openxmlformats.org/officeDocument/2006/relationships/customXml" Target="../ink/ink305.xml"/><Relationship Id="rId540" Type="http://schemas.openxmlformats.org/officeDocument/2006/relationships/image" Target="../media/image810.png"/><Relationship Id="rId778" Type="http://schemas.openxmlformats.org/officeDocument/2006/relationships/customXml" Target="../ink/ink471.xml"/><Relationship Id="rId72" Type="http://schemas.openxmlformats.org/officeDocument/2006/relationships/customXml" Target="../ink/ink44.xml"/><Relationship Id="rId375" Type="http://schemas.openxmlformats.org/officeDocument/2006/relationships/customXml" Target="../ink/ink344.xml"/><Relationship Id="rId582" Type="http://schemas.openxmlformats.org/officeDocument/2006/relationships/image" Target="../media/image62.png"/><Relationship Id="rId3" Type="http://schemas.openxmlformats.org/officeDocument/2006/relationships/image" Target="../media/image1.png"/><Relationship Id="rId235" Type="http://schemas.openxmlformats.org/officeDocument/2006/relationships/customXml" Target="../ink/ink207.xml"/><Relationship Id="rId277" Type="http://schemas.openxmlformats.org/officeDocument/2006/relationships/customXml" Target="../ink/ink249.xml"/><Relationship Id="rId400" Type="http://schemas.openxmlformats.org/officeDocument/2006/relationships/image" Target="../media/image35.png"/><Relationship Id="rId442" Type="http://schemas.openxmlformats.org/officeDocument/2006/relationships/customXml" Target="../ink/ink390.xml"/><Relationship Id="rId484" Type="http://schemas.openxmlformats.org/officeDocument/2006/relationships/image" Target="../media/image640.png"/><Relationship Id="rId137" Type="http://schemas.openxmlformats.org/officeDocument/2006/relationships/customXml" Target="../ink/ink109.xml"/><Relationship Id="rId302" Type="http://schemas.openxmlformats.org/officeDocument/2006/relationships/customXml" Target="../ink/ink274.xml"/><Relationship Id="rId344" Type="http://schemas.openxmlformats.org/officeDocument/2006/relationships/customXml" Target="../ink/ink316.xml"/><Relationship Id="rId747" Type="http://schemas.openxmlformats.org/officeDocument/2006/relationships/customXml" Target="../ink/ink446.xml"/><Relationship Id="rId41" Type="http://schemas.openxmlformats.org/officeDocument/2006/relationships/image" Target="../media/image21.png"/><Relationship Id="rId83" Type="http://schemas.openxmlformats.org/officeDocument/2006/relationships/customXml" Target="../ink/ink55.xml"/><Relationship Id="rId179" Type="http://schemas.openxmlformats.org/officeDocument/2006/relationships/customXml" Target="../ink/ink151.xml"/><Relationship Id="rId386" Type="http://schemas.openxmlformats.org/officeDocument/2006/relationships/customXml" Target="../ink/ink355.xml"/><Relationship Id="rId593" Type="http://schemas.openxmlformats.org/officeDocument/2006/relationships/customXml" Target="../ink/ink413.xml"/><Relationship Id="rId607" Type="http://schemas.openxmlformats.org/officeDocument/2006/relationships/customXml" Target="../ink/ink420.xml"/><Relationship Id="rId190" Type="http://schemas.openxmlformats.org/officeDocument/2006/relationships/customXml" Target="../ink/ink162.xml"/><Relationship Id="rId204" Type="http://schemas.openxmlformats.org/officeDocument/2006/relationships/customXml" Target="../ink/ink176.xml"/><Relationship Id="rId246" Type="http://schemas.openxmlformats.org/officeDocument/2006/relationships/customXml" Target="../ink/ink218.xml"/><Relationship Id="rId288" Type="http://schemas.openxmlformats.org/officeDocument/2006/relationships/customXml" Target="../ink/ink260.xml"/><Relationship Id="rId411" Type="http://schemas.openxmlformats.org/officeDocument/2006/relationships/customXml" Target="../ink/ink373.xml"/><Relationship Id="rId106" Type="http://schemas.openxmlformats.org/officeDocument/2006/relationships/customXml" Target="../ink/ink78.xml"/><Relationship Id="rId313" Type="http://schemas.openxmlformats.org/officeDocument/2006/relationships/customXml" Target="../ink/ink285.xml"/><Relationship Id="rId758" Type="http://schemas.openxmlformats.org/officeDocument/2006/relationships/customXml" Target="../ink/ink457.xml"/><Relationship Id="rId10" Type="http://schemas.openxmlformats.org/officeDocument/2006/relationships/image" Target="../media/image10.png"/><Relationship Id="rId52" Type="http://schemas.openxmlformats.org/officeDocument/2006/relationships/image" Target="../media/image26.png"/><Relationship Id="rId94" Type="http://schemas.openxmlformats.org/officeDocument/2006/relationships/customXml" Target="../ink/ink66.xml"/><Relationship Id="rId148" Type="http://schemas.openxmlformats.org/officeDocument/2006/relationships/customXml" Target="../ink/ink120.xml"/><Relationship Id="rId355" Type="http://schemas.openxmlformats.org/officeDocument/2006/relationships/customXml" Target="../ink/ink327.xml"/><Relationship Id="rId397" Type="http://schemas.openxmlformats.org/officeDocument/2006/relationships/customXml" Target="../ink/ink366.xml"/><Relationship Id="rId562" Type="http://schemas.openxmlformats.org/officeDocument/2006/relationships/image" Target="../media/image92.png"/><Relationship Id="rId618" Type="http://schemas.openxmlformats.org/officeDocument/2006/relationships/image" Target="../media/image78.png"/><Relationship Id="rId215" Type="http://schemas.openxmlformats.org/officeDocument/2006/relationships/customXml" Target="../ink/ink187.xml"/><Relationship Id="rId257" Type="http://schemas.openxmlformats.org/officeDocument/2006/relationships/customXml" Target="../ink/ink229.xml"/><Relationship Id="rId422" Type="http://schemas.openxmlformats.org/officeDocument/2006/relationships/image" Target="../media/image46.png"/><Relationship Id="rId299" Type="http://schemas.openxmlformats.org/officeDocument/2006/relationships/customXml" Target="../ink/ink271.xml"/><Relationship Id="rId63" Type="http://schemas.openxmlformats.org/officeDocument/2006/relationships/customXml" Target="../ink/ink38.xml"/><Relationship Id="rId159" Type="http://schemas.openxmlformats.org/officeDocument/2006/relationships/customXml" Target="../ink/ink131.xml"/><Relationship Id="rId366" Type="http://schemas.openxmlformats.org/officeDocument/2006/relationships/customXml" Target="../ink/ink338.xml"/><Relationship Id="rId573" Type="http://schemas.openxmlformats.org/officeDocument/2006/relationships/customXml" Target="../ink/ink403.xml"/><Relationship Id="rId780" Type="http://schemas.openxmlformats.org/officeDocument/2006/relationships/customXml" Target="../ink/ink472.xml"/><Relationship Id="rId226" Type="http://schemas.openxmlformats.org/officeDocument/2006/relationships/customXml" Target="../ink/ink198.xml"/><Relationship Id="rId433" Type="http://schemas.openxmlformats.org/officeDocument/2006/relationships/customXml" Target="../ink/ink384.xml"/><Relationship Id="rId738" Type="http://schemas.openxmlformats.org/officeDocument/2006/relationships/customXml" Target="../ink/ink438.xml"/><Relationship Id="rId74" Type="http://schemas.openxmlformats.org/officeDocument/2006/relationships/customXml" Target="../ink/ink46.xml"/><Relationship Id="rId377" Type="http://schemas.openxmlformats.org/officeDocument/2006/relationships/customXml" Target="../ink/ink346.xml"/><Relationship Id="rId584" Type="http://schemas.openxmlformats.org/officeDocument/2006/relationships/image" Target="../media/image63.png"/><Relationship Id="rId5" Type="http://schemas.openxmlformats.org/officeDocument/2006/relationships/image" Target="../media/image3.png"/><Relationship Id="rId237" Type="http://schemas.openxmlformats.org/officeDocument/2006/relationships/customXml" Target="../ink/ink209.xml"/><Relationship Id="rId444" Type="http://schemas.openxmlformats.org/officeDocument/2006/relationships/customXml" Target="../ink/ink391.xml"/><Relationship Id="rId749" Type="http://schemas.openxmlformats.org/officeDocument/2006/relationships/customXml" Target="../ink/ink448.xml"/><Relationship Id="rId290" Type="http://schemas.openxmlformats.org/officeDocument/2006/relationships/customXml" Target="../ink/ink262.xml"/><Relationship Id="rId304" Type="http://schemas.openxmlformats.org/officeDocument/2006/relationships/customXml" Target="../ink/ink276.xml"/><Relationship Id="rId388" Type="http://schemas.openxmlformats.org/officeDocument/2006/relationships/customXml" Target="../ink/ink357.xml"/><Relationship Id="rId609" Type="http://schemas.openxmlformats.org/officeDocument/2006/relationships/customXml" Target="../ink/ink421.xml"/><Relationship Id="rId85" Type="http://schemas.openxmlformats.org/officeDocument/2006/relationships/customXml" Target="../ink/ink57.xml"/><Relationship Id="rId150" Type="http://schemas.openxmlformats.org/officeDocument/2006/relationships/customXml" Target="../ink/ink122.xml"/><Relationship Id="rId595" Type="http://schemas.openxmlformats.org/officeDocument/2006/relationships/customXml" Target="../ink/ink414.xml"/><Relationship Id="rId248" Type="http://schemas.openxmlformats.org/officeDocument/2006/relationships/customXml" Target="../ink/ink220.xml"/><Relationship Id="rId12" Type="http://schemas.openxmlformats.org/officeDocument/2006/relationships/image" Target="../media/image11.png"/><Relationship Id="rId108" Type="http://schemas.openxmlformats.org/officeDocument/2006/relationships/customXml" Target="../ink/ink80.xml"/><Relationship Id="rId315" Type="http://schemas.openxmlformats.org/officeDocument/2006/relationships/customXml" Target="../ink/ink287.xml"/><Relationship Id="rId96" Type="http://schemas.openxmlformats.org/officeDocument/2006/relationships/customXml" Target="../ink/ink68.xml"/><Relationship Id="rId161" Type="http://schemas.openxmlformats.org/officeDocument/2006/relationships/customXml" Target="../ink/ink133.xml"/><Relationship Id="rId399" Type="http://schemas.openxmlformats.org/officeDocument/2006/relationships/customXml" Target="../ink/ink367.xml"/><Relationship Id="rId259" Type="http://schemas.openxmlformats.org/officeDocument/2006/relationships/customXml" Target="../ink/ink231.xml"/><Relationship Id="rId23" Type="http://schemas.openxmlformats.org/officeDocument/2006/relationships/image" Target="../media/image12.png"/><Relationship Id="rId119" Type="http://schemas.openxmlformats.org/officeDocument/2006/relationships/customXml" Target="../ink/ink91.xml"/><Relationship Id="rId326" Type="http://schemas.openxmlformats.org/officeDocument/2006/relationships/customXml" Target="../ink/ink298.xml"/><Relationship Id="rId740" Type="http://schemas.openxmlformats.org/officeDocument/2006/relationships/customXml" Target="../ink/ink439.xml"/><Relationship Id="rId172" Type="http://schemas.openxmlformats.org/officeDocument/2006/relationships/customXml" Target="../ink/ink144.xml"/><Relationship Id="rId600" Type="http://schemas.openxmlformats.org/officeDocument/2006/relationships/image" Target="../media/image71.png"/><Relationship Id="rId337" Type="http://schemas.openxmlformats.org/officeDocument/2006/relationships/customXml" Target="../ink/ink309.xml"/><Relationship Id="rId34" Type="http://schemas.openxmlformats.org/officeDocument/2006/relationships/customXml" Target="../ink/ink19.xml"/><Relationship Id="rId751" Type="http://schemas.openxmlformats.org/officeDocument/2006/relationships/customXml" Target="../ink/ink450.xml"/><Relationship Id="rId183" Type="http://schemas.openxmlformats.org/officeDocument/2006/relationships/customXml" Target="../ink/ink155.xml"/><Relationship Id="rId390" Type="http://schemas.openxmlformats.org/officeDocument/2006/relationships/customXml" Target="../ink/ink359.xml"/><Relationship Id="rId404" Type="http://schemas.openxmlformats.org/officeDocument/2006/relationships/image" Target="../media/image37.png"/><Relationship Id="rId611" Type="http://schemas.openxmlformats.org/officeDocument/2006/relationships/customXml" Target="../ink/ink422.xml"/><Relationship Id="rId250" Type="http://schemas.openxmlformats.org/officeDocument/2006/relationships/customXml" Target="../ink/ink222.xml"/><Relationship Id="rId488" Type="http://schemas.openxmlformats.org/officeDocument/2006/relationships/image" Target="../media/image660.png"/><Relationship Id="rId45" Type="http://schemas.openxmlformats.org/officeDocument/2006/relationships/image" Target="../media/image23.png"/><Relationship Id="rId110" Type="http://schemas.openxmlformats.org/officeDocument/2006/relationships/customXml" Target="../ink/ink82.xml"/><Relationship Id="rId348" Type="http://schemas.openxmlformats.org/officeDocument/2006/relationships/customXml" Target="../ink/ink320.xml"/><Relationship Id="rId762" Type="http://schemas.openxmlformats.org/officeDocument/2006/relationships/customXml" Target="../ink/ink461.xml"/><Relationship Id="rId194" Type="http://schemas.openxmlformats.org/officeDocument/2006/relationships/customXml" Target="../ink/ink166.xml"/><Relationship Id="rId208" Type="http://schemas.openxmlformats.org/officeDocument/2006/relationships/customXml" Target="../ink/ink180.xml"/><Relationship Id="rId415" Type="http://schemas.openxmlformats.org/officeDocument/2006/relationships/customXml" Target="../ink/ink375.xml"/><Relationship Id="rId622" Type="http://schemas.openxmlformats.org/officeDocument/2006/relationships/image" Target="../media/image80.png"/><Relationship Id="rId261" Type="http://schemas.openxmlformats.org/officeDocument/2006/relationships/customXml" Target="../ink/ink233.xml"/><Relationship Id="rId499" Type="http://schemas.openxmlformats.org/officeDocument/2006/relationships/image" Target="../media/image710.png"/><Relationship Id="rId56" Type="http://schemas.openxmlformats.org/officeDocument/2006/relationships/customXml" Target="../ink/ink32.xml"/><Relationship Id="rId359" Type="http://schemas.openxmlformats.org/officeDocument/2006/relationships/customXml" Target="../ink/ink331.xml"/><Relationship Id="rId566" Type="http://schemas.openxmlformats.org/officeDocument/2006/relationships/image" Target="../media/image94.png"/><Relationship Id="rId773" Type="http://schemas.openxmlformats.org/officeDocument/2006/relationships/image" Target="../media/image811.png"/></Relationships>
</file>

<file path=ppt/slides/_rels/slide20.xml.rels><?xml version="1.0" encoding="UTF-8" standalone="yes"?>
<Relationships xmlns="http://schemas.openxmlformats.org/package/2006/relationships"><Relationship Id="rId117" Type="http://schemas.openxmlformats.org/officeDocument/2006/relationships/customXml" Target="../ink/ink2085.xml"/><Relationship Id="rId21" Type="http://schemas.openxmlformats.org/officeDocument/2006/relationships/image" Target="../media/image773.png"/><Relationship Id="rId63" Type="http://schemas.openxmlformats.org/officeDocument/2006/relationships/customXml" Target="../ink/ink2040.xml"/><Relationship Id="rId84" Type="http://schemas.openxmlformats.org/officeDocument/2006/relationships/customXml" Target="../ink/ink2055.xml"/><Relationship Id="rId412" Type="http://schemas.openxmlformats.org/officeDocument/2006/relationships/customXml" Target="../ink/ink2101.xml"/><Relationship Id="rId433" Type="http://schemas.openxmlformats.org/officeDocument/2006/relationships/customXml" Target="../ink/ink2122.xml"/><Relationship Id="rId107" Type="http://schemas.openxmlformats.org/officeDocument/2006/relationships/customXml" Target="../ink/ink2078.xml"/><Relationship Id="rId475" Type="http://schemas.openxmlformats.org/officeDocument/2006/relationships/customXml" Target="../ink/ink2147.xml"/><Relationship Id="rId11" Type="http://schemas.openxmlformats.org/officeDocument/2006/relationships/image" Target="../media/image769.png"/><Relationship Id="rId74" Type="http://schemas.openxmlformats.org/officeDocument/2006/relationships/customXml" Target="../ink/ink2048.xml"/><Relationship Id="rId398" Type="http://schemas.openxmlformats.org/officeDocument/2006/relationships/customXml" Target="../ink/ink2089.xml"/><Relationship Id="rId5" Type="http://schemas.openxmlformats.org/officeDocument/2006/relationships/image" Target="../media/image766.png"/><Relationship Id="rId95" Type="http://schemas.openxmlformats.org/officeDocument/2006/relationships/customXml" Target="../ink/ink2066.xml"/><Relationship Id="rId402" Type="http://schemas.openxmlformats.org/officeDocument/2006/relationships/customXml" Target="../ink/ink2091.xml"/><Relationship Id="rId423" Type="http://schemas.openxmlformats.org/officeDocument/2006/relationships/customXml" Target="../ink/ink2112.xml"/><Relationship Id="rId444" Type="http://schemas.openxmlformats.org/officeDocument/2006/relationships/customXml" Target="../ink/ink2133.xml"/><Relationship Id="rId465" Type="http://schemas.openxmlformats.org/officeDocument/2006/relationships/customXml" Target="../ink/ink2143.xml"/><Relationship Id="rId22" Type="http://schemas.openxmlformats.org/officeDocument/2006/relationships/customXml" Target="../ink/ink2030.xml"/><Relationship Id="rId64" Type="http://schemas.openxmlformats.org/officeDocument/2006/relationships/customXml" Target="../ink/ink2041.xml"/><Relationship Id="rId118" Type="http://schemas.openxmlformats.org/officeDocument/2006/relationships/image" Target="../media/image558.png"/><Relationship Id="rId85" Type="http://schemas.openxmlformats.org/officeDocument/2006/relationships/customXml" Target="../ink/ink2056.xml"/><Relationship Id="rId413" Type="http://schemas.openxmlformats.org/officeDocument/2006/relationships/customXml" Target="../ink/ink2102.xml"/><Relationship Id="rId434" Type="http://schemas.openxmlformats.org/officeDocument/2006/relationships/customXml" Target="../ink/ink2123.xml"/><Relationship Id="rId476" Type="http://schemas.openxmlformats.org/officeDocument/2006/relationships/image" Target="../media/image3052.png"/><Relationship Id="rId12" Type="http://schemas.openxmlformats.org/officeDocument/2006/relationships/customXml" Target="../ink/ink2024.xml"/><Relationship Id="rId108" Type="http://schemas.openxmlformats.org/officeDocument/2006/relationships/customXml" Target="../ink/ink2079.xml"/><Relationship Id="rId75" Type="http://schemas.openxmlformats.org/officeDocument/2006/relationships/customXml" Target="../ink/ink2049.xml"/><Relationship Id="rId96" Type="http://schemas.openxmlformats.org/officeDocument/2006/relationships/customXml" Target="../ink/ink2067.xml"/><Relationship Id="rId399" Type="http://schemas.openxmlformats.org/officeDocument/2006/relationships/image" Target="../media/image754.png"/><Relationship Id="rId403" Type="http://schemas.openxmlformats.org/officeDocument/2006/relationships/customXml" Target="../ink/ink2092.xml"/><Relationship Id="rId1" Type="http://schemas.openxmlformats.org/officeDocument/2006/relationships/slideLayout" Target="../slideLayouts/slideLayout3.xml"/><Relationship Id="rId6" Type="http://schemas.openxmlformats.org/officeDocument/2006/relationships/customXml" Target="../ink/ink2021.xml"/><Relationship Id="rId424" Type="http://schemas.openxmlformats.org/officeDocument/2006/relationships/customXml" Target="../ink/ink2113.xml"/><Relationship Id="rId440" Type="http://schemas.openxmlformats.org/officeDocument/2006/relationships/customXml" Target="../ink/ink2129.xml"/><Relationship Id="rId445" Type="http://schemas.openxmlformats.org/officeDocument/2006/relationships/customXml" Target="../ink/ink2134.xml"/><Relationship Id="rId466" Type="http://schemas.openxmlformats.org/officeDocument/2006/relationships/image" Target="../media/image764.png"/><Relationship Id="rId23" Type="http://schemas.openxmlformats.org/officeDocument/2006/relationships/image" Target="../media/image774.png"/><Relationship Id="rId28" Type="http://schemas.openxmlformats.org/officeDocument/2006/relationships/image" Target="../media/image777.png"/><Relationship Id="rId114" Type="http://schemas.openxmlformats.org/officeDocument/2006/relationships/image" Target="../media/image556.png"/><Relationship Id="rId119" Type="http://schemas.openxmlformats.org/officeDocument/2006/relationships/customXml" Target="../ink/ink2086.xml"/><Relationship Id="rId60" Type="http://schemas.openxmlformats.org/officeDocument/2006/relationships/customXml" Target="../ink/ink2037.xml"/><Relationship Id="rId65" Type="http://schemas.openxmlformats.org/officeDocument/2006/relationships/customXml" Target="../ink/ink2042.xml"/><Relationship Id="rId81" Type="http://schemas.openxmlformats.org/officeDocument/2006/relationships/customXml" Target="../ink/ink2052.xml"/><Relationship Id="rId86" Type="http://schemas.openxmlformats.org/officeDocument/2006/relationships/customXml" Target="../ink/ink2057.xml"/><Relationship Id="rId419" Type="http://schemas.openxmlformats.org/officeDocument/2006/relationships/customXml" Target="../ink/ink2108.xml"/><Relationship Id="rId414" Type="http://schemas.openxmlformats.org/officeDocument/2006/relationships/customXml" Target="../ink/ink2103.xml"/><Relationship Id="rId430" Type="http://schemas.openxmlformats.org/officeDocument/2006/relationships/customXml" Target="../ink/ink2119.xml"/><Relationship Id="rId435" Type="http://schemas.openxmlformats.org/officeDocument/2006/relationships/customXml" Target="../ink/ink2124.xml"/><Relationship Id="rId477" Type="http://schemas.openxmlformats.org/officeDocument/2006/relationships/customXml" Target="../ink/ink2148.xml"/><Relationship Id="rId13" Type="http://schemas.openxmlformats.org/officeDocument/2006/relationships/image" Target="../media/image770.png"/><Relationship Id="rId18" Type="http://schemas.openxmlformats.org/officeDocument/2006/relationships/customXml" Target="../ink/ink2028.xml"/><Relationship Id="rId109" Type="http://schemas.openxmlformats.org/officeDocument/2006/relationships/customXml" Target="../ink/ink2080.xml"/><Relationship Id="rId451" Type="http://schemas.openxmlformats.org/officeDocument/2006/relationships/customXml" Target="../ink/ink2140.xml"/><Relationship Id="rId472" Type="http://schemas.openxmlformats.org/officeDocument/2006/relationships/image" Target="../media/image3032.png"/><Relationship Id="rId55" Type="http://schemas.openxmlformats.org/officeDocument/2006/relationships/image" Target="../media/image3001.png"/><Relationship Id="rId76" Type="http://schemas.openxmlformats.org/officeDocument/2006/relationships/image" Target="../media/image7460.png"/><Relationship Id="rId97" Type="http://schemas.openxmlformats.org/officeDocument/2006/relationships/customXml" Target="../ink/ink2068.xml"/><Relationship Id="rId104" Type="http://schemas.openxmlformats.org/officeDocument/2006/relationships/customXml" Target="../ink/ink2075.xml"/><Relationship Id="rId395" Type="http://schemas.openxmlformats.org/officeDocument/2006/relationships/image" Target="../media/image7520.png"/><Relationship Id="rId409" Type="http://schemas.openxmlformats.org/officeDocument/2006/relationships/customXml" Target="../ink/ink2098.xml"/><Relationship Id="rId7" Type="http://schemas.openxmlformats.org/officeDocument/2006/relationships/image" Target="../media/image767.png"/><Relationship Id="rId71" Type="http://schemas.openxmlformats.org/officeDocument/2006/relationships/image" Target="../media/image2990.png"/><Relationship Id="rId92" Type="http://schemas.openxmlformats.org/officeDocument/2006/relationships/customXml" Target="../ink/ink2063.xml"/><Relationship Id="rId404" Type="http://schemas.openxmlformats.org/officeDocument/2006/relationships/customXml" Target="../ink/ink2093.xml"/><Relationship Id="rId420" Type="http://schemas.openxmlformats.org/officeDocument/2006/relationships/customXml" Target="../ink/ink2109.xml"/><Relationship Id="rId425" Type="http://schemas.openxmlformats.org/officeDocument/2006/relationships/customXml" Target="../ink/ink2114.xml"/><Relationship Id="rId446" Type="http://schemas.openxmlformats.org/officeDocument/2006/relationships/customXml" Target="../ink/ink2135.xml"/><Relationship Id="rId467" Type="http://schemas.openxmlformats.org/officeDocument/2006/relationships/image" Target="../media/image778.png"/><Relationship Id="rId2" Type="http://schemas.openxmlformats.org/officeDocument/2006/relationships/notesSlide" Target="../notesSlides/notesSlide20.xml"/><Relationship Id="rId29" Type="http://schemas.openxmlformats.org/officeDocument/2006/relationships/customXml" Target="../ink/ink2033.xml"/><Relationship Id="rId441" Type="http://schemas.openxmlformats.org/officeDocument/2006/relationships/customXml" Target="../ink/ink2130.xml"/><Relationship Id="rId24" Type="http://schemas.openxmlformats.org/officeDocument/2006/relationships/customXml" Target="../ink/ink2031.xml"/><Relationship Id="rId66" Type="http://schemas.openxmlformats.org/officeDocument/2006/relationships/customXml" Target="../ink/ink2043.xml"/><Relationship Id="rId87" Type="http://schemas.openxmlformats.org/officeDocument/2006/relationships/customXml" Target="../ink/ink2058.xml"/><Relationship Id="rId45" Type="http://schemas.openxmlformats.org/officeDocument/2006/relationships/image" Target="../media/image9611.png"/><Relationship Id="rId110" Type="http://schemas.openxmlformats.org/officeDocument/2006/relationships/customXml" Target="../ink/ink2081.xml"/><Relationship Id="rId115" Type="http://schemas.openxmlformats.org/officeDocument/2006/relationships/customXml" Target="../ink/ink2084.xml"/><Relationship Id="rId61" Type="http://schemas.openxmlformats.org/officeDocument/2006/relationships/customXml" Target="../ink/ink2038.xml"/><Relationship Id="rId82" Type="http://schemas.openxmlformats.org/officeDocument/2006/relationships/customXml" Target="../ink/ink2053.xml"/><Relationship Id="rId415" Type="http://schemas.openxmlformats.org/officeDocument/2006/relationships/customXml" Target="../ink/ink2104.xml"/><Relationship Id="rId436" Type="http://schemas.openxmlformats.org/officeDocument/2006/relationships/customXml" Target="../ink/ink2125.xml"/><Relationship Id="rId19" Type="http://schemas.openxmlformats.org/officeDocument/2006/relationships/image" Target="../media/image772.png"/><Relationship Id="rId410" Type="http://schemas.openxmlformats.org/officeDocument/2006/relationships/customXml" Target="../ink/ink2099.xml"/><Relationship Id="rId431" Type="http://schemas.openxmlformats.org/officeDocument/2006/relationships/customXml" Target="../ink/ink2120.xml"/><Relationship Id="rId452" Type="http://schemas.openxmlformats.org/officeDocument/2006/relationships/customXml" Target="../ink/ink2141.xml"/><Relationship Id="rId473" Type="http://schemas.openxmlformats.org/officeDocument/2006/relationships/customXml" Target="../ink/ink2146.xml"/><Relationship Id="rId478" Type="http://schemas.openxmlformats.org/officeDocument/2006/relationships/image" Target="../media/image3062.png"/><Relationship Id="rId14" Type="http://schemas.openxmlformats.org/officeDocument/2006/relationships/customXml" Target="../ink/ink2025.xml"/><Relationship Id="rId56" Type="http://schemas.openxmlformats.org/officeDocument/2006/relationships/customXml" Target="../ink/ink2034.xml"/><Relationship Id="rId77" Type="http://schemas.openxmlformats.org/officeDocument/2006/relationships/customXml" Target="../ink/ink2050.xml"/><Relationship Id="rId100" Type="http://schemas.openxmlformats.org/officeDocument/2006/relationships/customXml" Target="../ink/ink2071.xml"/><Relationship Id="rId105" Type="http://schemas.openxmlformats.org/officeDocument/2006/relationships/customXml" Target="../ink/ink2076.xml"/><Relationship Id="rId8" Type="http://schemas.openxmlformats.org/officeDocument/2006/relationships/customXml" Target="../ink/ink2022.xml"/><Relationship Id="rId72" Type="http://schemas.openxmlformats.org/officeDocument/2006/relationships/customXml" Target="../ink/ink2046.xml"/><Relationship Id="rId93" Type="http://schemas.openxmlformats.org/officeDocument/2006/relationships/customXml" Target="../ink/ink2064.xml"/><Relationship Id="rId98" Type="http://schemas.openxmlformats.org/officeDocument/2006/relationships/customXml" Target="../ink/ink2069.xml"/><Relationship Id="rId396" Type="http://schemas.openxmlformats.org/officeDocument/2006/relationships/customXml" Target="../ink/ink2088.xml"/><Relationship Id="rId405" Type="http://schemas.openxmlformats.org/officeDocument/2006/relationships/customXml" Target="../ink/ink2094.xml"/><Relationship Id="rId426" Type="http://schemas.openxmlformats.org/officeDocument/2006/relationships/customXml" Target="../ink/ink2115.xml"/><Relationship Id="rId447" Type="http://schemas.openxmlformats.org/officeDocument/2006/relationships/customXml" Target="../ink/ink2136.xml"/><Relationship Id="rId3" Type="http://schemas.openxmlformats.org/officeDocument/2006/relationships/image" Target="../media/image3022.png"/><Relationship Id="rId400" Type="http://schemas.openxmlformats.org/officeDocument/2006/relationships/customXml" Target="../ink/ink2090.xml"/><Relationship Id="rId421" Type="http://schemas.openxmlformats.org/officeDocument/2006/relationships/customXml" Target="../ink/ink2110.xml"/><Relationship Id="rId442" Type="http://schemas.openxmlformats.org/officeDocument/2006/relationships/customXml" Target="../ink/ink2131.xml"/><Relationship Id="rId468" Type="http://schemas.openxmlformats.org/officeDocument/2006/relationships/customXml" Target="../ink/ink2144.xml"/><Relationship Id="rId25" Type="http://schemas.openxmlformats.org/officeDocument/2006/relationships/image" Target="../media/image775.png"/><Relationship Id="rId67" Type="http://schemas.openxmlformats.org/officeDocument/2006/relationships/image" Target="../media/image2970.png"/><Relationship Id="rId116" Type="http://schemas.openxmlformats.org/officeDocument/2006/relationships/image" Target="../media/image557.png"/><Relationship Id="rId20" Type="http://schemas.openxmlformats.org/officeDocument/2006/relationships/customXml" Target="../ink/ink2029.xml"/><Relationship Id="rId62" Type="http://schemas.openxmlformats.org/officeDocument/2006/relationships/customXml" Target="../ink/ink2039.xml"/><Relationship Id="rId83" Type="http://schemas.openxmlformats.org/officeDocument/2006/relationships/customXml" Target="../ink/ink2054.xml"/><Relationship Id="rId88" Type="http://schemas.openxmlformats.org/officeDocument/2006/relationships/customXml" Target="../ink/ink2059.xml"/><Relationship Id="rId111" Type="http://schemas.openxmlformats.org/officeDocument/2006/relationships/image" Target="../media/image555.png"/><Relationship Id="rId416" Type="http://schemas.openxmlformats.org/officeDocument/2006/relationships/customXml" Target="../ink/ink2105.xml"/><Relationship Id="rId411" Type="http://schemas.openxmlformats.org/officeDocument/2006/relationships/customXml" Target="../ink/ink2100.xml"/><Relationship Id="rId432" Type="http://schemas.openxmlformats.org/officeDocument/2006/relationships/customXml" Target="../ink/ink2121.xml"/><Relationship Id="rId437" Type="http://schemas.openxmlformats.org/officeDocument/2006/relationships/customXml" Target="../ink/ink2126.xml"/><Relationship Id="rId453" Type="http://schemas.openxmlformats.org/officeDocument/2006/relationships/customXml" Target="../ink/ink2142.xml"/><Relationship Id="rId474" Type="http://schemas.openxmlformats.org/officeDocument/2006/relationships/image" Target="../media/image3042.png"/><Relationship Id="rId479" Type="http://schemas.openxmlformats.org/officeDocument/2006/relationships/image" Target="../media/image3072.png"/><Relationship Id="rId15" Type="http://schemas.openxmlformats.org/officeDocument/2006/relationships/customXml" Target="../ink/ink2026.xml"/><Relationship Id="rId57" Type="http://schemas.openxmlformats.org/officeDocument/2006/relationships/image" Target="../media/image3010.png"/><Relationship Id="rId106" Type="http://schemas.openxmlformats.org/officeDocument/2006/relationships/customXml" Target="../ink/ink2077.xml"/><Relationship Id="rId10" Type="http://schemas.openxmlformats.org/officeDocument/2006/relationships/customXml" Target="../ink/ink2023.xml"/><Relationship Id="rId73" Type="http://schemas.openxmlformats.org/officeDocument/2006/relationships/customXml" Target="../ink/ink2047.xml"/><Relationship Id="rId78" Type="http://schemas.openxmlformats.org/officeDocument/2006/relationships/image" Target="../media/image7470.png"/><Relationship Id="rId94" Type="http://schemas.openxmlformats.org/officeDocument/2006/relationships/customXml" Target="../ink/ink2065.xml"/><Relationship Id="rId99" Type="http://schemas.openxmlformats.org/officeDocument/2006/relationships/customXml" Target="../ink/ink2070.xml"/><Relationship Id="rId101" Type="http://schemas.openxmlformats.org/officeDocument/2006/relationships/customXml" Target="../ink/ink2072.xml"/><Relationship Id="rId397" Type="http://schemas.openxmlformats.org/officeDocument/2006/relationships/image" Target="../media/image753.png"/><Relationship Id="rId406" Type="http://schemas.openxmlformats.org/officeDocument/2006/relationships/customXml" Target="../ink/ink2095.xml"/><Relationship Id="rId4" Type="http://schemas.openxmlformats.org/officeDocument/2006/relationships/customXml" Target="../ink/ink2020.xml"/><Relationship Id="rId9" Type="http://schemas.openxmlformats.org/officeDocument/2006/relationships/image" Target="../media/image768.png"/><Relationship Id="rId401" Type="http://schemas.openxmlformats.org/officeDocument/2006/relationships/image" Target="../media/image755.png"/><Relationship Id="rId422" Type="http://schemas.openxmlformats.org/officeDocument/2006/relationships/customXml" Target="../ink/ink2111.xml"/><Relationship Id="rId427" Type="http://schemas.openxmlformats.org/officeDocument/2006/relationships/customXml" Target="../ink/ink2116.xml"/><Relationship Id="rId443" Type="http://schemas.openxmlformats.org/officeDocument/2006/relationships/customXml" Target="../ink/ink2132.xml"/><Relationship Id="rId448" Type="http://schemas.openxmlformats.org/officeDocument/2006/relationships/customXml" Target="../ink/ink2137.xml"/><Relationship Id="rId464" Type="http://schemas.openxmlformats.org/officeDocument/2006/relationships/image" Target="../media/image763.png"/><Relationship Id="rId469" Type="http://schemas.openxmlformats.org/officeDocument/2006/relationships/image" Target="../media/image779.png"/><Relationship Id="rId26" Type="http://schemas.openxmlformats.org/officeDocument/2006/relationships/customXml" Target="../ink/ink2032.xml"/><Relationship Id="rId68" Type="http://schemas.openxmlformats.org/officeDocument/2006/relationships/customXml" Target="../ink/ink2044.xml"/><Relationship Id="rId89" Type="http://schemas.openxmlformats.org/officeDocument/2006/relationships/customXml" Target="../ink/ink2060.xml"/><Relationship Id="rId47" Type="http://schemas.openxmlformats.org/officeDocument/2006/relationships/image" Target="../media/image9710.png"/><Relationship Id="rId112" Type="http://schemas.openxmlformats.org/officeDocument/2006/relationships/customXml" Target="../ink/ink2082.xml"/><Relationship Id="rId417" Type="http://schemas.openxmlformats.org/officeDocument/2006/relationships/customXml" Target="../ink/ink2106.xml"/><Relationship Id="rId438" Type="http://schemas.openxmlformats.org/officeDocument/2006/relationships/customXml" Target="../ink/ink2127.xml"/><Relationship Id="rId16" Type="http://schemas.openxmlformats.org/officeDocument/2006/relationships/customXml" Target="../ink/ink2027.xml"/><Relationship Id="rId470" Type="http://schemas.openxmlformats.org/officeDocument/2006/relationships/customXml" Target="../ink/ink2145.xml"/><Relationship Id="rId58" Type="http://schemas.openxmlformats.org/officeDocument/2006/relationships/customXml" Target="../ink/ink2035.xml"/><Relationship Id="rId79" Type="http://schemas.openxmlformats.org/officeDocument/2006/relationships/customXml" Target="../ink/ink2051.xml"/><Relationship Id="rId102" Type="http://schemas.openxmlformats.org/officeDocument/2006/relationships/customXml" Target="../ink/ink2073.xml"/><Relationship Id="rId90" Type="http://schemas.openxmlformats.org/officeDocument/2006/relationships/customXml" Target="../ink/ink2061.xml"/><Relationship Id="rId393" Type="http://schemas.openxmlformats.org/officeDocument/2006/relationships/image" Target="../media/image7512.png"/><Relationship Id="rId407" Type="http://schemas.openxmlformats.org/officeDocument/2006/relationships/customXml" Target="../ink/ink2096.xml"/><Relationship Id="rId428" Type="http://schemas.openxmlformats.org/officeDocument/2006/relationships/customXml" Target="../ink/ink2117.xml"/><Relationship Id="rId449" Type="http://schemas.openxmlformats.org/officeDocument/2006/relationships/customXml" Target="../ink/ink2138.xml"/><Relationship Id="rId27" Type="http://schemas.openxmlformats.org/officeDocument/2006/relationships/image" Target="../media/image776.png"/><Relationship Id="rId69" Type="http://schemas.openxmlformats.org/officeDocument/2006/relationships/image" Target="../media/image2980.png"/><Relationship Id="rId113" Type="http://schemas.openxmlformats.org/officeDocument/2006/relationships/customXml" Target="../ink/ink2083.xml"/><Relationship Id="rId80" Type="http://schemas.openxmlformats.org/officeDocument/2006/relationships/image" Target="../media/image7480.png"/><Relationship Id="rId418" Type="http://schemas.openxmlformats.org/officeDocument/2006/relationships/customXml" Target="../ink/ink2107.xml"/><Relationship Id="rId439" Type="http://schemas.openxmlformats.org/officeDocument/2006/relationships/customXml" Target="../ink/ink2128.xml"/><Relationship Id="rId450" Type="http://schemas.openxmlformats.org/officeDocument/2006/relationships/customXml" Target="../ink/ink2139.xml"/><Relationship Id="rId471" Type="http://schemas.openxmlformats.org/officeDocument/2006/relationships/image" Target="../media/image780.png"/><Relationship Id="rId17" Type="http://schemas.openxmlformats.org/officeDocument/2006/relationships/image" Target="../media/image771.png"/><Relationship Id="rId59" Type="http://schemas.openxmlformats.org/officeDocument/2006/relationships/customXml" Target="../ink/ink2036.xml"/><Relationship Id="rId103" Type="http://schemas.openxmlformats.org/officeDocument/2006/relationships/customXml" Target="../ink/ink2074.xml"/><Relationship Id="rId70" Type="http://schemas.openxmlformats.org/officeDocument/2006/relationships/customXml" Target="../ink/ink2045.xml"/><Relationship Id="rId91" Type="http://schemas.openxmlformats.org/officeDocument/2006/relationships/customXml" Target="../ink/ink2062.xml"/><Relationship Id="rId394" Type="http://schemas.openxmlformats.org/officeDocument/2006/relationships/customXml" Target="../ink/ink2087.xml"/><Relationship Id="rId408" Type="http://schemas.openxmlformats.org/officeDocument/2006/relationships/customXml" Target="../ink/ink2097.xml"/><Relationship Id="rId429" Type="http://schemas.openxmlformats.org/officeDocument/2006/relationships/customXml" Target="../ink/ink2118.xml"/></Relationships>
</file>

<file path=ppt/slides/_rels/slide21.xml.rels><?xml version="1.0" encoding="UTF-8" standalone="yes"?>
<Relationships xmlns="http://schemas.openxmlformats.org/package/2006/relationships"><Relationship Id="rId117" Type="http://schemas.openxmlformats.org/officeDocument/2006/relationships/customXml" Target="../ink/ink2228.xml"/><Relationship Id="rId21" Type="http://schemas.openxmlformats.org/officeDocument/2006/relationships/customXml" Target="../ink/ink2158.xml"/><Relationship Id="rId42" Type="http://schemas.openxmlformats.org/officeDocument/2006/relationships/customXml" Target="../ink/ink2170.xml"/><Relationship Id="rId63" Type="http://schemas.openxmlformats.org/officeDocument/2006/relationships/customXml" Target="../ink/ink2188.xml"/><Relationship Id="rId84" Type="http://schemas.openxmlformats.org/officeDocument/2006/relationships/customXml" Target="../ink/ink2209.xml"/><Relationship Id="rId16" Type="http://schemas.openxmlformats.org/officeDocument/2006/relationships/image" Target="../media/image547.png"/><Relationship Id="rId107" Type="http://schemas.openxmlformats.org/officeDocument/2006/relationships/customXml" Target="../ink/ink2222.xml"/><Relationship Id="rId11" Type="http://schemas.openxmlformats.org/officeDocument/2006/relationships/customXml" Target="../ink/ink2153.xml"/><Relationship Id="rId32" Type="http://schemas.openxmlformats.org/officeDocument/2006/relationships/customXml" Target="../ink/ink2163.xml"/><Relationship Id="rId37" Type="http://schemas.openxmlformats.org/officeDocument/2006/relationships/image" Target="../media/image511.png"/><Relationship Id="rId53" Type="http://schemas.openxmlformats.org/officeDocument/2006/relationships/customXml" Target="../ink/ink2178.xml"/><Relationship Id="rId58" Type="http://schemas.openxmlformats.org/officeDocument/2006/relationships/customXml" Target="../ink/ink2183.xml"/><Relationship Id="rId74" Type="http://schemas.openxmlformats.org/officeDocument/2006/relationships/customXml" Target="../ink/ink2199.xml"/><Relationship Id="rId79" Type="http://schemas.openxmlformats.org/officeDocument/2006/relationships/customXml" Target="../ink/ink2204.xml"/><Relationship Id="rId102" Type="http://schemas.openxmlformats.org/officeDocument/2006/relationships/image" Target="../media/image537.png"/><Relationship Id="rId123" Type="http://schemas.openxmlformats.org/officeDocument/2006/relationships/image" Target="../media/image563.png"/><Relationship Id="rId128" Type="http://schemas.openxmlformats.org/officeDocument/2006/relationships/customXml" Target="../ink/ink2234.xml"/><Relationship Id="rId5" Type="http://schemas.openxmlformats.org/officeDocument/2006/relationships/customXml" Target="../ink/ink2150.xml"/><Relationship Id="rId90" Type="http://schemas.openxmlformats.org/officeDocument/2006/relationships/customXml" Target="../ink/ink2215.xml"/><Relationship Id="rId95" Type="http://schemas.openxmlformats.org/officeDocument/2006/relationships/customXml" Target="../ink/ink2216.xml"/><Relationship Id="rId22" Type="http://schemas.openxmlformats.org/officeDocument/2006/relationships/image" Target="../media/image554.png"/><Relationship Id="rId27" Type="http://schemas.openxmlformats.org/officeDocument/2006/relationships/customXml" Target="../ink/ink2161.xml"/><Relationship Id="rId43" Type="http://schemas.openxmlformats.org/officeDocument/2006/relationships/customXml" Target="../ink/ink2171.xml"/><Relationship Id="rId48" Type="http://schemas.openxmlformats.org/officeDocument/2006/relationships/customXml" Target="../ink/ink2175.xml"/><Relationship Id="rId64" Type="http://schemas.openxmlformats.org/officeDocument/2006/relationships/customXml" Target="../ink/ink2189.xml"/><Relationship Id="rId69" Type="http://schemas.openxmlformats.org/officeDocument/2006/relationships/customXml" Target="../ink/ink2194.xml"/><Relationship Id="rId113" Type="http://schemas.openxmlformats.org/officeDocument/2006/relationships/customXml" Target="../ink/ink2226.xml"/><Relationship Id="rId118" Type="http://schemas.openxmlformats.org/officeDocument/2006/relationships/image" Target="../media/image552.png"/><Relationship Id="rId80" Type="http://schemas.openxmlformats.org/officeDocument/2006/relationships/customXml" Target="../ink/ink2205.xml"/><Relationship Id="rId85" Type="http://schemas.openxmlformats.org/officeDocument/2006/relationships/customXml" Target="../ink/ink2210.xml"/><Relationship Id="rId12" Type="http://schemas.openxmlformats.org/officeDocument/2006/relationships/image" Target="../media/image545.png"/><Relationship Id="rId17" Type="http://schemas.openxmlformats.org/officeDocument/2006/relationships/customXml" Target="../ink/ink2156.xml"/><Relationship Id="rId33" Type="http://schemas.openxmlformats.org/officeDocument/2006/relationships/image" Target="../media/image509.png"/><Relationship Id="rId38" Type="http://schemas.openxmlformats.org/officeDocument/2006/relationships/customXml" Target="../ink/ink2166.xml"/><Relationship Id="rId59" Type="http://schemas.openxmlformats.org/officeDocument/2006/relationships/customXml" Target="../ink/ink2184.xml"/><Relationship Id="rId103" Type="http://schemas.openxmlformats.org/officeDocument/2006/relationships/customXml" Target="../ink/ink2220.xml"/><Relationship Id="rId108" Type="http://schemas.openxmlformats.org/officeDocument/2006/relationships/image" Target="../media/image540.png"/><Relationship Id="rId124" Type="http://schemas.openxmlformats.org/officeDocument/2006/relationships/customXml" Target="../ink/ink2232.xml"/><Relationship Id="rId129" Type="http://schemas.openxmlformats.org/officeDocument/2006/relationships/image" Target="../media/image566.png"/><Relationship Id="rId54" Type="http://schemas.openxmlformats.org/officeDocument/2006/relationships/customXml" Target="../ink/ink2179.xml"/><Relationship Id="rId70" Type="http://schemas.openxmlformats.org/officeDocument/2006/relationships/customXml" Target="../ink/ink2195.xml"/><Relationship Id="rId75" Type="http://schemas.openxmlformats.org/officeDocument/2006/relationships/customXml" Target="../ink/ink2200.xml"/><Relationship Id="rId91" Type="http://schemas.openxmlformats.org/officeDocument/2006/relationships/image" Target="../media/image104.jpg"/><Relationship Id="rId96" Type="http://schemas.openxmlformats.org/officeDocument/2006/relationships/image" Target="../media/image534.png"/><Relationship Id="rId1" Type="http://schemas.openxmlformats.org/officeDocument/2006/relationships/slideLayout" Target="../slideLayouts/slideLayout3.xml"/><Relationship Id="rId6" Type="http://schemas.openxmlformats.org/officeDocument/2006/relationships/image" Target="../media/image542.png"/><Relationship Id="rId23" Type="http://schemas.openxmlformats.org/officeDocument/2006/relationships/customXml" Target="../ink/ink2159.xml"/><Relationship Id="rId28" Type="http://schemas.openxmlformats.org/officeDocument/2006/relationships/image" Target="../media/image561.png"/><Relationship Id="rId49" Type="http://schemas.openxmlformats.org/officeDocument/2006/relationships/image" Target="../media/image513.png"/><Relationship Id="rId114" Type="http://schemas.openxmlformats.org/officeDocument/2006/relationships/image" Target="../media/image550.png"/><Relationship Id="rId119" Type="http://schemas.openxmlformats.org/officeDocument/2006/relationships/customXml" Target="../ink/ink2229.xml"/><Relationship Id="rId44" Type="http://schemas.openxmlformats.org/officeDocument/2006/relationships/customXml" Target="../ink/ink2172.xml"/><Relationship Id="rId60" Type="http://schemas.openxmlformats.org/officeDocument/2006/relationships/customXml" Target="../ink/ink2185.xml"/><Relationship Id="rId65" Type="http://schemas.openxmlformats.org/officeDocument/2006/relationships/customXml" Target="../ink/ink2190.xml"/><Relationship Id="rId81" Type="http://schemas.openxmlformats.org/officeDocument/2006/relationships/customXml" Target="../ink/ink2206.xml"/><Relationship Id="rId86" Type="http://schemas.openxmlformats.org/officeDocument/2006/relationships/customXml" Target="../ink/ink2211.xml"/><Relationship Id="rId130" Type="http://schemas.openxmlformats.org/officeDocument/2006/relationships/image" Target="../media/image99.png"/><Relationship Id="rId13" Type="http://schemas.openxmlformats.org/officeDocument/2006/relationships/customXml" Target="../ink/ink2154.xml"/><Relationship Id="rId18" Type="http://schemas.openxmlformats.org/officeDocument/2006/relationships/image" Target="../media/image553.png"/><Relationship Id="rId39" Type="http://schemas.openxmlformats.org/officeDocument/2006/relationships/customXml" Target="../ink/ink2167.xml"/><Relationship Id="rId109" Type="http://schemas.openxmlformats.org/officeDocument/2006/relationships/customXml" Target="../ink/ink2223.xml"/><Relationship Id="rId34" Type="http://schemas.openxmlformats.org/officeDocument/2006/relationships/customXml" Target="../ink/ink2164.xml"/><Relationship Id="rId50" Type="http://schemas.openxmlformats.org/officeDocument/2006/relationships/customXml" Target="../ink/ink2176.xml"/><Relationship Id="rId55" Type="http://schemas.openxmlformats.org/officeDocument/2006/relationships/customXml" Target="../ink/ink2180.xml"/><Relationship Id="rId76" Type="http://schemas.openxmlformats.org/officeDocument/2006/relationships/customXml" Target="../ink/ink2201.xml"/><Relationship Id="rId97" Type="http://schemas.openxmlformats.org/officeDocument/2006/relationships/customXml" Target="../ink/ink2217.xml"/><Relationship Id="rId104" Type="http://schemas.openxmlformats.org/officeDocument/2006/relationships/image" Target="../media/image538.png"/><Relationship Id="rId120" Type="http://schemas.openxmlformats.org/officeDocument/2006/relationships/customXml" Target="../ink/ink2230.xml"/><Relationship Id="rId125" Type="http://schemas.openxmlformats.org/officeDocument/2006/relationships/image" Target="../media/image564.png"/><Relationship Id="rId7" Type="http://schemas.openxmlformats.org/officeDocument/2006/relationships/customXml" Target="../ink/ink2151.xml"/><Relationship Id="rId71" Type="http://schemas.openxmlformats.org/officeDocument/2006/relationships/customXml" Target="../ink/ink2196.xml"/><Relationship Id="rId92" Type="http://schemas.openxmlformats.org/officeDocument/2006/relationships/image" Target="../media/image144.png"/><Relationship Id="rId2" Type="http://schemas.openxmlformats.org/officeDocument/2006/relationships/notesSlide" Target="../notesSlides/notesSlide21.xml"/><Relationship Id="rId29" Type="http://schemas.openxmlformats.org/officeDocument/2006/relationships/image" Target="../media/image101.png"/><Relationship Id="rId24" Type="http://schemas.openxmlformats.org/officeDocument/2006/relationships/image" Target="../media/image559.png"/><Relationship Id="rId40" Type="http://schemas.openxmlformats.org/officeDocument/2006/relationships/customXml" Target="../ink/ink2168.xml"/><Relationship Id="rId45" Type="http://schemas.openxmlformats.org/officeDocument/2006/relationships/customXml" Target="../ink/ink2173.xml"/><Relationship Id="rId66" Type="http://schemas.openxmlformats.org/officeDocument/2006/relationships/customXml" Target="../ink/ink2191.xml"/><Relationship Id="rId87" Type="http://schemas.openxmlformats.org/officeDocument/2006/relationships/customXml" Target="../ink/ink2212.xml"/><Relationship Id="rId110" Type="http://schemas.openxmlformats.org/officeDocument/2006/relationships/customXml" Target="../ink/ink2224.xml"/><Relationship Id="rId115" Type="http://schemas.openxmlformats.org/officeDocument/2006/relationships/customXml" Target="../ink/ink2227.xml"/><Relationship Id="rId131" Type="http://schemas.openxmlformats.org/officeDocument/2006/relationships/image" Target="../media/image100.svg"/><Relationship Id="rId61" Type="http://schemas.openxmlformats.org/officeDocument/2006/relationships/customXml" Target="../ink/ink2186.xml"/><Relationship Id="rId82" Type="http://schemas.openxmlformats.org/officeDocument/2006/relationships/customXml" Target="../ink/ink2207.xml"/><Relationship Id="rId19" Type="http://schemas.openxmlformats.org/officeDocument/2006/relationships/customXml" Target="../ink/ink2157.xml"/><Relationship Id="rId14" Type="http://schemas.openxmlformats.org/officeDocument/2006/relationships/image" Target="../media/image546.png"/><Relationship Id="rId30" Type="http://schemas.openxmlformats.org/officeDocument/2006/relationships/customXml" Target="../ink/ink2162.xml"/><Relationship Id="rId35" Type="http://schemas.openxmlformats.org/officeDocument/2006/relationships/image" Target="../media/image510.png"/><Relationship Id="rId56" Type="http://schemas.openxmlformats.org/officeDocument/2006/relationships/customXml" Target="../ink/ink2181.xml"/><Relationship Id="rId77" Type="http://schemas.openxmlformats.org/officeDocument/2006/relationships/customXml" Target="../ink/ink2202.xml"/><Relationship Id="rId100" Type="http://schemas.openxmlformats.org/officeDocument/2006/relationships/image" Target="../media/image536.png"/><Relationship Id="rId105" Type="http://schemas.openxmlformats.org/officeDocument/2006/relationships/customXml" Target="../ink/ink2221.xml"/><Relationship Id="rId126" Type="http://schemas.openxmlformats.org/officeDocument/2006/relationships/customXml" Target="../ink/ink2233.xml"/><Relationship Id="rId8" Type="http://schemas.openxmlformats.org/officeDocument/2006/relationships/image" Target="../media/image543.png"/><Relationship Id="rId51" Type="http://schemas.openxmlformats.org/officeDocument/2006/relationships/customXml" Target="../ink/ink2177.xml"/><Relationship Id="rId72" Type="http://schemas.openxmlformats.org/officeDocument/2006/relationships/customXml" Target="../ink/ink2197.xml"/><Relationship Id="rId93" Type="http://schemas.openxmlformats.org/officeDocument/2006/relationships/image" Target="../media/image97.png"/><Relationship Id="rId98" Type="http://schemas.openxmlformats.org/officeDocument/2006/relationships/image" Target="../media/image535.png"/><Relationship Id="rId121" Type="http://schemas.openxmlformats.org/officeDocument/2006/relationships/image" Target="../media/image562.png"/><Relationship Id="rId3" Type="http://schemas.openxmlformats.org/officeDocument/2006/relationships/customXml" Target="../ink/ink2149.xml"/><Relationship Id="rId25" Type="http://schemas.openxmlformats.org/officeDocument/2006/relationships/customXml" Target="../ink/ink2160.xml"/><Relationship Id="rId46" Type="http://schemas.openxmlformats.org/officeDocument/2006/relationships/customXml" Target="../ink/ink2174.xml"/><Relationship Id="rId67" Type="http://schemas.openxmlformats.org/officeDocument/2006/relationships/customXml" Target="../ink/ink2192.xml"/><Relationship Id="rId116" Type="http://schemas.openxmlformats.org/officeDocument/2006/relationships/image" Target="../media/image551.png"/><Relationship Id="rId20" Type="http://schemas.openxmlformats.org/officeDocument/2006/relationships/image" Target="../media/image548.png"/><Relationship Id="rId41" Type="http://schemas.openxmlformats.org/officeDocument/2006/relationships/customXml" Target="../ink/ink2169.xml"/><Relationship Id="rId62" Type="http://schemas.openxmlformats.org/officeDocument/2006/relationships/customXml" Target="../ink/ink2187.xml"/><Relationship Id="rId83" Type="http://schemas.openxmlformats.org/officeDocument/2006/relationships/customXml" Target="../ink/ink2208.xml"/><Relationship Id="rId88" Type="http://schemas.openxmlformats.org/officeDocument/2006/relationships/customXml" Target="../ink/ink2213.xml"/><Relationship Id="rId111" Type="http://schemas.openxmlformats.org/officeDocument/2006/relationships/customXml" Target="../ink/ink2225.xml"/><Relationship Id="rId132" Type="http://schemas.openxmlformats.org/officeDocument/2006/relationships/image" Target="../media/image146.png"/><Relationship Id="rId15" Type="http://schemas.openxmlformats.org/officeDocument/2006/relationships/customXml" Target="../ink/ink2155.xml"/><Relationship Id="rId36" Type="http://schemas.openxmlformats.org/officeDocument/2006/relationships/customXml" Target="../ink/ink2165.xml"/><Relationship Id="rId57" Type="http://schemas.openxmlformats.org/officeDocument/2006/relationships/customXml" Target="../ink/ink2182.xml"/><Relationship Id="rId106" Type="http://schemas.openxmlformats.org/officeDocument/2006/relationships/image" Target="../media/image539.png"/><Relationship Id="rId127" Type="http://schemas.openxmlformats.org/officeDocument/2006/relationships/image" Target="../media/image565.png"/><Relationship Id="rId10" Type="http://schemas.openxmlformats.org/officeDocument/2006/relationships/image" Target="../media/image544.png"/><Relationship Id="rId31" Type="http://schemas.openxmlformats.org/officeDocument/2006/relationships/image" Target="../media/image508.png"/><Relationship Id="rId52" Type="http://schemas.openxmlformats.org/officeDocument/2006/relationships/image" Target="../media/image514.png"/><Relationship Id="rId73" Type="http://schemas.openxmlformats.org/officeDocument/2006/relationships/customXml" Target="../ink/ink2198.xml"/><Relationship Id="rId78" Type="http://schemas.openxmlformats.org/officeDocument/2006/relationships/customXml" Target="../ink/ink2203.xml"/><Relationship Id="rId94" Type="http://schemas.openxmlformats.org/officeDocument/2006/relationships/image" Target="../media/image98.svg"/><Relationship Id="rId99" Type="http://schemas.openxmlformats.org/officeDocument/2006/relationships/customXml" Target="../ink/ink2218.xml"/><Relationship Id="rId101" Type="http://schemas.openxmlformats.org/officeDocument/2006/relationships/customXml" Target="../ink/ink2219.xml"/><Relationship Id="rId122" Type="http://schemas.openxmlformats.org/officeDocument/2006/relationships/customXml" Target="../ink/ink2231.xml"/><Relationship Id="rId4" Type="http://schemas.openxmlformats.org/officeDocument/2006/relationships/image" Target="../media/image541.png"/><Relationship Id="rId9" Type="http://schemas.openxmlformats.org/officeDocument/2006/relationships/customXml" Target="../ink/ink2152.xml"/><Relationship Id="rId26" Type="http://schemas.openxmlformats.org/officeDocument/2006/relationships/image" Target="../media/image560.png"/><Relationship Id="rId47" Type="http://schemas.openxmlformats.org/officeDocument/2006/relationships/image" Target="../media/image512.png"/><Relationship Id="rId68" Type="http://schemas.openxmlformats.org/officeDocument/2006/relationships/customXml" Target="../ink/ink2193.xml"/><Relationship Id="rId89" Type="http://schemas.openxmlformats.org/officeDocument/2006/relationships/customXml" Target="../ink/ink2214.xml"/><Relationship Id="rId112" Type="http://schemas.openxmlformats.org/officeDocument/2006/relationships/image" Target="../media/image549.png"/><Relationship Id="rId133" Type="http://schemas.openxmlformats.org/officeDocument/2006/relationships/image" Target="../media/image147.svg"/></Relationships>
</file>

<file path=ppt/slides/_rels/slide22.xml.rels><?xml version="1.0" encoding="UTF-8" standalone="yes"?>
<Relationships xmlns="http://schemas.openxmlformats.org/package/2006/relationships"><Relationship Id="rId117" Type="http://schemas.openxmlformats.org/officeDocument/2006/relationships/customXml" Target="../ink/ink2314.xml"/><Relationship Id="rId21" Type="http://schemas.openxmlformats.org/officeDocument/2006/relationships/customXml" Target="../ink/ink2248.xml"/><Relationship Id="rId42" Type="http://schemas.openxmlformats.org/officeDocument/2006/relationships/image" Target="../media/image370.png"/><Relationship Id="rId63" Type="http://schemas.openxmlformats.org/officeDocument/2006/relationships/customXml" Target="../ink/ink2272.xml"/><Relationship Id="rId84" Type="http://schemas.openxmlformats.org/officeDocument/2006/relationships/image" Target="../media/image381.png"/><Relationship Id="rId138" Type="http://schemas.openxmlformats.org/officeDocument/2006/relationships/customXml" Target="../ink/ink2324.xml"/><Relationship Id="rId107" Type="http://schemas.openxmlformats.org/officeDocument/2006/relationships/customXml" Target="../ink/ink2304.xml"/><Relationship Id="rId11" Type="http://schemas.openxmlformats.org/officeDocument/2006/relationships/customXml" Target="../ink/ink2239.xml"/><Relationship Id="rId32" Type="http://schemas.openxmlformats.org/officeDocument/2006/relationships/customXml" Target="../ink/ink2253.xml"/><Relationship Id="rId53" Type="http://schemas.openxmlformats.org/officeDocument/2006/relationships/image" Target="../media/image375.png"/><Relationship Id="rId74" Type="http://schemas.openxmlformats.org/officeDocument/2006/relationships/customXml" Target="../ink/ink2283.xml"/><Relationship Id="rId128" Type="http://schemas.openxmlformats.org/officeDocument/2006/relationships/customXml" Target="../ink/ink2319.xml"/><Relationship Id="rId149" Type="http://schemas.openxmlformats.org/officeDocument/2006/relationships/image" Target="../media/image404.png"/><Relationship Id="rId5" Type="http://schemas.openxmlformats.org/officeDocument/2006/relationships/customXml" Target="../ink/ink2236.xml"/><Relationship Id="rId95" Type="http://schemas.openxmlformats.org/officeDocument/2006/relationships/image" Target="../media/image386.png"/><Relationship Id="rId22" Type="http://schemas.openxmlformats.org/officeDocument/2006/relationships/image" Target="../media/image364.png"/><Relationship Id="rId27" Type="http://schemas.openxmlformats.org/officeDocument/2006/relationships/customXml" Target="../ink/ink2252.xml"/><Relationship Id="rId43" Type="http://schemas.openxmlformats.org/officeDocument/2006/relationships/customXml" Target="../ink/ink2258.xml"/><Relationship Id="rId48" Type="http://schemas.openxmlformats.org/officeDocument/2006/relationships/customXml" Target="../ink/ink2261.xml"/><Relationship Id="rId64" Type="http://schemas.openxmlformats.org/officeDocument/2006/relationships/customXml" Target="../ink/ink2273.xml"/><Relationship Id="rId69" Type="http://schemas.openxmlformats.org/officeDocument/2006/relationships/customXml" Target="../ink/ink2278.xml"/><Relationship Id="rId113" Type="http://schemas.openxmlformats.org/officeDocument/2006/relationships/customXml" Target="../ink/ink2310.xml"/><Relationship Id="rId118" Type="http://schemas.openxmlformats.org/officeDocument/2006/relationships/customXml" Target="../ink/ink2315.xml"/><Relationship Id="rId134" Type="http://schemas.openxmlformats.org/officeDocument/2006/relationships/customXml" Target="../ink/ink2322.xml"/><Relationship Id="rId139" Type="http://schemas.openxmlformats.org/officeDocument/2006/relationships/image" Target="../media/image399.png"/><Relationship Id="rId80" Type="http://schemas.openxmlformats.org/officeDocument/2006/relationships/customXml" Target="../ink/ink2286.xml"/><Relationship Id="rId85" Type="http://schemas.openxmlformats.org/officeDocument/2006/relationships/customXml" Target="../ink/ink2289.xml"/><Relationship Id="rId150" Type="http://schemas.openxmlformats.org/officeDocument/2006/relationships/customXml" Target="../ink/ink2330.xml"/><Relationship Id="rId155" Type="http://schemas.openxmlformats.org/officeDocument/2006/relationships/image" Target="../media/image147.svg"/><Relationship Id="rId12" Type="http://schemas.openxmlformats.org/officeDocument/2006/relationships/customXml" Target="../ink/ink2240.xml"/><Relationship Id="rId17" Type="http://schemas.openxmlformats.org/officeDocument/2006/relationships/customXml" Target="../ink/ink2245.xml"/><Relationship Id="rId38" Type="http://schemas.openxmlformats.org/officeDocument/2006/relationships/image" Target="../media/image368.png"/><Relationship Id="rId59" Type="http://schemas.openxmlformats.org/officeDocument/2006/relationships/customXml" Target="../ink/ink2268.xml"/><Relationship Id="rId103" Type="http://schemas.openxmlformats.org/officeDocument/2006/relationships/customXml" Target="../ink/ink2300.xml"/><Relationship Id="rId108" Type="http://schemas.openxmlformats.org/officeDocument/2006/relationships/customXml" Target="../ink/ink2305.xml"/><Relationship Id="rId124" Type="http://schemas.openxmlformats.org/officeDocument/2006/relationships/customXml" Target="../ink/ink2317.xml"/><Relationship Id="rId129" Type="http://schemas.openxmlformats.org/officeDocument/2006/relationships/image" Target="../media/image394.png"/><Relationship Id="rId54" Type="http://schemas.openxmlformats.org/officeDocument/2006/relationships/customXml" Target="../ink/ink2264.xml"/><Relationship Id="rId70" Type="http://schemas.openxmlformats.org/officeDocument/2006/relationships/customXml" Target="../ink/ink2279.xml"/><Relationship Id="rId75" Type="http://schemas.openxmlformats.org/officeDocument/2006/relationships/image" Target="../media/image377.png"/><Relationship Id="rId91" Type="http://schemas.openxmlformats.org/officeDocument/2006/relationships/image" Target="../media/image384.png"/><Relationship Id="rId96" Type="http://schemas.openxmlformats.org/officeDocument/2006/relationships/customXml" Target="../ink/ink2295.xml"/><Relationship Id="rId140" Type="http://schemas.openxmlformats.org/officeDocument/2006/relationships/customXml" Target="../ink/ink2325.xml"/><Relationship Id="rId145" Type="http://schemas.openxmlformats.org/officeDocument/2006/relationships/image" Target="../media/image402.png"/><Relationship Id="rId1" Type="http://schemas.openxmlformats.org/officeDocument/2006/relationships/slideLayout" Target="../slideLayouts/slideLayout3.xml"/><Relationship Id="rId6" Type="http://schemas.openxmlformats.org/officeDocument/2006/relationships/image" Target="../media/image360.png"/><Relationship Id="rId23" Type="http://schemas.openxmlformats.org/officeDocument/2006/relationships/customXml" Target="../ink/ink2249.xml"/><Relationship Id="rId28" Type="http://schemas.openxmlformats.org/officeDocument/2006/relationships/image" Target="../media/image104.jpg"/><Relationship Id="rId49" Type="http://schemas.openxmlformats.org/officeDocument/2006/relationships/image" Target="../media/image373.png"/><Relationship Id="rId114" Type="http://schemas.openxmlformats.org/officeDocument/2006/relationships/customXml" Target="../ink/ink2311.xml"/><Relationship Id="rId44" Type="http://schemas.openxmlformats.org/officeDocument/2006/relationships/image" Target="../media/image371.png"/><Relationship Id="rId60" Type="http://schemas.openxmlformats.org/officeDocument/2006/relationships/customXml" Target="../ink/ink2269.xml"/><Relationship Id="rId65" Type="http://schemas.openxmlformats.org/officeDocument/2006/relationships/customXml" Target="../ink/ink2274.xml"/><Relationship Id="rId81" Type="http://schemas.openxmlformats.org/officeDocument/2006/relationships/customXml" Target="../ink/ink2287.xml"/><Relationship Id="rId86" Type="http://schemas.openxmlformats.org/officeDocument/2006/relationships/image" Target="../media/image382.png"/><Relationship Id="rId130" Type="http://schemas.openxmlformats.org/officeDocument/2006/relationships/customXml" Target="../ink/ink2320.xml"/><Relationship Id="rId135" Type="http://schemas.openxmlformats.org/officeDocument/2006/relationships/image" Target="../media/image397.png"/><Relationship Id="rId151" Type="http://schemas.openxmlformats.org/officeDocument/2006/relationships/image" Target="../media/image405.png"/><Relationship Id="rId13" Type="http://schemas.openxmlformats.org/officeDocument/2006/relationships/customXml" Target="../ink/ink2241.xml"/><Relationship Id="rId18" Type="http://schemas.openxmlformats.org/officeDocument/2006/relationships/customXml" Target="../ink/ink2246.xml"/><Relationship Id="rId39" Type="http://schemas.openxmlformats.org/officeDocument/2006/relationships/customXml" Target="../ink/ink2256.xml"/><Relationship Id="rId109" Type="http://schemas.openxmlformats.org/officeDocument/2006/relationships/customXml" Target="../ink/ink2306.xml"/><Relationship Id="rId34" Type="http://schemas.openxmlformats.org/officeDocument/2006/relationships/image" Target="../media/image366.png"/><Relationship Id="rId50" Type="http://schemas.openxmlformats.org/officeDocument/2006/relationships/customXml" Target="../ink/ink2262.xml"/><Relationship Id="rId55" Type="http://schemas.openxmlformats.org/officeDocument/2006/relationships/image" Target="../media/image376.png"/><Relationship Id="rId76" Type="http://schemas.openxmlformats.org/officeDocument/2006/relationships/customXml" Target="../ink/ink2284.xml"/><Relationship Id="rId97" Type="http://schemas.openxmlformats.org/officeDocument/2006/relationships/image" Target="../media/image387.png"/><Relationship Id="rId104" Type="http://schemas.openxmlformats.org/officeDocument/2006/relationships/customXml" Target="../ink/ink2301.xml"/><Relationship Id="rId125" Type="http://schemas.openxmlformats.org/officeDocument/2006/relationships/image" Target="../media/image392.png"/><Relationship Id="rId141" Type="http://schemas.openxmlformats.org/officeDocument/2006/relationships/image" Target="../media/image400.png"/><Relationship Id="rId146" Type="http://schemas.openxmlformats.org/officeDocument/2006/relationships/customXml" Target="../ink/ink2328.xml"/><Relationship Id="rId7" Type="http://schemas.openxmlformats.org/officeDocument/2006/relationships/customXml" Target="../ink/ink2237.xml"/><Relationship Id="rId71" Type="http://schemas.openxmlformats.org/officeDocument/2006/relationships/customXml" Target="../ink/ink2280.xml"/><Relationship Id="rId92" Type="http://schemas.openxmlformats.org/officeDocument/2006/relationships/customXml" Target="../ink/ink2293.xml"/><Relationship Id="rId2" Type="http://schemas.openxmlformats.org/officeDocument/2006/relationships/notesSlide" Target="../notesSlides/notesSlide22.xml"/><Relationship Id="rId29" Type="http://schemas.openxmlformats.org/officeDocument/2006/relationships/image" Target="../media/image144.png"/><Relationship Id="rId24" Type="http://schemas.openxmlformats.org/officeDocument/2006/relationships/customXml" Target="../ink/ink2250.xml"/><Relationship Id="rId40" Type="http://schemas.openxmlformats.org/officeDocument/2006/relationships/image" Target="../media/image369.png"/><Relationship Id="rId45" Type="http://schemas.openxmlformats.org/officeDocument/2006/relationships/customXml" Target="../ink/ink2259.xml"/><Relationship Id="rId66" Type="http://schemas.openxmlformats.org/officeDocument/2006/relationships/customXml" Target="../ink/ink2275.xml"/><Relationship Id="rId87" Type="http://schemas.openxmlformats.org/officeDocument/2006/relationships/customXml" Target="../ink/ink2290.xml"/><Relationship Id="rId110" Type="http://schemas.openxmlformats.org/officeDocument/2006/relationships/customXml" Target="../ink/ink2307.xml"/><Relationship Id="rId115" Type="http://schemas.openxmlformats.org/officeDocument/2006/relationships/customXml" Target="../ink/ink2312.xml"/><Relationship Id="rId131" Type="http://schemas.openxmlformats.org/officeDocument/2006/relationships/image" Target="../media/image395.png"/><Relationship Id="rId136" Type="http://schemas.openxmlformats.org/officeDocument/2006/relationships/customXml" Target="../ink/ink2323.xml"/><Relationship Id="rId61" Type="http://schemas.openxmlformats.org/officeDocument/2006/relationships/customXml" Target="../ink/ink2270.xml"/><Relationship Id="rId82" Type="http://schemas.openxmlformats.org/officeDocument/2006/relationships/image" Target="../media/image380.png"/><Relationship Id="rId152" Type="http://schemas.openxmlformats.org/officeDocument/2006/relationships/image" Target="../media/image99.png"/><Relationship Id="rId19" Type="http://schemas.openxmlformats.org/officeDocument/2006/relationships/customXml" Target="../ink/ink2247.xml"/><Relationship Id="rId14" Type="http://schemas.openxmlformats.org/officeDocument/2006/relationships/customXml" Target="../ink/ink2242.xml"/><Relationship Id="rId30" Type="http://schemas.openxmlformats.org/officeDocument/2006/relationships/image" Target="../media/image97.png"/><Relationship Id="rId35" Type="http://schemas.openxmlformats.org/officeDocument/2006/relationships/customXml" Target="../ink/ink2254.xml"/><Relationship Id="rId56" Type="http://schemas.openxmlformats.org/officeDocument/2006/relationships/customXml" Target="../ink/ink2265.xml"/><Relationship Id="rId77" Type="http://schemas.openxmlformats.org/officeDocument/2006/relationships/image" Target="../media/image378.png"/><Relationship Id="rId100" Type="http://schemas.openxmlformats.org/officeDocument/2006/relationships/customXml" Target="../ink/ink2297.xml"/><Relationship Id="rId105" Type="http://schemas.openxmlformats.org/officeDocument/2006/relationships/customXml" Target="../ink/ink2302.xml"/><Relationship Id="rId126" Type="http://schemas.openxmlformats.org/officeDocument/2006/relationships/customXml" Target="../ink/ink2318.xml"/><Relationship Id="rId147" Type="http://schemas.openxmlformats.org/officeDocument/2006/relationships/image" Target="../media/image403.png"/><Relationship Id="rId8" Type="http://schemas.openxmlformats.org/officeDocument/2006/relationships/image" Target="../media/image361.png"/><Relationship Id="rId51" Type="http://schemas.openxmlformats.org/officeDocument/2006/relationships/image" Target="../media/image374.png"/><Relationship Id="rId72" Type="http://schemas.openxmlformats.org/officeDocument/2006/relationships/customXml" Target="../ink/ink2281.xml"/><Relationship Id="rId93" Type="http://schemas.openxmlformats.org/officeDocument/2006/relationships/image" Target="../media/image385.png"/><Relationship Id="rId98" Type="http://schemas.openxmlformats.org/officeDocument/2006/relationships/customXml" Target="../ink/ink2296.xml"/><Relationship Id="rId121" Type="http://schemas.openxmlformats.org/officeDocument/2006/relationships/image" Target="../media/image390.png"/><Relationship Id="rId142" Type="http://schemas.openxmlformats.org/officeDocument/2006/relationships/customXml" Target="../ink/ink2326.xml"/><Relationship Id="rId3" Type="http://schemas.openxmlformats.org/officeDocument/2006/relationships/customXml" Target="../ink/ink2235.xml"/><Relationship Id="rId25" Type="http://schemas.openxmlformats.org/officeDocument/2006/relationships/image" Target="../media/image365.png"/><Relationship Id="rId46" Type="http://schemas.openxmlformats.org/officeDocument/2006/relationships/customXml" Target="../ink/ink2260.xml"/><Relationship Id="rId67" Type="http://schemas.openxmlformats.org/officeDocument/2006/relationships/customXml" Target="../ink/ink2276.xml"/><Relationship Id="rId116" Type="http://schemas.openxmlformats.org/officeDocument/2006/relationships/customXml" Target="../ink/ink2313.xml"/><Relationship Id="rId137" Type="http://schemas.openxmlformats.org/officeDocument/2006/relationships/image" Target="../media/image398.png"/><Relationship Id="rId20" Type="http://schemas.openxmlformats.org/officeDocument/2006/relationships/image" Target="../media/image363.png"/><Relationship Id="rId41" Type="http://schemas.openxmlformats.org/officeDocument/2006/relationships/customXml" Target="../ink/ink2257.xml"/><Relationship Id="rId62" Type="http://schemas.openxmlformats.org/officeDocument/2006/relationships/customXml" Target="../ink/ink2271.xml"/><Relationship Id="rId83" Type="http://schemas.openxmlformats.org/officeDocument/2006/relationships/customXml" Target="../ink/ink2288.xml"/><Relationship Id="rId88" Type="http://schemas.openxmlformats.org/officeDocument/2006/relationships/image" Target="../media/image383.png"/><Relationship Id="rId111" Type="http://schemas.openxmlformats.org/officeDocument/2006/relationships/customXml" Target="../ink/ink2308.xml"/><Relationship Id="rId132" Type="http://schemas.openxmlformats.org/officeDocument/2006/relationships/customXml" Target="../ink/ink2321.xml"/><Relationship Id="rId153" Type="http://schemas.openxmlformats.org/officeDocument/2006/relationships/image" Target="../media/image100.svg"/><Relationship Id="rId15" Type="http://schemas.openxmlformats.org/officeDocument/2006/relationships/customXml" Target="../ink/ink2243.xml"/><Relationship Id="rId36" Type="http://schemas.openxmlformats.org/officeDocument/2006/relationships/image" Target="../media/image367.png"/><Relationship Id="rId57" Type="http://schemas.openxmlformats.org/officeDocument/2006/relationships/customXml" Target="../ink/ink2266.xml"/><Relationship Id="rId106" Type="http://schemas.openxmlformats.org/officeDocument/2006/relationships/customXml" Target="../ink/ink2303.xml"/><Relationship Id="rId127" Type="http://schemas.openxmlformats.org/officeDocument/2006/relationships/image" Target="../media/image393.png"/><Relationship Id="rId10" Type="http://schemas.openxmlformats.org/officeDocument/2006/relationships/image" Target="../media/image362.png"/><Relationship Id="rId31" Type="http://schemas.openxmlformats.org/officeDocument/2006/relationships/image" Target="../media/image98.svg"/><Relationship Id="rId52" Type="http://schemas.openxmlformats.org/officeDocument/2006/relationships/customXml" Target="../ink/ink2263.xml"/><Relationship Id="rId73" Type="http://schemas.openxmlformats.org/officeDocument/2006/relationships/customXml" Target="../ink/ink2282.xml"/><Relationship Id="rId78" Type="http://schemas.openxmlformats.org/officeDocument/2006/relationships/customXml" Target="../ink/ink2285.xml"/><Relationship Id="rId94" Type="http://schemas.openxmlformats.org/officeDocument/2006/relationships/customXml" Target="../ink/ink2294.xml"/><Relationship Id="rId99" Type="http://schemas.openxmlformats.org/officeDocument/2006/relationships/image" Target="../media/image388.png"/><Relationship Id="rId101" Type="http://schemas.openxmlformats.org/officeDocument/2006/relationships/customXml" Target="../ink/ink2298.xml"/><Relationship Id="rId122" Type="http://schemas.openxmlformats.org/officeDocument/2006/relationships/customXml" Target="../ink/ink2316.xml"/><Relationship Id="rId143" Type="http://schemas.openxmlformats.org/officeDocument/2006/relationships/image" Target="../media/image401.png"/><Relationship Id="rId148" Type="http://schemas.openxmlformats.org/officeDocument/2006/relationships/customXml" Target="../ink/ink2329.xml"/><Relationship Id="rId4" Type="http://schemas.openxmlformats.org/officeDocument/2006/relationships/image" Target="../media/image359.png"/><Relationship Id="rId9" Type="http://schemas.openxmlformats.org/officeDocument/2006/relationships/customXml" Target="../ink/ink2238.xml"/><Relationship Id="rId26" Type="http://schemas.openxmlformats.org/officeDocument/2006/relationships/customXml" Target="../ink/ink2251.xml"/><Relationship Id="rId47" Type="http://schemas.openxmlformats.org/officeDocument/2006/relationships/image" Target="../media/image372.png"/><Relationship Id="rId68" Type="http://schemas.openxmlformats.org/officeDocument/2006/relationships/customXml" Target="../ink/ink2277.xml"/><Relationship Id="rId89" Type="http://schemas.openxmlformats.org/officeDocument/2006/relationships/customXml" Target="../ink/ink2291.xml"/><Relationship Id="rId112" Type="http://schemas.openxmlformats.org/officeDocument/2006/relationships/customXml" Target="../ink/ink2309.xml"/><Relationship Id="rId133" Type="http://schemas.openxmlformats.org/officeDocument/2006/relationships/image" Target="../media/image396.png"/><Relationship Id="rId154" Type="http://schemas.openxmlformats.org/officeDocument/2006/relationships/image" Target="../media/image146.png"/><Relationship Id="rId16" Type="http://schemas.openxmlformats.org/officeDocument/2006/relationships/customXml" Target="../ink/ink2244.xml"/><Relationship Id="rId37" Type="http://schemas.openxmlformats.org/officeDocument/2006/relationships/customXml" Target="../ink/ink2255.xml"/><Relationship Id="rId58" Type="http://schemas.openxmlformats.org/officeDocument/2006/relationships/customXml" Target="../ink/ink2267.xml"/><Relationship Id="rId79" Type="http://schemas.openxmlformats.org/officeDocument/2006/relationships/image" Target="../media/image379.png"/><Relationship Id="rId102" Type="http://schemas.openxmlformats.org/officeDocument/2006/relationships/customXml" Target="../ink/ink2299.xml"/><Relationship Id="rId123" Type="http://schemas.openxmlformats.org/officeDocument/2006/relationships/image" Target="../media/image391.png"/><Relationship Id="rId144" Type="http://schemas.openxmlformats.org/officeDocument/2006/relationships/customXml" Target="../ink/ink2327.xml"/><Relationship Id="rId90" Type="http://schemas.openxmlformats.org/officeDocument/2006/relationships/customXml" Target="../ink/ink229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2331.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853.png"/><Relationship Id="rId5" Type="http://schemas.openxmlformats.org/officeDocument/2006/relationships/customXml" Target="../ink/ink2332.xml"/><Relationship Id="rId4" Type="http://schemas.openxmlformats.org/officeDocument/2006/relationships/image" Target="../media/image852.png"/></Relationships>
</file>

<file path=ppt/slides/_rels/slide25.xml.rels><?xml version="1.0" encoding="UTF-8" standalone="yes"?>
<Relationships xmlns="http://schemas.openxmlformats.org/package/2006/relationships"><Relationship Id="rId26" Type="http://schemas.openxmlformats.org/officeDocument/2006/relationships/customXml" Target="../ink/ink2342.xml"/><Relationship Id="rId21" Type="http://schemas.openxmlformats.org/officeDocument/2006/relationships/image" Target="../media/image2882.png"/><Relationship Id="rId42" Type="http://schemas.openxmlformats.org/officeDocument/2006/relationships/customXml" Target="../ink/ink2350.xml"/><Relationship Id="rId47" Type="http://schemas.openxmlformats.org/officeDocument/2006/relationships/customXml" Target="../ink/ink2354.xml"/><Relationship Id="rId63" Type="http://schemas.openxmlformats.org/officeDocument/2006/relationships/image" Target="../media/image3122.png"/><Relationship Id="rId68" Type="http://schemas.openxmlformats.org/officeDocument/2006/relationships/image" Target="../media/image3340.png"/><Relationship Id="rId7" Type="http://schemas.openxmlformats.org/officeDocument/2006/relationships/image" Target="../media/image2801.png"/><Relationship Id="rId2" Type="http://schemas.openxmlformats.org/officeDocument/2006/relationships/notesSlide" Target="../notesSlides/notesSlide25.xml"/><Relationship Id="rId16" Type="http://schemas.openxmlformats.org/officeDocument/2006/relationships/customXml" Target="../ink/ink2337.xml"/><Relationship Id="rId29" Type="http://schemas.openxmlformats.org/officeDocument/2006/relationships/image" Target="../media/image2922.png"/><Relationship Id="rId11" Type="http://schemas.openxmlformats.org/officeDocument/2006/relationships/image" Target="../media/image2833.png"/><Relationship Id="rId24" Type="http://schemas.openxmlformats.org/officeDocument/2006/relationships/customXml" Target="../ink/ink2341.xml"/><Relationship Id="rId32" Type="http://schemas.openxmlformats.org/officeDocument/2006/relationships/customXml" Target="../ink/ink2345.xml"/><Relationship Id="rId37" Type="http://schemas.openxmlformats.org/officeDocument/2006/relationships/image" Target="../media/image2963.png"/><Relationship Id="rId40" Type="http://schemas.openxmlformats.org/officeDocument/2006/relationships/customXml" Target="../ink/ink2349.xml"/><Relationship Id="rId45" Type="http://schemas.openxmlformats.org/officeDocument/2006/relationships/image" Target="../media/image3114.png"/><Relationship Id="rId53" Type="http://schemas.openxmlformats.org/officeDocument/2006/relationships/customXml" Target="../ink/ink2360.xml"/><Relationship Id="rId58" Type="http://schemas.openxmlformats.org/officeDocument/2006/relationships/customXml" Target="../ink/ink2365.xml"/><Relationship Id="rId66" Type="http://schemas.openxmlformats.org/officeDocument/2006/relationships/customXml" Target="../ink/ink2370.xml"/><Relationship Id="rId5" Type="http://schemas.openxmlformats.org/officeDocument/2006/relationships/image" Target="../media/image3330.png"/><Relationship Id="rId61" Type="http://schemas.openxmlformats.org/officeDocument/2006/relationships/customXml" Target="../ink/ink2368.xml"/><Relationship Id="rId19" Type="http://schemas.openxmlformats.org/officeDocument/2006/relationships/image" Target="../media/image2872.png"/><Relationship Id="rId14" Type="http://schemas.openxmlformats.org/officeDocument/2006/relationships/customXml" Target="../ink/ink2336.xml"/><Relationship Id="rId22" Type="http://schemas.openxmlformats.org/officeDocument/2006/relationships/customXml" Target="../ink/ink2340.xml"/><Relationship Id="rId27" Type="http://schemas.openxmlformats.org/officeDocument/2006/relationships/image" Target="../media/image2913.png"/><Relationship Id="rId30" Type="http://schemas.openxmlformats.org/officeDocument/2006/relationships/customXml" Target="../ink/ink2344.xml"/><Relationship Id="rId35" Type="http://schemas.openxmlformats.org/officeDocument/2006/relationships/image" Target="../media/image2953.png"/><Relationship Id="rId43" Type="http://schemas.openxmlformats.org/officeDocument/2006/relationships/customXml" Target="../ink/ink2351.xml"/><Relationship Id="rId48" Type="http://schemas.openxmlformats.org/officeDocument/2006/relationships/customXml" Target="../ink/ink2355.xml"/><Relationship Id="rId56" Type="http://schemas.openxmlformats.org/officeDocument/2006/relationships/customXml" Target="../ink/ink2363.xml"/><Relationship Id="rId64" Type="http://schemas.openxmlformats.org/officeDocument/2006/relationships/image" Target="../media/image3131.png"/><Relationship Id="rId69" Type="http://schemas.openxmlformats.org/officeDocument/2006/relationships/image" Target="../media/image3350.png"/><Relationship Id="rId8" Type="http://schemas.openxmlformats.org/officeDocument/2006/relationships/customXml" Target="../ink/ink2334.xml"/><Relationship Id="rId51" Type="http://schemas.openxmlformats.org/officeDocument/2006/relationships/customXml" Target="../ink/ink2358.xml"/><Relationship Id="rId3" Type="http://schemas.openxmlformats.org/officeDocument/2006/relationships/image" Target="../media/image2740.png"/><Relationship Id="rId12" Type="http://schemas.openxmlformats.org/officeDocument/2006/relationships/customXml" Target="../ink/ink2335.xml"/><Relationship Id="rId17" Type="http://schemas.openxmlformats.org/officeDocument/2006/relationships/image" Target="../media/image2862.png"/><Relationship Id="rId25" Type="http://schemas.openxmlformats.org/officeDocument/2006/relationships/image" Target="../media/image2902.png"/><Relationship Id="rId33" Type="http://schemas.openxmlformats.org/officeDocument/2006/relationships/image" Target="../media/image2944.png"/><Relationship Id="rId38" Type="http://schemas.openxmlformats.org/officeDocument/2006/relationships/customXml" Target="../ink/ink2348.xml"/><Relationship Id="rId46" Type="http://schemas.openxmlformats.org/officeDocument/2006/relationships/customXml" Target="../ink/ink2353.xml"/><Relationship Id="rId59" Type="http://schemas.openxmlformats.org/officeDocument/2006/relationships/customXml" Target="../ink/ink2366.xml"/><Relationship Id="rId67" Type="http://schemas.openxmlformats.org/officeDocument/2006/relationships/image" Target="../media/image3151.png"/><Relationship Id="rId103" Type="http://schemas.openxmlformats.org/officeDocument/2006/relationships/image" Target="../media/image3430.png"/><Relationship Id="rId20" Type="http://schemas.openxmlformats.org/officeDocument/2006/relationships/customXml" Target="../ink/ink2339.xml"/><Relationship Id="rId41" Type="http://schemas.openxmlformats.org/officeDocument/2006/relationships/image" Target="../media/image3103.png"/><Relationship Id="rId54" Type="http://schemas.openxmlformats.org/officeDocument/2006/relationships/customXml" Target="../ink/ink2361.xml"/><Relationship Id="rId62" Type="http://schemas.openxmlformats.org/officeDocument/2006/relationships/customXml" Target="../ink/ink2369.xml"/><Relationship Id="rId70" Type="http://schemas.openxmlformats.org/officeDocument/2006/relationships/image" Target="../media/image3360.png"/><Relationship Id="rId1" Type="http://schemas.openxmlformats.org/officeDocument/2006/relationships/slideLayout" Target="../slideLayouts/slideLayout3.xml"/><Relationship Id="rId6" Type="http://schemas.openxmlformats.org/officeDocument/2006/relationships/customXml" Target="../ink/ink2333.xml"/><Relationship Id="rId15" Type="http://schemas.openxmlformats.org/officeDocument/2006/relationships/image" Target="../media/image2852.png"/><Relationship Id="rId23" Type="http://schemas.openxmlformats.org/officeDocument/2006/relationships/image" Target="../media/image2892.png"/><Relationship Id="rId28" Type="http://schemas.openxmlformats.org/officeDocument/2006/relationships/customXml" Target="../ink/ink2343.xml"/><Relationship Id="rId36" Type="http://schemas.openxmlformats.org/officeDocument/2006/relationships/customXml" Target="../ink/ink2347.xml"/><Relationship Id="rId49" Type="http://schemas.openxmlformats.org/officeDocument/2006/relationships/customXml" Target="../ink/ink2356.xml"/><Relationship Id="rId57" Type="http://schemas.openxmlformats.org/officeDocument/2006/relationships/customXml" Target="../ink/ink2364.xml"/><Relationship Id="rId10" Type="http://schemas.openxmlformats.org/officeDocument/2006/relationships/image" Target="../media/image2821.png"/><Relationship Id="rId31" Type="http://schemas.openxmlformats.org/officeDocument/2006/relationships/image" Target="../media/image2932.png"/><Relationship Id="rId44" Type="http://schemas.openxmlformats.org/officeDocument/2006/relationships/customXml" Target="../ink/ink2352.xml"/><Relationship Id="rId52" Type="http://schemas.openxmlformats.org/officeDocument/2006/relationships/customXml" Target="../ink/ink2359.xml"/><Relationship Id="rId60" Type="http://schemas.openxmlformats.org/officeDocument/2006/relationships/customXml" Target="../ink/ink2367.xml"/><Relationship Id="rId65" Type="http://schemas.openxmlformats.org/officeDocument/2006/relationships/image" Target="../media/image3312.png"/><Relationship Id="rId4" Type="http://schemas.openxmlformats.org/officeDocument/2006/relationships/image" Target="../media/image3280.png"/><Relationship Id="rId9" Type="http://schemas.openxmlformats.org/officeDocument/2006/relationships/image" Target="../media/image2812.png"/><Relationship Id="rId13" Type="http://schemas.openxmlformats.org/officeDocument/2006/relationships/image" Target="../media/image2841.png"/><Relationship Id="rId18" Type="http://schemas.openxmlformats.org/officeDocument/2006/relationships/customXml" Target="../ink/ink2338.xml"/><Relationship Id="rId39" Type="http://schemas.openxmlformats.org/officeDocument/2006/relationships/image" Target="../media/image3093.png"/><Relationship Id="rId34" Type="http://schemas.openxmlformats.org/officeDocument/2006/relationships/customXml" Target="../ink/ink2346.xml"/><Relationship Id="rId50" Type="http://schemas.openxmlformats.org/officeDocument/2006/relationships/customXml" Target="../ink/ink2357.xml"/><Relationship Id="rId55" Type="http://schemas.openxmlformats.org/officeDocument/2006/relationships/customXml" Target="../ink/ink2362.xml"/></Relationships>
</file>

<file path=ppt/slides/_rels/slide26.xml.rels><?xml version="1.0" encoding="UTF-8" standalone="yes"?>
<Relationships xmlns="http://schemas.openxmlformats.org/package/2006/relationships"><Relationship Id="rId26" Type="http://schemas.openxmlformats.org/officeDocument/2006/relationships/customXml" Target="../ink/ink2381.xml"/><Relationship Id="rId21" Type="http://schemas.openxmlformats.org/officeDocument/2006/relationships/image" Target="../media/image418.png"/><Relationship Id="rId63" Type="http://schemas.openxmlformats.org/officeDocument/2006/relationships/customXml" Target="../ink/ink2384.xml"/><Relationship Id="rId68" Type="http://schemas.openxmlformats.org/officeDocument/2006/relationships/image" Target="../media/image1039.png"/><Relationship Id="rId76" Type="http://schemas.openxmlformats.org/officeDocument/2006/relationships/customXml" Target="../ink/ink2393.xml"/><Relationship Id="rId84" Type="http://schemas.openxmlformats.org/officeDocument/2006/relationships/customXml" Target="../ink/ink2401.xml"/><Relationship Id="rId89" Type="http://schemas.openxmlformats.org/officeDocument/2006/relationships/customXml" Target="../ink/ink2406.xml"/><Relationship Id="rId7" Type="http://schemas.openxmlformats.org/officeDocument/2006/relationships/image" Target="../media/image4112.png"/><Relationship Id="rId71" Type="http://schemas.openxmlformats.org/officeDocument/2006/relationships/customXml" Target="../ink/ink2389.xml"/><Relationship Id="rId2" Type="http://schemas.openxmlformats.org/officeDocument/2006/relationships/notesSlide" Target="../notesSlides/notesSlide26.xml"/><Relationship Id="rId16" Type="http://schemas.openxmlformats.org/officeDocument/2006/relationships/customXml" Target="../ink/ink2376.xml"/><Relationship Id="rId29" Type="http://schemas.openxmlformats.org/officeDocument/2006/relationships/image" Target="../media/image423.png"/><Relationship Id="rId11" Type="http://schemas.openxmlformats.org/officeDocument/2006/relationships/image" Target="../media/image4131.png"/><Relationship Id="rId24" Type="http://schemas.openxmlformats.org/officeDocument/2006/relationships/customXml" Target="../ink/ink2380.xml"/><Relationship Id="rId66" Type="http://schemas.openxmlformats.org/officeDocument/2006/relationships/image" Target="../media/image1038.png"/><Relationship Id="rId74" Type="http://schemas.openxmlformats.org/officeDocument/2006/relationships/customXml" Target="../ink/ink2391.xml"/><Relationship Id="rId79" Type="http://schemas.openxmlformats.org/officeDocument/2006/relationships/customXml" Target="../ink/ink2396.xml"/><Relationship Id="rId87" Type="http://schemas.openxmlformats.org/officeDocument/2006/relationships/customXml" Target="../ink/ink2404.xml"/><Relationship Id="rId102" Type="http://schemas.openxmlformats.org/officeDocument/2006/relationships/image" Target="../media/image3420.png"/><Relationship Id="rId5" Type="http://schemas.openxmlformats.org/officeDocument/2006/relationships/customXml" Target="../ink/ink2371.xml"/><Relationship Id="rId61" Type="http://schemas.openxmlformats.org/officeDocument/2006/relationships/customXml" Target="../ink/ink2383.xml"/><Relationship Id="rId82" Type="http://schemas.openxmlformats.org/officeDocument/2006/relationships/customXml" Target="../ink/ink2399.xml"/><Relationship Id="rId90" Type="http://schemas.openxmlformats.org/officeDocument/2006/relationships/image" Target="../media/image3122.png"/><Relationship Id="rId19" Type="http://schemas.openxmlformats.org/officeDocument/2006/relationships/image" Target="../media/image417.png"/><Relationship Id="rId14" Type="http://schemas.openxmlformats.org/officeDocument/2006/relationships/customXml" Target="../ink/ink2375.xml"/><Relationship Id="rId22" Type="http://schemas.openxmlformats.org/officeDocument/2006/relationships/customXml" Target="../ink/ink2379.xml"/><Relationship Id="rId27" Type="http://schemas.openxmlformats.org/officeDocument/2006/relationships/image" Target="../media/image421.png"/><Relationship Id="rId30" Type="http://schemas.openxmlformats.org/officeDocument/2006/relationships/image" Target="../media/image424.png"/><Relationship Id="rId64" Type="http://schemas.openxmlformats.org/officeDocument/2006/relationships/image" Target="../media/image1037.png"/><Relationship Id="rId69" Type="http://schemas.openxmlformats.org/officeDocument/2006/relationships/customXml" Target="../ink/ink2387.xml"/><Relationship Id="rId77" Type="http://schemas.openxmlformats.org/officeDocument/2006/relationships/customXml" Target="../ink/ink2394.xml"/><Relationship Id="rId8" Type="http://schemas.openxmlformats.org/officeDocument/2006/relationships/customXml" Target="../ink/ink2372.xml"/><Relationship Id="rId72" Type="http://schemas.openxmlformats.org/officeDocument/2006/relationships/image" Target="../media/image1040.png"/><Relationship Id="rId80" Type="http://schemas.openxmlformats.org/officeDocument/2006/relationships/customXml" Target="../ink/ink2397.xml"/><Relationship Id="rId85" Type="http://schemas.openxmlformats.org/officeDocument/2006/relationships/customXml" Target="../ink/ink2402.xml"/><Relationship Id="rId3" Type="http://schemas.openxmlformats.org/officeDocument/2006/relationships/image" Target="../media/image4081.png"/><Relationship Id="rId12" Type="http://schemas.openxmlformats.org/officeDocument/2006/relationships/customXml" Target="../ink/ink2374.xml"/><Relationship Id="rId17" Type="http://schemas.openxmlformats.org/officeDocument/2006/relationships/image" Target="../media/image4161.png"/><Relationship Id="rId25" Type="http://schemas.openxmlformats.org/officeDocument/2006/relationships/image" Target="../media/image420.png"/><Relationship Id="rId67" Type="http://schemas.openxmlformats.org/officeDocument/2006/relationships/customXml" Target="../ink/ink2386.xml"/><Relationship Id="rId103" Type="http://schemas.openxmlformats.org/officeDocument/2006/relationships/image" Target="../media/image3380.png"/><Relationship Id="rId20" Type="http://schemas.openxmlformats.org/officeDocument/2006/relationships/customXml" Target="../ink/ink2378.xml"/><Relationship Id="rId62" Type="http://schemas.openxmlformats.org/officeDocument/2006/relationships/image" Target="../media/image1036.png"/><Relationship Id="rId70" Type="http://schemas.openxmlformats.org/officeDocument/2006/relationships/customXml" Target="../ink/ink2388.xml"/><Relationship Id="rId75" Type="http://schemas.openxmlformats.org/officeDocument/2006/relationships/customXml" Target="../ink/ink2392.xml"/><Relationship Id="rId83" Type="http://schemas.openxmlformats.org/officeDocument/2006/relationships/customXml" Target="../ink/ink2400.xml"/><Relationship Id="rId88" Type="http://schemas.openxmlformats.org/officeDocument/2006/relationships/customXml" Target="../ink/ink2405.xml"/><Relationship Id="rId91" Type="http://schemas.openxmlformats.org/officeDocument/2006/relationships/image" Target="../media/image425.png"/><Relationship Id="rId1" Type="http://schemas.openxmlformats.org/officeDocument/2006/relationships/slideLayout" Target="../slideLayouts/slideLayout3.xml"/><Relationship Id="rId6" Type="http://schemas.openxmlformats.org/officeDocument/2006/relationships/image" Target="../media/image4101.png"/><Relationship Id="rId15" Type="http://schemas.openxmlformats.org/officeDocument/2006/relationships/image" Target="../media/image4151.png"/><Relationship Id="rId23" Type="http://schemas.openxmlformats.org/officeDocument/2006/relationships/image" Target="../media/image419.png"/><Relationship Id="rId28" Type="http://schemas.openxmlformats.org/officeDocument/2006/relationships/image" Target="../media/image422.png"/><Relationship Id="rId10" Type="http://schemas.openxmlformats.org/officeDocument/2006/relationships/customXml" Target="../ink/ink2373.xml"/><Relationship Id="rId31" Type="http://schemas.openxmlformats.org/officeDocument/2006/relationships/customXml" Target="../ink/ink2382.xml"/><Relationship Id="rId60" Type="http://schemas.openxmlformats.org/officeDocument/2006/relationships/image" Target="../media/image1035.png"/><Relationship Id="rId65" Type="http://schemas.openxmlformats.org/officeDocument/2006/relationships/customXml" Target="../ink/ink2385.xml"/><Relationship Id="rId73" Type="http://schemas.openxmlformats.org/officeDocument/2006/relationships/customXml" Target="../ink/ink2390.xml"/><Relationship Id="rId78" Type="http://schemas.openxmlformats.org/officeDocument/2006/relationships/customXml" Target="../ink/ink2395.xml"/><Relationship Id="rId81" Type="http://schemas.openxmlformats.org/officeDocument/2006/relationships/customXml" Target="../ink/ink2398.xml"/><Relationship Id="rId86" Type="http://schemas.openxmlformats.org/officeDocument/2006/relationships/customXml" Target="../ink/ink2403.xml"/><Relationship Id="rId4" Type="http://schemas.openxmlformats.org/officeDocument/2006/relationships/image" Target="../media/image4091.png"/><Relationship Id="rId9" Type="http://schemas.openxmlformats.org/officeDocument/2006/relationships/image" Target="../media/image4121.png"/><Relationship Id="rId13" Type="http://schemas.openxmlformats.org/officeDocument/2006/relationships/image" Target="../media/image4141.png"/><Relationship Id="rId18" Type="http://schemas.openxmlformats.org/officeDocument/2006/relationships/customXml" Target="../ink/ink2377.xml"/></Relationships>
</file>

<file path=ppt/slides/_rels/slide27.xml.rels><?xml version="1.0" encoding="UTF-8" standalone="yes"?>
<Relationships xmlns="http://schemas.openxmlformats.org/package/2006/relationships"><Relationship Id="rId117" Type="http://schemas.openxmlformats.org/officeDocument/2006/relationships/image" Target="../media/image427.png"/><Relationship Id="rId84" Type="http://schemas.openxmlformats.org/officeDocument/2006/relationships/customXml" Target="../ink/ink2413.xml"/><Relationship Id="rId21" Type="http://schemas.openxmlformats.org/officeDocument/2006/relationships/image" Target="../media/image2922.png"/><Relationship Id="rId89" Type="http://schemas.openxmlformats.org/officeDocument/2006/relationships/customXml" Target="../ink/ink2418.xml"/><Relationship Id="rId112" Type="http://schemas.openxmlformats.org/officeDocument/2006/relationships/customXml" Target="../ink/ink2441.xml"/><Relationship Id="rId68" Type="http://schemas.openxmlformats.org/officeDocument/2006/relationships/image" Target="../media/image3690.png"/><Relationship Id="rId107" Type="http://schemas.openxmlformats.org/officeDocument/2006/relationships/customXml" Target="../ink/ink2436.xml"/><Relationship Id="rId79" Type="http://schemas.openxmlformats.org/officeDocument/2006/relationships/customXml" Target="../ink/ink2408.xml"/><Relationship Id="rId11" Type="http://schemas.openxmlformats.org/officeDocument/2006/relationships/image" Target="../media/image2872.png"/><Relationship Id="rId87" Type="http://schemas.openxmlformats.org/officeDocument/2006/relationships/customXml" Target="../ink/ink2416.xml"/><Relationship Id="rId37" Type="http://schemas.openxmlformats.org/officeDocument/2006/relationships/image" Target="../media/image3114.png"/><Relationship Id="rId102" Type="http://schemas.openxmlformats.org/officeDocument/2006/relationships/customXml" Target="../ink/ink2431.xml"/><Relationship Id="rId110" Type="http://schemas.openxmlformats.org/officeDocument/2006/relationships/customXml" Target="../ink/ink2439.xml"/><Relationship Id="rId115" Type="http://schemas.openxmlformats.org/officeDocument/2006/relationships/image" Target="../media/image426.png"/><Relationship Id="rId123" Type="http://schemas.openxmlformats.org/officeDocument/2006/relationships/image" Target="../media/image429.png"/><Relationship Id="rId128" Type="http://schemas.openxmlformats.org/officeDocument/2006/relationships/image" Target="../media/image432.png"/><Relationship Id="rId5" Type="http://schemas.openxmlformats.org/officeDocument/2006/relationships/image" Target="../media/image2841.png"/><Relationship Id="rId82" Type="http://schemas.openxmlformats.org/officeDocument/2006/relationships/customXml" Target="../ink/ink2411.xml"/><Relationship Id="rId90" Type="http://schemas.openxmlformats.org/officeDocument/2006/relationships/customXml" Target="../ink/ink2419.xml"/><Relationship Id="rId95" Type="http://schemas.openxmlformats.org/officeDocument/2006/relationships/customXml" Target="../ink/ink2424.xml"/><Relationship Id="rId19" Type="http://schemas.openxmlformats.org/officeDocument/2006/relationships/image" Target="../media/image2913.png"/><Relationship Id="rId77" Type="http://schemas.openxmlformats.org/officeDocument/2006/relationships/image" Target="../media/image428.png"/><Relationship Id="rId27" Type="http://schemas.openxmlformats.org/officeDocument/2006/relationships/image" Target="../media/image2953.png"/><Relationship Id="rId100" Type="http://schemas.openxmlformats.org/officeDocument/2006/relationships/customXml" Target="../ink/ink2429.xml"/><Relationship Id="rId105" Type="http://schemas.openxmlformats.org/officeDocument/2006/relationships/customXml" Target="../ink/ink2434.xml"/><Relationship Id="rId113" Type="http://schemas.openxmlformats.org/officeDocument/2006/relationships/customXml" Target="../ink/ink2442.xml"/><Relationship Id="rId118" Type="http://schemas.openxmlformats.org/officeDocument/2006/relationships/image" Target="../media/image408.png"/><Relationship Id="rId126" Type="http://schemas.openxmlformats.org/officeDocument/2006/relationships/customXml" Target="../ink/ink2445.xml"/><Relationship Id="rId80" Type="http://schemas.openxmlformats.org/officeDocument/2006/relationships/customXml" Target="../ink/ink2409.xml"/><Relationship Id="rId85" Type="http://schemas.openxmlformats.org/officeDocument/2006/relationships/customXml" Target="../ink/ink2414.xml"/><Relationship Id="rId93" Type="http://schemas.openxmlformats.org/officeDocument/2006/relationships/customXml" Target="../ink/ink2422.xml"/><Relationship Id="rId98" Type="http://schemas.openxmlformats.org/officeDocument/2006/relationships/customXml" Target="../ink/ink2427.xml"/><Relationship Id="rId121" Type="http://schemas.openxmlformats.org/officeDocument/2006/relationships/image" Target="../media/image411.png"/><Relationship Id="rId72" Type="http://schemas.openxmlformats.org/officeDocument/2006/relationships/image" Target="../media/image3711.png"/><Relationship Id="rId17" Type="http://schemas.openxmlformats.org/officeDocument/2006/relationships/image" Target="../media/image2902.png"/><Relationship Id="rId25" Type="http://schemas.openxmlformats.org/officeDocument/2006/relationships/image" Target="../media/image2944.png"/><Relationship Id="rId33" Type="http://schemas.openxmlformats.org/officeDocument/2006/relationships/image" Target="../media/image3103.png"/><Relationship Id="rId103" Type="http://schemas.openxmlformats.org/officeDocument/2006/relationships/customXml" Target="../ink/ink2432.xml"/><Relationship Id="rId108" Type="http://schemas.openxmlformats.org/officeDocument/2006/relationships/customXml" Target="../ink/ink2437.xml"/><Relationship Id="rId59" Type="http://schemas.openxmlformats.org/officeDocument/2006/relationships/image" Target="../media/image3630.png"/><Relationship Id="rId116" Type="http://schemas.openxmlformats.org/officeDocument/2006/relationships/customXml" Target="../ink/ink2444.xml"/><Relationship Id="rId124" Type="http://schemas.openxmlformats.org/officeDocument/2006/relationships/image" Target="../media/image431.png"/><Relationship Id="rId67" Type="http://schemas.openxmlformats.org/officeDocument/2006/relationships/image" Target="../media/image3680.png"/><Relationship Id="rId83" Type="http://schemas.openxmlformats.org/officeDocument/2006/relationships/customXml" Target="../ink/ink2412.xml"/><Relationship Id="rId88" Type="http://schemas.openxmlformats.org/officeDocument/2006/relationships/customXml" Target="../ink/ink2417.xml"/><Relationship Id="rId91" Type="http://schemas.openxmlformats.org/officeDocument/2006/relationships/customXml" Target="../ink/ink2420.xml"/><Relationship Id="rId96" Type="http://schemas.openxmlformats.org/officeDocument/2006/relationships/customXml" Target="../ink/ink2425.xml"/><Relationship Id="rId111" Type="http://schemas.openxmlformats.org/officeDocument/2006/relationships/customXml" Target="../ink/ink2440.xml"/><Relationship Id="rId1" Type="http://schemas.openxmlformats.org/officeDocument/2006/relationships/slideLayout" Target="../slideLayouts/slideLayout3.xml"/><Relationship Id="rId15" Type="http://schemas.openxmlformats.org/officeDocument/2006/relationships/image" Target="../media/image2892.png"/><Relationship Id="rId23" Type="http://schemas.openxmlformats.org/officeDocument/2006/relationships/image" Target="../media/image2932.png"/><Relationship Id="rId106" Type="http://schemas.openxmlformats.org/officeDocument/2006/relationships/customXml" Target="../ink/ink2435.xml"/><Relationship Id="rId57" Type="http://schemas.openxmlformats.org/officeDocument/2006/relationships/image" Target="../media/image3301.png"/><Relationship Id="rId114" Type="http://schemas.openxmlformats.org/officeDocument/2006/relationships/customXml" Target="../ink/ink2443.xml"/><Relationship Id="rId119" Type="http://schemas.openxmlformats.org/officeDocument/2006/relationships/image" Target="../media/image409.png"/><Relationship Id="rId127" Type="http://schemas.openxmlformats.org/officeDocument/2006/relationships/customXml" Target="../ink/ink2446.xml"/><Relationship Id="rId78" Type="http://schemas.openxmlformats.org/officeDocument/2006/relationships/customXml" Target="../ink/ink2407.xml"/><Relationship Id="rId81" Type="http://schemas.openxmlformats.org/officeDocument/2006/relationships/customXml" Target="../ink/ink2410.xml"/><Relationship Id="rId86" Type="http://schemas.openxmlformats.org/officeDocument/2006/relationships/customXml" Target="../ink/ink2415.xml"/><Relationship Id="rId31" Type="http://schemas.openxmlformats.org/officeDocument/2006/relationships/image" Target="../media/image3093.png"/><Relationship Id="rId94" Type="http://schemas.openxmlformats.org/officeDocument/2006/relationships/customXml" Target="../ink/ink2423.xml"/><Relationship Id="rId99" Type="http://schemas.openxmlformats.org/officeDocument/2006/relationships/customXml" Target="../ink/ink2428.xml"/><Relationship Id="rId101" Type="http://schemas.openxmlformats.org/officeDocument/2006/relationships/customXml" Target="../ink/ink2430.xml"/><Relationship Id="rId122" Type="http://schemas.openxmlformats.org/officeDocument/2006/relationships/image" Target="../media/image430.png"/><Relationship Id="rId65" Type="http://schemas.openxmlformats.org/officeDocument/2006/relationships/image" Target="../media/image3620.png"/><Relationship Id="rId9" Type="http://schemas.openxmlformats.org/officeDocument/2006/relationships/image" Target="../media/image2862.png"/><Relationship Id="rId13" Type="http://schemas.openxmlformats.org/officeDocument/2006/relationships/image" Target="../media/image2882.png"/><Relationship Id="rId109" Type="http://schemas.openxmlformats.org/officeDocument/2006/relationships/customXml" Target="../ink/ink2438.xml"/><Relationship Id="rId76" Type="http://schemas.openxmlformats.org/officeDocument/2006/relationships/image" Target="../media/image3750.png"/><Relationship Id="rId97" Type="http://schemas.openxmlformats.org/officeDocument/2006/relationships/customXml" Target="../ink/ink2426.xml"/><Relationship Id="rId104" Type="http://schemas.openxmlformats.org/officeDocument/2006/relationships/customXml" Target="../ink/ink2433.xml"/><Relationship Id="rId55" Type="http://schemas.openxmlformats.org/officeDocument/2006/relationships/image" Target="../media/image3122.png"/><Relationship Id="rId120" Type="http://schemas.openxmlformats.org/officeDocument/2006/relationships/image" Target="../media/image410.png"/><Relationship Id="rId125" Type="http://schemas.openxmlformats.org/officeDocument/2006/relationships/image" Target="../media/image415.png"/><Relationship Id="rId7" Type="http://schemas.openxmlformats.org/officeDocument/2006/relationships/image" Target="../media/image2852.png"/><Relationship Id="rId92" Type="http://schemas.openxmlformats.org/officeDocument/2006/relationships/customXml" Target="../ink/ink2421.xml"/><Relationship Id="rId2" Type="http://schemas.openxmlformats.org/officeDocument/2006/relationships/notesSlide" Target="../notesSlides/notesSlide27.xml"/><Relationship Id="rId29" Type="http://schemas.openxmlformats.org/officeDocument/2006/relationships/image" Target="../media/image2963.png"/></Relationships>
</file>

<file path=ppt/slides/_rels/slide28.xml.rels><?xml version="1.0" encoding="UTF-8" standalone="yes"?>
<Relationships xmlns="http://schemas.openxmlformats.org/package/2006/relationships"><Relationship Id="rId21" Type="http://schemas.openxmlformats.org/officeDocument/2006/relationships/customXml" Target="../ink/ink2460.xml"/><Relationship Id="rId42" Type="http://schemas.openxmlformats.org/officeDocument/2006/relationships/image" Target="../media/image370.png"/><Relationship Id="rId63" Type="http://schemas.openxmlformats.org/officeDocument/2006/relationships/customXml" Target="../ink/ink2484.xml"/><Relationship Id="rId84" Type="http://schemas.openxmlformats.org/officeDocument/2006/relationships/customXml" Target="../ink/ink2505.xml"/><Relationship Id="rId138" Type="http://schemas.openxmlformats.org/officeDocument/2006/relationships/image" Target="../media/image391.png"/><Relationship Id="rId159" Type="http://schemas.openxmlformats.org/officeDocument/2006/relationships/customXml" Target="../ink/ink2532.xml"/><Relationship Id="rId16" Type="http://schemas.openxmlformats.org/officeDocument/2006/relationships/customXml" Target="../ink/ink2456.xml"/><Relationship Id="rId11" Type="http://schemas.openxmlformats.org/officeDocument/2006/relationships/customXml" Target="../ink/ink2451.xml"/><Relationship Id="rId32" Type="http://schemas.openxmlformats.org/officeDocument/2006/relationships/customXml" Target="../ink/ink2465.xml"/><Relationship Id="rId37" Type="http://schemas.openxmlformats.org/officeDocument/2006/relationships/customXml" Target="../ink/ink2467.xml"/><Relationship Id="rId53" Type="http://schemas.openxmlformats.org/officeDocument/2006/relationships/image" Target="../media/image375.png"/><Relationship Id="rId58" Type="http://schemas.openxmlformats.org/officeDocument/2006/relationships/customXml" Target="../ink/ink2479.xml"/><Relationship Id="rId74" Type="http://schemas.openxmlformats.org/officeDocument/2006/relationships/customXml" Target="../ink/ink2495.xml"/><Relationship Id="rId79" Type="http://schemas.openxmlformats.org/officeDocument/2006/relationships/customXml" Target="../ink/ink2500.xml"/><Relationship Id="rId123" Type="http://schemas.openxmlformats.org/officeDocument/2006/relationships/image" Target="../media/image100.svg"/><Relationship Id="rId128" Type="http://schemas.openxmlformats.org/officeDocument/2006/relationships/customXml" Target="../ink/ink2516.xml"/><Relationship Id="rId144" Type="http://schemas.openxmlformats.org/officeDocument/2006/relationships/image" Target="../media/image394.png"/><Relationship Id="rId149" Type="http://schemas.openxmlformats.org/officeDocument/2006/relationships/customXml" Target="../ink/ink2527.xml"/><Relationship Id="rId5" Type="http://schemas.openxmlformats.org/officeDocument/2006/relationships/customXml" Target="../ink/ink2448.xml"/><Relationship Id="rId90" Type="http://schemas.openxmlformats.org/officeDocument/2006/relationships/customXml" Target="../ink/ink2511.xml"/><Relationship Id="rId160" Type="http://schemas.openxmlformats.org/officeDocument/2006/relationships/image" Target="../media/image402.png"/><Relationship Id="rId165" Type="http://schemas.openxmlformats.org/officeDocument/2006/relationships/customXml" Target="../ink/ink2535.xml"/><Relationship Id="rId22" Type="http://schemas.openxmlformats.org/officeDocument/2006/relationships/image" Target="../media/image364.png"/><Relationship Id="rId27" Type="http://schemas.openxmlformats.org/officeDocument/2006/relationships/customXml" Target="../ink/ink2464.xml"/><Relationship Id="rId43" Type="http://schemas.openxmlformats.org/officeDocument/2006/relationships/customXml" Target="../ink/ink2470.xml"/><Relationship Id="rId48" Type="http://schemas.openxmlformats.org/officeDocument/2006/relationships/customXml" Target="../ink/ink2473.xml"/><Relationship Id="rId64" Type="http://schemas.openxmlformats.org/officeDocument/2006/relationships/customXml" Target="../ink/ink2485.xml"/><Relationship Id="rId69" Type="http://schemas.openxmlformats.org/officeDocument/2006/relationships/customXml" Target="../ink/ink2490.xml"/><Relationship Id="rId134" Type="http://schemas.openxmlformats.org/officeDocument/2006/relationships/image" Target="../media/image381.png"/><Relationship Id="rId139" Type="http://schemas.openxmlformats.org/officeDocument/2006/relationships/customXml" Target="../ink/ink2522.xml"/><Relationship Id="rId80" Type="http://schemas.openxmlformats.org/officeDocument/2006/relationships/customXml" Target="../ink/ink2501.xml"/><Relationship Id="rId85" Type="http://schemas.openxmlformats.org/officeDocument/2006/relationships/customXml" Target="../ink/ink2506.xml"/><Relationship Id="rId150" Type="http://schemas.openxmlformats.org/officeDocument/2006/relationships/image" Target="../media/image397.png"/><Relationship Id="rId155" Type="http://schemas.openxmlformats.org/officeDocument/2006/relationships/customXml" Target="../ink/ink2530.xml"/><Relationship Id="rId12" Type="http://schemas.openxmlformats.org/officeDocument/2006/relationships/customXml" Target="../ink/ink2452.xml"/><Relationship Id="rId17" Type="http://schemas.openxmlformats.org/officeDocument/2006/relationships/customXml" Target="../ink/ink2457.xml"/><Relationship Id="rId38" Type="http://schemas.openxmlformats.org/officeDocument/2006/relationships/image" Target="../media/image368.png"/><Relationship Id="rId59" Type="http://schemas.openxmlformats.org/officeDocument/2006/relationships/customXml" Target="../ink/ink2480.xml"/><Relationship Id="rId124" Type="http://schemas.openxmlformats.org/officeDocument/2006/relationships/customXml" Target="../ink/ink2514.xml"/><Relationship Id="rId129" Type="http://schemas.openxmlformats.org/officeDocument/2006/relationships/image" Target="../media/image379.png"/><Relationship Id="rId54" Type="http://schemas.openxmlformats.org/officeDocument/2006/relationships/customXml" Target="../ink/ink2476.xml"/><Relationship Id="rId70" Type="http://schemas.openxmlformats.org/officeDocument/2006/relationships/customXml" Target="../ink/ink2491.xml"/><Relationship Id="rId75" Type="http://schemas.openxmlformats.org/officeDocument/2006/relationships/customXml" Target="../ink/ink2496.xml"/><Relationship Id="rId91" Type="http://schemas.openxmlformats.org/officeDocument/2006/relationships/customXml" Target="../ink/ink2512.xml"/><Relationship Id="rId140" Type="http://schemas.openxmlformats.org/officeDocument/2006/relationships/image" Target="../media/image392.png"/><Relationship Id="rId145" Type="http://schemas.openxmlformats.org/officeDocument/2006/relationships/customXml" Target="../ink/ink2525.xml"/><Relationship Id="rId161" Type="http://schemas.openxmlformats.org/officeDocument/2006/relationships/customXml" Target="../ink/ink2533.xml"/><Relationship Id="rId166" Type="http://schemas.openxmlformats.org/officeDocument/2006/relationships/image" Target="../media/image405.png"/><Relationship Id="rId1" Type="http://schemas.openxmlformats.org/officeDocument/2006/relationships/slideLayout" Target="../slideLayouts/slideLayout3.xml"/><Relationship Id="rId6" Type="http://schemas.openxmlformats.org/officeDocument/2006/relationships/image" Target="../media/image360.png"/><Relationship Id="rId23" Type="http://schemas.openxmlformats.org/officeDocument/2006/relationships/customXml" Target="../ink/ink2461.xml"/><Relationship Id="rId28" Type="http://schemas.openxmlformats.org/officeDocument/2006/relationships/image" Target="../media/image104.jpg"/><Relationship Id="rId49" Type="http://schemas.openxmlformats.org/officeDocument/2006/relationships/image" Target="../media/image373.png"/><Relationship Id="rId44" Type="http://schemas.openxmlformats.org/officeDocument/2006/relationships/image" Target="../media/image371.png"/><Relationship Id="rId60" Type="http://schemas.openxmlformats.org/officeDocument/2006/relationships/customXml" Target="../ink/ink2481.xml"/><Relationship Id="rId65" Type="http://schemas.openxmlformats.org/officeDocument/2006/relationships/customXml" Target="../ink/ink2486.xml"/><Relationship Id="rId81" Type="http://schemas.openxmlformats.org/officeDocument/2006/relationships/customXml" Target="../ink/ink2502.xml"/><Relationship Id="rId86" Type="http://schemas.openxmlformats.org/officeDocument/2006/relationships/customXml" Target="../ink/ink2507.xml"/><Relationship Id="rId130" Type="http://schemas.openxmlformats.org/officeDocument/2006/relationships/customXml" Target="../ink/ink2517.xml"/><Relationship Id="rId135" Type="http://schemas.openxmlformats.org/officeDocument/2006/relationships/customXml" Target="../ink/ink2520.xml"/><Relationship Id="rId151" Type="http://schemas.openxmlformats.org/officeDocument/2006/relationships/customXml" Target="../ink/ink2528.xml"/><Relationship Id="rId156" Type="http://schemas.openxmlformats.org/officeDocument/2006/relationships/image" Target="../media/image400.png"/><Relationship Id="rId13" Type="http://schemas.openxmlformats.org/officeDocument/2006/relationships/customXml" Target="../ink/ink2453.xml"/><Relationship Id="rId18" Type="http://schemas.openxmlformats.org/officeDocument/2006/relationships/customXml" Target="../ink/ink2458.xml"/><Relationship Id="rId39" Type="http://schemas.openxmlformats.org/officeDocument/2006/relationships/customXml" Target="../ink/ink2468.xml"/><Relationship Id="rId34" Type="http://schemas.openxmlformats.org/officeDocument/2006/relationships/image" Target="../media/image366.png"/><Relationship Id="rId50" Type="http://schemas.openxmlformats.org/officeDocument/2006/relationships/customXml" Target="../ink/ink2474.xml"/><Relationship Id="rId55" Type="http://schemas.openxmlformats.org/officeDocument/2006/relationships/image" Target="../media/image376.png"/><Relationship Id="rId76" Type="http://schemas.openxmlformats.org/officeDocument/2006/relationships/customXml" Target="../ink/ink2497.xml"/><Relationship Id="rId125" Type="http://schemas.openxmlformats.org/officeDocument/2006/relationships/image" Target="../media/image377.png"/><Relationship Id="rId141" Type="http://schemas.openxmlformats.org/officeDocument/2006/relationships/customXml" Target="../ink/ink2523.xml"/><Relationship Id="rId146" Type="http://schemas.openxmlformats.org/officeDocument/2006/relationships/image" Target="../media/image395.png"/><Relationship Id="rId167" Type="http://schemas.openxmlformats.org/officeDocument/2006/relationships/image" Target="../media/image146.png"/><Relationship Id="rId7" Type="http://schemas.openxmlformats.org/officeDocument/2006/relationships/customXml" Target="../ink/ink2449.xml"/><Relationship Id="rId71" Type="http://schemas.openxmlformats.org/officeDocument/2006/relationships/customXml" Target="../ink/ink2492.xml"/><Relationship Id="rId92" Type="http://schemas.openxmlformats.org/officeDocument/2006/relationships/customXml" Target="../ink/ink2513.xml"/><Relationship Id="rId162" Type="http://schemas.openxmlformats.org/officeDocument/2006/relationships/image" Target="../media/image403.png"/><Relationship Id="rId2" Type="http://schemas.openxmlformats.org/officeDocument/2006/relationships/notesSlide" Target="../notesSlides/notesSlide28.xml"/><Relationship Id="rId29" Type="http://schemas.openxmlformats.org/officeDocument/2006/relationships/image" Target="../media/image144.png"/><Relationship Id="rId24" Type="http://schemas.openxmlformats.org/officeDocument/2006/relationships/customXml" Target="../ink/ink2462.xml"/><Relationship Id="rId40" Type="http://schemas.openxmlformats.org/officeDocument/2006/relationships/image" Target="../media/image369.png"/><Relationship Id="rId45" Type="http://schemas.openxmlformats.org/officeDocument/2006/relationships/customXml" Target="../ink/ink2471.xml"/><Relationship Id="rId66" Type="http://schemas.openxmlformats.org/officeDocument/2006/relationships/customXml" Target="../ink/ink2487.xml"/><Relationship Id="rId87" Type="http://schemas.openxmlformats.org/officeDocument/2006/relationships/customXml" Target="../ink/ink2508.xml"/><Relationship Id="rId131" Type="http://schemas.openxmlformats.org/officeDocument/2006/relationships/customXml" Target="../ink/ink2518.xml"/><Relationship Id="rId136" Type="http://schemas.openxmlformats.org/officeDocument/2006/relationships/image" Target="../media/image382.png"/><Relationship Id="rId157" Type="http://schemas.openxmlformats.org/officeDocument/2006/relationships/customXml" Target="../ink/ink2531.xml"/><Relationship Id="rId61" Type="http://schemas.openxmlformats.org/officeDocument/2006/relationships/customXml" Target="../ink/ink2482.xml"/><Relationship Id="rId82" Type="http://schemas.openxmlformats.org/officeDocument/2006/relationships/customXml" Target="../ink/ink2503.xml"/><Relationship Id="rId152" Type="http://schemas.openxmlformats.org/officeDocument/2006/relationships/image" Target="../media/image398.png"/><Relationship Id="rId19" Type="http://schemas.openxmlformats.org/officeDocument/2006/relationships/customXml" Target="../ink/ink2459.xml"/><Relationship Id="rId14" Type="http://schemas.openxmlformats.org/officeDocument/2006/relationships/customXml" Target="../ink/ink2454.xml"/><Relationship Id="rId30" Type="http://schemas.openxmlformats.org/officeDocument/2006/relationships/image" Target="../media/image97.png"/><Relationship Id="rId35" Type="http://schemas.openxmlformats.org/officeDocument/2006/relationships/customXml" Target="../ink/ink2466.xml"/><Relationship Id="rId56" Type="http://schemas.openxmlformats.org/officeDocument/2006/relationships/customXml" Target="../ink/ink2477.xml"/><Relationship Id="rId77" Type="http://schemas.openxmlformats.org/officeDocument/2006/relationships/customXml" Target="../ink/ink2498.xml"/><Relationship Id="rId126" Type="http://schemas.openxmlformats.org/officeDocument/2006/relationships/customXml" Target="../ink/ink2515.xml"/><Relationship Id="rId147" Type="http://schemas.openxmlformats.org/officeDocument/2006/relationships/customXml" Target="../ink/ink2526.xml"/><Relationship Id="rId168" Type="http://schemas.openxmlformats.org/officeDocument/2006/relationships/image" Target="../media/image147.svg"/><Relationship Id="rId8" Type="http://schemas.openxmlformats.org/officeDocument/2006/relationships/image" Target="../media/image361.png"/><Relationship Id="rId51" Type="http://schemas.openxmlformats.org/officeDocument/2006/relationships/image" Target="../media/image374.png"/><Relationship Id="rId72" Type="http://schemas.openxmlformats.org/officeDocument/2006/relationships/customXml" Target="../ink/ink2493.xml"/><Relationship Id="rId121" Type="http://schemas.openxmlformats.org/officeDocument/2006/relationships/image" Target="../media/image390.png"/><Relationship Id="rId142" Type="http://schemas.openxmlformats.org/officeDocument/2006/relationships/image" Target="../media/image393.png"/><Relationship Id="rId163" Type="http://schemas.openxmlformats.org/officeDocument/2006/relationships/customXml" Target="../ink/ink2534.xml"/><Relationship Id="rId3" Type="http://schemas.openxmlformats.org/officeDocument/2006/relationships/customXml" Target="../ink/ink2447.xml"/><Relationship Id="rId25" Type="http://schemas.openxmlformats.org/officeDocument/2006/relationships/image" Target="../media/image365.png"/><Relationship Id="rId46" Type="http://schemas.openxmlformats.org/officeDocument/2006/relationships/customXml" Target="../ink/ink2472.xml"/><Relationship Id="rId67" Type="http://schemas.openxmlformats.org/officeDocument/2006/relationships/customXml" Target="../ink/ink2488.xml"/><Relationship Id="rId137" Type="http://schemas.openxmlformats.org/officeDocument/2006/relationships/customXml" Target="../ink/ink2521.xml"/><Relationship Id="rId158" Type="http://schemas.openxmlformats.org/officeDocument/2006/relationships/image" Target="../media/image401.png"/><Relationship Id="rId20" Type="http://schemas.openxmlformats.org/officeDocument/2006/relationships/image" Target="../media/image363.png"/><Relationship Id="rId41" Type="http://schemas.openxmlformats.org/officeDocument/2006/relationships/customXml" Target="../ink/ink2469.xml"/><Relationship Id="rId62" Type="http://schemas.openxmlformats.org/officeDocument/2006/relationships/customXml" Target="../ink/ink2483.xml"/><Relationship Id="rId83" Type="http://schemas.openxmlformats.org/officeDocument/2006/relationships/customXml" Target="../ink/ink2504.xml"/><Relationship Id="rId88" Type="http://schemas.openxmlformats.org/officeDocument/2006/relationships/customXml" Target="../ink/ink2509.xml"/><Relationship Id="rId132" Type="http://schemas.openxmlformats.org/officeDocument/2006/relationships/image" Target="../media/image380.png"/><Relationship Id="rId153" Type="http://schemas.openxmlformats.org/officeDocument/2006/relationships/customXml" Target="../ink/ink2529.xml"/><Relationship Id="rId15" Type="http://schemas.openxmlformats.org/officeDocument/2006/relationships/customXml" Target="../ink/ink2455.xml"/><Relationship Id="rId36" Type="http://schemas.openxmlformats.org/officeDocument/2006/relationships/image" Target="../media/image367.png"/><Relationship Id="rId57" Type="http://schemas.openxmlformats.org/officeDocument/2006/relationships/customXml" Target="../ink/ink2478.xml"/><Relationship Id="rId127" Type="http://schemas.openxmlformats.org/officeDocument/2006/relationships/image" Target="../media/image378.png"/><Relationship Id="rId10" Type="http://schemas.openxmlformats.org/officeDocument/2006/relationships/image" Target="../media/image362.png"/><Relationship Id="rId31" Type="http://schemas.openxmlformats.org/officeDocument/2006/relationships/image" Target="../media/image98.svg"/><Relationship Id="rId52" Type="http://schemas.openxmlformats.org/officeDocument/2006/relationships/customXml" Target="../ink/ink2475.xml"/><Relationship Id="rId73" Type="http://schemas.openxmlformats.org/officeDocument/2006/relationships/customXml" Target="../ink/ink2494.xml"/><Relationship Id="rId78" Type="http://schemas.openxmlformats.org/officeDocument/2006/relationships/customXml" Target="../ink/ink2499.xml"/><Relationship Id="rId122" Type="http://schemas.openxmlformats.org/officeDocument/2006/relationships/image" Target="../media/image99.png"/><Relationship Id="rId143" Type="http://schemas.openxmlformats.org/officeDocument/2006/relationships/customXml" Target="../ink/ink2524.xml"/><Relationship Id="rId148" Type="http://schemas.openxmlformats.org/officeDocument/2006/relationships/image" Target="../media/image396.png"/><Relationship Id="rId164" Type="http://schemas.openxmlformats.org/officeDocument/2006/relationships/image" Target="../media/image404.png"/><Relationship Id="rId4" Type="http://schemas.openxmlformats.org/officeDocument/2006/relationships/image" Target="../media/image359.png"/><Relationship Id="rId9" Type="http://schemas.openxmlformats.org/officeDocument/2006/relationships/customXml" Target="../ink/ink2450.xml"/><Relationship Id="rId26" Type="http://schemas.openxmlformats.org/officeDocument/2006/relationships/customXml" Target="../ink/ink2463.xml"/><Relationship Id="rId47" Type="http://schemas.openxmlformats.org/officeDocument/2006/relationships/image" Target="../media/image372.png"/><Relationship Id="rId68" Type="http://schemas.openxmlformats.org/officeDocument/2006/relationships/customXml" Target="../ink/ink2489.xml"/><Relationship Id="rId89" Type="http://schemas.openxmlformats.org/officeDocument/2006/relationships/customXml" Target="../ink/ink2510.xml"/><Relationship Id="rId133" Type="http://schemas.openxmlformats.org/officeDocument/2006/relationships/customXml" Target="../ink/ink2519.xml"/><Relationship Id="rId154" Type="http://schemas.openxmlformats.org/officeDocument/2006/relationships/image" Target="../media/image399.png"/></Relationships>
</file>

<file path=ppt/slides/_rels/slide29.xml.rels><?xml version="1.0" encoding="UTF-8" standalone="yes"?>
<Relationships xmlns="http://schemas.openxmlformats.org/package/2006/relationships"><Relationship Id="rId125" Type="http://schemas.openxmlformats.org/officeDocument/2006/relationships/image" Target="../media/image392.png"/><Relationship Id="rId133" Type="http://schemas.openxmlformats.org/officeDocument/2006/relationships/image" Target="../media/image396.png"/><Relationship Id="rId138" Type="http://schemas.openxmlformats.org/officeDocument/2006/relationships/customXml" Target="../ink/ink2545.xml"/><Relationship Id="rId141" Type="http://schemas.openxmlformats.org/officeDocument/2006/relationships/image" Target="../media/image400.png"/><Relationship Id="rId146" Type="http://schemas.openxmlformats.org/officeDocument/2006/relationships/customXml" Target="../ink/ink2549.xml"/><Relationship Id="rId154" Type="http://schemas.openxmlformats.org/officeDocument/2006/relationships/customXml" Target="../ink/ink2553.xml"/><Relationship Id="rId2" Type="http://schemas.openxmlformats.org/officeDocument/2006/relationships/notesSlide" Target="../notesSlides/notesSlide29.xml"/><Relationship Id="rId132" Type="http://schemas.openxmlformats.org/officeDocument/2006/relationships/customXml" Target="../ink/ink2542.xml"/><Relationship Id="rId140" Type="http://schemas.openxmlformats.org/officeDocument/2006/relationships/customXml" Target="../ink/ink2546.xml"/><Relationship Id="rId145" Type="http://schemas.openxmlformats.org/officeDocument/2006/relationships/image" Target="../media/image402.png"/><Relationship Id="rId153" Type="http://schemas.openxmlformats.org/officeDocument/2006/relationships/image" Target="../media/image434.png"/><Relationship Id="rId1" Type="http://schemas.openxmlformats.org/officeDocument/2006/relationships/slideLayout" Target="../slideLayouts/slideLayout3.xml"/><Relationship Id="rId123" Type="http://schemas.openxmlformats.org/officeDocument/2006/relationships/image" Target="../media/image391.png"/><Relationship Id="rId128" Type="http://schemas.openxmlformats.org/officeDocument/2006/relationships/customXml" Target="../ink/ink2540.xml"/><Relationship Id="rId131" Type="http://schemas.openxmlformats.org/officeDocument/2006/relationships/image" Target="../media/image395.png"/><Relationship Id="rId136" Type="http://schemas.openxmlformats.org/officeDocument/2006/relationships/customXml" Target="../ink/ink2544.xml"/><Relationship Id="rId144" Type="http://schemas.openxmlformats.org/officeDocument/2006/relationships/customXml" Target="../ink/ink2548.xml"/><Relationship Id="rId149" Type="http://schemas.openxmlformats.org/officeDocument/2006/relationships/image" Target="../media/image404.png"/><Relationship Id="rId157" Type="http://schemas.openxmlformats.org/officeDocument/2006/relationships/image" Target="../media/image146.png"/><Relationship Id="rId5" Type="http://schemas.openxmlformats.org/officeDocument/2006/relationships/customXml" Target="../ink/ink2537.xml"/><Relationship Id="rId127" Type="http://schemas.openxmlformats.org/officeDocument/2006/relationships/image" Target="../media/image393.png"/><Relationship Id="rId152" Type="http://schemas.openxmlformats.org/officeDocument/2006/relationships/customXml" Target="../ink/ink2552.xml"/><Relationship Id="rId130" Type="http://schemas.openxmlformats.org/officeDocument/2006/relationships/customXml" Target="../ink/ink2541.xml"/><Relationship Id="rId135" Type="http://schemas.openxmlformats.org/officeDocument/2006/relationships/image" Target="../media/image397.png"/><Relationship Id="rId143" Type="http://schemas.openxmlformats.org/officeDocument/2006/relationships/image" Target="../media/image401.png"/><Relationship Id="rId148" Type="http://schemas.openxmlformats.org/officeDocument/2006/relationships/customXml" Target="../ink/ink2550.xml"/><Relationship Id="rId151" Type="http://schemas.openxmlformats.org/officeDocument/2006/relationships/image" Target="../media/image405.png"/><Relationship Id="rId156" Type="http://schemas.openxmlformats.org/officeDocument/2006/relationships/image" Target="../media/image435.png"/><Relationship Id="rId4" Type="http://schemas.openxmlformats.org/officeDocument/2006/relationships/image" Target="../media/image433.png"/><Relationship Id="rId126" Type="http://schemas.openxmlformats.org/officeDocument/2006/relationships/customXml" Target="../ink/ink2539.xml"/><Relationship Id="rId134" Type="http://schemas.openxmlformats.org/officeDocument/2006/relationships/customXml" Target="../ink/ink2543.xml"/><Relationship Id="rId139" Type="http://schemas.openxmlformats.org/officeDocument/2006/relationships/image" Target="../media/image399.png"/><Relationship Id="rId147" Type="http://schemas.openxmlformats.org/officeDocument/2006/relationships/image" Target="../media/image403.png"/><Relationship Id="rId142" Type="http://schemas.openxmlformats.org/officeDocument/2006/relationships/customXml" Target="../ink/ink2547.xml"/><Relationship Id="rId150" Type="http://schemas.openxmlformats.org/officeDocument/2006/relationships/customXml" Target="../ink/ink2551.xml"/><Relationship Id="rId155" Type="http://schemas.openxmlformats.org/officeDocument/2006/relationships/customXml" Target="../ink/ink2554.xml"/><Relationship Id="rId3" Type="http://schemas.openxmlformats.org/officeDocument/2006/relationships/customXml" Target="../ink/ink2536.xml"/><Relationship Id="rId124" Type="http://schemas.openxmlformats.org/officeDocument/2006/relationships/customXml" Target="../ink/ink2538.xml"/><Relationship Id="rId129" Type="http://schemas.openxmlformats.org/officeDocument/2006/relationships/image" Target="../media/image394.png"/><Relationship Id="rId137" Type="http://schemas.openxmlformats.org/officeDocument/2006/relationships/image" Target="../media/image398.png"/><Relationship Id="rId158" Type="http://schemas.openxmlformats.org/officeDocument/2006/relationships/image" Target="../media/image147.svg"/></Relationships>
</file>

<file path=ppt/slides/_rels/slide3.xml.rels><?xml version="1.0" encoding="UTF-8" standalone="yes"?>
<Relationships xmlns="http://schemas.openxmlformats.org/package/2006/relationships"><Relationship Id="rId299" Type="http://schemas.openxmlformats.org/officeDocument/2006/relationships/image" Target="../media/image183.png"/><Relationship Id="rId303" Type="http://schemas.openxmlformats.org/officeDocument/2006/relationships/image" Target="../media/image184.png"/><Relationship Id="rId748" Type="http://schemas.openxmlformats.org/officeDocument/2006/relationships/customXml" Target="../ink/ink618.xml"/><Relationship Id="rId42" Type="http://schemas.openxmlformats.org/officeDocument/2006/relationships/customXml" Target="../ink/ink481.xml"/><Relationship Id="rId63" Type="http://schemas.openxmlformats.org/officeDocument/2006/relationships/customXml" Target="../ink/ink496.xml"/><Relationship Id="rId84" Type="http://schemas.openxmlformats.org/officeDocument/2006/relationships/customXml" Target="../ink/ink512.xml"/><Relationship Id="rId324" Type="http://schemas.openxmlformats.org/officeDocument/2006/relationships/customXml" Target="../ink/ink544.xml"/><Relationship Id="rId345" Type="http://schemas.openxmlformats.org/officeDocument/2006/relationships/customXml" Target="../ink/ink565.xml"/><Relationship Id="rId366" Type="http://schemas.openxmlformats.org/officeDocument/2006/relationships/customXml" Target="../ink/ink586.xml"/><Relationship Id="rId387" Type="http://schemas.openxmlformats.org/officeDocument/2006/relationships/customXml" Target="../ink/ink607.xml"/><Relationship Id="rId738" Type="http://schemas.openxmlformats.org/officeDocument/2006/relationships/customXml" Target="../ink/ink613.xml"/><Relationship Id="rId759" Type="http://schemas.openxmlformats.org/officeDocument/2006/relationships/customXml" Target="../ink/ink625.xml"/><Relationship Id="rId32" Type="http://schemas.openxmlformats.org/officeDocument/2006/relationships/customXml" Target="../ink/ink476.xml"/><Relationship Id="rId53" Type="http://schemas.openxmlformats.org/officeDocument/2006/relationships/customXml" Target="../ink/ink489.xml"/><Relationship Id="rId74" Type="http://schemas.openxmlformats.org/officeDocument/2006/relationships/customXml" Target="../ink/ink502.xml"/><Relationship Id="rId314" Type="http://schemas.openxmlformats.org/officeDocument/2006/relationships/customXml" Target="../ink/ink534.xml"/><Relationship Id="rId335" Type="http://schemas.openxmlformats.org/officeDocument/2006/relationships/customXml" Target="../ink/ink555.xml"/><Relationship Id="rId356" Type="http://schemas.openxmlformats.org/officeDocument/2006/relationships/customXml" Target="../ink/ink576.xml"/><Relationship Id="rId377" Type="http://schemas.openxmlformats.org/officeDocument/2006/relationships/customXml" Target="../ink/ink597.xml"/><Relationship Id="rId95" Type="http://schemas.openxmlformats.org/officeDocument/2006/relationships/customXml" Target="../ink/ink519.xml"/><Relationship Id="rId402" Type="http://schemas.openxmlformats.org/officeDocument/2006/relationships/image" Target="../media/image190.png"/><Relationship Id="rId749" Type="http://schemas.openxmlformats.org/officeDocument/2006/relationships/image" Target="../media/image196.png"/><Relationship Id="rId43" Type="http://schemas.openxmlformats.org/officeDocument/2006/relationships/image" Target="../media/image24.png"/><Relationship Id="rId64" Type="http://schemas.openxmlformats.org/officeDocument/2006/relationships/image" Target="../media/image30.png"/><Relationship Id="rId304" Type="http://schemas.openxmlformats.org/officeDocument/2006/relationships/customXml" Target="../ink/ink527.xml"/><Relationship Id="rId325" Type="http://schemas.openxmlformats.org/officeDocument/2006/relationships/customXml" Target="../ink/ink545.xml"/><Relationship Id="rId346" Type="http://schemas.openxmlformats.org/officeDocument/2006/relationships/customXml" Target="../ink/ink566.xml"/><Relationship Id="rId367" Type="http://schemas.openxmlformats.org/officeDocument/2006/relationships/customXml" Target="../ink/ink587.xml"/><Relationship Id="rId388" Type="http://schemas.openxmlformats.org/officeDocument/2006/relationships/customXml" Target="../ink/ink608.xml"/><Relationship Id="rId760" Type="http://schemas.openxmlformats.org/officeDocument/2006/relationships/customXml" Target="../ink/ink626.xml"/><Relationship Id="rId85" Type="http://schemas.openxmlformats.org/officeDocument/2006/relationships/customXml" Target="../ink/ink513.xml"/><Relationship Id="rId739" Type="http://schemas.openxmlformats.org/officeDocument/2006/relationships/image" Target="../media/image6041.png"/><Relationship Id="rId33" Type="http://schemas.openxmlformats.org/officeDocument/2006/relationships/image" Target="../media/image19.png"/><Relationship Id="rId12" Type="http://schemas.openxmlformats.org/officeDocument/2006/relationships/image" Target="../media/image174.png"/><Relationship Id="rId315" Type="http://schemas.openxmlformats.org/officeDocument/2006/relationships/customXml" Target="../ink/ink535.xml"/><Relationship Id="rId336" Type="http://schemas.openxmlformats.org/officeDocument/2006/relationships/customXml" Target="../ink/ink556.xml"/><Relationship Id="rId357" Type="http://schemas.openxmlformats.org/officeDocument/2006/relationships/customXml" Target="../ink/ink577.xml"/><Relationship Id="rId54" Type="http://schemas.openxmlformats.org/officeDocument/2006/relationships/customXml" Target="../ink/ink490.xml"/><Relationship Id="rId75" Type="http://schemas.openxmlformats.org/officeDocument/2006/relationships/customXml" Target="../ink/ink503.xml"/><Relationship Id="rId96" Type="http://schemas.openxmlformats.org/officeDocument/2006/relationships/image" Target="../media/image179.png"/><Relationship Id="rId378" Type="http://schemas.openxmlformats.org/officeDocument/2006/relationships/customXml" Target="../ink/ink598.xml"/><Relationship Id="rId750" Type="http://schemas.openxmlformats.org/officeDocument/2006/relationships/customXml" Target="../ink/ink619.xml"/><Relationship Id="rId399" Type="http://schemas.openxmlformats.org/officeDocument/2006/relationships/image" Target="../media/image181.png"/><Relationship Id="rId23" Type="http://schemas.openxmlformats.org/officeDocument/2006/relationships/image" Target="../media/image31.png"/><Relationship Id="rId291" Type="http://schemas.openxmlformats.org/officeDocument/2006/relationships/image" Target="../media/image1791.png"/><Relationship Id="rId305" Type="http://schemas.openxmlformats.org/officeDocument/2006/relationships/image" Target="../media/image185.png"/><Relationship Id="rId326" Type="http://schemas.openxmlformats.org/officeDocument/2006/relationships/customXml" Target="../ink/ink546.xml"/><Relationship Id="rId347" Type="http://schemas.openxmlformats.org/officeDocument/2006/relationships/customXml" Target="../ink/ink567.xml"/><Relationship Id="rId44" Type="http://schemas.openxmlformats.org/officeDocument/2006/relationships/customXml" Target="../ink/ink482.xml"/><Relationship Id="rId65" Type="http://schemas.openxmlformats.org/officeDocument/2006/relationships/image" Target="../media/image1.png"/><Relationship Id="rId86" Type="http://schemas.openxmlformats.org/officeDocument/2006/relationships/customXml" Target="../ink/ink514.xml"/><Relationship Id="rId368" Type="http://schemas.openxmlformats.org/officeDocument/2006/relationships/customXml" Target="../ink/ink588.xml"/><Relationship Id="rId389" Type="http://schemas.openxmlformats.org/officeDocument/2006/relationships/customXml" Target="../ink/ink609.xml"/><Relationship Id="rId740" Type="http://schemas.openxmlformats.org/officeDocument/2006/relationships/customXml" Target="../ink/ink614.xml"/><Relationship Id="rId761" Type="http://schemas.openxmlformats.org/officeDocument/2006/relationships/customXml" Target="../ink/ink627.xml"/><Relationship Id="rId316" Type="http://schemas.openxmlformats.org/officeDocument/2006/relationships/customXml" Target="../ink/ink536.xml"/><Relationship Id="rId337" Type="http://schemas.openxmlformats.org/officeDocument/2006/relationships/customXml" Target="../ink/ink557.xml"/><Relationship Id="rId34" Type="http://schemas.openxmlformats.org/officeDocument/2006/relationships/customXml" Target="../ink/ink477.xml"/><Relationship Id="rId55" Type="http://schemas.openxmlformats.org/officeDocument/2006/relationships/customXml" Target="../ink/ink491.xml"/><Relationship Id="rId76" Type="http://schemas.openxmlformats.org/officeDocument/2006/relationships/customXml" Target="../ink/ink504.xml"/><Relationship Id="rId97" Type="http://schemas.openxmlformats.org/officeDocument/2006/relationships/customXml" Target="../ink/ink520.xml"/><Relationship Id="rId358" Type="http://schemas.openxmlformats.org/officeDocument/2006/relationships/customXml" Target="../ink/ink578.xml"/><Relationship Id="rId379" Type="http://schemas.openxmlformats.org/officeDocument/2006/relationships/customXml" Target="../ink/ink599.xml"/><Relationship Id="rId751" Type="http://schemas.openxmlformats.org/officeDocument/2006/relationships/image" Target="../media/image197.png"/><Relationship Id="rId390" Type="http://schemas.openxmlformats.org/officeDocument/2006/relationships/image" Target="../media/image188.png"/><Relationship Id="rId404" Type="http://schemas.openxmlformats.org/officeDocument/2006/relationships/image" Target="../media/image191.png"/><Relationship Id="rId292" Type="http://schemas.openxmlformats.org/officeDocument/2006/relationships/customXml" Target="../ink/ink521.xml"/><Relationship Id="rId306" Type="http://schemas.openxmlformats.org/officeDocument/2006/relationships/customXml" Target="../ink/ink528.xml"/><Relationship Id="rId45" Type="http://schemas.openxmlformats.org/officeDocument/2006/relationships/customXml" Target="../ink/ink483.xml"/><Relationship Id="rId66" Type="http://schemas.openxmlformats.org/officeDocument/2006/relationships/image" Target="../media/image2.png"/><Relationship Id="rId87" Type="http://schemas.openxmlformats.org/officeDocument/2006/relationships/customXml" Target="../ink/ink515.xml"/><Relationship Id="rId327" Type="http://schemas.openxmlformats.org/officeDocument/2006/relationships/customXml" Target="../ink/ink547.xml"/><Relationship Id="rId348" Type="http://schemas.openxmlformats.org/officeDocument/2006/relationships/customXml" Target="../ink/ink568.xml"/><Relationship Id="rId369" Type="http://schemas.openxmlformats.org/officeDocument/2006/relationships/customXml" Target="../ink/ink589.xml"/><Relationship Id="rId741" Type="http://schemas.openxmlformats.org/officeDocument/2006/relationships/image" Target="../media/image6051.png"/><Relationship Id="rId61" Type="http://schemas.openxmlformats.org/officeDocument/2006/relationships/customXml" Target="../ink/ink495.xml"/><Relationship Id="rId82" Type="http://schemas.openxmlformats.org/officeDocument/2006/relationships/customXml" Target="../ink/ink510.xml"/><Relationship Id="rId380" Type="http://schemas.openxmlformats.org/officeDocument/2006/relationships/customXml" Target="../ink/ink600.xml"/><Relationship Id="rId385" Type="http://schemas.openxmlformats.org/officeDocument/2006/relationships/customXml" Target="../ink/ink605.xml"/><Relationship Id="rId30" Type="http://schemas.openxmlformats.org/officeDocument/2006/relationships/customXml" Target="../ink/ink475.xml"/><Relationship Id="rId35" Type="http://schemas.openxmlformats.org/officeDocument/2006/relationships/image" Target="../media/image20.png"/><Relationship Id="rId56" Type="http://schemas.openxmlformats.org/officeDocument/2006/relationships/customXml" Target="../ink/ink492.xml"/><Relationship Id="rId77" Type="http://schemas.openxmlformats.org/officeDocument/2006/relationships/customXml" Target="../ink/ink505.xml"/><Relationship Id="rId312" Type="http://schemas.openxmlformats.org/officeDocument/2006/relationships/customXml" Target="../ink/ink532.xml"/><Relationship Id="rId317" Type="http://schemas.openxmlformats.org/officeDocument/2006/relationships/customXml" Target="../ink/ink537.xml"/><Relationship Id="rId333" Type="http://schemas.openxmlformats.org/officeDocument/2006/relationships/customXml" Target="../ink/ink553.xml"/><Relationship Id="rId338" Type="http://schemas.openxmlformats.org/officeDocument/2006/relationships/customXml" Target="../ink/ink558.xml"/><Relationship Id="rId354" Type="http://schemas.openxmlformats.org/officeDocument/2006/relationships/customXml" Target="../ink/ink574.xml"/><Relationship Id="rId359" Type="http://schemas.openxmlformats.org/officeDocument/2006/relationships/customXml" Target="../ink/ink579.xml"/><Relationship Id="rId752" Type="http://schemas.openxmlformats.org/officeDocument/2006/relationships/customXml" Target="../ink/ink620.xml"/><Relationship Id="rId757" Type="http://schemas.openxmlformats.org/officeDocument/2006/relationships/customXml" Target="../ink/ink623.xml"/><Relationship Id="rId51" Type="http://schemas.openxmlformats.org/officeDocument/2006/relationships/customXml" Target="../ink/ink487.xml"/><Relationship Id="rId8" Type="http://schemas.openxmlformats.org/officeDocument/2006/relationships/image" Target="../media/image172.png"/><Relationship Id="rId72" Type="http://schemas.openxmlformats.org/officeDocument/2006/relationships/customXml" Target="../ink/ink500.xml"/><Relationship Id="rId93" Type="http://schemas.openxmlformats.org/officeDocument/2006/relationships/customXml" Target="../ink/ink518.xml"/><Relationship Id="rId370" Type="http://schemas.openxmlformats.org/officeDocument/2006/relationships/customXml" Target="../ink/ink590.xml"/><Relationship Id="rId375" Type="http://schemas.openxmlformats.org/officeDocument/2006/relationships/customXml" Target="../ink/ink595.xml"/><Relationship Id="rId391" Type="http://schemas.openxmlformats.org/officeDocument/2006/relationships/customXml" Target="../ink/ink610.xml"/><Relationship Id="rId396" Type="http://schemas.openxmlformats.org/officeDocument/2006/relationships/customXml" Target="../ink/ink612.xml"/><Relationship Id="rId3" Type="http://schemas.openxmlformats.org/officeDocument/2006/relationships/customXml" Target="../ink/ink474.xml"/><Relationship Id="rId298" Type="http://schemas.openxmlformats.org/officeDocument/2006/relationships/customXml" Target="../ink/ink523.xml"/><Relationship Id="rId46" Type="http://schemas.openxmlformats.org/officeDocument/2006/relationships/image" Target="../media/image25.png"/><Relationship Id="rId67" Type="http://schemas.openxmlformats.org/officeDocument/2006/relationships/image" Target="../media/image3.png"/><Relationship Id="rId25" Type="http://schemas.openxmlformats.org/officeDocument/2006/relationships/image" Target="../media/image32.png"/><Relationship Id="rId293" Type="http://schemas.openxmlformats.org/officeDocument/2006/relationships/image" Target="../media/image180.png"/><Relationship Id="rId302" Type="http://schemas.openxmlformats.org/officeDocument/2006/relationships/customXml" Target="../ink/ink526.xml"/><Relationship Id="rId307" Type="http://schemas.openxmlformats.org/officeDocument/2006/relationships/customXml" Target="../ink/ink529.xml"/><Relationship Id="rId323" Type="http://schemas.openxmlformats.org/officeDocument/2006/relationships/customXml" Target="../ink/ink543.xml"/><Relationship Id="rId328" Type="http://schemas.openxmlformats.org/officeDocument/2006/relationships/customXml" Target="../ink/ink548.xml"/><Relationship Id="rId344" Type="http://schemas.openxmlformats.org/officeDocument/2006/relationships/customXml" Target="../ink/ink564.xml"/><Relationship Id="rId349" Type="http://schemas.openxmlformats.org/officeDocument/2006/relationships/customXml" Target="../ink/ink569.xml"/><Relationship Id="rId742" Type="http://schemas.openxmlformats.org/officeDocument/2006/relationships/customXml" Target="../ink/ink615.xml"/><Relationship Id="rId747" Type="http://schemas.openxmlformats.org/officeDocument/2006/relationships/image" Target="../media/image95.png"/><Relationship Id="rId41" Type="http://schemas.openxmlformats.org/officeDocument/2006/relationships/image" Target="../media/image176.png"/><Relationship Id="rId62" Type="http://schemas.openxmlformats.org/officeDocument/2006/relationships/image" Target="../media/image29.png"/><Relationship Id="rId83" Type="http://schemas.openxmlformats.org/officeDocument/2006/relationships/customXml" Target="../ink/ink511.xml"/><Relationship Id="rId88" Type="http://schemas.openxmlformats.org/officeDocument/2006/relationships/image" Target="../media/image55.png"/><Relationship Id="rId360" Type="http://schemas.openxmlformats.org/officeDocument/2006/relationships/customXml" Target="../ink/ink580.xml"/><Relationship Id="rId365" Type="http://schemas.openxmlformats.org/officeDocument/2006/relationships/customXml" Target="../ink/ink585.xml"/><Relationship Id="rId381" Type="http://schemas.openxmlformats.org/officeDocument/2006/relationships/customXml" Target="../ink/ink601.xml"/><Relationship Id="rId386" Type="http://schemas.openxmlformats.org/officeDocument/2006/relationships/customXml" Target="../ink/ink606.xml"/><Relationship Id="rId36" Type="http://schemas.openxmlformats.org/officeDocument/2006/relationships/customXml" Target="../ink/ink478.xml"/><Relationship Id="rId57" Type="http://schemas.openxmlformats.org/officeDocument/2006/relationships/customXml" Target="../ink/ink493.xml"/><Relationship Id="rId313" Type="http://schemas.openxmlformats.org/officeDocument/2006/relationships/customXml" Target="../ink/ink533.xml"/><Relationship Id="rId318" Type="http://schemas.openxmlformats.org/officeDocument/2006/relationships/customXml" Target="../ink/ink538.xml"/><Relationship Id="rId339" Type="http://schemas.openxmlformats.org/officeDocument/2006/relationships/customXml" Target="../ink/ink559.xml"/><Relationship Id="rId737" Type="http://schemas.openxmlformats.org/officeDocument/2006/relationships/image" Target="../media/image6031.png"/><Relationship Id="rId753" Type="http://schemas.openxmlformats.org/officeDocument/2006/relationships/image" Target="../media/image198.png"/><Relationship Id="rId758" Type="http://schemas.openxmlformats.org/officeDocument/2006/relationships/customXml" Target="../ink/ink624.xml"/><Relationship Id="rId31" Type="http://schemas.openxmlformats.org/officeDocument/2006/relationships/image" Target="../media/image18.png"/><Relationship Id="rId52" Type="http://schemas.openxmlformats.org/officeDocument/2006/relationships/customXml" Target="../ink/ink488.xml"/><Relationship Id="rId10" Type="http://schemas.openxmlformats.org/officeDocument/2006/relationships/image" Target="../media/image173.png"/><Relationship Id="rId73" Type="http://schemas.openxmlformats.org/officeDocument/2006/relationships/customXml" Target="../ink/ink501.xml"/><Relationship Id="rId78" Type="http://schemas.openxmlformats.org/officeDocument/2006/relationships/customXml" Target="../ink/ink506.xml"/><Relationship Id="rId94" Type="http://schemas.openxmlformats.org/officeDocument/2006/relationships/image" Target="../media/image178.png"/><Relationship Id="rId334" Type="http://schemas.openxmlformats.org/officeDocument/2006/relationships/customXml" Target="../ink/ink554.xml"/><Relationship Id="rId350" Type="http://schemas.openxmlformats.org/officeDocument/2006/relationships/customXml" Target="../ink/ink570.xml"/><Relationship Id="rId355" Type="http://schemas.openxmlformats.org/officeDocument/2006/relationships/customXml" Target="../ink/ink575.xml"/><Relationship Id="rId371" Type="http://schemas.openxmlformats.org/officeDocument/2006/relationships/customXml" Target="../ink/ink591.xml"/><Relationship Id="rId376" Type="http://schemas.openxmlformats.org/officeDocument/2006/relationships/customXml" Target="../ink/ink596.xml"/><Relationship Id="rId397" Type="http://schemas.openxmlformats.org/officeDocument/2006/relationships/image" Target="../media/image9710.png"/><Relationship Id="rId406" Type="http://schemas.openxmlformats.org/officeDocument/2006/relationships/image" Target="../media/image192.png"/><Relationship Id="rId392" Type="http://schemas.openxmlformats.org/officeDocument/2006/relationships/image" Target="../media/image189.png"/><Relationship Id="rId294" Type="http://schemas.openxmlformats.org/officeDocument/2006/relationships/customXml" Target="../ink/ink522.xml"/><Relationship Id="rId308" Type="http://schemas.openxmlformats.org/officeDocument/2006/relationships/image" Target="../media/image186.png"/><Relationship Id="rId329" Type="http://schemas.openxmlformats.org/officeDocument/2006/relationships/customXml" Target="../ink/ink549.xml"/><Relationship Id="rId47" Type="http://schemas.openxmlformats.org/officeDocument/2006/relationships/customXml" Target="../ink/ink484.xml"/><Relationship Id="rId68" Type="http://schemas.openxmlformats.org/officeDocument/2006/relationships/image" Target="../media/image4.png"/><Relationship Id="rId89" Type="http://schemas.openxmlformats.org/officeDocument/2006/relationships/customXml" Target="../ink/ink516.xml"/><Relationship Id="rId340" Type="http://schemas.openxmlformats.org/officeDocument/2006/relationships/customXml" Target="../ink/ink560.xml"/><Relationship Id="rId361" Type="http://schemas.openxmlformats.org/officeDocument/2006/relationships/customXml" Target="../ink/ink581.xml"/><Relationship Id="rId743" Type="http://schemas.openxmlformats.org/officeDocument/2006/relationships/image" Target="../media/image6061.png"/><Relationship Id="rId382" Type="http://schemas.openxmlformats.org/officeDocument/2006/relationships/customXml" Target="../ink/ink602.xml"/><Relationship Id="rId319" Type="http://schemas.openxmlformats.org/officeDocument/2006/relationships/customXml" Target="../ink/ink539.xml"/><Relationship Id="rId37" Type="http://schemas.openxmlformats.org/officeDocument/2006/relationships/image" Target="../media/image175.png"/><Relationship Id="rId58" Type="http://schemas.openxmlformats.org/officeDocument/2006/relationships/image" Target="../media/image27.png"/><Relationship Id="rId79" Type="http://schemas.openxmlformats.org/officeDocument/2006/relationships/customXml" Target="../ink/ink507.xml"/><Relationship Id="rId330" Type="http://schemas.openxmlformats.org/officeDocument/2006/relationships/customXml" Target="../ink/ink550.xml"/><Relationship Id="rId754" Type="http://schemas.openxmlformats.org/officeDocument/2006/relationships/customXml" Target="../ink/ink621.xml"/><Relationship Id="rId90" Type="http://schemas.openxmlformats.org/officeDocument/2006/relationships/image" Target="../media/image56.png"/><Relationship Id="rId351" Type="http://schemas.openxmlformats.org/officeDocument/2006/relationships/customXml" Target="../ink/ink571.xml"/><Relationship Id="rId372" Type="http://schemas.openxmlformats.org/officeDocument/2006/relationships/customXml" Target="../ink/ink592.xml"/><Relationship Id="rId393" Type="http://schemas.openxmlformats.org/officeDocument/2006/relationships/customXml" Target="../ink/ink611.xml"/><Relationship Id="rId309" Type="http://schemas.openxmlformats.org/officeDocument/2006/relationships/customXml" Target="../ink/ink530.xml"/><Relationship Id="rId48" Type="http://schemas.openxmlformats.org/officeDocument/2006/relationships/image" Target="../media/image177.png"/><Relationship Id="rId69" Type="http://schemas.openxmlformats.org/officeDocument/2006/relationships/customXml" Target="../ink/ink497.xml"/><Relationship Id="rId27" Type="http://schemas.openxmlformats.org/officeDocument/2006/relationships/image" Target="../media/image33.png"/><Relationship Id="rId320" Type="http://schemas.openxmlformats.org/officeDocument/2006/relationships/customXml" Target="../ink/ink540.xml"/><Relationship Id="rId744" Type="http://schemas.openxmlformats.org/officeDocument/2006/relationships/customXml" Target="../ink/ink616.xml"/><Relationship Id="rId80" Type="http://schemas.openxmlformats.org/officeDocument/2006/relationships/customXml" Target="../ink/ink508.xml"/><Relationship Id="rId341" Type="http://schemas.openxmlformats.org/officeDocument/2006/relationships/customXml" Target="../ink/ink561.xml"/><Relationship Id="rId362" Type="http://schemas.openxmlformats.org/officeDocument/2006/relationships/customXml" Target="../ink/ink582.xml"/><Relationship Id="rId383" Type="http://schemas.openxmlformats.org/officeDocument/2006/relationships/customXml" Target="../ink/ink603.xml"/><Relationship Id="rId38" Type="http://schemas.openxmlformats.org/officeDocument/2006/relationships/customXml" Target="../ink/ink479.xml"/><Relationship Id="rId59" Type="http://schemas.openxmlformats.org/officeDocument/2006/relationships/customXml" Target="../ink/ink494.xml"/><Relationship Id="rId310" Type="http://schemas.openxmlformats.org/officeDocument/2006/relationships/image" Target="../media/image187.png"/><Relationship Id="rId755" Type="http://schemas.openxmlformats.org/officeDocument/2006/relationships/image" Target="../media/image9611.png"/><Relationship Id="rId70" Type="http://schemas.openxmlformats.org/officeDocument/2006/relationships/customXml" Target="../ink/ink498.xml"/><Relationship Id="rId91" Type="http://schemas.openxmlformats.org/officeDocument/2006/relationships/customXml" Target="../ink/ink517.xml"/><Relationship Id="rId331" Type="http://schemas.openxmlformats.org/officeDocument/2006/relationships/customXml" Target="../ink/ink551.xml"/><Relationship Id="rId352" Type="http://schemas.openxmlformats.org/officeDocument/2006/relationships/customXml" Target="../ink/ink572.xml"/><Relationship Id="rId373" Type="http://schemas.openxmlformats.org/officeDocument/2006/relationships/customXml" Target="../ink/ink593.xml"/><Relationship Id="rId394" Type="http://schemas.openxmlformats.org/officeDocument/2006/relationships/image" Target="../media/image88.png"/><Relationship Id="rId1" Type="http://schemas.openxmlformats.org/officeDocument/2006/relationships/slideLayout" Target="../slideLayouts/slideLayout3.xml"/><Relationship Id="rId49" Type="http://schemas.openxmlformats.org/officeDocument/2006/relationships/customXml" Target="../ink/ink485.xml"/><Relationship Id="rId300" Type="http://schemas.openxmlformats.org/officeDocument/2006/relationships/customXml" Target="../ink/ink524.xml"/><Relationship Id="rId745" Type="http://schemas.openxmlformats.org/officeDocument/2006/relationships/image" Target="../media/image5352.png"/><Relationship Id="rId60" Type="http://schemas.openxmlformats.org/officeDocument/2006/relationships/image" Target="../media/image28.png"/><Relationship Id="rId81" Type="http://schemas.openxmlformats.org/officeDocument/2006/relationships/customXml" Target="../ink/ink509.xml"/><Relationship Id="rId321" Type="http://schemas.openxmlformats.org/officeDocument/2006/relationships/customXml" Target="../ink/ink541.xml"/><Relationship Id="rId342" Type="http://schemas.openxmlformats.org/officeDocument/2006/relationships/customXml" Target="../ink/ink562.xml"/><Relationship Id="rId363" Type="http://schemas.openxmlformats.org/officeDocument/2006/relationships/customXml" Target="../ink/ink583.xml"/><Relationship Id="rId384" Type="http://schemas.openxmlformats.org/officeDocument/2006/relationships/customXml" Target="../ink/ink604.xml"/><Relationship Id="rId39" Type="http://schemas.openxmlformats.org/officeDocument/2006/relationships/image" Target="../media/image22.png"/><Relationship Id="rId756" Type="http://schemas.openxmlformats.org/officeDocument/2006/relationships/customXml" Target="../ink/ink622.xml"/><Relationship Id="rId50" Type="http://schemas.openxmlformats.org/officeDocument/2006/relationships/customXml" Target="../ink/ink486.xml"/><Relationship Id="rId311" Type="http://schemas.openxmlformats.org/officeDocument/2006/relationships/customXml" Target="../ink/ink531.xml"/><Relationship Id="rId332" Type="http://schemas.openxmlformats.org/officeDocument/2006/relationships/customXml" Target="../ink/ink552.xml"/><Relationship Id="rId353" Type="http://schemas.openxmlformats.org/officeDocument/2006/relationships/customXml" Target="../ink/ink573.xml"/><Relationship Id="rId374" Type="http://schemas.openxmlformats.org/officeDocument/2006/relationships/customXml" Target="../ink/ink594.xml"/><Relationship Id="rId395" Type="http://schemas.openxmlformats.org/officeDocument/2006/relationships/image" Target="../media/image89.svg"/><Relationship Id="rId71" Type="http://schemas.openxmlformats.org/officeDocument/2006/relationships/customXml" Target="../ink/ink499.xml"/><Relationship Id="rId92" Type="http://schemas.openxmlformats.org/officeDocument/2006/relationships/image" Target="../media/image57.png"/><Relationship Id="rId2" Type="http://schemas.openxmlformats.org/officeDocument/2006/relationships/notesSlide" Target="../notesSlides/notesSlide3.xml"/><Relationship Id="rId29" Type="http://schemas.openxmlformats.org/officeDocument/2006/relationships/image" Target="../media/image17.png"/><Relationship Id="rId297" Type="http://schemas.openxmlformats.org/officeDocument/2006/relationships/image" Target="../media/image182.png"/><Relationship Id="rId746" Type="http://schemas.openxmlformats.org/officeDocument/2006/relationships/customXml" Target="../ink/ink617.xml"/><Relationship Id="rId40" Type="http://schemas.openxmlformats.org/officeDocument/2006/relationships/customXml" Target="../ink/ink480.xml"/><Relationship Id="rId301" Type="http://schemas.openxmlformats.org/officeDocument/2006/relationships/customXml" Target="../ink/ink525.xml"/><Relationship Id="rId322" Type="http://schemas.openxmlformats.org/officeDocument/2006/relationships/customXml" Target="../ink/ink542.xml"/><Relationship Id="rId343" Type="http://schemas.openxmlformats.org/officeDocument/2006/relationships/customXml" Target="../ink/ink563.xml"/><Relationship Id="rId364" Type="http://schemas.openxmlformats.org/officeDocument/2006/relationships/customXml" Target="../ink/ink584.xml"/></Relationships>
</file>

<file path=ppt/slides/_rels/slide30.xml.rels><?xml version="1.0" encoding="UTF-8" standalone="yes"?>
<Relationships xmlns="http://schemas.openxmlformats.org/package/2006/relationships"><Relationship Id="rId26" Type="http://schemas.openxmlformats.org/officeDocument/2006/relationships/image" Target="../media/image447.png"/><Relationship Id="rId117" Type="http://schemas.openxmlformats.org/officeDocument/2006/relationships/image" Target="../media/image146.png"/><Relationship Id="rId21" Type="http://schemas.openxmlformats.org/officeDocument/2006/relationships/customXml" Target="../ink/ink2564.xml"/><Relationship Id="rId42" Type="http://schemas.openxmlformats.org/officeDocument/2006/relationships/image" Target="../media/image434.png"/><Relationship Id="rId47" Type="http://schemas.openxmlformats.org/officeDocument/2006/relationships/image" Target="../media/image455.png"/><Relationship Id="rId63" Type="http://schemas.openxmlformats.org/officeDocument/2006/relationships/image" Target="../media/image463.png"/><Relationship Id="rId68" Type="http://schemas.openxmlformats.org/officeDocument/2006/relationships/customXml" Target="../ink/ink2588.xml"/><Relationship Id="rId84" Type="http://schemas.openxmlformats.org/officeDocument/2006/relationships/customXml" Target="../ink/ink2596.xml"/><Relationship Id="rId89" Type="http://schemas.openxmlformats.org/officeDocument/2006/relationships/image" Target="../media/image476.png"/><Relationship Id="rId112" Type="http://schemas.openxmlformats.org/officeDocument/2006/relationships/customXml" Target="../ink/ink2611.xml"/><Relationship Id="rId16" Type="http://schemas.openxmlformats.org/officeDocument/2006/relationships/image" Target="../media/image442.png"/><Relationship Id="rId107" Type="http://schemas.openxmlformats.org/officeDocument/2006/relationships/customXml" Target="../ink/ink2608.xml"/><Relationship Id="rId11" Type="http://schemas.openxmlformats.org/officeDocument/2006/relationships/customXml" Target="../ink/ink2559.xml"/><Relationship Id="rId32" Type="http://schemas.openxmlformats.org/officeDocument/2006/relationships/image" Target="../media/image450.png"/><Relationship Id="rId37" Type="http://schemas.openxmlformats.org/officeDocument/2006/relationships/customXml" Target="../ink/ink2572.xml"/><Relationship Id="rId53" Type="http://schemas.openxmlformats.org/officeDocument/2006/relationships/image" Target="../media/image458.png"/><Relationship Id="rId58" Type="http://schemas.openxmlformats.org/officeDocument/2006/relationships/customXml" Target="../ink/ink2583.xml"/><Relationship Id="rId74" Type="http://schemas.openxmlformats.org/officeDocument/2006/relationships/customXml" Target="../ink/ink2591.xml"/><Relationship Id="rId79" Type="http://schemas.openxmlformats.org/officeDocument/2006/relationships/image" Target="../media/image471.png"/><Relationship Id="rId102" Type="http://schemas.openxmlformats.org/officeDocument/2006/relationships/image" Target="../media/image482.png"/><Relationship Id="rId5" Type="http://schemas.openxmlformats.org/officeDocument/2006/relationships/customXml" Target="../ink/ink2556.xml"/><Relationship Id="rId90" Type="http://schemas.openxmlformats.org/officeDocument/2006/relationships/customXml" Target="../ink/ink2599.xml"/><Relationship Id="rId95" Type="http://schemas.openxmlformats.org/officeDocument/2006/relationships/image" Target="../media/image479.png"/><Relationship Id="rId22" Type="http://schemas.openxmlformats.org/officeDocument/2006/relationships/image" Target="../media/image445.png"/><Relationship Id="rId27" Type="http://schemas.openxmlformats.org/officeDocument/2006/relationships/customXml" Target="../ink/ink2567.xml"/><Relationship Id="rId43" Type="http://schemas.openxmlformats.org/officeDocument/2006/relationships/customXml" Target="../ink/ink2575.xml"/><Relationship Id="rId48" Type="http://schemas.openxmlformats.org/officeDocument/2006/relationships/customXml" Target="../ink/ink2578.xml"/><Relationship Id="rId64" Type="http://schemas.openxmlformats.org/officeDocument/2006/relationships/customXml" Target="../ink/ink2586.xml"/><Relationship Id="rId69" Type="http://schemas.openxmlformats.org/officeDocument/2006/relationships/image" Target="../media/image466.png"/><Relationship Id="rId113" Type="http://schemas.openxmlformats.org/officeDocument/2006/relationships/customXml" Target="../ink/ink2612.xml"/><Relationship Id="rId118" Type="http://schemas.openxmlformats.org/officeDocument/2006/relationships/image" Target="../media/image147.svg"/><Relationship Id="rId80" Type="http://schemas.openxmlformats.org/officeDocument/2006/relationships/customXml" Target="../ink/ink2594.xml"/><Relationship Id="rId85" Type="http://schemas.openxmlformats.org/officeDocument/2006/relationships/image" Target="../media/image474.png"/><Relationship Id="rId12" Type="http://schemas.openxmlformats.org/officeDocument/2006/relationships/image" Target="../media/image440.png"/><Relationship Id="rId17" Type="http://schemas.openxmlformats.org/officeDocument/2006/relationships/customXml" Target="../ink/ink2562.xml"/><Relationship Id="rId33" Type="http://schemas.openxmlformats.org/officeDocument/2006/relationships/customXml" Target="../ink/ink2570.xml"/><Relationship Id="rId38" Type="http://schemas.openxmlformats.org/officeDocument/2006/relationships/image" Target="../media/image453.png"/><Relationship Id="rId59" Type="http://schemas.openxmlformats.org/officeDocument/2006/relationships/image" Target="../media/image461.png"/><Relationship Id="rId103" Type="http://schemas.openxmlformats.org/officeDocument/2006/relationships/customXml" Target="../ink/ink2606.xml"/><Relationship Id="rId108" Type="http://schemas.openxmlformats.org/officeDocument/2006/relationships/customXml" Target="../ink/ink2609.xml"/><Relationship Id="rId54" Type="http://schemas.openxmlformats.org/officeDocument/2006/relationships/customXml" Target="../ink/ink2581.xml"/><Relationship Id="rId70" Type="http://schemas.openxmlformats.org/officeDocument/2006/relationships/customXml" Target="../ink/ink2589.xml"/><Relationship Id="rId75" Type="http://schemas.openxmlformats.org/officeDocument/2006/relationships/image" Target="../media/image469.png"/><Relationship Id="rId91" Type="http://schemas.openxmlformats.org/officeDocument/2006/relationships/image" Target="../media/image477.png"/><Relationship Id="rId96" Type="http://schemas.openxmlformats.org/officeDocument/2006/relationships/customXml" Target="../ink/ink2602.xml"/><Relationship Id="rId1" Type="http://schemas.openxmlformats.org/officeDocument/2006/relationships/slideLayout" Target="../slideLayouts/slideLayout3.xml"/><Relationship Id="rId6" Type="http://schemas.openxmlformats.org/officeDocument/2006/relationships/image" Target="../media/image437.png"/><Relationship Id="rId23" Type="http://schemas.openxmlformats.org/officeDocument/2006/relationships/customXml" Target="../ink/ink2565.xml"/><Relationship Id="rId28" Type="http://schemas.openxmlformats.org/officeDocument/2006/relationships/image" Target="../media/image448.png"/><Relationship Id="rId49" Type="http://schemas.openxmlformats.org/officeDocument/2006/relationships/image" Target="../media/image456.png"/><Relationship Id="rId114" Type="http://schemas.openxmlformats.org/officeDocument/2006/relationships/customXml" Target="../ink/ink2613.xml"/><Relationship Id="rId10" Type="http://schemas.openxmlformats.org/officeDocument/2006/relationships/image" Target="../media/image439.png"/><Relationship Id="rId31" Type="http://schemas.openxmlformats.org/officeDocument/2006/relationships/customXml" Target="../ink/ink2569.xml"/><Relationship Id="rId44" Type="http://schemas.openxmlformats.org/officeDocument/2006/relationships/customXml" Target="../ink/ink2576.xml"/><Relationship Id="rId52" Type="http://schemas.openxmlformats.org/officeDocument/2006/relationships/customXml" Target="../ink/ink2580.xml"/><Relationship Id="rId60" Type="http://schemas.openxmlformats.org/officeDocument/2006/relationships/customXml" Target="../ink/ink2584.xml"/><Relationship Id="rId65" Type="http://schemas.openxmlformats.org/officeDocument/2006/relationships/image" Target="../media/image464.png"/><Relationship Id="rId73" Type="http://schemas.openxmlformats.org/officeDocument/2006/relationships/image" Target="../media/image468.png"/><Relationship Id="rId78" Type="http://schemas.openxmlformats.org/officeDocument/2006/relationships/customXml" Target="../ink/ink2593.xml"/><Relationship Id="rId81" Type="http://schemas.openxmlformats.org/officeDocument/2006/relationships/image" Target="../media/image472.png"/><Relationship Id="rId86" Type="http://schemas.openxmlformats.org/officeDocument/2006/relationships/customXml" Target="../ink/ink2597.xml"/><Relationship Id="rId94" Type="http://schemas.openxmlformats.org/officeDocument/2006/relationships/customXml" Target="../ink/ink2601.xml"/><Relationship Id="rId99" Type="http://schemas.openxmlformats.org/officeDocument/2006/relationships/customXml" Target="../ink/ink2604.xml"/><Relationship Id="rId101" Type="http://schemas.openxmlformats.org/officeDocument/2006/relationships/customXml" Target="../ink/ink2605.xml"/><Relationship Id="rId4" Type="http://schemas.openxmlformats.org/officeDocument/2006/relationships/image" Target="../media/image436.png"/><Relationship Id="rId9" Type="http://schemas.openxmlformats.org/officeDocument/2006/relationships/customXml" Target="../ink/ink2558.xml"/><Relationship Id="rId13" Type="http://schemas.openxmlformats.org/officeDocument/2006/relationships/customXml" Target="../ink/ink2560.xml"/><Relationship Id="rId18" Type="http://schemas.openxmlformats.org/officeDocument/2006/relationships/image" Target="../media/image443.png"/><Relationship Id="rId39" Type="http://schemas.openxmlformats.org/officeDocument/2006/relationships/customXml" Target="../ink/ink2573.xml"/><Relationship Id="rId109" Type="http://schemas.openxmlformats.org/officeDocument/2006/relationships/image" Target="../media/image485.png"/><Relationship Id="rId34" Type="http://schemas.openxmlformats.org/officeDocument/2006/relationships/image" Target="../media/image451.png"/><Relationship Id="rId50" Type="http://schemas.openxmlformats.org/officeDocument/2006/relationships/customXml" Target="../ink/ink2579.xml"/><Relationship Id="rId55" Type="http://schemas.openxmlformats.org/officeDocument/2006/relationships/image" Target="../media/image459.png"/><Relationship Id="rId76" Type="http://schemas.openxmlformats.org/officeDocument/2006/relationships/customXml" Target="../ink/ink2592.xml"/><Relationship Id="rId97" Type="http://schemas.openxmlformats.org/officeDocument/2006/relationships/customXml" Target="../ink/ink2603.xml"/><Relationship Id="rId104" Type="http://schemas.openxmlformats.org/officeDocument/2006/relationships/image" Target="../media/image483.png"/><Relationship Id="rId7" Type="http://schemas.openxmlformats.org/officeDocument/2006/relationships/customXml" Target="../ink/ink2557.xml"/><Relationship Id="rId71" Type="http://schemas.openxmlformats.org/officeDocument/2006/relationships/image" Target="../media/image467.png"/><Relationship Id="rId92" Type="http://schemas.openxmlformats.org/officeDocument/2006/relationships/customXml" Target="../ink/ink2600.xml"/><Relationship Id="rId2" Type="http://schemas.openxmlformats.org/officeDocument/2006/relationships/notesSlide" Target="../notesSlides/notesSlide30.xml"/><Relationship Id="rId29" Type="http://schemas.openxmlformats.org/officeDocument/2006/relationships/customXml" Target="../ink/ink2568.xml"/><Relationship Id="rId24" Type="http://schemas.openxmlformats.org/officeDocument/2006/relationships/image" Target="../media/image446.png"/><Relationship Id="rId40" Type="http://schemas.openxmlformats.org/officeDocument/2006/relationships/image" Target="../media/image454.png"/><Relationship Id="rId45" Type="http://schemas.openxmlformats.org/officeDocument/2006/relationships/image" Target="../media/image435.png"/><Relationship Id="rId66" Type="http://schemas.openxmlformats.org/officeDocument/2006/relationships/customXml" Target="../ink/ink2587.xml"/><Relationship Id="rId87" Type="http://schemas.openxmlformats.org/officeDocument/2006/relationships/image" Target="../media/image475.png"/><Relationship Id="rId110" Type="http://schemas.openxmlformats.org/officeDocument/2006/relationships/customXml" Target="../ink/ink2610.xml"/><Relationship Id="rId115" Type="http://schemas.openxmlformats.org/officeDocument/2006/relationships/customXml" Target="../ink/ink2614.xml"/><Relationship Id="rId61" Type="http://schemas.openxmlformats.org/officeDocument/2006/relationships/image" Target="../media/image462.png"/><Relationship Id="rId82" Type="http://schemas.openxmlformats.org/officeDocument/2006/relationships/customXml" Target="../ink/ink2595.xml"/><Relationship Id="rId19" Type="http://schemas.openxmlformats.org/officeDocument/2006/relationships/customXml" Target="../ink/ink2563.xml"/><Relationship Id="rId14" Type="http://schemas.openxmlformats.org/officeDocument/2006/relationships/image" Target="../media/image441.png"/><Relationship Id="rId30" Type="http://schemas.openxmlformats.org/officeDocument/2006/relationships/image" Target="../media/image449.png"/><Relationship Id="rId35" Type="http://schemas.openxmlformats.org/officeDocument/2006/relationships/customXml" Target="../ink/ink2571.xml"/><Relationship Id="rId56" Type="http://schemas.openxmlformats.org/officeDocument/2006/relationships/customXml" Target="../ink/ink2582.xml"/><Relationship Id="rId77" Type="http://schemas.openxmlformats.org/officeDocument/2006/relationships/image" Target="../media/image470.png"/><Relationship Id="rId100" Type="http://schemas.openxmlformats.org/officeDocument/2006/relationships/image" Target="../media/image481.png"/><Relationship Id="rId105" Type="http://schemas.openxmlformats.org/officeDocument/2006/relationships/customXml" Target="../ink/ink2607.xml"/><Relationship Id="rId8" Type="http://schemas.openxmlformats.org/officeDocument/2006/relationships/image" Target="../media/image438.png"/><Relationship Id="rId51" Type="http://schemas.openxmlformats.org/officeDocument/2006/relationships/image" Target="../media/image457.png"/><Relationship Id="rId72" Type="http://schemas.openxmlformats.org/officeDocument/2006/relationships/customXml" Target="../ink/ink2590.xml"/><Relationship Id="rId93" Type="http://schemas.openxmlformats.org/officeDocument/2006/relationships/image" Target="../media/image478.png"/><Relationship Id="rId98" Type="http://schemas.openxmlformats.org/officeDocument/2006/relationships/image" Target="../media/image480.png"/><Relationship Id="rId3" Type="http://schemas.openxmlformats.org/officeDocument/2006/relationships/customXml" Target="../ink/ink2555.xml"/><Relationship Id="rId25" Type="http://schemas.openxmlformats.org/officeDocument/2006/relationships/customXml" Target="../ink/ink2566.xml"/><Relationship Id="rId46" Type="http://schemas.openxmlformats.org/officeDocument/2006/relationships/customXml" Target="../ink/ink2577.xml"/><Relationship Id="rId67" Type="http://schemas.openxmlformats.org/officeDocument/2006/relationships/image" Target="../media/image465.png"/><Relationship Id="rId116" Type="http://schemas.openxmlformats.org/officeDocument/2006/relationships/image" Target="../media/image433.png"/><Relationship Id="rId20" Type="http://schemas.openxmlformats.org/officeDocument/2006/relationships/image" Target="../media/image444.png"/><Relationship Id="rId41" Type="http://schemas.openxmlformats.org/officeDocument/2006/relationships/customXml" Target="../ink/ink2574.xml"/><Relationship Id="rId62" Type="http://schemas.openxmlformats.org/officeDocument/2006/relationships/customXml" Target="../ink/ink2585.xml"/><Relationship Id="rId83" Type="http://schemas.openxmlformats.org/officeDocument/2006/relationships/image" Target="../media/image473.png"/><Relationship Id="rId88" Type="http://schemas.openxmlformats.org/officeDocument/2006/relationships/customXml" Target="../ink/ink2598.xml"/><Relationship Id="rId111" Type="http://schemas.openxmlformats.org/officeDocument/2006/relationships/image" Target="../media/image486.png"/><Relationship Id="rId15" Type="http://schemas.openxmlformats.org/officeDocument/2006/relationships/customXml" Target="../ink/ink2561.xml"/><Relationship Id="rId36" Type="http://schemas.openxmlformats.org/officeDocument/2006/relationships/image" Target="../media/image452.png"/><Relationship Id="rId57" Type="http://schemas.openxmlformats.org/officeDocument/2006/relationships/image" Target="../media/image460.png"/><Relationship Id="rId106" Type="http://schemas.openxmlformats.org/officeDocument/2006/relationships/image" Target="../media/image484.png"/></Relationships>
</file>

<file path=ppt/slides/_rels/slide31.xml.rels><?xml version="1.0" encoding="UTF-8" standalone="yes"?>
<Relationships xmlns="http://schemas.openxmlformats.org/package/2006/relationships"><Relationship Id="rId117" Type="http://schemas.openxmlformats.org/officeDocument/2006/relationships/customXml" Target="../ink/ink2675.xml"/><Relationship Id="rId21" Type="http://schemas.openxmlformats.org/officeDocument/2006/relationships/image" Target="../media/image460.png"/><Relationship Id="rId42" Type="http://schemas.openxmlformats.org/officeDocument/2006/relationships/customXml" Target="../ink/ink2635.xml"/><Relationship Id="rId63" Type="http://schemas.openxmlformats.org/officeDocument/2006/relationships/customXml" Target="../ink/ink2646.xml"/><Relationship Id="rId84" Type="http://schemas.openxmlformats.org/officeDocument/2006/relationships/image" Target="../media/image4040.png"/><Relationship Id="rId138" Type="http://schemas.openxmlformats.org/officeDocument/2006/relationships/image" Target="../media/image4311.png"/><Relationship Id="rId159" Type="http://schemas.openxmlformats.org/officeDocument/2006/relationships/image" Target="../media/image4712.png"/><Relationship Id="rId170" Type="http://schemas.openxmlformats.org/officeDocument/2006/relationships/customXml" Target="../ink/ink2701.xml"/><Relationship Id="rId107" Type="http://schemas.openxmlformats.org/officeDocument/2006/relationships/customXml" Target="../ink/ink2670.xml"/><Relationship Id="rId11" Type="http://schemas.openxmlformats.org/officeDocument/2006/relationships/image" Target="../media/image455.png"/><Relationship Id="rId32" Type="http://schemas.openxmlformats.org/officeDocument/2006/relationships/customXml" Target="../ink/ink2630.xml"/><Relationship Id="rId53" Type="http://schemas.openxmlformats.org/officeDocument/2006/relationships/image" Target="../media/image476.png"/><Relationship Id="rId74" Type="http://schemas.openxmlformats.org/officeDocument/2006/relationships/customXml" Target="../ink/ink2652.xml"/><Relationship Id="rId128" Type="http://schemas.openxmlformats.org/officeDocument/2006/relationships/image" Target="../media/image4260.png"/><Relationship Id="rId149" Type="http://schemas.openxmlformats.org/officeDocument/2006/relationships/image" Target="../media/image4361.png"/><Relationship Id="rId5" Type="http://schemas.openxmlformats.org/officeDocument/2006/relationships/customXml" Target="../ink/ink2616.xml"/><Relationship Id="rId95" Type="http://schemas.openxmlformats.org/officeDocument/2006/relationships/customXml" Target="../ink/ink2664.xml"/><Relationship Id="rId160" Type="http://schemas.openxmlformats.org/officeDocument/2006/relationships/customXml" Target="../ink/ink2696.xml"/><Relationship Id="rId22" Type="http://schemas.openxmlformats.org/officeDocument/2006/relationships/customXml" Target="../ink/ink2625.xml"/><Relationship Id="rId43" Type="http://schemas.openxmlformats.org/officeDocument/2006/relationships/image" Target="../media/image471.png"/><Relationship Id="rId64" Type="http://schemas.openxmlformats.org/officeDocument/2006/relationships/image" Target="../media/image482.png"/><Relationship Id="rId118" Type="http://schemas.openxmlformats.org/officeDocument/2006/relationships/image" Target="../media/image4212.png"/><Relationship Id="rId139" Type="http://schemas.openxmlformats.org/officeDocument/2006/relationships/customXml" Target="../ink/ink2686.xml"/><Relationship Id="rId85" Type="http://schemas.openxmlformats.org/officeDocument/2006/relationships/customXml" Target="../ink/ink2659.xml"/><Relationship Id="rId150" Type="http://schemas.openxmlformats.org/officeDocument/2006/relationships/customXml" Target="../ink/ink2692.xml"/><Relationship Id="rId171" Type="http://schemas.openxmlformats.org/officeDocument/2006/relationships/image" Target="../media/image4771.png"/><Relationship Id="rId12" Type="http://schemas.openxmlformats.org/officeDocument/2006/relationships/customXml" Target="../ink/ink2620.xml"/><Relationship Id="rId33" Type="http://schemas.openxmlformats.org/officeDocument/2006/relationships/image" Target="../media/image466.png"/><Relationship Id="rId108" Type="http://schemas.openxmlformats.org/officeDocument/2006/relationships/image" Target="../media/image4160.png"/><Relationship Id="rId129" Type="http://schemas.openxmlformats.org/officeDocument/2006/relationships/customXml" Target="../ink/ink2681.xml"/><Relationship Id="rId54" Type="http://schemas.openxmlformats.org/officeDocument/2006/relationships/customXml" Target="../ink/ink2641.xml"/><Relationship Id="rId75" Type="http://schemas.openxmlformats.org/officeDocument/2006/relationships/customXml" Target="../ink/ink2653.xml"/><Relationship Id="rId96" Type="http://schemas.openxmlformats.org/officeDocument/2006/relationships/image" Target="../media/image4100.png"/><Relationship Id="rId140" Type="http://schemas.openxmlformats.org/officeDocument/2006/relationships/image" Target="../media/image4320.png"/><Relationship Id="rId161" Type="http://schemas.openxmlformats.org/officeDocument/2006/relationships/image" Target="../media/image4721.png"/><Relationship Id="rId6" Type="http://schemas.openxmlformats.org/officeDocument/2006/relationships/image" Target="../media/image434.png"/><Relationship Id="rId23" Type="http://schemas.openxmlformats.org/officeDocument/2006/relationships/image" Target="../media/image461.png"/><Relationship Id="rId28" Type="http://schemas.openxmlformats.org/officeDocument/2006/relationships/customXml" Target="../ink/ink2628.xml"/><Relationship Id="rId49" Type="http://schemas.openxmlformats.org/officeDocument/2006/relationships/image" Target="../media/image474.png"/><Relationship Id="rId114" Type="http://schemas.openxmlformats.org/officeDocument/2006/relationships/image" Target="../media/image4190.png"/><Relationship Id="rId119" Type="http://schemas.openxmlformats.org/officeDocument/2006/relationships/customXml" Target="../ink/ink2676.xml"/><Relationship Id="rId44" Type="http://schemas.openxmlformats.org/officeDocument/2006/relationships/customXml" Target="../ink/ink2636.xml"/><Relationship Id="rId60" Type="http://schemas.openxmlformats.org/officeDocument/2006/relationships/customXml" Target="../ink/ink2644.xml"/><Relationship Id="rId65" Type="http://schemas.openxmlformats.org/officeDocument/2006/relationships/customXml" Target="../ink/ink2647.xml"/><Relationship Id="rId81" Type="http://schemas.openxmlformats.org/officeDocument/2006/relationships/customXml" Target="../ink/ink2657.xml"/><Relationship Id="rId86" Type="http://schemas.openxmlformats.org/officeDocument/2006/relationships/image" Target="../media/image4050.png"/><Relationship Id="rId130" Type="http://schemas.openxmlformats.org/officeDocument/2006/relationships/image" Target="../media/image4270.png"/><Relationship Id="rId135" Type="http://schemas.openxmlformats.org/officeDocument/2006/relationships/customXml" Target="../ink/ink2684.xml"/><Relationship Id="rId151" Type="http://schemas.openxmlformats.org/officeDocument/2006/relationships/image" Target="../media/image4371.png"/><Relationship Id="rId156" Type="http://schemas.openxmlformats.org/officeDocument/2006/relationships/customXml" Target="../ink/ink2694.xml"/><Relationship Id="rId177" Type="http://schemas.openxmlformats.org/officeDocument/2006/relationships/customXml" Target="../ink/ink2707.xml"/><Relationship Id="rId172" Type="http://schemas.openxmlformats.org/officeDocument/2006/relationships/customXml" Target="../ink/ink2702.xml"/><Relationship Id="rId13" Type="http://schemas.openxmlformats.org/officeDocument/2006/relationships/image" Target="../media/image456.png"/><Relationship Id="rId18" Type="http://schemas.openxmlformats.org/officeDocument/2006/relationships/customXml" Target="../ink/ink2623.xml"/><Relationship Id="rId39" Type="http://schemas.openxmlformats.org/officeDocument/2006/relationships/image" Target="../media/image469.png"/><Relationship Id="rId109" Type="http://schemas.openxmlformats.org/officeDocument/2006/relationships/customXml" Target="../ink/ink2671.xml"/><Relationship Id="rId34" Type="http://schemas.openxmlformats.org/officeDocument/2006/relationships/customXml" Target="../ink/ink2631.xml"/><Relationship Id="rId50" Type="http://schemas.openxmlformats.org/officeDocument/2006/relationships/customXml" Target="../ink/ink2639.xml"/><Relationship Id="rId55" Type="http://schemas.openxmlformats.org/officeDocument/2006/relationships/image" Target="../media/image477.png"/><Relationship Id="rId76" Type="http://schemas.openxmlformats.org/officeDocument/2006/relationships/customXml" Target="../ink/ink2654.xml"/><Relationship Id="rId97" Type="http://schemas.openxmlformats.org/officeDocument/2006/relationships/customXml" Target="../ink/ink2665.xml"/><Relationship Id="rId104" Type="http://schemas.openxmlformats.org/officeDocument/2006/relationships/image" Target="../media/image4140.png"/><Relationship Id="rId120" Type="http://schemas.openxmlformats.org/officeDocument/2006/relationships/image" Target="../media/image4220.png"/><Relationship Id="rId125" Type="http://schemas.openxmlformats.org/officeDocument/2006/relationships/customXml" Target="../ink/ink2679.xml"/><Relationship Id="rId141" Type="http://schemas.openxmlformats.org/officeDocument/2006/relationships/customXml" Target="../ink/ink2687.xml"/><Relationship Id="rId146" Type="http://schemas.openxmlformats.org/officeDocument/2006/relationships/customXml" Target="../ink/ink2690.xml"/><Relationship Id="rId167" Type="http://schemas.openxmlformats.org/officeDocument/2006/relationships/image" Target="../media/image4751.png"/><Relationship Id="rId7" Type="http://schemas.openxmlformats.org/officeDocument/2006/relationships/customXml" Target="../ink/ink2617.xml"/><Relationship Id="rId71" Type="http://schemas.openxmlformats.org/officeDocument/2006/relationships/image" Target="../media/image485.png"/><Relationship Id="rId92" Type="http://schemas.openxmlformats.org/officeDocument/2006/relationships/image" Target="../media/image4080.png"/><Relationship Id="rId162" Type="http://schemas.openxmlformats.org/officeDocument/2006/relationships/customXml" Target="../ink/ink2697.xml"/><Relationship Id="rId2" Type="http://schemas.openxmlformats.org/officeDocument/2006/relationships/notesSlide" Target="../notesSlides/notesSlide31.xml"/><Relationship Id="rId29" Type="http://schemas.openxmlformats.org/officeDocument/2006/relationships/image" Target="../media/image464.png"/><Relationship Id="rId24" Type="http://schemas.openxmlformats.org/officeDocument/2006/relationships/customXml" Target="../ink/ink2626.xml"/><Relationship Id="rId40" Type="http://schemas.openxmlformats.org/officeDocument/2006/relationships/customXml" Target="../ink/ink2634.xml"/><Relationship Id="rId45" Type="http://schemas.openxmlformats.org/officeDocument/2006/relationships/image" Target="../media/image472.png"/><Relationship Id="rId66" Type="http://schemas.openxmlformats.org/officeDocument/2006/relationships/image" Target="../media/image483.png"/><Relationship Id="rId87" Type="http://schemas.openxmlformats.org/officeDocument/2006/relationships/customXml" Target="../ink/ink2660.xml"/><Relationship Id="rId110" Type="http://schemas.openxmlformats.org/officeDocument/2006/relationships/image" Target="../media/image4170.png"/><Relationship Id="rId115" Type="http://schemas.openxmlformats.org/officeDocument/2006/relationships/customXml" Target="../ink/ink2674.xml"/><Relationship Id="rId131" Type="http://schemas.openxmlformats.org/officeDocument/2006/relationships/customXml" Target="../ink/ink2682.xml"/><Relationship Id="rId136" Type="http://schemas.openxmlformats.org/officeDocument/2006/relationships/image" Target="../media/image4300.png"/><Relationship Id="rId157" Type="http://schemas.openxmlformats.org/officeDocument/2006/relationships/image" Target="../media/image4701.png"/><Relationship Id="rId178" Type="http://schemas.openxmlformats.org/officeDocument/2006/relationships/image" Target="../media/image433.png"/><Relationship Id="rId61" Type="http://schemas.openxmlformats.org/officeDocument/2006/relationships/customXml" Target="../ink/ink2645.xml"/><Relationship Id="rId82" Type="http://schemas.openxmlformats.org/officeDocument/2006/relationships/image" Target="../media/image4030.png"/><Relationship Id="rId152" Type="http://schemas.openxmlformats.org/officeDocument/2006/relationships/customXml" Target="../ink/ink2693.xml"/><Relationship Id="rId173" Type="http://schemas.openxmlformats.org/officeDocument/2006/relationships/customXml" Target="../ink/ink2703.xml"/><Relationship Id="rId19" Type="http://schemas.openxmlformats.org/officeDocument/2006/relationships/image" Target="../media/image459.png"/><Relationship Id="rId14" Type="http://schemas.openxmlformats.org/officeDocument/2006/relationships/customXml" Target="../ink/ink2621.xml"/><Relationship Id="rId30" Type="http://schemas.openxmlformats.org/officeDocument/2006/relationships/customXml" Target="../ink/ink2629.xml"/><Relationship Id="rId35" Type="http://schemas.openxmlformats.org/officeDocument/2006/relationships/image" Target="../media/image467.png"/><Relationship Id="rId56" Type="http://schemas.openxmlformats.org/officeDocument/2006/relationships/customXml" Target="../ink/ink2642.xml"/><Relationship Id="rId77" Type="http://schemas.openxmlformats.org/officeDocument/2006/relationships/customXml" Target="../ink/ink2655.xml"/><Relationship Id="rId100" Type="http://schemas.openxmlformats.org/officeDocument/2006/relationships/image" Target="../media/image4120.png"/><Relationship Id="rId105" Type="http://schemas.openxmlformats.org/officeDocument/2006/relationships/customXml" Target="../ink/ink2669.xml"/><Relationship Id="rId126" Type="http://schemas.openxmlformats.org/officeDocument/2006/relationships/image" Target="../media/image4250.png"/><Relationship Id="rId147" Type="http://schemas.openxmlformats.org/officeDocument/2006/relationships/image" Target="../media/image4351.png"/><Relationship Id="rId168" Type="http://schemas.openxmlformats.org/officeDocument/2006/relationships/customXml" Target="../ink/ink2700.xml"/><Relationship Id="rId8" Type="http://schemas.openxmlformats.org/officeDocument/2006/relationships/customXml" Target="../ink/ink2618.xml"/><Relationship Id="rId51" Type="http://schemas.openxmlformats.org/officeDocument/2006/relationships/image" Target="../media/image475.png"/><Relationship Id="rId72" Type="http://schemas.openxmlformats.org/officeDocument/2006/relationships/customXml" Target="../ink/ink2651.xml"/><Relationship Id="rId93" Type="http://schemas.openxmlformats.org/officeDocument/2006/relationships/customXml" Target="../ink/ink2663.xml"/><Relationship Id="rId98" Type="http://schemas.openxmlformats.org/officeDocument/2006/relationships/image" Target="../media/image4111.png"/><Relationship Id="rId121" Type="http://schemas.openxmlformats.org/officeDocument/2006/relationships/customXml" Target="../ink/ink2677.xml"/><Relationship Id="rId142" Type="http://schemas.openxmlformats.org/officeDocument/2006/relationships/image" Target="../media/image4330.png"/><Relationship Id="rId163" Type="http://schemas.openxmlformats.org/officeDocument/2006/relationships/image" Target="../media/image4731.png"/><Relationship Id="rId3" Type="http://schemas.openxmlformats.org/officeDocument/2006/relationships/customXml" Target="../ink/ink2615.xml"/><Relationship Id="rId25" Type="http://schemas.openxmlformats.org/officeDocument/2006/relationships/image" Target="../media/image462.png"/><Relationship Id="rId46" Type="http://schemas.openxmlformats.org/officeDocument/2006/relationships/customXml" Target="../ink/ink2637.xml"/><Relationship Id="rId67" Type="http://schemas.openxmlformats.org/officeDocument/2006/relationships/customXml" Target="../ink/ink2648.xml"/><Relationship Id="rId116" Type="http://schemas.openxmlformats.org/officeDocument/2006/relationships/image" Target="../media/image4200.png"/><Relationship Id="rId137" Type="http://schemas.openxmlformats.org/officeDocument/2006/relationships/customXml" Target="../ink/ink2685.xml"/><Relationship Id="rId158" Type="http://schemas.openxmlformats.org/officeDocument/2006/relationships/customXml" Target="../ink/ink2695.xml"/><Relationship Id="rId20" Type="http://schemas.openxmlformats.org/officeDocument/2006/relationships/customXml" Target="../ink/ink2624.xml"/><Relationship Id="rId41" Type="http://schemas.openxmlformats.org/officeDocument/2006/relationships/image" Target="../media/image470.png"/><Relationship Id="rId62" Type="http://schemas.openxmlformats.org/officeDocument/2006/relationships/image" Target="../media/image481.png"/><Relationship Id="rId83" Type="http://schemas.openxmlformats.org/officeDocument/2006/relationships/customXml" Target="../ink/ink2658.xml"/><Relationship Id="rId88" Type="http://schemas.openxmlformats.org/officeDocument/2006/relationships/image" Target="../media/image4060.png"/><Relationship Id="rId111" Type="http://schemas.openxmlformats.org/officeDocument/2006/relationships/customXml" Target="../ink/ink2672.xml"/><Relationship Id="rId132" Type="http://schemas.openxmlformats.org/officeDocument/2006/relationships/image" Target="../media/image4280.png"/><Relationship Id="rId153" Type="http://schemas.openxmlformats.org/officeDocument/2006/relationships/image" Target="../media/image4381.png"/><Relationship Id="rId174" Type="http://schemas.openxmlformats.org/officeDocument/2006/relationships/customXml" Target="../ink/ink2704.xml"/><Relationship Id="rId179" Type="http://schemas.openxmlformats.org/officeDocument/2006/relationships/image" Target="../media/image146.png"/><Relationship Id="rId15" Type="http://schemas.openxmlformats.org/officeDocument/2006/relationships/image" Target="../media/image457.png"/><Relationship Id="rId36" Type="http://schemas.openxmlformats.org/officeDocument/2006/relationships/customXml" Target="../ink/ink2632.xml"/><Relationship Id="rId57" Type="http://schemas.openxmlformats.org/officeDocument/2006/relationships/image" Target="../media/image478.png"/><Relationship Id="rId106" Type="http://schemas.openxmlformats.org/officeDocument/2006/relationships/image" Target="../media/image4150.png"/><Relationship Id="rId127" Type="http://schemas.openxmlformats.org/officeDocument/2006/relationships/customXml" Target="../ink/ink2680.xml"/><Relationship Id="rId10" Type="http://schemas.openxmlformats.org/officeDocument/2006/relationships/customXml" Target="../ink/ink2619.xml"/><Relationship Id="rId31" Type="http://schemas.openxmlformats.org/officeDocument/2006/relationships/image" Target="../media/image465.png"/><Relationship Id="rId52" Type="http://schemas.openxmlformats.org/officeDocument/2006/relationships/customXml" Target="../ink/ink2640.xml"/><Relationship Id="rId73" Type="http://schemas.openxmlformats.org/officeDocument/2006/relationships/image" Target="../media/image486.png"/><Relationship Id="rId78" Type="http://schemas.openxmlformats.org/officeDocument/2006/relationships/image" Target="../media/image4012.png"/><Relationship Id="rId94" Type="http://schemas.openxmlformats.org/officeDocument/2006/relationships/image" Target="../media/image4090.png"/><Relationship Id="rId99" Type="http://schemas.openxmlformats.org/officeDocument/2006/relationships/customXml" Target="../ink/ink2666.xml"/><Relationship Id="rId101" Type="http://schemas.openxmlformats.org/officeDocument/2006/relationships/customXml" Target="../ink/ink2667.xml"/><Relationship Id="rId122" Type="http://schemas.openxmlformats.org/officeDocument/2006/relationships/image" Target="../media/image4230.png"/><Relationship Id="rId143" Type="http://schemas.openxmlformats.org/officeDocument/2006/relationships/customXml" Target="../ink/ink2688.xml"/><Relationship Id="rId148" Type="http://schemas.openxmlformats.org/officeDocument/2006/relationships/customXml" Target="../ink/ink2691.xml"/><Relationship Id="rId164" Type="http://schemas.openxmlformats.org/officeDocument/2006/relationships/customXml" Target="../ink/ink2698.xml"/><Relationship Id="rId169" Type="http://schemas.openxmlformats.org/officeDocument/2006/relationships/image" Target="../media/image4761.png"/><Relationship Id="rId4" Type="http://schemas.openxmlformats.org/officeDocument/2006/relationships/image" Target="../media/image480.png"/><Relationship Id="rId9" Type="http://schemas.openxmlformats.org/officeDocument/2006/relationships/image" Target="../media/image435.png"/><Relationship Id="rId180" Type="http://schemas.openxmlformats.org/officeDocument/2006/relationships/image" Target="../media/image147.svg"/><Relationship Id="rId26" Type="http://schemas.openxmlformats.org/officeDocument/2006/relationships/customXml" Target="../ink/ink2627.xml"/><Relationship Id="rId47" Type="http://schemas.openxmlformats.org/officeDocument/2006/relationships/image" Target="../media/image473.png"/><Relationship Id="rId68" Type="http://schemas.openxmlformats.org/officeDocument/2006/relationships/image" Target="../media/image484.png"/><Relationship Id="rId89" Type="http://schemas.openxmlformats.org/officeDocument/2006/relationships/customXml" Target="../ink/ink2661.xml"/><Relationship Id="rId112" Type="http://schemas.openxmlformats.org/officeDocument/2006/relationships/image" Target="../media/image4180.png"/><Relationship Id="rId133" Type="http://schemas.openxmlformats.org/officeDocument/2006/relationships/customXml" Target="../ink/ink2683.xml"/><Relationship Id="rId154" Type="http://schemas.openxmlformats.org/officeDocument/2006/relationships/image" Target="../media/image148.png"/><Relationship Id="rId175" Type="http://schemas.openxmlformats.org/officeDocument/2006/relationships/customXml" Target="../ink/ink2705.xml"/><Relationship Id="rId16" Type="http://schemas.openxmlformats.org/officeDocument/2006/relationships/customXml" Target="../ink/ink2622.xml"/><Relationship Id="rId37" Type="http://schemas.openxmlformats.org/officeDocument/2006/relationships/image" Target="../media/image468.png"/><Relationship Id="rId58" Type="http://schemas.openxmlformats.org/officeDocument/2006/relationships/customXml" Target="../ink/ink2643.xml"/><Relationship Id="rId79" Type="http://schemas.openxmlformats.org/officeDocument/2006/relationships/customXml" Target="../ink/ink2656.xml"/><Relationship Id="rId102" Type="http://schemas.openxmlformats.org/officeDocument/2006/relationships/image" Target="../media/image4130.png"/><Relationship Id="rId123" Type="http://schemas.openxmlformats.org/officeDocument/2006/relationships/customXml" Target="../ink/ink2678.xml"/><Relationship Id="rId144" Type="http://schemas.openxmlformats.org/officeDocument/2006/relationships/customXml" Target="../ink/ink2689.xml"/><Relationship Id="rId90" Type="http://schemas.openxmlformats.org/officeDocument/2006/relationships/image" Target="../media/image4070.png"/><Relationship Id="rId165" Type="http://schemas.openxmlformats.org/officeDocument/2006/relationships/image" Target="../media/image4741.png"/><Relationship Id="rId27" Type="http://schemas.openxmlformats.org/officeDocument/2006/relationships/image" Target="../media/image463.png"/><Relationship Id="rId48" Type="http://schemas.openxmlformats.org/officeDocument/2006/relationships/customXml" Target="../ink/ink2638.xml"/><Relationship Id="rId69" Type="http://schemas.openxmlformats.org/officeDocument/2006/relationships/customXml" Target="../ink/ink2649.xml"/><Relationship Id="rId113" Type="http://schemas.openxmlformats.org/officeDocument/2006/relationships/customXml" Target="../ink/ink2673.xml"/><Relationship Id="rId134" Type="http://schemas.openxmlformats.org/officeDocument/2006/relationships/image" Target="../media/image4290.png"/><Relationship Id="rId80" Type="http://schemas.openxmlformats.org/officeDocument/2006/relationships/image" Target="../media/image4020.png"/><Relationship Id="rId155" Type="http://schemas.microsoft.com/office/2007/relationships/hdphoto" Target="../media/hdphoto1.wdp"/><Relationship Id="rId176" Type="http://schemas.openxmlformats.org/officeDocument/2006/relationships/customXml" Target="../ink/ink2706.xml"/><Relationship Id="rId17" Type="http://schemas.openxmlformats.org/officeDocument/2006/relationships/image" Target="../media/image458.png"/><Relationship Id="rId38" Type="http://schemas.openxmlformats.org/officeDocument/2006/relationships/customXml" Target="../ink/ink2633.xml"/><Relationship Id="rId59" Type="http://schemas.openxmlformats.org/officeDocument/2006/relationships/image" Target="../media/image479.png"/><Relationship Id="rId103" Type="http://schemas.openxmlformats.org/officeDocument/2006/relationships/customXml" Target="../ink/ink2668.xml"/><Relationship Id="rId124" Type="http://schemas.openxmlformats.org/officeDocument/2006/relationships/image" Target="../media/image4240.png"/><Relationship Id="rId70" Type="http://schemas.openxmlformats.org/officeDocument/2006/relationships/customXml" Target="../ink/ink2650.xml"/><Relationship Id="rId91" Type="http://schemas.openxmlformats.org/officeDocument/2006/relationships/customXml" Target="../ink/ink2662.xml"/><Relationship Id="rId145" Type="http://schemas.openxmlformats.org/officeDocument/2006/relationships/image" Target="../media/image4341.png"/><Relationship Id="rId166" Type="http://schemas.openxmlformats.org/officeDocument/2006/relationships/customXml" Target="../ink/ink269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17" Type="http://schemas.openxmlformats.org/officeDocument/2006/relationships/customXml" Target="../ink/ink2768.xml"/><Relationship Id="rId21" Type="http://schemas.openxmlformats.org/officeDocument/2006/relationships/image" Target="../media/image492.png"/><Relationship Id="rId42" Type="http://schemas.openxmlformats.org/officeDocument/2006/relationships/customXml" Target="../ink/ink2728.xml"/><Relationship Id="rId63" Type="http://schemas.openxmlformats.org/officeDocument/2006/relationships/customXml" Target="../ink/ink2739.xml"/><Relationship Id="rId84" Type="http://schemas.openxmlformats.org/officeDocument/2006/relationships/image" Target="../media/image499.png"/><Relationship Id="rId138" Type="http://schemas.openxmlformats.org/officeDocument/2006/relationships/image" Target="../media/image589.png"/><Relationship Id="rId159" Type="http://schemas.openxmlformats.org/officeDocument/2006/relationships/image" Target="../media/image599.png"/><Relationship Id="rId170" Type="http://schemas.openxmlformats.org/officeDocument/2006/relationships/customXml" Target="../ink/ink2794.xml"/><Relationship Id="rId107" Type="http://schemas.openxmlformats.org/officeDocument/2006/relationships/customXml" Target="../ink/ink2763.xml"/><Relationship Id="rId11" Type="http://schemas.openxmlformats.org/officeDocument/2006/relationships/image" Target="../media/image456.png"/><Relationship Id="rId32" Type="http://schemas.openxmlformats.org/officeDocument/2006/relationships/customXml" Target="../ink/ink2723.xml"/><Relationship Id="rId53" Type="http://schemas.openxmlformats.org/officeDocument/2006/relationships/image" Target="../media/image477.png"/><Relationship Id="rId74" Type="http://schemas.openxmlformats.org/officeDocument/2006/relationships/customXml" Target="../ink/ink2746.xml"/><Relationship Id="rId128" Type="http://schemas.openxmlformats.org/officeDocument/2006/relationships/image" Target="../media/image584.png"/><Relationship Id="rId149" Type="http://schemas.openxmlformats.org/officeDocument/2006/relationships/image" Target="../media/image595.png"/><Relationship Id="rId5" Type="http://schemas.openxmlformats.org/officeDocument/2006/relationships/customXml" Target="../ink/ink2709.xml"/><Relationship Id="rId95" Type="http://schemas.openxmlformats.org/officeDocument/2006/relationships/customXml" Target="../ink/ink2757.xml"/><Relationship Id="rId160" Type="http://schemas.openxmlformats.org/officeDocument/2006/relationships/customXml" Target="../ink/ink2789.xml"/><Relationship Id="rId181" Type="http://schemas.openxmlformats.org/officeDocument/2006/relationships/image" Target="../media/image433.png"/><Relationship Id="rId22" Type="http://schemas.openxmlformats.org/officeDocument/2006/relationships/customXml" Target="../ink/ink2718.xml"/><Relationship Id="rId43" Type="http://schemas.openxmlformats.org/officeDocument/2006/relationships/image" Target="../media/image472.png"/><Relationship Id="rId64" Type="http://schemas.openxmlformats.org/officeDocument/2006/relationships/image" Target="../media/image483.png"/><Relationship Id="rId118" Type="http://schemas.openxmlformats.org/officeDocument/2006/relationships/image" Target="../media/image577.png"/><Relationship Id="rId139" Type="http://schemas.openxmlformats.org/officeDocument/2006/relationships/customXml" Target="../ink/ink2779.xml"/><Relationship Id="rId85" Type="http://schemas.openxmlformats.org/officeDocument/2006/relationships/customXml" Target="../ink/ink2752.xml"/><Relationship Id="rId150" Type="http://schemas.openxmlformats.org/officeDocument/2006/relationships/customXml" Target="../ink/ink2785.xml"/><Relationship Id="rId171" Type="http://schemas.openxmlformats.org/officeDocument/2006/relationships/customXml" Target="../ink/ink2795.xml"/><Relationship Id="rId12" Type="http://schemas.openxmlformats.org/officeDocument/2006/relationships/customXml" Target="../ink/ink2713.xml"/><Relationship Id="rId33" Type="http://schemas.openxmlformats.org/officeDocument/2006/relationships/image" Target="../media/image467.png"/><Relationship Id="rId108" Type="http://schemas.openxmlformats.org/officeDocument/2006/relationships/image" Target="../media/image572.png"/><Relationship Id="rId129" Type="http://schemas.openxmlformats.org/officeDocument/2006/relationships/customXml" Target="../ink/ink2774.xml"/><Relationship Id="rId54" Type="http://schemas.openxmlformats.org/officeDocument/2006/relationships/customXml" Target="../ink/ink2734.xml"/><Relationship Id="rId75" Type="http://schemas.openxmlformats.org/officeDocument/2006/relationships/customXml" Target="../ink/ink2747.xml"/><Relationship Id="rId96" Type="http://schemas.openxmlformats.org/officeDocument/2006/relationships/image" Target="../media/image505.png"/><Relationship Id="rId140" Type="http://schemas.openxmlformats.org/officeDocument/2006/relationships/image" Target="../media/image591.png"/><Relationship Id="rId161" Type="http://schemas.openxmlformats.org/officeDocument/2006/relationships/image" Target="../media/image601.png"/><Relationship Id="rId6" Type="http://schemas.openxmlformats.org/officeDocument/2006/relationships/customXml" Target="../ink/ink2710.xml"/><Relationship Id="rId23" Type="http://schemas.openxmlformats.org/officeDocument/2006/relationships/image" Target="../media/image462.png"/><Relationship Id="rId119" Type="http://schemas.openxmlformats.org/officeDocument/2006/relationships/customXml" Target="../ink/ink2769.xml"/><Relationship Id="rId44" Type="http://schemas.openxmlformats.org/officeDocument/2006/relationships/customXml" Target="../ink/ink2729.xml"/><Relationship Id="rId60" Type="http://schemas.openxmlformats.org/officeDocument/2006/relationships/image" Target="../media/image481.png"/><Relationship Id="rId65" Type="http://schemas.openxmlformats.org/officeDocument/2006/relationships/customXml" Target="../ink/ink2740.xml"/><Relationship Id="rId81" Type="http://schemas.openxmlformats.org/officeDocument/2006/relationships/customXml" Target="../ink/ink2750.xml"/><Relationship Id="rId86" Type="http://schemas.openxmlformats.org/officeDocument/2006/relationships/image" Target="../media/image500.png"/><Relationship Id="rId130" Type="http://schemas.openxmlformats.org/officeDocument/2006/relationships/image" Target="../media/image585.png"/><Relationship Id="rId135" Type="http://schemas.openxmlformats.org/officeDocument/2006/relationships/customXml" Target="../ink/ink2777.xml"/><Relationship Id="rId151" Type="http://schemas.openxmlformats.org/officeDocument/2006/relationships/image" Target="../media/image596.png"/><Relationship Id="rId156" Type="http://schemas.openxmlformats.org/officeDocument/2006/relationships/customXml" Target="../ink/ink2787.xml"/><Relationship Id="rId177" Type="http://schemas.openxmlformats.org/officeDocument/2006/relationships/image" Target="../media/image149.png"/><Relationship Id="rId172" Type="http://schemas.openxmlformats.org/officeDocument/2006/relationships/customXml" Target="../ink/ink2796.xml"/><Relationship Id="rId13" Type="http://schemas.openxmlformats.org/officeDocument/2006/relationships/image" Target="../media/image457.png"/><Relationship Id="rId18" Type="http://schemas.openxmlformats.org/officeDocument/2006/relationships/customXml" Target="../ink/ink2716.xml"/><Relationship Id="rId39" Type="http://schemas.openxmlformats.org/officeDocument/2006/relationships/image" Target="../media/image470.png"/><Relationship Id="rId109" Type="http://schemas.openxmlformats.org/officeDocument/2006/relationships/customXml" Target="../ink/ink2764.xml"/><Relationship Id="rId34" Type="http://schemas.openxmlformats.org/officeDocument/2006/relationships/customXml" Target="../ink/ink2724.xml"/><Relationship Id="rId50" Type="http://schemas.openxmlformats.org/officeDocument/2006/relationships/customXml" Target="../ink/ink2732.xml"/><Relationship Id="rId55" Type="http://schemas.openxmlformats.org/officeDocument/2006/relationships/image" Target="../media/image478.png"/><Relationship Id="rId76" Type="http://schemas.openxmlformats.org/officeDocument/2006/relationships/image" Target="../media/image495.png"/><Relationship Id="rId97" Type="http://schemas.openxmlformats.org/officeDocument/2006/relationships/customXml" Target="../ink/ink2758.xml"/><Relationship Id="rId104" Type="http://schemas.openxmlformats.org/officeDocument/2006/relationships/image" Target="../media/image570.png"/><Relationship Id="rId120" Type="http://schemas.openxmlformats.org/officeDocument/2006/relationships/image" Target="../media/image578.png"/><Relationship Id="rId125" Type="http://schemas.openxmlformats.org/officeDocument/2006/relationships/customXml" Target="../ink/ink2772.xml"/><Relationship Id="rId141" Type="http://schemas.openxmlformats.org/officeDocument/2006/relationships/customXml" Target="../ink/ink2780.xml"/><Relationship Id="rId146" Type="http://schemas.openxmlformats.org/officeDocument/2006/relationships/customXml" Target="../ink/ink2783.xml"/><Relationship Id="rId167" Type="http://schemas.openxmlformats.org/officeDocument/2006/relationships/image" Target="../media/image604.png"/><Relationship Id="rId7" Type="http://schemas.openxmlformats.org/officeDocument/2006/relationships/image" Target="../media/image488.png"/><Relationship Id="rId71" Type="http://schemas.openxmlformats.org/officeDocument/2006/relationships/image" Target="../media/image486.png"/><Relationship Id="rId92" Type="http://schemas.openxmlformats.org/officeDocument/2006/relationships/image" Target="../media/image503.png"/><Relationship Id="rId162" Type="http://schemas.openxmlformats.org/officeDocument/2006/relationships/customXml" Target="../ink/ink2790.xml"/><Relationship Id="rId2" Type="http://schemas.openxmlformats.org/officeDocument/2006/relationships/notesSlide" Target="../notesSlides/notesSlide32.xml"/><Relationship Id="rId29" Type="http://schemas.openxmlformats.org/officeDocument/2006/relationships/image" Target="../media/image493.png"/><Relationship Id="rId24" Type="http://schemas.openxmlformats.org/officeDocument/2006/relationships/customXml" Target="../ink/ink2719.xml"/><Relationship Id="rId40" Type="http://schemas.openxmlformats.org/officeDocument/2006/relationships/customXml" Target="../ink/ink2727.xml"/><Relationship Id="rId45" Type="http://schemas.openxmlformats.org/officeDocument/2006/relationships/image" Target="../media/image473.png"/><Relationship Id="rId66" Type="http://schemas.openxmlformats.org/officeDocument/2006/relationships/image" Target="../media/image484.png"/><Relationship Id="rId87" Type="http://schemas.openxmlformats.org/officeDocument/2006/relationships/customXml" Target="../ink/ink2753.xml"/><Relationship Id="rId110" Type="http://schemas.openxmlformats.org/officeDocument/2006/relationships/image" Target="../media/image573.png"/><Relationship Id="rId115" Type="http://schemas.openxmlformats.org/officeDocument/2006/relationships/customXml" Target="../ink/ink2767.xml"/><Relationship Id="rId131" Type="http://schemas.openxmlformats.org/officeDocument/2006/relationships/customXml" Target="../ink/ink2775.xml"/><Relationship Id="rId136" Type="http://schemas.openxmlformats.org/officeDocument/2006/relationships/image" Target="../media/image588.png"/><Relationship Id="rId157" Type="http://schemas.openxmlformats.org/officeDocument/2006/relationships/image" Target="../media/image598.png"/><Relationship Id="rId178" Type="http://schemas.openxmlformats.org/officeDocument/2006/relationships/customXml" Target="../ink/ink2799.xml"/><Relationship Id="rId61" Type="http://schemas.openxmlformats.org/officeDocument/2006/relationships/customXml" Target="../ink/ink2738.xml"/><Relationship Id="rId82" Type="http://schemas.openxmlformats.org/officeDocument/2006/relationships/image" Target="../media/image498.png"/><Relationship Id="rId152" Type="http://schemas.openxmlformats.org/officeDocument/2006/relationships/image" Target="../media/image148.png"/><Relationship Id="rId173" Type="http://schemas.openxmlformats.org/officeDocument/2006/relationships/customXml" Target="../ink/ink2797.xml"/><Relationship Id="rId19" Type="http://schemas.openxmlformats.org/officeDocument/2006/relationships/image" Target="../media/image460.png"/><Relationship Id="rId14" Type="http://schemas.openxmlformats.org/officeDocument/2006/relationships/customXml" Target="../ink/ink2714.xml"/><Relationship Id="rId30" Type="http://schemas.openxmlformats.org/officeDocument/2006/relationships/customXml" Target="../ink/ink2722.xml"/><Relationship Id="rId35" Type="http://schemas.openxmlformats.org/officeDocument/2006/relationships/image" Target="../media/image468.png"/><Relationship Id="rId56" Type="http://schemas.openxmlformats.org/officeDocument/2006/relationships/customXml" Target="../ink/ink2735.xml"/><Relationship Id="rId77" Type="http://schemas.openxmlformats.org/officeDocument/2006/relationships/customXml" Target="../ink/ink2748.xml"/><Relationship Id="rId100" Type="http://schemas.openxmlformats.org/officeDocument/2006/relationships/image" Target="../media/image568.png"/><Relationship Id="rId105" Type="http://schemas.openxmlformats.org/officeDocument/2006/relationships/customXml" Target="../ink/ink2762.xml"/><Relationship Id="rId126" Type="http://schemas.openxmlformats.org/officeDocument/2006/relationships/image" Target="../media/image583.png"/><Relationship Id="rId147" Type="http://schemas.openxmlformats.org/officeDocument/2006/relationships/image" Target="../media/image594.png"/><Relationship Id="rId168" Type="http://schemas.openxmlformats.org/officeDocument/2006/relationships/customXml" Target="../ink/ink2793.xml"/><Relationship Id="rId8" Type="http://schemas.openxmlformats.org/officeDocument/2006/relationships/customXml" Target="../ink/ink2711.xml"/><Relationship Id="rId51" Type="http://schemas.openxmlformats.org/officeDocument/2006/relationships/image" Target="../media/image476.png"/><Relationship Id="rId72" Type="http://schemas.openxmlformats.org/officeDocument/2006/relationships/customXml" Target="../ink/ink2744.xml"/><Relationship Id="rId93" Type="http://schemas.openxmlformats.org/officeDocument/2006/relationships/customXml" Target="../ink/ink2756.xml"/><Relationship Id="rId98" Type="http://schemas.openxmlformats.org/officeDocument/2006/relationships/image" Target="../media/image567.png"/><Relationship Id="rId121" Type="http://schemas.openxmlformats.org/officeDocument/2006/relationships/customXml" Target="../ink/ink2770.xml"/><Relationship Id="rId142" Type="http://schemas.openxmlformats.org/officeDocument/2006/relationships/customXml" Target="../ink/ink2781.xml"/><Relationship Id="rId163" Type="http://schemas.openxmlformats.org/officeDocument/2006/relationships/image" Target="../media/image602.png"/><Relationship Id="rId3" Type="http://schemas.openxmlformats.org/officeDocument/2006/relationships/customXml" Target="../ink/ink2708.xml"/><Relationship Id="rId25" Type="http://schemas.openxmlformats.org/officeDocument/2006/relationships/image" Target="../media/image463.png"/><Relationship Id="rId46" Type="http://schemas.openxmlformats.org/officeDocument/2006/relationships/customXml" Target="../ink/ink2730.xml"/><Relationship Id="rId67" Type="http://schemas.openxmlformats.org/officeDocument/2006/relationships/customXml" Target="../ink/ink2741.xml"/><Relationship Id="rId116" Type="http://schemas.openxmlformats.org/officeDocument/2006/relationships/image" Target="../media/image576.png"/><Relationship Id="rId137" Type="http://schemas.openxmlformats.org/officeDocument/2006/relationships/customXml" Target="../ink/ink2778.xml"/><Relationship Id="rId158" Type="http://schemas.openxmlformats.org/officeDocument/2006/relationships/customXml" Target="../ink/ink2788.xml"/><Relationship Id="rId20" Type="http://schemas.openxmlformats.org/officeDocument/2006/relationships/customXml" Target="../ink/ink2717.xml"/><Relationship Id="rId41" Type="http://schemas.openxmlformats.org/officeDocument/2006/relationships/image" Target="../media/image471.png"/><Relationship Id="rId62" Type="http://schemas.openxmlformats.org/officeDocument/2006/relationships/image" Target="../media/image482.png"/><Relationship Id="rId83" Type="http://schemas.openxmlformats.org/officeDocument/2006/relationships/customXml" Target="../ink/ink2751.xml"/><Relationship Id="rId88" Type="http://schemas.openxmlformats.org/officeDocument/2006/relationships/image" Target="../media/image501.png"/><Relationship Id="rId111" Type="http://schemas.openxmlformats.org/officeDocument/2006/relationships/customXml" Target="../ink/ink2765.xml"/><Relationship Id="rId132" Type="http://schemas.openxmlformats.org/officeDocument/2006/relationships/image" Target="../media/image586.png"/><Relationship Id="rId153" Type="http://schemas.microsoft.com/office/2007/relationships/hdphoto" Target="../media/hdphoto1.wdp"/><Relationship Id="rId174" Type="http://schemas.openxmlformats.org/officeDocument/2006/relationships/customXml" Target="../ink/ink2798.xml"/><Relationship Id="rId179" Type="http://schemas.openxmlformats.org/officeDocument/2006/relationships/image" Target="../media/image480.png"/><Relationship Id="rId15" Type="http://schemas.openxmlformats.org/officeDocument/2006/relationships/image" Target="../media/image490.png"/><Relationship Id="rId36" Type="http://schemas.openxmlformats.org/officeDocument/2006/relationships/customXml" Target="../ink/ink2725.xml"/><Relationship Id="rId57" Type="http://schemas.openxmlformats.org/officeDocument/2006/relationships/image" Target="../media/image479.png"/><Relationship Id="rId106" Type="http://schemas.openxmlformats.org/officeDocument/2006/relationships/image" Target="../media/image571.png"/><Relationship Id="rId127" Type="http://schemas.openxmlformats.org/officeDocument/2006/relationships/customXml" Target="../ink/ink2773.xml"/><Relationship Id="rId10" Type="http://schemas.openxmlformats.org/officeDocument/2006/relationships/customXml" Target="../ink/ink2712.xml"/><Relationship Id="rId31" Type="http://schemas.openxmlformats.org/officeDocument/2006/relationships/image" Target="../media/image494.png"/><Relationship Id="rId52" Type="http://schemas.openxmlformats.org/officeDocument/2006/relationships/customXml" Target="../ink/ink2733.xml"/><Relationship Id="rId73" Type="http://schemas.openxmlformats.org/officeDocument/2006/relationships/customXml" Target="../ink/ink2745.xml"/><Relationship Id="rId78" Type="http://schemas.openxmlformats.org/officeDocument/2006/relationships/image" Target="../media/image496.png"/><Relationship Id="rId94" Type="http://schemas.openxmlformats.org/officeDocument/2006/relationships/image" Target="../media/image504.png"/><Relationship Id="rId99" Type="http://schemas.openxmlformats.org/officeDocument/2006/relationships/customXml" Target="../ink/ink2759.xml"/><Relationship Id="rId101" Type="http://schemas.openxmlformats.org/officeDocument/2006/relationships/customXml" Target="../ink/ink2760.xml"/><Relationship Id="rId122" Type="http://schemas.openxmlformats.org/officeDocument/2006/relationships/image" Target="../media/image581.png"/><Relationship Id="rId143" Type="http://schemas.openxmlformats.org/officeDocument/2006/relationships/image" Target="../media/image592.png"/><Relationship Id="rId148" Type="http://schemas.openxmlformats.org/officeDocument/2006/relationships/customXml" Target="../ink/ink2784.xml"/><Relationship Id="rId164" Type="http://schemas.openxmlformats.org/officeDocument/2006/relationships/customXml" Target="../ink/ink2791.xml"/><Relationship Id="rId169" Type="http://schemas.openxmlformats.org/officeDocument/2006/relationships/image" Target="../media/image605.png"/><Relationship Id="rId4" Type="http://schemas.openxmlformats.org/officeDocument/2006/relationships/image" Target="../media/image434.png"/><Relationship Id="rId9" Type="http://schemas.openxmlformats.org/officeDocument/2006/relationships/image" Target="../media/image489.png"/><Relationship Id="rId180" Type="http://schemas.openxmlformats.org/officeDocument/2006/relationships/customXml" Target="../ink/ink2800.xml"/><Relationship Id="rId26" Type="http://schemas.openxmlformats.org/officeDocument/2006/relationships/customXml" Target="../ink/ink2720.xml"/><Relationship Id="rId47" Type="http://schemas.openxmlformats.org/officeDocument/2006/relationships/image" Target="../media/image474.png"/><Relationship Id="rId68" Type="http://schemas.openxmlformats.org/officeDocument/2006/relationships/customXml" Target="../ink/ink2742.xml"/><Relationship Id="rId89" Type="http://schemas.openxmlformats.org/officeDocument/2006/relationships/customXml" Target="../ink/ink2754.xml"/><Relationship Id="rId112" Type="http://schemas.openxmlformats.org/officeDocument/2006/relationships/image" Target="../media/image574.png"/><Relationship Id="rId133" Type="http://schemas.openxmlformats.org/officeDocument/2006/relationships/customXml" Target="../ink/ink2776.xml"/><Relationship Id="rId154" Type="http://schemas.openxmlformats.org/officeDocument/2006/relationships/customXml" Target="../ink/ink2786.xml"/><Relationship Id="rId175" Type="http://schemas.openxmlformats.org/officeDocument/2006/relationships/hyperlink" Target="mailto:mhaller@ucsd.edu" TargetMode="External"/><Relationship Id="rId16" Type="http://schemas.openxmlformats.org/officeDocument/2006/relationships/customXml" Target="../ink/ink2715.xml"/><Relationship Id="rId37" Type="http://schemas.openxmlformats.org/officeDocument/2006/relationships/image" Target="../media/image469.png"/><Relationship Id="rId58" Type="http://schemas.openxmlformats.org/officeDocument/2006/relationships/customXml" Target="../ink/ink2736.xml"/><Relationship Id="rId79" Type="http://schemas.openxmlformats.org/officeDocument/2006/relationships/customXml" Target="../ink/ink2749.xml"/><Relationship Id="rId102" Type="http://schemas.openxmlformats.org/officeDocument/2006/relationships/image" Target="../media/image569.png"/><Relationship Id="rId123" Type="http://schemas.openxmlformats.org/officeDocument/2006/relationships/customXml" Target="../ink/ink2771.xml"/><Relationship Id="rId144" Type="http://schemas.openxmlformats.org/officeDocument/2006/relationships/customXml" Target="../ink/ink2782.xml"/><Relationship Id="rId90" Type="http://schemas.openxmlformats.org/officeDocument/2006/relationships/image" Target="../media/image502.png"/><Relationship Id="rId165" Type="http://schemas.openxmlformats.org/officeDocument/2006/relationships/image" Target="../media/image603.png"/><Relationship Id="rId27" Type="http://schemas.openxmlformats.org/officeDocument/2006/relationships/image" Target="../media/image464.png"/><Relationship Id="rId48" Type="http://schemas.openxmlformats.org/officeDocument/2006/relationships/customXml" Target="../ink/ink2731.xml"/><Relationship Id="rId69" Type="http://schemas.openxmlformats.org/officeDocument/2006/relationships/image" Target="../media/image485.png"/><Relationship Id="rId113" Type="http://schemas.openxmlformats.org/officeDocument/2006/relationships/customXml" Target="../ink/ink2766.xml"/><Relationship Id="rId134" Type="http://schemas.openxmlformats.org/officeDocument/2006/relationships/image" Target="../media/image587.png"/><Relationship Id="rId80" Type="http://schemas.openxmlformats.org/officeDocument/2006/relationships/image" Target="../media/image497.png"/><Relationship Id="rId155" Type="http://schemas.openxmlformats.org/officeDocument/2006/relationships/image" Target="../media/image597.png"/><Relationship Id="rId176" Type="http://schemas.openxmlformats.org/officeDocument/2006/relationships/hyperlink" Target="mailto:mbackendal@inf.ethz.ch" TargetMode="External"/><Relationship Id="rId17" Type="http://schemas.openxmlformats.org/officeDocument/2006/relationships/image" Target="../media/image491.png"/><Relationship Id="rId38" Type="http://schemas.openxmlformats.org/officeDocument/2006/relationships/customXml" Target="../ink/ink2726.xml"/><Relationship Id="rId59" Type="http://schemas.openxmlformats.org/officeDocument/2006/relationships/customXml" Target="../ink/ink2737.xml"/><Relationship Id="rId103" Type="http://schemas.openxmlformats.org/officeDocument/2006/relationships/customXml" Target="../ink/ink2761.xml"/><Relationship Id="rId124" Type="http://schemas.openxmlformats.org/officeDocument/2006/relationships/image" Target="../media/image582.png"/><Relationship Id="rId70" Type="http://schemas.openxmlformats.org/officeDocument/2006/relationships/customXml" Target="../ink/ink2743.xml"/><Relationship Id="rId91" Type="http://schemas.openxmlformats.org/officeDocument/2006/relationships/customXml" Target="../ink/ink2755.xml"/><Relationship Id="rId145" Type="http://schemas.openxmlformats.org/officeDocument/2006/relationships/image" Target="../media/image593.png"/><Relationship Id="rId166" Type="http://schemas.openxmlformats.org/officeDocument/2006/relationships/customXml" Target="../ink/ink2792.xml"/><Relationship Id="rId1" Type="http://schemas.openxmlformats.org/officeDocument/2006/relationships/slideLayout" Target="../slideLayouts/slideLayout3.xml"/><Relationship Id="rId28" Type="http://schemas.openxmlformats.org/officeDocument/2006/relationships/customXml" Target="../ink/ink2721.xml"/><Relationship Id="rId49" Type="http://schemas.openxmlformats.org/officeDocument/2006/relationships/image" Target="../media/image475.png"/><Relationship Id="rId114" Type="http://schemas.openxmlformats.org/officeDocument/2006/relationships/image" Target="../media/image575.png"/></Relationships>
</file>

<file path=ppt/slides/_rels/slide33.xml.rels><?xml version="1.0" encoding="UTF-8" standalone="yes"?>
<Relationships xmlns="http://schemas.openxmlformats.org/package/2006/relationships"><Relationship Id="rId117" Type="http://schemas.openxmlformats.org/officeDocument/2006/relationships/customXml" Target="../ink/ink2861.xml"/><Relationship Id="rId21" Type="http://schemas.openxmlformats.org/officeDocument/2006/relationships/image" Target="../media/image492.png"/><Relationship Id="rId42" Type="http://schemas.openxmlformats.org/officeDocument/2006/relationships/customXml" Target="../ink/ink2821.xml"/><Relationship Id="rId63" Type="http://schemas.openxmlformats.org/officeDocument/2006/relationships/customXml" Target="../ink/ink2832.xml"/><Relationship Id="rId84" Type="http://schemas.openxmlformats.org/officeDocument/2006/relationships/image" Target="../media/image499.png"/><Relationship Id="rId138" Type="http://schemas.openxmlformats.org/officeDocument/2006/relationships/image" Target="../media/image589.png"/><Relationship Id="rId159" Type="http://schemas.openxmlformats.org/officeDocument/2006/relationships/image" Target="../media/image599.png"/><Relationship Id="rId170" Type="http://schemas.openxmlformats.org/officeDocument/2006/relationships/customXml" Target="../ink/ink2887.xml"/><Relationship Id="rId107" Type="http://schemas.openxmlformats.org/officeDocument/2006/relationships/customXml" Target="../ink/ink2856.xml"/><Relationship Id="rId11" Type="http://schemas.openxmlformats.org/officeDocument/2006/relationships/image" Target="../media/image456.png"/><Relationship Id="rId32" Type="http://schemas.openxmlformats.org/officeDocument/2006/relationships/customXml" Target="../ink/ink2816.xml"/><Relationship Id="rId53" Type="http://schemas.openxmlformats.org/officeDocument/2006/relationships/image" Target="../media/image477.png"/><Relationship Id="rId74" Type="http://schemas.openxmlformats.org/officeDocument/2006/relationships/customXml" Target="../ink/ink2839.xml"/><Relationship Id="rId128" Type="http://schemas.openxmlformats.org/officeDocument/2006/relationships/image" Target="../media/image584.png"/><Relationship Id="rId149" Type="http://schemas.openxmlformats.org/officeDocument/2006/relationships/image" Target="../media/image595.png"/><Relationship Id="rId5" Type="http://schemas.openxmlformats.org/officeDocument/2006/relationships/customXml" Target="../ink/ink2802.xml"/><Relationship Id="rId95" Type="http://schemas.openxmlformats.org/officeDocument/2006/relationships/customXml" Target="../ink/ink2850.xml"/><Relationship Id="rId160" Type="http://schemas.openxmlformats.org/officeDocument/2006/relationships/customXml" Target="../ink/ink2882.xml"/><Relationship Id="rId22" Type="http://schemas.openxmlformats.org/officeDocument/2006/relationships/customXml" Target="../ink/ink2811.xml"/><Relationship Id="rId43" Type="http://schemas.openxmlformats.org/officeDocument/2006/relationships/image" Target="../media/image472.png"/><Relationship Id="rId64" Type="http://schemas.openxmlformats.org/officeDocument/2006/relationships/image" Target="../media/image483.png"/><Relationship Id="rId118" Type="http://schemas.openxmlformats.org/officeDocument/2006/relationships/image" Target="../media/image577.png"/><Relationship Id="rId139" Type="http://schemas.openxmlformats.org/officeDocument/2006/relationships/customXml" Target="../ink/ink2872.xml"/><Relationship Id="rId85" Type="http://schemas.openxmlformats.org/officeDocument/2006/relationships/customXml" Target="../ink/ink2845.xml"/><Relationship Id="rId150" Type="http://schemas.openxmlformats.org/officeDocument/2006/relationships/customXml" Target="../ink/ink2878.xml"/><Relationship Id="rId171" Type="http://schemas.openxmlformats.org/officeDocument/2006/relationships/customXml" Target="../ink/ink2888.xml"/><Relationship Id="rId12" Type="http://schemas.openxmlformats.org/officeDocument/2006/relationships/customXml" Target="../ink/ink2806.xml"/><Relationship Id="rId33" Type="http://schemas.openxmlformats.org/officeDocument/2006/relationships/image" Target="../media/image467.png"/><Relationship Id="rId108" Type="http://schemas.openxmlformats.org/officeDocument/2006/relationships/image" Target="../media/image572.png"/><Relationship Id="rId129" Type="http://schemas.openxmlformats.org/officeDocument/2006/relationships/customXml" Target="../ink/ink2867.xml"/><Relationship Id="rId54" Type="http://schemas.openxmlformats.org/officeDocument/2006/relationships/customXml" Target="../ink/ink2827.xml"/><Relationship Id="rId75" Type="http://schemas.openxmlformats.org/officeDocument/2006/relationships/customXml" Target="../ink/ink2840.xml"/><Relationship Id="rId96" Type="http://schemas.openxmlformats.org/officeDocument/2006/relationships/image" Target="../media/image505.png"/><Relationship Id="rId140" Type="http://schemas.openxmlformats.org/officeDocument/2006/relationships/image" Target="../media/image591.png"/><Relationship Id="rId161" Type="http://schemas.openxmlformats.org/officeDocument/2006/relationships/image" Target="../media/image601.png"/><Relationship Id="rId6" Type="http://schemas.openxmlformats.org/officeDocument/2006/relationships/customXml" Target="../ink/ink2803.xml"/><Relationship Id="rId23" Type="http://schemas.openxmlformats.org/officeDocument/2006/relationships/image" Target="../media/image462.png"/><Relationship Id="rId28" Type="http://schemas.openxmlformats.org/officeDocument/2006/relationships/customXml" Target="../ink/ink2814.xml"/><Relationship Id="rId49" Type="http://schemas.openxmlformats.org/officeDocument/2006/relationships/image" Target="../media/image475.png"/><Relationship Id="rId114" Type="http://schemas.openxmlformats.org/officeDocument/2006/relationships/image" Target="../media/image575.png"/><Relationship Id="rId119" Type="http://schemas.openxmlformats.org/officeDocument/2006/relationships/customXml" Target="../ink/ink2862.xml"/><Relationship Id="rId44" Type="http://schemas.openxmlformats.org/officeDocument/2006/relationships/customXml" Target="../ink/ink2822.xml"/><Relationship Id="rId60" Type="http://schemas.openxmlformats.org/officeDocument/2006/relationships/image" Target="../media/image481.png"/><Relationship Id="rId65" Type="http://schemas.openxmlformats.org/officeDocument/2006/relationships/customXml" Target="../ink/ink2833.xml"/><Relationship Id="rId81" Type="http://schemas.openxmlformats.org/officeDocument/2006/relationships/customXml" Target="../ink/ink2843.xml"/><Relationship Id="rId86" Type="http://schemas.openxmlformats.org/officeDocument/2006/relationships/image" Target="../media/image500.png"/><Relationship Id="rId130" Type="http://schemas.openxmlformats.org/officeDocument/2006/relationships/image" Target="../media/image585.png"/><Relationship Id="rId135" Type="http://schemas.openxmlformats.org/officeDocument/2006/relationships/customXml" Target="../ink/ink2870.xml"/><Relationship Id="rId151" Type="http://schemas.openxmlformats.org/officeDocument/2006/relationships/image" Target="../media/image596.png"/><Relationship Id="rId156" Type="http://schemas.openxmlformats.org/officeDocument/2006/relationships/customXml" Target="../ink/ink2880.xml"/><Relationship Id="rId177" Type="http://schemas.openxmlformats.org/officeDocument/2006/relationships/image" Target="../media/image149.png"/><Relationship Id="rId172" Type="http://schemas.openxmlformats.org/officeDocument/2006/relationships/customXml" Target="../ink/ink2889.xml"/><Relationship Id="rId13" Type="http://schemas.openxmlformats.org/officeDocument/2006/relationships/image" Target="../media/image457.png"/><Relationship Id="rId18" Type="http://schemas.openxmlformats.org/officeDocument/2006/relationships/customXml" Target="../ink/ink2809.xml"/><Relationship Id="rId39" Type="http://schemas.openxmlformats.org/officeDocument/2006/relationships/image" Target="../media/image470.png"/><Relationship Id="rId109" Type="http://schemas.openxmlformats.org/officeDocument/2006/relationships/customXml" Target="../ink/ink2857.xml"/><Relationship Id="rId34" Type="http://schemas.openxmlformats.org/officeDocument/2006/relationships/customXml" Target="../ink/ink2817.xml"/><Relationship Id="rId50" Type="http://schemas.openxmlformats.org/officeDocument/2006/relationships/customXml" Target="../ink/ink2825.xml"/><Relationship Id="rId55" Type="http://schemas.openxmlformats.org/officeDocument/2006/relationships/image" Target="../media/image478.png"/><Relationship Id="rId76" Type="http://schemas.openxmlformats.org/officeDocument/2006/relationships/image" Target="../media/image495.png"/><Relationship Id="rId97" Type="http://schemas.openxmlformats.org/officeDocument/2006/relationships/customXml" Target="../ink/ink2851.xml"/><Relationship Id="rId104" Type="http://schemas.openxmlformats.org/officeDocument/2006/relationships/image" Target="../media/image570.png"/><Relationship Id="rId120" Type="http://schemas.openxmlformats.org/officeDocument/2006/relationships/image" Target="../media/image578.png"/><Relationship Id="rId125" Type="http://schemas.openxmlformats.org/officeDocument/2006/relationships/customXml" Target="../ink/ink2865.xml"/><Relationship Id="rId141" Type="http://schemas.openxmlformats.org/officeDocument/2006/relationships/customXml" Target="../ink/ink2873.xml"/><Relationship Id="rId146" Type="http://schemas.openxmlformats.org/officeDocument/2006/relationships/customXml" Target="../ink/ink2876.xml"/><Relationship Id="rId167" Type="http://schemas.openxmlformats.org/officeDocument/2006/relationships/image" Target="../media/image604.png"/><Relationship Id="rId7" Type="http://schemas.openxmlformats.org/officeDocument/2006/relationships/image" Target="../media/image488.png"/><Relationship Id="rId71" Type="http://schemas.openxmlformats.org/officeDocument/2006/relationships/image" Target="../media/image486.png"/><Relationship Id="rId92" Type="http://schemas.openxmlformats.org/officeDocument/2006/relationships/image" Target="../media/image503.png"/><Relationship Id="rId162" Type="http://schemas.openxmlformats.org/officeDocument/2006/relationships/customXml" Target="../ink/ink2883.xml"/><Relationship Id="rId2" Type="http://schemas.openxmlformats.org/officeDocument/2006/relationships/notesSlide" Target="../notesSlides/notesSlide33.xml"/><Relationship Id="rId29" Type="http://schemas.openxmlformats.org/officeDocument/2006/relationships/image" Target="../media/image493.png"/><Relationship Id="rId24" Type="http://schemas.openxmlformats.org/officeDocument/2006/relationships/customXml" Target="../ink/ink2812.xml"/><Relationship Id="rId40" Type="http://schemas.openxmlformats.org/officeDocument/2006/relationships/customXml" Target="../ink/ink2820.xml"/><Relationship Id="rId45" Type="http://schemas.openxmlformats.org/officeDocument/2006/relationships/image" Target="../media/image473.png"/><Relationship Id="rId66" Type="http://schemas.openxmlformats.org/officeDocument/2006/relationships/image" Target="../media/image484.png"/><Relationship Id="rId87" Type="http://schemas.openxmlformats.org/officeDocument/2006/relationships/customXml" Target="../ink/ink2846.xml"/><Relationship Id="rId110" Type="http://schemas.openxmlformats.org/officeDocument/2006/relationships/image" Target="../media/image573.png"/><Relationship Id="rId115" Type="http://schemas.openxmlformats.org/officeDocument/2006/relationships/customXml" Target="../ink/ink2860.xml"/><Relationship Id="rId131" Type="http://schemas.openxmlformats.org/officeDocument/2006/relationships/customXml" Target="../ink/ink2868.xml"/><Relationship Id="rId136" Type="http://schemas.openxmlformats.org/officeDocument/2006/relationships/image" Target="../media/image588.png"/><Relationship Id="rId157" Type="http://schemas.openxmlformats.org/officeDocument/2006/relationships/image" Target="../media/image598.png"/><Relationship Id="rId61" Type="http://schemas.openxmlformats.org/officeDocument/2006/relationships/customXml" Target="../ink/ink2831.xml"/><Relationship Id="rId82" Type="http://schemas.openxmlformats.org/officeDocument/2006/relationships/image" Target="../media/image498.png"/><Relationship Id="rId152" Type="http://schemas.openxmlformats.org/officeDocument/2006/relationships/image" Target="../media/image148.png"/><Relationship Id="rId173" Type="http://schemas.openxmlformats.org/officeDocument/2006/relationships/customXml" Target="../ink/ink2890.xml"/><Relationship Id="rId19" Type="http://schemas.openxmlformats.org/officeDocument/2006/relationships/image" Target="../media/image460.png"/><Relationship Id="rId14" Type="http://schemas.openxmlformats.org/officeDocument/2006/relationships/customXml" Target="../ink/ink2807.xml"/><Relationship Id="rId30" Type="http://schemas.openxmlformats.org/officeDocument/2006/relationships/customXml" Target="../ink/ink2815.xml"/><Relationship Id="rId35" Type="http://schemas.openxmlformats.org/officeDocument/2006/relationships/image" Target="../media/image468.png"/><Relationship Id="rId56" Type="http://schemas.openxmlformats.org/officeDocument/2006/relationships/customXml" Target="../ink/ink2828.xml"/><Relationship Id="rId77" Type="http://schemas.openxmlformats.org/officeDocument/2006/relationships/customXml" Target="../ink/ink2841.xml"/><Relationship Id="rId100" Type="http://schemas.openxmlformats.org/officeDocument/2006/relationships/image" Target="../media/image568.png"/><Relationship Id="rId105" Type="http://schemas.openxmlformats.org/officeDocument/2006/relationships/customXml" Target="../ink/ink2855.xml"/><Relationship Id="rId126" Type="http://schemas.openxmlformats.org/officeDocument/2006/relationships/image" Target="../media/image583.png"/><Relationship Id="rId147" Type="http://schemas.openxmlformats.org/officeDocument/2006/relationships/image" Target="../media/image594.png"/><Relationship Id="rId168" Type="http://schemas.openxmlformats.org/officeDocument/2006/relationships/customXml" Target="../ink/ink2886.xml"/><Relationship Id="rId8" Type="http://schemas.openxmlformats.org/officeDocument/2006/relationships/customXml" Target="../ink/ink2804.xml"/><Relationship Id="rId51" Type="http://schemas.openxmlformats.org/officeDocument/2006/relationships/image" Target="../media/image476.png"/><Relationship Id="rId72" Type="http://schemas.openxmlformats.org/officeDocument/2006/relationships/customXml" Target="../ink/ink2837.xml"/><Relationship Id="rId93" Type="http://schemas.openxmlformats.org/officeDocument/2006/relationships/customXml" Target="../ink/ink2849.xml"/><Relationship Id="rId98" Type="http://schemas.openxmlformats.org/officeDocument/2006/relationships/image" Target="../media/image567.png"/><Relationship Id="rId121" Type="http://schemas.openxmlformats.org/officeDocument/2006/relationships/customXml" Target="../ink/ink2863.xml"/><Relationship Id="rId142" Type="http://schemas.openxmlformats.org/officeDocument/2006/relationships/customXml" Target="../ink/ink2874.xml"/><Relationship Id="rId163" Type="http://schemas.openxmlformats.org/officeDocument/2006/relationships/image" Target="../media/image602.png"/><Relationship Id="rId3" Type="http://schemas.openxmlformats.org/officeDocument/2006/relationships/customXml" Target="../ink/ink2801.xml"/><Relationship Id="rId25" Type="http://schemas.openxmlformats.org/officeDocument/2006/relationships/image" Target="../media/image463.png"/><Relationship Id="rId46" Type="http://schemas.openxmlformats.org/officeDocument/2006/relationships/customXml" Target="../ink/ink2823.xml"/><Relationship Id="rId67" Type="http://schemas.openxmlformats.org/officeDocument/2006/relationships/customXml" Target="../ink/ink2834.xml"/><Relationship Id="rId116" Type="http://schemas.openxmlformats.org/officeDocument/2006/relationships/image" Target="../media/image576.png"/><Relationship Id="rId137" Type="http://schemas.openxmlformats.org/officeDocument/2006/relationships/customXml" Target="../ink/ink2871.xml"/><Relationship Id="rId158" Type="http://schemas.openxmlformats.org/officeDocument/2006/relationships/customXml" Target="../ink/ink2881.xml"/><Relationship Id="rId20" Type="http://schemas.openxmlformats.org/officeDocument/2006/relationships/customXml" Target="../ink/ink2810.xml"/><Relationship Id="rId41" Type="http://schemas.openxmlformats.org/officeDocument/2006/relationships/image" Target="../media/image471.png"/><Relationship Id="rId62" Type="http://schemas.openxmlformats.org/officeDocument/2006/relationships/image" Target="../media/image482.png"/><Relationship Id="rId83" Type="http://schemas.openxmlformats.org/officeDocument/2006/relationships/customXml" Target="../ink/ink2844.xml"/><Relationship Id="rId88" Type="http://schemas.openxmlformats.org/officeDocument/2006/relationships/image" Target="../media/image501.png"/><Relationship Id="rId111" Type="http://schemas.openxmlformats.org/officeDocument/2006/relationships/customXml" Target="../ink/ink2858.xml"/><Relationship Id="rId132" Type="http://schemas.openxmlformats.org/officeDocument/2006/relationships/image" Target="../media/image586.png"/><Relationship Id="rId153" Type="http://schemas.microsoft.com/office/2007/relationships/hdphoto" Target="../media/hdphoto1.wdp"/><Relationship Id="rId174" Type="http://schemas.openxmlformats.org/officeDocument/2006/relationships/customXml" Target="../ink/ink2891.xml"/><Relationship Id="rId15" Type="http://schemas.openxmlformats.org/officeDocument/2006/relationships/image" Target="../media/image490.png"/><Relationship Id="rId36" Type="http://schemas.openxmlformats.org/officeDocument/2006/relationships/customXml" Target="../ink/ink2818.xml"/><Relationship Id="rId57" Type="http://schemas.openxmlformats.org/officeDocument/2006/relationships/image" Target="../media/image479.png"/><Relationship Id="rId106" Type="http://schemas.openxmlformats.org/officeDocument/2006/relationships/image" Target="../media/image571.png"/><Relationship Id="rId127" Type="http://schemas.openxmlformats.org/officeDocument/2006/relationships/customXml" Target="../ink/ink2866.xml"/><Relationship Id="rId10" Type="http://schemas.openxmlformats.org/officeDocument/2006/relationships/customXml" Target="../ink/ink2805.xml"/><Relationship Id="rId31" Type="http://schemas.openxmlformats.org/officeDocument/2006/relationships/image" Target="../media/image494.png"/><Relationship Id="rId52" Type="http://schemas.openxmlformats.org/officeDocument/2006/relationships/customXml" Target="../ink/ink2826.xml"/><Relationship Id="rId73" Type="http://schemas.openxmlformats.org/officeDocument/2006/relationships/customXml" Target="../ink/ink2838.xml"/><Relationship Id="rId78" Type="http://schemas.openxmlformats.org/officeDocument/2006/relationships/image" Target="../media/image496.png"/><Relationship Id="rId94" Type="http://schemas.openxmlformats.org/officeDocument/2006/relationships/image" Target="../media/image504.png"/><Relationship Id="rId99" Type="http://schemas.openxmlformats.org/officeDocument/2006/relationships/customXml" Target="../ink/ink2852.xml"/><Relationship Id="rId101" Type="http://schemas.openxmlformats.org/officeDocument/2006/relationships/customXml" Target="../ink/ink2853.xml"/><Relationship Id="rId122" Type="http://schemas.openxmlformats.org/officeDocument/2006/relationships/image" Target="../media/image581.png"/><Relationship Id="rId143" Type="http://schemas.openxmlformats.org/officeDocument/2006/relationships/image" Target="../media/image592.png"/><Relationship Id="rId148" Type="http://schemas.openxmlformats.org/officeDocument/2006/relationships/customXml" Target="../ink/ink2877.xml"/><Relationship Id="rId164" Type="http://schemas.openxmlformats.org/officeDocument/2006/relationships/customXml" Target="../ink/ink2884.xml"/><Relationship Id="rId169" Type="http://schemas.openxmlformats.org/officeDocument/2006/relationships/image" Target="../media/image605.png"/><Relationship Id="rId4" Type="http://schemas.openxmlformats.org/officeDocument/2006/relationships/image" Target="../media/image434.png"/><Relationship Id="rId9" Type="http://schemas.openxmlformats.org/officeDocument/2006/relationships/image" Target="../media/image489.png"/><Relationship Id="rId26" Type="http://schemas.openxmlformats.org/officeDocument/2006/relationships/customXml" Target="../ink/ink2813.xml"/><Relationship Id="rId47" Type="http://schemas.openxmlformats.org/officeDocument/2006/relationships/image" Target="../media/image474.png"/><Relationship Id="rId68" Type="http://schemas.openxmlformats.org/officeDocument/2006/relationships/customXml" Target="../ink/ink2835.xml"/><Relationship Id="rId89" Type="http://schemas.openxmlformats.org/officeDocument/2006/relationships/customXml" Target="../ink/ink2847.xml"/><Relationship Id="rId112" Type="http://schemas.openxmlformats.org/officeDocument/2006/relationships/image" Target="../media/image574.png"/><Relationship Id="rId133" Type="http://schemas.openxmlformats.org/officeDocument/2006/relationships/customXml" Target="../ink/ink2869.xml"/><Relationship Id="rId154" Type="http://schemas.openxmlformats.org/officeDocument/2006/relationships/customXml" Target="../ink/ink2879.xml"/><Relationship Id="rId175" Type="http://schemas.openxmlformats.org/officeDocument/2006/relationships/hyperlink" Target="mailto:mhaller@ucsd.edu" TargetMode="External"/><Relationship Id="rId16" Type="http://schemas.openxmlformats.org/officeDocument/2006/relationships/customXml" Target="../ink/ink2808.xml"/><Relationship Id="rId37" Type="http://schemas.openxmlformats.org/officeDocument/2006/relationships/image" Target="../media/image469.png"/><Relationship Id="rId58" Type="http://schemas.openxmlformats.org/officeDocument/2006/relationships/customXml" Target="../ink/ink2829.xml"/><Relationship Id="rId79" Type="http://schemas.openxmlformats.org/officeDocument/2006/relationships/customXml" Target="../ink/ink2842.xml"/><Relationship Id="rId102" Type="http://schemas.openxmlformats.org/officeDocument/2006/relationships/image" Target="../media/image569.png"/><Relationship Id="rId123" Type="http://schemas.openxmlformats.org/officeDocument/2006/relationships/customXml" Target="../ink/ink2864.xml"/><Relationship Id="rId144" Type="http://schemas.openxmlformats.org/officeDocument/2006/relationships/customXml" Target="../ink/ink2875.xml"/><Relationship Id="rId90" Type="http://schemas.openxmlformats.org/officeDocument/2006/relationships/image" Target="../media/image502.png"/><Relationship Id="rId165" Type="http://schemas.openxmlformats.org/officeDocument/2006/relationships/image" Target="../media/image603.png"/><Relationship Id="rId27" Type="http://schemas.openxmlformats.org/officeDocument/2006/relationships/image" Target="../media/image464.png"/><Relationship Id="rId48" Type="http://schemas.openxmlformats.org/officeDocument/2006/relationships/customXml" Target="../ink/ink2824.xml"/><Relationship Id="rId69" Type="http://schemas.openxmlformats.org/officeDocument/2006/relationships/image" Target="../media/image485.png"/><Relationship Id="rId113" Type="http://schemas.openxmlformats.org/officeDocument/2006/relationships/customXml" Target="../ink/ink2859.xml"/><Relationship Id="rId134" Type="http://schemas.openxmlformats.org/officeDocument/2006/relationships/image" Target="../media/image587.png"/><Relationship Id="rId80" Type="http://schemas.openxmlformats.org/officeDocument/2006/relationships/image" Target="../media/image497.png"/><Relationship Id="rId155" Type="http://schemas.openxmlformats.org/officeDocument/2006/relationships/image" Target="../media/image597.png"/><Relationship Id="rId176" Type="http://schemas.openxmlformats.org/officeDocument/2006/relationships/hyperlink" Target="mailto:mbackendal@inf.ethz.ch" TargetMode="External"/><Relationship Id="rId17" Type="http://schemas.openxmlformats.org/officeDocument/2006/relationships/image" Target="../media/image491.png"/><Relationship Id="rId38" Type="http://schemas.openxmlformats.org/officeDocument/2006/relationships/customXml" Target="../ink/ink2819.xml"/><Relationship Id="rId59" Type="http://schemas.openxmlformats.org/officeDocument/2006/relationships/customXml" Target="../ink/ink2830.xml"/><Relationship Id="rId103" Type="http://schemas.openxmlformats.org/officeDocument/2006/relationships/customXml" Target="../ink/ink2854.xml"/><Relationship Id="rId124" Type="http://schemas.openxmlformats.org/officeDocument/2006/relationships/image" Target="../media/image582.png"/><Relationship Id="rId70" Type="http://schemas.openxmlformats.org/officeDocument/2006/relationships/customXml" Target="../ink/ink2836.xml"/><Relationship Id="rId91" Type="http://schemas.openxmlformats.org/officeDocument/2006/relationships/customXml" Target="../ink/ink2848.xml"/><Relationship Id="rId145" Type="http://schemas.openxmlformats.org/officeDocument/2006/relationships/image" Target="../media/image593.png"/><Relationship Id="rId166" Type="http://schemas.openxmlformats.org/officeDocument/2006/relationships/customXml" Target="../ink/ink288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42" Type="http://schemas.openxmlformats.org/officeDocument/2006/relationships/image" Target="../media/image1056.png"/><Relationship Id="rId47" Type="http://schemas.openxmlformats.org/officeDocument/2006/relationships/customXml" Target="../ink/ink2896.xml"/><Relationship Id="rId63" Type="http://schemas.openxmlformats.org/officeDocument/2006/relationships/customXml" Target="../ink/ink2904.xml"/><Relationship Id="rId68" Type="http://schemas.openxmlformats.org/officeDocument/2006/relationships/image" Target="../media/image1039.png"/><Relationship Id="rId84" Type="http://schemas.openxmlformats.org/officeDocument/2006/relationships/customXml" Target="../ink/ink2921.xml"/><Relationship Id="rId89" Type="http://schemas.openxmlformats.org/officeDocument/2006/relationships/customXml" Target="../ink/ink2926.xml"/><Relationship Id="rId2" Type="http://schemas.openxmlformats.org/officeDocument/2006/relationships/notesSlide" Target="../notesSlides/notesSlide35.xml"/><Relationship Id="rId16" Type="http://schemas.openxmlformats.org/officeDocument/2006/relationships/customXml" Target="../ink/ink2892.xml"/><Relationship Id="rId11" Type="http://schemas.openxmlformats.org/officeDocument/2006/relationships/image" Target="../media/image981.png"/><Relationship Id="rId40" Type="http://schemas.openxmlformats.org/officeDocument/2006/relationships/image" Target="../media/image1055.png"/><Relationship Id="rId45" Type="http://schemas.openxmlformats.org/officeDocument/2006/relationships/customXml" Target="../ink/ink2895.xml"/><Relationship Id="rId53" Type="http://schemas.openxmlformats.org/officeDocument/2006/relationships/customXml" Target="../ink/ink2899.xml"/><Relationship Id="rId58" Type="http://schemas.openxmlformats.org/officeDocument/2006/relationships/image" Target="../media/image1064.png"/><Relationship Id="rId66" Type="http://schemas.openxmlformats.org/officeDocument/2006/relationships/image" Target="../media/image1038.png"/><Relationship Id="rId74" Type="http://schemas.openxmlformats.org/officeDocument/2006/relationships/customXml" Target="../ink/ink2911.xml"/><Relationship Id="rId79" Type="http://schemas.openxmlformats.org/officeDocument/2006/relationships/customXml" Target="../ink/ink2916.xml"/><Relationship Id="rId87" Type="http://schemas.openxmlformats.org/officeDocument/2006/relationships/customXml" Target="../ink/ink2924.xml"/><Relationship Id="rId102" Type="http://schemas.openxmlformats.org/officeDocument/2006/relationships/image" Target="../media/image3252.png"/><Relationship Id="rId61" Type="http://schemas.openxmlformats.org/officeDocument/2006/relationships/customXml" Target="../ink/ink2903.xml"/><Relationship Id="rId82" Type="http://schemas.openxmlformats.org/officeDocument/2006/relationships/customXml" Target="../ink/ink2919.xml"/><Relationship Id="rId90" Type="http://schemas.openxmlformats.org/officeDocument/2006/relationships/image" Target="../media/image3122.png"/><Relationship Id="rId95" Type="http://schemas.openxmlformats.org/officeDocument/2006/relationships/image" Target="../media/image3520.png"/><Relationship Id="rId14" Type="http://schemas.openxmlformats.org/officeDocument/2006/relationships/image" Target="../media/image3480.png"/><Relationship Id="rId43" Type="http://schemas.openxmlformats.org/officeDocument/2006/relationships/customXml" Target="../ink/ink2894.xml"/><Relationship Id="rId48" Type="http://schemas.openxmlformats.org/officeDocument/2006/relationships/image" Target="../media/image1059.png"/><Relationship Id="rId56" Type="http://schemas.openxmlformats.org/officeDocument/2006/relationships/image" Target="../media/image1063.png"/><Relationship Id="rId64" Type="http://schemas.openxmlformats.org/officeDocument/2006/relationships/image" Target="../media/image1037.png"/><Relationship Id="rId69" Type="http://schemas.openxmlformats.org/officeDocument/2006/relationships/customXml" Target="../ink/ink2907.xml"/><Relationship Id="rId77" Type="http://schemas.openxmlformats.org/officeDocument/2006/relationships/customXml" Target="../ink/ink2914.xml"/><Relationship Id="rId100" Type="http://schemas.openxmlformats.org/officeDocument/2006/relationships/image" Target="../media/image3232.png"/><Relationship Id="rId51" Type="http://schemas.openxmlformats.org/officeDocument/2006/relationships/customXml" Target="../ink/ink2898.xml"/><Relationship Id="rId72" Type="http://schemas.openxmlformats.org/officeDocument/2006/relationships/image" Target="../media/image1040.png"/><Relationship Id="rId80" Type="http://schemas.openxmlformats.org/officeDocument/2006/relationships/customXml" Target="../ink/ink2917.xml"/><Relationship Id="rId85" Type="http://schemas.openxmlformats.org/officeDocument/2006/relationships/customXml" Target="../ink/ink2922.xml"/><Relationship Id="rId93" Type="http://schemas.openxmlformats.org/officeDocument/2006/relationships/image" Target="../media/image3500.png"/><Relationship Id="rId98" Type="http://schemas.openxmlformats.org/officeDocument/2006/relationships/image" Target="../media/image3550.png"/><Relationship Id="rId3" Type="http://schemas.openxmlformats.org/officeDocument/2006/relationships/image" Target="../media/image972.png"/><Relationship Id="rId12" Type="http://schemas.openxmlformats.org/officeDocument/2006/relationships/image" Target="../media/image3171.png"/><Relationship Id="rId46" Type="http://schemas.openxmlformats.org/officeDocument/2006/relationships/image" Target="../media/image1058.png"/><Relationship Id="rId59" Type="http://schemas.openxmlformats.org/officeDocument/2006/relationships/customXml" Target="../ink/ink2902.xml"/><Relationship Id="rId67" Type="http://schemas.openxmlformats.org/officeDocument/2006/relationships/customXml" Target="../ink/ink2906.xml"/><Relationship Id="rId103" Type="http://schemas.openxmlformats.org/officeDocument/2006/relationships/image" Target="../media/image3262.png"/><Relationship Id="rId41" Type="http://schemas.openxmlformats.org/officeDocument/2006/relationships/customXml" Target="../ink/ink2893.xml"/><Relationship Id="rId54" Type="http://schemas.openxmlformats.org/officeDocument/2006/relationships/image" Target="../media/image1062.png"/><Relationship Id="rId62" Type="http://schemas.openxmlformats.org/officeDocument/2006/relationships/image" Target="../media/image1036.png"/><Relationship Id="rId70" Type="http://schemas.openxmlformats.org/officeDocument/2006/relationships/customXml" Target="../ink/ink2908.xml"/><Relationship Id="rId75" Type="http://schemas.openxmlformats.org/officeDocument/2006/relationships/customXml" Target="../ink/ink2912.xml"/><Relationship Id="rId83" Type="http://schemas.openxmlformats.org/officeDocument/2006/relationships/customXml" Target="../ink/ink2920.xml"/><Relationship Id="rId88" Type="http://schemas.openxmlformats.org/officeDocument/2006/relationships/customXml" Target="../ink/ink2925.xml"/><Relationship Id="rId91" Type="http://schemas.openxmlformats.org/officeDocument/2006/relationships/image" Target="../media/image919.png"/><Relationship Id="rId96" Type="http://schemas.openxmlformats.org/officeDocument/2006/relationships/image" Target="../media/image3222.png"/><Relationship Id="rId1" Type="http://schemas.openxmlformats.org/officeDocument/2006/relationships/slideLayout" Target="../slideLayouts/slideLayout3.xml"/><Relationship Id="rId15" Type="http://schemas.openxmlformats.org/officeDocument/2006/relationships/image" Target="../media/image3191.png"/><Relationship Id="rId49" Type="http://schemas.openxmlformats.org/officeDocument/2006/relationships/customXml" Target="../ink/ink2897.xml"/><Relationship Id="rId57" Type="http://schemas.openxmlformats.org/officeDocument/2006/relationships/customXml" Target="../ink/ink2901.xml"/><Relationship Id="rId44" Type="http://schemas.openxmlformats.org/officeDocument/2006/relationships/image" Target="../media/image1057.png"/><Relationship Id="rId52" Type="http://schemas.openxmlformats.org/officeDocument/2006/relationships/image" Target="../media/image1061.png"/><Relationship Id="rId60" Type="http://schemas.openxmlformats.org/officeDocument/2006/relationships/image" Target="../media/image1035.png"/><Relationship Id="rId65" Type="http://schemas.openxmlformats.org/officeDocument/2006/relationships/customXml" Target="../ink/ink2905.xml"/><Relationship Id="rId73" Type="http://schemas.openxmlformats.org/officeDocument/2006/relationships/customXml" Target="../ink/ink2910.xml"/><Relationship Id="rId78" Type="http://schemas.openxmlformats.org/officeDocument/2006/relationships/customXml" Target="../ink/ink2915.xml"/><Relationship Id="rId81" Type="http://schemas.openxmlformats.org/officeDocument/2006/relationships/customXml" Target="../ink/ink2918.xml"/><Relationship Id="rId86" Type="http://schemas.openxmlformats.org/officeDocument/2006/relationships/customXml" Target="../ink/ink2923.xml"/><Relationship Id="rId94" Type="http://schemas.openxmlformats.org/officeDocument/2006/relationships/image" Target="../media/image3213.png"/><Relationship Id="rId99" Type="http://schemas.openxmlformats.org/officeDocument/2006/relationships/image" Target="../media/image3560.png"/><Relationship Id="rId101" Type="http://schemas.openxmlformats.org/officeDocument/2006/relationships/image" Target="../media/image3242.png"/><Relationship Id="rId4" Type="http://schemas.openxmlformats.org/officeDocument/2006/relationships/image" Target="../media/image3470.png"/><Relationship Id="rId13" Type="http://schemas.openxmlformats.org/officeDocument/2006/relationships/image" Target="../media/image3181.png"/><Relationship Id="rId50" Type="http://schemas.openxmlformats.org/officeDocument/2006/relationships/image" Target="../media/image1060.png"/><Relationship Id="rId55" Type="http://schemas.openxmlformats.org/officeDocument/2006/relationships/customXml" Target="../ink/ink2900.xml"/><Relationship Id="rId76" Type="http://schemas.openxmlformats.org/officeDocument/2006/relationships/customXml" Target="../ink/ink2913.xml"/><Relationship Id="rId97" Type="http://schemas.openxmlformats.org/officeDocument/2006/relationships/image" Target="../media/image3540.png"/><Relationship Id="rId104" Type="http://schemas.openxmlformats.org/officeDocument/2006/relationships/image" Target="../media/image3272.png"/><Relationship Id="rId71" Type="http://schemas.openxmlformats.org/officeDocument/2006/relationships/customXml" Target="../ink/ink2909.xml"/><Relationship Id="rId92" Type="http://schemas.openxmlformats.org/officeDocument/2006/relationships/image" Target="../media/image3202.png"/></Relationships>
</file>

<file path=ppt/slides/_rels/slide3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3" Type="http://schemas.openxmlformats.org/officeDocument/2006/relationships/image" Target="../media/image98.svg"/><Relationship Id="rId171" Type="http://schemas.openxmlformats.org/officeDocument/2006/relationships/customXml" Target="../ink/ink631.xml"/><Relationship Id="rId176" Type="http://schemas.openxmlformats.org/officeDocument/2006/relationships/image" Target="../media/image103.png"/><Relationship Id="rId3" Type="http://schemas.openxmlformats.org/officeDocument/2006/relationships/hyperlink" Target="https://eprint.iacr.org/2024/546" TargetMode="External"/><Relationship Id="rId175" Type="http://schemas.openxmlformats.org/officeDocument/2006/relationships/image" Target="../media/image102.png"/><Relationship Id="rId7" Type="http://schemas.openxmlformats.org/officeDocument/2006/relationships/customXml" Target="../ink/ink628.xml"/><Relationship Id="rId12" Type="http://schemas.openxmlformats.org/officeDocument/2006/relationships/image" Target="../media/image97.png"/><Relationship Id="rId17" Type="http://schemas.openxmlformats.org/officeDocument/2006/relationships/customXml" Target="../ink/ink630.xml"/><Relationship Id="rId170" Type="http://schemas.openxmlformats.org/officeDocument/2006/relationships/image" Target="../media/image2530.png"/><Relationship Id="rId2" Type="http://schemas.openxmlformats.org/officeDocument/2006/relationships/notesSlide" Target="../notesSlides/notesSlide4.xml"/><Relationship Id="rId16" Type="http://schemas.openxmlformats.org/officeDocument/2006/relationships/image" Target="../media/image101.png"/><Relationship Id="rId174" Type="http://schemas.openxmlformats.org/officeDocument/2006/relationships/image" Target="../media/image229.png"/><Relationship Id="rId179" Type="http://schemas.openxmlformats.org/officeDocument/2006/relationships/image" Target="../media/image233.png"/><Relationship Id="rId1" Type="http://schemas.openxmlformats.org/officeDocument/2006/relationships/slideLayout" Target="../slideLayouts/slideLayout3.xml"/><Relationship Id="rId6" Type="http://schemas.openxmlformats.org/officeDocument/2006/relationships/image" Target="../media/image96.png"/><Relationship Id="rId11" Type="http://schemas.openxmlformats.org/officeDocument/2006/relationships/image" Target="../media/image223.png"/><Relationship Id="rId5" Type="http://schemas.openxmlformats.org/officeDocument/2006/relationships/hyperlink" Target="https://eprint.iacr.org/2023/329" TargetMode="External"/><Relationship Id="rId15" Type="http://schemas.openxmlformats.org/officeDocument/2006/relationships/image" Target="../media/image100.svg"/><Relationship Id="rId173" Type="http://schemas.openxmlformats.org/officeDocument/2006/relationships/customXml" Target="../ink/ink632.xml"/><Relationship Id="rId10" Type="http://schemas.openxmlformats.org/officeDocument/2006/relationships/customXml" Target="../ink/ink629.xml"/><Relationship Id="rId177" Type="http://schemas.openxmlformats.org/officeDocument/2006/relationships/customXml" Target="../ink/ink633.xml"/><Relationship Id="rId4" Type="http://schemas.openxmlformats.org/officeDocument/2006/relationships/hyperlink" Target="https://eprint.iacr.org/2022/959" TargetMode="External"/><Relationship Id="rId9" Type="http://schemas.openxmlformats.org/officeDocument/2006/relationships/image" Target="../media/image222.png"/><Relationship Id="rId14" Type="http://schemas.openxmlformats.org/officeDocument/2006/relationships/image" Target="../media/image99.png"/><Relationship Id="rId172" Type="http://schemas.openxmlformats.org/officeDocument/2006/relationships/image" Target="../media/image2540.png"/></Relationships>
</file>

<file path=ppt/slides/_rels/slide5.xml.rels><?xml version="1.0" encoding="UTF-8" standalone="yes"?>
<Relationships xmlns="http://schemas.openxmlformats.org/package/2006/relationships"><Relationship Id="rId26" Type="http://schemas.openxmlformats.org/officeDocument/2006/relationships/image" Target="../media/image116.png"/><Relationship Id="rId21" Type="http://schemas.openxmlformats.org/officeDocument/2006/relationships/customXml" Target="../ink/ink644.xml"/><Relationship Id="rId42" Type="http://schemas.openxmlformats.org/officeDocument/2006/relationships/customXml" Target="../ink/ink655.xml"/><Relationship Id="rId47" Type="http://schemas.openxmlformats.org/officeDocument/2006/relationships/image" Target="../media/image126.png"/><Relationship Id="rId63" Type="http://schemas.openxmlformats.org/officeDocument/2006/relationships/customXml" Target="../ink/ink667.xml"/><Relationship Id="rId68" Type="http://schemas.openxmlformats.org/officeDocument/2006/relationships/image" Target="../media/image137.png"/><Relationship Id="rId84" Type="http://schemas.openxmlformats.org/officeDocument/2006/relationships/image" Target="../media/image140.png"/><Relationship Id="rId89" Type="http://schemas.openxmlformats.org/officeDocument/2006/relationships/customXml" Target="../ink/ink686.xml"/><Relationship Id="rId16" Type="http://schemas.openxmlformats.org/officeDocument/2006/relationships/customXml" Target="../ink/ink641.xml"/><Relationship Id="rId11" Type="http://schemas.openxmlformats.org/officeDocument/2006/relationships/customXml" Target="../ink/ink638.xml"/><Relationship Id="rId32" Type="http://schemas.openxmlformats.org/officeDocument/2006/relationships/customXml" Target="../ink/ink650.xml"/><Relationship Id="rId37" Type="http://schemas.openxmlformats.org/officeDocument/2006/relationships/image" Target="../media/image121.png"/><Relationship Id="rId53" Type="http://schemas.openxmlformats.org/officeDocument/2006/relationships/customXml" Target="../ink/ink661.xml"/><Relationship Id="rId58" Type="http://schemas.openxmlformats.org/officeDocument/2006/relationships/image" Target="../media/image134.png"/><Relationship Id="rId74" Type="http://schemas.openxmlformats.org/officeDocument/2006/relationships/customXml" Target="../ink/ink676.xml"/><Relationship Id="rId79" Type="http://schemas.openxmlformats.org/officeDocument/2006/relationships/customXml" Target="../ink/ink679.xml"/><Relationship Id="rId5" Type="http://schemas.openxmlformats.org/officeDocument/2006/relationships/customXml" Target="../ink/ink635.xml"/><Relationship Id="rId90" Type="http://schemas.openxmlformats.org/officeDocument/2006/relationships/image" Target="../media/image143.png"/><Relationship Id="rId95" Type="http://schemas.openxmlformats.org/officeDocument/2006/relationships/customXml" Target="../ink/ink691.xml"/><Relationship Id="rId22" Type="http://schemas.openxmlformats.org/officeDocument/2006/relationships/image" Target="../media/image112.png"/><Relationship Id="rId27" Type="http://schemas.openxmlformats.org/officeDocument/2006/relationships/customXml" Target="../ink/ink647.xml"/><Relationship Id="rId43" Type="http://schemas.openxmlformats.org/officeDocument/2006/relationships/image" Target="../media/image124.png"/><Relationship Id="rId48" Type="http://schemas.openxmlformats.org/officeDocument/2006/relationships/customXml" Target="../ink/ink658.xml"/><Relationship Id="rId64" Type="http://schemas.openxmlformats.org/officeDocument/2006/relationships/image" Target="../media/image136.png"/><Relationship Id="rId69" Type="http://schemas.openxmlformats.org/officeDocument/2006/relationships/customXml" Target="../ink/ink671.xml"/><Relationship Id="rId80" Type="http://schemas.openxmlformats.org/officeDocument/2006/relationships/customXml" Target="../ink/ink680.xml"/><Relationship Id="rId85" Type="http://schemas.openxmlformats.org/officeDocument/2006/relationships/customXml" Target="../ink/ink684.xml"/><Relationship Id="rId3" Type="http://schemas.openxmlformats.org/officeDocument/2006/relationships/customXml" Target="../ink/ink634.xml"/><Relationship Id="rId12" Type="http://schemas.openxmlformats.org/officeDocument/2006/relationships/image" Target="../media/image108.png"/><Relationship Id="rId17" Type="http://schemas.openxmlformats.org/officeDocument/2006/relationships/customXml" Target="../ink/ink642.xml"/><Relationship Id="rId25" Type="http://schemas.openxmlformats.org/officeDocument/2006/relationships/customXml" Target="../ink/ink646.xml"/><Relationship Id="rId33" Type="http://schemas.openxmlformats.org/officeDocument/2006/relationships/image" Target="../media/image119.png"/><Relationship Id="rId38" Type="http://schemas.openxmlformats.org/officeDocument/2006/relationships/customXml" Target="../ink/ink653.xml"/><Relationship Id="rId46" Type="http://schemas.openxmlformats.org/officeDocument/2006/relationships/customXml" Target="../ink/ink657.xml"/><Relationship Id="rId59" Type="http://schemas.openxmlformats.org/officeDocument/2006/relationships/customXml" Target="../ink/ink664.xml"/><Relationship Id="rId67" Type="http://schemas.openxmlformats.org/officeDocument/2006/relationships/customXml" Target="../ink/ink670.xml"/><Relationship Id="rId20" Type="http://schemas.openxmlformats.org/officeDocument/2006/relationships/image" Target="../media/image111.png"/><Relationship Id="rId41" Type="http://schemas.openxmlformats.org/officeDocument/2006/relationships/image" Target="../media/image123.png"/><Relationship Id="rId54" Type="http://schemas.openxmlformats.org/officeDocument/2006/relationships/image" Target="../media/image132.png"/><Relationship Id="rId62" Type="http://schemas.openxmlformats.org/officeDocument/2006/relationships/customXml" Target="../ink/ink666.xml"/><Relationship Id="rId70" Type="http://schemas.openxmlformats.org/officeDocument/2006/relationships/customXml" Target="../ink/ink672.xml"/><Relationship Id="rId75" Type="http://schemas.openxmlformats.org/officeDocument/2006/relationships/image" Target="../media/image138.png"/><Relationship Id="rId83" Type="http://schemas.openxmlformats.org/officeDocument/2006/relationships/customXml" Target="../ink/ink683.xml"/><Relationship Id="rId88" Type="http://schemas.openxmlformats.org/officeDocument/2006/relationships/image" Target="../media/image142.png"/><Relationship Id="rId91" Type="http://schemas.openxmlformats.org/officeDocument/2006/relationships/customXml" Target="../ink/ink687.xml"/><Relationship Id="rId96" Type="http://schemas.openxmlformats.org/officeDocument/2006/relationships/customXml" Target="../ink/ink692.xml"/><Relationship Id="rId1" Type="http://schemas.openxmlformats.org/officeDocument/2006/relationships/slideLayout" Target="../slideLayouts/slideLayout3.xml"/><Relationship Id="rId6" Type="http://schemas.openxmlformats.org/officeDocument/2006/relationships/image" Target="../media/image105.png"/><Relationship Id="rId15" Type="http://schemas.openxmlformats.org/officeDocument/2006/relationships/customXml" Target="../ink/ink640.xml"/><Relationship Id="rId23" Type="http://schemas.openxmlformats.org/officeDocument/2006/relationships/customXml" Target="../ink/ink645.xml"/><Relationship Id="rId28" Type="http://schemas.openxmlformats.org/officeDocument/2006/relationships/image" Target="../media/image117.png"/><Relationship Id="rId36" Type="http://schemas.openxmlformats.org/officeDocument/2006/relationships/customXml" Target="../ink/ink652.xml"/><Relationship Id="rId49" Type="http://schemas.openxmlformats.org/officeDocument/2006/relationships/image" Target="../media/image127.png"/><Relationship Id="rId57" Type="http://schemas.openxmlformats.org/officeDocument/2006/relationships/customXml" Target="../ink/ink663.xml"/><Relationship Id="rId10" Type="http://schemas.openxmlformats.org/officeDocument/2006/relationships/image" Target="../media/image107.png"/><Relationship Id="rId31" Type="http://schemas.openxmlformats.org/officeDocument/2006/relationships/customXml" Target="../ink/ink649.xml"/><Relationship Id="rId44" Type="http://schemas.openxmlformats.org/officeDocument/2006/relationships/customXml" Target="../ink/ink656.xml"/><Relationship Id="rId52" Type="http://schemas.openxmlformats.org/officeDocument/2006/relationships/customXml" Target="../ink/ink660.xml"/><Relationship Id="rId60" Type="http://schemas.openxmlformats.org/officeDocument/2006/relationships/image" Target="../media/image135.png"/><Relationship Id="rId65" Type="http://schemas.openxmlformats.org/officeDocument/2006/relationships/customXml" Target="../ink/ink668.xml"/><Relationship Id="rId73" Type="http://schemas.openxmlformats.org/officeDocument/2006/relationships/customXml" Target="../ink/ink675.xml"/><Relationship Id="rId78" Type="http://schemas.openxmlformats.org/officeDocument/2006/relationships/customXml" Target="../ink/ink678.xml"/><Relationship Id="rId81" Type="http://schemas.openxmlformats.org/officeDocument/2006/relationships/customXml" Target="../ink/ink681.xml"/><Relationship Id="rId86" Type="http://schemas.openxmlformats.org/officeDocument/2006/relationships/image" Target="../media/image141.png"/><Relationship Id="rId94" Type="http://schemas.openxmlformats.org/officeDocument/2006/relationships/customXml" Target="../ink/ink690.xml"/><Relationship Id="rId4" Type="http://schemas.openxmlformats.org/officeDocument/2006/relationships/image" Target="../media/image104.png"/><Relationship Id="rId9" Type="http://schemas.openxmlformats.org/officeDocument/2006/relationships/customXml" Target="../ink/ink637.xml"/><Relationship Id="rId13" Type="http://schemas.openxmlformats.org/officeDocument/2006/relationships/customXml" Target="../ink/ink639.xml"/><Relationship Id="rId18" Type="http://schemas.openxmlformats.org/officeDocument/2006/relationships/image" Target="../media/image110.png"/><Relationship Id="rId39" Type="http://schemas.openxmlformats.org/officeDocument/2006/relationships/image" Target="../media/image122.png"/><Relationship Id="rId34" Type="http://schemas.openxmlformats.org/officeDocument/2006/relationships/customXml" Target="../ink/ink651.xml"/><Relationship Id="rId50" Type="http://schemas.openxmlformats.org/officeDocument/2006/relationships/customXml" Target="../ink/ink659.xml"/><Relationship Id="rId55" Type="http://schemas.openxmlformats.org/officeDocument/2006/relationships/customXml" Target="../ink/ink662.xml"/><Relationship Id="rId76" Type="http://schemas.openxmlformats.org/officeDocument/2006/relationships/customXml" Target="../ink/ink677.xml"/><Relationship Id="rId97" Type="http://schemas.openxmlformats.org/officeDocument/2006/relationships/customXml" Target="../ink/ink693.xml"/><Relationship Id="rId7" Type="http://schemas.openxmlformats.org/officeDocument/2006/relationships/customXml" Target="../ink/ink636.xml"/><Relationship Id="rId71" Type="http://schemas.openxmlformats.org/officeDocument/2006/relationships/customXml" Target="../ink/ink673.xml"/><Relationship Id="rId92" Type="http://schemas.openxmlformats.org/officeDocument/2006/relationships/customXml" Target="../ink/ink688.xml"/><Relationship Id="rId2" Type="http://schemas.openxmlformats.org/officeDocument/2006/relationships/notesSlide" Target="../notesSlides/notesSlide5.xml"/><Relationship Id="rId29" Type="http://schemas.openxmlformats.org/officeDocument/2006/relationships/customXml" Target="../ink/ink648.xml"/><Relationship Id="rId24" Type="http://schemas.openxmlformats.org/officeDocument/2006/relationships/image" Target="../media/image113.png"/><Relationship Id="rId40" Type="http://schemas.openxmlformats.org/officeDocument/2006/relationships/customXml" Target="../ink/ink654.xml"/><Relationship Id="rId45" Type="http://schemas.openxmlformats.org/officeDocument/2006/relationships/image" Target="../media/image125.png"/><Relationship Id="rId66" Type="http://schemas.openxmlformats.org/officeDocument/2006/relationships/customXml" Target="../ink/ink669.xml"/><Relationship Id="rId87" Type="http://schemas.openxmlformats.org/officeDocument/2006/relationships/customXml" Target="../ink/ink685.xml"/><Relationship Id="rId61" Type="http://schemas.openxmlformats.org/officeDocument/2006/relationships/customXml" Target="../ink/ink665.xml"/><Relationship Id="rId82" Type="http://schemas.openxmlformats.org/officeDocument/2006/relationships/customXml" Target="../ink/ink682.xml"/><Relationship Id="rId19" Type="http://schemas.openxmlformats.org/officeDocument/2006/relationships/customXml" Target="../ink/ink643.xml"/><Relationship Id="rId14" Type="http://schemas.openxmlformats.org/officeDocument/2006/relationships/image" Target="../media/image109.png"/><Relationship Id="rId30" Type="http://schemas.openxmlformats.org/officeDocument/2006/relationships/image" Target="../media/image118.png"/><Relationship Id="rId35" Type="http://schemas.openxmlformats.org/officeDocument/2006/relationships/image" Target="../media/image120.png"/><Relationship Id="rId56" Type="http://schemas.openxmlformats.org/officeDocument/2006/relationships/image" Target="../media/image133.png"/><Relationship Id="rId77" Type="http://schemas.openxmlformats.org/officeDocument/2006/relationships/image" Target="../media/image139.png"/><Relationship Id="rId8" Type="http://schemas.openxmlformats.org/officeDocument/2006/relationships/image" Target="../media/image106.png"/><Relationship Id="rId51" Type="http://schemas.openxmlformats.org/officeDocument/2006/relationships/image" Target="../media/image131.png"/><Relationship Id="rId72" Type="http://schemas.openxmlformats.org/officeDocument/2006/relationships/customXml" Target="../ink/ink674.xml"/><Relationship Id="rId93" Type="http://schemas.openxmlformats.org/officeDocument/2006/relationships/customXml" Target="../ink/ink689.xml"/></Relationships>
</file>

<file path=ppt/slides/_rels/slide6.xml.rels><?xml version="1.0" encoding="UTF-8" standalone="yes"?>
<Relationships xmlns="http://schemas.openxmlformats.org/package/2006/relationships"><Relationship Id="rId21" Type="http://schemas.openxmlformats.org/officeDocument/2006/relationships/customXml" Target="../ink/ink704.xml"/><Relationship Id="rId42" Type="http://schemas.openxmlformats.org/officeDocument/2006/relationships/customXml" Target="../ink/ink709.xml"/><Relationship Id="rId47" Type="http://schemas.openxmlformats.org/officeDocument/2006/relationships/customXml" Target="../ink/ink712.xml"/><Relationship Id="rId63" Type="http://schemas.openxmlformats.org/officeDocument/2006/relationships/customXml" Target="../ink/ink720.xml"/><Relationship Id="rId68" Type="http://schemas.openxmlformats.org/officeDocument/2006/relationships/customXml" Target="../ink/ink724.xml"/><Relationship Id="rId84" Type="http://schemas.openxmlformats.org/officeDocument/2006/relationships/customXml" Target="../ink/ink734.xml"/><Relationship Id="rId89" Type="http://schemas.openxmlformats.org/officeDocument/2006/relationships/image" Target="../media/image9210.png"/><Relationship Id="rId810" Type="http://schemas.openxmlformats.org/officeDocument/2006/relationships/customXml" Target="../ink/ink749.xml"/><Relationship Id="rId16" Type="http://schemas.openxmlformats.org/officeDocument/2006/relationships/customXml" Target="../ink/ink701.xml"/><Relationship Id="rId11" Type="http://schemas.openxmlformats.org/officeDocument/2006/relationships/customXml" Target="../ink/ink698.xml"/><Relationship Id="rId37" Type="http://schemas.openxmlformats.org/officeDocument/2006/relationships/image" Target="../media/image1240.png"/><Relationship Id="rId53" Type="http://schemas.openxmlformats.org/officeDocument/2006/relationships/customXml" Target="../ink/ink715.xml"/><Relationship Id="rId58" Type="http://schemas.openxmlformats.org/officeDocument/2006/relationships/image" Target="../media/image160.png"/><Relationship Id="rId74" Type="http://schemas.openxmlformats.org/officeDocument/2006/relationships/customXml" Target="../ink/ink730.xml"/><Relationship Id="rId805" Type="http://schemas.openxmlformats.org/officeDocument/2006/relationships/customXml" Target="../ink/ink744.xml"/><Relationship Id="rId5" Type="http://schemas.openxmlformats.org/officeDocument/2006/relationships/customXml" Target="../ink/ink695.xml"/><Relationship Id="rId90" Type="http://schemas.openxmlformats.org/officeDocument/2006/relationships/customXml" Target="../ink/ink737.xml"/><Relationship Id="rId800" Type="http://schemas.openxmlformats.org/officeDocument/2006/relationships/customXml" Target="../ink/ink741.xml"/><Relationship Id="rId43" Type="http://schemas.openxmlformats.org/officeDocument/2006/relationships/customXml" Target="../ink/ink710.xml"/><Relationship Id="rId48" Type="http://schemas.openxmlformats.org/officeDocument/2006/relationships/image" Target="../media/image155.png"/><Relationship Id="rId64" Type="http://schemas.openxmlformats.org/officeDocument/2006/relationships/customXml" Target="../ink/ink721.xml"/><Relationship Id="rId27" Type="http://schemas.openxmlformats.org/officeDocument/2006/relationships/image" Target="../media/image1190.png"/><Relationship Id="rId69" Type="http://schemas.openxmlformats.org/officeDocument/2006/relationships/customXml" Target="../ink/ink725.xml"/><Relationship Id="rId85" Type="http://schemas.openxmlformats.org/officeDocument/2006/relationships/image" Target="../media/image7100.png"/><Relationship Id="rId811" Type="http://schemas.openxmlformats.org/officeDocument/2006/relationships/customXml" Target="../ink/ink750.xml"/><Relationship Id="rId3" Type="http://schemas.openxmlformats.org/officeDocument/2006/relationships/customXml" Target="../ink/ink694.xml"/><Relationship Id="rId12" Type="http://schemas.openxmlformats.org/officeDocument/2006/relationships/image" Target="../media/image1120.png"/><Relationship Id="rId17" Type="http://schemas.openxmlformats.org/officeDocument/2006/relationships/customXml" Target="../ink/ink702.xml"/><Relationship Id="rId33" Type="http://schemas.openxmlformats.org/officeDocument/2006/relationships/image" Target="../media/image1220.png"/><Relationship Id="rId38" Type="http://schemas.openxmlformats.org/officeDocument/2006/relationships/customXml" Target="../ink/ink707.xml"/><Relationship Id="rId46" Type="http://schemas.openxmlformats.org/officeDocument/2006/relationships/image" Target="../media/image154.png"/><Relationship Id="rId59" Type="http://schemas.openxmlformats.org/officeDocument/2006/relationships/customXml" Target="../ink/ink718.xml"/><Relationship Id="rId25" Type="http://schemas.openxmlformats.org/officeDocument/2006/relationships/image" Target="../media/image1180.png"/><Relationship Id="rId67" Type="http://schemas.openxmlformats.org/officeDocument/2006/relationships/customXml" Target="../ink/ink723.xml"/><Relationship Id="rId797" Type="http://schemas.openxmlformats.org/officeDocument/2006/relationships/image" Target="../media/image1410.png"/><Relationship Id="rId20" Type="http://schemas.openxmlformats.org/officeDocument/2006/relationships/image" Target="../media/image151.png"/><Relationship Id="rId41" Type="http://schemas.openxmlformats.org/officeDocument/2006/relationships/image" Target="../media/image152.png"/><Relationship Id="rId54" Type="http://schemas.openxmlformats.org/officeDocument/2006/relationships/image" Target="../media/image158.png"/><Relationship Id="rId62" Type="http://schemas.openxmlformats.org/officeDocument/2006/relationships/image" Target="../media/image1390.png"/><Relationship Id="rId70" Type="http://schemas.openxmlformats.org/officeDocument/2006/relationships/customXml" Target="../ink/ink726.xml"/><Relationship Id="rId75" Type="http://schemas.openxmlformats.org/officeDocument/2006/relationships/customXml" Target="../ink/ink731.xml"/><Relationship Id="rId83" Type="http://schemas.openxmlformats.org/officeDocument/2006/relationships/image" Target="../media/image6102.png"/><Relationship Id="rId88" Type="http://schemas.openxmlformats.org/officeDocument/2006/relationships/customXml" Target="../ink/ink736.xml"/><Relationship Id="rId91" Type="http://schemas.openxmlformats.org/officeDocument/2006/relationships/image" Target="../media/image10102.png"/><Relationship Id="rId801" Type="http://schemas.openxmlformats.org/officeDocument/2006/relationships/image" Target="../media/image1430.png"/><Relationship Id="rId806" Type="http://schemas.openxmlformats.org/officeDocument/2006/relationships/customXml" Target="../ink/ink745.xml"/><Relationship Id="rId814" Type="http://schemas.openxmlformats.org/officeDocument/2006/relationships/customXml" Target="../ink/ink753.xml"/><Relationship Id="rId1" Type="http://schemas.openxmlformats.org/officeDocument/2006/relationships/slideLayout" Target="../slideLayouts/slideLayout3.xml"/><Relationship Id="rId6" Type="http://schemas.openxmlformats.org/officeDocument/2006/relationships/image" Target="../media/image1092.png"/><Relationship Id="rId15" Type="http://schemas.openxmlformats.org/officeDocument/2006/relationships/customXml" Target="../ink/ink700.xml"/><Relationship Id="rId36" Type="http://schemas.openxmlformats.org/officeDocument/2006/relationships/customXml" Target="../ink/ink706.xml"/><Relationship Id="rId49" Type="http://schemas.openxmlformats.org/officeDocument/2006/relationships/customXml" Target="../ink/ink713.xml"/><Relationship Id="rId57" Type="http://schemas.openxmlformats.org/officeDocument/2006/relationships/customXml" Target="../ink/ink717.xml"/><Relationship Id="rId106" Type="http://schemas.openxmlformats.org/officeDocument/2006/relationships/customXml" Target="../ink/ink739.xml"/><Relationship Id="rId10" Type="http://schemas.openxmlformats.org/officeDocument/2006/relationships/image" Target="../media/image1110.png"/><Relationship Id="rId44" Type="http://schemas.openxmlformats.org/officeDocument/2006/relationships/image" Target="../media/image153.png"/><Relationship Id="rId52" Type="http://schemas.openxmlformats.org/officeDocument/2006/relationships/image" Target="../media/image157.png"/><Relationship Id="rId60" Type="http://schemas.openxmlformats.org/officeDocument/2006/relationships/image" Target="../media/image1380.png"/><Relationship Id="rId65" Type="http://schemas.openxmlformats.org/officeDocument/2006/relationships/image" Target="../media/image161.png"/><Relationship Id="rId31" Type="http://schemas.openxmlformats.org/officeDocument/2006/relationships/image" Target="../media/image1210.png"/><Relationship Id="rId73" Type="http://schemas.openxmlformats.org/officeDocument/2006/relationships/customXml" Target="../ink/ink729.xml"/><Relationship Id="rId86" Type="http://schemas.openxmlformats.org/officeDocument/2006/relationships/customXml" Target="../ink/ink735.xml"/><Relationship Id="rId804" Type="http://schemas.openxmlformats.org/officeDocument/2006/relationships/image" Target="../media/image1170.png"/><Relationship Id="rId809" Type="http://schemas.openxmlformats.org/officeDocument/2006/relationships/customXml" Target="../ink/ink748.xml"/><Relationship Id="rId812" Type="http://schemas.openxmlformats.org/officeDocument/2006/relationships/customXml" Target="../ink/ink751.xml"/><Relationship Id="rId4" Type="http://schemas.openxmlformats.org/officeDocument/2006/relationships/image" Target="../media/image1083.png"/><Relationship Id="rId9" Type="http://schemas.openxmlformats.org/officeDocument/2006/relationships/customXml" Target="../ink/ink697.xml"/><Relationship Id="rId13" Type="http://schemas.openxmlformats.org/officeDocument/2006/relationships/customXml" Target="../ink/ink699.xml"/><Relationship Id="rId18" Type="http://schemas.openxmlformats.org/officeDocument/2006/relationships/image" Target="../media/image1160.png"/><Relationship Id="rId39" Type="http://schemas.openxmlformats.org/officeDocument/2006/relationships/image" Target="../media/image1250.png"/><Relationship Id="rId34" Type="http://schemas.openxmlformats.org/officeDocument/2006/relationships/customXml" Target="../ink/ink705.xml"/><Relationship Id="rId50" Type="http://schemas.openxmlformats.org/officeDocument/2006/relationships/image" Target="../media/image156.png"/><Relationship Id="rId55" Type="http://schemas.openxmlformats.org/officeDocument/2006/relationships/customXml" Target="../ink/ink716.xml"/><Relationship Id="rId76" Type="http://schemas.openxmlformats.org/officeDocument/2006/relationships/customXml" Target="../ink/ink732.xml"/><Relationship Id="rId798" Type="http://schemas.openxmlformats.org/officeDocument/2006/relationships/customXml" Target="../ink/ink740.xml"/><Relationship Id="rId807" Type="http://schemas.openxmlformats.org/officeDocument/2006/relationships/customXml" Target="../ink/ink746.xml"/><Relationship Id="rId7" Type="http://schemas.openxmlformats.org/officeDocument/2006/relationships/customXml" Target="../ink/ink696.xml"/><Relationship Id="rId71" Type="http://schemas.openxmlformats.org/officeDocument/2006/relationships/customXml" Target="../ink/ink727.xml"/><Relationship Id="rId92" Type="http://schemas.openxmlformats.org/officeDocument/2006/relationships/customXml" Target="../ink/ink738.xml"/><Relationship Id="rId802" Type="http://schemas.openxmlformats.org/officeDocument/2006/relationships/customXml" Target="../ink/ink742.xml"/><Relationship Id="rId2" Type="http://schemas.openxmlformats.org/officeDocument/2006/relationships/notesSlide" Target="../notesSlides/notesSlide6.xml"/><Relationship Id="rId29" Type="http://schemas.openxmlformats.org/officeDocument/2006/relationships/image" Target="../media/image1200.png"/><Relationship Id="rId40" Type="http://schemas.openxmlformats.org/officeDocument/2006/relationships/customXml" Target="../ink/ink708.xml"/><Relationship Id="rId45" Type="http://schemas.openxmlformats.org/officeDocument/2006/relationships/customXml" Target="../ink/ink711.xml"/><Relationship Id="rId66" Type="http://schemas.openxmlformats.org/officeDocument/2006/relationships/customXml" Target="../ink/ink722.xml"/><Relationship Id="rId87" Type="http://schemas.openxmlformats.org/officeDocument/2006/relationships/image" Target="../media/image8100.png"/><Relationship Id="rId61" Type="http://schemas.openxmlformats.org/officeDocument/2006/relationships/customXml" Target="../ink/ink719.xml"/><Relationship Id="rId813" Type="http://schemas.openxmlformats.org/officeDocument/2006/relationships/customXml" Target="../ink/ink752.xml"/><Relationship Id="rId19" Type="http://schemas.openxmlformats.org/officeDocument/2006/relationships/customXml" Target="../ink/ink703.xml"/><Relationship Id="rId14" Type="http://schemas.openxmlformats.org/officeDocument/2006/relationships/image" Target="../media/image1130.png"/><Relationship Id="rId35" Type="http://schemas.openxmlformats.org/officeDocument/2006/relationships/image" Target="../media/image1230.png"/><Relationship Id="rId56" Type="http://schemas.openxmlformats.org/officeDocument/2006/relationships/image" Target="../media/image159.png"/><Relationship Id="rId77" Type="http://schemas.openxmlformats.org/officeDocument/2006/relationships/customXml" Target="../ink/ink733.xml"/><Relationship Id="rId105" Type="http://schemas.openxmlformats.org/officeDocument/2006/relationships/image" Target="../media/image1710.png"/><Relationship Id="rId799" Type="http://schemas.openxmlformats.org/officeDocument/2006/relationships/image" Target="../media/image1420.png"/><Relationship Id="rId808" Type="http://schemas.openxmlformats.org/officeDocument/2006/relationships/customXml" Target="../ink/ink747.xml"/><Relationship Id="rId8" Type="http://schemas.openxmlformats.org/officeDocument/2006/relationships/image" Target="../media/image1101.png"/><Relationship Id="rId51" Type="http://schemas.openxmlformats.org/officeDocument/2006/relationships/customXml" Target="../ink/ink714.xml"/><Relationship Id="rId72" Type="http://schemas.openxmlformats.org/officeDocument/2006/relationships/customXml" Target="../ink/ink728.xml"/><Relationship Id="rId803" Type="http://schemas.openxmlformats.org/officeDocument/2006/relationships/customXml" Target="../ink/ink743.xml"/></Relationships>
</file>

<file path=ppt/slides/_rels/slide7.xml.rels><?xml version="1.0" encoding="UTF-8" standalone="yes"?>
<Relationships xmlns="http://schemas.openxmlformats.org/package/2006/relationships"><Relationship Id="rId769" Type="http://schemas.openxmlformats.org/officeDocument/2006/relationships/customXml" Target="../ink/ink770.xml"/><Relationship Id="rId934" Type="http://schemas.openxmlformats.org/officeDocument/2006/relationships/customXml" Target="../ink/ink901.xml"/><Relationship Id="rId976" Type="http://schemas.openxmlformats.org/officeDocument/2006/relationships/customXml" Target="../ink/ink939.xml"/><Relationship Id="rId21" Type="http://schemas.openxmlformats.org/officeDocument/2006/relationships/customXml" Target="../ink/ink760.xml"/><Relationship Id="rId1161" Type="http://schemas.openxmlformats.org/officeDocument/2006/relationships/customXml" Target="../ink/ink1110.xml"/><Relationship Id="rId836" Type="http://schemas.openxmlformats.org/officeDocument/2006/relationships/customXml" Target="../ink/ink803.xml"/><Relationship Id="rId878" Type="http://schemas.openxmlformats.org/officeDocument/2006/relationships/customXml" Target="../ink/ink845.xml"/><Relationship Id="rId1021" Type="http://schemas.openxmlformats.org/officeDocument/2006/relationships/customXml" Target="../ink/ink982.xml"/><Relationship Id="rId1063" Type="http://schemas.openxmlformats.org/officeDocument/2006/relationships/customXml" Target="../ink/ink1021.xml"/><Relationship Id="rId1119" Type="http://schemas.openxmlformats.org/officeDocument/2006/relationships/customXml" Target="../ink/ink1077.xml"/><Relationship Id="rId903" Type="http://schemas.openxmlformats.org/officeDocument/2006/relationships/customXml" Target="../ink/ink870.xml"/><Relationship Id="rId945" Type="http://schemas.openxmlformats.org/officeDocument/2006/relationships/customXml" Target="../ink/ink912.xml"/><Relationship Id="rId805" Type="http://schemas.openxmlformats.org/officeDocument/2006/relationships/customXml" Target="../ink/ink772.xml"/><Relationship Id="rId987" Type="http://schemas.openxmlformats.org/officeDocument/2006/relationships/customXml" Target="../ink/ink950.xml"/><Relationship Id="rId1130" Type="http://schemas.openxmlformats.org/officeDocument/2006/relationships/customXml" Target="../ink/ink1088.xml"/><Relationship Id="rId847" Type="http://schemas.openxmlformats.org/officeDocument/2006/relationships/customXml" Target="../ink/ink814.xml"/><Relationship Id="rId889" Type="http://schemas.openxmlformats.org/officeDocument/2006/relationships/customXml" Target="../ink/ink856.xml"/><Relationship Id="rId1032" Type="http://schemas.openxmlformats.org/officeDocument/2006/relationships/image" Target="../media/image212.png"/><Relationship Id="rId1074" Type="http://schemas.openxmlformats.org/officeDocument/2006/relationships/customXml" Target="../ink/ink1032.xml"/><Relationship Id="rId914" Type="http://schemas.openxmlformats.org/officeDocument/2006/relationships/customXml" Target="../ink/ink881.xml"/><Relationship Id="rId760" Type="http://schemas.openxmlformats.org/officeDocument/2006/relationships/image" Target="../media/image5991.png"/><Relationship Id="rId956" Type="http://schemas.openxmlformats.org/officeDocument/2006/relationships/customXml" Target="../ink/ink923.xml"/><Relationship Id="rId998" Type="http://schemas.openxmlformats.org/officeDocument/2006/relationships/customXml" Target="../ink/ink961.xml"/><Relationship Id="rId1141" Type="http://schemas.openxmlformats.org/officeDocument/2006/relationships/customXml" Target="../ink/ink1099.xml"/><Relationship Id="rId816" Type="http://schemas.openxmlformats.org/officeDocument/2006/relationships/customXml" Target="../ink/ink783.xml"/><Relationship Id="rId858" Type="http://schemas.openxmlformats.org/officeDocument/2006/relationships/customXml" Target="../ink/ink825.xml"/><Relationship Id="rId1001" Type="http://schemas.openxmlformats.org/officeDocument/2006/relationships/customXml" Target="../ink/ink964.xml"/><Relationship Id="rId1043" Type="http://schemas.openxmlformats.org/officeDocument/2006/relationships/customXml" Target="../ink/ink1001.xml"/><Relationship Id="rId85" Type="http://schemas.openxmlformats.org/officeDocument/2006/relationships/image" Target="../media/image7100.png"/><Relationship Id="rId925" Type="http://schemas.openxmlformats.org/officeDocument/2006/relationships/customXml" Target="../ink/ink892.xml"/><Relationship Id="rId1085" Type="http://schemas.openxmlformats.org/officeDocument/2006/relationships/customXml" Target="../ink/ink1043.xml"/><Relationship Id="rId12" Type="http://schemas.openxmlformats.org/officeDocument/2006/relationships/image" Target="../media/image1420.png"/><Relationship Id="rId967" Type="http://schemas.openxmlformats.org/officeDocument/2006/relationships/customXml" Target="../ink/ink933.xml"/><Relationship Id="rId1110" Type="http://schemas.openxmlformats.org/officeDocument/2006/relationships/customXml" Target="../ink/ink1068.xml"/><Relationship Id="rId1152" Type="http://schemas.openxmlformats.org/officeDocument/2006/relationships/image" Target="../media/image214.png"/><Relationship Id="rId771" Type="http://schemas.openxmlformats.org/officeDocument/2006/relationships/customXml" Target="../ink/ink771.xml"/><Relationship Id="rId827" Type="http://schemas.openxmlformats.org/officeDocument/2006/relationships/customXml" Target="../ink/ink794.xml"/><Relationship Id="rId869" Type="http://schemas.openxmlformats.org/officeDocument/2006/relationships/customXml" Target="../ink/ink836.xml"/><Relationship Id="rId1012" Type="http://schemas.openxmlformats.org/officeDocument/2006/relationships/customXml" Target="../ink/ink975.xml"/><Relationship Id="rId880" Type="http://schemas.openxmlformats.org/officeDocument/2006/relationships/customXml" Target="../ink/ink847.xml"/><Relationship Id="rId1054" Type="http://schemas.openxmlformats.org/officeDocument/2006/relationships/customXml" Target="../ink/ink1012.xml"/><Relationship Id="rId1096" Type="http://schemas.openxmlformats.org/officeDocument/2006/relationships/customXml" Target="../ink/ink1054.xml"/><Relationship Id="rId23" Type="http://schemas.openxmlformats.org/officeDocument/2006/relationships/customXml" Target="../ink/ink761.xml"/><Relationship Id="rId936" Type="http://schemas.openxmlformats.org/officeDocument/2006/relationships/customXml" Target="../ink/ink903.xml"/><Relationship Id="rId978" Type="http://schemas.openxmlformats.org/officeDocument/2006/relationships/customXml" Target="../ink/ink941.xml"/><Relationship Id="rId1121" Type="http://schemas.openxmlformats.org/officeDocument/2006/relationships/customXml" Target="../ink/ink1079.xml"/><Relationship Id="rId1163" Type="http://schemas.openxmlformats.org/officeDocument/2006/relationships/customXml" Target="../ink/ink1112.xml"/><Relationship Id="rId838" Type="http://schemas.openxmlformats.org/officeDocument/2006/relationships/customXml" Target="../ink/ink805.xml"/><Relationship Id="rId1023" Type="http://schemas.openxmlformats.org/officeDocument/2006/relationships/customXml" Target="../ink/ink983.xml"/><Relationship Id="rId1065" Type="http://schemas.openxmlformats.org/officeDocument/2006/relationships/customXml" Target="../ink/ink1023.xml"/><Relationship Id="rId891" Type="http://schemas.openxmlformats.org/officeDocument/2006/relationships/customXml" Target="../ink/ink858.xml"/><Relationship Id="rId905" Type="http://schemas.openxmlformats.org/officeDocument/2006/relationships/customXml" Target="../ink/ink872.xml"/><Relationship Id="rId947" Type="http://schemas.openxmlformats.org/officeDocument/2006/relationships/customXml" Target="../ink/ink914.xml"/><Relationship Id="rId989" Type="http://schemas.openxmlformats.org/officeDocument/2006/relationships/customXml" Target="../ink/ink952.xml"/><Relationship Id="rId1132" Type="http://schemas.openxmlformats.org/officeDocument/2006/relationships/customXml" Target="../ink/ink1090.xml"/><Relationship Id="rId807" Type="http://schemas.openxmlformats.org/officeDocument/2006/relationships/customXml" Target="../ink/ink774.xml"/><Relationship Id="rId849" Type="http://schemas.openxmlformats.org/officeDocument/2006/relationships/customXml" Target="../ink/ink816.xml"/><Relationship Id="rId1034" Type="http://schemas.openxmlformats.org/officeDocument/2006/relationships/customXml" Target="../ink/ink992.xml"/><Relationship Id="rId1076" Type="http://schemas.openxmlformats.org/officeDocument/2006/relationships/customXml" Target="../ink/ink1034.xml"/><Relationship Id="rId860" Type="http://schemas.openxmlformats.org/officeDocument/2006/relationships/customXml" Target="../ink/ink827.xml"/><Relationship Id="rId916" Type="http://schemas.openxmlformats.org/officeDocument/2006/relationships/customXml" Target="../ink/ink883.xml"/><Relationship Id="rId958" Type="http://schemas.openxmlformats.org/officeDocument/2006/relationships/customXml" Target="../ink/ink925.xml"/><Relationship Id="rId1101" Type="http://schemas.openxmlformats.org/officeDocument/2006/relationships/customXml" Target="../ink/ink1059.xml"/><Relationship Id="rId762" Type="http://schemas.openxmlformats.org/officeDocument/2006/relationships/customXml" Target="../ink/ink766.xml"/><Relationship Id="rId818" Type="http://schemas.openxmlformats.org/officeDocument/2006/relationships/customXml" Target="../ink/ink785.xml"/><Relationship Id="rId87" Type="http://schemas.openxmlformats.org/officeDocument/2006/relationships/image" Target="../media/image8100.png"/><Relationship Id="rId1003" Type="http://schemas.openxmlformats.org/officeDocument/2006/relationships/customXml" Target="../ink/ink966.xml"/><Relationship Id="rId1045" Type="http://schemas.openxmlformats.org/officeDocument/2006/relationships/customXml" Target="../ink/ink1003.xml"/><Relationship Id="rId1087" Type="http://schemas.openxmlformats.org/officeDocument/2006/relationships/customXml" Target="../ink/ink1045.xml"/><Relationship Id="rId871" Type="http://schemas.openxmlformats.org/officeDocument/2006/relationships/customXml" Target="../ink/ink838.xml"/><Relationship Id="rId927" Type="http://schemas.openxmlformats.org/officeDocument/2006/relationships/customXml" Target="../ink/ink894.xml"/><Relationship Id="rId969" Type="http://schemas.openxmlformats.org/officeDocument/2006/relationships/customXml" Target="../ink/ink934.xml"/><Relationship Id="rId1112" Type="http://schemas.openxmlformats.org/officeDocument/2006/relationships/customXml" Target="../ink/ink1070.xml"/><Relationship Id="rId14" Type="http://schemas.openxmlformats.org/officeDocument/2006/relationships/image" Target="../media/image1430.png"/><Relationship Id="rId1154" Type="http://schemas.openxmlformats.org/officeDocument/2006/relationships/customXml" Target="../ink/ink1103.xml"/><Relationship Id="rId731" Type="http://schemas.openxmlformats.org/officeDocument/2006/relationships/image" Target="../media/image6001.png"/><Relationship Id="rId829" Type="http://schemas.openxmlformats.org/officeDocument/2006/relationships/customXml" Target="../ink/ink796.xml"/><Relationship Id="rId980" Type="http://schemas.openxmlformats.org/officeDocument/2006/relationships/customXml" Target="../ink/ink943.xml"/><Relationship Id="rId1014" Type="http://schemas.openxmlformats.org/officeDocument/2006/relationships/customXml" Target="../ink/ink977.xml"/><Relationship Id="rId1056" Type="http://schemas.openxmlformats.org/officeDocument/2006/relationships/customXml" Target="../ink/ink1014.xml"/><Relationship Id="rId840" Type="http://schemas.openxmlformats.org/officeDocument/2006/relationships/customXml" Target="../ink/ink807.xml"/><Relationship Id="rId882" Type="http://schemas.openxmlformats.org/officeDocument/2006/relationships/customXml" Target="../ink/ink849.xml"/><Relationship Id="rId938" Type="http://schemas.openxmlformats.org/officeDocument/2006/relationships/customXml" Target="../ink/ink905.xml"/><Relationship Id="rId1098" Type="http://schemas.openxmlformats.org/officeDocument/2006/relationships/customXml" Target="../ink/ink1056.xml"/><Relationship Id="rId25" Type="http://schemas.openxmlformats.org/officeDocument/2006/relationships/customXml" Target="../ink/ink762.xml"/><Relationship Id="rId1123" Type="http://schemas.openxmlformats.org/officeDocument/2006/relationships/customXml" Target="../ink/ink1081.xml"/><Relationship Id="rId1165" Type="http://schemas.openxmlformats.org/officeDocument/2006/relationships/customXml" Target="../ink/ink1114.xml"/><Relationship Id="rId991" Type="http://schemas.openxmlformats.org/officeDocument/2006/relationships/customXml" Target="../ink/ink954.xml"/><Relationship Id="rId1025" Type="http://schemas.openxmlformats.org/officeDocument/2006/relationships/customXml" Target="../ink/ink984.xml"/><Relationship Id="rId1067" Type="http://schemas.openxmlformats.org/officeDocument/2006/relationships/customXml" Target="../ink/ink1025.xml"/><Relationship Id="rId851" Type="http://schemas.openxmlformats.org/officeDocument/2006/relationships/customXml" Target="../ink/ink818.xml"/><Relationship Id="rId893" Type="http://schemas.openxmlformats.org/officeDocument/2006/relationships/customXml" Target="../ink/ink860.xml"/><Relationship Id="rId907" Type="http://schemas.openxmlformats.org/officeDocument/2006/relationships/customXml" Target="../ink/ink874.xml"/><Relationship Id="rId949" Type="http://schemas.openxmlformats.org/officeDocument/2006/relationships/customXml" Target="../ink/ink916.xml"/><Relationship Id="rId1134" Type="http://schemas.openxmlformats.org/officeDocument/2006/relationships/customXml" Target="../ink/ink1092.xml"/><Relationship Id="rId809" Type="http://schemas.openxmlformats.org/officeDocument/2006/relationships/customXml" Target="../ink/ink776.xml"/><Relationship Id="rId960" Type="http://schemas.openxmlformats.org/officeDocument/2006/relationships/customXml" Target="../ink/ink927.xml"/><Relationship Id="rId1036" Type="http://schemas.openxmlformats.org/officeDocument/2006/relationships/customXml" Target="../ink/ink994.xml"/><Relationship Id="rId820" Type="http://schemas.openxmlformats.org/officeDocument/2006/relationships/customXml" Target="../ink/ink787.xml"/><Relationship Id="rId862" Type="http://schemas.openxmlformats.org/officeDocument/2006/relationships/customXml" Target="../ink/ink829.xml"/><Relationship Id="rId918" Type="http://schemas.openxmlformats.org/officeDocument/2006/relationships/customXml" Target="../ink/ink885.xml"/><Relationship Id="rId1078" Type="http://schemas.openxmlformats.org/officeDocument/2006/relationships/customXml" Target="../ink/ink1036.xml"/><Relationship Id="rId1103" Type="http://schemas.openxmlformats.org/officeDocument/2006/relationships/customXml" Target="../ink/ink1061.xml"/><Relationship Id="rId764" Type="http://schemas.openxmlformats.org/officeDocument/2006/relationships/image" Target="../media/image6031.png"/><Relationship Id="rId971" Type="http://schemas.openxmlformats.org/officeDocument/2006/relationships/customXml" Target="../ink/ink935.xml"/><Relationship Id="rId1005" Type="http://schemas.openxmlformats.org/officeDocument/2006/relationships/customXml" Target="../ink/ink968.xml"/><Relationship Id="rId89" Type="http://schemas.openxmlformats.org/officeDocument/2006/relationships/image" Target="../media/image9210.png"/><Relationship Id="rId831" Type="http://schemas.openxmlformats.org/officeDocument/2006/relationships/customXml" Target="../ink/ink798.xml"/><Relationship Id="rId873" Type="http://schemas.openxmlformats.org/officeDocument/2006/relationships/customXml" Target="../ink/ink840.xml"/><Relationship Id="rId1047" Type="http://schemas.openxmlformats.org/officeDocument/2006/relationships/customXml" Target="../ink/ink1005.xml"/><Relationship Id="rId1089" Type="http://schemas.openxmlformats.org/officeDocument/2006/relationships/customXml" Target="../ink/ink1047.xml"/><Relationship Id="rId16" Type="http://schemas.openxmlformats.org/officeDocument/2006/relationships/image" Target="../media/image1160.png"/><Relationship Id="rId929" Type="http://schemas.openxmlformats.org/officeDocument/2006/relationships/customXml" Target="../ink/ink896.xml"/><Relationship Id="rId1114" Type="http://schemas.openxmlformats.org/officeDocument/2006/relationships/customXml" Target="../ink/ink1072.xml"/><Relationship Id="rId1156" Type="http://schemas.openxmlformats.org/officeDocument/2006/relationships/customXml" Target="../ink/ink1105.xml"/><Relationship Id="rId940" Type="http://schemas.openxmlformats.org/officeDocument/2006/relationships/customXml" Target="../ink/ink907.xml"/><Relationship Id="rId982" Type="http://schemas.openxmlformats.org/officeDocument/2006/relationships/customXml" Target="../ink/ink945.xml"/><Relationship Id="rId1016" Type="http://schemas.openxmlformats.org/officeDocument/2006/relationships/customXml" Target="../ink/ink978.xml"/><Relationship Id="rId733" Type="http://schemas.openxmlformats.org/officeDocument/2006/relationships/image" Target="../media/image6012.png"/><Relationship Id="rId842" Type="http://schemas.openxmlformats.org/officeDocument/2006/relationships/customXml" Target="../ink/ink809.xml"/><Relationship Id="rId1058" Type="http://schemas.openxmlformats.org/officeDocument/2006/relationships/customXml" Target="../ink/ink1016.xml"/><Relationship Id="rId884" Type="http://schemas.openxmlformats.org/officeDocument/2006/relationships/customXml" Target="../ink/ink851.xml"/><Relationship Id="rId919" Type="http://schemas.openxmlformats.org/officeDocument/2006/relationships/customXml" Target="../ink/ink886.xml"/><Relationship Id="rId1090" Type="http://schemas.openxmlformats.org/officeDocument/2006/relationships/customXml" Target="../ink/ink1048.xml"/><Relationship Id="rId1104" Type="http://schemas.openxmlformats.org/officeDocument/2006/relationships/customXml" Target="../ink/ink1062.xml"/><Relationship Id="rId1125" Type="http://schemas.openxmlformats.org/officeDocument/2006/relationships/customXml" Target="../ink/ink1083.xml"/><Relationship Id="rId27" Type="http://schemas.openxmlformats.org/officeDocument/2006/relationships/customXml" Target="../ink/ink763.xml"/><Relationship Id="rId765" Type="http://schemas.openxmlformats.org/officeDocument/2006/relationships/customXml" Target="../ink/ink768.xml"/><Relationship Id="rId930" Type="http://schemas.openxmlformats.org/officeDocument/2006/relationships/customXml" Target="../ink/ink897.xml"/><Relationship Id="rId951" Type="http://schemas.openxmlformats.org/officeDocument/2006/relationships/customXml" Target="../ink/ink918.xml"/><Relationship Id="rId972" Type="http://schemas.openxmlformats.org/officeDocument/2006/relationships/image" Target="../media/image207.png"/><Relationship Id="rId993" Type="http://schemas.openxmlformats.org/officeDocument/2006/relationships/customXml" Target="../ink/ink956.xml"/><Relationship Id="rId1006" Type="http://schemas.openxmlformats.org/officeDocument/2006/relationships/customXml" Target="../ink/ink969.xml"/><Relationship Id="rId1167" Type="http://schemas.openxmlformats.org/officeDocument/2006/relationships/customXml" Target="../ink/ink1116.xml"/><Relationship Id="rId811" Type="http://schemas.openxmlformats.org/officeDocument/2006/relationships/customXml" Target="../ink/ink778.xml"/><Relationship Id="rId832" Type="http://schemas.openxmlformats.org/officeDocument/2006/relationships/customXml" Target="../ink/ink799.xml"/><Relationship Id="rId1027" Type="http://schemas.openxmlformats.org/officeDocument/2006/relationships/customXml" Target="../ink/ink986.xml"/><Relationship Id="rId1048" Type="http://schemas.openxmlformats.org/officeDocument/2006/relationships/customXml" Target="../ink/ink1006.xml"/><Relationship Id="rId1069" Type="http://schemas.openxmlformats.org/officeDocument/2006/relationships/customXml" Target="../ink/ink1027.xml"/><Relationship Id="rId853" Type="http://schemas.openxmlformats.org/officeDocument/2006/relationships/customXml" Target="../ink/ink820.xml"/><Relationship Id="rId874" Type="http://schemas.openxmlformats.org/officeDocument/2006/relationships/customXml" Target="../ink/ink841.xml"/><Relationship Id="rId895" Type="http://schemas.openxmlformats.org/officeDocument/2006/relationships/customXml" Target="../ink/ink862.xml"/><Relationship Id="rId909" Type="http://schemas.openxmlformats.org/officeDocument/2006/relationships/customXml" Target="../ink/ink876.xml"/><Relationship Id="rId1080" Type="http://schemas.openxmlformats.org/officeDocument/2006/relationships/customXml" Target="../ink/ink1038.xml"/><Relationship Id="rId1115" Type="http://schemas.openxmlformats.org/officeDocument/2006/relationships/customXml" Target="../ink/ink1073.xml"/><Relationship Id="rId1136" Type="http://schemas.openxmlformats.org/officeDocument/2006/relationships/customXml" Target="../ink/ink1094.xml"/><Relationship Id="rId17" Type="http://schemas.openxmlformats.org/officeDocument/2006/relationships/customXml" Target="../ink/ink758.xml"/><Relationship Id="rId920" Type="http://schemas.openxmlformats.org/officeDocument/2006/relationships/customXml" Target="../ink/ink887.xml"/><Relationship Id="rId941" Type="http://schemas.openxmlformats.org/officeDocument/2006/relationships/customXml" Target="../ink/ink908.xml"/><Relationship Id="rId962" Type="http://schemas.openxmlformats.org/officeDocument/2006/relationships/customXml" Target="../ink/ink929.xml"/><Relationship Id="rId983" Type="http://schemas.openxmlformats.org/officeDocument/2006/relationships/customXml" Target="../ink/ink946.xml"/><Relationship Id="rId1157" Type="http://schemas.openxmlformats.org/officeDocument/2006/relationships/customXml" Target="../ink/ink1106.xml"/><Relationship Id="rId822" Type="http://schemas.openxmlformats.org/officeDocument/2006/relationships/customXml" Target="../ink/ink789.xml"/><Relationship Id="rId1017" Type="http://schemas.openxmlformats.org/officeDocument/2006/relationships/customXml" Target="../ink/ink979.xml"/><Relationship Id="rId1038" Type="http://schemas.openxmlformats.org/officeDocument/2006/relationships/customXml" Target="../ink/ink996.xml"/><Relationship Id="rId1059" Type="http://schemas.openxmlformats.org/officeDocument/2006/relationships/customXml" Target="../ink/ink1017.xml"/><Relationship Id="rId91" Type="http://schemas.openxmlformats.org/officeDocument/2006/relationships/image" Target="../media/image10102.png"/><Relationship Id="rId1" Type="http://schemas.openxmlformats.org/officeDocument/2006/relationships/slideLayout" Target="../slideLayouts/slideLayout3.xml"/><Relationship Id="rId843" Type="http://schemas.openxmlformats.org/officeDocument/2006/relationships/customXml" Target="../ink/ink810.xml"/><Relationship Id="rId864" Type="http://schemas.openxmlformats.org/officeDocument/2006/relationships/customXml" Target="../ink/ink831.xml"/><Relationship Id="rId885" Type="http://schemas.openxmlformats.org/officeDocument/2006/relationships/customXml" Target="../ink/ink852.xml"/><Relationship Id="rId1070" Type="http://schemas.openxmlformats.org/officeDocument/2006/relationships/customXml" Target="../ink/ink1028.xml"/><Relationship Id="rId1091" Type="http://schemas.openxmlformats.org/officeDocument/2006/relationships/customXml" Target="../ink/ink1049.xml"/><Relationship Id="rId1105" Type="http://schemas.openxmlformats.org/officeDocument/2006/relationships/customXml" Target="../ink/ink1063.xml"/><Relationship Id="rId1126" Type="http://schemas.openxmlformats.org/officeDocument/2006/relationships/customXml" Target="../ink/ink1084.xml"/><Relationship Id="rId28" Type="http://schemas.openxmlformats.org/officeDocument/2006/relationships/image" Target="../media/image1120.png"/><Relationship Id="rId766" Type="http://schemas.openxmlformats.org/officeDocument/2006/relationships/image" Target="../media/image6041.png"/><Relationship Id="rId910" Type="http://schemas.openxmlformats.org/officeDocument/2006/relationships/customXml" Target="../ink/ink877.xml"/><Relationship Id="rId931" Type="http://schemas.openxmlformats.org/officeDocument/2006/relationships/customXml" Target="../ink/ink898.xml"/><Relationship Id="rId952" Type="http://schemas.openxmlformats.org/officeDocument/2006/relationships/customXml" Target="../ink/ink919.xml"/><Relationship Id="rId812" Type="http://schemas.openxmlformats.org/officeDocument/2006/relationships/customXml" Target="../ink/ink779.xml"/><Relationship Id="rId973" Type="http://schemas.openxmlformats.org/officeDocument/2006/relationships/customXml" Target="../ink/ink936.xml"/><Relationship Id="rId994" Type="http://schemas.openxmlformats.org/officeDocument/2006/relationships/customXml" Target="../ink/ink957.xml"/><Relationship Id="rId1007" Type="http://schemas.openxmlformats.org/officeDocument/2006/relationships/customXml" Target="../ink/ink970.xml"/><Relationship Id="rId1028" Type="http://schemas.openxmlformats.org/officeDocument/2006/relationships/customXml" Target="../ink/ink987.xml"/><Relationship Id="rId1049" Type="http://schemas.openxmlformats.org/officeDocument/2006/relationships/customXml" Target="../ink/ink1007.xml"/><Relationship Id="rId833" Type="http://schemas.openxmlformats.org/officeDocument/2006/relationships/customXml" Target="../ink/ink800.xml"/><Relationship Id="rId854" Type="http://schemas.openxmlformats.org/officeDocument/2006/relationships/customXml" Target="../ink/ink821.xml"/><Relationship Id="rId875" Type="http://schemas.openxmlformats.org/officeDocument/2006/relationships/customXml" Target="../ink/ink842.xml"/><Relationship Id="rId896" Type="http://schemas.openxmlformats.org/officeDocument/2006/relationships/customXml" Target="../ink/ink863.xml"/><Relationship Id="rId1060" Type="http://schemas.openxmlformats.org/officeDocument/2006/relationships/customXml" Target="../ink/ink1018.xml"/><Relationship Id="rId1081" Type="http://schemas.openxmlformats.org/officeDocument/2006/relationships/customXml" Target="../ink/ink1039.xml"/><Relationship Id="rId1116" Type="http://schemas.openxmlformats.org/officeDocument/2006/relationships/customXml" Target="../ink/ink1074.xml"/><Relationship Id="rId18" Type="http://schemas.openxmlformats.org/officeDocument/2006/relationships/image" Target="../media/image1170.png"/><Relationship Id="rId900" Type="http://schemas.openxmlformats.org/officeDocument/2006/relationships/customXml" Target="../ink/ink867.xml"/><Relationship Id="rId921" Type="http://schemas.openxmlformats.org/officeDocument/2006/relationships/customXml" Target="../ink/ink888.xml"/><Relationship Id="rId942" Type="http://schemas.openxmlformats.org/officeDocument/2006/relationships/customXml" Target="../ink/ink909.xml"/><Relationship Id="rId1137" Type="http://schemas.openxmlformats.org/officeDocument/2006/relationships/customXml" Target="../ink/ink1095.xml"/><Relationship Id="rId1158" Type="http://schemas.openxmlformats.org/officeDocument/2006/relationships/customXml" Target="../ink/ink1107.xml"/><Relationship Id="rId735" Type="http://schemas.openxmlformats.org/officeDocument/2006/relationships/image" Target="../media/image6021.png"/><Relationship Id="rId963" Type="http://schemas.openxmlformats.org/officeDocument/2006/relationships/customXml" Target="../ink/ink930.xml"/><Relationship Id="rId984" Type="http://schemas.openxmlformats.org/officeDocument/2006/relationships/customXml" Target="../ink/ink947.xml"/><Relationship Id="rId1018" Type="http://schemas.openxmlformats.org/officeDocument/2006/relationships/customXml" Target="../ink/ink980.xml"/><Relationship Id="rId1039" Type="http://schemas.openxmlformats.org/officeDocument/2006/relationships/customXml" Target="../ink/ink997.xml"/><Relationship Id="rId823" Type="http://schemas.openxmlformats.org/officeDocument/2006/relationships/customXml" Target="../ink/ink790.xml"/><Relationship Id="rId844" Type="http://schemas.openxmlformats.org/officeDocument/2006/relationships/customXml" Target="../ink/ink811.xml"/><Relationship Id="rId865" Type="http://schemas.openxmlformats.org/officeDocument/2006/relationships/customXml" Target="../ink/ink832.xml"/><Relationship Id="rId886" Type="http://schemas.openxmlformats.org/officeDocument/2006/relationships/customXml" Target="../ink/ink853.xml"/><Relationship Id="rId1050" Type="http://schemas.openxmlformats.org/officeDocument/2006/relationships/customXml" Target="../ink/ink1008.xml"/><Relationship Id="rId2" Type="http://schemas.openxmlformats.org/officeDocument/2006/relationships/notesSlide" Target="../notesSlides/notesSlide7.xml"/><Relationship Id="rId29" Type="http://schemas.openxmlformats.org/officeDocument/2006/relationships/customXml" Target="../ink/ink764.xml"/><Relationship Id="rId911" Type="http://schemas.openxmlformats.org/officeDocument/2006/relationships/customXml" Target="../ink/ink878.xml"/><Relationship Id="rId932" Type="http://schemas.openxmlformats.org/officeDocument/2006/relationships/customXml" Target="../ink/ink899.xml"/><Relationship Id="rId1071" Type="http://schemas.openxmlformats.org/officeDocument/2006/relationships/customXml" Target="../ink/ink1029.xml"/><Relationship Id="rId1092" Type="http://schemas.openxmlformats.org/officeDocument/2006/relationships/customXml" Target="../ink/ink1050.xml"/><Relationship Id="rId1106" Type="http://schemas.openxmlformats.org/officeDocument/2006/relationships/customXml" Target="../ink/ink1064.xml"/><Relationship Id="rId1127" Type="http://schemas.openxmlformats.org/officeDocument/2006/relationships/customXml" Target="../ink/ink1085.xml"/><Relationship Id="rId767" Type="http://schemas.openxmlformats.org/officeDocument/2006/relationships/customXml" Target="../ink/ink769.xml"/><Relationship Id="rId953" Type="http://schemas.openxmlformats.org/officeDocument/2006/relationships/customXml" Target="../ink/ink920.xml"/><Relationship Id="rId974" Type="http://schemas.openxmlformats.org/officeDocument/2006/relationships/customXml" Target="../ink/ink937.xml"/><Relationship Id="rId995" Type="http://schemas.openxmlformats.org/officeDocument/2006/relationships/customXml" Target="../ink/ink958.xml"/><Relationship Id="rId1008" Type="http://schemas.openxmlformats.org/officeDocument/2006/relationships/customXml" Target="../ink/ink971.xml"/><Relationship Id="rId1029" Type="http://schemas.openxmlformats.org/officeDocument/2006/relationships/customXml" Target="../ink/ink988.xml"/><Relationship Id="rId813" Type="http://schemas.openxmlformats.org/officeDocument/2006/relationships/customXml" Target="../ink/ink780.xml"/><Relationship Id="rId834" Type="http://schemas.openxmlformats.org/officeDocument/2006/relationships/customXml" Target="../ink/ink801.xml"/><Relationship Id="rId855" Type="http://schemas.openxmlformats.org/officeDocument/2006/relationships/customXml" Target="../ink/ink822.xml"/><Relationship Id="rId876" Type="http://schemas.openxmlformats.org/officeDocument/2006/relationships/customXml" Target="../ink/ink843.xml"/><Relationship Id="rId1040" Type="http://schemas.openxmlformats.org/officeDocument/2006/relationships/customXml" Target="../ink/ink998.xml"/><Relationship Id="rId19" Type="http://schemas.openxmlformats.org/officeDocument/2006/relationships/customXml" Target="../ink/ink759.xml"/><Relationship Id="rId897" Type="http://schemas.openxmlformats.org/officeDocument/2006/relationships/customXml" Target="../ink/ink864.xml"/><Relationship Id="rId901" Type="http://schemas.openxmlformats.org/officeDocument/2006/relationships/customXml" Target="../ink/ink868.xml"/><Relationship Id="rId922" Type="http://schemas.openxmlformats.org/officeDocument/2006/relationships/customXml" Target="../ink/ink889.xml"/><Relationship Id="rId1061" Type="http://schemas.openxmlformats.org/officeDocument/2006/relationships/customXml" Target="../ink/ink1019.xml"/><Relationship Id="rId1082" Type="http://schemas.openxmlformats.org/officeDocument/2006/relationships/customXml" Target="../ink/ink1040.xml"/><Relationship Id="rId1117" Type="http://schemas.openxmlformats.org/officeDocument/2006/relationships/customXml" Target="../ink/ink1075.xml"/><Relationship Id="rId1138" Type="http://schemas.openxmlformats.org/officeDocument/2006/relationships/customXml" Target="../ink/ink1096.xml"/><Relationship Id="rId1159" Type="http://schemas.openxmlformats.org/officeDocument/2006/relationships/customXml" Target="../ink/ink1108.xml"/><Relationship Id="rId943" Type="http://schemas.openxmlformats.org/officeDocument/2006/relationships/customXml" Target="../ink/ink910.xml"/><Relationship Id="rId964" Type="http://schemas.openxmlformats.org/officeDocument/2006/relationships/customXml" Target="../ink/ink931.xml"/><Relationship Id="rId985" Type="http://schemas.openxmlformats.org/officeDocument/2006/relationships/customXml" Target="../ink/ink948.xml"/><Relationship Id="rId1019" Type="http://schemas.openxmlformats.org/officeDocument/2006/relationships/customXml" Target="../ink/ink981.xml"/><Relationship Id="rId105" Type="http://schemas.openxmlformats.org/officeDocument/2006/relationships/image" Target="../media/image1710.png"/><Relationship Id="rId824" Type="http://schemas.openxmlformats.org/officeDocument/2006/relationships/customXml" Target="../ink/ink791.xml"/><Relationship Id="rId845" Type="http://schemas.openxmlformats.org/officeDocument/2006/relationships/customXml" Target="../ink/ink812.xml"/><Relationship Id="rId866" Type="http://schemas.openxmlformats.org/officeDocument/2006/relationships/customXml" Target="../ink/ink833.xml"/><Relationship Id="rId1030" Type="http://schemas.openxmlformats.org/officeDocument/2006/relationships/customXml" Target="../ink/ink989.xml"/><Relationship Id="rId3" Type="http://schemas.openxmlformats.org/officeDocument/2006/relationships/customXml" Target="../ink/ink754.xml"/><Relationship Id="rId887" Type="http://schemas.openxmlformats.org/officeDocument/2006/relationships/customXml" Target="../ink/ink854.xml"/><Relationship Id="rId1051" Type="http://schemas.openxmlformats.org/officeDocument/2006/relationships/customXml" Target="../ink/ink1009.xml"/><Relationship Id="rId1072" Type="http://schemas.openxmlformats.org/officeDocument/2006/relationships/customXml" Target="../ink/ink1030.xml"/><Relationship Id="rId1093" Type="http://schemas.openxmlformats.org/officeDocument/2006/relationships/customXml" Target="../ink/ink1051.xml"/><Relationship Id="rId1107" Type="http://schemas.openxmlformats.org/officeDocument/2006/relationships/customXml" Target="../ink/ink1065.xml"/><Relationship Id="rId1128" Type="http://schemas.openxmlformats.org/officeDocument/2006/relationships/customXml" Target="../ink/ink1086.xml"/><Relationship Id="rId768" Type="http://schemas.openxmlformats.org/officeDocument/2006/relationships/image" Target="../media/image6051.png"/><Relationship Id="rId912" Type="http://schemas.openxmlformats.org/officeDocument/2006/relationships/customXml" Target="../ink/ink879.xml"/><Relationship Id="rId933" Type="http://schemas.openxmlformats.org/officeDocument/2006/relationships/customXml" Target="../ink/ink900.xml"/><Relationship Id="rId954" Type="http://schemas.openxmlformats.org/officeDocument/2006/relationships/customXml" Target="../ink/ink921.xml"/><Relationship Id="rId975" Type="http://schemas.openxmlformats.org/officeDocument/2006/relationships/customXml" Target="../ink/ink938.xml"/><Relationship Id="rId996" Type="http://schemas.openxmlformats.org/officeDocument/2006/relationships/customXml" Target="../ink/ink959.xml"/><Relationship Id="rId1009" Type="http://schemas.openxmlformats.org/officeDocument/2006/relationships/customXml" Target="../ink/ink972.xml"/><Relationship Id="rId1160" Type="http://schemas.openxmlformats.org/officeDocument/2006/relationships/customXml" Target="../ink/ink1109.xml"/><Relationship Id="rId20" Type="http://schemas.openxmlformats.org/officeDocument/2006/relationships/image" Target="../media/image1083.png"/><Relationship Id="rId814" Type="http://schemas.openxmlformats.org/officeDocument/2006/relationships/customXml" Target="../ink/ink781.xml"/><Relationship Id="rId835" Type="http://schemas.openxmlformats.org/officeDocument/2006/relationships/customXml" Target="../ink/ink802.xml"/><Relationship Id="rId856" Type="http://schemas.openxmlformats.org/officeDocument/2006/relationships/customXml" Target="../ink/ink823.xml"/><Relationship Id="rId83" Type="http://schemas.openxmlformats.org/officeDocument/2006/relationships/image" Target="../media/image6102.png"/><Relationship Id="rId877" Type="http://schemas.openxmlformats.org/officeDocument/2006/relationships/customXml" Target="../ink/ink844.xml"/><Relationship Id="rId898" Type="http://schemas.openxmlformats.org/officeDocument/2006/relationships/customXml" Target="../ink/ink865.xml"/><Relationship Id="rId1020" Type="http://schemas.openxmlformats.org/officeDocument/2006/relationships/image" Target="../media/image209.png"/><Relationship Id="rId1041" Type="http://schemas.openxmlformats.org/officeDocument/2006/relationships/customXml" Target="../ink/ink999.xml"/><Relationship Id="rId1062" Type="http://schemas.openxmlformats.org/officeDocument/2006/relationships/customXml" Target="../ink/ink1020.xml"/><Relationship Id="rId1083" Type="http://schemas.openxmlformats.org/officeDocument/2006/relationships/customXml" Target="../ink/ink1041.xml"/><Relationship Id="rId1118" Type="http://schemas.openxmlformats.org/officeDocument/2006/relationships/customXml" Target="../ink/ink1076.xml"/><Relationship Id="rId1139" Type="http://schemas.openxmlformats.org/officeDocument/2006/relationships/customXml" Target="../ink/ink1097.xml"/><Relationship Id="rId902" Type="http://schemas.openxmlformats.org/officeDocument/2006/relationships/customXml" Target="../ink/ink869.xml"/><Relationship Id="rId923" Type="http://schemas.openxmlformats.org/officeDocument/2006/relationships/customXml" Target="../ink/ink890.xml"/><Relationship Id="rId944" Type="http://schemas.openxmlformats.org/officeDocument/2006/relationships/customXml" Target="../ink/ink911.xml"/><Relationship Id="rId965" Type="http://schemas.openxmlformats.org/officeDocument/2006/relationships/customXml" Target="../ink/ink932.xml"/><Relationship Id="rId986" Type="http://schemas.openxmlformats.org/officeDocument/2006/relationships/customXml" Target="../ink/ink949.xml"/><Relationship Id="rId1150" Type="http://schemas.openxmlformats.org/officeDocument/2006/relationships/image" Target="../media/image213.png"/><Relationship Id="rId10" Type="http://schemas.openxmlformats.org/officeDocument/2006/relationships/image" Target="../media/image1410.png"/><Relationship Id="rId804" Type="http://schemas.openxmlformats.org/officeDocument/2006/relationships/image" Target="../media/image5352.png"/><Relationship Id="rId825" Type="http://schemas.openxmlformats.org/officeDocument/2006/relationships/customXml" Target="../ink/ink792.xml"/><Relationship Id="rId846" Type="http://schemas.openxmlformats.org/officeDocument/2006/relationships/customXml" Target="../ink/ink813.xml"/><Relationship Id="rId867" Type="http://schemas.openxmlformats.org/officeDocument/2006/relationships/customXml" Target="../ink/ink834.xml"/><Relationship Id="rId888" Type="http://schemas.openxmlformats.org/officeDocument/2006/relationships/customXml" Target="../ink/ink855.xml"/><Relationship Id="rId1010" Type="http://schemas.openxmlformats.org/officeDocument/2006/relationships/customXml" Target="../ink/ink973.xml"/><Relationship Id="rId1031" Type="http://schemas.openxmlformats.org/officeDocument/2006/relationships/customXml" Target="../ink/ink990.xml"/><Relationship Id="rId1052" Type="http://schemas.openxmlformats.org/officeDocument/2006/relationships/customXml" Target="../ink/ink1010.xml"/><Relationship Id="rId1073" Type="http://schemas.openxmlformats.org/officeDocument/2006/relationships/customXml" Target="../ink/ink1031.xml"/><Relationship Id="rId1094" Type="http://schemas.openxmlformats.org/officeDocument/2006/relationships/customXml" Target="../ink/ink1052.xml"/><Relationship Id="rId1108" Type="http://schemas.openxmlformats.org/officeDocument/2006/relationships/customXml" Target="../ink/ink1066.xml"/><Relationship Id="rId1129" Type="http://schemas.openxmlformats.org/officeDocument/2006/relationships/customXml" Target="../ink/ink1087.xml"/><Relationship Id="rId4" Type="http://schemas.openxmlformats.org/officeDocument/2006/relationships/image" Target="../media/image1220.png"/><Relationship Id="rId913" Type="http://schemas.openxmlformats.org/officeDocument/2006/relationships/customXml" Target="../ink/ink880.xml"/><Relationship Id="rId955" Type="http://schemas.openxmlformats.org/officeDocument/2006/relationships/customXml" Target="../ink/ink922.xml"/><Relationship Id="rId1140" Type="http://schemas.openxmlformats.org/officeDocument/2006/relationships/customXml" Target="../ink/ink1098.xml"/><Relationship Id="rId815" Type="http://schemas.openxmlformats.org/officeDocument/2006/relationships/customXml" Target="../ink/ink782.xml"/><Relationship Id="rId997" Type="http://schemas.openxmlformats.org/officeDocument/2006/relationships/customXml" Target="../ink/ink960.xml"/><Relationship Id="rId857" Type="http://schemas.openxmlformats.org/officeDocument/2006/relationships/customXml" Target="../ink/ink824.xml"/><Relationship Id="rId899" Type="http://schemas.openxmlformats.org/officeDocument/2006/relationships/customXml" Target="../ink/ink866.xml"/><Relationship Id="rId1000" Type="http://schemas.openxmlformats.org/officeDocument/2006/relationships/customXml" Target="../ink/ink963.xml"/><Relationship Id="rId1042" Type="http://schemas.openxmlformats.org/officeDocument/2006/relationships/customXml" Target="../ink/ink1000.xml"/><Relationship Id="rId1084" Type="http://schemas.openxmlformats.org/officeDocument/2006/relationships/customXml" Target="../ink/ink1042.xml"/><Relationship Id="rId924" Type="http://schemas.openxmlformats.org/officeDocument/2006/relationships/customXml" Target="../ink/ink891.xml"/><Relationship Id="rId966" Type="http://schemas.openxmlformats.org/officeDocument/2006/relationships/image" Target="../media/image204.png"/><Relationship Id="rId11" Type="http://schemas.openxmlformats.org/officeDocument/2006/relationships/customXml" Target="../ink/ink755.xml"/><Relationship Id="rId770" Type="http://schemas.openxmlformats.org/officeDocument/2006/relationships/image" Target="../media/image6061.png"/><Relationship Id="rId1151" Type="http://schemas.openxmlformats.org/officeDocument/2006/relationships/customXml" Target="../ink/ink1101.xml"/><Relationship Id="rId826" Type="http://schemas.openxmlformats.org/officeDocument/2006/relationships/customXml" Target="../ink/ink793.xml"/><Relationship Id="rId868" Type="http://schemas.openxmlformats.org/officeDocument/2006/relationships/customXml" Target="../ink/ink835.xml"/><Relationship Id="rId1011" Type="http://schemas.openxmlformats.org/officeDocument/2006/relationships/customXml" Target="../ink/ink974.xml"/><Relationship Id="rId1053" Type="http://schemas.openxmlformats.org/officeDocument/2006/relationships/customXml" Target="../ink/ink1011.xml"/><Relationship Id="rId1109" Type="http://schemas.openxmlformats.org/officeDocument/2006/relationships/customXml" Target="../ink/ink1067.xml"/><Relationship Id="rId935" Type="http://schemas.openxmlformats.org/officeDocument/2006/relationships/customXml" Target="../ink/ink902.xml"/><Relationship Id="rId1095" Type="http://schemas.openxmlformats.org/officeDocument/2006/relationships/customXml" Target="../ink/ink1053.xml"/><Relationship Id="rId22" Type="http://schemas.openxmlformats.org/officeDocument/2006/relationships/image" Target="../media/image1092.png"/><Relationship Id="rId977" Type="http://schemas.openxmlformats.org/officeDocument/2006/relationships/customXml" Target="../ink/ink940.xml"/><Relationship Id="rId1120" Type="http://schemas.openxmlformats.org/officeDocument/2006/relationships/customXml" Target="../ink/ink1078.xml"/><Relationship Id="rId1162" Type="http://schemas.openxmlformats.org/officeDocument/2006/relationships/customXml" Target="../ink/ink1111.xml"/><Relationship Id="rId837" Type="http://schemas.openxmlformats.org/officeDocument/2006/relationships/customXml" Target="../ink/ink804.xml"/><Relationship Id="rId879" Type="http://schemas.openxmlformats.org/officeDocument/2006/relationships/customXml" Target="../ink/ink846.xml"/><Relationship Id="rId1022" Type="http://schemas.openxmlformats.org/officeDocument/2006/relationships/image" Target="../media/image210.png"/><Relationship Id="rId890" Type="http://schemas.openxmlformats.org/officeDocument/2006/relationships/customXml" Target="../ink/ink857.xml"/><Relationship Id="rId904" Type="http://schemas.openxmlformats.org/officeDocument/2006/relationships/customXml" Target="../ink/ink871.xml"/><Relationship Id="rId1064" Type="http://schemas.openxmlformats.org/officeDocument/2006/relationships/customXml" Target="../ink/ink1022.xml"/><Relationship Id="rId946" Type="http://schemas.openxmlformats.org/officeDocument/2006/relationships/customXml" Target="../ink/ink913.xml"/><Relationship Id="rId988" Type="http://schemas.openxmlformats.org/officeDocument/2006/relationships/customXml" Target="../ink/ink951.xml"/><Relationship Id="rId1131" Type="http://schemas.openxmlformats.org/officeDocument/2006/relationships/customXml" Target="../ink/ink1089.xml"/><Relationship Id="rId33" Type="http://schemas.openxmlformats.org/officeDocument/2006/relationships/image" Target="../media/image1220.png"/><Relationship Id="rId806" Type="http://schemas.openxmlformats.org/officeDocument/2006/relationships/customXml" Target="../ink/ink773.xml"/><Relationship Id="rId848" Type="http://schemas.openxmlformats.org/officeDocument/2006/relationships/customXml" Target="../ink/ink815.xml"/><Relationship Id="rId1033" Type="http://schemas.openxmlformats.org/officeDocument/2006/relationships/customXml" Target="../ink/ink991.xml"/><Relationship Id="rId915" Type="http://schemas.openxmlformats.org/officeDocument/2006/relationships/customXml" Target="../ink/ink882.xml"/><Relationship Id="rId1075" Type="http://schemas.openxmlformats.org/officeDocument/2006/relationships/customXml" Target="../ink/ink1033.xml"/><Relationship Id="rId6" Type="http://schemas.openxmlformats.org/officeDocument/2006/relationships/image" Target="../media/image1230.png"/><Relationship Id="rId957" Type="http://schemas.openxmlformats.org/officeDocument/2006/relationships/customXml" Target="../ink/ink924.xml"/><Relationship Id="rId999" Type="http://schemas.openxmlformats.org/officeDocument/2006/relationships/customXml" Target="../ink/ink962.xml"/><Relationship Id="rId1100" Type="http://schemas.openxmlformats.org/officeDocument/2006/relationships/customXml" Target="../ink/ink1058.xml"/><Relationship Id="rId1142" Type="http://schemas.openxmlformats.org/officeDocument/2006/relationships/customXml" Target="../ink/ink1100.xml"/><Relationship Id="rId761" Type="http://schemas.openxmlformats.org/officeDocument/2006/relationships/customXml" Target="../ink/ink765.xml"/><Relationship Id="rId817" Type="http://schemas.openxmlformats.org/officeDocument/2006/relationships/customXml" Target="../ink/ink784.xml"/><Relationship Id="rId859" Type="http://schemas.openxmlformats.org/officeDocument/2006/relationships/customXml" Target="../ink/ink826.xml"/><Relationship Id="rId1002" Type="http://schemas.openxmlformats.org/officeDocument/2006/relationships/customXml" Target="../ink/ink965.xml"/><Relationship Id="rId870" Type="http://schemas.openxmlformats.org/officeDocument/2006/relationships/customXml" Target="../ink/ink837.xml"/><Relationship Id="rId1044" Type="http://schemas.openxmlformats.org/officeDocument/2006/relationships/customXml" Target="../ink/ink1002.xml"/><Relationship Id="rId1086" Type="http://schemas.openxmlformats.org/officeDocument/2006/relationships/customXml" Target="../ink/ink1044.xml"/><Relationship Id="rId13" Type="http://schemas.openxmlformats.org/officeDocument/2006/relationships/customXml" Target="../ink/ink756.xml"/><Relationship Id="rId926" Type="http://schemas.openxmlformats.org/officeDocument/2006/relationships/customXml" Target="../ink/ink893.xml"/><Relationship Id="rId968" Type="http://schemas.openxmlformats.org/officeDocument/2006/relationships/image" Target="../media/image205.png"/><Relationship Id="rId1111" Type="http://schemas.openxmlformats.org/officeDocument/2006/relationships/customXml" Target="../ink/ink1069.xml"/><Relationship Id="rId1153" Type="http://schemas.openxmlformats.org/officeDocument/2006/relationships/customXml" Target="../ink/ink1102.xml"/><Relationship Id="rId828" Type="http://schemas.openxmlformats.org/officeDocument/2006/relationships/customXml" Target="../ink/ink795.xml"/><Relationship Id="rId1013" Type="http://schemas.openxmlformats.org/officeDocument/2006/relationships/customXml" Target="../ink/ink976.xml"/><Relationship Id="rId1055" Type="http://schemas.openxmlformats.org/officeDocument/2006/relationships/customXml" Target="../ink/ink1013.xml"/><Relationship Id="rId1097" Type="http://schemas.openxmlformats.org/officeDocument/2006/relationships/customXml" Target="../ink/ink1055.xml"/><Relationship Id="rId881" Type="http://schemas.openxmlformats.org/officeDocument/2006/relationships/customXml" Target="../ink/ink848.xml"/><Relationship Id="rId937" Type="http://schemas.openxmlformats.org/officeDocument/2006/relationships/customXml" Target="../ink/ink904.xml"/><Relationship Id="rId979" Type="http://schemas.openxmlformats.org/officeDocument/2006/relationships/customXml" Target="../ink/ink942.xml"/><Relationship Id="rId1122" Type="http://schemas.openxmlformats.org/officeDocument/2006/relationships/customXml" Target="../ink/ink1080.xml"/><Relationship Id="rId24" Type="http://schemas.openxmlformats.org/officeDocument/2006/relationships/image" Target="../media/image1101.png"/><Relationship Id="rId839" Type="http://schemas.openxmlformats.org/officeDocument/2006/relationships/customXml" Target="../ink/ink806.xml"/><Relationship Id="rId990" Type="http://schemas.openxmlformats.org/officeDocument/2006/relationships/customXml" Target="../ink/ink953.xml"/><Relationship Id="rId1164" Type="http://schemas.openxmlformats.org/officeDocument/2006/relationships/customXml" Target="../ink/ink1113.xml"/><Relationship Id="rId1024" Type="http://schemas.openxmlformats.org/officeDocument/2006/relationships/image" Target="../media/image211.png"/><Relationship Id="rId1066" Type="http://schemas.openxmlformats.org/officeDocument/2006/relationships/customXml" Target="../ink/ink1024.xml"/><Relationship Id="rId850" Type="http://schemas.openxmlformats.org/officeDocument/2006/relationships/customXml" Target="../ink/ink817.xml"/><Relationship Id="rId892" Type="http://schemas.openxmlformats.org/officeDocument/2006/relationships/customXml" Target="../ink/ink859.xml"/><Relationship Id="rId906" Type="http://schemas.openxmlformats.org/officeDocument/2006/relationships/customXml" Target="../ink/ink873.xml"/><Relationship Id="rId948" Type="http://schemas.openxmlformats.org/officeDocument/2006/relationships/customXml" Target="../ink/ink915.xml"/><Relationship Id="rId1133" Type="http://schemas.openxmlformats.org/officeDocument/2006/relationships/customXml" Target="../ink/ink1091.xml"/><Relationship Id="rId808" Type="http://schemas.openxmlformats.org/officeDocument/2006/relationships/customXml" Target="../ink/ink775.xml"/><Relationship Id="rId35" Type="http://schemas.openxmlformats.org/officeDocument/2006/relationships/image" Target="../media/image1230.png"/><Relationship Id="rId1035" Type="http://schemas.openxmlformats.org/officeDocument/2006/relationships/customXml" Target="../ink/ink993.xml"/><Relationship Id="rId1077" Type="http://schemas.openxmlformats.org/officeDocument/2006/relationships/customXml" Target="../ink/ink1035.xml"/><Relationship Id="rId8" Type="http://schemas.openxmlformats.org/officeDocument/2006/relationships/image" Target="../media/image1240.png"/><Relationship Id="rId861" Type="http://schemas.openxmlformats.org/officeDocument/2006/relationships/customXml" Target="../ink/ink828.xml"/><Relationship Id="rId917" Type="http://schemas.openxmlformats.org/officeDocument/2006/relationships/customXml" Target="../ink/ink884.xml"/><Relationship Id="rId959" Type="http://schemas.openxmlformats.org/officeDocument/2006/relationships/customXml" Target="../ink/ink926.xml"/><Relationship Id="rId1102" Type="http://schemas.openxmlformats.org/officeDocument/2006/relationships/customXml" Target="../ink/ink1060.xml"/><Relationship Id="rId763" Type="http://schemas.openxmlformats.org/officeDocument/2006/relationships/customXml" Target="../ink/ink767.xml"/><Relationship Id="rId819" Type="http://schemas.openxmlformats.org/officeDocument/2006/relationships/customXml" Target="../ink/ink786.xml"/><Relationship Id="rId970" Type="http://schemas.openxmlformats.org/officeDocument/2006/relationships/image" Target="../media/image206.png"/><Relationship Id="rId1004" Type="http://schemas.openxmlformats.org/officeDocument/2006/relationships/customXml" Target="../ink/ink967.xml"/><Relationship Id="rId1046" Type="http://schemas.openxmlformats.org/officeDocument/2006/relationships/customXml" Target="../ink/ink1004.xml"/><Relationship Id="rId830" Type="http://schemas.openxmlformats.org/officeDocument/2006/relationships/customXml" Target="../ink/ink797.xml"/><Relationship Id="rId872" Type="http://schemas.openxmlformats.org/officeDocument/2006/relationships/customXml" Target="../ink/ink839.xml"/><Relationship Id="rId928" Type="http://schemas.openxmlformats.org/officeDocument/2006/relationships/customXml" Target="../ink/ink895.xml"/><Relationship Id="rId1088" Type="http://schemas.openxmlformats.org/officeDocument/2006/relationships/customXml" Target="../ink/ink1046.xml"/><Relationship Id="rId15" Type="http://schemas.openxmlformats.org/officeDocument/2006/relationships/customXml" Target="../ink/ink757.xml"/><Relationship Id="rId1113" Type="http://schemas.openxmlformats.org/officeDocument/2006/relationships/customXml" Target="../ink/ink1071.xml"/><Relationship Id="rId1155" Type="http://schemas.openxmlformats.org/officeDocument/2006/relationships/customXml" Target="../ink/ink1104.xml"/><Relationship Id="rId981" Type="http://schemas.openxmlformats.org/officeDocument/2006/relationships/customXml" Target="../ink/ink944.xml"/><Relationship Id="rId1015" Type="http://schemas.openxmlformats.org/officeDocument/2006/relationships/image" Target="../media/image208.png"/><Relationship Id="rId1057" Type="http://schemas.openxmlformats.org/officeDocument/2006/relationships/customXml" Target="../ink/ink1015.xml"/><Relationship Id="rId841" Type="http://schemas.openxmlformats.org/officeDocument/2006/relationships/customXml" Target="../ink/ink808.xml"/><Relationship Id="rId883" Type="http://schemas.openxmlformats.org/officeDocument/2006/relationships/customXml" Target="../ink/ink850.xml"/><Relationship Id="rId1099" Type="http://schemas.openxmlformats.org/officeDocument/2006/relationships/customXml" Target="../ink/ink1057.xml"/><Relationship Id="rId26" Type="http://schemas.openxmlformats.org/officeDocument/2006/relationships/image" Target="../media/image1110.png"/><Relationship Id="rId939" Type="http://schemas.openxmlformats.org/officeDocument/2006/relationships/customXml" Target="../ink/ink906.xml"/><Relationship Id="rId1124" Type="http://schemas.openxmlformats.org/officeDocument/2006/relationships/customXml" Target="../ink/ink1082.xml"/><Relationship Id="rId1166" Type="http://schemas.openxmlformats.org/officeDocument/2006/relationships/customXml" Target="../ink/ink1115.xml"/><Relationship Id="rId950" Type="http://schemas.openxmlformats.org/officeDocument/2006/relationships/customXml" Target="../ink/ink917.xml"/><Relationship Id="rId992" Type="http://schemas.openxmlformats.org/officeDocument/2006/relationships/customXml" Target="../ink/ink955.xml"/><Relationship Id="rId1026" Type="http://schemas.openxmlformats.org/officeDocument/2006/relationships/customXml" Target="../ink/ink985.xml"/><Relationship Id="rId810" Type="http://schemas.openxmlformats.org/officeDocument/2006/relationships/customXml" Target="../ink/ink777.xml"/><Relationship Id="rId852" Type="http://schemas.openxmlformats.org/officeDocument/2006/relationships/customXml" Target="../ink/ink819.xml"/><Relationship Id="rId908" Type="http://schemas.openxmlformats.org/officeDocument/2006/relationships/customXml" Target="../ink/ink875.xml"/><Relationship Id="rId1068" Type="http://schemas.openxmlformats.org/officeDocument/2006/relationships/customXml" Target="../ink/ink1026.xml"/><Relationship Id="rId894" Type="http://schemas.openxmlformats.org/officeDocument/2006/relationships/customXml" Target="../ink/ink861.xml"/><Relationship Id="rId1135" Type="http://schemas.openxmlformats.org/officeDocument/2006/relationships/customXml" Target="../ink/ink1093.xml"/><Relationship Id="rId961" Type="http://schemas.openxmlformats.org/officeDocument/2006/relationships/customXml" Target="../ink/ink928.xml"/><Relationship Id="rId37" Type="http://schemas.openxmlformats.org/officeDocument/2006/relationships/image" Target="../media/image1240.png"/><Relationship Id="rId821" Type="http://schemas.openxmlformats.org/officeDocument/2006/relationships/customXml" Target="../ink/ink788.xml"/><Relationship Id="rId863" Type="http://schemas.openxmlformats.org/officeDocument/2006/relationships/customXml" Target="../ink/ink830.xml"/><Relationship Id="rId1037" Type="http://schemas.openxmlformats.org/officeDocument/2006/relationships/customXml" Target="../ink/ink995.xml"/><Relationship Id="rId1079" Type="http://schemas.openxmlformats.org/officeDocument/2006/relationships/customXml" Target="../ink/ink1037.xml"/></Relationships>
</file>

<file path=ppt/slides/_rels/slide8.xml.rels><?xml version="1.0" encoding="UTF-8" standalone="yes"?>
<Relationships xmlns="http://schemas.openxmlformats.org/package/2006/relationships"><Relationship Id="rId26" Type="http://schemas.openxmlformats.org/officeDocument/2006/relationships/customXml" Target="../ink/ink1118.xml"/><Relationship Id="rId42" Type="http://schemas.openxmlformats.org/officeDocument/2006/relationships/customXml" Target="../ink/ink1126.xml"/><Relationship Id="rId47" Type="http://schemas.openxmlformats.org/officeDocument/2006/relationships/image" Target="../media/image6402.png"/><Relationship Id="rId63" Type="http://schemas.openxmlformats.org/officeDocument/2006/relationships/customXml" Target="../ink/ink1137.xml"/><Relationship Id="rId68" Type="http://schemas.openxmlformats.org/officeDocument/2006/relationships/image" Target="../media/image6492.png"/><Relationship Id="rId84" Type="http://schemas.openxmlformats.org/officeDocument/2006/relationships/image" Target="../media/image5490.png"/><Relationship Id="rId89" Type="http://schemas.openxmlformats.org/officeDocument/2006/relationships/customXml" Target="../ink/ink1150.xml"/><Relationship Id="rId133" Type="http://schemas.openxmlformats.org/officeDocument/2006/relationships/customXml" Target="../ink/ink1170.xml"/><Relationship Id="rId138" Type="http://schemas.openxmlformats.org/officeDocument/2006/relationships/customXml" Target="../ink/ink1175.xml"/><Relationship Id="rId107" Type="http://schemas.openxmlformats.org/officeDocument/2006/relationships/customXml" Target="../ink/ink1160.xml"/><Relationship Id="rId32" Type="http://schemas.openxmlformats.org/officeDocument/2006/relationships/customXml" Target="../ink/ink1121.xml"/><Relationship Id="rId37" Type="http://schemas.openxmlformats.org/officeDocument/2006/relationships/image" Target="../media/image6352.png"/><Relationship Id="rId53" Type="http://schemas.openxmlformats.org/officeDocument/2006/relationships/image" Target="../media/image5452.png"/><Relationship Id="rId58" Type="http://schemas.openxmlformats.org/officeDocument/2006/relationships/image" Target="../media/image6441.png"/><Relationship Id="rId74" Type="http://schemas.openxmlformats.org/officeDocument/2006/relationships/image" Target="../media/image6521.png"/><Relationship Id="rId79" Type="http://schemas.openxmlformats.org/officeDocument/2006/relationships/customXml" Target="../ink/ink1145.xml"/><Relationship Id="rId102" Type="http://schemas.openxmlformats.org/officeDocument/2006/relationships/image" Target="../media/image6541.png"/><Relationship Id="rId123" Type="http://schemas.openxmlformats.org/officeDocument/2006/relationships/customXml" Target="../ink/ink1164.xml"/><Relationship Id="rId128" Type="http://schemas.openxmlformats.org/officeDocument/2006/relationships/image" Target="../media/image1200.png"/><Relationship Id="rId144" Type="http://schemas.openxmlformats.org/officeDocument/2006/relationships/customXml" Target="../ink/ink1181.xml"/><Relationship Id="rId805" Type="http://schemas.openxmlformats.org/officeDocument/2006/relationships/customXml" Target="../ink/ink1186.xml"/><Relationship Id="rId90" Type="http://schemas.openxmlformats.org/officeDocument/2006/relationships/image" Target="../media/image5870.png"/><Relationship Id="rId95" Type="http://schemas.openxmlformats.org/officeDocument/2006/relationships/customXml" Target="../ink/ink1153.xml"/><Relationship Id="rId27" Type="http://schemas.openxmlformats.org/officeDocument/2006/relationships/image" Target="../media/image1092.png"/><Relationship Id="rId43" Type="http://schemas.openxmlformats.org/officeDocument/2006/relationships/image" Target="../media/image6382.png"/><Relationship Id="rId48" Type="http://schemas.openxmlformats.org/officeDocument/2006/relationships/customXml" Target="../ink/ink1129.xml"/><Relationship Id="rId64" Type="http://schemas.openxmlformats.org/officeDocument/2006/relationships/image" Target="../media/image6471.png"/><Relationship Id="rId69" Type="http://schemas.openxmlformats.org/officeDocument/2006/relationships/customXml" Target="../ink/ink1140.xml"/><Relationship Id="rId118" Type="http://schemas.openxmlformats.org/officeDocument/2006/relationships/image" Target="../media/image1220.png"/><Relationship Id="rId134" Type="http://schemas.openxmlformats.org/officeDocument/2006/relationships/customXml" Target="../ink/ink1171.xml"/><Relationship Id="rId139" Type="http://schemas.openxmlformats.org/officeDocument/2006/relationships/customXml" Target="../ink/ink1176.xml"/><Relationship Id="rId80" Type="http://schemas.openxmlformats.org/officeDocument/2006/relationships/image" Target="../media/image5400.png"/><Relationship Id="rId85" Type="http://schemas.openxmlformats.org/officeDocument/2006/relationships/customXml" Target="../ink/ink1148.xml"/><Relationship Id="rId33" Type="http://schemas.openxmlformats.org/officeDocument/2006/relationships/image" Target="../media/image1120.png"/><Relationship Id="rId38" Type="http://schemas.openxmlformats.org/officeDocument/2006/relationships/customXml" Target="../ink/ink1124.xml"/><Relationship Id="rId59" Type="http://schemas.openxmlformats.org/officeDocument/2006/relationships/customXml" Target="../ink/ink1135.xml"/><Relationship Id="rId103" Type="http://schemas.openxmlformats.org/officeDocument/2006/relationships/customXml" Target="../ink/ink1157.xml"/><Relationship Id="rId108" Type="http://schemas.openxmlformats.org/officeDocument/2006/relationships/customXml" Target="../ink/ink1161.xml"/><Relationship Id="rId124" Type="http://schemas.openxmlformats.org/officeDocument/2006/relationships/image" Target="../media/image1180.png"/><Relationship Id="rId129" Type="http://schemas.openxmlformats.org/officeDocument/2006/relationships/customXml" Target="../ink/ink1167.xml"/><Relationship Id="rId54" Type="http://schemas.openxmlformats.org/officeDocument/2006/relationships/customXml" Target="../ink/ink1132.xml"/><Relationship Id="rId70" Type="http://schemas.openxmlformats.org/officeDocument/2006/relationships/image" Target="../media/image6502.png"/><Relationship Id="rId75" Type="http://schemas.openxmlformats.org/officeDocument/2006/relationships/customXml" Target="../ink/ink1143.xml"/><Relationship Id="rId91" Type="http://schemas.openxmlformats.org/officeDocument/2006/relationships/customXml" Target="../ink/ink1151.xml"/><Relationship Id="rId96" Type="http://schemas.openxmlformats.org/officeDocument/2006/relationships/image" Target="../media/image5900.png"/><Relationship Id="rId140" Type="http://schemas.openxmlformats.org/officeDocument/2006/relationships/customXml" Target="../ink/ink1177.xml"/><Relationship Id="rId145" Type="http://schemas.openxmlformats.org/officeDocument/2006/relationships/customXml" Target="../ink/ink1182.xml"/><Relationship Id="rId806" Type="http://schemas.openxmlformats.org/officeDocument/2006/relationships/customXml" Target="../ink/ink1187.xml"/><Relationship Id="rId1" Type="http://schemas.openxmlformats.org/officeDocument/2006/relationships/slideLayout" Target="../slideLayouts/slideLayout3.xml"/><Relationship Id="rId28" Type="http://schemas.openxmlformats.org/officeDocument/2006/relationships/customXml" Target="../ink/ink1119.xml"/><Relationship Id="rId49" Type="http://schemas.openxmlformats.org/officeDocument/2006/relationships/image" Target="../media/image6414.png"/><Relationship Id="rId119" Type="http://schemas.openxmlformats.org/officeDocument/2006/relationships/customXml" Target="../ink/ink1162.xml"/><Relationship Id="rId44" Type="http://schemas.openxmlformats.org/officeDocument/2006/relationships/customXml" Target="../ink/ink1127.xml"/><Relationship Id="rId60" Type="http://schemas.openxmlformats.org/officeDocument/2006/relationships/image" Target="../media/image6451.png"/><Relationship Id="rId65" Type="http://schemas.openxmlformats.org/officeDocument/2006/relationships/customXml" Target="../ink/ink1138.xml"/><Relationship Id="rId81" Type="http://schemas.openxmlformats.org/officeDocument/2006/relationships/customXml" Target="../ink/ink1146.xml"/><Relationship Id="rId86" Type="http://schemas.openxmlformats.org/officeDocument/2006/relationships/image" Target="../media/image5850.png"/><Relationship Id="rId130" Type="http://schemas.openxmlformats.org/officeDocument/2006/relationships/image" Target="../media/image1210.png"/><Relationship Id="rId135" Type="http://schemas.openxmlformats.org/officeDocument/2006/relationships/customXml" Target="../ink/ink1172.xml"/><Relationship Id="rId39" Type="http://schemas.openxmlformats.org/officeDocument/2006/relationships/image" Target="../media/image6362.png"/><Relationship Id="rId18" Type="http://schemas.openxmlformats.org/officeDocument/2006/relationships/image" Target="../media/image1160.png"/><Relationship Id="rId109" Type="http://schemas.openxmlformats.org/officeDocument/2006/relationships/image" Target="../media/image6561.png"/><Relationship Id="rId34" Type="http://schemas.openxmlformats.org/officeDocument/2006/relationships/customXml" Target="../ink/ink1122.xml"/><Relationship Id="rId50" Type="http://schemas.openxmlformats.org/officeDocument/2006/relationships/customXml" Target="../ink/ink1130.xml"/><Relationship Id="rId55" Type="http://schemas.openxmlformats.org/officeDocument/2006/relationships/customXml" Target="../ink/ink1133.xml"/><Relationship Id="rId76" Type="http://schemas.openxmlformats.org/officeDocument/2006/relationships/image" Target="../media/image6531.png"/><Relationship Id="rId97" Type="http://schemas.openxmlformats.org/officeDocument/2006/relationships/customXml" Target="../ink/ink1154.xml"/><Relationship Id="rId104" Type="http://schemas.openxmlformats.org/officeDocument/2006/relationships/image" Target="../media/image6551.png"/><Relationship Id="rId120" Type="http://schemas.openxmlformats.org/officeDocument/2006/relationships/image" Target="../media/image1230.png"/><Relationship Id="rId125" Type="http://schemas.openxmlformats.org/officeDocument/2006/relationships/customXml" Target="../ink/ink1165.xml"/><Relationship Id="rId141" Type="http://schemas.openxmlformats.org/officeDocument/2006/relationships/customXml" Target="../ink/ink1178.xml"/><Relationship Id="rId146" Type="http://schemas.openxmlformats.org/officeDocument/2006/relationships/customXml" Target="../ink/ink1183.xml"/><Relationship Id="rId807" Type="http://schemas.openxmlformats.org/officeDocument/2006/relationships/customXml" Target="../ink/ink1188.xml"/><Relationship Id="rId71" Type="http://schemas.openxmlformats.org/officeDocument/2006/relationships/customXml" Target="../ink/ink1141.xml"/><Relationship Id="rId92" Type="http://schemas.openxmlformats.org/officeDocument/2006/relationships/image" Target="../media/image5880.png"/><Relationship Id="rId2" Type="http://schemas.openxmlformats.org/officeDocument/2006/relationships/notesSlide" Target="../notesSlides/notesSlide8.xml"/><Relationship Id="rId29" Type="http://schemas.openxmlformats.org/officeDocument/2006/relationships/image" Target="../media/image1101.png"/><Relationship Id="rId40" Type="http://schemas.openxmlformats.org/officeDocument/2006/relationships/customXml" Target="../ink/ink1125.xml"/><Relationship Id="rId45" Type="http://schemas.openxmlformats.org/officeDocument/2006/relationships/image" Target="../media/image6392.png"/><Relationship Id="rId66" Type="http://schemas.openxmlformats.org/officeDocument/2006/relationships/image" Target="../media/image6481.png"/><Relationship Id="rId87" Type="http://schemas.openxmlformats.org/officeDocument/2006/relationships/customXml" Target="../ink/ink1149.xml"/><Relationship Id="rId131" Type="http://schemas.openxmlformats.org/officeDocument/2006/relationships/customXml" Target="../ink/ink1168.xml"/><Relationship Id="rId136" Type="http://schemas.openxmlformats.org/officeDocument/2006/relationships/customXml" Target="../ink/ink1173.xml"/><Relationship Id="rId61" Type="http://schemas.openxmlformats.org/officeDocument/2006/relationships/customXml" Target="../ink/ink1136.xml"/><Relationship Id="rId82" Type="http://schemas.openxmlformats.org/officeDocument/2006/relationships/image" Target="../media/image5411.png"/><Relationship Id="rId30" Type="http://schemas.openxmlformats.org/officeDocument/2006/relationships/customXml" Target="../ink/ink1120.xml"/><Relationship Id="rId35" Type="http://schemas.openxmlformats.org/officeDocument/2006/relationships/image" Target="../media/image6342.png"/><Relationship Id="rId56" Type="http://schemas.openxmlformats.org/officeDocument/2006/relationships/image" Target="../media/image6431.png"/><Relationship Id="rId77" Type="http://schemas.openxmlformats.org/officeDocument/2006/relationships/customXml" Target="../ink/ink1144.xml"/><Relationship Id="rId100" Type="http://schemas.openxmlformats.org/officeDocument/2006/relationships/image" Target="../media/image5920.png"/><Relationship Id="rId105" Type="http://schemas.openxmlformats.org/officeDocument/2006/relationships/customXml" Target="../ink/ink1158.xml"/><Relationship Id="rId14" Type="http://schemas.openxmlformats.org/officeDocument/2006/relationships/image" Target="../media/image1130.png"/><Relationship Id="rId126" Type="http://schemas.openxmlformats.org/officeDocument/2006/relationships/image" Target="../media/image1190.png"/><Relationship Id="rId147" Type="http://schemas.openxmlformats.org/officeDocument/2006/relationships/customXml" Target="../ink/ink1184.xml"/><Relationship Id="rId808" Type="http://schemas.openxmlformats.org/officeDocument/2006/relationships/customXml" Target="../ink/ink1189.xml"/><Relationship Id="rId51" Type="http://schemas.openxmlformats.org/officeDocument/2006/relationships/image" Target="../media/image6422.png"/><Relationship Id="rId72" Type="http://schemas.openxmlformats.org/officeDocument/2006/relationships/image" Target="../media/image6512.png"/><Relationship Id="rId93" Type="http://schemas.openxmlformats.org/officeDocument/2006/relationships/customXml" Target="../ink/ink1152.xml"/><Relationship Id="rId98" Type="http://schemas.openxmlformats.org/officeDocument/2006/relationships/image" Target="../media/image5911.png"/><Relationship Id="rId121" Type="http://schemas.openxmlformats.org/officeDocument/2006/relationships/customXml" Target="../ink/ink1163.xml"/><Relationship Id="rId142" Type="http://schemas.openxmlformats.org/officeDocument/2006/relationships/customXml" Target="../ink/ink1179.xml"/><Relationship Id="rId3" Type="http://schemas.openxmlformats.org/officeDocument/2006/relationships/customXml" Target="../ink/ink1117.xml"/><Relationship Id="rId25" Type="http://schemas.openxmlformats.org/officeDocument/2006/relationships/image" Target="../media/image1083.png"/><Relationship Id="rId46" Type="http://schemas.openxmlformats.org/officeDocument/2006/relationships/customXml" Target="../ink/ink1128.xml"/><Relationship Id="rId67" Type="http://schemas.openxmlformats.org/officeDocument/2006/relationships/customXml" Target="../ink/ink1139.xml"/><Relationship Id="rId137" Type="http://schemas.openxmlformats.org/officeDocument/2006/relationships/customXml" Target="../ink/ink1174.xml"/><Relationship Id="rId41" Type="http://schemas.openxmlformats.org/officeDocument/2006/relationships/image" Target="../media/image6372.png"/><Relationship Id="rId62" Type="http://schemas.openxmlformats.org/officeDocument/2006/relationships/image" Target="../media/image6461.png"/><Relationship Id="rId83" Type="http://schemas.openxmlformats.org/officeDocument/2006/relationships/customXml" Target="../ink/ink1147.xml"/><Relationship Id="rId88" Type="http://schemas.openxmlformats.org/officeDocument/2006/relationships/image" Target="../media/image5860.png"/><Relationship Id="rId132" Type="http://schemas.openxmlformats.org/officeDocument/2006/relationships/customXml" Target="../ink/ink1169.xml"/><Relationship Id="rId20" Type="http://schemas.openxmlformats.org/officeDocument/2006/relationships/image" Target="../media/image151.png"/><Relationship Id="rId111" Type="http://schemas.openxmlformats.org/officeDocument/2006/relationships/image" Target="../media/image6571.png"/><Relationship Id="rId36" Type="http://schemas.openxmlformats.org/officeDocument/2006/relationships/customXml" Target="../ink/ink1123.xml"/><Relationship Id="rId57" Type="http://schemas.openxmlformats.org/officeDocument/2006/relationships/customXml" Target="../ink/ink1134.xml"/><Relationship Id="rId106" Type="http://schemas.openxmlformats.org/officeDocument/2006/relationships/customXml" Target="../ink/ink1159.xml"/><Relationship Id="rId127" Type="http://schemas.openxmlformats.org/officeDocument/2006/relationships/customXml" Target="../ink/ink1166.xml"/><Relationship Id="rId31" Type="http://schemas.openxmlformats.org/officeDocument/2006/relationships/image" Target="../media/image1110.png"/><Relationship Id="rId52" Type="http://schemas.openxmlformats.org/officeDocument/2006/relationships/customXml" Target="../ink/ink1131.xml"/><Relationship Id="rId73" Type="http://schemas.openxmlformats.org/officeDocument/2006/relationships/customXml" Target="../ink/ink1142.xml"/><Relationship Id="rId78" Type="http://schemas.openxmlformats.org/officeDocument/2006/relationships/image" Target="../media/image5380.png"/><Relationship Id="rId94" Type="http://schemas.openxmlformats.org/officeDocument/2006/relationships/image" Target="../media/image5890.png"/><Relationship Id="rId99" Type="http://schemas.openxmlformats.org/officeDocument/2006/relationships/customXml" Target="../ink/ink1155.xml"/><Relationship Id="rId101" Type="http://schemas.openxmlformats.org/officeDocument/2006/relationships/customXml" Target="../ink/ink1156.xml"/><Relationship Id="rId122" Type="http://schemas.openxmlformats.org/officeDocument/2006/relationships/image" Target="../media/image1240.png"/><Relationship Id="rId143" Type="http://schemas.openxmlformats.org/officeDocument/2006/relationships/customXml" Target="../ink/ink1180.xml"/><Relationship Id="rId148" Type="http://schemas.openxmlformats.org/officeDocument/2006/relationships/customXml" Target="../ink/ink1185.xml"/><Relationship Id="rId804" Type="http://schemas.openxmlformats.org/officeDocument/2006/relationships/image" Target="../media/image1170.png"/></Relationships>
</file>

<file path=ppt/slides/_rels/slide9.xml.rels><?xml version="1.0" encoding="UTF-8" standalone="yes"?>
<Relationships xmlns="http://schemas.openxmlformats.org/package/2006/relationships"><Relationship Id="rId117" Type="http://schemas.openxmlformats.org/officeDocument/2006/relationships/image" Target="../media/image167.png"/><Relationship Id="rId63" Type="http://schemas.openxmlformats.org/officeDocument/2006/relationships/image" Target="../media/image6512.png"/><Relationship Id="rId191" Type="http://schemas.openxmlformats.org/officeDocument/2006/relationships/customXml" Target="../ink/ink1201.xml"/><Relationship Id="rId205" Type="http://schemas.openxmlformats.org/officeDocument/2006/relationships/customXml" Target="../ink/ink1212.xml"/><Relationship Id="rId226" Type="http://schemas.openxmlformats.org/officeDocument/2006/relationships/customXml" Target="../ink/ink1233.xml"/><Relationship Id="rId247" Type="http://schemas.openxmlformats.org/officeDocument/2006/relationships/customXml" Target="../ink/ink1254.xml"/><Relationship Id="rId107" Type="http://schemas.openxmlformats.org/officeDocument/2006/relationships/image" Target="../media/image162.png"/><Relationship Id="rId268" Type="http://schemas.openxmlformats.org/officeDocument/2006/relationships/customXml" Target="../ink/ink1275.xml"/><Relationship Id="rId32" Type="http://schemas.openxmlformats.org/officeDocument/2006/relationships/customXml" Target="../ink/ink1194.xml"/><Relationship Id="rId53" Type="http://schemas.openxmlformats.org/officeDocument/2006/relationships/image" Target="../media/image6461.png"/><Relationship Id="rId11" Type="http://schemas.openxmlformats.org/officeDocument/2006/relationships/image" Target="../media/image1190.png"/><Relationship Id="rId123" Type="http://schemas.openxmlformats.org/officeDocument/2006/relationships/image" Target="../media/image170.png"/><Relationship Id="rId181" Type="http://schemas.openxmlformats.org/officeDocument/2006/relationships/image" Target="../media/image6342.png"/><Relationship Id="rId186" Type="http://schemas.openxmlformats.org/officeDocument/2006/relationships/customXml" Target="../ink/ink1198.xml"/><Relationship Id="rId5" Type="http://schemas.openxmlformats.org/officeDocument/2006/relationships/image" Target="../media/image1130.png"/><Relationship Id="rId216" Type="http://schemas.openxmlformats.org/officeDocument/2006/relationships/customXml" Target="../ink/ink1223.xml"/><Relationship Id="rId237" Type="http://schemas.openxmlformats.org/officeDocument/2006/relationships/customXml" Target="../ink/ink1244.xml"/><Relationship Id="rId165" Type="http://schemas.openxmlformats.org/officeDocument/2006/relationships/image" Target="../media/image217.png"/><Relationship Id="rId211" Type="http://schemas.openxmlformats.org/officeDocument/2006/relationships/customXml" Target="../ink/ink1218.xml"/><Relationship Id="rId232" Type="http://schemas.openxmlformats.org/officeDocument/2006/relationships/customXml" Target="../ink/ink1239.xml"/><Relationship Id="rId253" Type="http://schemas.openxmlformats.org/officeDocument/2006/relationships/customXml" Target="../ink/ink1260.xml"/><Relationship Id="rId258" Type="http://schemas.openxmlformats.org/officeDocument/2006/relationships/customXml" Target="../ink/ink1265.xml"/><Relationship Id="rId27" Type="http://schemas.openxmlformats.org/officeDocument/2006/relationships/image" Target="../media/image1092.png"/><Relationship Id="rId43" Type="http://schemas.openxmlformats.org/officeDocument/2006/relationships/image" Target="../media/image1240.png"/><Relationship Id="rId113" Type="http://schemas.openxmlformats.org/officeDocument/2006/relationships/image" Target="../media/image165.png"/><Relationship Id="rId139" Type="http://schemas.openxmlformats.org/officeDocument/2006/relationships/image" Target="../media/image203.png"/><Relationship Id="rId192" Type="http://schemas.openxmlformats.org/officeDocument/2006/relationships/customXml" Target="../ink/ink1202.xml"/><Relationship Id="rId197" Type="http://schemas.openxmlformats.org/officeDocument/2006/relationships/image" Target="../media/image5452.png"/><Relationship Id="rId206" Type="http://schemas.openxmlformats.org/officeDocument/2006/relationships/customXml" Target="../ink/ink1213.xml"/><Relationship Id="rId227" Type="http://schemas.openxmlformats.org/officeDocument/2006/relationships/customXml" Target="../ink/ink1234.xml"/><Relationship Id="rId171" Type="http://schemas.openxmlformats.org/officeDocument/2006/relationships/image" Target="../media/image220.png"/><Relationship Id="rId201" Type="http://schemas.openxmlformats.org/officeDocument/2006/relationships/customXml" Target="../ink/ink1208.xml"/><Relationship Id="rId222" Type="http://schemas.openxmlformats.org/officeDocument/2006/relationships/customXml" Target="../ink/ink1229.xml"/><Relationship Id="rId243" Type="http://schemas.openxmlformats.org/officeDocument/2006/relationships/customXml" Target="../ink/ink1250.xml"/><Relationship Id="rId248" Type="http://schemas.openxmlformats.org/officeDocument/2006/relationships/customXml" Target="../ink/ink1255.xml"/><Relationship Id="rId264" Type="http://schemas.openxmlformats.org/officeDocument/2006/relationships/customXml" Target="../ink/ink1271.xml"/><Relationship Id="rId33" Type="http://schemas.openxmlformats.org/officeDocument/2006/relationships/image" Target="../media/image1120.png"/><Relationship Id="rId38" Type="http://schemas.openxmlformats.org/officeDocument/2006/relationships/image" Target="../media/image6402.png"/><Relationship Id="rId59" Type="http://schemas.openxmlformats.org/officeDocument/2006/relationships/image" Target="../media/image6492.png"/><Relationship Id="rId129" Type="http://schemas.openxmlformats.org/officeDocument/2006/relationships/image" Target="../media/image194.png"/><Relationship Id="rId182" Type="http://schemas.openxmlformats.org/officeDocument/2006/relationships/customXml" Target="../ink/ink1196.xml"/><Relationship Id="rId187" Type="http://schemas.openxmlformats.org/officeDocument/2006/relationships/image" Target="../media/image6372.png"/><Relationship Id="rId217" Type="http://schemas.openxmlformats.org/officeDocument/2006/relationships/customXml" Target="../ink/ink1224.xml"/><Relationship Id="rId1" Type="http://schemas.openxmlformats.org/officeDocument/2006/relationships/slideLayout" Target="../slideLayouts/slideLayout3.xml"/><Relationship Id="rId212" Type="http://schemas.openxmlformats.org/officeDocument/2006/relationships/customXml" Target="../ink/ink1219.xml"/><Relationship Id="rId233" Type="http://schemas.openxmlformats.org/officeDocument/2006/relationships/customXml" Target="../ink/ink1240.xml"/><Relationship Id="rId238" Type="http://schemas.openxmlformats.org/officeDocument/2006/relationships/customXml" Target="../ink/ink1245.xml"/><Relationship Id="rId254" Type="http://schemas.openxmlformats.org/officeDocument/2006/relationships/customXml" Target="../ink/ink1261.xml"/><Relationship Id="rId259" Type="http://schemas.openxmlformats.org/officeDocument/2006/relationships/customXml" Target="../ink/ink1266.xml"/><Relationship Id="rId28" Type="http://schemas.openxmlformats.org/officeDocument/2006/relationships/customXml" Target="../ink/ink1192.xml"/><Relationship Id="rId49" Type="http://schemas.openxmlformats.org/officeDocument/2006/relationships/image" Target="../media/image6441.png"/><Relationship Id="rId119" Type="http://schemas.openxmlformats.org/officeDocument/2006/relationships/image" Target="../media/image168.png"/><Relationship Id="rId198" Type="http://schemas.openxmlformats.org/officeDocument/2006/relationships/customXml" Target="../ink/ink1205.xml"/><Relationship Id="rId135" Type="http://schemas.openxmlformats.org/officeDocument/2006/relationships/image" Target="../media/image201.png"/><Relationship Id="rId193" Type="http://schemas.openxmlformats.org/officeDocument/2006/relationships/image" Target="../media/image6414.png"/><Relationship Id="rId202" Type="http://schemas.openxmlformats.org/officeDocument/2006/relationships/customXml" Target="../ink/ink1209.xml"/><Relationship Id="rId207" Type="http://schemas.openxmlformats.org/officeDocument/2006/relationships/customXml" Target="../ink/ink1214.xml"/><Relationship Id="rId223" Type="http://schemas.openxmlformats.org/officeDocument/2006/relationships/customXml" Target="../ink/ink1230.xml"/><Relationship Id="rId228" Type="http://schemas.openxmlformats.org/officeDocument/2006/relationships/customXml" Target="../ink/ink1235.xml"/><Relationship Id="rId244" Type="http://schemas.openxmlformats.org/officeDocument/2006/relationships/customXml" Target="../ink/ink1251.xml"/><Relationship Id="rId249" Type="http://schemas.openxmlformats.org/officeDocument/2006/relationships/customXml" Target="../ink/ink1256.xml"/><Relationship Id="rId13" Type="http://schemas.openxmlformats.org/officeDocument/2006/relationships/image" Target="../media/image1200.png"/><Relationship Id="rId39" Type="http://schemas.openxmlformats.org/officeDocument/2006/relationships/image" Target="../media/image1220.png"/><Relationship Id="rId109" Type="http://schemas.openxmlformats.org/officeDocument/2006/relationships/image" Target="../media/image163.png"/><Relationship Id="rId260" Type="http://schemas.openxmlformats.org/officeDocument/2006/relationships/customXml" Target="../ink/ink1267.xml"/><Relationship Id="rId265" Type="http://schemas.openxmlformats.org/officeDocument/2006/relationships/customXml" Target="../ink/ink1272.xml"/><Relationship Id="rId34" Type="http://schemas.openxmlformats.org/officeDocument/2006/relationships/customXml" Target="../ink/ink1195.xml"/><Relationship Id="rId188" Type="http://schemas.openxmlformats.org/officeDocument/2006/relationships/customXml" Target="../ink/ink1199.xml"/><Relationship Id="rId55" Type="http://schemas.openxmlformats.org/officeDocument/2006/relationships/image" Target="../media/image6471.png"/><Relationship Id="rId125" Type="http://schemas.openxmlformats.org/officeDocument/2006/relationships/image" Target="../media/image171.png"/><Relationship Id="rId141" Type="http://schemas.openxmlformats.org/officeDocument/2006/relationships/image" Target="../media/image215.png"/><Relationship Id="rId167" Type="http://schemas.openxmlformats.org/officeDocument/2006/relationships/image" Target="../media/image218.png"/><Relationship Id="rId183" Type="http://schemas.openxmlformats.org/officeDocument/2006/relationships/image" Target="../media/image6352.png"/><Relationship Id="rId213" Type="http://schemas.openxmlformats.org/officeDocument/2006/relationships/customXml" Target="../ink/ink1220.xml"/><Relationship Id="rId218" Type="http://schemas.openxmlformats.org/officeDocument/2006/relationships/customXml" Target="../ink/ink1225.xml"/><Relationship Id="rId234" Type="http://schemas.openxmlformats.org/officeDocument/2006/relationships/customXml" Target="../ink/ink1241.xml"/><Relationship Id="rId239" Type="http://schemas.openxmlformats.org/officeDocument/2006/relationships/customXml" Target="../ink/ink1246.xml"/><Relationship Id="rId2" Type="http://schemas.openxmlformats.org/officeDocument/2006/relationships/notesSlide" Target="../notesSlides/notesSlide9.xml"/><Relationship Id="rId29" Type="http://schemas.openxmlformats.org/officeDocument/2006/relationships/image" Target="../media/image1101.png"/><Relationship Id="rId250" Type="http://schemas.openxmlformats.org/officeDocument/2006/relationships/customXml" Target="../ink/ink1257.xml"/><Relationship Id="rId255" Type="http://schemas.openxmlformats.org/officeDocument/2006/relationships/customXml" Target="../ink/ink1262.xml"/><Relationship Id="rId115" Type="http://schemas.openxmlformats.org/officeDocument/2006/relationships/image" Target="../media/image166.png"/><Relationship Id="rId131" Type="http://schemas.openxmlformats.org/officeDocument/2006/relationships/image" Target="../media/image199.png"/><Relationship Id="rId194" Type="http://schemas.openxmlformats.org/officeDocument/2006/relationships/customXml" Target="../ink/ink1203.xml"/><Relationship Id="rId199" Type="http://schemas.openxmlformats.org/officeDocument/2006/relationships/customXml" Target="../ink/ink1206.xml"/><Relationship Id="rId203" Type="http://schemas.openxmlformats.org/officeDocument/2006/relationships/customXml" Target="../ink/ink1210.xml"/><Relationship Id="rId61" Type="http://schemas.openxmlformats.org/officeDocument/2006/relationships/image" Target="../media/image6502.png"/><Relationship Id="rId208" Type="http://schemas.openxmlformats.org/officeDocument/2006/relationships/customXml" Target="../ink/ink1215.xml"/><Relationship Id="rId229" Type="http://schemas.openxmlformats.org/officeDocument/2006/relationships/customXml" Target="../ink/ink1236.xml"/><Relationship Id="rId224" Type="http://schemas.openxmlformats.org/officeDocument/2006/relationships/customXml" Target="../ink/ink1231.xml"/><Relationship Id="rId240" Type="http://schemas.openxmlformats.org/officeDocument/2006/relationships/customXml" Target="../ink/ink1247.xml"/><Relationship Id="rId245" Type="http://schemas.openxmlformats.org/officeDocument/2006/relationships/customXml" Target="../ink/ink1252.xml"/><Relationship Id="rId261" Type="http://schemas.openxmlformats.org/officeDocument/2006/relationships/customXml" Target="../ink/ink1268.xml"/><Relationship Id="rId266" Type="http://schemas.openxmlformats.org/officeDocument/2006/relationships/customXml" Target="../ink/ink1273.xml"/><Relationship Id="rId30" Type="http://schemas.openxmlformats.org/officeDocument/2006/relationships/customXml" Target="../ink/ink1193.xml"/><Relationship Id="rId184" Type="http://schemas.openxmlformats.org/officeDocument/2006/relationships/customXml" Target="../ink/ink1197.xml"/><Relationship Id="rId189" Type="http://schemas.openxmlformats.org/officeDocument/2006/relationships/image" Target="../media/image6382.png"/><Relationship Id="rId51" Type="http://schemas.openxmlformats.org/officeDocument/2006/relationships/image" Target="../media/image6451.png"/><Relationship Id="rId219" Type="http://schemas.openxmlformats.org/officeDocument/2006/relationships/customXml" Target="../ink/ink1226.xml"/><Relationship Id="rId121" Type="http://schemas.openxmlformats.org/officeDocument/2006/relationships/image" Target="../media/image169.png"/><Relationship Id="rId3" Type="http://schemas.openxmlformats.org/officeDocument/2006/relationships/customXml" Target="../ink/ink1190.xml"/><Relationship Id="rId214" Type="http://schemas.openxmlformats.org/officeDocument/2006/relationships/customXml" Target="../ink/ink1221.xml"/><Relationship Id="rId230" Type="http://schemas.openxmlformats.org/officeDocument/2006/relationships/customXml" Target="../ink/ink1237.xml"/><Relationship Id="rId235" Type="http://schemas.openxmlformats.org/officeDocument/2006/relationships/customXml" Target="../ink/ink1242.xml"/><Relationship Id="rId251" Type="http://schemas.openxmlformats.org/officeDocument/2006/relationships/customXml" Target="../ink/ink1258.xml"/><Relationship Id="rId256" Type="http://schemas.openxmlformats.org/officeDocument/2006/relationships/customXml" Target="../ink/ink1263.xml"/><Relationship Id="rId25" Type="http://schemas.openxmlformats.org/officeDocument/2006/relationships/image" Target="../media/image1083.png"/><Relationship Id="rId137" Type="http://schemas.openxmlformats.org/officeDocument/2006/relationships/image" Target="../media/image202.png"/><Relationship Id="rId195" Type="http://schemas.openxmlformats.org/officeDocument/2006/relationships/image" Target="../media/image6422.png"/><Relationship Id="rId209" Type="http://schemas.openxmlformats.org/officeDocument/2006/relationships/customXml" Target="../ink/ink1216.xml"/><Relationship Id="rId41" Type="http://schemas.openxmlformats.org/officeDocument/2006/relationships/image" Target="../media/image1230.png"/><Relationship Id="rId111" Type="http://schemas.openxmlformats.org/officeDocument/2006/relationships/image" Target="../media/image164.png"/><Relationship Id="rId190" Type="http://schemas.openxmlformats.org/officeDocument/2006/relationships/customXml" Target="../ink/ink1200.xml"/><Relationship Id="rId204" Type="http://schemas.openxmlformats.org/officeDocument/2006/relationships/customXml" Target="../ink/ink1211.xml"/><Relationship Id="rId220" Type="http://schemas.openxmlformats.org/officeDocument/2006/relationships/customXml" Target="../ink/ink1227.xml"/><Relationship Id="rId225" Type="http://schemas.openxmlformats.org/officeDocument/2006/relationships/customXml" Target="../ink/ink1232.xml"/><Relationship Id="rId241" Type="http://schemas.openxmlformats.org/officeDocument/2006/relationships/customXml" Target="../ink/ink1248.xml"/><Relationship Id="rId246" Type="http://schemas.openxmlformats.org/officeDocument/2006/relationships/customXml" Target="../ink/ink1253.xml"/><Relationship Id="rId267" Type="http://schemas.openxmlformats.org/officeDocument/2006/relationships/customXml" Target="../ink/ink1274.xml"/><Relationship Id="rId36" Type="http://schemas.openxmlformats.org/officeDocument/2006/relationships/image" Target="../media/image6392.png"/><Relationship Id="rId57" Type="http://schemas.openxmlformats.org/officeDocument/2006/relationships/image" Target="../media/image6481.png"/><Relationship Id="rId15" Type="http://schemas.openxmlformats.org/officeDocument/2006/relationships/image" Target="../media/image1210.png"/><Relationship Id="rId127" Type="http://schemas.openxmlformats.org/officeDocument/2006/relationships/image" Target="../media/image193.png"/><Relationship Id="rId262" Type="http://schemas.openxmlformats.org/officeDocument/2006/relationships/customXml" Target="../ink/ink1269.xml"/><Relationship Id="rId31" Type="http://schemas.openxmlformats.org/officeDocument/2006/relationships/image" Target="../media/image1110.png"/><Relationship Id="rId185" Type="http://schemas.openxmlformats.org/officeDocument/2006/relationships/image" Target="../media/image6362.png"/><Relationship Id="rId143" Type="http://schemas.openxmlformats.org/officeDocument/2006/relationships/image" Target="../media/image216.png"/><Relationship Id="rId169" Type="http://schemas.openxmlformats.org/officeDocument/2006/relationships/image" Target="../media/image219.png"/><Relationship Id="rId210" Type="http://schemas.openxmlformats.org/officeDocument/2006/relationships/customXml" Target="../ink/ink1217.xml"/><Relationship Id="rId9" Type="http://schemas.openxmlformats.org/officeDocument/2006/relationships/image" Target="../media/image1180.png"/><Relationship Id="rId215" Type="http://schemas.openxmlformats.org/officeDocument/2006/relationships/customXml" Target="../ink/ink1222.xml"/><Relationship Id="rId236" Type="http://schemas.openxmlformats.org/officeDocument/2006/relationships/customXml" Target="../ink/ink1243.xml"/><Relationship Id="rId257" Type="http://schemas.openxmlformats.org/officeDocument/2006/relationships/customXml" Target="../ink/ink1264.xml"/><Relationship Id="rId26" Type="http://schemas.openxmlformats.org/officeDocument/2006/relationships/customXml" Target="../ink/ink1191.xml"/><Relationship Id="rId231" Type="http://schemas.openxmlformats.org/officeDocument/2006/relationships/customXml" Target="../ink/ink1238.xml"/><Relationship Id="rId252" Type="http://schemas.openxmlformats.org/officeDocument/2006/relationships/customXml" Target="../ink/ink1259.xml"/><Relationship Id="rId47" Type="http://schemas.openxmlformats.org/officeDocument/2006/relationships/image" Target="../media/image6431.png"/><Relationship Id="rId133" Type="http://schemas.openxmlformats.org/officeDocument/2006/relationships/image" Target="../media/image200.png"/><Relationship Id="rId196" Type="http://schemas.openxmlformats.org/officeDocument/2006/relationships/customXml" Target="../ink/ink1204.xml"/><Relationship Id="rId200" Type="http://schemas.openxmlformats.org/officeDocument/2006/relationships/customXml" Target="../ink/ink1207.xml"/><Relationship Id="rId221" Type="http://schemas.openxmlformats.org/officeDocument/2006/relationships/customXml" Target="../ink/ink1228.xml"/><Relationship Id="rId242" Type="http://schemas.openxmlformats.org/officeDocument/2006/relationships/customXml" Target="../ink/ink1249.xml"/><Relationship Id="rId263" Type="http://schemas.openxmlformats.org/officeDocument/2006/relationships/customXml" Target="../ink/ink12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D947E-5BEA-BED9-6396-BC484B823A2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CFD2E33-38ED-D6AE-8847-4B206F9EE886}"/>
              </a:ext>
            </a:extLst>
          </p:cNvPr>
          <p:cNvSpPr txBox="1"/>
          <p:nvPr/>
        </p:nvSpPr>
        <p:spPr>
          <a:xfrm>
            <a:off x="709795" y="2794819"/>
            <a:ext cx="10100899" cy="2644357"/>
          </a:xfrm>
          <a:prstGeom prst="rect">
            <a:avLst/>
          </a:prstGeom>
          <a:noFill/>
        </p:spPr>
        <p:txBody>
          <a:bodyPr wrap="none" lIns="0" tIns="360000" rIns="0" bIns="180000" rtlCol="0" anchor="ctr">
            <a:noAutofit/>
          </a:bodyPr>
          <a:lstStyle/>
          <a:p>
            <a:pPr algn="ctr">
              <a:spcAft>
                <a:spcPts val="600"/>
              </a:spcAft>
            </a:pPr>
            <a:r>
              <a:rPr lang="en-US" dirty="0">
                <a:latin typeface="DIN Next LT Pro Medium" panose="020B0503020203050203" pitchFamily="34" charset="77"/>
                <a:ea typeface="Lato Medium" panose="020F0502020204030203" pitchFamily="34" charset="0"/>
                <a:cs typeface="Lato Medium" panose="020F0502020204030203" pitchFamily="34" charset="0"/>
              </a:rPr>
              <a:t>Matilda Backendal</a:t>
            </a:r>
            <a:r>
              <a:rPr lang="en-US" b="1" baseline="30000" dirty="0">
                <a:latin typeface="DIN Next LT Pro Medium" panose="020B0503020203050203" pitchFamily="34" charset="77"/>
                <a:ea typeface="Lato Medium" panose="020F0502020204030203" pitchFamily="34" charset="0"/>
                <a:cs typeface="Lato Medium" panose="020F0502020204030203" pitchFamily="34" charset="0"/>
              </a:rPr>
              <a:t>1</a:t>
            </a:r>
            <a:r>
              <a:rPr lang="en-US" dirty="0">
                <a:latin typeface="DIN Next LT Pro Medium" panose="020B0503020203050203" pitchFamily="34" charset="77"/>
                <a:ea typeface="Lato Medium" panose="020F0502020204030203" pitchFamily="34" charset="0"/>
                <a:cs typeface="Lato Medium" panose="020F0502020204030203" pitchFamily="34" charset="0"/>
              </a:rPr>
              <a:t>,  </a:t>
            </a:r>
            <a:r>
              <a:rPr lang="en-US" dirty="0">
                <a:latin typeface="DIN Next LT Pro Light" panose="020B0303020203050203" pitchFamily="34" charset="0"/>
                <a:ea typeface="Lato Medium" panose="020F0502020204030203" pitchFamily="34" charset="0"/>
                <a:cs typeface="Lato Medium" panose="020F0502020204030203" pitchFamily="34" charset="0"/>
              </a:rPr>
              <a:t>Hannah Davis</a:t>
            </a:r>
            <a:r>
              <a:rPr lang="en-US" baseline="30000" dirty="0">
                <a:latin typeface="DIN Next LT Pro Light" panose="020B0303020203050203" pitchFamily="34" charset="0"/>
                <a:ea typeface="Lato Medium" panose="020F0502020204030203" pitchFamily="34" charset="0"/>
                <a:cs typeface="Lato Medium" panose="020F0502020204030203" pitchFamily="34" charset="0"/>
              </a:rPr>
              <a:t>2</a:t>
            </a:r>
            <a:r>
              <a:rPr lang="en-US" dirty="0">
                <a:latin typeface="DIN Next LT Pro Light" panose="020B0303020203050203" pitchFamily="34" charset="0"/>
                <a:ea typeface="Lato Medium" panose="020F0502020204030203" pitchFamily="34" charset="0"/>
                <a:cs typeface="Lato Medium" panose="020F0502020204030203" pitchFamily="34" charset="0"/>
              </a:rPr>
              <a:t>,  Felix G</a:t>
            </a:r>
            <a:r>
              <a:rPr lang="sv-SE" dirty="0">
                <a:latin typeface="DIN Next LT Pro Light" panose="020B0303020203050203" pitchFamily="34" charset="0"/>
                <a:ea typeface="Lato Medium" panose="020F0502020204030203" pitchFamily="34" charset="0"/>
                <a:cs typeface="Lato Medium" panose="020F0502020204030203" pitchFamily="34" charset="0"/>
              </a:rPr>
              <a:t>ünther</a:t>
            </a:r>
            <a:r>
              <a:rPr lang="sv-SE" baseline="30000" dirty="0">
                <a:latin typeface="DIN Next LT Pro Light" panose="020B0303020203050203" pitchFamily="34" charset="0"/>
                <a:ea typeface="Lato Medium" panose="020F0502020204030203" pitchFamily="34" charset="0"/>
                <a:cs typeface="Lato Medium" panose="020F0502020204030203" pitchFamily="34" charset="0"/>
              </a:rPr>
              <a:t>3</a:t>
            </a:r>
            <a:r>
              <a:rPr lang="sv-SE" dirty="0">
                <a:latin typeface="DIN Next LT Pro Light" panose="020B0303020203050203" pitchFamily="34" charset="0"/>
                <a:ea typeface="Lato Medium" panose="020F0502020204030203" pitchFamily="34" charset="0"/>
                <a:cs typeface="Lato Medium" panose="020F0502020204030203" pitchFamily="34" charset="0"/>
              </a:rPr>
              <a:t>,  </a:t>
            </a:r>
            <a:r>
              <a:rPr lang="en-US" dirty="0">
                <a:latin typeface="DIN Next LT Pro Medium" panose="020B0503020203050203" pitchFamily="34" charset="77"/>
                <a:ea typeface="Lato Medium" panose="020F0502020204030203" pitchFamily="34" charset="0"/>
                <a:cs typeface="Lato Medium" panose="020F0502020204030203" pitchFamily="34" charset="0"/>
              </a:rPr>
              <a:t>Miro Haller</a:t>
            </a:r>
            <a:r>
              <a:rPr lang="en-US" baseline="30000" dirty="0">
                <a:latin typeface="DIN Next LT Pro Medium" panose="020B0503020203050203" pitchFamily="34" charset="77"/>
                <a:ea typeface="Lato Medium" panose="020F0502020204030203" pitchFamily="34" charset="0"/>
                <a:cs typeface="Lato Medium" panose="020F0502020204030203" pitchFamily="34" charset="0"/>
              </a:rPr>
              <a:t>4</a:t>
            </a:r>
            <a:r>
              <a:rPr lang="en-US" dirty="0">
                <a:latin typeface="DIN Next LT Pro Light" panose="020B0303020203050203" pitchFamily="34" charset="0"/>
                <a:ea typeface="Lato Medium" panose="020F0502020204030203" pitchFamily="34" charset="0"/>
                <a:cs typeface="Lato Medium" panose="020F0502020204030203" pitchFamily="34" charset="0"/>
              </a:rPr>
              <a:t>,  Kenny Paterson</a:t>
            </a:r>
            <a:r>
              <a:rPr lang="en-US" baseline="30000" dirty="0">
                <a:latin typeface="DIN Next LT Pro Light" panose="020B0303020203050203" pitchFamily="34" charset="0"/>
                <a:ea typeface="Lato Medium" panose="020F0502020204030203" pitchFamily="34" charset="0"/>
                <a:cs typeface="Lato Medium" panose="020F0502020204030203" pitchFamily="34" charset="0"/>
              </a:rPr>
              <a:t>1</a:t>
            </a:r>
            <a:endParaRPr lang="en-US" baseline="30000" dirty="0">
              <a:latin typeface="DIN Next LT Pro Medium" panose="020B0503020203050203" pitchFamily="34" charset="77"/>
              <a:ea typeface="Lato Medium" panose="020F0502020204030203" pitchFamily="34" charset="0"/>
              <a:cs typeface="Lato Medium" panose="020F0502020204030203" pitchFamily="34" charset="0"/>
            </a:endParaRPr>
          </a:p>
          <a:p>
            <a:pPr algn="ctr">
              <a:spcBef>
                <a:spcPts val="600"/>
              </a:spcBef>
              <a:spcAft>
                <a:spcPts val="600"/>
              </a:spcAft>
            </a:pPr>
            <a:r>
              <a:rPr lang="en-US" sz="1400" baseline="30000" dirty="0">
                <a:latin typeface="DIN Next LT Pro Light" panose="020B0303020203050203" pitchFamily="34" charset="0"/>
                <a:ea typeface="Lato Light" panose="020F0502020204030203" pitchFamily="34" charset="0"/>
                <a:cs typeface="Lato Light" panose="020F0502020204030203" pitchFamily="34" charset="0"/>
              </a:rPr>
              <a:t>1</a:t>
            </a:r>
            <a:r>
              <a:rPr lang="en-US" sz="1400" dirty="0">
                <a:latin typeface="DIN Next LT Pro Light" panose="020B0303020203050203" pitchFamily="34" charset="0"/>
                <a:ea typeface="Lato Light" panose="020F0502020204030203" pitchFamily="34" charset="0"/>
                <a:cs typeface="Lato Light" panose="020F0502020204030203" pitchFamily="34" charset="0"/>
              </a:rPr>
              <a:t>ETH Zurich	,  </a:t>
            </a:r>
            <a:r>
              <a:rPr lang="en-US" sz="1400" baseline="30000" dirty="0">
                <a:latin typeface="DIN Next LT Pro Light" panose="020B0303020203050203" pitchFamily="34" charset="0"/>
                <a:ea typeface="Lato Light" panose="020F0502020204030203" pitchFamily="34" charset="0"/>
                <a:cs typeface="Lato Light" panose="020F0502020204030203" pitchFamily="34" charset="0"/>
              </a:rPr>
              <a:t>2</a:t>
            </a:r>
            <a:r>
              <a:rPr lang="en-US" sz="1400" dirty="0">
                <a:latin typeface="DIN Next LT Pro Light" panose="020B0303020203050203" pitchFamily="34" charset="0"/>
                <a:ea typeface="Lato Light" panose="020F0502020204030203" pitchFamily="34" charset="0"/>
                <a:cs typeface="Lato Light" panose="020F0502020204030203" pitchFamily="34" charset="0"/>
              </a:rPr>
              <a:t>Seagate Technology,  </a:t>
            </a:r>
            <a:r>
              <a:rPr lang="en-US" sz="1400" baseline="30000" dirty="0">
                <a:latin typeface="DIN Next LT Pro Light" panose="020B0303020203050203" pitchFamily="34" charset="0"/>
                <a:ea typeface="Lato Light" panose="020F0502020204030203" pitchFamily="34" charset="0"/>
                <a:cs typeface="Lato Light" panose="020F0502020204030203" pitchFamily="34" charset="0"/>
              </a:rPr>
              <a:t>3</a:t>
            </a:r>
            <a:r>
              <a:rPr lang="en-US" sz="1400" dirty="0">
                <a:latin typeface="DIN Next LT Pro Light" panose="020B0303020203050203" pitchFamily="34" charset="0"/>
                <a:ea typeface="Lato Light" panose="020F0502020204030203" pitchFamily="34" charset="0"/>
                <a:cs typeface="Lato Light" panose="020F0502020204030203" pitchFamily="34" charset="0"/>
              </a:rPr>
              <a:t>IBM Research Zurich,  </a:t>
            </a:r>
            <a:r>
              <a:rPr lang="en-US" sz="1400" baseline="30000" dirty="0">
                <a:latin typeface="DIN Next LT Pro Light" panose="020B0303020203050203" pitchFamily="34" charset="0"/>
                <a:ea typeface="Lato Light" panose="020F0502020204030203" pitchFamily="34" charset="0"/>
                <a:cs typeface="Lato Light" panose="020F0502020204030203" pitchFamily="34" charset="0"/>
              </a:rPr>
              <a:t>4</a:t>
            </a:r>
            <a:r>
              <a:rPr lang="en-US" sz="1400" dirty="0">
                <a:latin typeface="DIN Next LT Pro Light" panose="020B0303020203050203" pitchFamily="34" charset="0"/>
                <a:ea typeface="Lato Light" panose="020F0502020204030203" pitchFamily="34" charset="0"/>
                <a:cs typeface="Lato Light" panose="020F0502020204030203" pitchFamily="34" charset="0"/>
              </a:rPr>
              <a:t>UC San Diego</a:t>
            </a:r>
          </a:p>
          <a:p>
            <a:endParaRPr lang="en-US" sz="1600" dirty="0">
              <a:latin typeface="DIN Next LT Pro Light" panose="020B0303020203050203" pitchFamily="34" charset="77"/>
              <a:ea typeface="Lato Light" panose="020F0502020204030203" pitchFamily="34" charset="0"/>
              <a:cs typeface="Lato Light" panose="020F0502020204030203" pitchFamily="34" charset="0"/>
            </a:endParaRPr>
          </a:p>
          <a:p>
            <a:br>
              <a:rPr lang="en-US" sz="1600" dirty="0">
                <a:latin typeface="DIN Next LT Pro Light" panose="020B0303020203050203" pitchFamily="34" charset="77"/>
                <a:ea typeface="Lato Light" panose="020F0502020204030203" pitchFamily="34" charset="0"/>
                <a:cs typeface="Lato Light" panose="020F0502020204030203" pitchFamily="34" charset="0"/>
              </a:rPr>
            </a:br>
            <a:endParaRPr lang="en-US" sz="1600" dirty="0">
              <a:latin typeface="DIN Next LT Pro Light" panose="020B0303020203050203" pitchFamily="34" charset="77"/>
              <a:ea typeface="Lato Light" panose="020F0502020204030203" pitchFamily="34" charset="0"/>
              <a:cs typeface="Lato Light" panose="020F0502020204030203" pitchFamily="34" charset="0"/>
            </a:endParaRPr>
          </a:p>
        </p:txBody>
      </p:sp>
      <p:sp>
        <p:nvSpPr>
          <p:cNvPr id="5" name="TextBox 4">
            <a:extLst>
              <a:ext uri="{FF2B5EF4-FFF2-40B4-BE49-F238E27FC236}">
                <a16:creationId xmlns:a16="http://schemas.microsoft.com/office/drawing/2014/main" id="{1E4ECDCE-6518-9386-DF16-78068820DFC1}"/>
              </a:ext>
            </a:extLst>
          </p:cNvPr>
          <p:cNvSpPr txBox="1"/>
          <p:nvPr/>
        </p:nvSpPr>
        <p:spPr>
          <a:xfrm>
            <a:off x="5397404" y="5573836"/>
            <a:ext cx="5761406" cy="369332"/>
          </a:xfrm>
          <a:prstGeom prst="rect">
            <a:avLst/>
          </a:prstGeom>
          <a:noFill/>
        </p:spPr>
        <p:txBody>
          <a:bodyPr wrap="square" lIns="0" tIns="0" rIns="0" bIns="0" anchor="b" anchorCtr="0">
            <a:noAutofit/>
          </a:bodyPr>
          <a:lstStyle/>
          <a:p>
            <a:pPr algn="r"/>
            <a:r>
              <a:rPr lang="en-US" sz="1800" dirty="0">
                <a:latin typeface="DIN Next LT Pro Light" panose="020B0303020203050203" pitchFamily="34" charset="77"/>
                <a:ea typeface="Lato Light" panose="020F0502020204030203" pitchFamily="34" charset="0"/>
                <a:cs typeface="Lato Light" panose="020F0502020204030203" pitchFamily="34" charset="0"/>
              </a:rPr>
              <a:t>CRYPTO, </a:t>
            </a:r>
            <a:r>
              <a:rPr lang="en-US" dirty="0">
                <a:latin typeface="DIN Next LT Pro Light" panose="020B0303020203050203" pitchFamily="34" charset="77"/>
                <a:ea typeface="Lato Light" panose="020F0502020204030203" pitchFamily="34" charset="0"/>
                <a:cs typeface="Lato Light" panose="020F0502020204030203" pitchFamily="34" charset="0"/>
              </a:rPr>
              <a:t>August 21</a:t>
            </a:r>
            <a:r>
              <a:rPr lang="en-US" sz="1800" dirty="0">
                <a:latin typeface="DIN Next LT Pro Light" panose="020B0303020203050203" pitchFamily="34" charset="77"/>
                <a:ea typeface="Lato Light" panose="020F0502020204030203" pitchFamily="34" charset="0"/>
                <a:cs typeface="Lato Light" panose="020F0502020204030203" pitchFamily="34" charset="0"/>
              </a:rPr>
              <a:t>, 2024</a:t>
            </a:r>
            <a:endParaRPr lang="en-US" dirty="0"/>
          </a:p>
        </p:txBody>
      </p:sp>
      <p:sp>
        <p:nvSpPr>
          <p:cNvPr id="6" name="Title 5">
            <a:extLst>
              <a:ext uri="{FF2B5EF4-FFF2-40B4-BE49-F238E27FC236}">
                <a16:creationId xmlns:a16="http://schemas.microsoft.com/office/drawing/2014/main" id="{F96DED7F-9D5C-DF9B-9EFA-60227B442F61}"/>
              </a:ext>
            </a:extLst>
          </p:cNvPr>
          <p:cNvSpPr>
            <a:spLocks noGrp="1"/>
          </p:cNvSpPr>
          <p:nvPr>
            <p:ph type="ctrTitle"/>
          </p:nvPr>
        </p:nvSpPr>
        <p:spPr>
          <a:xfrm>
            <a:off x="665629" y="817581"/>
            <a:ext cx="10189231" cy="2422507"/>
          </a:xfrm>
        </p:spPr>
        <p:txBody>
          <a:bodyPr/>
          <a:lstStyle/>
          <a:p>
            <a:pPr algn="ctr"/>
            <a:r>
              <a:rPr lang="en-US" sz="3600" dirty="0">
                <a:latin typeface="DIN Next LT Pro" panose="020B0503020203050203" pitchFamily="34" charset="77"/>
              </a:rPr>
              <a:t>A Formal Treatment of</a:t>
            </a:r>
            <a:br>
              <a:rPr lang="en-US" dirty="0"/>
            </a:br>
            <a:r>
              <a:rPr lang="en-US" dirty="0"/>
              <a:t>End-to-End Encrypted Cloud Storage</a:t>
            </a:r>
          </a:p>
        </p:txBody>
      </p:sp>
    </p:spTree>
    <p:extLst>
      <p:ext uri="{BB962C8B-B14F-4D97-AF65-F5344CB8AC3E}">
        <p14:creationId xmlns:p14="http://schemas.microsoft.com/office/powerpoint/2010/main" val="3745086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9A6C733-8611-F0AF-6D67-A262AA87813B}"/>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02152388-0052-70D0-C07E-2B78028E0FE6}"/>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437E3C90-DCBB-24EC-E716-736A8DAD3CF6}"/>
              </a:ext>
            </a:extLst>
          </p:cNvPr>
          <p:cNvSpPr>
            <a:spLocks noGrp="1"/>
          </p:cNvSpPr>
          <p:nvPr>
            <p:ph type="sldNum" sz="quarter" idx="12"/>
          </p:nvPr>
        </p:nvSpPr>
        <p:spPr/>
        <p:txBody>
          <a:bodyPr/>
          <a:lstStyle/>
          <a:p>
            <a:fld id="{E88E0139-626D-A346-B691-BDD0C5A55F29}" type="slidenum">
              <a:rPr lang="en-US" smtClean="0"/>
              <a:pPr/>
              <a:t>10</a:t>
            </a:fld>
            <a:endParaRPr lang="en-US" dirty="0"/>
          </a:p>
        </p:txBody>
      </p:sp>
      <p:cxnSp>
        <p:nvCxnSpPr>
          <p:cNvPr id="7" name="Straight Connector 6">
            <a:extLst>
              <a:ext uri="{FF2B5EF4-FFF2-40B4-BE49-F238E27FC236}">
                <a16:creationId xmlns:a16="http://schemas.microsoft.com/office/drawing/2014/main" id="{CFBE753E-E2C9-78DB-AF74-21CEE7FD10F4}"/>
              </a:ext>
            </a:extLst>
          </p:cNvPr>
          <p:cNvCxnSpPr>
            <a:cxnSpLocks/>
          </p:cNvCxnSpPr>
          <p:nvPr/>
        </p:nvCxnSpPr>
        <p:spPr>
          <a:xfrm>
            <a:off x="1969391" y="3790362"/>
            <a:ext cx="49113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EC92D4-6B1E-B156-82BC-812343195220}"/>
              </a:ext>
            </a:extLst>
          </p:cNvPr>
          <p:cNvCxnSpPr>
            <a:cxnSpLocks/>
          </p:cNvCxnSpPr>
          <p:nvPr/>
        </p:nvCxnSpPr>
        <p:spPr>
          <a:xfrm>
            <a:off x="2096000" y="3925008"/>
            <a:ext cx="48966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CAD2C4F-682F-292E-AF45-C1FB611E5BC0}"/>
              </a:ext>
            </a:extLst>
          </p:cNvPr>
          <p:cNvCxnSpPr>
            <a:cxnSpLocks/>
          </p:cNvCxnSpPr>
          <p:nvPr/>
        </p:nvCxnSpPr>
        <p:spPr>
          <a:xfrm>
            <a:off x="2201508" y="4083326"/>
            <a:ext cx="49958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3FA4BA-628B-CBBC-3AAA-3F79A4A85617}"/>
              </a:ext>
            </a:extLst>
          </p:cNvPr>
          <p:cNvCxnSpPr>
            <a:cxnSpLocks/>
          </p:cNvCxnSpPr>
          <p:nvPr/>
        </p:nvCxnSpPr>
        <p:spPr>
          <a:xfrm>
            <a:off x="2335151" y="4247562"/>
            <a:ext cx="50771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1" name="Group 210">
            <a:extLst>
              <a:ext uri="{FF2B5EF4-FFF2-40B4-BE49-F238E27FC236}">
                <a16:creationId xmlns:a16="http://schemas.microsoft.com/office/drawing/2014/main" id="{28A579DD-1A8A-0103-A274-E34F5371B01C}"/>
              </a:ext>
            </a:extLst>
          </p:cNvPr>
          <p:cNvGrpSpPr/>
          <p:nvPr/>
        </p:nvGrpSpPr>
        <p:grpSpPr>
          <a:xfrm>
            <a:off x="1942554" y="2932569"/>
            <a:ext cx="944601" cy="922768"/>
            <a:chOff x="2302139" y="1384256"/>
            <a:chExt cx="2227320" cy="2175840"/>
          </a:xfrm>
        </p:grpSpPr>
        <mc:AlternateContent xmlns:mc="http://schemas.openxmlformats.org/markup-compatibility/2006" xmlns:p14="http://schemas.microsoft.com/office/powerpoint/2010/main">
          <mc:Choice Requires="p14">
            <p:contentPart p14:bwMode="auto" r:id="rId3">
              <p14:nvContentPartPr>
                <p14:cNvPr id="203" name="Ink 202">
                  <a:extLst>
                    <a:ext uri="{FF2B5EF4-FFF2-40B4-BE49-F238E27FC236}">
                      <a16:creationId xmlns:a16="http://schemas.microsoft.com/office/drawing/2014/main" id="{43F16361-063E-73AB-1EE3-BDC8D6D0ADE0}"/>
                    </a:ext>
                  </a:extLst>
                </p14:cNvPr>
                <p14:cNvContentPartPr/>
                <p14:nvPr/>
              </p14:nvContentPartPr>
              <p14:xfrm>
                <a:off x="3644579" y="1384256"/>
                <a:ext cx="447840" cy="570960"/>
              </p14:xfrm>
            </p:contentPart>
          </mc:Choice>
          <mc:Fallback xmlns="">
            <p:pic>
              <p:nvPicPr>
                <p:cNvPr id="203" name="Ink 202">
                  <a:extLst>
                    <a:ext uri="{FF2B5EF4-FFF2-40B4-BE49-F238E27FC236}">
                      <a16:creationId xmlns:a16="http://schemas.microsoft.com/office/drawing/2014/main" id="{43F16361-063E-73AB-1EE3-BDC8D6D0ADE0}"/>
                    </a:ext>
                  </a:extLst>
                </p:cNvPr>
                <p:cNvPicPr/>
                <p:nvPr/>
              </p:nvPicPr>
              <p:blipFill>
                <a:blip r:embed="rId5"/>
                <a:stretch>
                  <a:fillRect/>
                </a:stretch>
              </p:blipFill>
              <p:spPr>
                <a:xfrm>
                  <a:off x="3634401" y="1374075"/>
                  <a:ext cx="468196" cy="59132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6" name="Ink 205">
                  <a:extLst>
                    <a:ext uri="{FF2B5EF4-FFF2-40B4-BE49-F238E27FC236}">
                      <a16:creationId xmlns:a16="http://schemas.microsoft.com/office/drawing/2014/main" id="{F95A4C64-EC7B-A8A1-C588-98D86CF0C26C}"/>
                    </a:ext>
                  </a:extLst>
                </p14:cNvPr>
                <p14:cNvContentPartPr/>
                <p14:nvPr/>
              </p14:nvContentPartPr>
              <p14:xfrm>
                <a:off x="3409499" y="1947296"/>
                <a:ext cx="343440" cy="594360"/>
              </p14:xfrm>
            </p:contentPart>
          </mc:Choice>
          <mc:Fallback xmlns="">
            <p:pic>
              <p:nvPicPr>
                <p:cNvPr id="206" name="Ink 205">
                  <a:extLst>
                    <a:ext uri="{FF2B5EF4-FFF2-40B4-BE49-F238E27FC236}">
                      <a16:creationId xmlns:a16="http://schemas.microsoft.com/office/drawing/2014/main" id="{F95A4C64-EC7B-A8A1-C588-98D86CF0C26C}"/>
                    </a:ext>
                  </a:extLst>
                </p:cNvPr>
                <p:cNvPicPr/>
                <p:nvPr/>
              </p:nvPicPr>
              <p:blipFill>
                <a:blip r:embed="rId7"/>
                <a:stretch>
                  <a:fillRect/>
                </a:stretch>
              </p:blipFill>
              <p:spPr>
                <a:xfrm>
                  <a:off x="3399323" y="1937122"/>
                  <a:ext cx="363792" cy="61470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7" name="Ink 206">
                  <a:extLst>
                    <a:ext uri="{FF2B5EF4-FFF2-40B4-BE49-F238E27FC236}">
                      <a16:creationId xmlns:a16="http://schemas.microsoft.com/office/drawing/2014/main" id="{2B5E1197-653F-8876-F147-96085B8397A3}"/>
                    </a:ext>
                  </a:extLst>
                </p14:cNvPr>
                <p14:cNvContentPartPr/>
                <p14:nvPr/>
              </p14:nvContentPartPr>
              <p14:xfrm>
                <a:off x="3408059" y="2553176"/>
                <a:ext cx="246240" cy="1006920"/>
              </p14:xfrm>
            </p:contentPart>
          </mc:Choice>
          <mc:Fallback xmlns="">
            <p:pic>
              <p:nvPicPr>
                <p:cNvPr id="207" name="Ink 206">
                  <a:extLst>
                    <a:ext uri="{FF2B5EF4-FFF2-40B4-BE49-F238E27FC236}">
                      <a16:creationId xmlns:a16="http://schemas.microsoft.com/office/drawing/2014/main" id="{2B5E1197-653F-8876-F147-96085B8397A3}"/>
                    </a:ext>
                  </a:extLst>
                </p:cNvPr>
                <p:cNvPicPr/>
                <p:nvPr/>
              </p:nvPicPr>
              <p:blipFill>
                <a:blip r:embed="rId9"/>
                <a:stretch>
                  <a:fillRect/>
                </a:stretch>
              </p:blipFill>
              <p:spPr>
                <a:xfrm>
                  <a:off x="3397870" y="2542997"/>
                  <a:ext cx="266618" cy="102727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8" name="Ink 207">
                  <a:extLst>
                    <a:ext uri="{FF2B5EF4-FFF2-40B4-BE49-F238E27FC236}">
                      <a16:creationId xmlns:a16="http://schemas.microsoft.com/office/drawing/2014/main" id="{A74691F3-649D-C4D8-11BF-C0FE38415F26}"/>
                    </a:ext>
                  </a:extLst>
                </p14:cNvPr>
                <p14:cNvContentPartPr/>
                <p14:nvPr/>
              </p14:nvContentPartPr>
              <p14:xfrm>
                <a:off x="2302139" y="2553176"/>
                <a:ext cx="1094400" cy="458640"/>
              </p14:xfrm>
            </p:contentPart>
          </mc:Choice>
          <mc:Fallback xmlns="">
            <p:pic>
              <p:nvPicPr>
                <p:cNvPr id="208" name="Ink 207">
                  <a:extLst>
                    <a:ext uri="{FF2B5EF4-FFF2-40B4-BE49-F238E27FC236}">
                      <a16:creationId xmlns:a16="http://schemas.microsoft.com/office/drawing/2014/main" id="{A74691F3-649D-C4D8-11BF-C0FE38415F26}"/>
                    </a:ext>
                  </a:extLst>
                </p:cNvPr>
                <p:cNvPicPr/>
                <p:nvPr/>
              </p:nvPicPr>
              <p:blipFill>
                <a:blip r:embed="rId11"/>
                <a:stretch>
                  <a:fillRect/>
                </a:stretch>
              </p:blipFill>
              <p:spPr>
                <a:xfrm>
                  <a:off x="2291959" y="2543003"/>
                  <a:ext cx="1114761" cy="47898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9" name="Ink 208">
                  <a:extLst>
                    <a:ext uri="{FF2B5EF4-FFF2-40B4-BE49-F238E27FC236}">
                      <a16:creationId xmlns:a16="http://schemas.microsoft.com/office/drawing/2014/main" id="{2612504D-A149-AB5F-D8A5-3B47A8AEDD59}"/>
                    </a:ext>
                  </a:extLst>
                </p14:cNvPr>
                <p14:cNvContentPartPr/>
                <p14:nvPr/>
              </p14:nvContentPartPr>
              <p14:xfrm>
                <a:off x="2922779" y="1958816"/>
                <a:ext cx="829800" cy="477720"/>
              </p14:xfrm>
            </p:contentPart>
          </mc:Choice>
          <mc:Fallback xmlns="">
            <p:pic>
              <p:nvPicPr>
                <p:cNvPr id="209" name="Ink 208">
                  <a:extLst>
                    <a:ext uri="{FF2B5EF4-FFF2-40B4-BE49-F238E27FC236}">
                      <a16:creationId xmlns:a16="http://schemas.microsoft.com/office/drawing/2014/main" id="{2612504D-A149-AB5F-D8A5-3B47A8AEDD59}"/>
                    </a:ext>
                  </a:extLst>
                </p:cNvPr>
                <p:cNvPicPr/>
                <p:nvPr/>
              </p:nvPicPr>
              <p:blipFill>
                <a:blip r:embed="rId13"/>
                <a:stretch>
                  <a:fillRect/>
                </a:stretch>
              </p:blipFill>
              <p:spPr>
                <a:xfrm>
                  <a:off x="2912597" y="1948634"/>
                  <a:ext cx="850163" cy="49808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0" name="Ink 209">
                  <a:extLst>
                    <a:ext uri="{FF2B5EF4-FFF2-40B4-BE49-F238E27FC236}">
                      <a16:creationId xmlns:a16="http://schemas.microsoft.com/office/drawing/2014/main" id="{8F4E912B-4D03-8681-5A73-D585BBA961FF}"/>
                    </a:ext>
                  </a:extLst>
                </p14:cNvPr>
                <p14:cNvContentPartPr/>
                <p14:nvPr/>
              </p14:nvContentPartPr>
              <p14:xfrm>
                <a:off x="3770219" y="1965296"/>
                <a:ext cx="759240" cy="471600"/>
              </p14:xfrm>
            </p:contentPart>
          </mc:Choice>
          <mc:Fallback xmlns="">
            <p:pic>
              <p:nvPicPr>
                <p:cNvPr id="210" name="Ink 209">
                  <a:extLst>
                    <a:ext uri="{FF2B5EF4-FFF2-40B4-BE49-F238E27FC236}">
                      <a16:creationId xmlns:a16="http://schemas.microsoft.com/office/drawing/2014/main" id="{8F4E912B-4D03-8681-5A73-D585BBA961FF}"/>
                    </a:ext>
                  </a:extLst>
                </p:cNvPr>
                <p:cNvPicPr/>
                <p:nvPr/>
              </p:nvPicPr>
              <p:blipFill>
                <a:blip r:embed="rId15"/>
                <a:stretch>
                  <a:fillRect/>
                </a:stretch>
              </p:blipFill>
              <p:spPr>
                <a:xfrm>
                  <a:off x="3760039" y="1955118"/>
                  <a:ext cx="779600" cy="491957"/>
                </a:xfrm>
                <a:prstGeom prst="rect">
                  <a:avLst/>
                </a:prstGeom>
              </p:spPr>
            </p:pic>
          </mc:Fallback>
        </mc:AlternateContent>
      </p:grpSp>
      <p:grpSp>
        <p:nvGrpSpPr>
          <p:cNvPr id="261" name="Group 260">
            <a:extLst>
              <a:ext uri="{FF2B5EF4-FFF2-40B4-BE49-F238E27FC236}">
                <a16:creationId xmlns:a16="http://schemas.microsoft.com/office/drawing/2014/main" id="{CCCD0D6A-CFBB-B6D9-3665-E304198F4CE6}"/>
              </a:ext>
            </a:extLst>
          </p:cNvPr>
          <p:cNvGrpSpPr/>
          <p:nvPr/>
        </p:nvGrpSpPr>
        <p:grpSpPr>
          <a:xfrm>
            <a:off x="1413487" y="3337812"/>
            <a:ext cx="602926" cy="887922"/>
            <a:chOff x="3613979" y="966489"/>
            <a:chExt cx="1068120" cy="1573007"/>
          </a:xfrm>
        </p:grpSpPr>
        <mc:AlternateContent xmlns:mc="http://schemas.openxmlformats.org/markup-compatibility/2006" xmlns:p14="http://schemas.microsoft.com/office/powerpoint/2010/main">
          <mc:Choice Requires="p14">
            <p:contentPart p14:bwMode="auto" r:id="rId16">
              <p14:nvContentPartPr>
                <p14:cNvPr id="214" name="Ink 213">
                  <a:extLst>
                    <a:ext uri="{FF2B5EF4-FFF2-40B4-BE49-F238E27FC236}">
                      <a16:creationId xmlns:a16="http://schemas.microsoft.com/office/drawing/2014/main" id="{DAC148F7-212E-6544-3604-A22494061AF6}"/>
                    </a:ext>
                  </a:extLst>
                </p14:cNvPr>
                <p14:cNvContentPartPr/>
                <p14:nvPr/>
              </p14:nvContentPartPr>
              <p14:xfrm>
                <a:off x="4133166" y="966489"/>
                <a:ext cx="370116" cy="471868"/>
              </p14:xfrm>
            </p:contentPart>
          </mc:Choice>
          <mc:Fallback xmlns="">
            <p:pic>
              <p:nvPicPr>
                <p:cNvPr id="214" name="Ink 213">
                  <a:extLst>
                    <a:ext uri="{FF2B5EF4-FFF2-40B4-BE49-F238E27FC236}">
                      <a16:creationId xmlns:a16="http://schemas.microsoft.com/office/drawing/2014/main" id="{DAC148F7-212E-6544-3604-A22494061AF6}"/>
                    </a:ext>
                  </a:extLst>
                </p:cNvPr>
                <p:cNvPicPr/>
                <p:nvPr/>
              </p:nvPicPr>
              <p:blipFill>
                <a:blip r:embed="rId17"/>
                <a:stretch>
                  <a:fillRect/>
                </a:stretch>
              </p:blipFill>
              <p:spPr>
                <a:xfrm>
                  <a:off x="4125522" y="958837"/>
                  <a:ext cx="385405" cy="48717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5" name="Ink 214">
                  <a:extLst>
                    <a:ext uri="{FF2B5EF4-FFF2-40B4-BE49-F238E27FC236}">
                      <a16:creationId xmlns:a16="http://schemas.microsoft.com/office/drawing/2014/main" id="{A6AA5526-F712-535A-FE5B-CA1544B4C615}"/>
                    </a:ext>
                  </a:extLst>
                </p14:cNvPr>
                <p14:cNvContentPartPr/>
                <p14:nvPr/>
              </p14:nvContentPartPr>
              <p14:xfrm rot="-960000">
                <a:off x="4051241" y="1474869"/>
                <a:ext cx="283835" cy="491207"/>
              </p14:xfrm>
            </p:contentPart>
          </mc:Choice>
          <mc:Fallback xmlns="">
            <p:pic>
              <p:nvPicPr>
                <p:cNvPr id="215" name="Ink 214">
                  <a:extLst>
                    <a:ext uri="{FF2B5EF4-FFF2-40B4-BE49-F238E27FC236}">
                      <a16:creationId xmlns:a16="http://schemas.microsoft.com/office/drawing/2014/main" id="{A6AA5526-F712-535A-FE5B-CA1544B4C615}"/>
                    </a:ext>
                  </a:extLst>
                </p:cNvPr>
                <p:cNvPicPr/>
                <p:nvPr/>
              </p:nvPicPr>
              <p:blipFill>
                <a:blip r:embed="rId19"/>
                <a:stretch>
                  <a:fillRect/>
                </a:stretch>
              </p:blipFill>
              <p:spPr>
                <a:xfrm rot="-960000">
                  <a:off x="4043604" y="1467224"/>
                  <a:ext cx="299109" cy="50649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5" name="Ink 224">
                  <a:extLst>
                    <a:ext uri="{FF2B5EF4-FFF2-40B4-BE49-F238E27FC236}">
                      <a16:creationId xmlns:a16="http://schemas.microsoft.com/office/drawing/2014/main" id="{C74BD026-7AC5-CA29-F6B3-8E9FF07C9DA6}"/>
                    </a:ext>
                  </a:extLst>
                </p14:cNvPr>
                <p14:cNvContentPartPr/>
                <p14:nvPr/>
              </p14:nvContentPartPr>
              <p14:xfrm>
                <a:off x="4244699" y="1436816"/>
                <a:ext cx="177840" cy="418680"/>
              </p14:xfrm>
            </p:contentPart>
          </mc:Choice>
          <mc:Fallback xmlns="">
            <p:pic>
              <p:nvPicPr>
                <p:cNvPr id="225" name="Ink 224">
                  <a:extLst>
                    <a:ext uri="{FF2B5EF4-FFF2-40B4-BE49-F238E27FC236}">
                      <a16:creationId xmlns:a16="http://schemas.microsoft.com/office/drawing/2014/main" id="{C74BD026-7AC5-CA29-F6B3-8E9FF07C9DA6}"/>
                    </a:ext>
                  </a:extLst>
                </p:cNvPr>
                <p:cNvPicPr/>
                <p:nvPr/>
              </p:nvPicPr>
              <p:blipFill>
                <a:blip r:embed="rId21"/>
                <a:stretch>
                  <a:fillRect/>
                </a:stretch>
              </p:blipFill>
              <p:spPr>
                <a:xfrm>
                  <a:off x="4237050" y="1429169"/>
                  <a:ext cx="193138" cy="43397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5" name="Ink 244">
                  <a:extLst>
                    <a:ext uri="{FF2B5EF4-FFF2-40B4-BE49-F238E27FC236}">
                      <a16:creationId xmlns:a16="http://schemas.microsoft.com/office/drawing/2014/main" id="{91186FA5-987F-D5E7-DC82-4E4B1E8015E3}"/>
                    </a:ext>
                  </a:extLst>
                </p14:cNvPr>
                <p14:cNvContentPartPr/>
                <p14:nvPr/>
              </p14:nvContentPartPr>
              <p14:xfrm>
                <a:off x="3970019" y="1448696"/>
                <a:ext cx="293400" cy="521280"/>
              </p14:xfrm>
            </p:contentPart>
          </mc:Choice>
          <mc:Fallback xmlns="">
            <p:pic>
              <p:nvPicPr>
                <p:cNvPr id="245" name="Ink 244">
                  <a:extLst>
                    <a:ext uri="{FF2B5EF4-FFF2-40B4-BE49-F238E27FC236}">
                      <a16:creationId xmlns:a16="http://schemas.microsoft.com/office/drawing/2014/main" id="{91186FA5-987F-D5E7-DC82-4E4B1E8015E3}"/>
                    </a:ext>
                  </a:extLst>
                </p:cNvPr>
                <p:cNvPicPr/>
                <p:nvPr/>
              </p:nvPicPr>
              <p:blipFill>
                <a:blip r:embed="rId23"/>
                <a:stretch>
                  <a:fillRect/>
                </a:stretch>
              </p:blipFill>
              <p:spPr>
                <a:xfrm>
                  <a:off x="3962382" y="1440412"/>
                  <a:ext cx="308675" cy="53657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2" name="Ink 241">
                  <a:extLst>
                    <a:ext uri="{FF2B5EF4-FFF2-40B4-BE49-F238E27FC236}">
                      <a16:creationId xmlns:a16="http://schemas.microsoft.com/office/drawing/2014/main" id="{2DD8AFFE-23EF-6409-7F78-39BF5C0F8384}"/>
                    </a:ext>
                  </a:extLst>
                </p14:cNvPr>
                <p14:cNvContentPartPr/>
                <p14:nvPr/>
              </p14:nvContentPartPr>
              <p14:xfrm>
                <a:off x="3613979" y="2000936"/>
                <a:ext cx="512640" cy="538560"/>
              </p14:xfrm>
            </p:contentPart>
          </mc:Choice>
          <mc:Fallback xmlns="">
            <p:pic>
              <p:nvPicPr>
                <p:cNvPr id="242" name="Ink 241">
                  <a:extLst>
                    <a:ext uri="{FF2B5EF4-FFF2-40B4-BE49-F238E27FC236}">
                      <a16:creationId xmlns:a16="http://schemas.microsoft.com/office/drawing/2014/main" id="{2DD8AFFE-23EF-6409-7F78-39BF5C0F8384}"/>
                    </a:ext>
                  </a:extLst>
                </p:cNvPr>
                <p:cNvPicPr/>
                <p:nvPr/>
              </p:nvPicPr>
              <p:blipFill>
                <a:blip r:embed="rId25"/>
                <a:stretch>
                  <a:fillRect/>
                </a:stretch>
              </p:blipFill>
              <p:spPr>
                <a:xfrm>
                  <a:off x="3606328" y="1993288"/>
                  <a:ext cx="527943" cy="55385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7" name="Ink 246">
                  <a:extLst>
                    <a:ext uri="{FF2B5EF4-FFF2-40B4-BE49-F238E27FC236}">
                      <a16:creationId xmlns:a16="http://schemas.microsoft.com/office/drawing/2014/main" id="{DC0BB1D1-F462-BAB0-90DB-81CE686B2F66}"/>
                    </a:ext>
                  </a:extLst>
                </p14:cNvPr>
                <p14:cNvContentPartPr/>
                <p14:nvPr/>
              </p14:nvContentPartPr>
              <p14:xfrm>
                <a:off x="4126619" y="2018576"/>
                <a:ext cx="555480" cy="488880"/>
              </p14:xfrm>
            </p:contentPart>
          </mc:Choice>
          <mc:Fallback xmlns="">
            <p:pic>
              <p:nvPicPr>
                <p:cNvPr id="247" name="Ink 246">
                  <a:extLst>
                    <a:ext uri="{FF2B5EF4-FFF2-40B4-BE49-F238E27FC236}">
                      <a16:creationId xmlns:a16="http://schemas.microsoft.com/office/drawing/2014/main" id="{DC0BB1D1-F462-BAB0-90DB-81CE686B2F66}"/>
                    </a:ext>
                  </a:extLst>
                </p:cNvPr>
                <p:cNvPicPr/>
                <p:nvPr/>
              </p:nvPicPr>
              <p:blipFill>
                <a:blip r:embed="rId27"/>
                <a:stretch>
                  <a:fillRect/>
                </a:stretch>
              </p:blipFill>
              <p:spPr>
                <a:xfrm>
                  <a:off x="4118966" y="2010927"/>
                  <a:ext cx="570786" cy="504177"/>
                </a:xfrm>
                <a:prstGeom prst="rect">
                  <a:avLst/>
                </a:prstGeom>
              </p:spPr>
            </p:pic>
          </mc:Fallback>
        </mc:AlternateContent>
      </p:grpSp>
      <p:grpSp>
        <p:nvGrpSpPr>
          <p:cNvPr id="262" name="Group 261">
            <a:extLst>
              <a:ext uri="{FF2B5EF4-FFF2-40B4-BE49-F238E27FC236}">
                <a16:creationId xmlns:a16="http://schemas.microsoft.com/office/drawing/2014/main" id="{2ACC265B-8C8F-1912-8D07-42467B4C93A5}"/>
              </a:ext>
            </a:extLst>
          </p:cNvPr>
          <p:cNvGrpSpPr/>
          <p:nvPr/>
        </p:nvGrpSpPr>
        <p:grpSpPr>
          <a:xfrm>
            <a:off x="1096523" y="3021027"/>
            <a:ext cx="442220" cy="911742"/>
            <a:chOff x="2131348" y="1190362"/>
            <a:chExt cx="783420" cy="1776728"/>
          </a:xfrm>
        </p:grpSpPr>
        <mc:AlternateContent xmlns:mc="http://schemas.openxmlformats.org/markup-compatibility/2006" xmlns:p14="http://schemas.microsoft.com/office/powerpoint/2010/main">
          <mc:Choice Requires="p14">
            <p:contentPart p14:bwMode="auto" r:id="rId28">
              <p14:nvContentPartPr>
                <p14:cNvPr id="248" name="Ink 247">
                  <a:extLst>
                    <a:ext uri="{FF2B5EF4-FFF2-40B4-BE49-F238E27FC236}">
                      <a16:creationId xmlns:a16="http://schemas.microsoft.com/office/drawing/2014/main" id="{D6486971-C942-FFAC-B117-178715568F58}"/>
                    </a:ext>
                  </a:extLst>
                </p14:cNvPr>
                <p14:cNvContentPartPr/>
                <p14:nvPr/>
              </p14:nvContentPartPr>
              <p14:xfrm>
                <a:off x="2403334" y="1190362"/>
                <a:ext cx="354050" cy="453719"/>
              </p14:xfrm>
            </p:contentPart>
          </mc:Choice>
          <mc:Fallback xmlns="">
            <p:pic>
              <p:nvPicPr>
                <p:cNvPr id="248" name="Ink 247">
                  <a:extLst>
                    <a:ext uri="{FF2B5EF4-FFF2-40B4-BE49-F238E27FC236}">
                      <a16:creationId xmlns:a16="http://schemas.microsoft.com/office/drawing/2014/main" id="{D6486971-C942-FFAC-B117-178715568F58}"/>
                    </a:ext>
                  </a:extLst>
                </p:cNvPr>
                <p:cNvPicPr/>
                <p:nvPr/>
              </p:nvPicPr>
              <p:blipFill>
                <a:blip r:embed="rId29"/>
                <a:stretch>
                  <a:fillRect/>
                </a:stretch>
              </p:blipFill>
              <p:spPr>
                <a:xfrm>
                  <a:off x="2395693" y="1181947"/>
                  <a:ext cx="369333" cy="470549"/>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1" name="Ink 250">
                  <a:extLst>
                    <a:ext uri="{FF2B5EF4-FFF2-40B4-BE49-F238E27FC236}">
                      <a16:creationId xmlns:a16="http://schemas.microsoft.com/office/drawing/2014/main" id="{16A8C398-8AA0-94F0-B388-AF80E41592F2}"/>
                    </a:ext>
                  </a:extLst>
                </p14:cNvPr>
                <p14:cNvContentPartPr/>
                <p14:nvPr/>
              </p14:nvContentPartPr>
              <p14:xfrm>
                <a:off x="2567203" y="1665983"/>
                <a:ext cx="24992" cy="488826"/>
              </p14:xfrm>
            </p:contentPart>
          </mc:Choice>
          <mc:Fallback xmlns="">
            <p:pic>
              <p:nvPicPr>
                <p:cNvPr id="251" name="Ink 250">
                  <a:extLst>
                    <a:ext uri="{FF2B5EF4-FFF2-40B4-BE49-F238E27FC236}">
                      <a16:creationId xmlns:a16="http://schemas.microsoft.com/office/drawing/2014/main" id="{16A8C398-8AA0-94F0-B388-AF80E41592F2}"/>
                    </a:ext>
                  </a:extLst>
                </p:cNvPr>
                <p:cNvPicPr/>
                <p:nvPr/>
              </p:nvPicPr>
              <p:blipFill>
                <a:blip r:embed="rId31"/>
                <a:stretch>
                  <a:fillRect/>
                </a:stretch>
              </p:blipFill>
              <p:spPr>
                <a:xfrm>
                  <a:off x="2559705" y="1657567"/>
                  <a:ext cx="39987" cy="50565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5" name="Ink 254">
                  <a:extLst>
                    <a:ext uri="{FF2B5EF4-FFF2-40B4-BE49-F238E27FC236}">
                      <a16:creationId xmlns:a16="http://schemas.microsoft.com/office/drawing/2014/main" id="{526BB44B-E29E-3AC3-555F-83EB4A736C88}"/>
                    </a:ext>
                  </a:extLst>
                </p14:cNvPr>
                <p14:cNvContentPartPr/>
                <p14:nvPr/>
              </p14:nvContentPartPr>
              <p14:xfrm>
                <a:off x="2565555" y="2170330"/>
                <a:ext cx="188033" cy="796760"/>
              </p14:xfrm>
            </p:contentPart>
          </mc:Choice>
          <mc:Fallback xmlns="">
            <p:pic>
              <p:nvPicPr>
                <p:cNvPr id="255" name="Ink 254">
                  <a:extLst>
                    <a:ext uri="{FF2B5EF4-FFF2-40B4-BE49-F238E27FC236}">
                      <a16:creationId xmlns:a16="http://schemas.microsoft.com/office/drawing/2014/main" id="{526BB44B-E29E-3AC3-555F-83EB4A736C88}"/>
                    </a:ext>
                  </a:extLst>
                </p:cNvPr>
                <p:cNvPicPr/>
                <p:nvPr/>
              </p:nvPicPr>
              <p:blipFill>
                <a:blip r:embed="rId33"/>
                <a:stretch>
                  <a:fillRect/>
                </a:stretch>
              </p:blipFill>
              <p:spPr>
                <a:xfrm>
                  <a:off x="2557906" y="2161914"/>
                  <a:ext cx="203331" cy="813593"/>
                </a:xfrm>
                <a:prstGeom prst="rect">
                  <a:avLst/>
                </a:prstGeom>
              </p:spPr>
            </p:pic>
          </mc:Fallback>
        </mc:AlternateContent>
        <p:grpSp>
          <p:nvGrpSpPr>
            <p:cNvPr id="259" name="Group 258">
              <a:extLst>
                <a:ext uri="{FF2B5EF4-FFF2-40B4-BE49-F238E27FC236}">
                  <a16:creationId xmlns:a16="http://schemas.microsoft.com/office/drawing/2014/main" id="{4E83A4F7-65C0-3BE9-F55E-BF08CA5B2CA2}"/>
                </a:ext>
              </a:extLst>
            </p:cNvPr>
            <p:cNvGrpSpPr/>
            <p:nvPr/>
          </p:nvGrpSpPr>
          <p:grpSpPr>
            <a:xfrm>
              <a:off x="2131348" y="1649948"/>
              <a:ext cx="783420" cy="981230"/>
              <a:chOff x="2131348" y="1649948"/>
              <a:chExt cx="783420" cy="981230"/>
            </a:xfrm>
          </p:grpSpPr>
          <mc:AlternateContent xmlns:mc="http://schemas.openxmlformats.org/markup-compatibility/2006" xmlns:p14="http://schemas.microsoft.com/office/powerpoint/2010/main">
            <mc:Choice Requires="p14">
              <p:contentPart p14:bwMode="auto" r:id="rId34">
                <p14:nvContentPartPr>
                  <p14:cNvPr id="252" name="Ink 251">
                    <a:extLst>
                      <a:ext uri="{FF2B5EF4-FFF2-40B4-BE49-F238E27FC236}">
                        <a16:creationId xmlns:a16="http://schemas.microsoft.com/office/drawing/2014/main" id="{B33A48FE-AAD2-1DE6-8314-5589B2078433}"/>
                      </a:ext>
                    </a:extLst>
                  </p14:cNvPr>
                  <p14:cNvContentPartPr/>
                  <p14:nvPr/>
                </p14:nvContentPartPr>
                <p14:xfrm>
                  <a:off x="2314954" y="1649948"/>
                  <a:ext cx="269554" cy="449256"/>
                </p14:xfrm>
              </p:contentPart>
            </mc:Choice>
            <mc:Fallback xmlns="">
              <p:pic>
                <p:nvPicPr>
                  <p:cNvPr id="252" name="Ink 251">
                    <a:extLst>
                      <a:ext uri="{FF2B5EF4-FFF2-40B4-BE49-F238E27FC236}">
                        <a16:creationId xmlns:a16="http://schemas.microsoft.com/office/drawing/2014/main" id="{B33A48FE-AAD2-1DE6-8314-5589B2078433}"/>
                      </a:ext>
                    </a:extLst>
                  </p:cNvPr>
                  <p:cNvPicPr/>
                  <p:nvPr/>
                </p:nvPicPr>
                <p:blipFill>
                  <a:blip r:embed="rId35"/>
                  <a:stretch>
                    <a:fillRect/>
                  </a:stretch>
                </p:blipFill>
                <p:spPr>
                  <a:xfrm>
                    <a:off x="2307307" y="1641538"/>
                    <a:ext cx="284848" cy="46607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3" name="Ink 252">
                    <a:extLst>
                      <a:ext uri="{FF2B5EF4-FFF2-40B4-BE49-F238E27FC236}">
                        <a16:creationId xmlns:a16="http://schemas.microsoft.com/office/drawing/2014/main" id="{FCDE17A3-434D-4EA5-9098-E323AFF38FF6}"/>
                      </a:ext>
                    </a:extLst>
                  </p14:cNvPr>
                  <p14:cNvContentPartPr/>
                  <p14:nvPr/>
                </p14:nvContentPartPr>
                <p14:xfrm>
                  <a:off x="2603562" y="1656727"/>
                  <a:ext cx="311206" cy="513818"/>
                </p14:xfrm>
              </p:contentPart>
            </mc:Choice>
            <mc:Fallback xmlns="">
              <p:pic>
                <p:nvPicPr>
                  <p:cNvPr id="253" name="Ink 252">
                    <a:extLst>
                      <a:ext uri="{FF2B5EF4-FFF2-40B4-BE49-F238E27FC236}">
                        <a16:creationId xmlns:a16="http://schemas.microsoft.com/office/drawing/2014/main" id="{FCDE17A3-434D-4EA5-9098-E323AFF38FF6}"/>
                      </a:ext>
                    </a:extLst>
                  </p:cNvPr>
                  <p:cNvPicPr/>
                  <p:nvPr/>
                </p:nvPicPr>
                <p:blipFill>
                  <a:blip r:embed="rId37"/>
                  <a:stretch>
                    <a:fillRect/>
                  </a:stretch>
                </p:blipFill>
                <p:spPr>
                  <a:xfrm>
                    <a:off x="2595925" y="1648315"/>
                    <a:ext cx="326480" cy="530642"/>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8" name="Ink 257">
                    <a:extLst>
                      <a:ext uri="{FF2B5EF4-FFF2-40B4-BE49-F238E27FC236}">
                        <a16:creationId xmlns:a16="http://schemas.microsoft.com/office/drawing/2014/main" id="{20DCA55E-B1E7-3833-D13B-EF8BC75545A9}"/>
                      </a:ext>
                    </a:extLst>
                  </p14:cNvPr>
                  <p14:cNvContentPartPr/>
                  <p14:nvPr/>
                </p14:nvContentPartPr>
                <p14:xfrm>
                  <a:off x="2131348" y="2162583"/>
                  <a:ext cx="429917" cy="468595"/>
                </p14:xfrm>
              </p:contentPart>
            </mc:Choice>
            <mc:Fallback xmlns="">
              <p:pic>
                <p:nvPicPr>
                  <p:cNvPr id="258" name="Ink 257">
                    <a:extLst>
                      <a:ext uri="{FF2B5EF4-FFF2-40B4-BE49-F238E27FC236}">
                        <a16:creationId xmlns:a16="http://schemas.microsoft.com/office/drawing/2014/main" id="{20DCA55E-B1E7-3833-D13B-EF8BC75545A9}"/>
                      </a:ext>
                    </a:extLst>
                  </p:cNvPr>
                  <p:cNvPicPr/>
                  <p:nvPr/>
                </p:nvPicPr>
                <p:blipFill>
                  <a:blip r:embed="rId39"/>
                  <a:stretch>
                    <a:fillRect/>
                  </a:stretch>
                </p:blipFill>
                <p:spPr>
                  <a:xfrm>
                    <a:off x="2123705" y="2154165"/>
                    <a:ext cx="445203" cy="485431"/>
                  </a:xfrm>
                  <a:prstGeom prst="rect">
                    <a:avLst/>
                  </a:prstGeom>
                </p:spPr>
              </p:pic>
            </mc:Fallback>
          </mc:AlternateContent>
        </p:grpSp>
      </p:grpSp>
      <p:grpSp>
        <p:nvGrpSpPr>
          <p:cNvPr id="292" name="Group 291">
            <a:extLst>
              <a:ext uri="{FF2B5EF4-FFF2-40B4-BE49-F238E27FC236}">
                <a16:creationId xmlns:a16="http://schemas.microsoft.com/office/drawing/2014/main" id="{9D9B27D2-16C5-FAF7-9427-20004DC37929}"/>
              </a:ext>
            </a:extLst>
          </p:cNvPr>
          <p:cNvGrpSpPr/>
          <p:nvPr/>
        </p:nvGrpSpPr>
        <p:grpSpPr>
          <a:xfrm>
            <a:off x="4247213" y="3467301"/>
            <a:ext cx="828689" cy="782086"/>
            <a:chOff x="4645802" y="2712578"/>
            <a:chExt cx="828689" cy="782086"/>
          </a:xfrm>
        </p:grpSpPr>
        <p:grpSp>
          <p:nvGrpSpPr>
            <p:cNvPr id="293" name="Group 292">
              <a:extLst>
                <a:ext uri="{FF2B5EF4-FFF2-40B4-BE49-F238E27FC236}">
                  <a16:creationId xmlns:a16="http://schemas.microsoft.com/office/drawing/2014/main" id="{7717BAA4-5951-A0E7-8DAC-63196BB16343}"/>
                </a:ext>
              </a:extLst>
            </p:cNvPr>
            <p:cNvGrpSpPr/>
            <p:nvPr/>
          </p:nvGrpSpPr>
          <p:grpSpPr>
            <a:xfrm>
              <a:off x="4645802" y="2712578"/>
              <a:ext cx="813180" cy="782086"/>
              <a:chOff x="3375353" y="3477514"/>
              <a:chExt cx="813180" cy="782086"/>
            </a:xfrm>
            <a:solidFill>
              <a:schemeClr val="bg1"/>
            </a:solidFill>
          </p:grpSpPr>
          <p:grpSp>
            <p:nvGrpSpPr>
              <p:cNvPr id="297" name="Group 296">
                <a:extLst>
                  <a:ext uri="{FF2B5EF4-FFF2-40B4-BE49-F238E27FC236}">
                    <a16:creationId xmlns:a16="http://schemas.microsoft.com/office/drawing/2014/main" id="{07C4F9C0-91DC-BFBB-1AD5-30D9A9EB5A9E}"/>
                  </a:ext>
                </a:extLst>
              </p:cNvPr>
              <p:cNvGrpSpPr/>
              <p:nvPr/>
            </p:nvGrpSpPr>
            <p:grpSpPr>
              <a:xfrm>
                <a:off x="3375353" y="3477514"/>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40">
                  <p14:nvContentPartPr>
                    <p14:cNvPr id="312" name="Ink 311">
                      <a:extLst>
                        <a:ext uri="{FF2B5EF4-FFF2-40B4-BE49-F238E27FC236}">
                          <a16:creationId xmlns:a16="http://schemas.microsoft.com/office/drawing/2014/main" id="{17DB75AB-8C79-F93C-33EF-E7C945883916}"/>
                        </a:ext>
                      </a:extLst>
                    </p14:cNvPr>
                    <p14:cNvContentPartPr/>
                    <p14:nvPr/>
                  </p14:nvContentPartPr>
                  <p14:xfrm>
                    <a:off x="2968201" y="2298012"/>
                    <a:ext cx="239040" cy="142920"/>
                  </p14:xfrm>
                </p:contentPart>
              </mc:Choice>
              <mc:Fallback xmlns="">
                <p:pic>
                  <p:nvPicPr>
                    <p:cNvPr id="312" name="Ink 311">
                      <a:extLst>
                        <a:ext uri="{FF2B5EF4-FFF2-40B4-BE49-F238E27FC236}">
                          <a16:creationId xmlns:a16="http://schemas.microsoft.com/office/drawing/2014/main" id="{17DB75AB-8C79-F93C-33EF-E7C945883916}"/>
                        </a:ext>
                      </a:extLst>
                    </p:cNvPr>
                    <p:cNvPicPr/>
                    <p:nvPr/>
                  </p:nvPicPr>
                  <p:blipFill>
                    <a:blip r:embed="rId41"/>
                    <a:stretch>
                      <a:fillRect/>
                    </a:stretch>
                  </p:blipFill>
                  <p:spPr>
                    <a:xfrm>
                      <a:off x="2963452" y="2293692"/>
                      <a:ext cx="248538"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3" name="Ink 312">
                      <a:extLst>
                        <a:ext uri="{FF2B5EF4-FFF2-40B4-BE49-F238E27FC236}">
                          <a16:creationId xmlns:a16="http://schemas.microsoft.com/office/drawing/2014/main" id="{D5F74347-D3B3-24F4-88B4-389F178BEFA6}"/>
                        </a:ext>
                      </a:extLst>
                    </p14:cNvPr>
                    <p14:cNvContentPartPr/>
                    <p14:nvPr/>
                  </p14:nvContentPartPr>
                  <p14:xfrm>
                    <a:off x="2968201" y="2384772"/>
                    <a:ext cx="236520" cy="126720"/>
                  </p14:xfrm>
                </p:contentPart>
              </mc:Choice>
              <mc:Fallback xmlns="">
                <p:pic>
                  <p:nvPicPr>
                    <p:cNvPr id="313" name="Ink 312">
                      <a:extLst>
                        <a:ext uri="{FF2B5EF4-FFF2-40B4-BE49-F238E27FC236}">
                          <a16:creationId xmlns:a16="http://schemas.microsoft.com/office/drawing/2014/main" id="{D5F74347-D3B3-24F4-88B4-389F178BEFA6}"/>
                        </a:ext>
                      </a:extLst>
                    </p:cNvPr>
                    <p:cNvPicPr/>
                    <p:nvPr/>
                  </p:nvPicPr>
                  <p:blipFill>
                    <a:blip r:embed="rId43"/>
                    <a:stretch>
                      <a:fillRect/>
                    </a:stretch>
                  </p:blipFill>
                  <p:spPr>
                    <a:xfrm>
                      <a:off x="2963455" y="2380452"/>
                      <a:ext cx="246012"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4" name="Ink 313">
                      <a:extLst>
                        <a:ext uri="{FF2B5EF4-FFF2-40B4-BE49-F238E27FC236}">
                          <a16:creationId xmlns:a16="http://schemas.microsoft.com/office/drawing/2014/main" id="{40B668B1-6B1C-26B4-9386-012C6450F6F4}"/>
                        </a:ext>
                      </a:extLst>
                    </p14:cNvPr>
                    <p14:cNvContentPartPr/>
                    <p14:nvPr/>
                  </p14:nvContentPartPr>
                  <p14:xfrm>
                    <a:off x="2953441" y="2298012"/>
                    <a:ext cx="9360" cy="313920"/>
                  </p14:xfrm>
                </p:contentPart>
              </mc:Choice>
              <mc:Fallback xmlns="">
                <p:pic>
                  <p:nvPicPr>
                    <p:cNvPr id="314" name="Ink 313">
                      <a:extLst>
                        <a:ext uri="{FF2B5EF4-FFF2-40B4-BE49-F238E27FC236}">
                          <a16:creationId xmlns:a16="http://schemas.microsoft.com/office/drawing/2014/main" id="{40B668B1-6B1C-26B4-9386-012C6450F6F4}"/>
                        </a:ext>
                      </a:extLst>
                    </p:cNvPr>
                    <p:cNvPicPr/>
                    <p:nvPr/>
                  </p:nvPicPr>
                  <p:blipFill>
                    <a:blip r:embed="rId45"/>
                    <a:stretch>
                      <a:fillRect/>
                    </a:stretch>
                  </p:blipFill>
                  <p:spPr>
                    <a:xfrm>
                      <a:off x="2948558" y="2293692"/>
                      <a:ext cx="19127"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5" name="Ink 314">
                      <a:extLst>
                        <a:ext uri="{FF2B5EF4-FFF2-40B4-BE49-F238E27FC236}">
                          <a16:creationId xmlns:a16="http://schemas.microsoft.com/office/drawing/2014/main" id="{523D8B90-E1CD-7AFF-F4CE-4EC4F58A2798}"/>
                        </a:ext>
                      </a:extLst>
                    </p14:cNvPr>
                    <p14:cNvContentPartPr/>
                    <p14:nvPr/>
                  </p14:nvContentPartPr>
                  <p14:xfrm>
                    <a:off x="2895121" y="2606532"/>
                    <a:ext cx="60120" cy="5760"/>
                  </p14:xfrm>
                </p:contentPart>
              </mc:Choice>
              <mc:Fallback xmlns="">
                <p:pic>
                  <p:nvPicPr>
                    <p:cNvPr id="315" name="Ink 314">
                      <a:extLst>
                        <a:ext uri="{FF2B5EF4-FFF2-40B4-BE49-F238E27FC236}">
                          <a16:creationId xmlns:a16="http://schemas.microsoft.com/office/drawing/2014/main" id="{523D8B90-E1CD-7AFF-F4CE-4EC4F58A2798}"/>
                        </a:ext>
                      </a:extLst>
                    </p:cNvPr>
                    <p:cNvPicPr/>
                    <p:nvPr/>
                  </p:nvPicPr>
                  <p:blipFill>
                    <a:blip r:embed="rId47"/>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6" name="Ink 315">
                      <a:extLst>
                        <a:ext uri="{FF2B5EF4-FFF2-40B4-BE49-F238E27FC236}">
                          <a16:creationId xmlns:a16="http://schemas.microsoft.com/office/drawing/2014/main" id="{612C6BE2-0C90-C72F-3633-14EAEC058711}"/>
                        </a:ext>
                      </a:extLst>
                    </p14:cNvPr>
                    <p14:cNvContentPartPr/>
                    <p14:nvPr/>
                  </p14:nvContentPartPr>
                  <p14:xfrm>
                    <a:off x="3195361" y="2445927"/>
                    <a:ext cx="9360" cy="313920"/>
                  </p14:xfrm>
                </p:contentPart>
              </mc:Choice>
              <mc:Fallback xmlns="">
                <p:pic>
                  <p:nvPicPr>
                    <p:cNvPr id="316" name="Ink 315">
                      <a:extLst>
                        <a:ext uri="{FF2B5EF4-FFF2-40B4-BE49-F238E27FC236}">
                          <a16:creationId xmlns:a16="http://schemas.microsoft.com/office/drawing/2014/main" id="{612C6BE2-0C90-C72F-3633-14EAEC058711}"/>
                        </a:ext>
                      </a:extLst>
                    </p:cNvPr>
                    <p:cNvPicPr/>
                    <p:nvPr/>
                  </p:nvPicPr>
                  <p:blipFill>
                    <a:blip r:embed="rId45"/>
                    <a:stretch>
                      <a:fillRect/>
                    </a:stretch>
                  </p:blipFill>
                  <p:spPr>
                    <a:xfrm>
                      <a:off x="3190478" y="2441607"/>
                      <a:ext cx="19127"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7" name="Ink 316">
                      <a:extLst>
                        <a:ext uri="{FF2B5EF4-FFF2-40B4-BE49-F238E27FC236}">
                          <a16:creationId xmlns:a16="http://schemas.microsoft.com/office/drawing/2014/main" id="{338CD746-F8E0-BC4A-219F-E62DAE535EC6}"/>
                        </a:ext>
                      </a:extLst>
                    </p14:cNvPr>
                    <p14:cNvContentPartPr/>
                    <p14:nvPr/>
                  </p14:nvContentPartPr>
                  <p14:xfrm>
                    <a:off x="3137041" y="2754447"/>
                    <a:ext cx="60120" cy="5760"/>
                  </p14:xfrm>
                </p:contentPart>
              </mc:Choice>
              <mc:Fallback xmlns="">
                <p:pic>
                  <p:nvPicPr>
                    <p:cNvPr id="317" name="Ink 316">
                      <a:extLst>
                        <a:ext uri="{FF2B5EF4-FFF2-40B4-BE49-F238E27FC236}">
                          <a16:creationId xmlns:a16="http://schemas.microsoft.com/office/drawing/2014/main" id="{338CD746-F8E0-BC4A-219F-E62DAE535EC6}"/>
                        </a:ext>
                      </a:extLst>
                    </p:cNvPr>
                    <p:cNvPicPr/>
                    <p:nvPr/>
                  </p:nvPicPr>
                  <p:blipFill>
                    <a:blip r:embed="rId47"/>
                    <a:stretch>
                      <a:fillRect/>
                    </a:stretch>
                  </p:blipFill>
                  <p:spPr>
                    <a:xfrm>
                      <a:off x="3132295" y="2750127"/>
                      <a:ext cx="69613" cy="14400"/>
                    </a:xfrm>
                    <a:prstGeom prst="rect">
                      <a:avLst/>
                    </a:prstGeom>
                  </p:spPr>
                </p:pic>
              </mc:Fallback>
            </mc:AlternateContent>
          </p:grpSp>
          <p:grpSp>
            <p:nvGrpSpPr>
              <p:cNvPr id="298" name="Group 297">
                <a:extLst>
                  <a:ext uri="{FF2B5EF4-FFF2-40B4-BE49-F238E27FC236}">
                    <a16:creationId xmlns:a16="http://schemas.microsoft.com/office/drawing/2014/main" id="{F2CB0CB1-EEC0-658C-EAE4-17A6237A9905}"/>
                  </a:ext>
                </a:extLst>
              </p:cNvPr>
              <p:cNvGrpSpPr/>
              <p:nvPr/>
            </p:nvGrpSpPr>
            <p:grpSpPr>
              <a:xfrm>
                <a:off x="3624407" y="3640088"/>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50">
                  <p14:nvContentPartPr>
                    <p14:cNvPr id="306" name="Ink 305">
                      <a:extLst>
                        <a:ext uri="{FF2B5EF4-FFF2-40B4-BE49-F238E27FC236}">
                          <a16:creationId xmlns:a16="http://schemas.microsoft.com/office/drawing/2014/main" id="{4AD191B0-C444-A618-1890-448FB2CCC5FC}"/>
                        </a:ext>
                      </a:extLst>
                    </p14:cNvPr>
                    <p14:cNvContentPartPr/>
                    <p14:nvPr/>
                  </p14:nvContentPartPr>
                  <p14:xfrm>
                    <a:off x="2968201" y="2298012"/>
                    <a:ext cx="239040" cy="142920"/>
                  </p14:xfrm>
                </p:contentPart>
              </mc:Choice>
              <mc:Fallback xmlns="">
                <p:pic>
                  <p:nvPicPr>
                    <p:cNvPr id="306" name="Ink 305">
                      <a:extLst>
                        <a:ext uri="{FF2B5EF4-FFF2-40B4-BE49-F238E27FC236}">
                          <a16:creationId xmlns:a16="http://schemas.microsoft.com/office/drawing/2014/main" id="{4AD191B0-C444-A618-1890-448FB2CCC5FC}"/>
                        </a:ext>
                      </a:extLst>
                    </p:cNvPr>
                    <p:cNvPicPr/>
                    <p:nvPr/>
                  </p:nvPicPr>
                  <p:blipFill>
                    <a:blip r:embed="rId41"/>
                    <a:stretch>
                      <a:fillRect/>
                    </a:stretch>
                  </p:blipFill>
                  <p:spPr>
                    <a:xfrm>
                      <a:off x="2963452" y="2293692"/>
                      <a:ext cx="248538"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7" name="Ink 306">
                      <a:extLst>
                        <a:ext uri="{FF2B5EF4-FFF2-40B4-BE49-F238E27FC236}">
                          <a16:creationId xmlns:a16="http://schemas.microsoft.com/office/drawing/2014/main" id="{6B27B2DD-991E-AD05-650B-CB1D88E7E95E}"/>
                        </a:ext>
                      </a:extLst>
                    </p14:cNvPr>
                    <p14:cNvContentPartPr/>
                    <p14:nvPr/>
                  </p14:nvContentPartPr>
                  <p14:xfrm>
                    <a:off x="2968201" y="2384772"/>
                    <a:ext cx="236520" cy="126720"/>
                  </p14:xfrm>
                </p:contentPart>
              </mc:Choice>
              <mc:Fallback xmlns="">
                <p:pic>
                  <p:nvPicPr>
                    <p:cNvPr id="307" name="Ink 306">
                      <a:extLst>
                        <a:ext uri="{FF2B5EF4-FFF2-40B4-BE49-F238E27FC236}">
                          <a16:creationId xmlns:a16="http://schemas.microsoft.com/office/drawing/2014/main" id="{6B27B2DD-991E-AD05-650B-CB1D88E7E95E}"/>
                        </a:ext>
                      </a:extLst>
                    </p:cNvPr>
                    <p:cNvPicPr/>
                    <p:nvPr/>
                  </p:nvPicPr>
                  <p:blipFill>
                    <a:blip r:embed="rId43"/>
                    <a:stretch>
                      <a:fillRect/>
                    </a:stretch>
                  </p:blipFill>
                  <p:spPr>
                    <a:xfrm>
                      <a:off x="2963455" y="2380452"/>
                      <a:ext cx="246012"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8" name="Ink 307">
                      <a:extLst>
                        <a:ext uri="{FF2B5EF4-FFF2-40B4-BE49-F238E27FC236}">
                          <a16:creationId xmlns:a16="http://schemas.microsoft.com/office/drawing/2014/main" id="{15FB9C47-71FD-43F3-05C7-A8BC4AEEE470}"/>
                        </a:ext>
                      </a:extLst>
                    </p14:cNvPr>
                    <p14:cNvContentPartPr/>
                    <p14:nvPr/>
                  </p14:nvContentPartPr>
                  <p14:xfrm>
                    <a:off x="2953441" y="2298012"/>
                    <a:ext cx="9360" cy="313920"/>
                  </p14:xfrm>
                </p:contentPart>
              </mc:Choice>
              <mc:Fallback xmlns="">
                <p:pic>
                  <p:nvPicPr>
                    <p:cNvPr id="308" name="Ink 307">
                      <a:extLst>
                        <a:ext uri="{FF2B5EF4-FFF2-40B4-BE49-F238E27FC236}">
                          <a16:creationId xmlns:a16="http://schemas.microsoft.com/office/drawing/2014/main" id="{15FB9C47-71FD-43F3-05C7-A8BC4AEEE470}"/>
                        </a:ext>
                      </a:extLst>
                    </p:cNvPr>
                    <p:cNvPicPr/>
                    <p:nvPr/>
                  </p:nvPicPr>
                  <p:blipFill>
                    <a:blip r:embed="rId45"/>
                    <a:stretch>
                      <a:fillRect/>
                    </a:stretch>
                  </p:blipFill>
                  <p:spPr>
                    <a:xfrm>
                      <a:off x="2948558" y="2293692"/>
                      <a:ext cx="19127"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9" name="Ink 308">
                      <a:extLst>
                        <a:ext uri="{FF2B5EF4-FFF2-40B4-BE49-F238E27FC236}">
                          <a16:creationId xmlns:a16="http://schemas.microsoft.com/office/drawing/2014/main" id="{E0D0703C-43F7-900A-D299-064BAD921A0E}"/>
                        </a:ext>
                      </a:extLst>
                    </p14:cNvPr>
                    <p14:cNvContentPartPr/>
                    <p14:nvPr/>
                  </p14:nvContentPartPr>
                  <p14:xfrm>
                    <a:off x="2895121" y="2606532"/>
                    <a:ext cx="60120" cy="5760"/>
                  </p14:xfrm>
                </p:contentPart>
              </mc:Choice>
              <mc:Fallback xmlns="">
                <p:pic>
                  <p:nvPicPr>
                    <p:cNvPr id="309" name="Ink 308">
                      <a:extLst>
                        <a:ext uri="{FF2B5EF4-FFF2-40B4-BE49-F238E27FC236}">
                          <a16:creationId xmlns:a16="http://schemas.microsoft.com/office/drawing/2014/main" id="{E0D0703C-43F7-900A-D299-064BAD921A0E}"/>
                        </a:ext>
                      </a:extLst>
                    </p:cNvPr>
                    <p:cNvPicPr/>
                    <p:nvPr/>
                  </p:nvPicPr>
                  <p:blipFill>
                    <a:blip r:embed="rId47"/>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0" name="Ink 309">
                      <a:extLst>
                        <a:ext uri="{FF2B5EF4-FFF2-40B4-BE49-F238E27FC236}">
                          <a16:creationId xmlns:a16="http://schemas.microsoft.com/office/drawing/2014/main" id="{578B031F-E774-25AD-0151-7A4BD38796F4}"/>
                        </a:ext>
                      </a:extLst>
                    </p14:cNvPr>
                    <p14:cNvContentPartPr/>
                    <p14:nvPr/>
                  </p14:nvContentPartPr>
                  <p14:xfrm>
                    <a:off x="3195361" y="2445927"/>
                    <a:ext cx="9360" cy="313920"/>
                  </p14:xfrm>
                </p:contentPart>
              </mc:Choice>
              <mc:Fallback xmlns="">
                <p:pic>
                  <p:nvPicPr>
                    <p:cNvPr id="310" name="Ink 309">
                      <a:extLst>
                        <a:ext uri="{FF2B5EF4-FFF2-40B4-BE49-F238E27FC236}">
                          <a16:creationId xmlns:a16="http://schemas.microsoft.com/office/drawing/2014/main" id="{578B031F-E774-25AD-0151-7A4BD38796F4}"/>
                        </a:ext>
                      </a:extLst>
                    </p:cNvPr>
                    <p:cNvPicPr/>
                    <p:nvPr/>
                  </p:nvPicPr>
                  <p:blipFill>
                    <a:blip r:embed="rId45"/>
                    <a:stretch>
                      <a:fillRect/>
                    </a:stretch>
                  </p:blipFill>
                  <p:spPr>
                    <a:xfrm>
                      <a:off x="3190478" y="2441607"/>
                      <a:ext cx="19127"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1" name="Ink 310">
                      <a:extLst>
                        <a:ext uri="{FF2B5EF4-FFF2-40B4-BE49-F238E27FC236}">
                          <a16:creationId xmlns:a16="http://schemas.microsoft.com/office/drawing/2014/main" id="{E4B69DD0-1E01-0787-78A8-5C03E4F10A45}"/>
                        </a:ext>
                      </a:extLst>
                    </p14:cNvPr>
                    <p14:cNvContentPartPr/>
                    <p14:nvPr/>
                  </p14:nvContentPartPr>
                  <p14:xfrm>
                    <a:off x="3137041" y="2754447"/>
                    <a:ext cx="60120" cy="5760"/>
                  </p14:xfrm>
                </p:contentPart>
              </mc:Choice>
              <mc:Fallback xmlns="">
                <p:pic>
                  <p:nvPicPr>
                    <p:cNvPr id="311" name="Ink 310">
                      <a:extLst>
                        <a:ext uri="{FF2B5EF4-FFF2-40B4-BE49-F238E27FC236}">
                          <a16:creationId xmlns:a16="http://schemas.microsoft.com/office/drawing/2014/main" id="{E4B69DD0-1E01-0787-78A8-5C03E4F10A45}"/>
                        </a:ext>
                      </a:extLst>
                    </p:cNvPr>
                    <p:cNvPicPr/>
                    <p:nvPr/>
                  </p:nvPicPr>
                  <p:blipFill>
                    <a:blip r:embed="rId47"/>
                    <a:stretch>
                      <a:fillRect/>
                    </a:stretch>
                  </p:blipFill>
                  <p:spPr>
                    <a:xfrm>
                      <a:off x="3132295" y="2750127"/>
                      <a:ext cx="69613" cy="14400"/>
                    </a:xfrm>
                    <a:prstGeom prst="rect">
                      <a:avLst/>
                    </a:prstGeom>
                  </p:spPr>
                </p:pic>
              </mc:Fallback>
            </mc:AlternateContent>
          </p:grpSp>
          <p:grpSp>
            <p:nvGrpSpPr>
              <p:cNvPr id="299" name="Group 298">
                <a:extLst>
                  <a:ext uri="{FF2B5EF4-FFF2-40B4-BE49-F238E27FC236}">
                    <a16:creationId xmlns:a16="http://schemas.microsoft.com/office/drawing/2014/main" id="{F38CAC11-6C9D-4206-52E3-68114ED31BEC}"/>
                  </a:ext>
                </a:extLst>
              </p:cNvPr>
              <p:cNvGrpSpPr/>
              <p:nvPr/>
            </p:nvGrpSpPr>
            <p:grpSpPr>
              <a:xfrm>
                <a:off x="3876413" y="3797405"/>
                <a:ext cx="312120" cy="462195"/>
                <a:chOff x="2895121" y="2298012"/>
                <a:chExt cx="312120" cy="462195"/>
              </a:xfrm>
              <a:grpFill/>
            </p:grpSpPr>
            <mc:AlternateContent xmlns:mc="http://schemas.openxmlformats.org/markup-compatibility/2006" xmlns:p14="http://schemas.microsoft.com/office/powerpoint/2010/main">
              <mc:Choice Requires="p14">
                <p:contentPart p14:bwMode="auto" r:id="rId56">
                  <p14:nvContentPartPr>
                    <p14:cNvPr id="300" name="Ink 299">
                      <a:extLst>
                        <a:ext uri="{FF2B5EF4-FFF2-40B4-BE49-F238E27FC236}">
                          <a16:creationId xmlns:a16="http://schemas.microsoft.com/office/drawing/2014/main" id="{5035F4B7-89C1-A6E8-6671-97092B93382E}"/>
                        </a:ext>
                      </a:extLst>
                    </p14:cNvPr>
                    <p14:cNvContentPartPr/>
                    <p14:nvPr/>
                  </p14:nvContentPartPr>
                  <p14:xfrm>
                    <a:off x="2968201" y="2298012"/>
                    <a:ext cx="239040" cy="142920"/>
                  </p14:xfrm>
                </p:contentPart>
              </mc:Choice>
              <mc:Fallback xmlns="">
                <p:pic>
                  <p:nvPicPr>
                    <p:cNvPr id="300" name="Ink 299">
                      <a:extLst>
                        <a:ext uri="{FF2B5EF4-FFF2-40B4-BE49-F238E27FC236}">
                          <a16:creationId xmlns:a16="http://schemas.microsoft.com/office/drawing/2014/main" id="{5035F4B7-89C1-A6E8-6671-97092B93382E}"/>
                        </a:ext>
                      </a:extLst>
                    </p:cNvPr>
                    <p:cNvPicPr/>
                    <p:nvPr/>
                  </p:nvPicPr>
                  <p:blipFill>
                    <a:blip r:embed="rId57"/>
                    <a:stretch>
                      <a:fillRect/>
                    </a:stretch>
                  </p:blipFill>
                  <p:spPr>
                    <a:xfrm>
                      <a:off x="2963881" y="2293692"/>
                      <a:ext cx="247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01" name="Ink 300">
                      <a:extLst>
                        <a:ext uri="{FF2B5EF4-FFF2-40B4-BE49-F238E27FC236}">
                          <a16:creationId xmlns:a16="http://schemas.microsoft.com/office/drawing/2014/main" id="{7FD9D6E5-5338-C0DD-B0C8-BB1D973B44BD}"/>
                        </a:ext>
                      </a:extLst>
                    </p14:cNvPr>
                    <p14:cNvContentPartPr/>
                    <p14:nvPr/>
                  </p14:nvContentPartPr>
                  <p14:xfrm>
                    <a:off x="2968201" y="2384772"/>
                    <a:ext cx="236520" cy="126720"/>
                  </p14:xfrm>
                </p:contentPart>
              </mc:Choice>
              <mc:Fallback xmlns="">
                <p:pic>
                  <p:nvPicPr>
                    <p:cNvPr id="301" name="Ink 300">
                      <a:extLst>
                        <a:ext uri="{FF2B5EF4-FFF2-40B4-BE49-F238E27FC236}">
                          <a16:creationId xmlns:a16="http://schemas.microsoft.com/office/drawing/2014/main" id="{7FD9D6E5-5338-C0DD-B0C8-BB1D973B44BD}"/>
                        </a:ext>
                      </a:extLst>
                    </p:cNvPr>
                    <p:cNvPicPr/>
                    <p:nvPr/>
                  </p:nvPicPr>
                  <p:blipFill>
                    <a:blip r:embed="rId59"/>
                    <a:stretch>
                      <a:fillRect/>
                    </a:stretch>
                  </p:blipFill>
                  <p:spPr>
                    <a:xfrm>
                      <a:off x="2963881" y="2380452"/>
                      <a:ext cx="245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02" name="Ink 301">
                      <a:extLst>
                        <a:ext uri="{FF2B5EF4-FFF2-40B4-BE49-F238E27FC236}">
                          <a16:creationId xmlns:a16="http://schemas.microsoft.com/office/drawing/2014/main" id="{5BABCBD0-AF0E-790B-56BB-B2A4DB11E0D6}"/>
                        </a:ext>
                      </a:extLst>
                    </p14:cNvPr>
                    <p14:cNvContentPartPr/>
                    <p14:nvPr/>
                  </p14:nvContentPartPr>
                  <p14:xfrm>
                    <a:off x="2953441" y="2298012"/>
                    <a:ext cx="9360" cy="313920"/>
                  </p14:xfrm>
                </p:contentPart>
              </mc:Choice>
              <mc:Fallback xmlns="">
                <p:pic>
                  <p:nvPicPr>
                    <p:cNvPr id="302" name="Ink 301">
                      <a:extLst>
                        <a:ext uri="{FF2B5EF4-FFF2-40B4-BE49-F238E27FC236}">
                          <a16:creationId xmlns:a16="http://schemas.microsoft.com/office/drawing/2014/main" id="{5BABCBD0-AF0E-790B-56BB-B2A4DB11E0D6}"/>
                        </a:ext>
                      </a:extLst>
                    </p:cNvPr>
                    <p:cNvPicPr/>
                    <p:nvPr/>
                  </p:nvPicPr>
                  <p:blipFill>
                    <a:blip r:embed="rId61"/>
                    <a:stretch>
                      <a:fillRect/>
                    </a:stretch>
                  </p:blipFill>
                  <p:spPr>
                    <a:xfrm>
                      <a:off x="2949121" y="2293692"/>
                      <a:ext cx="180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03" name="Ink 302">
                      <a:extLst>
                        <a:ext uri="{FF2B5EF4-FFF2-40B4-BE49-F238E27FC236}">
                          <a16:creationId xmlns:a16="http://schemas.microsoft.com/office/drawing/2014/main" id="{6C298721-77C6-48CE-F689-EDA01176C059}"/>
                        </a:ext>
                      </a:extLst>
                    </p14:cNvPr>
                    <p14:cNvContentPartPr/>
                    <p14:nvPr/>
                  </p14:nvContentPartPr>
                  <p14:xfrm>
                    <a:off x="2895121" y="2606532"/>
                    <a:ext cx="60120" cy="5760"/>
                  </p14:xfrm>
                </p:contentPart>
              </mc:Choice>
              <mc:Fallback xmlns="">
                <p:pic>
                  <p:nvPicPr>
                    <p:cNvPr id="303" name="Ink 302">
                      <a:extLst>
                        <a:ext uri="{FF2B5EF4-FFF2-40B4-BE49-F238E27FC236}">
                          <a16:creationId xmlns:a16="http://schemas.microsoft.com/office/drawing/2014/main" id="{6C298721-77C6-48CE-F689-EDA01176C059}"/>
                        </a:ext>
                      </a:extLst>
                    </p:cNvPr>
                    <p:cNvPicPr/>
                    <p:nvPr/>
                  </p:nvPicPr>
                  <p:blipFill>
                    <a:blip r:embed="rId63"/>
                    <a:stretch>
                      <a:fillRect/>
                    </a:stretch>
                  </p:blipFill>
                  <p:spPr>
                    <a:xfrm>
                      <a:off x="2890801" y="2602212"/>
                      <a:ext cx="68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04" name="Ink 303">
                      <a:extLst>
                        <a:ext uri="{FF2B5EF4-FFF2-40B4-BE49-F238E27FC236}">
                          <a16:creationId xmlns:a16="http://schemas.microsoft.com/office/drawing/2014/main" id="{376FE360-FA47-7103-E5FF-BC87F1284878}"/>
                        </a:ext>
                      </a:extLst>
                    </p14:cNvPr>
                    <p14:cNvContentPartPr/>
                    <p14:nvPr/>
                  </p14:nvContentPartPr>
                  <p14:xfrm>
                    <a:off x="3195361" y="2445927"/>
                    <a:ext cx="9360" cy="313920"/>
                  </p14:xfrm>
                </p:contentPart>
              </mc:Choice>
              <mc:Fallback xmlns="">
                <p:pic>
                  <p:nvPicPr>
                    <p:cNvPr id="304" name="Ink 303">
                      <a:extLst>
                        <a:ext uri="{FF2B5EF4-FFF2-40B4-BE49-F238E27FC236}">
                          <a16:creationId xmlns:a16="http://schemas.microsoft.com/office/drawing/2014/main" id="{376FE360-FA47-7103-E5FF-BC87F1284878}"/>
                        </a:ext>
                      </a:extLst>
                    </p:cNvPr>
                    <p:cNvPicPr/>
                    <p:nvPr/>
                  </p:nvPicPr>
                  <p:blipFill>
                    <a:blip r:embed="rId61"/>
                    <a:stretch>
                      <a:fillRect/>
                    </a:stretch>
                  </p:blipFill>
                  <p:spPr>
                    <a:xfrm>
                      <a:off x="3191041" y="2441607"/>
                      <a:ext cx="180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05" name="Ink 304">
                      <a:extLst>
                        <a:ext uri="{FF2B5EF4-FFF2-40B4-BE49-F238E27FC236}">
                          <a16:creationId xmlns:a16="http://schemas.microsoft.com/office/drawing/2014/main" id="{855BBEB5-9EC1-8345-59D7-FFC748131D8D}"/>
                        </a:ext>
                      </a:extLst>
                    </p14:cNvPr>
                    <p14:cNvContentPartPr/>
                    <p14:nvPr/>
                  </p14:nvContentPartPr>
                  <p14:xfrm>
                    <a:off x="3137041" y="2754447"/>
                    <a:ext cx="60120" cy="5760"/>
                  </p14:xfrm>
                </p:contentPart>
              </mc:Choice>
              <mc:Fallback xmlns="">
                <p:pic>
                  <p:nvPicPr>
                    <p:cNvPr id="305" name="Ink 304">
                      <a:extLst>
                        <a:ext uri="{FF2B5EF4-FFF2-40B4-BE49-F238E27FC236}">
                          <a16:creationId xmlns:a16="http://schemas.microsoft.com/office/drawing/2014/main" id="{855BBEB5-9EC1-8345-59D7-FFC748131D8D}"/>
                        </a:ext>
                      </a:extLst>
                    </p:cNvPr>
                    <p:cNvPicPr/>
                    <p:nvPr/>
                  </p:nvPicPr>
                  <p:blipFill>
                    <a:blip r:embed="rId63"/>
                    <a:stretch>
                      <a:fillRect/>
                    </a:stretch>
                  </p:blipFill>
                  <p:spPr>
                    <a:xfrm>
                      <a:off x="3132721" y="2750127"/>
                      <a:ext cx="68760" cy="14400"/>
                    </a:xfrm>
                    <a:prstGeom prst="rect">
                      <a:avLst/>
                    </a:prstGeom>
                  </p:spPr>
                </p:pic>
              </mc:Fallback>
            </mc:AlternateContent>
          </p:grpSp>
        </p:grpSp>
        <p:sp>
          <p:nvSpPr>
            <p:cNvPr id="294" name="Parallelogram 293">
              <a:extLst>
                <a:ext uri="{FF2B5EF4-FFF2-40B4-BE49-F238E27FC236}">
                  <a16:creationId xmlns:a16="http://schemas.microsoft.com/office/drawing/2014/main" id="{E0CC3EF5-F081-192F-9B89-A594C6EE57B2}"/>
                </a:ext>
              </a:extLst>
            </p:cNvPr>
            <p:cNvSpPr/>
            <p:nvPr/>
          </p:nvSpPr>
          <p:spPr>
            <a:xfrm rot="1740000" flipH="1">
              <a:off x="5210897" y="3123361"/>
              <a:ext cx="263594"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Parallelogram 294">
              <a:extLst>
                <a:ext uri="{FF2B5EF4-FFF2-40B4-BE49-F238E27FC236}">
                  <a16:creationId xmlns:a16="http://schemas.microsoft.com/office/drawing/2014/main" id="{C2BFA7A0-5CF0-5E6F-3CCF-04302A2D4472}"/>
                </a:ext>
              </a:extLst>
            </p:cNvPr>
            <p:cNvSpPr/>
            <p:nvPr/>
          </p:nvSpPr>
          <p:spPr>
            <a:xfrm rot="1877503" flipH="1">
              <a:off x="4943253" y="2961601"/>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Parallelogram 295">
              <a:extLst>
                <a:ext uri="{FF2B5EF4-FFF2-40B4-BE49-F238E27FC236}">
                  <a16:creationId xmlns:a16="http://schemas.microsoft.com/office/drawing/2014/main" id="{412468FC-5519-B6C9-D6E6-DB55AFA2199D}"/>
                </a:ext>
              </a:extLst>
            </p:cNvPr>
            <p:cNvSpPr/>
            <p:nvPr/>
          </p:nvSpPr>
          <p:spPr>
            <a:xfrm rot="1877503" flipH="1">
              <a:off x="4688198" y="2797284"/>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343">
            <a:extLst>
              <a:ext uri="{FF2B5EF4-FFF2-40B4-BE49-F238E27FC236}">
                <a16:creationId xmlns:a16="http://schemas.microsoft.com/office/drawing/2014/main" id="{3690A25A-8C09-4520-6A14-7D2007AA0B49}"/>
              </a:ext>
            </a:extLst>
          </p:cNvPr>
          <p:cNvGrpSpPr/>
          <p:nvPr/>
        </p:nvGrpSpPr>
        <p:grpSpPr>
          <a:xfrm>
            <a:off x="2960295" y="3470990"/>
            <a:ext cx="828432" cy="782086"/>
            <a:chOff x="4645802" y="2712578"/>
            <a:chExt cx="828432" cy="782086"/>
          </a:xfrm>
        </p:grpSpPr>
        <p:grpSp>
          <p:nvGrpSpPr>
            <p:cNvPr id="345" name="Group 344">
              <a:extLst>
                <a:ext uri="{FF2B5EF4-FFF2-40B4-BE49-F238E27FC236}">
                  <a16:creationId xmlns:a16="http://schemas.microsoft.com/office/drawing/2014/main" id="{6512C364-86B2-3E58-3EF1-900E4C9AB6B1}"/>
                </a:ext>
              </a:extLst>
            </p:cNvPr>
            <p:cNvGrpSpPr/>
            <p:nvPr/>
          </p:nvGrpSpPr>
          <p:grpSpPr>
            <a:xfrm>
              <a:off x="4645802" y="2712578"/>
              <a:ext cx="813180" cy="782086"/>
              <a:chOff x="3375353" y="3477514"/>
              <a:chExt cx="813180" cy="782086"/>
            </a:xfrm>
            <a:solidFill>
              <a:schemeClr val="bg1"/>
            </a:solidFill>
          </p:grpSpPr>
          <p:grpSp>
            <p:nvGrpSpPr>
              <p:cNvPr id="349" name="Group 348">
                <a:extLst>
                  <a:ext uri="{FF2B5EF4-FFF2-40B4-BE49-F238E27FC236}">
                    <a16:creationId xmlns:a16="http://schemas.microsoft.com/office/drawing/2014/main" id="{2D1AE8F5-0385-90B2-58F3-7AAC185F8F89}"/>
                  </a:ext>
                </a:extLst>
              </p:cNvPr>
              <p:cNvGrpSpPr/>
              <p:nvPr/>
            </p:nvGrpSpPr>
            <p:grpSpPr>
              <a:xfrm>
                <a:off x="3375353" y="3477514"/>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66">
                  <p14:nvContentPartPr>
                    <p14:cNvPr id="364" name="Ink 363">
                      <a:extLst>
                        <a:ext uri="{FF2B5EF4-FFF2-40B4-BE49-F238E27FC236}">
                          <a16:creationId xmlns:a16="http://schemas.microsoft.com/office/drawing/2014/main" id="{9E10738B-01BF-403F-D2E8-D5CD577000AA}"/>
                        </a:ext>
                      </a:extLst>
                    </p14:cNvPr>
                    <p14:cNvContentPartPr/>
                    <p14:nvPr/>
                  </p14:nvContentPartPr>
                  <p14:xfrm>
                    <a:off x="2968201" y="2298012"/>
                    <a:ext cx="239040" cy="142920"/>
                  </p14:xfrm>
                </p:contentPart>
              </mc:Choice>
              <mc:Fallback xmlns="">
                <p:pic>
                  <p:nvPicPr>
                    <p:cNvPr id="364" name="Ink 363">
                      <a:extLst>
                        <a:ext uri="{FF2B5EF4-FFF2-40B4-BE49-F238E27FC236}">
                          <a16:creationId xmlns:a16="http://schemas.microsoft.com/office/drawing/2014/main" id="{9E10738B-01BF-403F-D2E8-D5CD577000AA}"/>
                        </a:ext>
                      </a:extLst>
                    </p:cNvPr>
                    <p:cNvPicPr/>
                    <p:nvPr/>
                  </p:nvPicPr>
                  <p:blipFill>
                    <a:blip r:embed="rId41"/>
                    <a:stretch>
                      <a:fillRect/>
                    </a:stretch>
                  </p:blipFill>
                  <p:spPr>
                    <a:xfrm>
                      <a:off x="2963452" y="2293692"/>
                      <a:ext cx="248538"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5" name="Ink 364">
                      <a:extLst>
                        <a:ext uri="{FF2B5EF4-FFF2-40B4-BE49-F238E27FC236}">
                          <a16:creationId xmlns:a16="http://schemas.microsoft.com/office/drawing/2014/main" id="{719626F8-2A67-E934-FD95-55B581251344}"/>
                        </a:ext>
                      </a:extLst>
                    </p14:cNvPr>
                    <p14:cNvContentPartPr/>
                    <p14:nvPr/>
                  </p14:nvContentPartPr>
                  <p14:xfrm>
                    <a:off x="2968201" y="2384772"/>
                    <a:ext cx="236520" cy="126720"/>
                  </p14:xfrm>
                </p:contentPart>
              </mc:Choice>
              <mc:Fallback xmlns="">
                <p:pic>
                  <p:nvPicPr>
                    <p:cNvPr id="365" name="Ink 364">
                      <a:extLst>
                        <a:ext uri="{FF2B5EF4-FFF2-40B4-BE49-F238E27FC236}">
                          <a16:creationId xmlns:a16="http://schemas.microsoft.com/office/drawing/2014/main" id="{719626F8-2A67-E934-FD95-55B581251344}"/>
                        </a:ext>
                      </a:extLst>
                    </p:cNvPr>
                    <p:cNvPicPr/>
                    <p:nvPr/>
                  </p:nvPicPr>
                  <p:blipFill>
                    <a:blip r:embed="rId43"/>
                    <a:stretch>
                      <a:fillRect/>
                    </a:stretch>
                  </p:blipFill>
                  <p:spPr>
                    <a:xfrm>
                      <a:off x="2963455" y="2380452"/>
                      <a:ext cx="246012"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66" name="Ink 365">
                      <a:extLst>
                        <a:ext uri="{FF2B5EF4-FFF2-40B4-BE49-F238E27FC236}">
                          <a16:creationId xmlns:a16="http://schemas.microsoft.com/office/drawing/2014/main" id="{68CB769C-2962-E044-451E-0FF94066EE49}"/>
                        </a:ext>
                      </a:extLst>
                    </p14:cNvPr>
                    <p14:cNvContentPartPr/>
                    <p14:nvPr/>
                  </p14:nvContentPartPr>
                  <p14:xfrm>
                    <a:off x="2953441" y="2298012"/>
                    <a:ext cx="9360" cy="313920"/>
                  </p14:xfrm>
                </p:contentPart>
              </mc:Choice>
              <mc:Fallback xmlns="">
                <p:pic>
                  <p:nvPicPr>
                    <p:cNvPr id="366" name="Ink 365">
                      <a:extLst>
                        <a:ext uri="{FF2B5EF4-FFF2-40B4-BE49-F238E27FC236}">
                          <a16:creationId xmlns:a16="http://schemas.microsoft.com/office/drawing/2014/main" id="{68CB769C-2962-E044-451E-0FF94066EE49}"/>
                        </a:ext>
                      </a:extLst>
                    </p:cNvPr>
                    <p:cNvPicPr/>
                    <p:nvPr/>
                  </p:nvPicPr>
                  <p:blipFill>
                    <a:blip r:embed="rId45"/>
                    <a:stretch>
                      <a:fillRect/>
                    </a:stretch>
                  </p:blipFill>
                  <p:spPr>
                    <a:xfrm>
                      <a:off x="2948558" y="2293692"/>
                      <a:ext cx="19127"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67" name="Ink 366">
                      <a:extLst>
                        <a:ext uri="{FF2B5EF4-FFF2-40B4-BE49-F238E27FC236}">
                          <a16:creationId xmlns:a16="http://schemas.microsoft.com/office/drawing/2014/main" id="{85B4E3D8-F736-C692-1B5A-CC3E18A387D6}"/>
                        </a:ext>
                      </a:extLst>
                    </p14:cNvPr>
                    <p14:cNvContentPartPr/>
                    <p14:nvPr/>
                  </p14:nvContentPartPr>
                  <p14:xfrm>
                    <a:off x="2895121" y="2606532"/>
                    <a:ext cx="60120" cy="5760"/>
                  </p14:xfrm>
                </p:contentPart>
              </mc:Choice>
              <mc:Fallback xmlns="">
                <p:pic>
                  <p:nvPicPr>
                    <p:cNvPr id="367" name="Ink 366">
                      <a:extLst>
                        <a:ext uri="{FF2B5EF4-FFF2-40B4-BE49-F238E27FC236}">
                          <a16:creationId xmlns:a16="http://schemas.microsoft.com/office/drawing/2014/main" id="{85B4E3D8-F736-C692-1B5A-CC3E18A387D6}"/>
                        </a:ext>
                      </a:extLst>
                    </p:cNvPr>
                    <p:cNvPicPr/>
                    <p:nvPr/>
                  </p:nvPicPr>
                  <p:blipFill>
                    <a:blip r:embed="rId47"/>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8" name="Ink 367">
                      <a:extLst>
                        <a:ext uri="{FF2B5EF4-FFF2-40B4-BE49-F238E27FC236}">
                          <a16:creationId xmlns:a16="http://schemas.microsoft.com/office/drawing/2014/main" id="{2DF05377-2AF4-07DC-5BC5-29DCB75CE3CE}"/>
                        </a:ext>
                      </a:extLst>
                    </p14:cNvPr>
                    <p14:cNvContentPartPr/>
                    <p14:nvPr/>
                  </p14:nvContentPartPr>
                  <p14:xfrm>
                    <a:off x="3195361" y="2445927"/>
                    <a:ext cx="9360" cy="313920"/>
                  </p14:xfrm>
                </p:contentPart>
              </mc:Choice>
              <mc:Fallback xmlns="">
                <p:pic>
                  <p:nvPicPr>
                    <p:cNvPr id="368" name="Ink 367">
                      <a:extLst>
                        <a:ext uri="{FF2B5EF4-FFF2-40B4-BE49-F238E27FC236}">
                          <a16:creationId xmlns:a16="http://schemas.microsoft.com/office/drawing/2014/main" id="{2DF05377-2AF4-07DC-5BC5-29DCB75CE3CE}"/>
                        </a:ext>
                      </a:extLst>
                    </p:cNvPr>
                    <p:cNvPicPr/>
                    <p:nvPr/>
                  </p:nvPicPr>
                  <p:blipFill>
                    <a:blip r:embed="rId45"/>
                    <a:stretch>
                      <a:fillRect/>
                    </a:stretch>
                  </p:blipFill>
                  <p:spPr>
                    <a:xfrm>
                      <a:off x="3190478" y="2441607"/>
                      <a:ext cx="19127"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69" name="Ink 368">
                      <a:extLst>
                        <a:ext uri="{FF2B5EF4-FFF2-40B4-BE49-F238E27FC236}">
                          <a16:creationId xmlns:a16="http://schemas.microsoft.com/office/drawing/2014/main" id="{2783AF35-781C-581A-429F-4864093ABE5D}"/>
                        </a:ext>
                      </a:extLst>
                    </p14:cNvPr>
                    <p14:cNvContentPartPr/>
                    <p14:nvPr/>
                  </p14:nvContentPartPr>
                  <p14:xfrm>
                    <a:off x="3137041" y="2754447"/>
                    <a:ext cx="60120" cy="5760"/>
                  </p14:xfrm>
                </p:contentPart>
              </mc:Choice>
              <mc:Fallback xmlns="">
                <p:pic>
                  <p:nvPicPr>
                    <p:cNvPr id="369" name="Ink 368">
                      <a:extLst>
                        <a:ext uri="{FF2B5EF4-FFF2-40B4-BE49-F238E27FC236}">
                          <a16:creationId xmlns:a16="http://schemas.microsoft.com/office/drawing/2014/main" id="{2783AF35-781C-581A-429F-4864093ABE5D}"/>
                        </a:ext>
                      </a:extLst>
                    </p:cNvPr>
                    <p:cNvPicPr/>
                    <p:nvPr/>
                  </p:nvPicPr>
                  <p:blipFill>
                    <a:blip r:embed="rId47"/>
                    <a:stretch>
                      <a:fillRect/>
                    </a:stretch>
                  </p:blipFill>
                  <p:spPr>
                    <a:xfrm>
                      <a:off x="3132295" y="2750127"/>
                      <a:ext cx="69613" cy="14400"/>
                    </a:xfrm>
                    <a:prstGeom prst="rect">
                      <a:avLst/>
                    </a:prstGeom>
                  </p:spPr>
                </p:pic>
              </mc:Fallback>
            </mc:AlternateContent>
          </p:grpSp>
          <p:grpSp>
            <p:nvGrpSpPr>
              <p:cNvPr id="350" name="Group 349">
                <a:extLst>
                  <a:ext uri="{FF2B5EF4-FFF2-40B4-BE49-F238E27FC236}">
                    <a16:creationId xmlns:a16="http://schemas.microsoft.com/office/drawing/2014/main" id="{8D06D38E-D2E5-394E-78F1-6D18415FDB6C}"/>
                  </a:ext>
                </a:extLst>
              </p:cNvPr>
              <p:cNvGrpSpPr/>
              <p:nvPr/>
            </p:nvGrpSpPr>
            <p:grpSpPr>
              <a:xfrm>
                <a:off x="3624407" y="3640088"/>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72">
                  <p14:nvContentPartPr>
                    <p14:cNvPr id="358" name="Ink 357">
                      <a:extLst>
                        <a:ext uri="{FF2B5EF4-FFF2-40B4-BE49-F238E27FC236}">
                          <a16:creationId xmlns:a16="http://schemas.microsoft.com/office/drawing/2014/main" id="{B29179A2-1E4C-9842-616A-924D2F8DC297}"/>
                        </a:ext>
                      </a:extLst>
                    </p14:cNvPr>
                    <p14:cNvContentPartPr/>
                    <p14:nvPr/>
                  </p14:nvContentPartPr>
                  <p14:xfrm>
                    <a:off x="2968201" y="2298012"/>
                    <a:ext cx="239040" cy="142920"/>
                  </p14:xfrm>
                </p:contentPart>
              </mc:Choice>
              <mc:Fallback xmlns="">
                <p:pic>
                  <p:nvPicPr>
                    <p:cNvPr id="358" name="Ink 357">
                      <a:extLst>
                        <a:ext uri="{FF2B5EF4-FFF2-40B4-BE49-F238E27FC236}">
                          <a16:creationId xmlns:a16="http://schemas.microsoft.com/office/drawing/2014/main" id="{B29179A2-1E4C-9842-616A-924D2F8DC297}"/>
                        </a:ext>
                      </a:extLst>
                    </p:cNvPr>
                    <p:cNvPicPr/>
                    <p:nvPr/>
                  </p:nvPicPr>
                  <p:blipFill>
                    <a:blip r:embed="rId41"/>
                    <a:stretch>
                      <a:fillRect/>
                    </a:stretch>
                  </p:blipFill>
                  <p:spPr>
                    <a:xfrm>
                      <a:off x="2963452" y="2293692"/>
                      <a:ext cx="248538"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59" name="Ink 358">
                      <a:extLst>
                        <a:ext uri="{FF2B5EF4-FFF2-40B4-BE49-F238E27FC236}">
                          <a16:creationId xmlns:a16="http://schemas.microsoft.com/office/drawing/2014/main" id="{CFBB1F6A-42E8-49A7-D394-709E25914CE9}"/>
                        </a:ext>
                      </a:extLst>
                    </p14:cNvPr>
                    <p14:cNvContentPartPr/>
                    <p14:nvPr/>
                  </p14:nvContentPartPr>
                  <p14:xfrm>
                    <a:off x="2968201" y="2384772"/>
                    <a:ext cx="236520" cy="126720"/>
                  </p14:xfrm>
                </p:contentPart>
              </mc:Choice>
              <mc:Fallback xmlns="">
                <p:pic>
                  <p:nvPicPr>
                    <p:cNvPr id="359" name="Ink 358">
                      <a:extLst>
                        <a:ext uri="{FF2B5EF4-FFF2-40B4-BE49-F238E27FC236}">
                          <a16:creationId xmlns:a16="http://schemas.microsoft.com/office/drawing/2014/main" id="{CFBB1F6A-42E8-49A7-D394-709E25914CE9}"/>
                        </a:ext>
                      </a:extLst>
                    </p:cNvPr>
                    <p:cNvPicPr/>
                    <p:nvPr/>
                  </p:nvPicPr>
                  <p:blipFill>
                    <a:blip r:embed="rId43"/>
                    <a:stretch>
                      <a:fillRect/>
                    </a:stretch>
                  </p:blipFill>
                  <p:spPr>
                    <a:xfrm>
                      <a:off x="2963455" y="2380452"/>
                      <a:ext cx="246012"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60" name="Ink 359">
                      <a:extLst>
                        <a:ext uri="{FF2B5EF4-FFF2-40B4-BE49-F238E27FC236}">
                          <a16:creationId xmlns:a16="http://schemas.microsoft.com/office/drawing/2014/main" id="{FAA0ADBE-B62F-5FFA-DCFB-42ED285962CD}"/>
                        </a:ext>
                      </a:extLst>
                    </p14:cNvPr>
                    <p14:cNvContentPartPr/>
                    <p14:nvPr/>
                  </p14:nvContentPartPr>
                  <p14:xfrm>
                    <a:off x="2953441" y="2298012"/>
                    <a:ext cx="9360" cy="313920"/>
                  </p14:xfrm>
                </p:contentPart>
              </mc:Choice>
              <mc:Fallback xmlns="">
                <p:pic>
                  <p:nvPicPr>
                    <p:cNvPr id="360" name="Ink 359">
                      <a:extLst>
                        <a:ext uri="{FF2B5EF4-FFF2-40B4-BE49-F238E27FC236}">
                          <a16:creationId xmlns:a16="http://schemas.microsoft.com/office/drawing/2014/main" id="{FAA0ADBE-B62F-5FFA-DCFB-42ED285962CD}"/>
                        </a:ext>
                      </a:extLst>
                    </p:cNvPr>
                    <p:cNvPicPr/>
                    <p:nvPr/>
                  </p:nvPicPr>
                  <p:blipFill>
                    <a:blip r:embed="rId45"/>
                    <a:stretch>
                      <a:fillRect/>
                    </a:stretch>
                  </p:blipFill>
                  <p:spPr>
                    <a:xfrm>
                      <a:off x="2948558" y="2293692"/>
                      <a:ext cx="19127"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61" name="Ink 360">
                      <a:extLst>
                        <a:ext uri="{FF2B5EF4-FFF2-40B4-BE49-F238E27FC236}">
                          <a16:creationId xmlns:a16="http://schemas.microsoft.com/office/drawing/2014/main" id="{F482FD4D-FEEB-E3E8-2B9E-0E2FD747C6B6}"/>
                        </a:ext>
                      </a:extLst>
                    </p14:cNvPr>
                    <p14:cNvContentPartPr/>
                    <p14:nvPr/>
                  </p14:nvContentPartPr>
                  <p14:xfrm>
                    <a:off x="2895121" y="2606532"/>
                    <a:ext cx="60120" cy="5760"/>
                  </p14:xfrm>
                </p:contentPart>
              </mc:Choice>
              <mc:Fallback xmlns="">
                <p:pic>
                  <p:nvPicPr>
                    <p:cNvPr id="361" name="Ink 360">
                      <a:extLst>
                        <a:ext uri="{FF2B5EF4-FFF2-40B4-BE49-F238E27FC236}">
                          <a16:creationId xmlns:a16="http://schemas.microsoft.com/office/drawing/2014/main" id="{F482FD4D-FEEB-E3E8-2B9E-0E2FD747C6B6}"/>
                        </a:ext>
                      </a:extLst>
                    </p:cNvPr>
                    <p:cNvPicPr/>
                    <p:nvPr/>
                  </p:nvPicPr>
                  <p:blipFill>
                    <a:blip r:embed="rId47"/>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62" name="Ink 361">
                      <a:extLst>
                        <a:ext uri="{FF2B5EF4-FFF2-40B4-BE49-F238E27FC236}">
                          <a16:creationId xmlns:a16="http://schemas.microsoft.com/office/drawing/2014/main" id="{8C0517D9-A301-1FF6-A101-180C120FF4DA}"/>
                        </a:ext>
                      </a:extLst>
                    </p14:cNvPr>
                    <p14:cNvContentPartPr/>
                    <p14:nvPr/>
                  </p14:nvContentPartPr>
                  <p14:xfrm>
                    <a:off x="3195361" y="2445927"/>
                    <a:ext cx="9360" cy="313920"/>
                  </p14:xfrm>
                </p:contentPart>
              </mc:Choice>
              <mc:Fallback xmlns="">
                <p:pic>
                  <p:nvPicPr>
                    <p:cNvPr id="362" name="Ink 361">
                      <a:extLst>
                        <a:ext uri="{FF2B5EF4-FFF2-40B4-BE49-F238E27FC236}">
                          <a16:creationId xmlns:a16="http://schemas.microsoft.com/office/drawing/2014/main" id="{8C0517D9-A301-1FF6-A101-180C120FF4DA}"/>
                        </a:ext>
                      </a:extLst>
                    </p:cNvPr>
                    <p:cNvPicPr/>
                    <p:nvPr/>
                  </p:nvPicPr>
                  <p:blipFill>
                    <a:blip r:embed="rId45"/>
                    <a:stretch>
                      <a:fillRect/>
                    </a:stretch>
                  </p:blipFill>
                  <p:spPr>
                    <a:xfrm>
                      <a:off x="3190478" y="2441607"/>
                      <a:ext cx="19127"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63" name="Ink 362">
                      <a:extLst>
                        <a:ext uri="{FF2B5EF4-FFF2-40B4-BE49-F238E27FC236}">
                          <a16:creationId xmlns:a16="http://schemas.microsoft.com/office/drawing/2014/main" id="{437443A1-C16F-F95E-27D6-72EEA7B87663}"/>
                        </a:ext>
                      </a:extLst>
                    </p14:cNvPr>
                    <p14:cNvContentPartPr/>
                    <p14:nvPr/>
                  </p14:nvContentPartPr>
                  <p14:xfrm>
                    <a:off x="3137041" y="2754447"/>
                    <a:ext cx="60120" cy="5760"/>
                  </p14:xfrm>
                </p:contentPart>
              </mc:Choice>
              <mc:Fallback xmlns="">
                <p:pic>
                  <p:nvPicPr>
                    <p:cNvPr id="363" name="Ink 362">
                      <a:extLst>
                        <a:ext uri="{FF2B5EF4-FFF2-40B4-BE49-F238E27FC236}">
                          <a16:creationId xmlns:a16="http://schemas.microsoft.com/office/drawing/2014/main" id="{437443A1-C16F-F95E-27D6-72EEA7B87663}"/>
                        </a:ext>
                      </a:extLst>
                    </p:cNvPr>
                    <p:cNvPicPr/>
                    <p:nvPr/>
                  </p:nvPicPr>
                  <p:blipFill>
                    <a:blip r:embed="rId47"/>
                    <a:stretch>
                      <a:fillRect/>
                    </a:stretch>
                  </p:blipFill>
                  <p:spPr>
                    <a:xfrm>
                      <a:off x="3132295" y="2750127"/>
                      <a:ext cx="69613" cy="14400"/>
                    </a:xfrm>
                    <a:prstGeom prst="rect">
                      <a:avLst/>
                    </a:prstGeom>
                  </p:spPr>
                </p:pic>
              </mc:Fallback>
            </mc:AlternateContent>
          </p:grpSp>
          <p:grpSp>
            <p:nvGrpSpPr>
              <p:cNvPr id="351" name="Group 350">
                <a:extLst>
                  <a:ext uri="{FF2B5EF4-FFF2-40B4-BE49-F238E27FC236}">
                    <a16:creationId xmlns:a16="http://schemas.microsoft.com/office/drawing/2014/main" id="{9BAA5C50-3A61-C68C-708B-CB1213DC245B}"/>
                  </a:ext>
                </a:extLst>
              </p:cNvPr>
              <p:cNvGrpSpPr/>
              <p:nvPr/>
            </p:nvGrpSpPr>
            <p:grpSpPr>
              <a:xfrm>
                <a:off x="3876413" y="3797405"/>
                <a:ext cx="312120" cy="462195"/>
                <a:chOff x="2895121" y="2298012"/>
                <a:chExt cx="312120" cy="462195"/>
              </a:xfrm>
              <a:grpFill/>
            </p:grpSpPr>
            <mc:AlternateContent xmlns:mc="http://schemas.openxmlformats.org/markup-compatibility/2006" xmlns:p14="http://schemas.microsoft.com/office/powerpoint/2010/main">
              <mc:Choice Requires="p14">
                <p:contentPart p14:bwMode="auto" r:id="rId78">
                  <p14:nvContentPartPr>
                    <p14:cNvPr id="352" name="Ink 351">
                      <a:extLst>
                        <a:ext uri="{FF2B5EF4-FFF2-40B4-BE49-F238E27FC236}">
                          <a16:creationId xmlns:a16="http://schemas.microsoft.com/office/drawing/2014/main" id="{9B0CEF25-0778-89C1-27F4-7EE1ED030D8E}"/>
                        </a:ext>
                      </a:extLst>
                    </p14:cNvPr>
                    <p14:cNvContentPartPr/>
                    <p14:nvPr/>
                  </p14:nvContentPartPr>
                  <p14:xfrm>
                    <a:off x="2968201" y="2298012"/>
                    <a:ext cx="239040" cy="142920"/>
                  </p14:xfrm>
                </p:contentPart>
              </mc:Choice>
              <mc:Fallback xmlns="">
                <p:pic>
                  <p:nvPicPr>
                    <p:cNvPr id="352" name="Ink 351">
                      <a:extLst>
                        <a:ext uri="{FF2B5EF4-FFF2-40B4-BE49-F238E27FC236}">
                          <a16:creationId xmlns:a16="http://schemas.microsoft.com/office/drawing/2014/main" id="{9B0CEF25-0778-89C1-27F4-7EE1ED030D8E}"/>
                        </a:ext>
                      </a:extLst>
                    </p:cNvPr>
                    <p:cNvPicPr/>
                    <p:nvPr/>
                  </p:nvPicPr>
                  <p:blipFill>
                    <a:blip r:embed="rId57"/>
                    <a:stretch>
                      <a:fillRect/>
                    </a:stretch>
                  </p:blipFill>
                  <p:spPr>
                    <a:xfrm>
                      <a:off x="2963881" y="2293692"/>
                      <a:ext cx="247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53" name="Ink 352">
                      <a:extLst>
                        <a:ext uri="{FF2B5EF4-FFF2-40B4-BE49-F238E27FC236}">
                          <a16:creationId xmlns:a16="http://schemas.microsoft.com/office/drawing/2014/main" id="{368A2871-10FE-786D-ED2B-42CEC36721BA}"/>
                        </a:ext>
                      </a:extLst>
                    </p14:cNvPr>
                    <p14:cNvContentPartPr/>
                    <p14:nvPr/>
                  </p14:nvContentPartPr>
                  <p14:xfrm>
                    <a:off x="2968201" y="2384772"/>
                    <a:ext cx="236520" cy="126720"/>
                  </p14:xfrm>
                </p:contentPart>
              </mc:Choice>
              <mc:Fallback xmlns="">
                <p:pic>
                  <p:nvPicPr>
                    <p:cNvPr id="353" name="Ink 352">
                      <a:extLst>
                        <a:ext uri="{FF2B5EF4-FFF2-40B4-BE49-F238E27FC236}">
                          <a16:creationId xmlns:a16="http://schemas.microsoft.com/office/drawing/2014/main" id="{368A2871-10FE-786D-ED2B-42CEC36721BA}"/>
                        </a:ext>
                      </a:extLst>
                    </p:cNvPr>
                    <p:cNvPicPr/>
                    <p:nvPr/>
                  </p:nvPicPr>
                  <p:blipFill>
                    <a:blip r:embed="rId59"/>
                    <a:stretch>
                      <a:fillRect/>
                    </a:stretch>
                  </p:blipFill>
                  <p:spPr>
                    <a:xfrm>
                      <a:off x="2963881" y="2380452"/>
                      <a:ext cx="245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54" name="Ink 353">
                      <a:extLst>
                        <a:ext uri="{FF2B5EF4-FFF2-40B4-BE49-F238E27FC236}">
                          <a16:creationId xmlns:a16="http://schemas.microsoft.com/office/drawing/2014/main" id="{E72D1890-D047-71EB-8FDD-8F0B5400A72E}"/>
                        </a:ext>
                      </a:extLst>
                    </p14:cNvPr>
                    <p14:cNvContentPartPr/>
                    <p14:nvPr/>
                  </p14:nvContentPartPr>
                  <p14:xfrm>
                    <a:off x="2953441" y="2298012"/>
                    <a:ext cx="9360" cy="313920"/>
                  </p14:xfrm>
                </p:contentPart>
              </mc:Choice>
              <mc:Fallback xmlns="">
                <p:pic>
                  <p:nvPicPr>
                    <p:cNvPr id="354" name="Ink 353">
                      <a:extLst>
                        <a:ext uri="{FF2B5EF4-FFF2-40B4-BE49-F238E27FC236}">
                          <a16:creationId xmlns:a16="http://schemas.microsoft.com/office/drawing/2014/main" id="{E72D1890-D047-71EB-8FDD-8F0B5400A72E}"/>
                        </a:ext>
                      </a:extLst>
                    </p:cNvPr>
                    <p:cNvPicPr/>
                    <p:nvPr/>
                  </p:nvPicPr>
                  <p:blipFill>
                    <a:blip r:embed="rId61"/>
                    <a:stretch>
                      <a:fillRect/>
                    </a:stretch>
                  </p:blipFill>
                  <p:spPr>
                    <a:xfrm>
                      <a:off x="2949121" y="2293692"/>
                      <a:ext cx="180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55" name="Ink 354">
                      <a:extLst>
                        <a:ext uri="{FF2B5EF4-FFF2-40B4-BE49-F238E27FC236}">
                          <a16:creationId xmlns:a16="http://schemas.microsoft.com/office/drawing/2014/main" id="{5AD0F54D-6A63-04F5-96F2-69E856396576}"/>
                        </a:ext>
                      </a:extLst>
                    </p14:cNvPr>
                    <p14:cNvContentPartPr/>
                    <p14:nvPr/>
                  </p14:nvContentPartPr>
                  <p14:xfrm>
                    <a:off x="2895121" y="2606532"/>
                    <a:ext cx="60120" cy="5760"/>
                  </p14:xfrm>
                </p:contentPart>
              </mc:Choice>
              <mc:Fallback xmlns="">
                <p:pic>
                  <p:nvPicPr>
                    <p:cNvPr id="355" name="Ink 354">
                      <a:extLst>
                        <a:ext uri="{FF2B5EF4-FFF2-40B4-BE49-F238E27FC236}">
                          <a16:creationId xmlns:a16="http://schemas.microsoft.com/office/drawing/2014/main" id="{5AD0F54D-6A63-04F5-96F2-69E856396576}"/>
                        </a:ext>
                      </a:extLst>
                    </p:cNvPr>
                    <p:cNvPicPr/>
                    <p:nvPr/>
                  </p:nvPicPr>
                  <p:blipFill>
                    <a:blip r:embed="rId63"/>
                    <a:stretch>
                      <a:fillRect/>
                    </a:stretch>
                  </p:blipFill>
                  <p:spPr>
                    <a:xfrm>
                      <a:off x="2890801" y="2602212"/>
                      <a:ext cx="68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56" name="Ink 355">
                      <a:extLst>
                        <a:ext uri="{FF2B5EF4-FFF2-40B4-BE49-F238E27FC236}">
                          <a16:creationId xmlns:a16="http://schemas.microsoft.com/office/drawing/2014/main" id="{0A620479-3E34-D461-2AC1-7DB28D9532D4}"/>
                        </a:ext>
                      </a:extLst>
                    </p14:cNvPr>
                    <p14:cNvContentPartPr/>
                    <p14:nvPr/>
                  </p14:nvContentPartPr>
                  <p14:xfrm>
                    <a:off x="3195361" y="2445927"/>
                    <a:ext cx="9360" cy="313920"/>
                  </p14:xfrm>
                </p:contentPart>
              </mc:Choice>
              <mc:Fallback xmlns="">
                <p:pic>
                  <p:nvPicPr>
                    <p:cNvPr id="356" name="Ink 355">
                      <a:extLst>
                        <a:ext uri="{FF2B5EF4-FFF2-40B4-BE49-F238E27FC236}">
                          <a16:creationId xmlns:a16="http://schemas.microsoft.com/office/drawing/2014/main" id="{0A620479-3E34-D461-2AC1-7DB28D9532D4}"/>
                        </a:ext>
                      </a:extLst>
                    </p:cNvPr>
                    <p:cNvPicPr/>
                    <p:nvPr/>
                  </p:nvPicPr>
                  <p:blipFill>
                    <a:blip r:embed="rId61"/>
                    <a:stretch>
                      <a:fillRect/>
                    </a:stretch>
                  </p:blipFill>
                  <p:spPr>
                    <a:xfrm>
                      <a:off x="3191041" y="2441607"/>
                      <a:ext cx="180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57" name="Ink 356">
                      <a:extLst>
                        <a:ext uri="{FF2B5EF4-FFF2-40B4-BE49-F238E27FC236}">
                          <a16:creationId xmlns:a16="http://schemas.microsoft.com/office/drawing/2014/main" id="{4CD037BE-5385-E8EB-18AC-CF50497ABE05}"/>
                        </a:ext>
                      </a:extLst>
                    </p14:cNvPr>
                    <p14:cNvContentPartPr/>
                    <p14:nvPr/>
                  </p14:nvContentPartPr>
                  <p14:xfrm>
                    <a:off x="3137041" y="2754447"/>
                    <a:ext cx="60120" cy="5760"/>
                  </p14:xfrm>
                </p:contentPart>
              </mc:Choice>
              <mc:Fallback xmlns="">
                <p:pic>
                  <p:nvPicPr>
                    <p:cNvPr id="357" name="Ink 356">
                      <a:extLst>
                        <a:ext uri="{FF2B5EF4-FFF2-40B4-BE49-F238E27FC236}">
                          <a16:creationId xmlns:a16="http://schemas.microsoft.com/office/drawing/2014/main" id="{4CD037BE-5385-E8EB-18AC-CF50497ABE05}"/>
                        </a:ext>
                      </a:extLst>
                    </p:cNvPr>
                    <p:cNvPicPr/>
                    <p:nvPr/>
                  </p:nvPicPr>
                  <p:blipFill>
                    <a:blip r:embed="rId63"/>
                    <a:stretch>
                      <a:fillRect/>
                    </a:stretch>
                  </p:blipFill>
                  <p:spPr>
                    <a:xfrm>
                      <a:off x="3132721" y="2750127"/>
                      <a:ext cx="68760" cy="14400"/>
                    </a:xfrm>
                    <a:prstGeom prst="rect">
                      <a:avLst/>
                    </a:prstGeom>
                  </p:spPr>
                </p:pic>
              </mc:Fallback>
            </mc:AlternateContent>
          </p:grpSp>
        </p:grpSp>
        <p:sp>
          <p:nvSpPr>
            <p:cNvPr id="346" name="Parallelogram 345">
              <a:extLst>
                <a:ext uri="{FF2B5EF4-FFF2-40B4-BE49-F238E27FC236}">
                  <a16:creationId xmlns:a16="http://schemas.microsoft.com/office/drawing/2014/main" id="{C3ED4579-DDA0-5462-D7B7-EF8F24540BCB}"/>
                </a:ext>
              </a:extLst>
            </p:cNvPr>
            <p:cNvSpPr/>
            <p:nvPr/>
          </p:nvSpPr>
          <p:spPr>
            <a:xfrm rot="1680000" flipH="1">
              <a:off x="5210640" y="3123583"/>
              <a:ext cx="263594"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Parallelogram 346">
              <a:extLst>
                <a:ext uri="{FF2B5EF4-FFF2-40B4-BE49-F238E27FC236}">
                  <a16:creationId xmlns:a16="http://schemas.microsoft.com/office/drawing/2014/main" id="{611FBD62-20DD-99F4-B5C9-9770180C77D7}"/>
                </a:ext>
              </a:extLst>
            </p:cNvPr>
            <p:cNvSpPr/>
            <p:nvPr/>
          </p:nvSpPr>
          <p:spPr>
            <a:xfrm rot="1877503" flipH="1">
              <a:off x="4943253" y="2961601"/>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Parallelogram 347">
              <a:extLst>
                <a:ext uri="{FF2B5EF4-FFF2-40B4-BE49-F238E27FC236}">
                  <a16:creationId xmlns:a16="http://schemas.microsoft.com/office/drawing/2014/main" id="{C0E10BE2-D692-A5E4-3D5A-28B3AD449EB3}"/>
                </a:ext>
              </a:extLst>
            </p:cNvPr>
            <p:cNvSpPr/>
            <p:nvPr/>
          </p:nvSpPr>
          <p:spPr>
            <a:xfrm rot="1877503" flipH="1">
              <a:off x="4688198" y="2797284"/>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369">
            <a:extLst>
              <a:ext uri="{FF2B5EF4-FFF2-40B4-BE49-F238E27FC236}">
                <a16:creationId xmlns:a16="http://schemas.microsoft.com/office/drawing/2014/main" id="{4D1769E3-0F29-C475-50B1-9E06AB145518}"/>
              </a:ext>
            </a:extLst>
          </p:cNvPr>
          <p:cNvGrpSpPr/>
          <p:nvPr/>
        </p:nvGrpSpPr>
        <p:grpSpPr>
          <a:xfrm>
            <a:off x="5591872" y="3469571"/>
            <a:ext cx="828689" cy="782086"/>
            <a:chOff x="4645802" y="2712578"/>
            <a:chExt cx="828689" cy="782086"/>
          </a:xfrm>
        </p:grpSpPr>
        <p:grpSp>
          <p:nvGrpSpPr>
            <p:cNvPr id="371" name="Group 370">
              <a:extLst>
                <a:ext uri="{FF2B5EF4-FFF2-40B4-BE49-F238E27FC236}">
                  <a16:creationId xmlns:a16="http://schemas.microsoft.com/office/drawing/2014/main" id="{CFB9A5D5-8E42-003A-326E-FBE7B29204C6}"/>
                </a:ext>
              </a:extLst>
            </p:cNvPr>
            <p:cNvGrpSpPr/>
            <p:nvPr/>
          </p:nvGrpSpPr>
          <p:grpSpPr>
            <a:xfrm>
              <a:off x="4645802" y="2712578"/>
              <a:ext cx="813180" cy="782086"/>
              <a:chOff x="3375353" y="3477514"/>
              <a:chExt cx="813180" cy="782086"/>
            </a:xfrm>
            <a:solidFill>
              <a:schemeClr val="bg1"/>
            </a:solidFill>
          </p:grpSpPr>
          <p:grpSp>
            <p:nvGrpSpPr>
              <p:cNvPr id="375" name="Group 374">
                <a:extLst>
                  <a:ext uri="{FF2B5EF4-FFF2-40B4-BE49-F238E27FC236}">
                    <a16:creationId xmlns:a16="http://schemas.microsoft.com/office/drawing/2014/main" id="{D13A3A25-1D25-A8B8-0FF9-7B69CE7272E5}"/>
                  </a:ext>
                </a:extLst>
              </p:cNvPr>
              <p:cNvGrpSpPr/>
              <p:nvPr/>
            </p:nvGrpSpPr>
            <p:grpSpPr>
              <a:xfrm>
                <a:off x="3375353" y="3477514"/>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84">
                  <p14:nvContentPartPr>
                    <p14:cNvPr id="390" name="Ink 389">
                      <a:extLst>
                        <a:ext uri="{FF2B5EF4-FFF2-40B4-BE49-F238E27FC236}">
                          <a16:creationId xmlns:a16="http://schemas.microsoft.com/office/drawing/2014/main" id="{78700F5D-2F83-D602-DE8C-CB67005D82C5}"/>
                        </a:ext>
                      </a:extLst>
                    </p14:cNvPr>
                    <p14:cNvContentPartPr/>
                    <p14:nvPr/>
                  </p14:nvContentPartPr>
                  <p14:xfrm>
                    <a:off x="2968201" y="2298012"/>
                    <a:ext cx="239040" cy="142920"/>
                  </p14:xfrm>
                </p:contentPart>
              </mc:Choice>
              <mc:Fallback xmlns="">
                <p:pic>
                  <p:nvPicPr>
                    <p:cNvPr id="390" name="Ink 389">
                      <a:extLst>
                        <a:ext uri="{FF2B5EF4-FFF2-40B4-BE49-F238E27FC236}">
                          <a16:creationId xmlns:a16="http://schemas.microsoft.com/office/drawing/2014/main" id="{78700F5D-2F83-D602-DE8C-CB67005D82C5}"/>
                        </a:ext>
                      </a:extLst>
                    </p:cNvPr>
                    <p:cNvPicPr/>
                    <p:nvPr/>
                  </p:nvPicPr>
                  <p:blipFill>
                    <a:blip r:embed="rId41"/>
                    <a:stretch>
                      <a:fillRect/>
                    </a:stretch>
                  </p:blipFill>
                  <p:spPr>
                    <a:xfrm>
                      <a:off x="2963452" y="2293692"/>
                      <a:ext cx="248538"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91" name="Ink 390">
                      <a:extLst>
                        <a:ext uri="{FF2B5EF4-FFF2-40B4-BE49-F238E27FC236}">
                          <a16:creationId xmlns:a16="http://schemas.microsoft.com/office/drawing/2014/main" id="{E61588F5-4DD3-EA11-9860-2C0CB438D83C}"/>
                        </a:ext>
                      </a:extLst>
                    </p14:cNvPr>
                    <p14:cNvContentPartPr/>
                    <p14:nvPr/>
                  </p14:nvContentPartPr>
                  <p14:xfrm>
                    <a:off x="2968201" y="2384772"/>
                    <a:ext cx="236520" cy="126720"/>
                  </p14:xfrm>
                </p:contentPart>
              </mc:Choice>
              <mc:Fallback xmlns="">
                <p:pic>
                  <p:nvPicPr>
                    <p:cNvPr id="391" name="Ink 390">
                      <a:extLst>
                        <a:ext uri="{FF2B5EF4-FFF2-40B4-BE49-F238E27FC236}">
                          <a16:creationId xmlns:a16="http://schemas.microsoft.com/office/drawing/2014/main" id="{E61588F5-4DD3-EA11-9860-2C0CB438D83C}"/>
                        </a:ext>
                      </a:extLst>
                    </p:cNvPr>
                    <p:cNvPicPr/>
                    <p:nvPr/>
                  </p:nvPicPr>
                  <p:blipFill>
                    <a:blip r:embed="rId43"/>
                    <a:stretch>
                      <a:fillRect/>
                    </a:stretch>
                  </p:blipFill>
                  <p:spPr>
                    <a:xfrm>
                      <a:off x="2963455" y="2380452"/>
                      <a:ext cx="246012"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92" name="Ink 391">
                      <a:extLst>
                        <a:ext uri="{FF2B5EF4-FFF2-40B4-BE49-F238E27FC236}">
                          <a16:creationId xmlns:a16="http://schemas.microsoft.com/office/drawing/2014/main" id="{DB33C68A-9DA3-C966-B1A0-C2C083C88DFF}"/>
                        </a:ext>
                      </a:extLst>
                    </p14:cNvPr>
                    <p14:cNvContentPartPr/>
                    <p14:nvPr/>
                  </p14:nvContentPartPr>
                  <p14:xfrm>
                    <a:off x="2953441" y="2298012"/>
                    <a:ext cx="9360" cy="313920"/>
                  </p14:xfrm>
                </p:contentPart>
              </mc:Choice>
              <mc:Fallback xmlns="">
                <p:pic>
                  <p:nvPicPr>
                    <p:cNvPr id="392" name="Ink 391">
                      <a:extLst>
                        <a:ext uri="{FF2B5EF4-FFF2-40B4-BE49-F238E27FC236}">
                          <a16:creationId xmlns:a16="http://schemas.microsoft.com/office/drawing/2014/main" id="{DB33C68A-9DA3-C966-B1A0-C2C083C88DFF}"/>
                        </a:ext>
                      </a:extLst>
                    </p:cNvPr>
                    <p:cNvPicPr/>
                    <p:nvPr/>
                  </p:nvPicPr>
                  <p:blipFill>
                    <a:blip r:embed="rId45"/>
                    <a:stretch>
                      <a:fillRect/>
                    </a:stretch>
                  </p:blipFill>
                  <p:spPr>
                    <a:xfrm>
                      <a:off x="2948558" y="2293692"/>
                      <a:ext cx="19127"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93" name="Ink 392">
                      <a:extLst>
                        <a:ext uri="{FF2B5EF4-FFF2-40B4-BE49-F238E27FC236}">
                          <a16:creationId xmlns:a16="http://schemas.microsoft.com/office/drawing/2014/main" id="{4F7190BE-2DF4-E99B-B3A7-3439BD7064D3}"/>
                        </a:ext>
                      </a:extLst>
                    </p14:cNvPr>
                    <p14:cNvContentPartPr/>
                    <p14:nvPr/>
                  </p14:nvContentPartPr>
                  <p14:xfrm>
                    <a:off x="2895121" y="2606532"/>
                    <a:ext cx="60120" cy="5760"/>
                  </p14:xfrm>
                </p:contentPart>
              </mc:Choice>
              <mc:Fallback xmlns="">
                <p:pic>
                  <p:nvPicPr>
                    <p:cNvPr id="393" name="Ink 392">
                      <a:extLst>
                        <a:ext uri="{FF2B5EF4-FFF2-40B4-BE49-F238E27FC236}">
                          <a16:creationId xmlns:a16="http://schemas.microsoft.com/office/drawing/2014/main" id="{4F7190BE-2DF4-E99B-B3A7-3439BD7064D3}"/>
                        </a:ext>
                      </a:extLst>
                    </p:cNvPr>
                    <p:cNvPicPr/>
                    <p:nvPr/>
                  </p:nvPicPr>
                  <p:blipFill>
                    <a:blip r:embed="rId47"/>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94" name="Ink 393">
                      <a:extLst>
                        <a:ext uri="{FF2B5EF4-FFF2-40B4-BE49-F238E27FC236}">
                          <a16:creationId xmlns:a16="http://schemas.microsoft.com/office/drawing/2014/main" id="{38F4B546-57AB-E4F1-A326-0FFAD9478552}"/>
                        </a:ext>
                      </a:extLst>
                    </p14:cNvPr>
                    <p14:cNvContentPartPr/>
                    <p14:nvPr/>
                  </p14:nvContentPartPr>
                  <p14:xfrm>
                    <a:off x="3195361" y="2445927"/>
                    <a:ext cx="9360" cy="313920"/>
                  </p14:xfrm>
                </p:contentPart>
              </mc:Choice>
              <mc:Fallback xmlns="">
                <p:pic>
                  <p:nvPicPr>
                    <p:cNvPr id="394" name="Ink 393">
                      <a:extLst>
                        <a:ext uri="{FF2B5EF4-FFF2-40B4-BE49-F238E27FC236}">
                          <a16:creationId xmlns:a16="http://schemas.microsoft.com/office/drawing/2014/main" id="{38F4B546-57AB-E4F1-A326-0FFAD9478552}"/>
                        </a:ext>
                      </a:extLst>
                    </p:cNvPr>
                    <p:cNvPicPr/>
                    <p:nvPr/>
                  </p:nvPicPr>
                  <p:blipFill>
                    <a:blip r:embed="rId45"/>
                    <a:stretch>
                      <a:fillRect/>
                    </a:stretch>
                  </p:blipFill>
                  <p:spPr>
                    <a:xfrm>
                      <a:off x="3190478" y="2441607"/>
                      <a:ext cx="19127"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95" name="Ink 394">
                      <a:extLst>
                        <a:ext uri="{FF2B5EF4-FFF2-40B4-BE49-F238E27FC236}">
                          <a16:creationId xmlns:a16="http://schemas.microsoft.com/office/drawing/2014/main" id="{AF289CB3-735B-71C7-16B5-6DD4257922D6}"/>
                        </a:ext>
                      </a:extLst>
                    </p14:cNvPr>
                    <p14:cNvContentPartPr/>
                    <p14:nvPr/>
                  </p14:nvContentPartPr>
                  <p14:xfrm>
                    <a:off x="3137041" y="2754447"/>
                    <a:ext cx="60120" cy="5760"/>
                  </p14:xfrm>
                </p:contentPart>
              </mc:Choice>
              <mc:Fallback xmlns="">
                <p:pic>
                  <p:nvPicPr>
                    <p:cNvPr id="395" name="Ink 394">
                      <a:extLst>
                        <a:ext uri="{FF2B5EF4-FFF2-40B4-BE49-F238E27FC236}">
                          <a16:creationId xmlns:a16="http://schemas.microsoft.com/office/drawing/2014/main" id="{AF289CB3-735B-71C7-16B5-6DD4257922D6}"/>
                        </a:ext>
                      </a:extLst>
                    </p:cNvPr>
                    <p:cNvPicPr/>
                    <p:nvPr/>
                  </p:nvPicPr>
                  <p:blipFill>
                    <a:blip r:embed="rId47"/>
                    <a:stretch>
                      <a:fillRect/>
                    </a:stretch>
                  </p:blipFill>
                  <p:spPr>
                    <a:xfrm>
                      <a:off x="3132295" y="2750127"/>
                      <a:ext cx="69613" cy="14400"/>
                    </a:xfrm>
                    <a:prstGeom prst="rect">
                      <a:avLst/>
                    </a:prstGeom>
                  </p:spPr>
                </p:pic>
              </mc:Fallback>
            </mc:AlternateContent>
          </p:grpSp>
          <p:grpSp>
            <p:nvGrpSpPr>
              <p:cNvPr id="376" name="Group 375">
                <a:extLst>
                  <a:ext uri="{FF2B5EF4-FFF2-40B4-BE49-F238E27FC236}">
                    <a16:creationId xmlns:a16="http://schemas.microsoft.com/office/drawing/2014/main" id="{46A3A225-BDB0-8E17-1FDF-5637DB0BBECE}"/>
                  </a:ext>
                </a:extLst>
              </p:cNvPr>
              <p:cNvGrpSpPr/>
              <p:nvPr/>
            </p:nvGrpSpPr>
            <p:grpSpPr>
              <a:xfrm>
                <a:off x="3624407" y="3640088"/>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90">
                  <p14:nvContentPartPr>
                    <p14:cNvPr id="384" name="Ink 383">
                      <a:extLst>
                        <a:ext uri="{FF2B5EF4-FFF2-40B4-BE49-F238E27FC236}">
                          <a16:creationId xmlns:a16="http://schemas.microsoft.com/office/drawing/2014/main" id="{68C6A598-8EBA-7071-EFCB-E199F3BA8FA2}"/>
                        </a:ext>
                      </a:extLst>
                    </p14:cNvPr>
                    <p14:cNvContentPartPr/>
                    <p14:nvPr/>
                  </p14:nvContentPartPr>
                  <p14:xfrm>
                    <a:off x="2968201" y="2298012"/>
                    <a:ext cx="239040" cy="142920"/>
                  </p14:xfrm>
                </p:contentPart>
              </mc:Choice>
              <mc:Fallback xmlns="">
                <p:pic>
                  <p:nvPicPr>
                    <p:cNvPr id="384" name="Ink 383">
                      <a:extLst>
                        <a:ext uri="{FF2B5EF4-FFF2-40B4-BE49-F238E27FC236}">
                          <a16:creationId xmlns:a16="http://schemas.microsoft.com/office/drawing/2014/main" id="{68C6A598-8EBA-7071-EFCB-E199F3BA8FA2}"/>
                        </a:ext>
                      </a:extLst>
                    </p:cNvPr>
                    <p:cNvPicPr/>
                    <p:nvPr/>
                  </p:nvPicPr>
                  <p:blipFill>
                    <a:blip r:embed="rId41"/>
                    <a:stretch>
                      <a:fillRect/>
                    </a:stretch>
                  </p:blipFill>
                  <p:spPr>
                    <a:xfrm>
                      <a:off x="2963452" y="2293692"/>
                      <a:ext cx="248538"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85" name="Ink 384">
                      <a:extLst>
                        <a:ext uri="{FF2B5EF4-FFF2-40B4-BE49-F238E27FC236}">
                          <a16:creationId xmlns:a16="http://schemas.microsoft.com/office/drawing/2014/main" id="{D9C5BF9E-D032-0EC4-590F-3B3AC7623BD2}"/>
                        </a:ext>
                      </a:extLst>
                    </p14:cNvPr>
                    <p14:cNvContentPartPr/>
                    <p14:nvPr/>
                  </p14:nvContentPartPr>
                  <p14:xfrm>
                    <a:off x="2968201" y="2384772"/>
                    <a:ext cx="236520" cy="126720"/>
                  </p14:xfrm>
                </p:contentPart>
              </mc:Choice>
              <mc:Fallback xmlns="">
                <p:pic>
                  <p:nvPicPr>
                    <p:cNvPr id="385" name="Ink 384">
                      <a:extLst>
                        <a:ext uri="{FF2B5EF4-FFF2-40B4-BE49-F238E27FC236}">
                          <a16:creationId xmlns:a16="http://schemas.microsoft.com/office/drawing/2014/main" id="{D9C5BF9E-D032-0EC4-590F-3B3AC7623BD2}"/>
                        </a:ext>
                      </a:extLst>
                    </p:cNvPr>
                    <p:cNvPicPr/>
                    <p:nvPr/>
                  </p:nvPicPr>
                  <p:blipFill>
                    <a:blip r:embed="rId43"/>
                    <a:stretch>
                      <a:fillRect/>
                    </a:stretch>
                  </p:blipFill>
                  <p:spPr>
                    <a:xfrm>
                      <a:off x="2963455" y="2380452"/>
                      <a:ext cx="246012"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86" name="Ink 385">
                      <a:extLst>
                        <a:ext uri="{FF2B5EF4-FFF2-40B4-BE49-F238E27FC236}">
                          <a16:creationId xmlns:a16="http://schemas.microsoft.com/office/drawing/2014/main" id="{4E2C01AE-52CE-5550-46BF-76E28BD4BC70}"/>
                        </a:ext>
                      </a:extLst>
                    </p14:cNvPr>
                    <p14:cNvContentPartPr/>
                    <p14:nvPr/>
                  </p14:nvContentPartPr>
                  <p14:xfrm>
                    <a:off x="2953441" y="2298012"/>
                    <a:ext cx="9360" cy="313920"/>
                  </p14:xfrm>
                </p:contentPart>
              </mc:Choice>
              <mc:Fallback xmlns="">
                <p:pic>
                  <p:nvPicPr>
                    <p:cNvPr id="386" name="Ink 385">
                      <a:extLst>
                        <a:ext uri="{FF2B5EF4-FFF2-40B4-BE49-F238E27FC236}">
                          <a16:creationId xmlns:a16="http://schemas.microsoft.com/office/drawing/2014/main" id="{4E2C01AE-52CE-5550-46BF-76E28BD4BC70}"/>
                        </a:ext>
                      </a:extLst>
                    </p:cNvPr>
                    <p:cNvPicPr/>
                    <p:nvPr/>
                  </p:nvPicPr>
                  <p:blipFill>
                    <a:blip r:embed="rId45"/>
                    <a:stretch>
                      <a:fillRect/>
                    </a:stretch>
                  </p:blipFill>
                  <p:spPr>
                    <a:xfrm>
                      <a:off x="2948558" y="2293692"/>
                      <a:ext cx="19127"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87" name="Ink 386">
                      <a:extLst>
                        <a:ext uri="{FF2B5EF4-FFF2-40B4-BE49-F238E27FC236}">
                          <a16:creationId xmlns:a16="http://schemas.microsoft.com/office/drawing/2014/main" id="{E12EA06A-0B0A-985D-E0C8-C6AFC3F32F85}"/>
                        </a:ext>
                      </a:extLst>
                    </p14:cNvPr>
                    <p14:cNvContentPartPr/>
                    <p14:nvPr/>
                  </p14:nvContentPartPr>
                  <p14:xfrm>
                    <a:off x="2895121" y="2606532"/>
                    <a:ext cx="60120" cy="5760"/>
                  </p14:xfrm>
                </p:contentPart>
              </mc:Choice>
              <mc:Fallback xmlns="">
                <p:pic>
                  <p:nvPicPr>
                    <p:cNvPr id="387" name="Ink 386">
                      <a:extLst>
                        <a:ext uri="{FF2B5EF4-FFF2-40B4-BE49-F238E27FC236}">
                          <a16:creationId xmlns:a16="http://schemas.microsoft.com/office/drawing/2014/main" id="{E12EA06A-0B0A-985D-E0C8-C6AFC3F32F85}"/>
                        </a:ext>
                      </a:extLst>
                    </p:cNvPr>
                    <p:cNvPicPr/>
                    <p:nvPr/>
                  </p:nvPicPr>
                  <p:blipFill>
                    <a:blip r:embed="rId47"/>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88" name="Ink 387">
                      <a:extLst>
                        <a:ext uri="{FF2B5EF4-FFF2-40B4-BE49-F238E27FC236}">
                          <a16:creationId xmlns:a16="http://schemas.microsoft.com/office/drawing/2014/main" id="{18C989BA-9E7A-93A0-E78F-E4709226D0B2}"/>
                        </a:ext>
                      </a:extLst>
                    </p14:cNvPr>
                    <p14:cNvContentPartPr/>
                    <p14:nvPr/>
                  </p14:nvContentPartPr>
                  <p14:xfrm>
                    <a:off x="3195361" y="2445927"/>
                    <a:ext cx="9360" cy="313920"/>
                  </p14:xfrm>
                </p:contentPart>
              </mc:Choice>
              <mc:Fallback xmlns="">
                <p:pic>
                  <p:nvPicPr>
                    <p:cNvPr id="388" name="Ink 387">
                      <a:extLst>
                        <a:ext uri="{FF2B5EF4-FFF2-40B4-BE49-F238E27FC236}">
                          <a16:creationId xmlns:a16="http://schemas.microsoft.com/office/drawing/2014/main" id="{18C989BA-9E7A-93A0-E78F-E4709226D0B2}"/>
                        </a:ext>
                      </a:extLst>
                    </p:cNvPr>
                    <p:cNvPicPr/>
                    <p:nvPr/>
                  </p:nvPicPr>
                  <p:blipFill>
                    <a:blip r:embed="rId45"/>
                    <a:stretch>
                      <a:fillRect/>
                    </a:stretch>
                  </p:blipFill>
                  <p:spPr>
                    <a:xfrm>
                      <a:off x="3190478" y="2441607"/>
                      <a:ext cx="19127"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89" name="Ink 388">
                      <a:extLst>
                        <a:ext uri="{FF2B5EF4-FFF2-40B4-BE49-F238E27FC236}">
                          <a16:creationId xmlns:a16="http://schemas.microsoft.com/office/drawing/2014/main" id="{0093632E-2B2D-3131-8373-E4DD45B66635}"/>
                        </a:ext>
                      </a:extLst>
                    </p14:cNvPr>
                    <p14:cNvContentPartPr/>
                    <p14:nvPr/>
                  </p14:nvContentPartPr>
                  <p14:xfrm>
                    <a:off x="3137041" y="2754447"/>
                    <a:ext cx="60120" cy="5760"/>
                  </p14:xfrm>
                </p:contentPart>
              </mc:Choice>
              <mc:Fallback xmlns="">
                <p:pic>
                  <p:nvPicPr>
                    <p:cNvPr id="389" name="Ink 388">
                      <a:extLst>
                        <a:ext uri="{FF2B5EF4-FFF2-40B4-BE49-F238E27FC236}">
                          <a16:creationId xmlns:a16="http://schemas.microsoft.com/office/drawing/2014/main" id="{0093632E-2B2D-3131-8373-E4DD45B66635}"/>
                        </a:ext>
                      </a:extLst>
                    </p:cNvPr>
                    <p:cNvPicPr/>
                    <p:nvPr/>
                  </p:nvPicPr>
                  <p:blipFill>
                    <a:blip r:embed="rId47"/>
                    <a:stretch>
                      <a:fillRect/>
                    </a:stretch>
                  </p:blipFill>
                  <p:spPr>
                    <a:xfrm>
                      <a:off x="3132295" y="2750127"/>
                      <a:ext cx="69613" cy="14400"/>
                    </a:xfrm>
                    <a:prstGeom prst="rect">
                      <a:avLst/>
                    </a:prstGeom>
                  </p:spPr>
                </p:pic>
              </mc:Fallback>
            </mc:AlternateContent>
          </p:grpSp>
          <p:grpSp>
            <p:nvGrpSpPr>
              <p:cNvPr id="377" name="Group 376">
                <a:extLst>
                  <a:ext uri="{FF2B5EF4-FFF2-40B4-BE49-F238E27FC236}">
                    <a16:creationId xmlns:a16="http://schemas.microsoft.com/office/drawing/2014/main" id="{B3EE65A9-866A-EC9A-6AD8-9069F7E34D6A}"/>
                  </a:ext>
                </a:extLst>
              </p:cNvPr>
              <p:cNvGrpSpPr/>
              <p:nvPr/>
            </p:nvGrpSpPr>
            <p:grpSpPr>
              <a:xfrm>
                <a:off x="3876413" y="3797405"/>
                <a:ext cx="312120" cy="462195"/>
                <a:chOff x="2895121" y="2298012"/>
                <a:chExt cx="312120" cy="462195"/>
              </a:xfrm>
              <a:grpFill/>
            </p:grpSpPr>
            <mc:AlternateContent xmlns:mc="http://schemas.openxmlformats.org/markup-compatibility/2006" xmlns:p14="http://schemas.microsoft.com/office/powerpoint/2010/main">
              <mc:Choice Requires="p14">
                <p:contentPart p14:bwMode="auto" r:id="rId96">
                  <p14:nvContentPartPr>
                    <p14:cNvPr id="378" name="Ink 377">
                      <a:extLst>
                        <a:ext uri="{FF2B5EF4-FFF2-40B4-BE49-F238E27FC236}">
                          <a16:creationId xmlns:a16="http://schemas.microsoft.com/office/drawing/2014/main" id="{887565CF-94B0-57ED-03ED-FEB70167F689}"/>
                        </a:ext>
                      </a:extLst>
                    </p14:cNvPr>
                    <p14:cNvContentPartPr/>
                    <p14:nvPr/>
                  </p14:nvContentPartPr>
                  <p14:xfrm>
                    <a:off x="2968201" y="2298012"/>
                    <a:ext cx="239040" cy="142920"/>
                  </p14:xfrm>
                </p:contentPart>
              </mc:Choice>
              <mc:Fallback xmlns="">
                <p:pic>
                  <p:nvPicPr>
                    <p:cNvPr id="378" name="Ink 377">
                      <a:extLst>
                        <a:ext uri="{FF2B5EF4-FFF2-40B4-BE49-F238E27FC236}">
                          <a16:creationId xmlns:a16="http://schemas.microsoft.com/office/drawing/2014/main" id="{887565CF-94B0-57ED-03ED-FEB70167F689}"/>
                        </a:ext>
                      </a:extLst>
                    </p:cNvPr>
                    <p:cNvPicPr/>
                    <p:nvPr/>
                  </p:nvPicPr>
                  <p:blipFill>
                    <a:blip r:embed="rId57"/>
                    <a:stretch>
                      <a:fillRect/>
                    </a:stretch>
                  </p:blipFill>
                  <p:spPr>
                    <a:xfrm>
                      <a:off x="2963881" y="2293692"/>
                      <a:ext cx="247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79" name="Ink 378">
                      <a:extLst>
                        <a:ext uri="{FF2B5EF4-FFF2-40B4-BE49-F238E27FC236}">
                          <a16:creationId xmlns:a16="http://schemas.microsoft.com/office/drawing/2014/main" id="{4B04D19B-91C2-368F-14D7-1F09C7CB14B6}"/>
                        </a:ext>
                      </a:extLst>
                    </p14:cNvPr>
                    <p14:cNvContentPartPr/>
                    <p14:nvPr/>
                  </p14:nvContentPartPr>
                  <p14:xfrm>
                    <a:off x="2968201" y="2384772"/>
                    <a:ext cx="236520" cy="126720"/>
                  </p14:xfrm>
                </p:contentPart>
              </mc:Choice>
              <mc:Fallback xmlns="">
                <p:pic>
                  <p:nvPicPr>
                    <p:cNvPr id="379" name="Ink 378">
                      <a:extLst>
                        <a:ext uri="{FF2B5EF4-FFF2-40B4-BE49-F238E27FC236}">
                          <a16:creationId xmlns:a16="http://schemas.microsoft.com/office/drawing/2014/main" id="{4B04D19B-91C2-368F-14D7-1F09C7CB14B6}"/>
                        </a:ext>
                      </a:extLst>
                    </p:cNvPr>
                    <p:cNvPicPr/>
                    <p:nvPr/>
                  </p:nvPicPr>
                  <p:blipFill>
                    <a:blip r:embed="rId59"/>
                    <a:stretch>
                      <a:fillRect/>
                    </a:stretch>
                  </p:blipFill>
                  <p:spPr>
                    <a:xfrm>
                      <a:off x="2963881" y="2380452"/>
                      <a:ext cx="245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80" name="Ink 379">
                      <a:extLst>
                        <a:ext uri="{FF2B5EF4-FFF2-40B4-BE49-F238E27FC236}">
                          <a16:creationId xmlns:a16="http://schemas.microsoft.com/office/drawing/2014/main" id="{BB467525-7FB3-B602-8D6D-5A041E720286}"/>
                        </a:ext>
                      </a:extLst>
                    </p14:cNvPr>
                    <p14:cNvContentPartPr/>
                    <p14:nvPr/>
                  </p14:nvContentPartPr>
                  <p14:xfrm>
                    <a:off x="2953441" y="2298012"/>
                    <a:ext cx="9360" cy="313920"/>
                  </p14:xfrm>
                </p:contentPart>
              </mc:Choice>
              <mc:Fallback xmlns="">
                <p:pic>
                  <p:nvPicPr>
                    <p:cNvPr id="380" name="Ink 379">
                      <a:extLst>
                        <a:ext uri="{FF2B5EF4-FFF2-40B4-BE49-F238E27FC236}">
                          <a16:creationId xmlns:a16="http://schemas.microsoft.com/office/drawing/2014/main" id="{BB467525-7FB3-B602-8D6D-5A041E720286}"/>
                        </a:ext>
                      </a:extLst>
                    </p:cNvPr>
                    <p:cNvPicPr/>
                    <p:nvPr/>
                  </p:nvPicPr>
                  <p:blipFill>
                    <a:blip r:embed="rId61"/>
                    <a:stretch>
                      <a:fillRect/>
                    </a:stretch>
                  </p:blipFill>
                  <p:spPr>
                    <a:xfrm>
                      <a:off x="2949121" y="2293692"/>
                      <a:ext cx="180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81" name="Ink 380">
                      <a:extLst>
                        <a:ext uri="{FF2B5EF4-FFF2-40B4-BE49-F238E27FC236}">
                          <a16:creationId xmlns:a16="http://schemas.microsoft.com/office/drawing/2014/main" id="{3B091E03-14B8-59F5-86FE-ECF80701FC05}"/>
                        </a:ext>
                      </a:extLst>
                    </p14:cNvPr>
                    <p14:cNvContentPartPr/>
                    <p14:nvPr/>
                  </p14:nvContentPartPr>
                  <p14:xfrm>
                    <a:off x="2895121" y="2606532"/>
                    <a:ext cx="60120" cy="5760"/>
                  </p14:xfrm>
                </p:contentPart>
              </mc:Choice>
              <mc:Fallback xmlns="">
                <p:pic>
                  <p:nvPicPr>
                    <p:cNvPr id="381" name="Ink 380">
                      <a:extLst>
                        <a:ext uri="{FF2B5EF4-FFF2-40B4-BE49-F238E27FC236}">
                          <a16:creationId xmlns:a16="http://schemas.microsoft.com/office/drawing/2014/main" id="{3B091E03-14B8-59F5-86FE-ECF80701FC05}"/>
                        </a:ext>
                      </a:extLst>
                    </p:cNvPr>
                    <p:cNvPicPr/>
                    <p:nvPr/>
                  </p:nvPicPr>
                  <p:blipFill>
                    <a:blip r:embed="rId63"/>
                    <a:stretch>
                      <a:fillRect/>
                    </a:stretch>
                  </p:blipFill>
                  <p:spPr>
                    <a:xfrm>
                      <a:off x="2890801" y="2602212"/>
                      <a:ext cx="68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82" name="Ink 381">
                      <a:extLst>
                        <a:ext uri="{FF2B5EF4-FFF2-40B4-BE49-F238E27FC236}">
                          <a16:creationId xmlns:a16="http://schemas.microsoft.com/office/drawing/2014/main" id="{EFDCDAF9-4640-E274-28D5-A2D63919FFDD}"/>
                        </a:ext>
                      </a:extLst>
                    </p14:cNvPr>
                    <p14:cNvContentPartPr/>
                    <p14:nvPr/>
                  </p14:nvContentPartPr>
                  <p14:xfrm>
                    <a:off x="3195361" y="2445927"/>
                    <a:ext cx="9360" cy="313920"/>
                  </p14:xfrm>
                </p:contentPart>
              </mc:Choice>
              <mc:Fallback xmlns="">
                <p:pic>
                  <p:nvPicPr>
                    <p:cNvPr id="382" name="Ink 381">
                      <a:extLst>
                        <a:ext uri="{FF2B5EF4-FFF2-40B4-BE49-F238E27FC236}">
                          <a16:creationId xmlns:a16="http://schemas.microsoft.com/office/drawing/2014/main" id="{EFDCDAF9-4640-E274-28D5-A2D63919FFDD}"/>
                        </a:ext>
                      </a:extLst>
                    </p:cNvPr>
                    <p:cNvPicPr/>
                    <p:nvPr/>
                  </p:nvPicPr>
                  <p:blipFill>
                    <a:blip r:embed="rId61"/>
                    <a:stretch>
                      <a:fillRect/>
                    </a:stretch>
                  </p:blipFill>
                  <p:spPr>
                    <a:xfrm>
                      <a:off x="3191041" y="2441607"/>
                      <a:ext cx="180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83" name="Ink 382">
                      <a:extLst>
                        <a:ext uri="{FF2B5EF4-FFF2-40B4-BE49-F238E27FC236}">
                          <a16:creationId xmlns:a16="http://schemas.microsoft.com/office/drawing/2014/main" id="{C863F0E4-3FB3-26D2-FDCD-4AC16CF66DDC}"/>
                        </a:ext>
                      </a:extLst>
                    </p14:cNvPr>
                    <p14:cNvContentPartPr/>
                    <p14:nvPr/>
                  </p14:nvContentPartPr>
                  <p14:xfrm>
                    <a:off x="3137041" y="2754447"/>
                    <a:ext cx="60120" cy="5760"/>
                  </p14:xfrm>
                </p:contentPart>
              </mc:Choice>
              <mc:Fallback xmlns="">
                <p:pic>
                  <p:nvPicPr>
                    <p:cNvPr id="383" name="Ink 382">
                      <a:extLst>
                        <a:ext uri="{FF2B5EF4-FFF2-40B4-BE49-F238E27FC236}">
                          <a16:creationId xmlns:a16="http://schemas.microsoft.com/office/drawing/2014/main" id="{C863F0E4-3FB3-26D2-FDCD-4AC16CF66DDC}"/>
                        </a:ext>
                      </a:extLst>
                    </p:cNvPr>
                    <p:cNvPicPr/>
                    <p:nvPr/>
                  </p:nvPicPr>
                  <p:blipFill>
                    <a:blip r:embed="rId63"/>
                    <a:stretch>
                      <a:fillRect/>
                    </a:stretch>
                  </p:blipFill>
                  <p:spPr>
                    <a:xfrm>
                      <a:off x="3132721" y="2750127"/>
                      <a:ext cx="68760" cy="14400"/>
                    </a:xfrm>
                    <a:prstGeom prst="rect">
                      <a:avLst/>
                    </a:prstGeom>
                  </p:spPr>
                </p:pic>
              </mc:Fallback>
            </mc:AlternateContent>
          </p:grpSp>
        </p:grpSp>
        <p:sp>
          <p:nvSpPr>
            <p:cNvPr id="372" name="Parallelogram 371">
              <a:extLst>
                <a:ext uri="{FF2B5EF4-FFF2-40B4-BE49-F238E27FC236}">
                  <a16:creationId xmlns:a16="http://schemas.microsoft.com/office/drawing/2014/main" id="{FBA55AE5-9CC7-E941-F5B5-CB209A2612E3}"/>
                </a:ext>
              </a:extLst>
            </p:cNvPr>
            <p:cNvSpPr/>
            <p:nvPr/>
          </p:nvSpPr>
          <p:spPr>
            <a:xfrm rot="1740000" flipH="1">
              <a:off x="5210897" y="3123361"/>
              <a:ext cx="263594"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Parallelogram 372">
              <a:extLst>
                <a:ext uri="{FF2B5EF4-FFF2-40B4-BE49-F238E27FC236}">
                  <a16:creationId xmlns:a16="http://schemas.microsoft.com/office/drawing/2014/main" id="{B7FCFC78-FAF1-9CA4-8AEF-7CAD496845E7}"/>
                </a:ext>
              </a:extLst>
            </p:cNvPr>
            <p:cNvSpPr/>
            <p:nvPr/>
          </p:nvSpPr>
          <p:spPr>
            <a:xfrm rot="1877503" flipH="1">
              <a:off x="4940755" y="2964099"/>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Parallelogram 373">
              <a:extLst>
                <a:ext uri="{FF2B5EF4-FFF2-40B4-BE49-F238E27FC236}">
                  <a16:creationId xmlns:a16="http://schemas.microsoft.com/office/drawing/2014/main" id="{D6325900-06A0-292E-042D-EE97FFEFE5E4}"/>
                </a:ext>
              </a:extLst>
            </p:cNvPr>
            <p:cNvSpPr/>
            <p:nvPr/>
          </p:nvSpPr>
          <p:spPr>
            <a:xfrm rot="1877503" flipH="1">
              <a:off x="4688198" y="2797284"/>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395">
            <a:extLst>
              <a:ext uri="{FF2B5EF4-FFF2-40B4-BE49-F238E27FC236}">
                <a16:creationId xmlns:a16="http://schemas.microsoft.com/office/drawing/2014/main" id="{0937B1CC-3D8B-41B6-C362-3CBD0476BE63}"/>
              </a:ext>
            </a:extLst>
          </p:cNvPr>
          <p:cNvGrpSpPr/>
          <p:nvPr/>
        </p:nvGrpSpPr>
        <p:grpSpPr>
          <a:xfrm>
            <a:off x="2406686" y="2348509"/>
            <a:ext cx="523786" cy="552796"/>
            <a:chOff x="1143224" y="1709675"/>
            <a:chExt cx="2056700" cy="2170613"/>
          </a:xfrm>
        </p:grpSpPr>
        <p:pic>
          <p:nvPicPr>
            <p:cNvPr id="397" name="Google Shape;333;p31">
              <a:extLst>
                <a:ext uri="{FF2B5EF4-FFF2-40B4-BE49-F238E27FC236}">
                  <a16:creationId xmlns:a16="http://schemas.microsoft.com/office/drawing/2014/main" id="{88D4B84F-17D7-6769-D4DD-0CAFABF965BE}"/>
                </a:ext>
              </a:extLst>
            </p:cNvPr>
            <p:cNvPicPr preferRelativeResize="0"/>
            <p:nvPr/>
          </p:nvPicPr>
          <p:blipFill>
            <a:blip r:embed="rId102">
              <a:alphaModFix/>
            </a:blip>
            <a:stretch>
              <a:fillRect/>
            </a:stretch>
          </p:blipFill>
          <p:spPr>
            <a:xfrm>
              <a:off x="1143224" y="3060388"/>
              <a:ext cx="2056700" cy="819900"/>
            </a:xfrm>
            <a:prstGeom prst="rect">
              <a:avLst/>
            </a:prstGeom>
            <a:noFill/>
            <a:ln>
              <a:noFill/>
            </a:ln>
          </p:spPr>
        </p:pic>
        <p:pic>
          <p:nvPicPr>
            <p:cNvPr id="398" name="Google Shape;334;p31">
              <a:extLst>
                <a:ext uri="{FF2B5EF4-FFF2-40B4-BE49-F238E27FC236}">
                  <a16:creationId xmlns:a16="http://schemas.microsoft.com/office/drawing/2014/main" id="{B9797ECC-D5E9-8FCB-0C0D-AD2482FA1225}"/>
                </a:ext>
              </a:extLst>
            </p:cNvPr>
            <p:cNvPicPr preferRelativeResize="0"/>
            <p:nvPr/>
          </p:nvPicPr>
          <p:blipFill>
            <a:blip r:embed="rId103">
              <a:alphaModFix/>
            </a:blip>
            <a:stretch>
              <a:fillRect/>
            </a:stretch>
          </p:blipFill>
          <p:spPr>
            <a:xfrm>
              <a:off x="1466350" y="1709675"/>
              <a:ext cx="1338399" cy="1338399"/>
            </a:xfrm>
            <a:prstGeom prst="rect">
              <a:avLst/>
            </a:prstGeom>
            <a:noFill/>
            <a:ln>
              <a:noFill/>
            </a:ln>
          </p:spPr>
        </p:pic>
      </p:grpSp>
      <p:grpSp>
        <p:nvGrpSpPr>
          <p:cNvPr id="147" name="Group 146">
            <a:extLst>
              <a:ext uri="{FF2B5EF4-FFF2-40B4-BE49-F238E27FC236}">
                <a16:creationId xmlns:a16="http://schemas.microsoft.com/office/drawing/2014/main" id="{5344353D-F923-199A-B025-AC7C1DC7FADD}"/>
              </a:ext>
            </a:extLst>
          </p:cNvPr>
          <p:cNvGrpSpPr/>
          <p:nvPr/>
        </p:nvGrpSpPr>
        <p:grpSpPr>
          <a:xfrm>
            <a:off x="3082976" y="2539230"/>
            <a:ext cx="1729934" cy="872906"/>
            <a:chOff x="3082976" y="2539230"/>
            <a:chExt cx="1729934" cy="872906"/>
          </a:xfrm>
        </p:grpSpPr>
        <p:sp>
          <p:nvSpPr>
            <p:cNvPr id="403" name="TextBox 402">
              <a:extLst>
                <a:ext uri="{FF2B5EF4-FFF2-40B4-BE49-F238E27FC236}">
                  <a16:creationId xmlns:a16="http://schemas.microsoft.com/office/drawing/2014/main" id="{3AF7D6CC-9BB4-126B-7B72-6E7661B20ED1}"/>
                </a:ext>
              </a:extLst>
            </p:cNvPr>
            <p:cNvSpPr txBox="1"/>
            <p:nvPr/>
          </p:nvSpPr>
          <p:spPr>
            <a:xfrm>
              <a:off x="3082976" y="2539230"/>
              <a:ext cx="1729934" cy="369332"/>
            </a:xfrm>
            <a:prstGeom prst="rect">
              <a:avLst/>
            </a:prstGeom>
            <a:noFill/>
          </p:spPr>
          <p:txBody>
            <a:bodyPr wrap="square" rtlCol="0">
              <a:spAutoFit/>
            </a:bodyPr>
            <a:lstStyle/>
            <a:p>
              <a:r>
                <a:rPr lang="en-US" dirty="0">
                  <a:latin typeface="The Hand Black" panose="03070902030502020204" pitchFamily="66" charset="0"/>
                </a:rPr>
                <a:t>KEY DISTRIBUTION</a:t>
              </a:r>
            </a:p>
          </p:txBody>
        </p:sp>
        <mc:AlternateContent xmlns:mc="http://schemas.openxmlformats.org/markup-compatibility/2006" xmlns:p14="http://schemas.microsoft.com/office/powerpoint/2010/main">
          <mc:Choice Requires="p14">
            <p:contentPart p14:bwMode="auto" r:id="rId104">
              <p14:nvContentPartPr>
                <p14:cNvPr id="411" name="Ink 410">
                  <a:extLst>
                    <a:ext uri="{FF2B5EF4-FFF2-40B4-BE49-F238E27FC236}">
                      <a16:creationId xmlns:a16="http://schemas.microsoft.com/office/drawing/2014/main" id="{8DB2B420-28B4-4204-62BE-F3568DB20E8D}"/>
                    </a:ext>
                  </a:extLst>
                </p14:cNvPr>
                <p14:cNvContentPartPr/>
                <p14:nvPr/>
              </p14:nvContentPartPr>
              <p14:xfrm>
                <a:off x="3203579" y="2932976"/>
                <a:ext cx="103680" cy="479160"/>
              </p14:xfrm>
            </p:contentPart>
          </mc:Choice>
          <mc:Fallback xmlns="">
            <p:pic>
              <p:nvPicPr>
                <p:cNvPr id="411" name="Ink 410">
                  <a:extLst>
                    <a:ext uri="{FF2B5EF4-FFF2-40B4-BE49-F238E27FC236}">
                      <a16:creationId xmlns:a16="http://schemas.microsoft.com/office/drawing/2014/main" id="{8DB2B420-28B4-4204-62BE-F3568DB20E8D}"/>
                    </a:ext>
                  </a:extLst>
                </p:cNvPr>
                <p:cNvPicPr/>
                <p:nvPr/>
              </p:nvPicPr>
              <p:blipFill>
                <a:blip r:embed="rId114"/>
                <a:stretch>
                  <a:fillRect/>
                </a:stretch>
              </p:blipFill>
              <p:spPr>
                <a:xfrm>
                  <a:off x="3199259" y="2928653"/>
                  <a:ext cx="112320" cy="487806"/>
                </a:xfrm>
                <a:prstGeom prst="rect">
                  <a:avLst/>
                </a:prstGeom>
              </p:spPr>
            </p:pic>
          </mc:Fallback>
        </mc:AlternateContent>
      </p:grpSp>
      <p:pic>
        <p:nvPicPr>
          <p:cNvPr id="71" name="Graphic 70">
            <a:extLst>
              <a:ext uri="{FF2B5EF4-FFF2-40B4-BE49-F238E27FC236}">
                <a16:creationId xmlns:a16="http://schemas.microsoft.com/office/drawing/2014/main" id="{2CD763DB-0EBF-FE53-AFDF-7EE0F3837F26}"/>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1587774" y="2877755"/>
            <a:ext cx="586842" cy="402010"/>
          </a:xfrm>
          <a:prstGeom prst="rect">
            <a:avLst/>
          </a:prstGeom>
        </p:spPr>
      </p:pic>
      <p:grpSp>
        <p:nvGrpSpPr>
          <p:cNvPr id="72" name="Group 71">
            <a:extLst>
              <a:ext uri="{FF2B5EF4-FFF2-40B4-BE49-F238E27FC236}">
                <a16:creationId xmlns:a16="http://schemas.microsoft.com/office/drawing/2014/main" id="{60AFD6D0-A3F3-0114-F7E0-F4E82748DC3A}"/>
              </a:ext>
            </a:extLst>
          </p:cNvPr>
          <p:cNvGrpSpPr/>
          <p:nvPr/>
        </p:nvGrpSpPr>
        <p:grpSpPr>
          <a:xfrm rot="21325564">
            <a:off x="258731" y="3238263"/>
            <a:ext cx="858728" cy="838880"/>
            <a:chOff x="2302139" y="1384256"/>
            <a:chExt cx="2227320" cy="2175840"/>
          </a:xfrm>
        </p:grpSpPr>
        <mc:AlternateContent xmlns:mc="http://schemas.openxmlformats.org/markup-compatibility/2006" xmlns:p14="http://schemas.microsoft.com/office/powerpoint/2010/main">
          <mc:Choice Requires="p14">
            <p:contentPart p14:bwMode="auto" r:id="rId117">
              <p14:nvContentPartPr>
                <p14:cNvPr id="73" name="Ink 72">
                  <a:extLst>
                    <a:ext uri="{FF2B5EF4-FFF2-40B4-BE49-F238E27FC236}">
                      <a16:creationId xmlns:a16="http://schemas.microsoft.com/office/drawing/2014/main" id="{4D7076A4-C4F0-D58D-C4F8-300A14512818}"/>
                    </a:ext>
                  </a:extLst>
                </p14:cNvPr>
                <p14:cNvContentPartPr/>
                <p14:nvPr/>
              </p14:nvContentPartPr>
              <p14:xfrm>
                <a:off x="3644579" y="1384256"/>
                <a:ext cx="447840" cy="570960"/>
              </p14:xfrm>
            </p:contentPart>
          </mc:Choice>
          <mc:Fallback xmlns="">
            <p:pic>
              <p:nvPicPr>
                <p:cNvPr id="203" name="Ink 202">
                  <a:extLst>
                    <a:ext uri="{FF2B5EF4-FFF2-40B4-BE49-F238E27FC236}">
                      <a16:creationId xmlns:a16="http://schemas.microsoft.com/office/drawing/2014/main" id="{43F16361-063E-73AB-1EE3-BDC8D6D0ADE0}"/>
                    </a:ext>
                  </a:extLst>
                </p:cNvPr>
                <p:cNvPicPr/>
                <p:nvPr/>
              </p:nvPicPr>
              <p:blipFill>
                <a:blip r:embed="rId111"/>
                <a:stretch>
                  <a:fillRect/>
                </a:stretch>
              </p:blipFill>
              <p:spPr>
                <a:xfrm>
                  <a:off x="3634401" y="1374075"/>
                  <a:ext cx="468196" cy="591321"/>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Ink 73">
                  <a:extLst>
                    <a:ext uri="{FF2B5EF4-FFF2-40B4-BE49-F238E27FC236}">
                      <a16:creationId xmlns:a16="http://schemas.microsoft.com/office/drawing/2014/main" id="{F82C7647-B392-2A5D-DB59-456A312B58E9}"/>
                    </a:ext>
                  </a:extLst>
                </p14:cNvPr>
                <p14:cNvContentPartPr/>
                <p14:nvPr/>
              </p14:nvContentPartPr>
              <p14:xfrm>
                <a:off x="3409499" y="1947296"/>
                <a:ext cx="343440" cy="594360"/>
              </p14:xfrm>
            </p:contentPart>
          </mc:Choice>
          <mc:Fallback xmlns="">
            <p:pic>
              <p:nvPicPr>
                <p:cNvPr id="206" name="Ink 205">
                  <a:extLst>
                    <a:ext uri="{FF2B5EF4-FFF2-40B4-BE49-F238E27FC236}">
                      <a16:creationId xmlns:a16="http://schemas.microsoft.com/office/drawing/2014/main" id="{F95A4C64-EC7B-A8A1-C588-98D86CF0C26C}"/>
                    </a:ext>
                  </a:extLst>
                </p:cNvPr>
                <p:cNvPicPr/>
                <p:nvPr/>
              </p:nvPicPr>
              <p:blipFill>
                <a:blip r:embed="rId113"/>
                <a:stretch>
                  <a:fillRect/>
                </a:stretch>
              </p:blipFill>
              <p:spPr>
                <a:xfrm>
                  <a:off x="3399323" y="1937122"/>
                  <a:ext cx="363792" cy="614709"/>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8" name="Ink 77">
                  <a:extLst>
                    <a:ext uri="{FF2B5EF4-FFF2-40B4-BE49-F238E27FC236}">
                      <a16:creationId xmlns:a16="http://schemas.microsoft.com/office/drawing/2014/main" id="{CFA42AF1-6862-DB6F-7297-F8934377E03A}"/>
                    </a:ext>
                  </a:extLst>
                </p14:cNvPr>
                <p14:cNvContentPartPr/>
                <p14:nvPr/>
              </p14:nvContentPartPr>
              <p14:xfrm>
                <a:off x="3408059" y="2553176"/>
                <a:ext cx="246240" cy="1006920"/>
              </p14:xfrm>
            </p:contentPart>
          </mc:Choice>
          <mc:Fallback xmlns="">
            <p:pic>
              <p:nvPicPr>
                <p:cNvPr id="207" name="Ink 206">
                  <a:extLst>
                    <a:ext uri="{FF2B5EF4-FFF2-40B4-BE49-F238E27FC236}">
                      <a16:creationId xmlns:a16="http://schemas.microsoft.com/office/drawing/2014/main" id="{2B5E1197-653F-8876-F147-96085B8397A3}"/>
                    </a:ext>
                  </a:extLst>
                </p:cNvPr>
                <p:cNvPicPr/>
                <p:nvPr/>
              </p:nvPicPr>
              <p:blipFill>
                <a:blip r:embed="rId120"/>
                <a:stretch>
                  <a:fillRect/>
                </a:stretch>
              </p:blipFill>
              <p:spPr>
                <a:xfrm>
                  <a:off x="3397905" y="2542997"/>
                  <a:ext cx="266548" cy="1027279"/>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0" name="Ink 79">
                  <a:extLst>
                    <a:ext uri="{FF2B5EF4-FFF2-40B4-BE49-F238E27FC236}">
                      <a16:creationId xmlns:a16="http://schemas.microsoft.com/office/drawing/2014/main" id="{D648D518-737F-8D20-ADFF-07BF4DD2F033}"/>
                    </a:ext>
                  </a:extLst>
                </p14:cNvPr>
                <p14:cNvContentPartPr/>
                <p14:nvPr/>
              </p14:nvContentPartPr>
              <p14:xfrm>
                <a:off x="2302139" y="2553176"/>
                <a:ext cx="1094400" cy="458640"/>
              </p14:xfrm>
            </p:contentPart>
          </mc:Choice>
          <mc:Fallback xmlns="">
            <p:pic>
              <p:nvPicPr>
                <p:cNvPr id="208" name="Ink 207">
                  <a:extLst>
                    <a:ext uri="{FF2B5EF4-FFF2-40B4-BE49-F238E27FC236}">
                      <a16:creationId xmlns:a16="http://schemas.microsoft.com/office/drawing/2014/main" id="{A74691F3-649D-C4D8-11BF-C0FE38415F26}"/>
                    </a:ext>
                  </a:extLst>
                </p:cNvPr>
                <p:cNvPicPr/>
                <p:nvPr/>
              </p:nvPicPr>
              <p:blipFill>
                <a:blip r:embed="rId122"/>
                <a:stretch>
                  <a:fillRect/>
                </a:stretch>
              </p:blipFill>
              <p:spPr>
                <a:xfrm>
                  <a:off x="2291959" y="2543003"/>
                  <a:ext cx="1114761" cy="478986"/>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2" name="Ink 81">
                  <a:extLst>
                    <a:ext uri="{FF2B5EF4-FFF2-40B4-BE49-F238E27FC236}">
                      <a16:creationId xmlns:a16="http://schemas.microsoft.com/office/drawing/2014/main" id="{4B4F4B88-E2BB-E734-7040-A7E1C256BB82}"/>
                    </a:ext>
                  </a:extLst>
                </p14:cNvPr>
                <p14:cNvContentPartPr/>
                <p14:nvPr/>
              </p14:nvContentPartPr>
              <p14:xfrm>
                <a:off x="2922779" y="1958816"/>
                <a:ext cx="829800" cy="477720"/>
              </p14:xfrm>
            </p:contentPart>
          </mc:Choice>
          <mc:Fallback xmlns="">
            <p:pic>
              <p:nvPicPr>
                <p:cNvPr id="209" name="Ink 208">
                  <a:extLst>
                    <a:ext uri="{FF2B5EF4-FFF2-40B4-BE49-F238E27FC236}">
                      <a16:creationId xmlns:a16="http://schemas.microsoft.com/office/drawing/2014/main" id="{2612504D-A149-AB5F-D8A5-3B47A8AEDD59}"/>
                    </a:ext>
                  </a:extLst>
                </p:cNvPr>
                <p:cNvPicPr/>
                <p:nvPr/>
              </p:nvPicPr>
              <p:blipFill>
                <a:blip r:embed="rId124"/>
                <a:stretch>
                  <a:fillRect/>
                </a:stretch>
              </p:blipFill>
              <p:spPr>
                <a:xfrm>
                  <a:off x="2912608" y="1948652"/>
                  <a:ext cx="850142" cy="498049"/>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4" name="Ink 83">
                  <a:extLst>
                    <a:ext uri="{FF2B5EF4-FFF2-40B4-BE49-F238E27FC236}">
                      <a16:creationId xmlns:a16="http://schemas.microsoft.com/office/drawing/2014/main" id="{C8619633-B6FA-BDF1-7C79-69DDAE13DE55}"/>
                    </a:ext>
                  </a:extLst>
                </p14:cNvPr>
                <p14:cNvContentPartPr/>
                <p14:nvPr/>
              </p14:nvContentPartPr>
              <p14:xfrm>
                <a:off x="3770219" y="1965296"/>
                <a:ext cx="759240" cy="471600"/>
              </p14:xfrm>
            </p:contentPart>
          </mc:Choice>
          <mc:Fallback xmlns="">
            <p:pic>
              <p:nvPicPr>
                <p:cNvPr id="210" name="Ink 209">
                  <a:extLst>
                    <a:ext uri="{FF2B5EF4-FFF2-40B4-BE49-F238E27FC236}">
                      <a16:creationId xmlns:a16="http://schemas.microsoft.com/office/drawing/2014/main" id="{8F4E912B-4D03-8681-5A73-D585BBA961FF}"/>
                    </a:ext>
                  </a:extLst>
                </p:cNvPr>
                <p:cNvPicPr/>
                <p:nvPr/>
              </p:nvPicPr>
              <p:blipFill>
                <a:blip r:embed="rId126"/>
                <a:stretch>
                  <a:fillRect/>
                </a:stretch>
              </p:blipFill>
              <p:spPr>
                <a:xfrm>
                  <a:off x="3760039" y="1955118"/>
                  <a:ext cx="779600" cy="491957"/>
                </a:xfrm>
                <a:prstGeom prst="rect">
                  <a:avLst/>
                </a:prstGeom>
              </p:spPr>
            </p:pic>
          </mc:Fallback>
        </mc:AlternateContent>
      </p:grpSp>
      <p:pic>
        <p:nvPicPr>
          <p:cNvPr id="85" name="Picture 84">
            <a:extLst>
              <a:ext uri="{FF2B5EF4-FFF2-40B4-BE49-F238E27FC236}">
                <a16:creationId xmlns:a16="http://schemas.microsoft.com/office/drawing/2014/main" id="{43CAC919-59D5-E16D-AE87-B712503C655F}"/>
              </a:ext>
            </a:extLst>
          </p:cNvPr>
          <p:cNvPicPr>
            <a:picLocks noChangeAspect="1"/>
          </p:cNvPicPr>
          <p:nvPr/>
        </p:nvPicPr>
        <p:blipFill rotWithShape="1">
          <a:blip r:embed="rId127"/>
          <a:srcRect t="34627" b="29483"/>
          <a:stretch/>
        </p:blipFill>
        <p:spPr>
          <a:xfrm>
            <a:off x="139002" y="2973982"/>
            <a:ext cx="907494" cy="266105"/>
          </a:xfrm>
          <a:prstGeom prst="rect">
            <a:avLst/>
          </a:prstGeom>
        </p:spPr>
      </p:pic>
      <p:grpSp>
        <p:nvGrpSpPr>
          <p:cNvPr id="86" name="Group 85">
            <a:extLst>
              <a:ext uri="{FF2B5EF4-FFF2-40B4-BE49-F238E27FC236}">
                <a16:creationId xmlns:a16="http://schemas.microsoft.com/office/drawing/2014/main" id="{72D7AE9B-6F38-8334-4C10-D35A5E81C470}"/>
              </a:ext>
            </a:extLst>
          </p:cNvPr>
          <p:cNvGrpSpPr/>
          <p:nvPr/>
        </p:nvGrpSpPr>
        <p:grpSpPr>
          <a:xfrm>
            <a:off x="3663636" y="3004752"/>
            <a:ext cx="2090502" cy="609181"/>
            <a:chOff x="3663636" y="3004752"/>
            <a:chExt cx="2090502" cy="609181"/>
          </a:xfrm>
        </p:grpSpPr>
        <p:sp>
          <p:nvSpPr>
            <p:cNvPr id="87" name="TextBox 86">
              <a:extLst>
                <a:ext uri="{FF2B5EF4-FFF2-40B4-BE49-F238E27FC236}">
                  <a16:creationId xmlns:a16="http://schemas.microsoft.com/office/drawing/2014/main" id="{DDF31438-E1CF-583B-599C-E43DF948A20B}"/>
                </a:ext>
              </a:extLst>
            </p:cNvPr>
            <p:cNvSpPr txBox="1"/>
            <p:nvPr/>
          </p:nvSpPr>
          <p:spPr>
            <a:xfrm>
              <a:off x="3663636" y="3004752"/>
              <a:ext cx="2090502" cy="369332"/>
            </a:xfrm>
            <a:prstGeom prst="rect">
              <a:avLst/>
            </a:prstGeom>
            <a:noFill/>
          </p:spPr>
          <p:txBody>
            <a:bodyPr wrap="square" rtlCol="0">
              <a:spAutoFit/>
            </a:bodyPr>
            <a:lstStyle/>
            <a:p>
              <a:r>
                <a:rPr lang="en-US" dirty="0">
                  <a:latin typeface="The Hand Black" panose="03070902030502020204" pitchFamily="66" charset="0"/>
                </a:rPr>
                <a:t>PASSWORD-BASED SECURITY</a:t>
              </a:r>
            </a:p>
          </p:txBody>
        </p:sp>
        <mc:AlternateContent xmlns:mc="http://schemas.openxmlformats.org/markup-compatibility/2006" xmlns:p14="http://schemas.microsoft.com/office/powerpoint/2010/main">
          <mc:Choice Requires="p14">
            <p:contentPart p14:bwMode="auto" r:id="rId128">
              <p14:nvContentPartPr>
                <p14:cNvPr id="88" name="Ink 87">
                  <a:extLst>
                    <a:ext uri="{FF2B5EF4-FFF2-40B4-BE49-F238E27FC236}">
                      <a16:creationId xmlns:a16="http://schemas.microsoft.com/office/drawing/2014/main" id="{BF873EBC-1CE6-1434-BD2D-16641A3B6C45}"/>
                    </a:ext>
                  </a:extLst>
                </p14:cNvPr>
                <p14:cNvContentPartPr/>
                <p14:nvPr/>
              </p14:nvContentPartPr>
              <p14:xfrm>
                <a:off x="4698138" y="3325213"/>
                <a:ext cx="44640" cy="288720"/>
              </p14:xfrm>
            </p:contentPart>
          </mc:Choice>
          <mc:Fallback xmlns="">
            <p:pic>
              <p:nvPicPr>
                <p:cNvPr id="88" name="Ink 87">
                  <a:extLst>
                    <a:ext uri="{FF2B5EF4-FFF2-40B4-BE49-F238E27FC236}">
                      <a16:creationId xmlns:a16="http://schemas.microsoft.com/office/drawing/2014/main" id="{BF873EBC-1CE6-1434-BD2D-16641A3B6C45}"/>
                    </a:ext>
                  </a:extLst>
                </p:cNvPr>
                <p:cNvPicPr/>
                <p:nvPr/>
              </p:nvPicPr>
              <p:blipFill>
                <a:blip r:embed="rId129"/>
                <a:stretch>
                  <a:fillRect/>
                </a:stretch>
              </p:blipFill>
              <p:spPr>
                <a:xfrm>
                  <a:off x="4693818" y="3320888"/>
                  <a:ext cx="53280" cy="297371"/>
                </a:xfrm>
                <a:prstGeom prst="rect">
                  <a:avLst/>
                </a:prstGeom>
              </p:spPr>
            </p:pic>
          </mc:Fallback>
        </mc:AlternateContent>
      </p:grpSp>
      <p:grpSp>
        <p:nvGrpSpPr>
          <p:cNvPr id="89" name="Group 88">
            <a:extLst>
              <a:ext uri="{FF2B5EF4-FFF2-40B4-BE49-F238E27FC236}">
                <a16:creationId xmlns:a16="http://schemas.microsoft.com/office/drawing/2014/main" id="{41AE1405-1559-D507-C51A-B57A79C5E0E8}"/>
              </a:ext>
            </a:extLst>
          </p:cNvPr>
          <p:cNvGrpSpPr/>
          <p:nvPr/>
        </p:nvGrpSpPr>
        <p:grpSpPr>
          <a:xfrm>
            <a:off x="5368692" y="2727909"/>
            <a:ext cx="1729934" cy="677222"/>
            <a:chOff x="5368692" y="2727909"/>
            <a:chExt cx="1729934" cy="677222"/>
          </a:xfrm>
        </p:grpSpPr>
        <p:sp>
          <p:nvSpPr>
            <p:cNvPr id="90" name="TextBox 89">
              <a:extLst>
                <a:ext uri="{FF2B5EF4-FFF2-40B4-BE49-F238E27FC236}">
                  <a16:creationId xmlns:a16="http://schemas.microsoft.com/office/drawing/2014/main" id="{AD01CB16-4D27-2C80-A465-D50935123ACD}"/>
                </a:ext>
              </a:extLst>
            </p:cNvPr>
            <p:cNvSpPr txBox="1"/>
            <p:nvPr/>
          </p:nvSpPr>
          <p:spPr>
            <a:xfrm>
              <a:off x="5368692" y="2727909"/>
              <a:ext cx="1729934" cy="369332"/>
            </a:xfrm>
            <a:prstGeom prst="rect">
              <a:avLst/>
            </a:prstGeom>
            <a:noFill/>
          </p:spPr>
          <p:txBody>
            <a:bodyPr wrap="square" rtlCol="0">
              <a:spAutoFit/>
            </a:bodyPr>
            <a:lstStyle/>
            <a:p>
              <a:r>
                <a:rPr lang="en-US" dirty="0">
                  <a:latin typeface="The Hand Black" panose="03070902030502020204" pitchFamily="66" charset="0"/>
                </a:rPr>
                <a:t>FILE SHARING</a:t>
              </a:r>
            </a:p>
          </p:txBody>
        </p:sp>
        <mc:AlternateContent xmlns:mc="http://schemas.openxmlformats.org/markup-compatibility/2006" xmlns:p14="http://schemas.microsoft.com/office/powerpoint/2010/main">
          <mc:Choice Requires="p14">
            <p:contentPart p14:bwMode="auto" r:id="rId130">
              <p14:nvContentPartPr>
                <p14:cNvPr id="91" name="Ink 90">
                  <a:extLst>
                    <a:ext uri="{FF2B5EF4-FFF2-40B4-BE49-F238E27FC236}">
                      <a16:creationId xmlns:a16="http://schemas.microsoft.com/office/drawing/2014/main" id="{B4147B55-917C-BADD-47CF-8B2DB862FB32}"/>
                    </a:ext>
                  </a:extLst>
                </p14:cNvPr>
                <p14:cNvContentPartPr/>
                <p14:nvPr/>
              </p14:nvContentPartPr>
              <p14:xfrm>
                <a:off x="5754902" y="3061691"/>
                <a:ext cx="24120" cy="343440"/>
              </p14:xfrm>
            </p:contentPart>
          </mc:Choice>
          <mc:Fallback xmlns="">
            <p:pic>
              <p:nvPicPr>
                <p:cNvPr id="91" name="Ink 90">
                  <a:extLst>
                    <a:ext uri="{FF2B5EF4-FFF2-40B4-BE49-F238E27FC236}">
                      <a16:creationId xmlns:a16="http://schemas.microsoft.com/office/drawing/2014/main" id="{B4147B55-917C-BADD-47CF-8B2DB862FB32}"/>
                    </a:ext>
                  </a:extLst>
                </p:cNvPr>
                <p:cNvPicPr/>
                <p:nvPr/>
              </p:nvPicPr>
              <p:blipFill>
                <a:blip r:embed="rId131"/>
                <a:stretch>
                  <a:fillRect/>
                </a:stretch>
              </p:blipFill>
              <p:spPr>
                <a:xfrm>
                  <a:off x="5750646" y="3057371"/>
                  <a:ext cx="32633" cy="352080"/>
                </a:xfrm>
                <a:prstGeom prst="rect">
                  <a:avLst/>
                </a:prstGeom>
              </p:spPr>
            </p:pic>
          </mc:Fallback>
        </mc:AlternateContent>
      </p:grpSp>
      <p:pic>
        <p:nvPicPr>
          <p:cNvPr id="12" name="Graphic 11">
            <a:extLst>
              <a:ext uri="{FF2B5EF4-FFF2-40B4-BE49-F238E27FC236}">
                <a16:creationId xmlns:a16="http://schemas.microsoft.com/office/drawing/2014/main" id="{641B5FD8-9D20-E878-519C-F4F2A516E81E}"/>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726044" y="2694729"/>
            <a:ext cx="948239" cy="254167"/>
          </a:xfrm>
          <a:prstGeom prst="rect">
            <a:avLst/>
          </a:prstGeom>
        </p:spPr>
      </p:pic>
      <p:sp>
        <p:nvSpPr>
          <p:cNvPr id="13" name="Title 4">
            <a:extLst>
              <a:ext uri="{FF2B5EF4-FFF2-40B4-BE49-F238E27FC236}">
                <a16:creationId xmlns:a16="http://schemas.microsoft.com/office/drawing/2014/main" id="{A20309BF-26C9-4593-41F1-642F5A1A4E8E}"/>
              </a:ext>
            </a:extLst>
          </p:cNvPr>
          <p:cNvSpPr txBox="1">
            <a:spLocks/>
          </p:cNvSpPr>
          <p:nvPr/>
        </p:nvSpPr>
        <p:spPr>
          <a:xfrm>
            <a:off x="-1" y="240266"/>
            <a:ext cx="2941565" cy="543977"/>
          </a:xfrm>
          <a:prstGeom prst="rect">
            <a:avLst/>
          </a:prstGeom>
          <a:solidFill>
            <a:schemeClr val="accent1">
              <a:lumMod val="20000"/>
              <a:lumOff val="80000"/>
            </a:schemeClr>
          </a:solidFill>
        </p:spPr>
        <p:txBody>
          <a:bodyPr vert="horz" wrap="square" lIns="396000" tIns="108000" rIns="72000" bIns="36000" rtlCol="0" anchor="ctr" anchorCtr="0">
            <a:sp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r>
              <a:rPr lang="en-US"/>
              <a:t>Why Is It Hard?</a:t>
            </a:r>
            <a:endParaRPr lang="en-US" dirty="0"/>
          </a:p>
        </p:txBody>
      </p:sp>
    </p:spTree>
    <p:extLst>
      <p:ext uri="{BB962C8B-B14F-4D97-AF65-F5344CB8AC3E}">
        <p14:creationId xmlns:p14="http://schemas.microsoft.com/office/powerpoint/2010/main" val="966799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9A6C733-8611-F0AF-6D67-A262AA87813B}"/>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02152388-0052-70D0-C07E-2B78028E0FE6}"/>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437E3C90-DCBB-24EC-E716-736A8DAD3CF6}"/>
              </a:ext>
            </a:extLst>
          </p:cNvPr>
          <p:cNvSpPr>
            <a:spLocks noGrp="1"/>
          </p:cNvSpPr>
          <p:nvPr>
            <p:ph type="sldNum" sz="quarter" idx="12"/>
          </p:nvPr>
        </p:nvSpPr>
        <p:spPr/>
        <p:txBody>
          <a:bodyPr/>
          <a:lstStyle/>
          <a:p>
            <a:fld id="{E88E0139-626D-A346-B691-BDD0C5A55F29}" type="slidenum">
              <a:rPr lang="en-US" smtClean="0"/>
              <a:pPr/>
              <a:t>11</a:t>
            </a:fld>
            <a:endParaRPr lang="en-US" dirty="0"/>
          </a:p>
        </p:txBody>
      </p:sp>
      <p:cxnSp>
        <p:nvCxnSpPr>
          <p:cNvPr id="7" name="Straight Connector 6">
            <a:extLst>
              <a:ext uri="{FF2B5EF4-FFF2-40B4-BE49-F238E27FC236}">
                <a16:creationId xmlns:a16="http://schemas.microsoft.com/office/drawing/2014/main" id="{CFBE753E-E2C9-78DB-AF74-21CEE7FD10F4}"/>
              </a:ext>
            </a:extLst>
          </p:cNvPr>
          <p:cNvCxnSpPr>
            <a:cxnSpLocks/>
          </p:cNvCxnSpPr>
          <p:nvPr/>
        </p:nvCxnSpPr>
        <p:spPr>
          <a:xfrm>
            <a:off x="1969391" y="3790362"/>
            <a:ext cx="49113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EC92D4-6B1E-B156-82BC-812343195220}"/>
              </a:ext>
            </a:extLst>
          </p:cNvPr>
          <p:cNvCxnSpPr>
            <a:cxnSpLocks/>
          </p:cNvCxnSpPr>
          <p:nvPr/>
        </p:nvCxnSpPr>
        <p:spPr>
          <a:xfrm>
            <a:off x="2096000" y="3925008"/>
            <a:ext cx="48966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CAD2C4F-682F-292E-AF45-C1FB611E5BC0}"/>
              </a:ext>
            </a:extLst>
          </p:cNvPr>
          <p:cNvCxnSpPr>
            <a:cxnSpLocks/>
          </p:cNvCxnSpPr>
          <p:nvPr/>
        </p:nvCxnSpPr>
        <p:spPr>
          <a:xfrm>
            <a:off x="2201508" y="4083326"/>
            <a:ext cx="49958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3FA4BA-628B-CBBC-3AAA-3F79A4A85617}"/>
              </a:ext>
            </a:extLst>
          </p:cNvPr>
          <p:cNvCxnSpPr>
            <a:cxnSpLocks/>
          </p:cNvCxnSpPr>
          <p:nvPr/>
        </p:nvCxnSpPr>
        <p:spPr>
          <a:xfrm>
            <a:off x="2335151" y="4247562"/>
            <a:ext cx="50771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2" name="Group 291">
            <a:extLst>
              <a:ext uri="{FF2B5EF4-FFF2-40B4-BE49-F238E27FC236}">
                <a16:creationId xmlns:a16="http://schemas.microsoft.com/office/drawing/2014/main" id="{9D9B27D2-16C5-FAF7-9427-20004DC37929}"/>
              </a:ext>
            </a:extLst>
          </p:cNvPr>
          <p:cNvGrpSpPr/>
          <p:nvPr/>
        </p:nvGrpSpPr>
        <p:grpSpPr>
          <a:xfrm>
            <a:off x="4247213" y="3467301"/>
            <a:ext cx="828689" cy="782086"/>
            <a:chOff x="4645802" y="2712578"/>
            <a:chExt cx="828689" cy="782086"/>
          </a:xfrm>
        </p:grpSpPr>
        <p:grpSp>
          <p:nvGrpSpPr>
            <p:cNvPr id="293" name="Group 292">
              <a:extLst>
                <a:ext uri="{FF2B5EF4-FFF2-40B4-BE49-F238E27FC236}">
                  <a16:creationId xmlns:a16="http://schemas.microsoft.com/office/drawing/2014/main" id="{7717BAA4-5951-A0E7-8DAC-63196BB16343}"/>
                </a:ext>
              </a:extLst>
            </p:cNvPr>
            <p:cNvGrpSpPr/>
            <p:nvPr/>
          </p:nvGrpSpPr>
          <p:grpSpPr>
            <a:xfrm>
              <a:off x="4645802" y="2712578"/>
              <a:ext cx="813180" cy="782086"/>
              <a:chOff x="3375353" y="3477514"/>
              <a:chExt cx="813180" cy="782086"/>
            </a:xfrm>
            <a:solidFill>
              <a:schemeClr val="bg1"/>
            </a:solidFill>
          </p:grpSpPr>
          <p:grpSp>
            <p:nvGrpSpPr>
              <p:cNvPr id="297" name="Group 296">
                <a:extLst>
                  <a:ext uri="{FF2B5EF4-FFF2-40B4-BE49-F238E27FC236}">
                    <a16:creationId xmlns:a16="http://schemas.microsoft.com/office/drawing/2014/main" id="{07C4F9C0-91DC-BFBB-1AD5-30D9A9EB5A9E}"/>
                  </a:ext>
                </a:extLst>
              </p:cNvPr>
              <p:cNvGrpSpPr/>
              <p:nvPr/>
            </p:nvGrpSpPr>
            <p:grpSpPr>
              <a:xfrm>
                <a:off x="3375353" y="3477514"/>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3">
                  <p14:nvContentPartPr>
                    <p14:cNvPr id="312" name="Ink 311">
                      <a:extLst>
                        <a:ext uri="{FF2B5EF4-FFF2-40B4-BE49-F238E27FC236}">
                          <a16:creationId xmlns:a16="http://schemas.microsoft.com/office/drawing/2014/main" id="{17DB75AB-8C79-F93C-33EF-E7C945883916}"/>
                        </a:ext>
                      </a:extLst>
                    </p14:cNvPr>
                    <p14:cNvContentPartPr/>
                    <p14:nvPr/>
                  </p14:nvContentPartPr>
                  <p14:xfrm>
                    <a:off x="2968201" y="2298012"/>
                    <a:ext cx="239040" cy="142920"/>
                  </p14:xfrm>
                </p:contentPart>
              </mc:Choice>
              <mc:Fallback xmlns="">
                <p:pic>
                  <p:nvPicPr>
                    <p:cNvPr id="312" name="Ink 311">
                      <a:extLst>
                        <a:ext uri="{FF2B5EF4-FFF2-40B4-BE49-F238E27FC236}">
                          <a16:creationId xmlns:a16="http://schemas.microsoft.com/office/drawing/2014/main" id="{17DB75AB-8C79-F93C-33EF-E7C945883916}"/>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3" name="Ink 312">
                      <a:extLst>
                        <a:ext uri="{FF2B5EF4-FFF2-40B4-BE49-F238E27FC236}">
                          <a16:creationId xmlns:a16="http://schemas.microsoft.com/office/drawing/2014/main" id="{D5F74347-D3B3-24F4-88B4-389F178BEFA6}"/>
                        </a:ext>
                      </a:extLst>
                    </p14:cNvPr>
                    <p14:cNvContentPartPr/>
                    <p14:nvPr/>
                  </p14:nvContentPartPr>
                  <p14:xfrm>
                    <a:off x="2968201" y="2384772"/>
                    <a:ext cx="236520" cy="126720"/>
                  </p14:xfrm>
                </p:contentPart>
              </mc:Choice>
              <mc:Fallback xmlns="">
                <p:pic>
                  <p:nvPicPr>
                    <p:cNvPr id="313" name="Ink 312">
                      <a:extLst>
                        <a:ext uri="{FF2B5EF4-FFF2-40B4-BE49-F238E27FC236}">
                          <a16:creationId xmlns:a16="http://schemas.microsoft.com/office/drawing/2014/main" id="{D5F74347-D3B3-24F4-88B4-389F178BEFA6}"/>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4" name="Ink 313">
                      <a:extLst>
                        <a:ext uri="{FF2B5EF4-FFF2-40B4-BE49-F238E27FC236}">
                          <a16:creationId xmlns:a16="http://schemas.microsoft.com/office/drawing/2014/main" id="{40B668B1-6B1C-26B4-9386-012C6450F6F4}"/>
                        </a:ext>
                      </a:extLst>
                    </p14:cNvPr>
                    <p14:cNvContentPartPr/>
                    <p14:nvPr/>
                  </p14:nvContentPartPr>
                  <p14:xfrm>
                    <a:off x="2953441" y="2298012"/>
                    <a:ext cx="9360" cy="313920"/>
                  </p14:xfrm>
                </p:contentPart>
              </mc:Choice>
              <mc:Fallback xmlns="">
                <p:pic>
                  <p:nvPicPr>
                    <p:cNvPr id="314" name="Ink 313">
                      <a:extLst>
                        <a:ext uri="{FF2B5EF4-FFF2-40B4-BE49-F238E27FC236}">
                          <a16:creationId xmlns:a16="http://schemas.microsoft.com/office/drawing/2014/main" id="{40B668B1-6B1C-26B4-9386-012C6450F6F4}"/>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5" name="Ink 314">
                      <a:extLst>
                        <a:ext uri="{FF2B5EF4-FFF2-40B4-BE49-F238E27FC236}">
                          <a16:creationId xmlns:a16="http://schemas.microsoft.com/office/drawing/2014/main" id="{523D8B90-E1CD-7AFF-F4CE-4EC4F58A2798}"/>
                        </a:ext>
                      </a:extLst>
                    </p14:cNvPr>
                    <p14:cNvContentPartPr/>
                    <p14:nvPr/>
                  </p14:nvContentPartPr>
                  <p14:xfrm>
                    <a:off x="2895121" y="2606532"/>
                    <a:ext cx="60120" cy="5760"/>
                  </p14:xfrm>
                </p:contentPart>
              </mc:Choice>
              <mc:Fallback xmlns="">
                <p:pic>
                  <p:nvPicPr>
                    <p:cNvPr id="315" name="Ink 314">
                      <a:extLst>
                        <a:ext uri="{FF2B5EF4-FFF2-40B4-BE49-F238E27FC236}">
                          <a16:creationId xmlns:a16="http://schemas.microsoft.com/office/drawing/2014/main" id="{523D8B90-E1CD-7AFF-F4CE-4EC4F58A2798}"/>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6" name="Ink 315">
                      <a:extLst>
                        <a:ext uri="{FF2B5EF4-FFF2-40B4-BE49-F238E27FC236}">
                          <a16:creationId xmlns:a16="http://schemas.microsoft.com/office/drawing/2014/main" id="{612C6BE2-0C90-C72F-3633-14EAEC058711}"/>
                        </a:ext>
                      </a:extLst>
                    </p14:cNvPr>
                    <p14:cNvContentPartPr/>
                    <p14:nvPr/>
                  </p14:nvContentPartPr>
                  <p14:xfrm>
                    <a:off x="3195361" y="2445927"/>
                    <a:ext cx="9360" cy="313920"/>
                  </p14:xfrm>
                </p:contentPart>
              </mc:Choice>
              <mc:Fallback xmlns="">
                <p:pic>
                  <p:nvPicPr>
                    <p:cNvPr id="316" name="Ink 315">
                      <a:extLst>
                        <a:ext uri="{FF2B5EF4-FFF2-40B4-BE49-F238E27FC236}">
                          <a16:creationId xmlns:a16="http://schemas.microsoft.com/office/drawing/2014/main" id="{612C6BE2-0C90-C72F-3633-14EAEC058711}"/>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7" name="Ink 316">
                      <a:extLst>
                        <a:ext uri="{FF2B5EF4-FFF2-40B4-BE49-F238E27FC236}">
                          <a16:creationId xmlns:a16="http://schemas.microsoft.com/office/drawing/2014/main" id="{338CD746-F8E0-BC4A-219F-E62DAE535EC6}"/>
                        </a:ext>
                      </a:extLst>
                    </p14:cNvPr>
                    <p14:cNvContentPartPr/>
                    <p14:nvPr/>
                  </p14:nvContentPartPr>
                  <p14:xfrm>
                    <a:off x="3137041" y="2754447"/>
                    <a:ext cx="60120" cy="5760"/>
                  </p14:xfrm>
                </p:contentPart>
              </mc:Choice>
              <mc:Fallback xmlns="">
                <p:pic>
                  <p:nvPicPr>
                    <p:cNvPr id="317" name="Ink 316">
                      <a:extLst>
                        <a:ext uri="{FF2B5EF4-FFF2-40B4-BE49-F238E27FC236}">
                          <a16:creationId xmlns:a16="http://schemas.microsoft.com/office/drawing/2014/main" id="{338CD746-F8E0-BC4A-219F-E62DAE535EC6}"/>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298" name="Group 297">
                <a:extLst>
                  <a:ext uri="{FF2B5EF4-FFF2-40B4-BE49-F238E27FC236}">
                    <a16:creationId xmlns:a16="http://schemas.microsoft.com/office/drawing/2014/main" id="{F2CB0CB1-EEC0-658C-EAE4-17A6237A9905}"/>
                  </a:ext>
                </a:extLst>
              </p:cNvPr>
              <p:cNvGrpSpPr/>
              <p:nvPr/>
            </p:nvGrpSpPr>
            <p:grpSpPr>
              <a:xfrm>
                <a:off x="3624407" y="3640088"/>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13">
                  <p14:nvContentPartPr>
                    <p14:cNvPr id="306" name="Ink 305">
                      <a:extLst>
                        <a:ext uri="{FF2B5EF4-FFF2-40B4-BE49-F238E27FC236}">
                          <a16:creationId xmlns:a16="http://schemas.microsoft.com/office/drawing/2014/main" id="{4AD191B0-C444-A618-1890-448FB2CCC5FC}"/>
                        </a:ext>
                      </a:extLst>
                    </p14:cNvPr>
                    <p14:cNvContentPartPr/>
                    <p14:nvPr/>
                  </p14:nvContentPartPr>
                  <p14:xfrm>
                    <a:off x="2968201" y="2298012"/>
                    <a:ext cx="239040" cy="142920"/>
                  </p14:xfrm>
                </p:contentPart>
              </mc:Choice>
              <mc:Fallback xmlns="">
                <p:pic>
                  <p:nvPicPr>
                    <p:cNvPr id="306" name="Ink 305">
                      <a:extLst>
                        <a:ext uri="{FF2B5EF4-FFF2-40B4-BE49-F238E27FC236}">
                          <a16:creationId xmlns:a16="http://schemas.microsoft.com/office/drawing/2014/main" id="{4AD191B0-C444-A618-1890-448FB2CCC5FC}"/>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7" name="Ink 306">
                      <a:extLst>
                        <a:ext uri="{FF2B5EF4-FFF2-40B4-BE49-F238E27FC236}">
                          <a16:creationId xmlns:a16="http://schemas.microsoft.com/office/drawing/2014/main" id="{6B27B2DD-991E-AD05-650B-CB1D88E7E95E}"/>
                        </a:ext>
                      </a:extLst>
                    </p14:cNvPr>
                    <p14:cNvContentPartPr/>
                    <p14:nvPr/>
                  </p14:nvContentPartPr>
                  <p14:xfrm>
                    <a:off x="2968201" y="2384772"/>
                    <a:ext cx="236520" cy="126720"/>
                  </p14:xfrm>
                </p:contentPart>
              </mc:Choice>
              <mc:Fallback xmlns="">
                <p:pic>
                  <p:nvPicPr>
                    <p:cNvPr id="307" name="Ink 306">
                      <a:extLst>
                        <a:ext uri="{FF2B5EF4-FFF2-40B4-BE49-F238E27FC236}">
                          <a16:creationId xmlns:a16="http://schemas.microsoft.com/office/drawing/2014/main" id="{6B27B2DD-991E-AD05-650B-CB1D88E7E95E}"/>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8" name="Ink 307">
                      <a:extLst>
                        <a:ext uri="{FF2B5EF4-FFF2-40B4-BE49-F238E27FC236}">
                          <a16:creationId xmlns:a16="http://schemas.microsoft.com/office/drawing/2014/main" id="{15FB9C47-71FD-43F3-05C7-A8BC4AEEE470}"/>
                        </a:ext>
                      </a:extLst>
                    </p14:cNvPr>
                    <p14:cNvContentPartPr/>
                    <p14:nvPr/>
                  </p14:nvContentPartPr>
                  <p14:xfrm>
                    <a:off x="2953441" y="2298012"/>
                    <a:ext cx="9360" cy="313920"/>
                  </p14:xfrm>
                </p:contentPart>
              </mc:Choice>
              <mc:Fallback xmlns="">
                <p:pic>
                  <p:nvPicPr>
                    <p:cNvPr id="308" name="Ink 307">
                      <a:extLst>
                        <a:ext uri="{FF2B5EF4-FFF2-40B4-BE49-F238E27FC236}">
                          <a16:creationId xmlns:a16="http://schemas.microsoft.com/office/drawing/2014/main" id="{15FB9C47-71FD-43F3-05C7-A8BC4AEEE470}"/>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9" name="Ink 308">
                      <a:extLst>
                        <a:ext uri="{FF2B5EF4-FFF2-40B4-BE49-F238E27FC236}">
                          <a16:creationId xmlns:a16="http://schemas.microsoft.com/office/drawing/2014/main" id="{E0D0703C-43F7-900A-D299-064BAD921A0E}"/>
                        </a:ext>
                      </a:extLst>
                    </p14:cNvPr>
                    <p14:cNvContentPartPr/>
                    <p14:nvPr/>
                  </p14:nvContentPartPr>
                  <p14:xfrm>
                    <a:off x="2895121" y="2606532"/>
                    <a:ext cx="60120" cy="5760"/>
                  </p14:xfrm>
                </p:contentPart>
              </mc:Choice>
              <mc:Fallback xmlns="">
                <p:pic>
                  <p:nvPicPr>
                    <p:cNvPr id="309" name="Ink 308">
                      <a:extLst>
                        <a:ext uri="{FF2B5EF4-FFF2-40B4-BE49-F238E27FC236}">
                          <a16:creationId xmlns:a16="http://schemas.microsoft.com/office/drawing/2014/main" id="{E0D0703C-43F7-900A-D299-064BAD921A0E}"/>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0" name="Ink 309">
                      <a:extLst>
                        <a:ext uri="{FF2B5EF4-FFF2-40B4-BE49-F238E27FC236}">
                          <a16:creationId xmlns:a16="http://schemas.microsoft.com/office/drawing/2014/main" id="{578B031F-E774-25AD-0151-7A4BD38796F4}"/>
                        </a:ext>
                      </a:extLst>
                    </p14:cNvPr>
                    <p14:cNvContentPartPr/>
                    <p14:nvPr/>
                  </p14:nvContentPartPr>
                  <p14:xfrm>
                    <a:off x="3195361" y="2445927"/>
                    <a:ext cx="9360" cy="313920"/>
                  </p14:xfrm>
                </p:contentPart>
              </mc:Choice>
              <mc:Fallback xmlns="">
                <p:pic>
                  <p:nvPicPr>
                    <p:cNvPr id="310" name="Ink 309">
                      <a:extLst>
                        <a:ext uri="{FF2B5EF4-FFF2-40B4-BE49-F238E27FC236}">
                          <a16:creationId xmlns:a16="http://schemas.microsoft.com/office/drawing/2014/main" id="{578B031F-E774-25AD-0151-7A4BD38796F4}"/>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1" name="Ink 310">
                      <a:extLst>
                        <a:ext uri="{FF2B5EF4-FFF2-40B4-BE49-F238E27FC236}">
                          <a16:creationId xmlns:a16="http://schemas.microsoft.com/office/drawing/2014/main" id="{E4B69DD0-1E01-0787-78A8-5C03E4F10A45}"/>
                        </a:ext>
                      </a:extLst>
                    </p14:cNvPr>
                    <p14:cNvContentPartPr/>
                    <p14:nvPr/>
                  </p14:nvContentPartPr>
                  <p14:xfrm>
                    <a:off x="3137041" y="2754447"/>
                    <a:ext cx="60120" cy="5760"/>
                  </p14:xfrm>
                </p:contentPart>
              </mc:Choice>
              <mc:Fallback xmlns="">
                <p:pic>
                  <p:nvPicPr>
                    <p:cNvPr id="311" name="Ink 310">
                      <a:extLst>
                        <a:ext uri="{FF2B5EF4-FFF2-40B4-BE49-F238E27FC236}">
                          <a16:creationId xmlns:a16="http://schemas.microsoft.com/office/drawing/2014/main" id="{E4B69DD0-1E01-0787-78A8-5C03E4F10A45}"/>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299" name="Group 298">
                <a:extLst>
                  <a:ext uri="{FF2B5EF4-FFF2-40B4-BE49-F238E27FC236}">
                    <a16:creationId xmlns:a16="http://schemas.microsoft.com/office/drawing/2014/main" id="{F38CAC11-6C9D-4206-52E3-68114ED31BEC}"/>
                  </a:ext>
                </a:extLst>
              </p:cNvPr>
              <p:cNvGrpSpPr/>
              <p:nvPr/>
            </p:nvGrpSpPr>
            <p:grpSpPr>
              <a:xfrm>
                <a:off x="3876413" y="3797405"/>
                <a:ext cx="312120" cy="462195"/>
                <a:chOff x="2895121" y="2298012"/>
                <a:chExt cx="312120" cy="462195"/>
              </a:xfrm>
              <a:grpFill/>
            </p:grpSpPr>
            <mc:AlternateContent xmlns:mc="http://schemas.openxmlformats.org/markup-compatibility/2006" xmlns:p14="http://schemas.microsoft.com/office/powerpoint/2010/main">
              <mc:Choice Requires="p14">
                <p:contentPart p14:bwMode="auto" r:id="rId19">
                  <p14:nvContentPartPr>
                    <p14:cNvPr id="300" name="Ink 299">
                      <a:extLst>
                        <a:ext uri="{FF2B5EF4-FFF2-40B4-BE49-F238E27FC236}">
                          <a16:creationId xmlns:a16="http://schemas.microsoft.com/office/drawing/2014/main" id="{5035F4B7-89C1-A6E8-6671-97092B93382E}"/>
                        </a:ext>
                      </a:extLst>
                    </p14:cNvPr>
                    <p14:cNvContentPartPr/>
                    <p14:nvPr/>
                  </p14:nvContentPartPr>
                  <p14:xfrm>
                    <a:off x="2968201" y="2298012"/>
                    <a:ext cx="239040" cy="142920"/>
                  </p14:xfrm>
                </p:contentPart>
              </mc:Choice>
              <mc:Fallback xmlns="">
                <p:pic>
                  <p:nvPicPr>
                    <p:cNvPr id="300" name="Ink 299">
                      <a:extLst>
                        <a:ext uri="{FF2B5EF4-FFF2-40B4-BE49-F238E27FC236}">
                          <a16:creationId xmlns:a16="http://schemas.microsoft.com/office/drawing/2014/main" id="{5035F4B7-89C1-A6E8-6671-97092B93382E}"/>
                        </a:ext>
                      </a:extLst>
                    </p:cNvPr>
                    <p:cNvPicPr/>
                    <p:nvPr/>
                  </p:nvPicPr>
                  <p:blipFill>
                    <a:blip r:embed="rId20"/>
                    <a:stretch>
                      <a:fillRect/>
                    </a:stretch>
                  </p:blipFill>
                  <p:spPr>
                    <a:xfrm>
                      <a:off x="2963881" y="2293681"/>
                      <a:ext cx="247680"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1" name="Ink 300">
                      <a:extLst>
                        <a:ext uri="{FF2B5EF4-FFF2-40B4-BE49-F238E27FC236}">
                          <a16:creationId xmlns:a16="http://schemas.microsoft.com/office/drawing/2014/main" id="{7FD9D6E5-5338-C0DD-B0C8-BB1D973B44BD}"/>
                        </a:ext>
                      </a:extLst>
                    </p14:cNvPr>
                    <p14:cNvContentPartPr/>
                    <p14:nvPr/>
                  </p14:nvContentPartPr>
                  <p14:xfrm>
                    <a:off x="2968201" y="2384772"/>
                    <a:ext cx="236520" cy="126720"/>
                  </p14:xfrm>
                </p:contentPart>
              </mc:Choice>
              <mc:Fallback xmlns="">
                <p:pic>
                  <p:nvPicPr>
                    <p:cNvPr id="301" name="Ink 300">
                      <a:extLst>
                        <a:ext uri="{FF2B5EF4-FFF2-40B4-BE49-F238E27FC236}">
                          <a16:creationId xmlns:a16="http://schemas.microsoft.com/office/drawing/2014/main" id="{7FD9D6E5-5338-C0DD-B0C8-BB1D973B44BD}"/>
                        </a:ext>
                      </a:extLst>
                    </p:cNvPr>
                    <p:cNvPicPr/>
                    <p:nvPr/>
                  </p:nvPicPr>
                  <p:blipFill>
                    <a:blip r:embed="rId22"/>
                    <a:stretch>
                      <a:fillRect/>
                    </a:stretch>
                  </p:blipFill>
                  <p:spPr>
                    <a:xfrm>
                      <a:off x="2963881" y="2380452"/>
                      <a:ext cx="245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02" name="Ink 301">
                      <a:extLst>
                        <a:ext uri="{FF2B5EF4-FFF2-40B4-BE49-F238E27FC236}">
                          <a16:creationId xmlns:a16="http://schemas.microsoft.com/office/drawing/2014/main" id="{5BABCBD0-AF0E-790B-56BB-B2A4DB11E0D6}"/>
                        </a:ext>
                      </a:extLst>
                    </p14:cNvPr>
                    <p14:cNvContentPartPr/>
                    <p14:nvPr/>
                  </p14:nvContentPartPr>
                  <p14:xfrm>
                    <a:off x="2953441" y="2298012"/>
                    <a:ext cx="9360" cy="313920"/>
                  </p14:xfrm>
                </p:contentPart>
              </mc:Choice>
              <mc:Fallback xmlns="">
                <p:pic>
                  <p:nvPicPr>
                    <p:cNvPr id="302" name="Ink 301">
                      <a:extLst>
                        <a:ext uri="{FF2B5EF4-FFF2-40B4-BE49-F238E27FC236}">
                          <a16:creationId xmlns:a16="http://schemas.microsoft.com/office/drawing/2014/main" id="{5BABCBD0-AF0E-790B-56BB-B2A4DB11E0D6}"/>
                        </a:ext>
                      </a:extLst>
                    </p:cNvPr>
                    <p:cNvPicPr/>
                    <p:nvPr/>
                  </p:nvPicPr>
                  <p:blipFill>
                    <a:blip r:embed="rId8"/>
                    <a:stretch>
                      <a:fillRect/>
                    </a:stretch>
                  </p:blipFill>
                  <p:spPr>
                    <a:xfrm>
                      <a:off x="2948948" y="2293687"/>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3" name="Ink 302">
                      <a:extLst>
                        <a:ext uri="{FF2B5EF4-FFF2-40B4-BE49-F238E27FC236}">
                          <a16:creationId xmlns:a16="http://schemas.microsoft.com/office/drawing/2014/main" id="{6C298721-77C6-48CE-F689-EDA01176C059}"/>
                        </a:ext>
                      </a:extLst>
                    </p14:cNvPr>
                    <p14:cNvContentPartPr/>
                    <p14:nvPr/>
                  </p14:nvContentPartPr>
                  <p14:xfrm>
                    <a:off x="2895121" y="2606532"/>
                    <a:ext cx="60120" cy="5760"/>
                  </p14:xfrm>
                </p:contentPart>
              </mc:Choice>
              <mc:Fallback xmlns="">
                <p:pic>
                  <p:nvPicPr>
                    <p:cNvPr id="303" name="Ink 302">
                      <a:extLst>
                        <a:ext uri="{FF2B5EF4-FFF2-40B4-BE49-F238E27FC236}">
                          <a16:creationId xmlns:a16="http://schemas.microsoft.com/office/drawing/2014/main" id="{6C298721-77C6-48CE-F689-EDA01176C059}"/>
                        </a:ext>
                      </a:extLst>
                    </p:cNvPr>
                    <p:cNvPicPr/>
                    <p:nvPr/>
                  </p:nvPicPr>
                  <p:blipFill>
                    <a:blip r:embed="rId25"/>
                    <a:stretch>
                      <a:fillRect/>
                    </a:stretch>
                  </p:blipFill>
                  <p:spPr>
                    <a:xfrm>
                      <a:off x="2890801" y="2602212"/>
                      <a:ext cx="68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4" name="Ink 303">
                      <a:extLst>
                        <a:ext uri="{FF2B5EF4-FFF2-40B4-BE49-F238E27FC236}">
                          <a16:creationId xmlns:a16="http://schemas.microsoft.com/office/drawing/2014/main" id="{376FE360-FA47-7103-E5FF-BC87F1284878}"/>
                        </a:ext>
                      </a:extLst>
                    </p14:cNvPr>
                    <p14:cNvContentPartPr/>
                    <p14:nvPr/>
                  </p14:nvContentPartPr>
                  <p14:xfrm>
                    <a:off x="3195361" y="2445927"/>
                    <a:ext cx="9360" cy="313920"/>
                  </p14:xfrm>
                </p:contentPart>
              </mc:Choice>
              <mc:Fallback xmlns="">
                <p:pic>
                  <p:nvPicPr>
                    <p:cNvPr id="304" name="Ink 303">
                      <a:extLst>
                        <a:ext uri="{FF2B5EF4-FFF2-40B4-BE49-F238E27FC236}">
                          <a16:creationId xmlns:a16="http://schemas.microsoft.com/office/drawing/2014/main" id="{376FE360-FA47-7103-E5FF-BC87F1284878}"/>
                        </a:ext>
                      </a:extLst>
                    </p:cNvPr>
                    <p:cNvPicPr/>
                    <p:nvPr/>
                  </p:nvPicPr>
                  <p:blipFill>
                    <a:blip r:embed="rId8"/>
                    <a:stretch>
                      <a:fillRect/>
                    </a:stretch>
                  </p:blipFill>
                  <p:spPr>
                    <a:xfrm>
                      <a:off x="3190868" y="2441602"/>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5" name="Ink 304">
                      <a:extLst>
                        <a:ext uri="{FF2B5EF4-FFF2-40B4-BE49-F238E27FC236}">
                          <a16:creationId xmlns:a16="http://schemas.microsoft.com/office/drawing/2014/main" id="{855BBEB5-9EC1-8345-59D7-FFC748131D8D}"/>
                        </a:ext>
                      </a:extLst>
                    </p14:cNvPr>
                    <p14:cNvContentPartPr/>
                    <p14:nvPr/>
                  </p14:nvContentPartPr>
                  <p14:xfrm>
                    <a:off x="3137041" y="2754447"/>
                    <a:ext cx="60120" cy="5760"/>
                  </p14:xfrm>
                </p:contentPart>
              </mc:Choice>
              <mc:Fallback xmlns="">
                <p:pic>
                  <p:nvPicPr>
                    <p:cNvPr id="305" name="Ink 304">
                      <a:extLst>
                        <a:ext uri="{FF2B5EF4-FFF2-40B4-BE49-F238E27FC236}">
                          <a16:creationId xmlns:a16="http://schemas.microsoft.com/office/drawing/2014/main" id="{855BBEB5-9EC1-8345-59D7-FFC748131D8D}"/>
                        </a:ext>
                      </a:extLst>
                    </p:cNvPr>
                    <p:cNvPicPr/>
                    <p:nvPr/>
                  </p:nvPicPr>
                  <p:blipFill>
                    <a:blip r:embed="rId25"/>
                    <a:stretch>
                      <a:fillRect/>
                    </a:stretch>
                  </p:blipFill>
                  <p:spPr>
                    <a:xfrm>
                      <a:off x="3132721" y="2750127"/>
                      <a:ext cx="68760" cy="14400"/>
                    </a:xfrm>
                    <a:prstGeom prst="rect">
                      <a:avLst/>
                    </a:prstGeom>
                  </p:spPr>
                </p:pic>
              </mc:Fallback>
            </mc:AlternateContent>
          </p:grpSp>
        </p:grpSp>
        <p:sp>
          <p:nvSpPr>
            <p:cNvPr id="294" name="Parallelogram 293">
              <a:extLst>
                <a:ext uri="{FF2B5EF4-FFF2-40B4-BE49-F238E27FC236}">
                  <a16:creationId xmlns:a16="http://schemas.microsoft.com/office/drawing/2014/main" id="{E0CC3EF5-F081-192F-9B89-A594C6EE57B2}"/>
                </a:ext>
              </a:extLst>
            </p:cNvPr>
            <p:cNvSpPr/>
            <p:nvPr/>
          </p:nvSpPr>
          <p:spPr>
            <a:xfrm rot="1740000" flipH="1">
              <a:off x="5210897" y="3123361"/>
              <a:ext cx="263594"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Parallelogram 294">
              <a:extLst>
                <a:ext uri="{FF2B5EF4-FFF2-40B4-BE49-F238E27FC236}">
                  <a16:creationId xmlns:a16="http://schemas.microsoft.com/office/drawing/2014/main" id="{C2BFA7A0-5CF0-5E6F-3CCF-04302A2D4472}"/>
                </a:ext>
              </a:extLst>
            </p:cNvPr>
            <p:cNvSpPr/>
            <p:nvPr/>
          </p:nvSpPr>
          <p:spPr>
            <a:xfrm rot="1877503" flipH="1">
              <a:off x="4943253" y="2961601"/>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Parallelogram 295">
              <a:extLst>
                <a:ext uri="{FF2B5EF4-FFF2-40B4-BE49-F238E27FC236}">
                  <a16:creationId xmlns:a16="http://schemas.microsoft.com/office/drawing/2014/main" id="{412468FC-5519-B6C9-D6E6-DB55AFA2199D}"/>
                </a:ext>
              </a:extLst>
            </p:cNvPr>
            <p:cNvSpPr/>
            <p:nvPr/>
          </p:nvSpPr>
          <p:spPr>
            <a:xfrm rot="1877503" flipH="1">
              <a:off x="4688198" y="2797284"/>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343">
            <a:extLst>
              <a:ext uri="{FF2B5EF4-FFF2-40B4-BE49-F238E27FC236}">
                <a16:creationId xmlns:a16="http://schemas.microsoft.com/office/drawing/2014/main" id="{3690A25A-8C09-4520-6A14-7D2007AA0B49}"/>
              </a:ext>
            </a:extLst>
          </p:cNvPr>
          <p:cNvGrpSpPr/>
          <p:nvPr/>
        </p:nvGrpSpPr>
        <p:grpSpPr>
          <a:xfrm>
            <a:off x="2960295" y="3470990"/>
            <a:ext cx="828432" cy="782086"/>
            <a:chOff x="4645802" y="2712578"/>
            <a:chExt cx="828432" cy="782086"/>
          </a:xfrm>
        </p:grpSpPr>
        <p:grpSp>
          <p:nvGrpSpPr>
            <p:cNvPr id="345" name="Group 344">
              <a:extLst>
                <a:ext uri="{FF2B5EF4-FFF2-40B4-BE49-F238E27FC236}">
                  <a16:creationId xmlns:a16="http://schemas.microsoft.com/office/drawing/2014/main" id="{6512C364-86B2-3E58-3EF1-900E4C9AB6B1}"/>
                </a:ext>
              </a:extLst>
            </p:cNvPr>
            <p:cNvGrpSpPr/>
            <p:nvPr/>
          </p:nvGrpSpPr>
          <p:grpSpPr>
            <a:xfrm>
              <a:off x="4645802" y="2712578"/>
              <a:ext cx="813180" cy="782086"/>
              <a:chOff x="3375353" y="3477514"/>
              <a:chExt cx="813180" cy="782086"/>
            </a:xfrm>
            <a:solidFill>
              <a:schemeClr val="bg1"/>
            </a:solidFill>
          </p:grpSpPr>
          <p:grpSp>
            <p:nvGrpSpPr>
              <p:cNvPr id="349" name="Group 348">
                <a:extLst>
                  <a:ext uri="{FF2B5EF4-FFF2-40B4-BE49-F238E27FC236}">
                    <a16:creationId xmlns:a16="http://schemas.microsoft.com/office/drawing/2014/main" id="{2D1AE8F5-0385-90B2-58F3-7AAC185F8F89}"/>
                  </a:ext>
                </a:extLst>
              </p:cNvPr>
              <p:cNvGrpSpPr/>
              <p:nvPr/>
            </p:nvGrpSpPr>
            <p:grpSpPr>
              <a:xfrm>
                <a:off x="3375353" y="3477514"/>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28">
                  <p14:nvContentPartPr>
                    <p14:cNvPr id="364" name="Ink 363">
                      <a:extLst>
                        <a:ext uri="{FF2B5EF4-FFF2-40B4-BE49-F238E27FC236}">
                          <a16:creationId xmlns:a16="http://schemas.microsoft.com/office/drawing/2014/main" id="{9E10738B-01BF-403F-D2E8-D5CD577000AA}"/>
                        </a:ext>
                      </a:extLst>
                    </p14:cNvPr>
                    <p14:cNvContentPartPr/>
                    <p14:nvPr/>
                  </p14:nvContentPartPr>
                  <p14:xfrm>
                    <a:off x="2968201" y="2298012"/>
                    <a:ext cx="239040" cy="142920"/>
                  </p14:xfrm>
                </p:contentPart>
              </mc:Choice>
              <mc:Fallback xmlns="">
                <p:pic>
                  <p:nvPicPr>
                    <p:cNvPr id="364" name="Ink 363">
                      <a:extLst>
                        <a:ext uri="{FF2B5EF4-FFF2-40B4-BE49-F238E27FC236}">
                          <a16:creationId xmlns:a16="http://schemas.microsoft.com/office/drawing/2014/main" id="{9E10738B-01BF-403F-D2E8-D5CD577000AA}"/>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5" name="Ink 364">
                      <a:extLst>
                        <a:ext uri="{FF2B5EF4-FFF2-40B4-BE49-F238E27FC236}">
                          <a16:creationId xmlns:a16="http://schemas.microsoft.com/office/drawing/2014/main" id="{719626F8-2A67-E934-FD95-55B581251344}"/>
                        </a:ext>
                      </a:extLst>
                    </p14:cNvPr>
                    <p14:cNvContentPartPr/>
                    <p14:nvPr/>
                  </p14:nvContentPartPr>
                  <p14:xfrm>
                    <a:off x="2968201" y="2384772"/>
                    <a:ext cx="236520" cy="126720"/>
                  </p14:xfrm>
                </p:contentPart>
              </mc:Choice>
              <mc:Fallback xmlns="">
                <p:pic>
                  <p:nvPicPr>
                    <p:cNvPr id="365" name="Ink 364">
                      <a:extLst>
                        <a:ext uri="{FF2B5EF4-FFF2-40B4-BE49-F238E27FC236}">
                          <a16:creationId xmlns:a16="http://schemas.microsoft.com/office/drawing/2014/main" id="{719626F8-2A67-E934-FD95-55B581251344}"/>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66" name="Ink 365">
                      <a:extLst>
                        <a:ext uri="{FF2B5EF4-FFF2-40B4-BE49-F238E27FC236}">
                          <a16:creationId xmlns:a16="http://schemas.microsoft.com/office/drawing/2014/main" id="{68CB769C-2962-E044-451E-0FF94066EE49}"/>
                        </a:ext>
                      </a:extLst>
                    </p14:cNvPr>
                    <p14:cNvContentPartPr/>
                    <p14:nvPr/>
                  </p14:nvContentPartPr>
                  <p14:xfrm>
                    <a:off x="2953441" y="2298012"/>
                    <a:ext cx="9360" cy="313920"/>
                  </p14:xfrm>
                </p:contentPart>
              </mc:Choice>
              <mc:Fallback xmlns="">
                <p:pic>
                  <p:nvPicPr>
                    <p:cNvPr id="366" name="Ink 365">
                      <a:extLst>
                        <a:ext uri="{FF2B5EF4-FFF2-40B4-BE49-F238E27FC236}">
                          <a16:creationId xmlns:a16="http://schemas.microsoft.com/office/drawing/2014/main" id="{68CB769C-2962-E044-451E-0FF94066EE49}"/>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67" name="Ink 366">
                      <a:extLst>
                        <a:ext uri="{FF2B5EF4-FFF2-40B4-BE49-F238E27FC236}">
                          <a16:creationId xmlns:a16="http://schemas.microsoft.com/office/drawing/2014/main" id="{85B4E3D8-F736-C692-1B5A-CC3E18A387D6}"/>
                        </a:ext>
                      </a:extLst>
                    </p14:cNvPr>
                    <p14:cNvContentPartPr/>
                    <p14:nvPr/>
                  </p14:nvContentPartPr>
                  <p14:xfrm>
                    <a:off x="2895121" y="2606532"/>
                    <a:ext cx="60120" cy="5760"/>
                  </p14:xfrm>
                </p:contentPart>
              </mc:Choice>
              <mc:Fallback xmlns="">
                <p:pic>
                  <p:nvPicPr>
                    <p:cNvPr id="367" name="Ink 366">
                      <a:extLst>
                        <a:ext uri="{FF2B5EF4-FFF2-40B4-BE49-F238E27FC236}">
                          <a16:creationId xmlns:a16="http://schemas.microsoft.com/office/drawing/2014/main" id="{85B4E3D8-F736-C692-1B5A-CC3E18A387D6}"/>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68" name="Ink 367">
                      <a:extLst>
                        <a:ext uri="{FF2B5EF4-FFF2-40B4-BE49-F238E27FC236}">
                          <a16:creationId xmlns:a16="http://schemas.microsoft.com/office/drawing/2014/main" id="{2DF05377-2AF4-07DC-5BC5-29DCB75CE3CE}"/>
                        </a:ext>
                      </a:extLst>
                    </p14:cNvPr>
                    <p14:cNvContentPartPr/>
                    <p14:nvPr/>
                  </p14:nvContentPartPr>
                  <p14:xfrm>
                    <a:off x="3195361" y="2445927"/>
                    <a:ext cx="9360" cy="313920"/>
                  </p14:xfrm>
                </p:contentPart>
              </mc:Choice>
              <mc:Fallback xmlns="">
                <p:pic>
                  <p:nvPicPr>
                    <p:cNvPr id="368" name="Ink 367">
                      <a:extLst>
                        <a:ext uri="{FF2B5EF4-FFF2-40B4-BE49-F238E27FC236}">
                          <a16:creationId xmlns:a16="http://schemas.microsoft.com/office/drawing/2014/main" id="{2DF05377-2AF4-07DC-5BC5-29DCB75CE3CE}"/>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9" name="Ink 368">
                      <a:extLst>
                        <a:ext uri="{FF2B5EF4-FFF2-40B4-BE49-F238E27FC236}">
                          <a16:creationId xmlns:a16="http://schemas.microsoft.com/office/drawing/2014/main" id="{2783AF35-781C-581A-429F-4864093ABE5D}"/>
                        </a:ext>
                      </a:extLst>
                    </p14:cNvPr>
                    <p14:cNvContentPartPr/>
                    <p14:nvPr/>
                  </p14:nvContentPartPr>
                  <p14:xfrm>
                    <a:off x="3137041" y="2754447"/>
                    <a:ext cx="60120" cy="5760"/>
                  </p14:xfrm>
                </p:contentPart>
              </mc:Choice>
              <mc:Fallback xmlns="">
                <p:pic>
                  <p:nvPicPr>
                    <p:cNvPr id="369" name="Ink 368">
                      <a:extLst>
                        <a:ext uri="{FF2B5EF4-FFF2-40B4-BE49-F238E27FC236}">
                          <a16:creationId xmlns:a16="http://schemas.microsoft.com/office/drawing/2014/main" id="{2783AF35-781C-581A-429F-4864093ABE5D}"/>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350" name="Group 349">
                <a:extLst>
                  <a:ext uri="{FF2B5EF4-FFF2-40B4-BE49-F238E27FC236}">
                    <a16:creationId xmlns:a16="http://schemas.microsoft.com/office/drawing/2014/main" id="{8D06D38E-D2E5-394E-78F1-6D18415FDB6C}"/>
                  </a:ext>
                </a:extLst>
              </p:cNvPr>
              <p:cNvGrpSpPr/>
              <p:nvPr/>
            </p:nvGrpSpPr>
            <p:grpSpPr>
              <a:xfrm>
                <a:off x="3624407" y="3640088"/>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34">
                  <p14:nvContentPartPr>
                    <p14:cNvPr id="358" name="Ink 357">
                      <a:extLst>
                        <a:ext uri="{FF2B5EF4-FFF2-40B4-BE49-F238E27FC236}">
                          <a16:creationId xmlns:a16="http://schemas.microsoft.com/office/drawing/2014/main" id="{B29179A2-1E4C-9842-616A-924D2F8DC297}"/>
                        </a:ext>
                      </a:extLst>
                    </p14:cNvPr>
                    <p14:cNvContentPartPr/>
                    <p14:nvPr/>
                  </p14:nvContentPartPr>
                  <p14:xfrm>
                    <a:off x="2968201" y="2298012"/>
                    <a:ext cx="239040" cy="142920"/>
                  </p14:xfrm>
                </p:contentPart>
              </mc:Choice>
              <mc:Fallback xmlns="">
                <p:pic>
                  <p:nvPicPr>
                    <p:cNvPr id="358" name="Ink 357">
                      <a:extLst>
                        <a:ext uri="{FF2B5EF4-FFF2-40B4-BE49-F238E27FC236}">
                          <a16:creationId xmlns:a16="http://schemas.microsoft.com/office/drawing/2014/main" id="{B29179A2-1E4C-9842-616A-924D2F8DC297}"/>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9" name="Ink 358">
                      <a:extLst>
                        <a:ext uri="{FF2B5EF4-FFF2-40B4-BE49-F238E27FC236}">
                          <a16:creationId xmlns:a16="http://schemas.microsoft.com/office/drawing/2014/main" id="{CFBB1F6A-42E8-49A7-D394-709E25914CE9}"/>
                        </a:ext>
                      </a:extLst>
                    </p14:cNvPr>
                    <p14:cNvContentPartPr/>
                    <p14:nvPr/>
                  </p14:nvContentPartPr>
                  <p14:xfrm>
                    <a:off x="2968201" y="2384772"/>
                    <a:ext cx="236520" cy="126720"/>
                  </p14:xfrm>
                </p:contentPart>
              </mc:Choice>
              <mc:Fallback xmlns="">
                <p:pic>
                  <p:nvPicPr>
                    <p:cNvPr id="359" name="Ink 358">
                      <a:extLst>
                        <a:ext uri="{FF2B5EF4-FFF2-40B4-BE49-F238E27FC236}">
                          <a16:creationId xmlns:a16="http://schemas.microsoft.com/office/drawing/2014/main" id="{CFBB1F6A-42E8-49A7-D394-709E25914CE9}"/>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0" name="Ink 359">
                      <a:extLst>
                        <a:ext uri="{FF2B5EF4-FFF2-40B4-BE49-F238E27FC236}">
                          <a16:creationId xmlns:a16="http://schemas.microsoft.com/office/drawing/2014/main" id="{FAA0ADBE-B62F-5FFA-DCFB-42ED285962CD}"/>
                        </a:ext>
                      </a:extLst>
                    </p14:cNvPr>
                    <p14:cNvContentPartPr/>
                    <p14:nvPr/>
                  </p14:nvContentPartPr>
                  <p14:xfrm>
                    <a:off x="2953441" y="2298012"/>
                    <a:ext cx="9360" cy="313920"/>
                  </p14:xfrm>
                </p:contentPart>
              </mc:Choice>
              <mc:Fallback xmlns="">
                <p:pic>
                  <p:nvPicPr>
                    <p:cNvPr id="360" name="Ink 359">
                      <a:extLst>
                        <a:ext uri="{FF2B5EF4-FFF2-40B4-BE49-F238E27FC236}">
                          <a16:creationId xmlns:a16="http://schemas.microsoft.com/office/drawing/2014/main" id="{FAA0ADBE-B62F-5FFA-DCFB-42ED285962CD}"/>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1" name="Ink 360">
                      <a:extLst>
                        <a:ext uri="{FF2B5EF4-FFF2-40B4-BE49-F238E27FC236}">
                          <a16:creationId xmlns:a16="http://schemas.microsoft.com/office/drawing/2014/main" id="{F482FD4D-FEEB-E3E8-2B9E-0E2FD747C6B6}"/>
                        </a:ext>
                      </a:extLst>
                    </p14:cNvPr>
                    <p14:cNvContentPartPr/>
                    <p14:nvPr/>
                  </p14:nvContentPartPr>
                  <p14:xfrm>
                    <a:off x="2895121" y="2606532"/>
                    <a:ext cx="60120" cy="5760"/>
                  </p14:xfrm>
                </p:contentPart>
              </mc:Choice>
              <mc:Fallback xmlns="">
                <p:pic>
                  <p:nvPicPr>
                    <p:cNvPr id="361" name="Ink 360">
                      <a:extLst>
                        <a:ext uri="{FF2B5EF4-FFF2-40B4-BE49-F238E27FC236}">
                          <a16:creationId xmlns:a16="http://schemas.microsoft.com/office/drawing/2014/main" id="{F482FD4D-FEEB-E3E8-2B9E-0E2FD747C6B6}"/>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2" name="Ink 361">
                      <a:extLst>
                        <a:ext uri="{FF2B5EF4-FFF2-40B4-BE49-F238E27FC236}">
                          <a16:creationId xmlns:a16="http://schemas.microsoft.com/office/drawing/2014/main" id="{8C0517D9-A301-1FF6-A101-180C120FF4DA}"/>
                        </a:ext>
                      </a:extLst>
                    </p14:cNvPr>
                    <p14:cNvContentPartPr/>
                    <p14:nvPr/>
                  </p14:nvContentPartPr>
                  <p14:xfrm>
                    <a:off x="3195361" y="2445927"/>
                    <a:ext cx="9360" cy="313920"/>
                  </p14:xfrm>
                </p:contentPart>
              </mc:Choice>
              <mc:Fallback xmlns="">
                <p:pic>
                  <p:nvPicPr>
                    <p:cNvPr id="362" name="Ink 361">
                      <a:extLst>
                        <a:ext uri="{FF2B5EF4-FFF2-40B4-BE49-F238E27FC236}">
                          <a16:creationId xmlns:a16="http://schemas.microsoft.com/office/drawing/2014/main" id="{8C0517D9-A301-1FF6-A101-180C120FF4DA}"/>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3" name="Ink 362">
                      <a:extLst>
                        <a:ext uri="{FF2B5EF4-FFF2-40B4-BE49-F238E27FC236}">
                          <a16:creationId xmlns:a16="http://schemas.microsoft.com/office/drawing/2014/main" id="{437443A1-C16F-F95E-27D6-72EEA7B87663}"/>
                        </a:ext>
                      </a:extLst>
                    </p14:cNvPr>
                    <p14:cNvContentPartPr/>
                    <p14:nvPr/>
                  </p14:nvContentPartPr>
                  <p14:xfrm>
                    <a:off x="3137041" y="2754447"/>
                    <a:ext cx="60120" cy="5760"/>
                  </p14:xfrm>
                </p:contentPart>
              </mc:Choice>
              <mc:Fallback xmlns="">
                <p:pic>
                  <p:nvPicPr>
                    <p:cNvPr id="363" name="Ink 362">
                      <a:extLst>
                        <a:ext uri="{FF2B5EF4-FFF2-40B4-BE49-F238E27FC236}">
                          <a16:creationId xmlns:a16="http://schemas.microsoft.com/office/drawing/2014/main" id="{437443A1-C16F-F95E-27D6-72EEA7B87663}"/>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351" name="Group 350">
                <a:extLst>
                  <a:ext uri="{FF2B5EF4-FFF2-40B4-BE49-F238E27FC236}">
                    <a16:creationId xmlns:a16="http://schemas.microsoft.com/office/drawing/2014/main" id="{9BAA5C50-3A61-C68C-708B-CB1213DC245B}"/>
                  </a:ext>
                </a:extLst>
              </p:cNvPr>
              <p:cNvGrpSpPr/>
              <p:nvPr/>
            </p:nvGrpSpPr>
            <p:grpSpPr>
              <a:xfrm>
                <a:off x="3876413" y="3797405"/>
                <a:ext cx="312120" cy="462195"/>
                <a:chOff x="2895121" y="2298012"/>
                <a:chExt cx="312120" cy="462195"/>
              </a:xfrm>
              <a:grpFill/>
            </p:grpSpPr>
            <mc:AlternateContent xmlns:mc="http://schemas.openxmlformats.org/markup-compatibility/2006" xmlns:p14="http://schemas.microsoft.com/office/powerpoint/2010/main">
              <mc:Choice Requires="p14">
                <p:contentPart p14:bwMode="auto" r:id="rId40">
                  <p14:nvContentPartPr>
                    <p14:cNvPr id="352" name="Ink 351">
                      <a:extLst>
                        <a:ext uri="{FF2B5EF4-FFF2-40B4-BE49-F238E27FC236}">
                          <a16:creationId xmlns:a16="http://schemas.microsoft.com/office/drawing/2014/main" id="{9B0CEF25-0778-89C1-27F4-7EE1ED030D8E}"/>
                        </a:ext>
                      </a:extLst>
                    </p14:cNvPr>
                    <p14:cNvContentPartPr/>
                    <p14:nvPr/>
                  </p14:nvContentPartPr>
                  <p14:xfrm>
                    <a:off x="2968201" y="2298012"/>
                    <a:ext cx="239040" cy="142920"/>
                  </p14:xfrm>
                </p:contentPart>
              </mc:Choice>
              <mc:Fallback xmlns="">
                <p:pic>
                  <p:nvPicPr>
                    <p:cNvPr id="352" name="Ink 351">
                      <a:extLst>
                        <a:ext uri="{FF2B5EF4-FFF2-40B4-BE49-F238E27FC236}">
                          <a16:creationId xmlns:a16="http://schemas.microsoft.com/office/drawing/2014/main" id="{9B0CEF25-0778-89C1-27F4-7EE1ED030D8E}"/>
                        </a:ext>
                      </a:extLst>
                    </p:cNvPr>
                    <p:cNvPicPr/>
                    <p:nvPr/>
                  </p:nvPicPr>
                  <p:blipFill>
                    <a:blip r:embed="rId20"/>
                    <a:stretch>
                      <a:fillRect/>
                    </a:stretch>
                  </p:blipFill>
                  <p:spPr>
                    <a:xfrm>
                      <a:off x="2963881" y="2293681"/>
                      <a:ext cx="247680"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53" name="Ink 352">
                      <a:extLst>
                        <a:ext uri="{FF2B5EF4-FFF2-40B4-BE49-F238E27FC236}">
                          <a16:creationId xmlns:a16="http://schemas.microsoft.com/office/drawing/2014/main" id="{368A2871-10FE-786D-ED2B-42CEC36721BA}"/>
                        </a:ext>
                      </a:extLst>
                    </p14:cNvPr>
                    <p14:cNvContentPartPr/>
                    <p14:nvPr/>
                  </p14:nvContentPartPr>
                  <p14:xfrm>
                    <a:off x="2968201" y="2384772"/>
                    <a:ext cx="236520" cy="126720"/>
                  </p14:xfrm>
                </p:contentPart>
              </mc:Choice>
              <mc:Fallback xmlns="">
                <p:pic>
                  <p:nvPicPr>
                    <p:cNvPr id="353" name="Ink 352">
                      <a:extLst>
                        <a:ext uri="{FF2B5EF4-FFF2-40B4-BE49-F238E27FC236}">
                          <a16:creationId xmlns:a16="http://schemas.microsoft.com/office/drawing/2014/main" id="{368A2871-10FE-786D-ED2B-42CEC36721BA}"/>
                        </a:ext>
                      </a:extLst>
                    </p:cNvPr>
                    <p:cNvPicPr/>
                    <p:nvPr/>
                  </p:nvPicPr>
                  <p:blipFill>
                    <a:blip r:embed="rId22"/>
                    <a:stretch>
                      <a:fillRect/>
                    </a:stretch>
                  </p:blipFill>
                  <p:spPr>
                    <a:xfrm>
                      <a:off x="2963881" y="2380452"/>
                      <a:ext cx="245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4" name="Ink 353">
                      <a:extLst>
                        <a:ext uri="{FF2B5EF4-FFF2-40B4-BE49-F238E27FC236}">
                          <a16:creationId xmlns:a16="http://schemas.microsoft.com/office/drawing/2014/main" id="{E72D1890-D047-71EB-8FDD-8F0B5400A72E}"/>
                        </a:ext>
                      </a:extLst>
                    </p14:cNvPr>
                    <p14:cNvContentPartPr/>
                    <p14:nvPr/>
                  </p14:nvContentPartPr>
                  <p14:xfrm>
                    <a:off x="2953441" y="2298012"/>
                    <a:ext cx="9360" cy="313920"/>
                  </p14:xfrm>
                </p:contentPart>
              </mc:Choice>
              <mc:Fallback xmlns="">
                <p:pic>
                  <p:nvPicPr>
                    <p:cNvPr id="354" name="Ink 353">
                      <a:extLst>
                        <a:ext uri="{FF2B5EF4-FFF2-40B4-BE49-F238E27FC236}">
                          <a16:creationId xmlns:a16="http://schemas.microsoft.com/office/drawing/2014/main" id="{E72D1890-D047-71EB-8FDD-8F0B5400A72E}"/>
                        </a:ext>
                      </a:extLst>
                    </p:cNvPr>
                    <p:cNvPicPr/>
                    <p:nvPr/>
                  </p:nvPicPr>
                  <p:blipFill>
                    <a:blip r:embed="rId8"/>
                    <a:stretch>
                      <a:fillRect/>
                    </a:stretch>
                  </p:blipFill>
                  <p:spPr>
                    <a:xfrm>
                      <a:off x="2948948" y="2293687"/>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5" name="Ink 354">
                      <a:extLst>
                        <a:ext uri="{FF2B5EF4-FFF2-40B4-BE49-F238E27FC236}">
                          <a16:creationId xmlns:a16="http://schemas.microsoft.com/office/drawing/2014/main" id="{5AD0F54D-6A63-04F5-96F2-69E856396576}"/>
                        </a:ext>
                      </a:extLst>
                    </p14:cNvPr>
                    <p14:cNvContentPartPr/>
                    <p14:nvPr/>
                  </p14:nvContentPartPr>
                  <p14:xfrm>
                    <a:off x="2895121" y="2606532"/>
                    <a:ext cx="60120" cy="5760"/>
                  </p14:xfrm>
                </p:contentPart>
              </mc:Choice>
              <mc:Fallback xmlns="">
                <p:pic>
                  <p:nvPicPr>
                    <p:cNvPr id="355" name="Ink 354">
                      <a:extLst>
                        <a:ext uri="{FF2B5EF4-FFF2-40B4-BE49-F238E27FC236}">
                          <a16:creationId xmlns:a16="http://schemas.microsoft.com/office/drawing/2014/main" id="{5AD0F54D-6A63-04F5-96F2-69E856396576}"/>
                        </a:ext>
                      </a:extLst>
                    </p:cNvPr>
                    <p:cNvPicPr/>
                    <p:nvPr/>
                  </p:nvPicPr>
                  <p:blipFill>
                    <a:blip r:embed="rId25"/>
                    <a:stretch>
                      <a:fillRect/>
                    </a:stretch>
                  </p:blipFill>
                  <p:spPr>
                    <a:xfrm>
                      <a:off x="2890801" y="2602212"/>
                      <a:ext cx="68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6" name="Ink 355">
                      <a:extLst>
                        <a:ext uri="{FF2B5EF4-FFF2-40B4-BE49-F238E27FC236}">
                          <a16:creationId xmlns:a16="http://schemas.microsoft.com/office/drawing/2014/main" id="{0A620479-3E34-D461-2AC1-7DB28D9532D4}"/>
                        </a:ext>
                      </a:extLst>
                    </p14:cNvPr>
                    <p14:cNvContentPartPr/>
                    <p14:nvPr/>
                  </p14:nvContentPartPr>
                  <p14:xfrm>
                    <a:off x="3195361" y="2445927"/>
                    <a:ext cx="9360" cy="313920"/>
                  </p14:xfrm>
                </p:contentPart>
              </mc:Choice>
              <mc:Fallback xmlns="">
                <p:pic>
                  <p:nvPicPr>
                    <p:cNvPr id="356" name="Ink 355">
                      <a:extLst>
                        <a:ext uri="{FF2B5EF4-FFF2-40B4-BE49-F238E27FC236}">
                          <a16:creationId xmlns:a16="http://schemas.microsoft.com/office/drawing/2014/main" id="{0A620479-3E34-D461-2AC1-7DB28D9532D4}"/>
                        </a:ext>
                      </a:extLst>
                    </p:cNvPr>
                    <p:cNvPicPr/>
                    <p:nvPr/>
                  </p:nvPicPr>
                  <p:blipFill>
                    <a:blip r:embed="rId8"/>
                    <a:stretch>
                      <a:fillRect/>
                    </a:stretch>
                  </p:blipFill>
                  <p:spPr>
                    <a:xfrm>
                      <a:off x="3190868" y="2441602"/>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7" name="Ink 356">
                      <a:extLst>
                        <a:ext uri="{FF2B5EF4-FFF2-40B4-BE49-F238E27FC236}">
                          <a16:creationId xmlns:a16="http://schemas.microsoft.com/office/drawing/2014/main" id="{4CD037BE-5385-E8EB-18AC-CF50497ABE05}"/>
                        </a:ext>
                      </a:extLst>
                    </p14:cNvPr>
                    <p14:cNvContentPartPr/>
                    <p14:nvPr/>
                  </p14:nvContentPartPr>
                  <p14:xfrm>
                    <a:off x="3137041" y="2754447"/>
                    <a:ext cx="60120" cy="5760"/>
                  </p14:xfrm>
                </p:contentPart>
              </mc:Choice>
              <mc:Fallback xmlns="">
                <p:pic>
                  <p:nvPicPr>
                    <p:cNvPr id="357" name="Ink 356">
                      <a:extLst>
                        <a:ext uri="{FF2B5EF4-FFF2-40B4-BE49-F238E27FC236}">
                          <a16:creationId xmlns:a16="http://schemas.microsoft.com/office/drawing/2014/main" id="{4CD037BE-5385-E8EB-18AC-CF50497ABE05}"/>
                        </a:ext>
                      </a:extLst>
                    </p:cNvPr>
                    <p:cNvPicPr/>
                    <p:nvPr/>
                  </p:nvPicPr>
                  <p:blipFill>
                    <a:blip r:embed="rId25"/>
                    <a:stretch>
                      <a:fillRect/>
                    </a:stretch>
                  </p:blipFill>
                  <p:spPr>
                    <a:xfrm>
                      <a:off x="3132721" y="2750127"/>
                      <a:ext cx="68760" cy="14400"/>
                    </a:xfrm>
                    <a:prstGeom prst="rect">
                      <a:avLst/>
                    </a:prstGeom>
                  </p:spPr>
                </p:pic>
              </mc:Fallback>
            </mc:AlternateContent>
          </p:grpSp>
        </p:grpSp>
        <p:sp>
          <p:nvSpPr>
            <p:cNvPr id="346" name="Parallelogram 345">
              <a:extLst>
                <a:ext uri="{FF2B5EF4-FFF2-40B4-BE49-F238E27FC236}">
                  <a16:creationId xmlns:a16="http://schemas.microsoft.com/office/drawing/2014/main" id="{C3ED4579-DDA0-5462-D7B7-EF8F24540BCB}"/>
                </a:ext>
              </a:extLst>
            </p:cNvPr>
            <p:cNvSpPr/>
            <p:nvPr/>
          </p:nvSpPr>
          <p:spPr>
            <a:xfrm rot="1680000" flipH="1">
              <a:off x="5210640" y="3123583"/>
              <a:ext cx="263594"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Parallelogram 346">
              <a:extLst>
                <a:ext uri="{FF2B5EF4-FFF2-40B4-BE49-F238E27FC236}">
                  <a16:creationId xmlns:a16="http://schemas.microsoft.com/office/drawing/2014/main" id="{611FBD62-20DD-99F4-B5C9-9770180C77D7}"/>
                </a:ext>
              </a:extLst>
            </p:cNvPr>
            <p:cNvSpPr/>
            <p:nvPr/>
          </p:nvSpPr>
          <p:spPr>
            <a:xfrm rot="1877503" flipH="1">
              <a:off x="4943253" y="2961601"/>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Parallelogram 347">
              <a:extLst>
                <a:ext uri="{FF2B5EF4-FFF2-40B4-BE49-F238E27FC236}">
                  <a16:creationId xmlns:a16="http://schemas.microsoft.com/office/drawing/2014/main" id="{C0E10BE2-D692-A5E4-3D5A-28B3AD449EB3}"/>
                </a:ext>
              </a:extLst>
            </p:cNvPr>
            <p:cNvSpPr/>
            <p:nvPr/>
          </p:nvSpPr>
          <p:spPr>
            <a:xfrm rot="1877503" flipH="1">
              <a:off x="4688198" y="2797284"/>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369">
            <a:extLst>
              <a:ext uri="{FF2B5EF4-FFF2-40B4-BE49-F238E27FC236}">
                <a16:creationId xmlns:a16="http://schemas.microsoft.com/office/drawing/2014/main" id="{4D1769E3-0F29-C475-50B1-9E06AB145518}"/>
              </a:ext>
            </a:extLst>
          </p:cNvPr>
          <p:cNvGrpSpPr/>
          <p:nvPr/>
        </p:nvGrpSpPr>
        <p:grpSpPr>
          <a:xfrm>
            <a:off x="5591872" y="3469571"/>
            <a:ext cx="828689" cy="782086"/>
            <a:chOff x="4645802" y="2712578"/>
            <a:chExt cx="828689" cy="782086"/>
          </a:xfrm>
        </p:grpSpPr>
        <p:grpSp>
          <p:nvGrpSpPr>
            <p:cNvPr id="371" name="Group 370">
              <a:extLst>
                <a:ext uri="{FF2B5EF4-FFF2-40B4-BE49-F238E27FC236}">
                  <a16:creationId xmlns:a16="http://schemas.microsoft.com/office/drawing/2014/main" id="{CFB9A5D5-8E42-003A-326E-FBE7B29204C6}"/>
                </a:ext>
              </a:extLst>
            </p:cNvPr>
            <p:cNvGrpSpPr/>
            <p:nvPr/>
          </p:nvGrpSpPr>
          <p:grpSpPr>
            <a:xfrm>
              <a:off x="4645802" y="2712578"/>
              <a:ext cx="813180" cy="782086"/>
              <a:chOff x="3375353" y="3477514"/>
              <a:chExt cx="813180" cy="782086"/>
            </a:xfrm>
            <a:solidFill>
              <a:schemeClr val="bg1"/>
            </a:solidFill>
          </p:grpSpPr>
          <p:grpSp>
            <p:nvGrpSpPr>
              <p:cNvPr id="375" name="Group 374">
                <a:extLst>
                  <a:ext uri="{FF2B5EF4-FFF2-40B4-BE49-F238E27FC236}">
                    <a16:creationId xmlns:a16="http://schemas.microsoft.com/office/drawing/2014/main" id="{D13A3A25-1D25-A8B8-0FF9-7B69CE7272E5}"/>
                  </a:ext>
                </a:extLst>
              </p:cNvPr>
              <p:cNvGrpSpPr/>
              <p:nvPr/>
            </p:nvGrpSpPr>
            <p:grpSpPr>
              <a:xfrm>
                <a:off x="3375353" y="3477514"/>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46">
                  <p14:nvContentPartPr>
                    <p14:cNvPr id="390" name="Ink 389">
                      <a:extLst>
                        <a:ext uri="{FF2B5EF4-FFF2-40B4-BE49-F238E27FC236}">
                          <a16:creationId xmlns:a16="http://schemas.microsoft.com/office/drawing/2014/main" id="{78700F5D-2F83-D602-DE8C-CB67005D82C5}"/>
                        </a:ext>
                      </a:extLst>
                    </p14:cNvPr>
                    <p14:cNvContentPartPr/>
                    <p14:nvPr/>
                  </p14:nvContentPartPr>
                  <p14:xfrm>
                    <a:off x="2968201" y="2298012"/>
                    <a:ext cx="239040" cy="142920"/>
                  </p14:xfrm>
                </p:contentPart>
              </mc:Choice>
              <mc:Fallback xmlns="">
                <p:pic>
                  <p:nvPicPr>
                    <p:cNvPr id="390" name="Ink 389">
                      <a:extLst>
                        <a:ext uri="{FF2B5EF4-FFF2-40B4-BE49-F238E27FC236}">
                          <a16:creationId xmlns:a16="http://schemas.microsoft.com/office/drawing/2014/main" id="{78700F5D-2F83-D602-DE8C-CB67005D82C5}"/>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1" name="Ink 390">
                      <a:extLst>
                        <a:ext uri="{FF2B5EF4-FFF2-40B4-BE49-F238E27FC236}">
                          <a16:creationId xmlns:a16="http://schemas.microsoft.com/office/drawing/2014/main" id="{E61588F5-4DD3-EA11-9860-2C0CB438D83C}"/>
                        </a:ext>
                      </a:extLst>
                    </p14:cNvPr>
                    <p14:cNvContentPartPr/>
                    <p14:nvPr/>
                  </p14:nvContentPartPr>
                  <p14:xfrm>
                    <a:off x="2968201" y="2384772"/>
                    <a:ext cx="236520" cy="126720"/>
                  </p14:xfrm>
                </p:contentPart>
              </mc:Choice>
              <mc:Fallback xmlns="">
                <p:pic>
                  <p:nvPicPr>
                    <p:cNvPr id="391" name="Ink 390">
                      <a:extLst>
                        <a:ext uri="{FF2B5EF4-FFF2-40B4-BE49-F238E27FC236}">
                          <a16:creationId xmlns:a16="http://schemas.microsoft.com/office/drawing/2014/main" id="{E61588F5-4DD3-EA11-9860-2C0CB438D83C}"/>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2" name="Ink 391">
                      <a:extLst>
                        <a:ext uri="{FF2B5EF4-FFF2-40B4-BE49-F238E27FC236}">
                          <a16:creationId xmlns:a16="http://schemas.microsoft.com/office/drawing/2014/main" id="{DB33C68A-9DA3-C966-B1A0-C2C083C88DFF}"/>
                        </a:ext>
                      </a:extLst>
                    </p14:cNvPr>
                    <p14:cNvContentPartPr/>
                    <p14:nvPr/>
                  </p14:nvContentPartPr>
                  <p14:xfrm>
                    <a:off x="2953441" y="2298012"/>
                    <a:ext cx="9360" cy="313920"/>
                  </p14:xfrm>
                </p:contentPart>
              </mc:Choice>
              <mc:Fallback xmlns="">
                <p:pic>
                  <p:nvPicPr>
                    <p:cNvPr id="392" name="Ink 391">
                      <a:extLst>
                        <a:ext uri="{FF2B5EF4-FFF2-40B4-BE49-F238E27FC236}">
                          <a16:creationId xmlns:a16="http://schemas.microsoft.com/office/drawing/2014/main" id="{DB33C68A-9DA3-C966-B1A0-C2C083C88DFF}"/>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93" name="Ink 392">
                      <a:extLst>
                        <a:ext uri="{FF2B5EF4-FFF2-40B4-BE49-F238E27FC236}">
                          <a16:creationId xmlns:a16="http://schemas.microsoft.com/office/drawing/2014/main" id="{4F7190BE-2DF4-E99B-B3A7-3439BD7064D3}"/>
                        </a:ext>
                      </a:extLst>
                    </p14:cNvPr>
                    <p14:cNvContentPartPr/>
                    <p14:nvPr/>
                  </p14:nvContentPartPr>
                  <p14:xfrm>
                    <a:off x="2895121" y="2606532"/>
                    <a:ext cx="60120" cy="5760"/>
                  </p14:xfrm>
                </p:contentPart>
              </mc:Choice>
              <mc:Fallback xmlns="">
                <p:pic>
                  <p:nvPicPr>
                    <p:cNvPr id="393" name="Ink 392">
                      <a:extLst>
                        <a:ext uri="{FF2B5EF4-FFF2-40B4-BE49-F238E27FC236}">
                          <a16:creationId xmlns:a16="http://schemas.microsoft.com/office/drawing/2014/main" id="{4F7190BE-2DF4-E99B-B3A7-3439BD7064D3}"/>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4" name="Ink 393">
                      <a:extLst>
                        <a:ext uri="{FF2B5EF4-FFF2-40B4-BE49-F238E27FC236}">
                          <a16:creationId xmlns:a16="http://schemas.microsoft.com/office/drawing/2014/main" id="{38F4B546-57AB-E4F1-A326-0FFAD9478552}"/>
                        </a:ext>
                      </a:extLst>
                    </p14:cNvPr>
                    <p14:cNvContentPartPr/>
                    <p14:nvPr/>
                  </p14:nvContentPartPr>
                  <p14:xfrm>
                    <a:off x="3195361" y="2445927"/>
                    <a:ext cx="9360" cy="313920"/>
                  </p14:xfrm>
                </p:contentPart>
              </mc:Choice>
              <mc:Fallback xmlns="">
                <p:pic>
                  <p:nvPicPr>
                    <p:cNvPr id="394" name="Ink 393">
                      <a:extLst>
                        <a:ext uri="{FF2B5EF4-FFF2-40B4-BE49-F238E27FC236}">
                          <a16:creationId xmlns:a16="http://schemas.microsoft.com/office/drawing/2014/main" id="{38F4B546-57AB-E4F1-A326-0FFAD9478552}"/>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5" name="Ink 394">
                      <a:extLst>
                        <a:ext uri="{FF2B5EF4-FFF2-40B4-BE49-F238E27FC236}">
                          <a16:creationId xmlns:a16="http://schemas.microsoft.com/office/drawing/2014/main" id="{AF289CB3-735B-71C7-16B5-6DD4257922D6}"/>
                        </a:ext>
                      </a:extLst>
                    </p14:cNvPr>
                    <p14:cNvContentPartPr/>
                    <p14:nvPr/>
                  </p14:nvContentPartPr>
                  <p14:xfrm>
                    <a:off x="3137041" y="2754447"/>
                    <a:ext cx="60120" cy="5760"/>
                  </p14:xfrm>
                </p:contentPart>
              </mc:Choice>
              <mc:Fallback xmlns="">
                <p:pic>
                  <p:nvPicPr>
                    <p:cNvPr id="395" name="Ink 394">
                      <a:extLst>
                        <a:ext uri="{FF2B5EF4-FFF2-40B4-BE49-F238E27FC236}">
                          <a16:creationId xmlns:a16="http://schemas.microsoft.com/office/drawing/2014/main" id="{AF289CB3-735B-71C7-16B5-6DD4257922D6}"/>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376" name="Group 375">
                <a:extLst>
                  <a:ext uri="{FF2B5EF4-FFF2-40B4-BE49-F238E27FC236}">
                    <a16:creationId xmlns:a16="http://schemas.microsoft.com/office/drawing/2014/main" id="{46A3A225-BDB0-8E17-1FDF-5637DB0BBECE}"/>
                  </a:ext>
                </a:extLst>
              </p:cNvPr>
              <p:cNvGrpSpPr/>
              <p:nvPr/>
            </p:nvGrpSpPr>
            <p:grpSpPr>
              <a:xfrm>
                <a:off x="3624407" y="3640088"/>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52">
                  <p14:nvContentPartPr>
                    <p14:cNvPr id="384" name="Ink 383">
                      <a:extLst>
                        <a:ext uri="{FF2B5EF4-FFF2-40B4-BE49-F238E27FC236}">
                          <a16:creationId xmlns:a16="http://schemas.microsoft.com/office/drawing/2014/main" id="{68C6A598-8EBA-7071-EFCB-E199F3BA8FA2}"/>
                        </a:ext>
                      </a:extLst>
                    </p14:cNvPr>
                    <p14:cNvContentPartPr/>
                    <p14:nvPr/>
                  </p14:nvContentPartPr>
                  <p14:xfrm>
                    <a:off x="2968201" y="2298012"/>
                    <a:ext cx="239040" cy="142920"/>
                  </p14:xfrm>
                </p:contentPart>
              </mc:Choice>
              <mc:Fallback xmlns="">
                <p:pic>
                  <p:nvPicPr>
                    <p:cNvPr id="384" name="Ink 383">
                      <a:extLst>
                        <a:ext uri="{FF2B5EF4-FFF2-40B4-BE49-F238E27FC236}">
                          <a16:creationId xmlns:a16="http://schemas.microsoft.com/office/drawing/2014/main" id="{68C6A598-8EBA-7071-EFCB-E199F3BA8FA2}"/>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5" name="Ink 384">
                      <a:extLst>
                        <a:ext uri="{FF2B5EF4-FFF2-40B4-BE49-F238E27FC236}">
                          <a16:creationId xmlns:a16="http://schemas.microsoft.com/office/drawing/2014/main" id="{D9C5BF9E-D032-0EC4-590F-3B3AC7623BD2}"/>
                        </a:ext>
                      </a:extLst>
                    </p14:cNvPr>
                    <p14:cNvContentPartPr/>
                    <p14:nvPr/>
                  </p14:nvContentPartPr>
                  <p14:xfrm>
                    <a:off x="2968201" y="2384772"/>
                    <a:ext cx="236520" cy="126720"/>
                  </p14:xfrm>
                </p:contentPart>
              </mc:Choice>
              <mc:Fallback xmlns="">
                <p:pic>
                  <p:nvPicPr>
                    <p:cNvPr id="385" name="Ink 384">
                      <a:extLst>
                        <a:ext uri="{FF2B5EF4-FFF2-40B4-BE49-F238E27FC236}">
                          <a16:creationId xmlns:a16="http://schemas.microsoft.com/office/drawing/2014/main" id="{D9C5BF9E-D032-0EC4-590F-3B3AC7623BD2}"/>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6" name="Ink 385">
                      <a:extLst>
                        <a:ext uri="{FF2B5EF4-FFF2-40B4-BE49-F238E27FC236}">
                          <a16:creationId xmlns:a16="http://schemas.microsoft.com/office/drawing/2014/main" id="{4E2C01AE-52CE-5550-46BF-76E28BD4BC70}"/>
                        </a:ext>
                      </a:extLst>
                    </p14:cNvPr>
                    <p14:cNvContentPartPr/>
                    <p14:nvPr/>
                  </p14:nvContentPartPr>
                  <p14:xfrm>
                    <a:off x="2953441" y="2298012"/>
                    <a:ext cx="9360" cy="313920"/>
                  </p14:xfrm>
                </p:contentPart>
              </mc:Choice>
              <mc:Fallback xmlns="">
                <p:pic>
                  <p:nvPicPr>
                    <p:cNvPr id="386" name="Ink 385">
                      <a:extLst>
                        <a:ext uri="{FF2B5EF4-FFF2-40B4-BE49-F238E27FC236}">
                          <a16:creationId xmlns:a16="http://schemas.microsoft.com/office/drawing/2014/main" id="{4E2C01AE-52CE-5550-46BF-76E28BD4BC70}"/>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7" name="Ink 386">
                      <a:extLst>
                        <a:ext uri="{FF2B5EF4-FFF2-40B4-BE49-F238E27FC236}">
                          <a16:creationId xmlns:a16="http://schemas.microsoft.com/office/drawing/2014/main" id="{E12EA06A-0B0A-985D-E0C8-C6AFC3F32F85}"/>
                        </a:ext>
                      </a:extLst>
                    </p14:cNvPr>
                    <p14:cNvContentPartPr/>
                    <p14:nvPr/>
                  </p14:nvContentPartPr>
                  <p14:xfrm>
                    <a:off x="2895121" y="2606532"/>
                    <a:ext cx="60120" cy="5760"/>
                  </p14:xfrm>
                </p:contentPart>
              </mc:Choice>
              <mc:Fallback xmlns="">
                <p:pic>
                  <p:nvPicPr>
                    <p:cNvPr id="387" name="Ink 386">
                      <a:extLst>
                        <a:ext uri="{FF2B5EF4-FFF2-40B4-BE49-F238E27FC236}">
                          <a16:creationId xmlns:a16="http://schemas.microsoft.com/office/drawing/2014/main" id="{E12EA06A-0B0A-985D-E0C8-C6AFC3F32F85}"/>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8" name="Ink 387">
                      <a:extLst>
                        <a:ext uri="{FF2B5EF4-FFF2-40B4-BE49-F238E27FC236}">
                          <a16:creationId xmlns:a16="http://schemas.microsoft.com/office/drawing/2014/main" id="{18C989BA-9E7A-93A0-E78F-E4709226D0B2}"/>
                        </a:ext>
                      </a:extLst>
                    </p14:cNvPr>
                    <p14:cNvContentPartPr/>
                    <p14:nvPr/>
                  </p14:nvContentPartPr>
                  <p14:xfrm>
                    <a:off x="3195361" y="2445927"/>
                    <a:ext cx="9360" cy="313920"/>
                  </p14:xfrm>
                </p:contentPart>
              </mc:Choice>
              <mc:Fallback xmlns="">
                <p:pic>
                  <p:nvPicPr>
                    <p:cNvPr id="388" name="Ink 387">
                      <a:extLst>
                        <a:ext uri="{FF2B5EF4-FFF2-40B4-BE49-F238E27FC236}">
                          <a16:creationId xmlns:a16="http://schemas.microsoft.com/office/drawing/2014/main" id="{18C989BA-9E7A-93A0-E78F-E4709226D0B2}"/>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9" name="Ink 388">
                      <a:extLst>
                        <a:ext uri="{FF2B5EF4-FFF2-40B4-BE49-F238E27FC236}">
                          <a16:creationId xmlns:a16="http://schemas.microsoft.com/office/drawing/2014/main" id="{0093632E-2B2D-3131-8373-E4DD45B66635}"/>
                        </a:ext>
                      </a:extLst>
                    </p14:cNvPr>
                    <p14:cNvContentPartPr/>
                    <p14:nvPr/>
                  </p14:nvContentPartPr>
                  <p14:xfrm>
                    <a:off x="3137041" y="2754447"/>
                    <a:ext cx="60120" cy="5760"/>
                  </p14:xfrm>
                </p:contentPart>
              </mc:Choice>
              <mc:Fallback xmlns="">
                <p:pic>
                  <p:nvPicPr>
                    <p:cNvPr id="389" name="Ink 388">
                      <a:extLst>
                        <a:ext uri="{FF2B5EF4-FFF2-40B4-BE49-F238E27FC236}">
                          <a16:creationId xmlns:a16="http://schemas.microsoft.com/office/drawing/2014/main" id="{0093632E-2B2D-3131-8373-E4DD45B66635}"/>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377" name="Group 376">
                <a:extLst>
                  <a:ext uri="{FF2B5EF4-FFF2-40B4-BE49-F238E27FC236}">
                    <a16:creationId xmlns:a16="http://schemas.microsoft.com/office/drawing/2014/main" id="{B3EE65A9-866A-EC9A-6AD8-9069F7E34D6A}"/>
                  </a:ext>
                </a:extLst>
              </p:cNvPr>
              <p:cNvGrpSpPr/>
              <p:nvPr/>
            </p:nvGrpSpPr>
            <p:grpSpPr>
              <a:xfrm>
                <a:off x="3876413" y="3797405"/>
                <a:ext cx="312120" cy="462195"/>
                <a:chOff x="2895121" y="2298012"/>
                <a:chExt cx="312120" cy="462195"/>
              </a:xfrm>
              <a:grpFill/>
            </p:grpSpPr>
            <mc:AlternateContent xmlns:mc="http://schemas.openxmlformats.org/markup-compatibility/2006" xmlns:p14="http://schemas.microsoft.com/office/powerpoint/2010/main">
              <mc:Choice Requires="p14">
                <p:contentPart p14:bwMode="auto" r:id="rId58">
                  <p14:nvContentPartPr>
                    <p14:cNvPr id="378" name="Ink 377">
                      <a:extLst>
                        <a:ext uri="{FF2B5EF4-FFF2-40B4-BE49-F238E27FC236}">
                          <a16:creationId xmlns:a16="http://schemas.microsoft.com/office/drawing/2014/main" id="{887565CF-94B0-57ED-03ED-FEB70167F689}"/>
                        </a:ext>
                      </a:extLst>
                    </p14:cNvPr>
                    <p14:cNvContentPartPr/>
                    <p14:nvPr/>
                  </p14:nvContentPartPr>
                  <p14:xfrm>
                    <a:off x="2968201" y="2298012"/>
                    <a:ext cx="239040" cy="142920"/>
                  </p14:xfrm>
                </p:contentPart>
              </mc:Choice>
              <mc:Fallback xmlns="">
                <p:pic>
                  <p:nvPicPr>
                    <p:cNvPr id="378" name="Ink 377">
                      <a:extLst>
                        <a:ext uri="{FF2B5EF4-FFF2-40B4-BE49-F238E27FC236}">
                          <a16:creationId xmlns:a16="http://schemas.microsoft.com/office/drawing/2014/main" id="{887565CF-94B0-57ED-03ED-FEB70167F689}"/>
                        </a:ext>
                      </a:extLst>
                    </p:cNvPr>
                    <p:cNvPicPr/>
                    <p:nvPr/>
                  </p:nvPicPr>
                  <p:blipFill>
                    <a:blip r:embed="rId20"/>
                    <a:stretch>
                      <a:fillRect/>
                    </a:stretch>
                  </p:blipFill>
                  <p:spPr>
                    <a:xfrm>
                      <a:off x="2963881" y="2293681"/>
                      <a:ext cx="247680"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9" name="Ink 378">
                      <a:extLst>
                        <a:ext uri="{FF2B5EF4-FFF2-40B4-BE49-F238E27FC236}">
                          <a16:creationId xmlns:a16="http://schemas.microsoft.com/office/drawing/2014/main" id="{4B04D19B-91C2-368F-14D7-1F09C7CB14B6}"/>
                        </a:ext>
                      </a:extLst>
                    </p14:cNvPr>
                    <p14:cNvContentPartPr/>
                    <p14:nvPr/>
                  </p14:nvContentPartPr>
                  <p14:xfrm>
                    <a:off x="2968201" y="2384772"/>
                    <a:ext cx="236520" cy="126720"/>
                  </p14:xfrm>
                </p:contentPart>
              </mc:Choice>
              <mc:Fallback xmlns="">
                <p:pic>
                  <p:nvPicPr>
                    <p:cNvPr id="379" name="Ink 378">
                      <a:extLst>
                        <a:ext uri="{FF2B5EF4-FFF2-40B4-BE49-F238E27FC236}">
                          <a16:creationId xmlns:a16="http://schemas.microsoft.com/office/drawing/2014/main" id="{4B04D19B-91C2-368F-14D7-1F09C7CB14B6}"/>
                        </a:ext>
                      </a:extLst>
                    </p:cNvPr>
                    <p:cNvPicPr/>
                    <p:nvPr/>
                  </p:nvPicPr>
                  <p:blipFill>
                    <a:blip r:embed="rId22"/>
                    <a:stretch>
                      <a:fillRect/>
                    </a:stretch>
                  </p:blipFill>
                  <p:spPr>
                    <a:xfrm>
                      <a:off x="2963881" y="2380452"/>
                      <a:ext cx="245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0" name="Ink 379">
                      <a:extLst>
                        <a:ext uri="{FF2B5EF4-FFF2-40B4-BE49-F238E27FC236}">
                          <a16:creationId xmlns:a16="http://schemas.microsoft.com/office/drawing/2014/main" id="{BB467525-7FB3-B602-8D6D-5A041E720286}"/>
                        </a:ext>
                      </a:extLst>
                    </p14:cNvPr>
                    <p14:cNvContentPartPr/>
                    <p14:nvPr/>
                  </p14:nvContentPartPr>
                  <p14:xfrm>
                    <a:off x="2953441" y="2298012"/>
                    <a:ext cx="9360" cy="313920"/>
                  </p14:xfrm>
                </p:contentPart>
              </mc:Choice>
              <mc:Fallback xmlns="">
                <p:pic>
                  <p:nvPicPr>
                    <p:cNvPr id="380" name="Ink 379">
                      <a:extLst>
                        <a:ext uri="{FF2B5EF4-FFF2-40B4-BE49-F238E27FC236}">
                          <a16:creationId xmlns:a16="http://schemas.microsoft.com/office/drawing/2014/main" id="{BB467525-7FB3-B602-8D6D-5A041E720286}"/>
                        </a:ext>
                      </a:extLst>
                    </p:cNvPr>
                    <p:cNvPicPr/>
                    <p:nvPr/>
                  </p:nvPicPr>
                  <p:blipFill>
                    <a:blip r:embed="rId8"/>
                    <a:stretch>
                      <a:fillRect/>
                    </a:stretch>
                  </p:blipFill>
                  <p:spPr>
                    <a:xfrm>
                      <a:off x="2948948" y="2293687"/>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1" name="Ink 380">
                      <a:extLst>
                        <a:ext uri="{FF2B5EF4-FFF2-40B4-BE49-F238E27FC236}">
                          <a16:creationId xmlns:a16="http://schemas.microsoft.com/office/drawing/2014/main" id="{3B091E03-14B8-59F5-86FE-ECF80701FC05}"/>
                        </a:ext>
                      </a:extLst>
                    </p14:cNvPr>
                    <p14:cNvContentPartPr/>
                    <p14:nvPr/>
                  </p14:nvContentPartPr>
                  <p14:xfrm>
                    <a:off x="2895121" y="2606532"/>
                    <a:ext cx="60120" cy="5760"/>
                  </p14:xfrm>
                </p:contentPart>
              </mc:Choice>
              <mc:Fallback xmlns="">
                <p:pic>
                  <p:nvPicPr>
                    <p:cNvPr id="381" name="Ink 380">
                      <a:extLst>
                        <a:ext uri="{FF2B5EF4-FFF2-40B4-BE49-F238E27FC236}">
                          <a16:creationId xmlns:a16="http://schemas.microsoft.com/office/drawing/2014/main" id="{3B091E03-14B8-59F5-86FE-ECF80701FC05}"/>
                        </a:ext>
                      </a:extLst>
                    </p:cNvPr>
                    <p:cNvPicPr/>
                    <p:nvPr/>
                  </p:nvPicPr>
                  <p:blipFill>
                    <a:blip r:embed="rId25"/>
                    <a:stretch>
                      <a:fillRect/>
                    </a:stretch>
                  </p:blipFill>
                  <p:spPr>
                    <a:xfrm>
                      <a:off x="2890801" y="2602212"/>
                      <a:ext cx="68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2" name="Ink 381">
                      <a:extLst>
                        <a:ext uri="{FF2B5EF4-FFF2-40B4-BE49-F238E27FC236}">
                          <a16:creationId xmlns:a16="http://schemas.microsoft.com/office/drawing/2014/main" id="{EFDCDAF9-4640-E274-28D5-A2D63919FFDD}"/>
                        </a:ext>
                      </a:extLst>
                    </p14:cNvPr>
                    <p14:cNvContentPartPr/>
                    <p14:nvPr/>
                  </p14:nvContentPartPr>
                  <p14:xfrm>
                    <a:off x="3195361" y="2445927"/>
                    <a:ext cx="9360" cy="313920"/>
                  </p14:xfrm>
                </p:contentPart>
              </mc:Choice>
              <mc:Fallback xmlns="">
                <p:pic>
                  <p:nvPicPr>
                    <p:cNvPr id="382" name="Ink 381">
                      <a:extLst>
                        <a:ext uri="{FF2B5EF4-FFF2-40B4-BE49-F238E27FC236}">
                          <a16:creationId xmlns:a16="http://schemas.microsoft.com/office/drawing/2014/main" id="{EFDCDAF9-4640-E274-28D5-A2D63919FFDD}"/>
                        </a:ext>
                      </a:extLst>
                    </p:cNvPr>
                    <p:cNvPicPr/>
                    <p:nvPr/>
                  </p:nvPicPr>
                  <p:blipFill>
                    <a:blip r:embed="rId8"/>
                    <a:stretch>
                      <a:fillRect/>
                    </a:stretch>
                  </p:blipFill>
                  <p:spPr>
                    <a:xfrm>
                      <a:off x="3190868" y="2441602"/>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3" name="Ink 382">
                      <a:extLst>
                        <a:ext uri="{FF2B5EF4-FFF2-40B4-BE49-F238E27FC236}">
                          <a16:creationId xmlns:a16="http://schemas.microsoft.com/office/drawing/2014/main" id="{C863F0E4-3FB3-26D2-FDCD-4AC16CF66DDC}"/>
                        </a:ext>
                      </a:extLst>
                    </p14:cNvPr>
                    <p14:cNvContentPartPr/>
                    <p14:nvPr/>
                  </p14:nvContentPartPr>
                  <p14:xfrm>
                    <a:off x="3137041" y="2754447"/>
                    <a:ext cx="60120" cy="5760"/>
                  </p14:xfrm>
                </p:contentPart>
              </mc:Choice>
              <mc:Fallback xmlns="">
                <p:pic>
                  <p:nvPicPr>
                    <p:cNvPr id="383" name="Ink 382">
                      <a:extLst>
                        <a:ext uri="{FF2B5EF4-FFF2-40B4-BE49-F238E27FC236}">
                          <a16:creationId xmlns:a16="http://schemas.microsoft.com/office/drawing/2014/main" id="{C863F0E4-3FB3-26D2-FDCD-4AC16CF66DDC}"/>
                        </a:ext>
                      </a:extLst>
                    </p:cNvPr>
                    <p:cNvPicPr/>
                    <p:nvPr/>
                  </p:nvPicPr>
                  <p:blipFill>
                    <a:blip r:embed="rId25"/>
                    <a:stretch>
                      <a:fillRect/>
                    </a:stretch>
                  </p:blipFill>
                  <p:spPr>
                    <a:xfrm>
                      <a:off x="3132721" y="2750127"/>
                      <a:ext cx="68760" cy="14400"/>
                    </a:xfrm>
                    <a:prstGeom prst="rect">
                      <a:avLst/>
                    </a:prstGeom>
                  </p:spPr>
                </p:pic>
              </mc:Fallback>
            </mc:AlternateContent>
          </p:grpSp>
        </p:grpSp>
        <p:sp>
          <p:nvSpPr>
            <p:cNvPr id="372" name="Parallelogram 371">
              <a:extLst>
                <a:ext uri="{FF2B5EF4-FFF2-40B4-BE49-F238E27FC236}">
                  <a16:creationId xmlns:a16="http://schemas.microsoft.com/office/drawing/2014/main" id="{FBA55AE5-9CC7-E941-F5B5-CB209A2612E3}"/>
                </a:ext>
              </a:extLst>
            </p:cNvPr>
            <p:cNvSpPr/>
            <p:nvPr/>
          </p:nvSpPr>
          <p:spPr>
            <a:xfrm rot="1740000" flipH="1">
              <a:off x="5210897" y="3123361"/>
              <a:ext cx="263594"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Parallelogram 372">
              <a:extLst>
                <a:ext uri="{FF2B5EF4-FFF2-40B4-BE49-F238E27FC236}">
                  <a16:creationId xmlns:a16="http://schemas.microsoft.com/office/drawing/2014/main" id="{B7FCFC78-FAF1-9CA4-8AEF-7CAD496845E7}"/>
                </a:ext>
              </a:extLst>
            </p:cNvPr>
            <p:cNvSpPr/>
            <p:nvPr/>
          </p:nvSpPr>
          <p:spPr>
            <a:xfrm rot="1877503" flipH="1">
              <a:off x="4940755" y="2964099"/>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Parallelogram 373">
              <a:extLst>
                <a:ext uri="{FF2B5EF4-FFF2-40B4-BE49-F238E27FC236}">
                  <a16:creationId xmlns:a16="http://schemas.microsoft.com/office/drawing/2014/main" id="{D6325900-06A0-292E-042D-EE97FFEFE5E4}"/>
                </a:ext>
              </a:extLst>
            </p:cNvPr>
            <p:cNvSpPr/>
            <p:nvPr/>
          </p:nvSpPr>
          <p:spPr>
            <a:xfrm rot="1877503" flipH="1">
              <a:off x="4688198" y="2797284"/>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a:extLst>
              <a:ext uri="{FF2B5EF4-FFF2-40B4-BE49-F238E27FC236}">
                <a16:creationId xmlns:a16="http://schemas.microsoft.com/office/drawing/2014/main" id="{5344353D-F923-199A-B025-AC7C1DC7FADD}"/>
              </a:ext>
            </a:extLst>
          </p:cNvPr>
          <p:cNvGrpSpPr/>
          <p:nvPr/>
        </p:nvGrpSpPr>
        <p:grpSpPr>
          <a:xfrm>
            <a:off x="3082976" y="2539230"/>
            <a:ext cx="1729934" cy="872906"/>
            <a:chOff x="3082976" y="2539230"/>
            <a:chExt cx="1729934" cy="872906"/>
          </a:xfrm>
        </p:grpSpPr>
        <p:sp>
          <p:nvSpPr>
            <p:cNvPr id="403" name="TextBox 402">
              <a:extLst>
                <a:ext uri="{FF2B5EF4-FFF2-40B4-BE49-F238E27FC236}">
                  <a16:creationId xmlns:a16="http://schemas.microsoft.com/office/drawing/2014/main" id="{3AF7D6CC-9BB4-126B-7B72-6E7661B20ED1}"/>
                </a:ext>
              </a:extLst>
            </p:cNvPr>
            <p:cNvSpPr txBox="1"/>
            <p:nvPr/>
          </p:nvSpPr>
          <p:spPr>
            <a:xfrm>
              <a:off x="3082976" y="2539230"/>
              <a:ext cx="1729934" cy="369332"/>
            </a:xfrm>
            <a:prstGeom prst="rect">
              <a:avLst/>
            </a:prstGeom>
            <a:noFill/>
          </p:spPr>
          <p:txBody>
            <a:bodyPr wrap="square" rtlCol="0">
              <a:spAutoFit/>
            </a:bodyPr>
            <a:lstStyle/>
            <a:p>
              <a:r>
                <a:rPr lang="en-US" dirty="0">
                  <a:latin typeface="The Hand Black" panose="03070902030502020204" pitchFamily="66" charset="0"/>
                </a:rPr>
                <a:t>KEY DISTRIBUTION</a:t>
              </a:r>
            </a:p>
          </p:txBody>
        </p:sp>
        <mc:AlternateContent xmlns:mc="http://schemas.openxmlformats.org/markup-compatibility/2006" xmlns:p14="http://schemas.microsoft.com/office/powerpoint/2010/main">
          <mc:Choice Requires="p14">
            <p:contentPart p14:bwMode="auto" r:id="rId64">
              <p14:nvContentPartPr>
                <p14:cNvPr id="411" name="Ink 410">
                  <a:extLst>
                    <a:ext uri="{FF2B5EF4-FFF2-40B4-BE49-F238E27FC236}">
                      <a16:creationId xmlns:a16="http://schemas.microsoft.com/office/drawing/2014/main" id="{8DB2B420-28B4-4204-62BE-F3568DB20E8D}"/>
                    </a:ext>
                  </a:extLst>
                </p14:cNvPr>
                <p14:cNvContentPartPr/>
                <p14:nvPr/>
              </p14:nvContentPartPr>
              <p14:xfrm>
                <a:off x="3203579" y="2932976"/>
                <a:ext cx="103680" cy="479160"/>
              </p14:xfrm>
            </p:contentPart>
          </mc:Choice>
          <mc:Fallback xmlns="">
            <p:pic>
              <p:nvPicPr>
                <p:cNvPr id="411" name="Ink 410">
                  <a:extLst>
                    <a:ext uri="{FF2B5EF4-FFF2-40B4-BE49-F238E27FC236}">
                      <a16:creationId xmlns:a16="http://schemas.microsoft.com/office/drawing/2014/main" id="{8DB2B420-28B4-4204-62BE-F3568DB20E8D}"/>
                    </a:ext>
                  </a:extLst>
                </p:cNvPr>
                <p:cNvPicPr/>
                <p:nvPr/>
              </p:nvPicPr>
              <p:blipFill>
                <a:blip r:embed="rId65"/>
                <a:stretch>
                  <a:fillRect/>
                </a:stretch>
              </p:blipFill>
              <p:spPr>
                <a:xfrm>
                  <a:off x="3199259" y="2928653"/>
                  <a:ext cx="112320" cy="487806"/>
                </a:xfrm>
                <a:prstGeom prst="rect">
                  <a:avLst/>
                </a:prstGeom>
              </p:spPr>
            </p:pic>
          </mc:Fallback>
        </mc:AlternateContent>
      </p:grpSp>
      <p:grpSp>
        <p:nvGrpSpPr>
          <p:cNvPr id="86" name="Group 85">
            <a:extLst>
              <a:ext uri="{FF2B5EF4-FFF2-40B4-BE49-F238E27FC236}">
                <a16:creationId xmlns:a16="http://schemas.microsoft.com/office/drawing/2014/main" id="{72D7AE9B-6F38-8334-4C10-D35A5E81C470}"/>
              </a:ext>
            </a:extLst>
          </p:cNvPr>
          <p:cNvGrpSpPr/>
          <p:nvPr/>
        </p:nvGrpSpPr>
        <p:grpSpPr>
          <a:xfrm>
            <a:off x="3663636" y="3004752"/>
            <a:ext cx="2090502" cy="609181"/>
            <a:chOff x="3663636" y="3004752"/>
            <a:chExt cx="2090502" cy="609181"/>
          </a:xfrm>
        </p:grpSpPr>
        <p:sp>
          <p:nvSpPr>
            <p:cNvPr id="87" name="TextBox 86">
              <a:extLst>
                <a:ext uri="{FF2B5EF4-FFF2-40B4-BE49-F238E27FC236}">
                  <a16:creationId xmlns:a16="http://schemas.microsoft.com/office/drawing/2014/main" id="{DDF31438-E1CF-583B-599C-E43DF948A20B}"/>
                </a:ext>
              </a:extLst>
            </p:cNvPr>
            <p:cNvSpPr txBox="1"/>
            <p:nvPr/>
          </p:nvSpPr>
          <p:spPr>
            <a:xfrm>
              <a:off x="3663636" y="3004752"/>
              <a:ext cx="2090502" cy="369332"/>
            </a:xfrm>
            <a:prstGeom prst="rect">
              <a:avLst/>
            </a:prstGeom>
            <a:noFill/>
          </p:spPr>
          <p:txBody>
            <a:bodyPr wrap="square" rtlCol="0">
              <a:spAutoFit/>
            </a:bodyPr>
            <a:lstStyle/>
            <a:p>
              <a:r>
                <a:rPr lang="en-US" dirty="0">
                  <a:latin typeface="The Hand Black" panose="03070902030502020204" pitchFamily="66" charset="0"/>
                </a:rPr>
                <a:t>PASSWORD-BASED SECURITY</a:t>
              </a:r>
            </a:p>
          </p:txBody>
        </p:sp>
        <mc:AlternateContent xmlns:mc="http://schemas.openxmlformats.org/markup-compatibility/2006" xmlns:p14="http://schemas.microsoft.com/office/powerpoint/2010/main">
          <mc:Choice Requires="p14">
            <p:contentPart p14:bwMode="auto" r:id="rId66">
              <p14:nvContentPartPr>
                <p14:cNvPr id="88" name="Ink 87">
                  <a:extLst>
                    <a:ext uri="{FF2B5EF4-FFF2-40B4-BE49-F238E27FC236}">
                      <a16:creationId xmlns:a16="http://schemas.microsoft.com/office/drawing/2014/main" id="{BF873EBC-1CE6-1434-BD2D-16641A3B6C45}"/>
                    </a:ext>
                  </a:extLst>
                </p14:cNvPr>
                <p14:cNvContentPartPr/>
                <p14:nvPr/>
              </p14:nvContentPartPr>
              <p14:xfrm>
                <a:off x="4698138" y="3325213"/>
                <a:ext cx="44640" cy="288720"/>
              </p14:xfrm>
            </p:contentPart>
          </mc:Choice>
          <mc:Fallback xmlns="">
            <p:pic>
              <p:nvPicPr>
                <p:cNvPr id="88" name="Ink 87">
                  <a:extLst>
                    <a:ext uri="{FF2B5EF4-FFF2-40B4-BE49-F238E27FC236}">
                      <a16:creationId xmlns:a16="http://schemas.microsoft.com/office/drawing/2014/main" id="{BF873EBC-1CE6-1434-BD2D-16641A3B6C45}"/>
                    </a:ext>
                  </a:extLst>
                </p:cNvPr>
                <p:cNvPicPr/>
                <p:nvPr/>
              </p:nvPicPr>
              <p:blipFill>
                <a:blip r:embed="rId67"/>
                <a:stretch>
                  <a:fillRect/>
                </a:stretch>
              </p:blipFill>
              <p:spPr>
                <a:xfrm>
                  <a:off x="4693818" y="3320888"/>
                  <a:ext cx="53280" cy="297371"/>
                </a:xfrm>
                <a:prstGeom prst="rect">
                  <a:avLst/>
                </a:prstGeom>
              </p:spPr>
            </p:pic>
          </mc:Fallback>
        </mc:AlternateContent>
      </p:grpSp>
      <p:grpSp>
        <p:nvGrpSpPr>
          <p:cNvPr id="89" name="Group 88">
            <a:extLst>
              <a:ext uri="{FF2B5EF4-FFF2-40B4-BE49-F238E27FC236}">
                <a16:creationId xmlns:a16="http://schemas.microsoft.com/office/drawing/2014/main" id="{41AE1405-1559-D507-C51A-B57A79C5E0E8}"/>
              </a:ext>
            </a:extLst>
          </p:cNvPr>
          <p:cNvGrpSpPr/>
          <p:nvPr/>
        </p:nvGrpSpPr>
        <p:grpSpPr>
          <a:xfrm>
            <a:off x="5368692" y="2727909"/>
            <a:ext cx="1729934" cy="677222"/>
            <a:chOff x="5368692" y="2727909"/>
            <a:chExt cx="1729934" cy="677222"/>
          </a:xfrm>
        </p:grpSpPr>
        <p:sp>
          <p:nvSpPr>
            <p:cNvPr id="90" name="TextBox 89">
              <a:extLst>
                <a:ext uri="{FF2B5EF4-FFF2-40B4-BE49-F238E27FC236}">
                  <a16:creationId xmlns:a16="http://schemas.microsoft.com/office/drawing/2014/main" id="{AD01CB16-4D27-2C80-A465-D50935123ACD}"/>
                </a:ext>
              </a:extLst>
            </p:cNvPr>
            <p:cNvSpPr txBox="1"/>
            <p:nvPr/>
          </p:nvSpPr>
          <p:spPr>
            <a:xfrm>
              <a:off x="5368692" y="2727909"/>
              <a:ext cx="1729934" cy="369332"/>
            </a:xfrm>
            <a:prstGeom prst="rect">
              <a:avLst/>
            </a:prstGeom>
            <a:noFill/>
          </p:spPr>
          <p:txBody>
            <a:bodyPr wrap="square" rtlCol="0">
              <a:spAutoFit/>
            </a:bodyPr>
            <a:lstStyle/>
            <a:p>
              <a:r>
                <a:rPr lang="en-US" dirty="0">
                  <a:latin typeface="The Hand Black" panose="03070902030502020204" pitchFamily="66" charset="0"/>
                </a:rPr>
                <a:t>FILE SHARING</a:t>
              </a:r>
            </a:p>
          </p:txBody>
        </p:sp>
        <mc:AlternateContent xmlns:mc="http://schemas.openxmlformats.org/markup-compatibility/2006" xmlns:p14="http://schemas.microsoft.com/office/powerpoint/2010/main">
          <mc:Choice Requires="p14">
            <p:contentPart p14:bwMode="auto" r:id="rId68">
              <p14:nvContentPartPr>
                <p14:cNvPr id="91" name="Ink 90">
                  <a:extLst>
                    <a:ext uri="{FF2B5EF4-FFF2-40B4-BE49-F238E27FC236}">
                      <a16:creationId xmlns:a16="http://schemas.microsoft.com/office/drawing/2014/main" id="{B4147B55-917C-BADD-47CF-8B2DB862FB32}"/>
                    </a:ext>
                  </a:extLst>
                </p14:cNvPr>
                <p14:cNvContentPartPr/>
                <p14:nvPr/>
              </p14:nvContentPartPr>
              <p14:xfrm>
                <a:off x="5754902" y="3061691"/>
                <a:ext cx="24120" cy="343440"/>
              </p14:xfrm>
            </p:contentPart>
          </mc:Choice>
          <mc:Fallback xmlns="">
            <p:pic>
              <p:nvPicPr>
                <p:cNvPr id="91" name="Ink 90">
                  <a:extLst>
                    <a:ext uri="{FF2B5EF4-FFF2-40B4-BE49-F238E27FC236}">
                      <a16:creationId xmlns:a16="http://schemas.microsoft.com/office/drawing/2014/main" id="{B4147B55-917C-BADD-47CF-8B2DB862FB32}"/>
                    </a:ext>
                  </a:extLst>
                </p:cNvPr>
                <p:cNvPicPr/>
                <p:nvPr/>
              </p:nvPicPr>
              <p:blipFill>
                <a:blip r:embed="rId69"/>
                <a:stretch>
                  <a:fillRect/>
                </a:stretch>
              </p:blipFill>
              <p:spPr>
                <a:xfrm>
                  <a:off x="5750646" y="3057371"/>
                  <a:ext cx="32633" cy="352080"/>
                </a:xfrm>
                <a:prstGeom prst="rect">
                  <a:avLst/>
                </a:prstGeom>
              </p:spPr>
            </p:pic>
          </mc:Fallback>
        </mc:AlternateContent>
      </p:grpSp>
      <p:grpSp>
        <p:nvGrpSpPr>
          <p:cNvPr id="17" name="Group 16">
            <a:extLst>
              <a:ext uri="{FF2B5EF4-FFF2-40B4-BE49-F238E27FC236}">
                <a16:creationId xmlns:a16="http://schemas.microsoft.com/office/drawing/2014/main" id="{9FCB82E7-C40F-8D4F-35CD-D377623BED97}"/>
              </a:ext>
            </a:extLst>
          </p:cNvPr>
          <p:cNvGrpSpPr/>
          <p:nvPr/>
        </p:nvGrpSpPr>
        <p:grpSpPr>
          <a:xfrm>
            <a:off x="7426643" y="3264219"/>
            <a:ext cx="442220" cy="911742"/>
            <a:chOff x="2131348" y="1190362"/>
            <a:chExt cx="783420" cy="1776728"/>
          </a:xfrm>
        </p:grpSpPr>
        <mc:AlternateContent xmlns:mc="http://schemas.openxmlformats.org/markup-compatibility/2006" xmlns:p14="http://schemas.microsoft.com/office/powerpoint/2010/main">
          <mc:Choice Requires="p14">
            <p:contentPart p14:bwMode="auto" r:id="rId70">
              <p14:nvContentPartPr>
                <p14:cNvPr id="18" name="Ink 17">
                  <a:extLst>
                    <a:ext uri="{FF2B5EF4-FFF2-40B4-BE49-F238E27FC236}">
                      <a16:creationId xmlns:a16="http://schemas.microsoft.com/office/drawing/2014/main" id="{7EE84EAF-D64E-5083-F493-9A56701F5B4C}"/>
                    </a:ext>
                  </a:extLst>
                </p14:cNvPr>
                <p14:cNvContentPartPr/>
                <p14:nvPr/>
              </p14:nvContentPartPr>
              <p14:xfrm>
                <a:off x="2403334" y="1190362"/>
                <a:ext cx="354050" cy="453719"/>
              </p14:xfrm>
            </p:contentPart>
          </mc:Choice>
          <mc:Fallback xmlns="">
            <p:pic>
              <p:nvPicPr>
                <p:cNvPr id="18" name="Ink 17">
                  <a:extLst>
                    <a:ext uri="{FF2B5EF4-FFF2-40B4-BE49-F238E27FC236}">
                      <a16:creationId xmlns:a16="http://schemas.microsoft.com/office/drawing/2014/main" id="{7EE84EAF-D64E-5083-F493-9A56701F5B4C}"/>
                    </a:ext>
                  </a:extLst>
                </p:cNvPr>
                <p:cNvPicPr/>
                <p:nvPr/>
              </p:nvPicPr>
              <p:blipFill>
                <a:blip r:embed="rId71"/>
                <a:stretch>
                  <a:fillRect/>
                </a:stretch>
              </p:blipFill>
              <p:spPr>
                <a:xfrm>
                  <a:off x="2395693" y="1181960"/>
                  <a:ext cx="369333" cy="470523"/>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9" name="Ink 18">
                  <a:extLst>
                    <a:ext uri="{FF2B5EF4-FFF2-40B4-BE49-F238E27FC236}">
                      <a16:creationId xmlns:a16="http://schemas.microsoft.com/office/drawing/2014/main" id="{E2BBFF1D-047B-D58D-6831-AD758213BA1A}"/>
                    </a:ext>
                  </a:extLst>
                </p14:cNvPr>
                <p14:cNvContentPartPr/>
                <p14:nvPr/>
              </p14:nvContentPartPr>
              <p14:xfrm>
                <a:off x="2567203" y="1665983"/>
                <a:ext cx="24992" cy="488826"/>
              </p14:xfrm>
            </p:contentPart>
          </mc:Choice>
          <mc:Fallback xmlns="">
            <p:pic>
              <p:nvPicPr>
                <p:cNvPr id="19" name="Ink 18">
                  <a:extLst>
                    <a:ext uri="{FF2B5EF4-FFF2-40B4-BE49-F238E27FC236}">
                      <a16:creationId xmlns:a16="http://schemas.microsoft.com/office/drawing/2014/main" id="{E2BBFF1D-047B-D58D-6831-AD758213BA1A}"/>
                    </a:ext>
                  </a:extLst>
                </p:cNvPr>
                <p:cNvPicPr/>
                <p:nvPr/>
              </p:nvPicPr>
              <p:blipFill>
                <a:blip r:embed="rId73"/>
                <a:stretch>
                  <a:fillRect/>
                </a:stretch>
              </p:blipFill>
              <p:spPr>
                <a:xfrm>
                  <a:off x="2559705" y="1657579"/>
                  <a:ext cx="39987" cy="50563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0" name="Ink 19">
                  <a:extLst>
                    <a:ext uri="{FF2B5EF4-FFF2-40B4-BE49-F238E27FC236}">
                      <a16:creationId xmlns:a16="http://schemas.microsoft.com/office/drawing/2014/main" id="{4EBEFBEA-6804-BAC3-2015-5968838A4825}"/>
                    </a:ext>
                  </a:extLst>
                </p14:cNvPr>
                <p14:cNvContentPartPr/>
                <p14:nvPr/>
              </p14:nvContentPartPr>
              <p14:xfrm>
                <a:off x="2565555" y="2170330"/>
                <a:ext cx="188033" cy="796760"/>
              </p14:xfrm>
            </p:contentPart>
          </mc:Choice>
          <mc:Fallback xmlns="">
            <p:pic>
              <p:nvPicPr>
                <p:cNvPr id="20" name="Ink 19">
                  <a:extLst>
                    <a:ext uri="{FF2B5EF4-FFF2-40B4-BE49-F238E27FC236}">
                      <a16:creationId xmlns:a16="http://schemas.microsoft.com/office/drawing/2014/main" id="{4EBEFBEA-6804-BAC3-2015-5968838A4825}"/>
                    </a:ext>
                  </a:extLst>
                </p:cNvPr>
                <p:cNvPicPr/>
                <p:nvPr/>
              </p:nvPicPr>
              <p:blipFill>
                <a:blip r:embed="rId75"/>
                <a:stretch>
                  <a:fillRect/>
                </a:stretch>
              </p:blipFill>
              <p:spPr>
                <a:xfrm>
                  <a:off x="2557932" y="2161921"/>
                  <a:ext cx="203279" cy="813578"/>
                </a:xfrm>
                <a:prstGeom prst="rect">
                  <a:avLst/>
                </a:prstGeom>
              </p:spPr>
            </p:pic>
          </mc:Fallback>
        </mc:AlternateContent>
        <p:grpSp>
          <p:nvGrpSpPr>
            <p:cNvPr id="21" name="Group 20">
              <a:extLst>
                <a:ext uri="{FF2B5EF4-FFF2-40B4-BE49-F238E27FC236}">
                  <a16:creationId xmlns:a16="http://schemas.microsoft.com/office/drawing/2014/main" id="{9AE359F6-D076-5975-CE05-8B0236AEF8AF}"/>
                </a:ext>
              </a:extLst>
            </p:cNvPr>
            <p:cNvGrpSpPr/>
            <p:nvPr/>
          </p:nvGrpSpPr>
          <p:grpSpPr>
            <a:xfrm>
              <a:off x="2131348" y="1649948"/>
              <a:ext cx="783420" cy="981230"/>
              <a:chOff x="2131348" y="1649948"/>
              <a:chExt cx="783420" cy="981230"/>
            </a:xfrm>
          </p:grpSpPr>
          <mc:AlternateContent xmlns:mc="http://schemas.openxmlformats.org/markup-compatibility/2006" xmlns:p14="http://schemas.microsoft.com/office/powerpoint/2010/main">
            <mc:Choice Requires="p14">
              <p:contentPart p14:bwMode="auto" r:id="rId76">
                <p14:nvContentPartPr>
                  <p14:cNvPr id="22" name="Ink 21">
                    <a:extLst>
                      <a:ext uri="{FF2B5EF4-FFF2-40B4-BE49-F238E27FC236}">
                        <a16:creationId xmlns:a16="http://schemas.microsoft.com/office/drawing/2014/main" id="{B826199B-9892-B43D-86E4-64BF26071874}"/>
                      </a:ext>
                    </a:extLst>
                  </p14:cNvPr>
                  <p14:cNvContentPartPr/>
                  <p14:nvPr/>
                </p14:nvContentPartPr>
                <p14:xfrm>
                  <a:off x="2314954" y="1649948"/>
                  <a:ext cx="269554" cy="449256"/>
                </p14:xfrm>
              </p:contentPart>
            </mc:Choice>
            <mc:Fallback xmlns="">
              <p:pic>
                <p:nvPicPr>
                  <p:cNvPr id="22" name="Ink 21">
                    <a:extLst>
                      <a:ext uri="{FF2B5EF4-FFF2-40B4-BE49-F238E27FC236}">
                        <a16:creationId xmlns:a16="http://schemas.microsoft.com/office/drawing/2014/main" id="{B826199B-9892-B43D-86E4-64BF26071874}"/>
                      </a:ext>
                    </a:extLst>
                  </p:cNvPr>
                  <p:cNvPicPr/>
                  <p:nvPr/>
                </p:nvPicPr>
                <p:blipFill>
                  <a:blip r:embed="rId77"/>
                  <a:stretch>
                    <a:fillRect/>
                  </a:stretch>
                </p:blipFill>
                <p:spPr>
                  <a:xfrm>
                    <a:off x="2307307" y="1641538"/>
                    <a:ext cx="284848" cy="466077"/>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3" name="Ink 22">
                    <a:extLst>
                      <a:ext uri="{FF2B5EF4-FFF2-40B4-BE49-F238E27FC236}">
                        <a16:creationId xmlns:a16="http://schemas.microsoft.com/office/drawing/2014/main" id="{13D47E1D-DD56-7EC7-ABD7-E3C2CDF5A885}"/>
                      </a:ext>
                    </a:extLst>
                  </p14:cNvPr>
                  <p14:cNvContentPartPr/>
                  <p14:nvPr/>
                </p14:nvContentPartPr>
                <p14:xfrm>
                  <a:off x="2603562" y="1656727"/>
                  <a:ext cx="311206" cy="513818"/>
                </p14:xfrm>
              </p:contentPart>
            </mc:Choice>
            <mc:Fallback xmlns="">
              <p:pic>
                <p:nvPicPr>
                  <p:cNvPr id="23" name="Ink 22">
                    <a:extLst>
                      <a:ext uri="{FF2B5EF4-FFF2-40B4-BE49-F238E27FC236}">
                        <a16:creationId xmlns:a16="http://schemas.microsoft.com/office/drawing/2014/main" id="{13D47E1D-DD56-7EC7-ABD7-E3C2CDF5A885}"/>
                      </a:ext>
                    </a:extLst>
                  </p:cNvPr>
                  <p:cNvPicPr/>
                  <p:nvPr/>
                </p:nvPicPr>
                <p:blipFill>
                  <a:blip r:embed="rId79"/>
                  <a:stretch>
                    <a:fillRect/>
                  </a:stretch>
                </p:blipFill>
                <p:spPr>
                  <a:xfrm>
                    <a:off x="2595925" y="1648315"/>
                    <a:ext cx="326480" cy="530642"/>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4" name="Ink 23">
                    <a:extLst>
                      <a:ext uri="{FF2B5EF4-FFF2-40B4-BE49-F238E27FC236}">
                        <a16:creationId xmlns:a16="http://schemas.microsoft.com/office/drawing/2014/main" id="{4751E590-43B3-57E5-1BCA-C8F63FEBBE2C}"/>
                      </a:ext>
                    </a:extLst>
                  </p14:cNvPr>
                  <p14:cNvContentPartPr/>
                  <p14:nvPr/>
                </p14:nvContentPartPr>
                <p14:xfrm>
                  <a:off x="2131348" y="2162583"/>
                  <a:ext cx="429917" cy="468595"/>
                </p14:xfrm>
              </p:contentPart>
            </mc:Choice>
            <mc:Fallback xmlns="">
              <p:pic>
                <p:nvPicPr>
                  <p:cNvPr id="24" name="Ink 23">
                    <a:extLst>
                      <a:ext uri="{FF2B5EF4-FFF2-40B4-BE49-F238E27FC236}">
                        <a16:creationId xmlns:a16="http://schemas.microsoft.com/office/drawing/2014/main" id="{4751E590-43B3-57E5-1BCA-C8F63FEBBE2C}"/>
                      </a:ext>
                    </a:extLst>
                  </p:cNvPr>
                  <p:cNvPicPr/>
                  <p:nvPr/>
                </p:nvPicPr>
                <p:blipFill>
                  <a:blip r:embed="rId81"/>
                  <a:stretch>
                    <a:fillRect/>
                  </a:stretch>
                </p:blipFill>
                <p:spPr>
                  <a:xfrm>
                    <a:off x="2123705" y="2154178"/>
                    <a:ext cx="445203" cy="485406"/>
                  </a:xfrm>
                  <a:prstGeom prst="rect">
                    <a:avLst/>
                  </a:prstGeom>
                </p:spPr>
              </p:pic>
            </mc:Fallback>
          </mc:AlternateContent>
        </p:grpSp>
      </p:grpSp>
      <p:grpSp>
        <p:nvGrpSpPr>
          <p:cNvPr id="25" name="Group 24">
            <a:extLst>
              <a:ext uri="{FF2B5EF4-FFF2-40B4-BE49-F238E27FC236}">
                <a16:creationId xmlns:a16="http://schemas.microsoft.com/office/drawing/2014/main" id="{E2085064-1696-8D2E-C889-2F6716EC8DA9}"/>
              </a:ext>
            </a:extLst>
          </p:cNvPr>
          <p:cNvGrpSpPr/>
          <p:nvPr/>
        </p:nvGrpSpPr>
        <p:grpSpPr>
          <a:xfrm>
            <a:off x="8246642" y="2533742"/>
            <a:ext cx="523786" cy="552796"/>
            <a:chOff x="1143224" y="1709675"/>
            <a:chExt cx="2056700" cy="2170613"/>
          </a:xfrm>
        </p:grpSpPr>
        <p:pic>
          <p:nvPicPr>
            <p:cNvPr id="26" name="Google Shape;333;p31">
              <a:extLst>
                <a:ext uri="{FF2B5EF4-FFF2-40B4-BE49-F238E27FC236}">
                  <a16:creationId xmlns:a16="http://schemas.microsoft.com/office/drawing/2014/main" id="{F43CBA86-2A5F-207E-C6E6-B2910C965F20}"/>
                </a:ext>
              </a:extLst>
            </p:cNvPr>
            <p:cNvPicPr preferRelativeResize="0"/>
            <p:nvPr/>
          </p:nvPicPr>
          <p:blipFill>
            <a:blip r:embed="rId82">
              <a:alphaModFix/>
            </a:blip>
            <a:stretch>
              <a:fillRect/>
            </a:stretch>
          </p:blipFill>
          <p:spPr>
            <a:xfrm>
              <a:off x="1143224" y="3060388"/>
              <a:ext cx="2056700" cy="819900"/>
            </a:xfrm>
            <a:prstGeom prst="rect">
              <a:avLst/>
            </a:prstGeom>
            <a:noFill/>
            <a:ln>
              <a:noFill/>
            </a:ln>
          </p:spPr>
        </p:pic>
        <p:pic>
          <p:nvPicPr>
            <p:cNvPr id="27" name="Google Shape;334;p31">
              <a:extLst>
                <a:ext uri="{FF2B5EF4-FFF2-40B4-BE49-F238E27FC236}">
                  <a16:creationId xmlns:a16="http://schemas.microsoft.com/office/drawing/2014/main" id="{8A985E1B-7B11-5B15-08E8-0B805C29B4C8}"/>
                </a:ext>
              </a:extLst>
            </p:cNvPr>
            <p:cNvPicPr preferRelativeResize="0"/>
            <p:nvPr/>
          </p:nvPicPr>
          <p:blipFill>
            <a:blip r:embed="rId83">
              <a:alphaModFix/>
            </a:blip>
            <a:stretch>
              <a:fillRect/>
            </a:stretch>
          </p:blipFill>
          <p:spPr>
            <a:xfrm>
              <a:off x="1466350" y="1709675"/>
              <a:ext cx="1338399" cy="1338399"/>
            </a:xfrm>
            <a:prstGeom prst="rect">
              <a:avLst/>
            </a:prstGeom>
            <a:noFill/>
            <a:ln>
              <a:noFill/>
            </a:ln>
          </p:spPr>
        </p:pic>
      </p:grpSp>
      <p:grpSp>
        <p:nvGrpSpPr>
          <p:cNvPr id="29" name="Group 28">
            <a:extLst>
              <a:ext uri="{FF2B5EF4-FFF2-40B4-BE49-F238E27FC236}">
                <a16:creationId xmlns:a16="http://schemas.microsoft.com/office/drawing/2014/main" id="{517AFEAA-1C1C-FDE1-8A1F-64363DE3BA65}"/>
              </a:ext>
            </a:extLst>
          </p:cNvPr>
          <p:cNvGrpSpPr/>
          <p:nvPr/>
        </p:nvGrpSpPr>
        <p:grpSpPr>
          <a:xfrm rot="21325564">
            <a:off x="6360966" y="3036079"/>
            <a:ext cx="858728" cy="838880"/>
            <a:chOff x="2302139" y="1384256"/>
            <a:chExt cx="2227320" cy="2175840"/>
          </a:xfrm>
        </p:grpSpPr>
        <mc:AlternateContent xmlns:mc="http://schemas.openxmlformats.org/markup-compatibility/2006" xmlns:p14="http://schemas.microsoft.com/office/powerpoint/2010/main">
          <mc:Choice Requires="p14">
            <p:contentPart p14:bwMode="auto" r:id="rId84">
              <p14:nvContentPartPr>
                <p14:cNvPr id="30" name="Ink 29">
                  <a:extLst>
                    <a:ext uri="{FF2B5EF4-FFF2-40B4-BE49-F238E27FC236}">
                      <a16:creationId xmlns:a16="http://schemas.microsoft.com/office/drawing/2014/main" id="{81C64E72-07BA-0FA9-EA12-478A220F5FDB}"/>
                    </a:ext>
                  </a:extLst>
                </p14:cNvPr>
                <p14:cNvContentPartPr/>
                <p14:nvPr/>
              </p14:nvContentPartPr>
              <p14:xfrm>
                <a:off x="3644579" y="1384256"/>
                <a:ext cx="447840" cy="570960"/>
              </p14:xfrm>
            </p:contentPart>
          </mc:Choice>
          <mc:Fallback xmlns="">
            <p:pic>
              <p:nvPicPr>
                <p:cNvPr id="30" name="Ink 29">
                  <a:extLst>
                    <a:ext uri="{FF2B5EF4-FFF2-40B4-BE49-F238E27FC236}">
                      <a16:creationId xmlns:a16="http://schemas.microsoft.com/office/drawing/2014/main" id="{81C64E72-07BA-0FA9-EA12-478A220F5FDB}"/>
                    </a:ext>
                  </a:extLst>
                </p:cNvPr>
                <p:cNvPicPr/>
                <p:nvPr/>
              </p:nvPicPr>
              <p:blipFill>
                <a:blip r:embed="rId86"/>
                <a:stretch>
                  <a:fillRect/>
                </a:stretch>
              </p:blipFill>
              <p:spPr>
                <a:xfrm>
                  <a:off x="3633383" y="1373061"/>
                  <a:ext cx="470232" cy="593351"/>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1" name="Ink 30">
                  <a:extLst>
                    <a:ext uri="{FF2B5EF4-FFF2-40B4-BE49-F238E27FC236}">
                      <a16:creationId xmlns:a16="http://schemas.microsoft.com/office/drawing/2014/main" id="{AF5054B6-83E0-742D-448F-2947437E086D}"/>
                    </a:ext>
                  </a:extLst>
                </p14:cNvPr>
                <p14:cNvContentPartPr/>
                <p14:nvPr/>
              </p14:nvContentPartPr>
              <p14:xfrm>
                <a:off x="3409499" y="1947296"/>
                <a:ext cx="343440" cy="594360"/>
              </p14:xfrm>
            </p:contentPart>
          </mc:Choice>
          <mc:Fallback xmlns="">
            <p:pic>
              <p:nvPicPr>
                <p:cNvPr id="31" name="Ink 30">
                  <a:extLst>
                    <a:ext uri="{FF2B5EF4-FFF2-40B4-BE49-F238E27FC236}">
                      <a16:creationId xmlns:a16="http://schemas.microsoft.com/office/drawing/2014/main" id="{AF5054B6-83E0-742D-448F-2947437E086D}"/>
                    </a:ext>
                  </a:extLst>
                </p:cNvPr>
                <p:cNvPicPr/>
                <p:nvPr/>
              </p:nvPicPr>
              <p:blipFill>
                <a:blip r:embed="rId88"/>
                <a:stretch>
                  <a:fillRect/>
                </a:stretch>
              </p:blipFill>
              <p:spPr>
                <a:xfrm>
                  <a:off x="3398300" y="1936099"/>
                  <a:ext cx="365838" cy="616753"/>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2" name="Ink 31">
                  <a:extLst>
                    <a:ext uri="{FF2B5EF4-FFF2-40B4-BE49-F238E27FC236}">
                      <a16:creationId xmlns:a16="http://schemas.microsoft.com/office/drawing/2014/main" id="{C5FE32CE-812D-E2FA-ADA6-EEF5D26A764C}"/>
                    </a:ext>
                  </a:extLst>
                </p14:cNvPr>
                <p14:cNvContentPartPr/>
                <p14:nvPr/>
              </p14:nvContentPartPr>
              <p14:xfrm>
                <a:off x="3408059" y="2553176"/>
                <a:ext cx="246240" cy="1006920"/>
              </p14:xfrm>
            </p:contentPart>
          </mc:Choice>
          <mc:Fallback xmlns="">
            <p:pic>
              <p:nvPicPr>
                <p:cNvPr id="32" name="Ink 31">
                  <a:extLst>
                    <a:ext uri="{FF2B5EF4-FFF2-40B4-BE49-F238E27FC236}">
                      <a16:creationId xmlns:a16="http://schemas.microsoft.com/office/drawing/2014/main" id="{C5FE32CE-812D-E2FA-ADA6-EEF5D26A764C}"/>
                    </a:ext>
                  </a:extLst>
                </p:cNvPr>
                <p:cNvPicPr/>
                <p:nvPr/>
              </p:nvPicPr>
              <p:blipFill>
                <a:blip r:embed="rId90"/>
                <a:stretch>
                  <a:fillRect/>
                </a:stretch>
              </p:blipFill>
              <p:spPr>
                <a:xfrm>
                  <a:off x="3396909" y="2541978"/>
                  <a:ext cx="268541" cy="1029317"/>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3" name="Ink 32">
                  <a:extLst>
                    <a:ext uri="{FF2B5EF4-FFF2-40B4-BE49-F238E27FC236}">
                      <a16:creationId xmlns:a16="http://schemas.microsoft.com/office/drawing/2014/main" id="{DEC810C0-7C16-F9CE-F75B-D0DEF07EAC9C}"/>
                    </a:ext>
                  </a:extLst>
                </p14:cNvPr>
                <p14:cNvContentPartPr/>
                <p14:nvPr/>
              </p14:nvContentPartPr>
              <p14:xfrm>
                <a:off x="2302139" y="2553176"/>
                <a:ext cx="1094400" cy="458640"/>
              </p14:xfrm>
            </p:contentPart>
          </mc:Choice>
          <mc:Fallback xmlns="">
            <p:pic>
              <p:nvPicPr>
                <p:cNvPr id="33" name="Ink 32">
                  <a:extLst>
                    <a:ext uri="{FF2B5EF4-FFF2-40B4-BE49-F238E27FC236}">
                      <a16:creationId xmlns:a16="http://schemas.microsoft.com/office/drawing/2014/main" id="{DEC810C0-7C16-F9CE-F75B-D0DEF07EAC9C}"/>
                    </a:ext>
                  </a:extLst>
                </p:cNvPr>
                <p:cNvPicPr/>
                <p:nvPr/>
              </p:nvPicPr>
              <p:blipFill>
                <a:blip r:embed="rId92"/>
                <a:stretch>
                  <a:fillRect/>
                </a:stretch>
              </p:blipFill>
              <p:spPr>
                <a:xfrm>
                  <a:off x="2290943" y="2541990"/>
                  <a:ext cx="1116792" cy="481013"/>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4" name="Ink 33">
                  <a:extLst>
                    <a:ext uri="{FF2B5EF4-FFF2-40B4-BE49-F238E27FC236}">
                      <a16:creationId xmlns:a16="http://schemas.microsoft.com/office/drawing/2014/main" id="{E4AC4CBC-E0D4-FA6C-80F8-02312AE02146}"/>
                    </a:ext>
                  </a:extLst>
                </p14:cNvPr>
                <p14:cNvContentPartPr/>
                <p14:nvPr/>
              </p14:nvContentPartPr>
              <p14:xfrm>
                <a:off x="2922779" y="1958816"/>
                <a:ext cx="829800" cy="477720"/>
              </p14:xfrm>
            </p:contentPart>
          </mc:Choice>
          <mc:Fallback xmlns="">
            <p:pic>
              <p:nvPicPr>
                <p:cNvPr id="34" name="Ink 33">
                  <a:extLst>
                    <a:ext uri="{FF2B5EF4-FFF2-40B4-BE49-F238E27FC236}">
                      <a16:creationId xmlns:a16="http://schemas.microsoft.com/office/drawing/2014/main" id="{E4AC4CBC-E0D4-FA6C-80F8-02312AE02146}"/>
                    </a:ext>
                  </a:extLst>
                </p:cNvPr>
                <p:cNvPicPr/>
                <p:nvPr/>
              </p:nvPicPr>
              <p:blipFill>
                <a:blip r:embed="rId94"/>
                <a:stretch>
                  <a:fillRect/>
                </a:stretch>
              </p:blipFill>
              <p:spPr>
                <a:xfrm>
                  <a:off x="2911591" y="1947641"/>
                  <a:ext cx="852177" cy="500069"/>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5" name="Ink 34">
                  <a:extLst>
                    <a:ext uri="{FF2B5EF4-FFF2-40B4-BE49-F238E27FC236}">
                      <a16:creationId xmlns:a16="http://schemas.microsoft.com/office/drawing/2014/main" id="{E2B5D075-BCA0-FB6B-8009-3395E0A6F802}"/>
                    </a:ext>
                  </a:extLst>
                </p14:cNvPr>
                <p14:cNvContentPartPr/>
                <p14:nvPr/>
              </p14:nvContentPartPr>
              <p14:xfrm>
                <a:off x="3770219" y="1965296"/>
                <a:ext cx="759240" cy="471600"/>
              </p14:xfrm>
            </p:contentPart>
          </mc:Choice>
          <mc:Fallback xmlns="">
            <p:pic>
              <p:nvPicPr>
                <p:cNvPr id="35" name="Ink 34">
                  <a:extLst>
                    <a:ext uri="{FF2B5EF4-FFF2-40B4-BE49-F238E27FC236}">
                      <a16:creationId xmlns:a16="http://schemas.microsoft.com/office/drawing/2014/main" id="{E2B5D075-BCA0-FB6B-8009-3395E0A6F802}"/>
                    </a:ext>
                  </a:extLst>
                </p:cNvPr>
                <p:cNvPicPr/>
                <p:nvPr/>
              </p:nvPicPr>
              <p:blipFill>
                <a:blip r:embed="rId96"/>
                <a:stretch>
                  <a:fillRect/>
                </a:stretch>
              </p:blipFill>
              <p:spPr>
                <a:xfrm>
                  <a:off x="3759026" y="1954112"/>
                  <a:ext cx="781625" cy="493968"/>
                </a:xfrm>
                <a:prstGeom prst="rect">
                  <a:avLst/>
                </a:prstGeom>
              </p:spPr>
            </p:pic>
          </mc:Fallback>
        </mc:AlternateContent>
      </p:grpSp>
      <p:pic>
        <p:nvPicPr>
          <p:cNvPr id="36" name="Picture 35">
            <a:extLst>
              <a:ext uri="{FF2B5EF4-FFF2-40B4-BE49-F238E27FC236}">
                <a16:creationId xmlns:a16="http://schemas.microsoft.com/office/drawing/2014/main" id="{1C944FBA-2D7B-8F27-11DA-008D21CFED55}"/>
              </a:ext>
            </a:extLst>
          </p:cNvPr>
          <p:cNvPicPr>
            <a:picLocks noChangeAspect="1"/>
          </p:cNvPicPr>
          <p:nvPr/>
        </p:nvPicPr>
        <p:blipFill rotWithShape="1">
          <a:blip r:embed="rId97"/>
          <a:srcRect t="34627" b="29483"/>
          <a:stretch/>
        </p:blipFill>
        <p:spPr>
          <a:xfrm>
            <a:off x="6572300" y="2763821"/>
            <a:ext cx="907494" cy="266105"/>
          </a:xfrm>
          <a:prstGeom prst="rect">
            <a:avLst/>
          </a:prstGeom>
        </p:spPr>
      </p:pic>
      <p:grpSp>
        <p:nvGrpSpPr>
          <p:cNvPr id="37" name="Group 36">
            <a:extLst>
              <a:ext uri="{FF2B5EF4-FFF2-40B4-BE49-F238E27FC236}">
                <a16:creationId xmlns:a16="http://schemas.microsoft.com/office/drawing/2014/main" id="{5A010C01-86A9-B868-F39F-7E7C5D4D0ED3}"/>
              </a:ext>
            </a:extLst>
          </p:cNvPr>
          <p:cNvGrpSpPr/>
          <p:nvPr/>
        </p:nvGrpSpPr>
        <p:grpSpPr>
          <a:xfrm>
            <a:off x="8111007" y="3121443"/>
            <a:ext cx="602926" cy="887922"/>
            <a:chOff x="3613979" y="966489"/>
            <a:chExt cx="1068120" cy="1573007"/>
          </a:xfrm>
        </p:grpSpPr>
        <mc:AlternateContent xmlns:mc="http://schemas.openxmlformats.org/markup-compatibility/2006" xmlns:p14="http://schemas.microsoft.com/office/powerpoint/2010/main">
          <mc:Choice Requires="p14">
            <p:contentPart p14:bwMode="auto" r:id="rId98">
              <p14:nvContentPartPr>
                <p14:cNvPr id="38" name="Ink 37">
                  <a:extLst>
                    <a:ext uri="{FF2B5EF4-FFF2-40B4-BE49-F238E27FC236}">
                      <a16:creationId xmlns:a16="http://schemas.microsoft.com/office/drawing/2014/main" id="{4BB835B0-81C7-11B8-53E4-472AABBB2C66}"/>
                    </a:ext>
                  </a:extLst>
                </p14:cNvPr>
                <p14:cNvContentPartPr/>
                <p14:nvPr/>
              </p14:nvContentPartPr>
              <p14:xfrm>
                <a:off x="4133166" y="966489"/>
                <a:ext cx="370116" cy="471868"/>
              </p14:xfrm>
            </p:contentPart>
          </mc:Choice>
          <mc:Fallback xmlns="">
            <p:pic>
              <p:nvPicPr>
                <p:cNvPr id="38" name="Ink 37">
                  <a:extLst>
                    <a:ext uri="{FF2B5EF4-FFF2-40B4-BE49-F238E27FC236}">
                      <a16:creationId xmlns:a16="http://schemas.microsoft.com/office/drawing/2014/main" id="{4BB835B0-81C7-11B8-53E4-472AABBB2C66}"/>
                    </a:ext>
                  </a:extLst>
                </p:cNvPr>
                <p:cNvPicPr/>
                <p:nvPr/>
              </p:nvPicPr>
              <p:blipFill>
                <a:blip r:embed="rId99"/>
                <a:stretch>
                  <a:fillRect/>
                </a:stretch>
              </p:blipFill>
              <p:spPr>
                <a:xfrm>
                  <a:off x="4125522" y="958837"/>
                  <a:ext cx="385405" cy="487172"/>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9" name="Ink 38">
                  <a:extLst>
                    <a:ext uri="{FF2B5EF4-FFF2-40B4-BE49-F238E27FC236}">
                      <a16:creationId xmlns:a16="http://schemas.microsoft.com/office/drawing/2014/main" id="{8128DC8F-1F30-9511-F51B-CD48FB055DCC}"/>
                    </a:ext>
                  </a:extLst>
                </p14:cNvPr>
                <p14:cNvContentPartPr/>
                <p14:nvPr/>
              </p14:nvContentPartPr>
              <p14:xfrm rot="-960000">
                <a:off x="4051241" y="1474869"/>
                <a:ext cx="283835" cy="491207"/>
              </p14:xfrm>
            </p:contentPart>
          </mc:Choice>
          <mc:Fallback xmlns="">
            <p:pic>
              <p:nvPicPr>
                <p:cNvPr id="39" name="Ink 38">
                  <a:extLst>
                    <a:ext uri="{FF2B5EF4-FFF2-40B4-BE49-F238E27FC236}">
                      <a16:creationId xmlns:a16="http://schemas.microsoft.com/office/drawing/2014/main" id="{8128DC8F-1F30-9511-F51B-CD48FB055DCC}"/>
                    </a:ext>
                  </a:extLst>
                </p:cNvPr>
                <p:cNvPicPr/>
                <p:nvPr/>
              </p:nvPicPr>
              <p:blipFill>
                <a:blip r:embed="rId101"/>
                <a:stretch>
                  <a:fillRect/>
                </a:stretch>
              </p:blipFill>
              <p:spPr>
                <a:xfrm rot="-960000">
                  <a:off x="4043604" y="1467224"/>
                  <a:ext cx="299109" cy="506497"/>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0" name="Ink 39">
                  <a:extLst>
                    <a:ext uri="{FF2B5EF4-FFF2-40B4-BE49-F238E27FC236}">
                      <a16:creationId xmlns:a16="http://schemas.microsoft.com/office/drawing/2014/main" id="{305521C2-8062-D24C-BA81-CBC7B197A996}"/>
                    </a:ext>
                  </a:extLst>
                </p14:cNvPr>
                <p14:cNvContentPartPr/>
                <p14:nvPr/>
              </p14:nvContentPartPr>
              <p14:xfrm>
                <a:off x="4244699" y="1436816"/>
                <a:ext cx="177840" cy="418680"/>
              </p14:xfrm>
            </p:contentPart>
          </mc:Choice>
          <mc:Fallback xmlns="">
            <p:pic>
              <p:nvPicPr>
                <p:cNvPr id="40" name="Ink 39">
                  <a:extLst>
                    <a:ext uri="{FF2B5EF4-FFF2-40B4-BE49-F238E27FC236}">
                      <a16:creationId xmlns:a16="http://schemas.microsoft.com/office/drawing/2014/main" id="{305521C2-8062-D24C-BA81-CBC7B197A996}"/>
                    </a:ext>
                  </a:extLst>
                </p:cNvPr>
                <p:cNvPicPr/>
                <p:nvPr/>
              </p:nvPicPr>
              <p:blipFill>
                <a:blip r:embed="rId103"/>
                <a:stretch>
                  <a:fillRect/>
                </a:stretch>
              </p:blipFill>
              <p:spPr>
                <a:xfrm>
                  <a:off x="4237050" y="1429169"/>
                  <a:ext cx="193138" cy="433974"/>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1" name="Ink 40">
                  <a:extLst>
                    <a:ext uri="{FF2B5EF4-FFF2-40B4-BE49-F238E27FC236}">
                      <a16:creationId xmlns:a16="http://schemas.microsoft.com/office/drawing/2014/main" id="{42112D66-E218-D4D2-67F4-3813610CD291}"/>
                    </a:ext>
                  </a:extLst>
                </p14:cNvPr>
                <p14:cNvContentPartPr/>
                <p14:nvPr/>
              </p14:nvContentPartPr>
              <p14:xfrm>
                <a:off x="3970019" y="1448696"/>
                <a:ext cx="293400" cy="521280"/>
              </p14:xfrm>
            </p:contentPart>
          </mc:Choice>
          <mc:Fallback xmlns="">
            <p:pic>
              <p:nvPicPr>
                <p:cNvPr id="41" name="Ink 40">
                  <a:extLst>
                    <a:ext uri="{FF2B5EF4-FFF2-40B4-BE49-F238E27FC236}">
                      <a16:creationId xmlns:a16="http://schemas.microsoft.com/office/drawing/2014/main" id="{42112D66-E218-D4D2-67F4-3813610CD291}"/>
                    </a:ext>
                  </a:extLst>
                </p:cNvPr>
                <p:cNvPicPr/>
                <p:nvPr/>
              </p:nvPicPr>
              <p:blipFill>
                <a:blip r:embed="rId105"/>
                <a:stretch>
                  <a:fillRect/>
                </a:stretch>
              </p:blipFill>
              <p:spPr>
                <a:xfrm>
                  <a:off x="3962382" y="1441049"/>
                  <a:ext cx="308675" cy="536574"/>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2" name="Ink 41">
                  <a:extLst>
                    <a:ext uri="{FF2B5EF4-FFF2-40B4-BE49-F238E27FC236}">
                      <a16:creationId xmlns:a16="http://schemas.microsoft.com/office/drawing/2014/main" id="{945A821F-FDE9-0B81-0A43-B03A45B0D62A}"/>
                    </a:ext>
                  </a:extLst>
                </p14:cNvPr>
                <p14:cNvContentPartPr/>
                <p14:nvPr/>
              </p14:nvContentPartPr>
              <p14:xfrm>
                <a:off x="3613979" y="2000936"/>
                <a:ext cx="512640" cy="538560"/>
              </p14:xfrm>
            </p:contentPart>
          </mc:Choice>
          <mc:Fallback xmlns="">
            <p:pic>
              <p:nvPicPr>
                <p:cNvPr id="42" name="Ink 41">
                  <a:extLst>
                    <a:ext uri="{FF2B5EF4-FFF2-40B4-BE49-F238E27FC236}">
                      <a16:creationId xmlns:a16="http://schemas.microsoft.com/office/drawing/2014/main" id="{945A821F-FDE9-0B81-0A43-B03A45B0D62A}"/>
                    </a:ext>
                  </a:extLst>
                </p:cNvPr>
                <p:cNvPicPr/>
                <p:nvPr/>
              </p:nvPicPr>
              <p:blipFill>
                <a:blip r:embed="rId107"/>
                <a:stretch>
                  <a:fillRect/>
                </a:stretch>
              </p:blipFill>
              <p:spPr>
                <a:xfrm>
                  <a:off x="3606328" y="1993288"/>
                  <a:ext cx="527943" cy="55385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3" name="Ink 42">
                  <a:extLst>
                    <a:ext uri="{FF2B5EF4-FFF2-40B4-BE49-F238E27FC236}">
                      <a16:creationId xmlns:a16="http://schemas.microsoft.com/office/drawing/2014/main" id="{566D3CCB-9EE7-832B-9119-EB7FABFA2EBA}"/>
                    </a:ext>
                  </a:extLst>
                </p14:cNvPr>
                <p14:cNvContentPartPr/>
                <p14:nvPr/>
              </p14:nvContentPartPr>
              <p14:xfrm>
                <a:off x="4126619" y="2018576"/>
                <a:ext cx="555480" cy="488880"/>
              </p14:xfrm>
            </p:contentPart>
          </mc:Choice>
          <mc:Fallback xmlns="">
            <p:pic>
              <p:nvPicPr>
                <p:cNvPr id="43" name="Ink 42">
                  <a:extLst>
                    <a:ext uri="{FF2B5EF4-FFF2-40B4-BE49-F238E27FC236}">
                      <a16:creationId xmlns:a16="http://schemas.microsoft.com/office/drawing/2014/main" id="{566D3CCB-9EE7-832B-9119-EB7FABFA2EBA}"/>
                    </a:ext>
                  </a:extLst>
                </p:cNvPr>
                <p:cNvPicPr/>
                <p:nvPr/>
              </p:nvPicPr>
              <p:blipFill>
                <a:blip r:embed="rId109"/>
                <a:stretch>
                  <a:fillRect/>
                </a:stretch>
              </p:blipFill>
              <p:spPr>
                <a:xfrm>
                  <a:off x="4118975" y="2010927"/>
                  <a:ext cx="570768" cy="504177"/>
                </a:xfrm>
                <a:prstGeom prst="rect">
                  <a:avLst/>
                </a:prstGeom>
              </p:spPr>
            </p:pic>
          </mc:Fallback>
        </mc:AlternateContent>
      </p:grpSp>
      <p:pic>
        <p:nvPicPr>
          <p:cNvPr id="44" name="Graphic 43">
            <a:extLst>
              <a:ext uri="{FF2B5EF4-FFF2-40B4-BE49-F238E27FC236}">
                <a16:creationId xmlns:a16="http://schemas.microsoft.com/office/drawing/2014/main" id="{486459AD-25EC-4367-0A5C-C38F29B45D58}"/>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6972939" y="4322475"/>
            <a:ext cx="586842" cy="402010"/>
          </a:xfrm>
          <a:prstGeom prst="rect">
            <a:avLst/>
          </a:prstGeom>
        </p:spPr>
      </p:pic>
      <p:grpSp>
        <p:nvGrpSpPr>
          <p:cNvPr id="45" name="Group 44">
            <a:extLst>
              <a:ext uri="{FF2B5EF4-FFF2-40B4-BE49-F238E27FC236}">
                <a16:creationId xmlns:a16="http://schemas.microsoft.com/office/drawing/2014/main" id="{EF193D32-B9F7-1FD5-1D88-2291CA41208E}"/>
              </a:ext>
            </a:extLst>
          </p:cNvPr>
          <p:cNvGrpSpPr/>
          <p:nvPr/>
        </p:nvGrpSpPr>
        <p:grpSpPr>
          <a:xfrm>
            <a:off x="6179620" y="3817061"/>
            <a:ext cx="1004835" cy="539344"/>
            <a:chOff x="6025672" y="4460524"/>
            <a:chExt cx="1004835" cy="539344"/>
          </a:xfrm>
        </p:grpSpPr>
        <p:sp>
          <p:nvSpPr>
            <p:cNvPr id="46" name="Freeform: Shape 45">
              <a:extLst>
                <a:ext uri="{FF2B5EF4-FFF2-40B4-BE49-F238E27FC236}">
                  <a16:creationId xmlns:a16="http://schemas.microsoft.com/office/drawing/2014/main" id="{584B3327-D6D9-E38D-1132-C8DBB127895F}"/>
                </a:ext>
              </a:extLst>
            </p:cNvPr>
            <p:cNvSpPr/>
            <p:nvPr/>
          </p:nvSpPr>
          <p:spPr>
            <a:xfrm>
              <a:off x="6776272" y="4553738"/>
              <a:ext cx="254235" cy="181027"/>
            </a:xfrm>
            <a:custGeom>
              <a:avLst/>
              <a:gdLst>
                <a:gd name="connsiteX0" fmla="*/ 240506 w 240506"/>
                <a:gd name="connsiteY0" fmla="*/ 73951 h 173963"/>
                <a:gd name="connsiteX1" fmla="*/ 240506 w 240506"/>
                <a:gd name="connsiteY1" fmla="*/ 73951 h 173963"/>
                <a:gd name="connsiteX2" fmla="*/ 228600 w 240506"/>
                <a:gd name="connsiteY2" fmla="*/ 45376 h 173963"/>
                <a:gd name="connsiteX3" fmla="*/ 221456 w 240506"/>
                <a:gd name="connsiteY3" fmla="*/ 42995 h 173963"/>
                <a:gd name="connsiteX4" fmla="*/ 216694 w 240506"/>
                <a:gd name="connsiteY4" fmla="*/ 35851 h 173963"/>
                <a:gd name="connsiteX5" fmla="*/ 197644 w 240506"/>
                <a:gd name="connsiteY5" fmla="*/ 28707 h 173963"/>
                <a:gd name="connsiteX6" fmla="*/ 188119 w 240506"/>
                <a:gd name="connsiteY6" fmla="*/ 23945 h 173963"/>
                <a:gd name="connsiteX7" fmla="*/ 180975 w 240506"/>
                <a:gd name="connsiteY7" fmla="*/ 16801 h 173963"/>
                <a:gd name="connsiteX8" fmla="*/ 123825 w 240506"/>
                <a:gd name="connsiteY8" fmla="*/ 4895 h 173963"/>
                <a:gd name="connsiteX9" fmla="*/ 104775 w 240506"/>
                <a:gd name="connsiteY9" fmla="*/ 132 h 173963"/>
                <a:gd name="connsiteX10" fmla="*/ 69056 w 240506"/>
                <a:gd name="connsiteY10" fmla="*/ 7276 h 173963"/>
                <a:gd name="connsiteX11" fmla="*/ 61912 w 240506"/>
                <a:gd name="connsiteY11" fmla="*/ 14420 h 173963"/>
                <a:gd name="connsiteX12" fmla="*/ 54769 w 240506"/>
                <a:gd name="connsiteY12" fmla="*/ 16801 h 173963"/>
                <a:gd name="connsiteX13" fmla="*/ 45244 w 240506"/>
                <a:gd name="connsiteY13" fmla="*/ 21563 h 173963"/>
                <a:gd name="connsiteX14" fmla="*/ 38100 w 240506"/>
                <a:gd name="connsiteY14" fmla="*/ 28707 h 173963"/>
                <a:gd name="connsiteX15" fmla="*/ 28575 w 240506"/>
                <a:gd name="connsiteY15" fmla="*/ 33470 h 173963"/>
                <a:gd name="connsiteX16" fmla="*/ 26194 w 240506"/>
                <a:gd name="connsiteY16" fmla="*/ 40613 h 173963"/>
                <a:gd name="connsiteX17" fmla="*/ 19050 w 240506"/>
                <a:gd name="connsiteY17" fmla="*/ 47757 h 173963"/>
                <a:gd name="connsiteX18" fmla="*/ 9525 w 240506"/>
                <a:gd name="connsiteY18" fmla="*/ 62045 h 173963"/>
                <a:gd name="connsiteX19" fmla="*/ 4762 w 240506"/>
                <a:gd name="connsiteY19" fmla="*/ 69188 h 173963"/>
                <a:gd name="connsiteX20" fmla="*/ 0 w 240506"/>
                <a:gd name="connsiteY20" fmla="*/ 88238 h 173963"/>
                <a:gd name="connsiteX21" fmla="*/ 2381 w 240506"/>
                <a:gd name="connsiteY21" fmla="*/ 114432 h 173963"/>
                <a:gd name="connsiteX22" fmla="*/ 4762 w 240506"/>
                <a:gd name="connsiteY22" fmla="*/ 121576 h 173963"/>
                <a:gd name="connsiteX23" fmla="*/ 11906 w 240506"/>
                <a:gd name="connsiteY23" fmla="*/ 126338 h 173963"/>
                <a:gd name="connsiteX24" fmla="*/ 16669 w 240506"/>
                <a:gd name="connsiteY24" fmla="*/ 133482 h 173963"/>
                <a:gd name="connsiteX25" fmla="*/ 19050 w 240506"/>
                <a:gd name="connsiteY25" fmla="*/ 140626 h 173963"/>
                <a:gd name="connsiteX26" fmla="*/ 33337 w 240506"/>
                <a:gd name="connsiteY26" fmla="*/ 150151 h 173963"/>
                <a:gd name="connsiteX27" fmla="*/ 42862 w 240506"/>
                <a:gd name="connsiteY27" fmla="*/ 159676 h 173963"/>
                <a:gd name="connsiteX28" fmla="*/ 52387 w 240506"/>
                <a:gd name="connsiteY28" fmla="*/ 162057 h 173963"/>
                <a:gd name="connsiteX29" fmla="*/ 71437 w 240506"/>
                <a:gd name="connsiteY29" fmla="*/ 169201 h 173963"/>
                <a:gd name="connsiteX30" fmla="*/ 100012 w 240506"/>
                <a:gd name="connsiteY30" fmla="*/ 173963 h 173963"/>
                <a:gd name="connsiteX31" fmla="*/ 176212 w 240506"/>
                <a:gd name="connsiteY31" fmla="*/ 171582 h 173963"/>
                <a:gd name="connsiteX32" fmla="*/ 183356 w 240506"/>
                <a:gd name="connsiteY32" fmla="*/ 169201 h 173963"/>
                <a:gd name="connsiteX33" fmla="*/ 209550 w 240506"/>
                <a:gd name="connsiteY33" fmla="*/ 147770 h 173963"/>
                <a:gd name="connsiteX34" fmla="*/ 216694 w 240506"/>
                <a:gd name="connsiteY34" fmla="*/ 140626 h 173963"/>
                <a:gd name="connsiteX35" fmla="*/ 221456 w 240506"/>
                <a:gd name="connsiteY35" fmla="*/ 131101 h 173963"/>
                <a:gd name="connsiteX36" fmla="*/ 228600 w 240506"/>
                <a:gd name="connsiteY36" fmla="*/ 121576 h 173963"/>
                <a:gd name="connsiteX37" fmla="*/ 233362 w 240506"/>
                <a:gd name="connsiteY37" fmla="*/ 104907 h 173963"/>
                <a:gd name="connsiteX38" fmla="*/ 240506 w 240506"/>
                <a:gd name="connsiteY38" fmla="*/ 73951 h 1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0506" h="173963">
                  <a:moveTo>
                    <a:pt x="240506" y="73951"/>
                  </a:moveTo>
                  <a:lnTo>
                    <a:pt x="240506" y="73951"/>
                  </a:lnTo>
                  <a:cubicBezTo>
                    <a:pt x="239943" y="72262"/>
                    <a:pt x="234693" y="50251"/>
                    <a:pt x="228600" y="45376"/>
                  </a:cubicBezTo>
                  <a:cubicBezTo>
                    <a:pt x="226640" y="43808"/>
                    <a:pt x="223837" y="43789"/>
                    <a:pt x="221456" y="42995"/>
                  </a:cubicBezTo>
                  <a:cubicBezTo>
                    <a:pt x="219869" y="40614"/>
                    <a:pt x="218892" y="37683"/>
                    <a:pt x="216694" y="35851"/>
                  </a:cubicBezTo>
                  <a:cubicBezTo>
                    <a:pt x="209461" y="29823"/>
                    <a:pt x="205801" y="31766"/>
                    <a:pt x="197644" y="28707"/>
                  </a:cubicBezTo>
                  <a:cubicBezTo>
                    <a:pt x="194320" y="27461"/>
                    <a:pt x="191294" y="25532"/>
                    <a:pt x="188119" y="23945"/>
                  </a:cubicBezTo>
                  <a:cubicBezTo>
                    <a:pt x="185738" y="21564"/>
                    <a:pt x="184027" y="18225"/>
                    <a:pt x="180975" y="16801"/>
                  </a:cubicBezTo>
                  <a:cubicBezTo>
                    <a:pt x="156425" y="5344"/>
                    <a:pt x="149941" y="7071"/>
                    <a:pt x="123825" y="4895"/>
                  </a:cubicBezTo>
                  <a:cubicBezTo>
                    <a:pt x="117475" y="3307"/>
                    <a:pt x="111309" y="516"/>
                    <a:pt x="104775" y="132"/>
                  </a:cubicBezTo>
                  <a:cubicBezTo>
                    <a:pt x="89803" y="-749"/>
                    <a:pt x="82166" y="2906"/>
                    <a:pt x="69056" y="7276"/>
                  </a:cubicBezTo>
                  <a:cubicBezTo>
                    <a:pt x="66675" y="9657"/>
                    <a:pt x="64714" y="12552"/>
                    <a:pt x="61912" y="14420"/>
                  </a:cubicBezTo>
                  <a:cubicBezTo>
                    <a:pt x="59824" y="15812"/>
                    <a:pt x="57076" y="15812"/>
                    <a:pt x="54769" y="16801"/>
                  </a:cubicBezTo>
                  <a:cubicBezTo>
                    <a:pt x="51506" y="18199"/>
                    <a:pt x="48419" y="19976"/>
                    <a:pt x="45244" y="21563"/>
                  </a:cubicBezTo>
                  <a:cubicBezTo>
                    <a:pt x="42863" y="23944"/>
                    <a:pt x="40840" y="26749"/>
                    <a:pt x="38100" y="28707"/>
                  </a:cubicBezTo>
                  <a:cubicBezTo>
                    <a:pt x="35211" y="30770"/>
                    <a:pt x="31085" y="30960"/>
                    <a:pt x="28575" y="33470"/>
                  </a:cubicBezTo>
                  <a:cubicBezTo>
                    <a:pt x="26800" y="35245"/>
                    <a:pt x="27586" y="38525"/>
                    <a:pt x="26194" y="40613"/>
                  </a:cubicBezTo>
                  <a:cubicBezTo>
                    <a:pt x="24326" y="43415"/>
                    <a:pt x="21118" y="45099"/>
                    <a:pt x="19050" y="47757"/>
                  </a:cubicBezTo>
                  <a:cubicBezTo>
                    <a:pt x="15536" y="52275"/>
                    <a:pt x="12700" y="57282"/>
                    <a:pt x="9525" y="62045"/>
                  </a:cubicBezTo>
                  <a:lnTo>
                    <a:pt x="4762" y="69188"/>
                  </a:lnTo>
                  <a:cubicBezTo>
                    <a:pt x="2883" y="74825"/>
                    <a:pt x="0" y="82492"/>
                    <a:pt x="0" y="88238"/>
                  </a:cubicBezTo>
                  <a:cubicBezTo>
                    <a:pt x="0" y="97005"/>
                    <a:pt x="1141" y="105753"/>
                    <a:pt x="2381" y="114432"/>
                  </a:cubicBezTo>
                  <a:cubicBezTo>
                    <a:pt x="2736" y="116917"/>
                    <a:pt x="3194" y="119616"/>
                    <a:pt x="4762" y="121576"/>
                  </a:cubicBezTo>
                  <a:cubicBezTo>
                    <a:pt x="6550" y="123811"/>
                    <a:pt x="9525" y="124751"/>
                    <a:pt x="11906" y="126338"/>
                  </a:cubicBezTo>
                  <a:cubicBezTo>
                    <a:pt x="13494" y="128719"/>
                    <a:pt x="15389" y="130922"/>
                    <a:pt x="16669" y="133482"/>
                  </a:cubicBezTo>
                  <a:cubicBezTo>
                    <a:pt x="17792" y="135727"/>
                    <a:pt x="17275" y="138851"/>
                    <a:pt x="19050" y="140626"/>
                  </a:cubicBezTo>
                  <a:cubicBezTo>
                    <a:pt x="23097" y="144673"/>
                    <a:pt x="29290" y="146104"/>
                    <a:pt x="33337" y="150151"/>
                  </a:cubicBezTo>
                  <a:cubicBezTo>
                    <a:pt x="36512" y="153326"/>
                    <a:pt x="39054" y="157296"/>
                    <a:pt x="42862" y="159676"/>
                  </a:cubicBezTo>
                  <a:cubicBezTo>
                    <a:pt x="45637" y="161410"/>
                    <a:pt x="49282" y="161022"/>
                    <a:pt x="52387" y="162057"/>
                  </a:cubicBezTo>
                  <a:cubicBezTo>
                    <a:pt x="67481" y="167088"/>
                    <a:pt x="59736" y="165858"/>
                    <a:pt x="71437" y="169201"/>
                  </a:cubicBezTo>
                  <a:cubicBezTo>
                    <a:pt x="83673" y="172697"/>
                    <a:pt x="84553" y="172031"/>
                    <a:pt x="100012" y="173963"/>
                  </a:cubicBezTo>
                  <a:cubicBezTo>
                    <a:pt x="125412" y="173169"/>
                    <a:pt x="150841" y="173032"/>
                    <a:pt x="176212" y="171582"/>
                  </a:cubicBezTo>
                  <a:cubicBezTo>
                    <a:pt x="178718" y="171439"/>
                    <a:pt x="181413" y="170790"/>
                    <a:pt x="183356" y="169201"/>
                  </a:cubicBezTo>
                  <a:cubicBezTo>
                    <a:pt x="211991" y="145773"/>
                    <a:pt x="191704" y="153718"/>
                    <a:pt x="209550" y="147770"/>
                  </a:cubicBezTo>
                  <a:cubicBezTo>
                    <a:pt x="211931" y="145389"/>
                    <a:pt x="214737" y="143366"/>
                    <a:pt x="216694" y="140626"/>
                  </a:cubicBezTo>
                  <a:cubicBezTo>
                    <a:pt x="218757" y="137737"/>
                    <a:pt x="219575" y="134111"/>
                    <a:pt x="221456" y="131101"/>
                  </a:cubicBezTo>
                  <a:cubicBezTo>
                    <a:pt x="223559" y="127735"/>
                    <a:pt x="226219" y="124751"/>
                    <a:pt x="228600" y="121576"/>
                  </a:cubicBezTo>
                  <a:cubicBezTo>
                    <a:pt x="229952" y="117519"/>
                    <a:pt x="233063" y="108794"/>
                    <a:pt x="233362" y="104907"/>
                  </a:cubicBezTo>
                  <a:cubicBezTo>
                    <a:pt x="233910" y="97784"/>
                    <a:pt x="239315" y="79110"/>
                    <a:pt x="240506" y="73951"/>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1C46B0CA-81AA-A9EC-BBCE-A75C38430093}"/>
                </a:ext>
              </a:extLst>
            </p:cNvPr>
            <p:cNvGrpSpPr/>
            <p:nvPr/>
          </p:nvGrpSpPr>
          <p:grpSpPr>
            <a:xfrm>
              <a:off x="6025672" y="4460524"/>
              <a:ext cx="1004595" cy="539344"/>
              <a:chOff x="6231510" y="4436515"/>
              <a:chExt cx="1004595" cy="539344"/>
            </a:xfrm>
          </p:grpSpPr>
          <p:grpSp>
            <p:nvGrpSpPr>
              <p:cNvPr id="48" name="Group 47">
                <a:extLst>
                  <a:ext uri="{FF2B5EF4-FFF2-40B4-BE49-F238E27FC236}">
                    <a16:creationId xmlns:a16="http://schemas.microsoft.com/office/drawing/2014/main" id="{13479FF5-1AA4-5B2E-261C-F6D1AEC4314E}"/>
                  </a:ext>
                </a:extLst>
              </p:cNvPr>
              <p:cNvGrpSpPr/>
              <p:nvPr/>
            </p:nvGrpSpPr>
            <p:grpSpPr>
              <a:xfrm>
                <a:off x="6265925" y="4436515"/>
                <a:ext cx="970180" cy="539344"/>
                <a:chOff x="3096813" y="3502198"/>
                <a:chExt cx="970180" cy="539344"/>
              </a:xfrm>
            </p:grpSpPr>
            <p:grpSp>
              <p:nvGrpSpPr>
                <p:cNvPr id="50" name="Group 49">
                  <a:extLst>
                    <a:ext uri="{FF2B5EF4-FFF2-40B4-BE49-F238E27FC236}">
                      <a16:creationId xmlns:a16="http://schemas.microsoft.com/office/drawing/2014/main" id="{CF671508-4C54-42AF-6593-FB097EB6D4FC}"/>
                    </a:ext>
                  </a:extLst>
                </p:cNvPr>
                <p:cNvGrpSpPr/>
                <p:nvPr/>
              </p:nvGrpSpPr>
              <p:grpSpPr>
                <a:xfrm>
                  <a:off x="3096813" y="3502198"/>
                  <a:ext cx="712800" cy="371160"/>
                  <a:chOff x="3086681" y="3497150"/>
                  <a:chExt cx="712800" cy="371160"/>
                </a:xfrm>
              </p:grpSpPr>
              <mc:AlternateContent xmlns:mc="http://schemas.openxmlformats.org/markup-compatibility/2006" xmlns:p14="http://schemas.microsoft.com/office/powerpoint/2010/main">
                <mc:Choice Requires="p14">
                  <p:contentPart p14:bwMode="auto" r:id="rId112">
                    <p14:nvContentPartPr>
                      <p14:cNvPr id="55" name="Ink 54">
                        <a:extLst>
                          <a:ext uri="{FF2B5EF4-FFF2-40B4-BE49-F238E27FC236}">
                            <a16:creationId xmlns:a16="http://schemas.microsoft.com/office/drawing/2014/main" id="{A0641667-3524-DC38-5B1A-ACFA29FD570E}"/>
                          </a:ext>
                        </a:extLst>
                      </p14:cNvPr>
                      <p14:cNvContentPartPr/>
                      <p14:nvPr/>
                    </p14:nvContentPartPr>
                    <p14:xfrm>
                      <a:off x="3086681" y="3497150"/>
                      <a:ext cx="482040" cy="116640"/>
                    </p14:xfrm>
                  </p:contentPart>
                </mc:Choice>
                <mc:Fallback xmlns="">
                  <p:pic>
                    <p:nvPicPr>
                      <p:cNvPr id="55" name="Ink 54">
                        <a:extLst>
                          <a:ext uri="{FF2B5EF4-FFF2-40B4-BE49-F238E27FC236}">
                            <a16:creationId xmlns:a16="http://schemas.microsoft.com/office/drawing/2014/main" id="{A0641667-3524-DC38-5B1A-ACFA29FD570E}"/>
                          </a:ext>
                        </a:extLst>
                      </p:cNvPr>
                      <p:cNvPicPr/>
                      <p:nvPr/>
                    </p:nvPicPr>
                    <p:blipFill>
                      <a:blip r:embed="rId113"/>
                      <a:stretch>
                        <a:fillRect/>
                      </a:stretch>
                    </p:blipFill>
                    <p:spPr>
                      <a:xfrm>
                        <a:off x="3082361" y="3492830"/>
                        <a:ext cx="490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6" name="Ink 55">
                        <a:extLst>
                          <a:ext uri="{FF2B5EF4-FFF2-40B4-BE49-F238E27FC236}">
                            <a16:creationId xmlns:a16="http://schemas.microsoft.com/office/drawing/2014/main" id="{F1EDAEAA-EAD0-1D20-D3D9-458992052000}"/>
                          </a:ext>
                        </a:extLst>
                      </p14:cNvPr>
                      <p14:cNvContentPartPr/>
                      <p14:nvPr/>
                    </p14:nvContentPartPr>
                    <p14:xfrm>
                      <a:off x="3344801" y="3532070"/>
                      <a:ext cx="274680" cy="336240"/>
                    </p14:xfrm>
                  </p:contentPart>
                </mc:Choice>
                <mc:Fallback xmlns="">
                  <p:pic>
                    <p:nvPicPr>
                      <p:cNvPr id="56" name="Ink 55">
                        <a:extLst>
                          <a:ext uri="{FF2B5EF4-FFF2-40B4-BE49-F238E27FC236}">
                            <a16:creationId xmlns:a16="http://schemas.microsoft.com/office/drawing/2014/main" id="{F1EDAEAA-EAD0-1D20-D3D9-458992052000}"/>
                          </a:ext>
                        </a:extLst>
                      </p:cNvPr>
                      <p:cNvPicPr/>
                      <p:nvPr/>
                    </p:nvPicPr>
                    <p:blipFill>
                      <a:blip r:embed="rId115"/>
                      <a:stretch>
                        <a:fillRect/>
                      </a:stretch>
                    </p:blipFill>
                    <p:spPr>
                      <a:xfrm>
                        <a:off x="3340481" y="3527745"/>
                        <a:ext cx="283320" cy="344889"/>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7" name="Ink 56">
                        <a:extLst>
                          <a:ext uri="{FF2B5EF4-FFF2-40B4-BE49-F238E27FC236}">
                            <a16:creationId xmlns:a16="http://schemas.microsoft.com/office/drawing/2014/main" id="{7E1D9D5C-55FB-1AAD-7BE2-DE427B9A4E9B}"/>
                          </a:ext>
                        </a:extLst>
                      </p14:cNvPr>
                      <p14:cNvContentPartPr/>
                      <p14:nvPr/>
                    </p14:nvContentPartPr>
                    <p14:xfrm>
                      <a:off x="3581681" y="3529190"/>
                      <a:ext cx="217800" cy="153720"/>
                    </p14:xfrm>
                  </p:contentPart>
                </mc:Choice>
                <mc:Fallback xmlns="">
                  <p:pic>
                    <p:nvPicPr>
                      <p:cNvPr id="57" name="Ink 56">
                        <a:extLst>
                          <a:ext uri="{FF2B5EF4-FFF2-40B4-BE49-F238E27FC236}">
                            <a16:creationId xmlns:a16="http://schemas.microsoft.com/office/drawing/2014/main" id="{7E1D9D5C-55FB-1AAD-7BE2-DE427B9A4E9B}"/>
                          </a:ext>
                        </a:extLst>
                      </p:cNvPr>
                      <p:cNvPicPr/>
                      <p:nvPr/>
                    </p:nvPicPr>
                    <p:blipFill>
                      <a:blip r:embed="rId117"/>
                      <a:stretch>
                        <a:fillRect/>
                      </a:stretch>
                    </p:blipFill>
                    <p:spPr>
                      <a:xfrm>
                        <a:off x="3577361" y="3524870"/>
                        <a:ext cx="226440" cy="16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51" name="Ink 50">
                      <a:extLst>
                        <a:ext uri="{FF2B5EF4-FFF2-40B4-BE49-F238E27FC236}">
                          <a16:creationId xmlns:a16="http://schemas.microsoft.com/office/drawing/2014/main" id="{702A217B-53C9-2B25-C4D4-71EADA08A3F8}"/>
                        </a:ext>
                      </a:extLst>
                    </p14:cNvPr>
                    <p14:cNvContentPartPr/>
                    <p14:nvPr/>
                  </p14:nvContentPartPr>
                  <p14:xfrm rot="4411721">
                    <a:off x="3850958" y="3563442"/>
                    <a:ext cx="189928" cy="242143"/>
                  </p14:xfrm>
                </p:contentPart>
              </mc:Choice>
              <mc:Fallback xmlns="">
                <p:pic>
                  <p:nvPicPr>
                    <p:cNvPr id="51" name="Ink 50">
                      <a:extLst>
                        <a:ext uri="{FF2B5EF4-FFF2-40B4-BE49-F238E27FC236}">
                          <a16:creationId xmlns:a16="http://schemas.microsoft.com/office/drawing/2014/main" id="{702A217B-53C9-2B25-C4D4-71EADA08A3F8}"/>
                        </a:ext>
                      </a:extLst>
                    </p:cNvPr>
                    <p:cNvPicPr/>
                    <p:nvPr/>
                  </p:nvPicPr>
                  <p:blipFill>
                    <a:blip r:embed="rId119"/>
                    <a:stretch>
                      <a:fillRect/>
                    </a:stretch>
                  </p:blipFill>
                  <p:spPr>
                    <a:xfrm rot="4411721">
                      <a:off x="3846641" y="3559124"/>
                      <a:ext cx="198561" cy="250778"/>
                    </a:xfrm>
                    <a:prstGeom prst="rect">
                      <a:avLst/>
                    </a:prstGeom>
                  </p:spPr>
                </p:pic>
              </mc:Fallback>
            </mc:AlternateContent>
            <p:grpSp>
              <p:nvGrpSpPr>
                <p:cNvPr id="52" name="Group 51">
                  <a:extLst>
                    <a:ext uri="{FF2B5EF4-FFF2-40B4-BE49-F238E27FC236}">
                      <a16:creationId xmlns:a16="http://schemas.microsoft.com/office/drawing/2014/main" id="{86EE0010-0185-6B57-E92F-1D4CB953ED89}"/>
                    </a:ext>
                  </a:extLst>
                </p:cNvPr>
                <p:cNvGrpSpPr/>
                <p:nvPr/>
              </p:nvGrpSpPr>
              <p:grpSpPr>
                <a:xfrm>
                  <a:off x="3816222" y="3694502"/>
                  <a:ext cx="169920" cy="347040"/>
                  <a:chOff x="3806090" y="3689454"/>
                  <a:chExt cx="169920" cy="347040"/>
                </a:xfrm>
              </p:grpSpPr>
              <mc:AlternateContent xmlns:mc="http://schemas.openxmlformats.org/markup-compatibility/2006" xmlns:p14="http://schemas.microsoft.com/office/powerpoint/2010/main">
                <mc:Choice Requires="p14">
                  <p:contentPart p14:bwMode="auto" r:id="rId120">
                    <p14:nvContentPartPr>
                      <p14:cNvPr id="53" name="Ink 52">
                        <a:extLst>
                          <a:ext uri="{FF2B5EF4-FFF2-40B4-BE49-F238E27FC236}">
                            <a16:creationId xmlns:a16="http://schemas.microsoft.com/office/drawing/2014/main" id="{3EB3ED42-7353-706C-C0EC-4C5F1BEEA81E}"/>
                          </a:ext>
                        </a:extLst>
                      </p14:cNvPr>
                      <p14:cNvContentPartPr/>
                      <p14:nvPr/>
                    </p14:nvContentPartPr>
                    <p14:xfrm>
                      <a:off x="3806090" y="3689454"/>
                      <a:ext cx="97200" cy="347040"/>
                    </p14:xfrm>
                  </p:contentPart>
                </mc:Choice>
                <mc:Fallback xmlns="">
                  <p:pic>
                    <p:nvPicPr>
                      <p:cNvPr id="53" name="Ink 52">
                        <a:extLst>
                          <a:ext uri="{FF2B5EF4-FFF2-40B4-BE49-F238E27FC236}">
                            <a16:creationId xmlns:a16="http://schemas.microsoft.com/office/drawing/2014/main" id="{3EB3ED42-7353-706C-C0EC-4C5F1BEEA81E}"/>
                          </a:ext>
                        </a:extLst>
                      </p:cNvPr>
                      <p:cNvPicPr/>
                      <p:nvPr/>
                    </p:nvPicPr>
                    <p:blipFill>
                      <a:blip r:embed="rId121"/>
                      <a:stretch>
                        <a:fillRect/>
                      </a:stretch>
                    </p:blipFill>
                    <p:spPr>
                      <a:xfrm>
                        <a:off x="3801770" y="3685134"/>
                        <a:ext cx="10584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4" name="Ink 53">
                        <a:extLst>
                          <a:ext uri="{FF2B5EF4-FFF2-40B4-BE49-F238E27FC236}">
                            <a16:creationId xmlns:a16="http://schemas.microsoft.com/office/drawing/2014/main" id="{A2D05E2D-676A-DABD-5AF6-871D5B33D031}"/>
                          </a:ext>
                        </a:extLst>
                      </p14:cNvPr>
                      <p14:cNvContentPartPr/>
                      <p14:nvPr/>
                    </p14:nvContentPartPr>
                    <p14:xfrm>
                      <a:off x="3820490" y="3715734"/>
                      <a:ext cx="155520" cy="235800"/>
                    </p14:xfrm>
                  </p:contentPart>
                </mc:Choice>
                <mc:Fallback xmlns="">
                  <p:pic>
                    <p:nvPicPr>
                      <p:cNvPr id="54" name="Ink 53">
                        <a:extLst>
                          <a:ext uri="{FF2B5EF4-FFF2-40B4-BE49-F238E27FC236}">
                            <a16:creationId xmlns:a16="http://schemas.microsoft.com/office/drawing/2014/main" id="{A2D05E2D-676A-DABD-5AF6-871D5B33D031}"/>
                          </a:ext>
                        </a:extLst>
                      </p:cNvPr>
                      <p:cNvPicPr/>
                      <p:nvPr/>
                    </p:nvPicPr>
                    <p:blipFill>
                      <a:blip r:embed="rId123"/>
                      <a:stretch>
                        <a:fillRect/>
                      </a:stretch>
                    </p:blipFill>
                    <p:spPr>
                      <a:xfrm>
                        <a:off x="3816170" y="3711414"/>
                        <a:ext cx="164160" cy="24444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24">
                <p14:nvContentPartPr>
                  <p14:cNvPr id="49" name="Ink 48">
                    <a:extLst>
                      <a:ext uri="{FF2B5EF4-FFF2-40B4-BE49-F238E27FC236}">
                        <a16:creationId xmlns:a16="http://schemas.microsoft.com/office/drawing/2014/main" id="{FDB4FC18-6786-B8C1-4077-231B87B3EB3C}"/>
                      </a:ext>
                    </a:extLst>
                  </p14:cNvPr>
                  <p14:cNvContentPartPr/>
                  <p14:nvPr/>
                </p14:nvContentPartPr>
                <p14:xfrm>
                  <a:off x="6231510" y="4437712"/>
                  <a:ext cx="32400" cy="57600"/>
                </p14:xfrm>
              </p:contentPart>
            </mc:Choice>
            <mc:Fallback xmlns="">
              <p:pic>
                <p:nvPicPr>
                  <p:cNvPr id="49" name="Ink 48">
                    <a:extLst>
                      <a:ext uri="{FF2B5EF4-FFF2-40B4-BE49-F238E27FC236}">
                        <a16:creationId xmlns:a16="http://schemas.microsoft.com/office/drawing/2014/main" id="{FDB4FC18-6786-B8C1-4077-231B87B3EB3C}"/>
                      </a:ext>
                    </a:extLst>
                  </p:cNvPr>
                  <p:cNvPicPr/>
                  <p:nvPr/>
                </p:nvPicPr>
                <p:blipFill>
                  <a:blip r:embed="rId125"/>
                  <a:stretch>
                    <a:fillRect/>
                  </a:stretch>
                </p:blipFill>
                <p:spPr>
                  <a:xfrm>
                    <a:off x="6227237" y="4433392"/>
                    <a:ext cx="40945" cy="66240"/>
                  </a:xfrm>
                  <a:prstGeom prst="rect">
                    <a:avLst/>
                  </a:prstGeom>
                </p:spPr>
              </p:pic>
            </mc:Fallback>
          </mc:AlternateContent>
        </p:grpSp>
      </p:grpSp>
      <p:pic>
        <p:nvPicPr>
          <p:cNvPr id="6" name="Graphic 5">
            <a:extLst>
              <a:ext uri="{FF2B5EF4-FFF2-40B4-BE49-F238E27FC236}">
                <a16:creationId xmlns:a16="http://schemas.microsoft.com/office/drawing/2014/main" id="{1BBCAB86-BAE7-F242-2C14-C652BFF4464F}"/>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7160629" y="2994334"/>
            <a:ext cx="948239" cy="254167"/>
          </a:xfrm>
          <a:prstGeom prst="rect">
            <a:avLst/>
          </a:prstGeom>
        </p:spPr>
      </p:pic>
      <p:sp>
        <p:nvSpPr>
          <p:cNvPr id="13" name="Title 4">
            <a:extLst>
              <a:ext uri="{FF2B5EF4-FFF2-40B4-BE49-F238E27FC236}">
                <a16:creationId xmlns:a16="http://schemas.microsoft.com/office/drawing/2014/main" id="{12AE0811-CA55-8BEE-B00C-DC6A55972059}"/>
              </a:ext>
            </a:extLst>
          </p:cNvPr>
          <p:cNvSpPr txBox="1">
            <a:spLocks/>
          </p:cNvSpPr>
          <p:nvPr/>
        </p:nvSpPr>
        <p:spPr>
          <a:xfrm>
            <a:off x="-1" y="240266"/>
            <a:ext cx="2941565" cy="543977"/>
          </a:xfrm>
          <a:prstGeom prst="rect">
            <a:avLst/>
          </a:prstGeom>
          <a:solidFill>
            <a:schemeClr val="accent1">
              <a:lumMod val="20000"/>
              <a:lumOff val="80000"/>
            </a:schemeClr>
          </a:solidFill>
        </p:spPr>
        <p:txBody>
          <a:bodyPr vert="horz" wrap="square" lIns="396000" tIns="108000" rIns="72000" bIns="36000" rtlCol="0" anchor="ctr" anchorCtr="0">
            <a:sp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r>
              <a:rPr lang="en-US"/>
              <a:t>Why Is It Hard?</a:t>
            </a:r>
            <a:endParaRPr lang="en-US" dirty="0"/>
          </a:p>
        </p:txBody>
      </p:sp>
    </p:spTree>
    <p:extLst>
      <p:ext uri="{BB962C8B-B14F-4D97-AF65-F5344CB8AC3E}">
        <p14:creationId xmlns:p14="http://schemas.microsoft.com/office/powerpoint/2010/main" val="399120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86C8AD62-491C-4B0D-0348-F00FFF2F30EB}"/>
              </a:ext>
            </a:extLst>
          </p:cNvPr>
          <p:cNvGrpSpPr/>
          <p:nvPr/>
        </p:nvGrpSpPr>
        <p:grpSpPr>
          <a:xfrm>
            <a:off x="6269715" y="3378838"/>
            <a:ext cx="3761210" cy="1278372"/>
            <a:chOff x="6269715" y="3378838"/>
            <a:chExt cx="3761210" cy="1278372"/>
          </a:xfrm>
        </p:grpSpPr>
        <p:cxnSp>
          <p:nvCxnSpPr>
            <p:cNvPr id="12" name="Straight Connector 11">
              <a:extLst>
                <a:ext uri="{FF2B5EF4-FFF2-40B4-BE49-F238E27FC236}">
                  <a16:creationId xmlns:a16="http://schemas.microsoft.com/office/drawing/2014/main" id="{A3D98FBC-DE5E-0A4B-4788-DC9B6A6DB26E}"/>
                </a:ext>
              </a:extLst>
            </p:cNvPr>
            <p:cNvCxnSpPr>
              <a:cxnSpLocks/>
            </p:cNvCxnSpPr>
            <p:nvPr/>
          </p:nvCxnSpPr>
          <p:spPr>
            <a:xfrm>
              <a:off x="6269715" y="3378838"/>
              <a:ext cx="611010" cy="417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F101A5E-A113-9027-D159-2721D94B95D0}"/>
                </a:ext>
              </a:extLst>
            </p:cNvPr>
            <p:cNvCxnSpPr>
              <a:cxnSpLocks/>
            </p:cNvCxnSpPr>
            <p:nvPr/>
          </p:nvCxnSpPr>
          <p:spPr>
            <a:xfrm>
              <a:off x="7155332" y="3649752"/>
              <a:ext cx="1175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D30378-B3CC-39AD-1750-81A7826F5EAA}"/>
                </a:ext>
              </a:extLst>
            </p:cNvPr>
            <p:cNvCxnSpPr>
              <a:cxnSpLocks/>
            </p:cNvCxnSpPr>
            <p:nvPr/>
          </p:nvCxnSpPr>
          <p:spPr>
            <a:xfrm>
              <a:off x="7348617" y="3796645"/>
              <a:ext cx="2177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C3278E5-5099-D249-2283-CC8815192076}"/>
                </a:ext>
              </a:extLst>
            </p:cNvPr>
            <p:cNvCxnSpPr>
              <a:cxnSpLocks/>
            </p:cNvCxnSpPr>
            <p:nvPr/>
          </p:nvCxnSpPr>
          <p:spPr>
            <a:xfrm>
              <a:off x="7655171" y="4014284"/>
              <a:ext cx="14187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0749B3E-3582-71F6-0C9C-A02220A561FA}"/>
                </a:ext>
              </a:extLst>
            </p:cNvPr>
            <p:cNvCxnSpPr>
              <a:cxnSpLocks/>
            </p:cNvCxnSpPr>
            <p:nvPr/>
          </p:nvCxnSpPr>
          <p:spPr>
            <a:xfrm>
              <a:off x="7584210" y="3652841"/>
              <a:ext cx="530210" cy="363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EDAC1B3-E5F7-7C22-ABF6-EA7DC85C7F23}"/>
                </a:ext>
              </a:extLst>
            </p:cNvPr>
            <p:cNvCxnSpPr>
              <a:cxnSpLocks/>
            </p:cNvCxnSpPr>
            <p:nvPr/>
          </p:nvCxnSpPr>
          <p:spPr>
            <a:xfrm>
              <a:off x="8087841" y="4531381"/>
              <a:ext cx="190873" cy="1258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72D8FBB-F56F-D43A-4C58-1FFF8FA0084C}"/>
                </a:ext>
              </a:extLst>
            </p:cNvPr>
            <p:cNvCxnSpPr>
              <a:cxnSpLocks/>
            </p:cNvCxnSpPr>
            <p:nvPr/>
          </p:nvCxnSpPr>
          <p:spPr>
            <a:xfrm>
              <a:off x="7995940" y="4653939"/>
              <a:ext cx="20349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DDCD011-932B-B515-8EFC-E42C9DCB1058}"/>
                </a:ext>
              </a:extLst>
            </p:cNvPr>
            <p:cNvCxnSpPr>
              <a:cxnSpLocks/>
            </p:cNvCxnSpPr>
            <p:nvPr/>
          </p:nvCxnSpPr>
          <p:spPr>
            <a:xfrm>
              <a:off x="8089013" y="4531381"/>
              <a:ext cx="2867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CEA41D8-4DA2-065C-8006-16A8D495742F}"/>
                </a:ext>
              </a:extLst>
            </p:cNvPr>
            <p:cNvCxnSpPr>
              <a:cxnSpLocks/>
            </p:cNvCxnSpPr>
            <p:nvPr/>
          </p:nvCxnSpPr>
          <p:spPr>
            <a:xfrm>
              <a:off x="7851965" y="4169881"/>
              <a:ext cx="272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F5034F0-F829-65BE-7ED9-7D2E2C481046}"/>
                </a:ext>
              </a:extLst>
            </p:cNvPr>
            <p:cNvCxnSpPr>
              <a:cxnSpLocks/>
            </p:cNvCxnSpPr>
            <p:nvPr/>
          </p:nvCxnSpPr>
          <p:spPr>
            <a:xfrm>
              <a:off x="6707962" y="3524722"/>
              <a:ext cx="11585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51225E5-95E9-8057-6D0E-9A039F0DDB86}"/>
                </a:ext>
              </a:extLst>
            </p:cNvPr>
            <p:cNvCxnSpPr>
              <a:cxnSpLocks/>
            </p:cNvCxnSpPr>
            <p:nvPr/>
          </p:nvCxnSpPr>
          <p:spPr>
            <a:xfrm>
              <a:off x="6274774" y="3378838"/>
              <a:ext cx="18820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39EB192-E843-3BFE-F02F-B0989B838605}"/>
                </a:ext>
              </a:extLst>
            </p:cNvPr>
            <p:cNvCxnSpPr>
              <a:cxnSpLocks/>
            </p:cNvCxnSpPr>
            <p:nvPr/>
          </p:nvCxnSpPr>
          <p:spPr>
            <a:xfrm>
              <a:off x="8806916" y="4509028"/>
              <a:ext cx="244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64BD8F4-7CBF-B787-DB88-94218B7BE4BC}"/>
                </a:ext>
              </a:extLst>
            </p:cNvPr>
            <p:cNvCxnSpPr>
              <a:cxnSpLocks/>
            </p:cNvCxnSpPr>
            <p:nvPr/>
          </p:nvCxnSpPr>
          <p:spPr>
            <a:xfrm>
              <a:off x="8270773" y="4303816"/>
              <a:ext cx="4754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D1F1847-5129-9F3E-F968-F2A4FC3E7457}"/>
                </a:ext>
              </a:extLst>
            </p:cNvPr>
            <p:cNvCxnSpPr>
              <a:cxnSpLocks/>
            </p:cNvCxnSpPr>
            <p:nvPr/>
          </p:nvCxnSpPr>
          <p:spPr>
            <a:xfrm>
              <a:off x="8333299" y="4168563"/>
              <a:ext cx="718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9329775-6F88-A534-8BB3-A0A514A3127C}"/>
                </a:ext>
              </a:extLst>
            </p:cNvPr>
            <p:cNvCxnSpPr>
              <a:cxnSpLocks/>
            </p:cNvCxnSpPr>
            <p:nvPr/>
          </p:nvCxnSpPr>
          <p:spPr>
            <a:xfrm>
              <a:off x="8108026" y="3522532"/>
              <a:ext cx="2529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9E7165B-BA8E-52C2-9D0A-D774E89CBE2D}"/>
                </a:ext>
              </a:extLst>
            </p:cNvPr>
            <p:cNvCxnSpPr>
              <a:cxnSpLocks/>
            </p:cNvCxnSpPr>
            <p:nvPr/>
          </p:nvCxnSpPr>
          <p:spPr>
            <a:xfrm>
              <a:off x="8169220" y="3895733"/>
              <a:ext cx="2414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DC4FD88-9BA6-BBAA-09DE-D72FF4C02906}"/>
                </a:ext>
              </a:extLst>
            </p:cNvPr>
            <p:cNvCxnSpPr>
              <a:cxnSpLocks/>
            </p:cNvCxnSpPr>
            <p:nvPr/>
          </p:nvCxnSpPr>
          <p:spPr>
            <a:xfrm>
              <a:off x="8441645" y="3750053"/>
              <a:ext cx="2529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98057AF-BE9B-D092-1DB7-A24FADC51490}"/>
                </a:ext>
              </a:extLst>
            </p:cNvPr>
            <p:cNvCxnSpPr>
              <a:cxnSpLocks/>
            </p:cNvCxnSpPr>
            <p:nvPr/>
          </p:nvCxnSpPr>
          <p:spPr>
            <a:xfrm>
              <a:off x="6709439" y="3522532"/>
              <a:ext cx="589842" cy="4029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DE06AFF-198A-6706-B74B-CC03EF477FF6}"/>
                </a:ext>
              </a:extLst>
            </p:cNvPr>
            <p:cNvCxnSpPr>
              <a:cxnSpLocks/>
            </p:cNvCxnSpPr>
            <p:nvPr/>
          </p:nvCxnSpPr>
          <p:spPr>
            <a:xfrm>
              <a:off x="7341848" y="3796014"/>
              <a:ext cx="320116" cy="220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920CEE6-52F1-2D3C-E2A4-287E198068FE}"/>
                </a:ext>
              </a:extLst>
            </p:cNvPr>
            <p:cNvCxnSpPr>
              <a:cxnSpLocks/>
            </p:cNvCxnSpPr>
            <p:nvPr/>
          </p:nvCxnSpPr>
          <p:spPr>
            <a:xfrm>
              <a:off x="7562019" y="3793840"/>
              <a:ext cx="176239" cy="1216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13CE365-8A36-8CAE-E57D-729FAEAAAF7F}"/>
                </a:ext>
              </a:extLst>
            </p:cNvPr>
            <p:cNvCxnSpPr>
              <a:cxnSpLocks/>
            </p:cNvCxnSpPr>
            <p:nvPr/>
          </p:nvCxnSpPr>
          <p:spPr>
            <a:xfrm>
              <a:off x="7995940" y="3773725"/>
              <a:ext cx="176239" cy="1216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7023A5A-6505-307F-C883-174F20F65B49}"/>
                </a:ext>
              </a:extLst>
            </p:cNvPr>
            <p:cNvCxnSpPr>
              <a:cxnSpLocks/>
            </p:cNvCxnSpPr>
            <p:nvPr/>
          </p:nvCxnSpPr>
          <p:spPr>
            <a:xfrm>
              <a:off x="7866514" y="3523905"/>
              <a:ext cx="544211" cy="371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244E0ED-D1C8-61D3-54F6-25A37BDB7E58}"/>
                </a:ext>
              </a:extLst>
            </p:cNvPr>
            <p:cNvCxnSpPr>
              <a:cxnSpLocks/>
            </p:cNvCxnSpPr>
            <p:nvPr/>
          </p:nvCxnSpPr>
          <p:spPr>
            <a:xfrm>
              <a:off x="8153108" y="3380818"/>
              <a:ext cx="1863257" cy="12728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3F15F97-515E-1C1E-1337-36DB0C4C6F21}"/>
                </a:ext>
              </a:extLst>
            </p:cNvPr>
            <p:cNvCxnSpPr>
              <a:cxnSpLocks/>
            </p:cNvCxnSpPr>
            <p:nvPr/>
          </p:nvCxnSpPr>
          <p:spPr>
            <a:xfrm>
              <a:off x="8624781" y="3876222"/>
              <a:ext cx="213458" cy="1399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745BEBC-49CC-BFE6-DBE8-C802FF83FE3C}"/>
                </a:ext>
              </a:extLst>
            </p:cNvPr>
            <p:cNvCxnSpPr>
              <a:cxnSpLocks/>
            </p:cNvCxnSpPr>
            <p:nvPr/>
          </p:nvCxnSpPr>
          <p:spPr>
            <a:xfrm>
              <a:off x="7465293" y="4083326"/>
              <a:ext cx="330931" cy="2260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D745917-5A5A-04B3-4A03-4F953542AF8C}"/>
                </a:ext>
              </a:extLst>
            </p:cNvPr>
            <p:cNvCxnSpPr>
              <a:cxnSpLocks/>
            </p:cNvCxnSpPr>
            <p:nvPr/>
          </p:nvCxnSpPr>
          <p:spPr>
            <a:xfrm>
              <a:off x="7845137" y="4166043"/>
              <a:ext cx="535521" cy="3658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4EB3544-406C-C39F-F244-0476FA4D93E4}"/>
                </a:ext>
              </a:extLst>
            </p:cNvPr>
            <p:cNvCxnSpPr>
              <a:cxnSpLocks/>
            </p:cNvCxnSpPr>
            <p:nvPr/>
          </p:nvCxnSpPr>
          <p:spPr>
            <a:xfrm>
              <a:off x="7403439" y="4247562"/>
              <a:ext cx="594752" cy="4063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D5B9A02-293A-E386-4D4F-0BE6D7620445}"/>
                </a:ext>
              </a:extLst>
            </p:cNvPr>
            <p:cNvCxnSpPr>
              <a:cxnSpLocks/>
            </p:cNvCxnSpPr>
            <p:nvPr/>
          </p:nvCxnSpPr>
          <p:spPr>
            <a:xfrm>
              <a:off x="9050480" y="4170543"/>
              <a:ext cx="490995" cy="3354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B33D4CF-0590-86A5-B5FB-706B7D70E03B}"/>
                </a:ext>
              </a:extLst>
            </p:cNvPr>
            <p:cNvCxnSpPr>
              <a:cxnSpLocks/>
            </p:cNvCxnSpPr>
            <p:nvPr/>
          </p:nvCxnSpPr>
          <p:spPr>
            <a:xfrm>
              <a:off x="9024417" y="4320984"/>
              <a:ext cx="490995" cy="3354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65929AD-DD38-9DA0-6B0E-DAA14F878B70}"/>
                </a:ext>
              </a:extLst>
            </p:cNvPr>
            <p:cNvCxnSpPr>
              <a:cxnSpLocks/>
            </p:cNvCxnSpPr>
            <p:nvPr/>
          </p:nvCxnSpPr>
          <p:spPr>
            <a:xfrm>
              <a:off x="8747854" y="4303487"/>
              <a:ext cx="299439" cy="2045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B548A66-4341-9AD0-F281-5CFFE7FE4256}"/>
                </a:ext>
              </a:extLst>
            </p:cNvPr>
            <p:cNvCxnSpPr>
              <a:cxnSpLocks/>
            </p:cNvCxnSpPr>
            <p:nvPr/>
          </p:nvCxnSpPr>
          <p:spPr>
            <a:xfrm>
              <a:off x="8662575" y="4408266"/>
              <a:ext cx="153563" cy="1049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AE089E2-B071-8A9C-7E15-2443063B200F}"/>
                </a:ext>
              </a:extLst>
            </p:cNvPr>
            <p:cNvCxnSpPr>
              <a:cxnSpLocks/>
            </p:cNvCxnSpPr>
            <p:nvPr/>
          </p:nvCxnSpPr>
          <p:spPr>
            <a:xfrm>
              <a:off x="8448619" y="4422949"/>
              <a:ext cx="340082" cy="232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7082A4E-9A30-670D-1F0C-20A9BDCA80D9}"/>
                </a:ext>
              </a:extLst>
            </p:cNvPr>
            <p:cNvCxnSpPr>
              <a:cxnSpLocks/>
            </p:cNvCxnSpPr>
            <p:nvPr/>
          </p:nvCxnSpPr>
          <p:spPr>
            <a:xfrm>
              <a:off x="7178529" y="4083326"/>
              <a:ext cx="2943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32458DB-C3B0-1891-0310-05470184A51E}"/>
                </a:ext>
              </a:extLst>
            </p:cNvPr>
            <p:cNvCxnSpPr>
              <a:cxnSpLocks/>
            </p:cNvCxnSpPr>
            <p:nvPr/>
          </p:nvCxnSpPr>
          <p:spPr>
            <a:xfrm>
              <a:off x="6971018" y="3924248"/>
              <a:ext cx="3282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49A6C733-8611-F0AF-6D67-A262AA87813B}"/>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02152388-0052-70D0-C07E-2B78028E0FE6}"/>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437E3C90-DCBB-24EC-E716-736A8DAD3CF6}"/>
              </a:ext>
            </a:extLst>
          </p:cNvPr>
          <p:cNvSpPr>
            <a:spLocks noGrp="1"/>
          </p:cNvSpPr>
          <p:nvPr>
            <p:ph type="sldNum" sz="quarter" idx="12"/>
          </p:nvPr>
        </p:nvSpPr>
        <p:spPr/>
        <p:txBody>
          <a:bodyPr/>
          <a:lstStyle/>
          <a:p>
            <a:fld id="{E88E0139-626D-A346-B691-BDD0C5A55F29}" type="slidenum">
              <a:rPr lang="en-US" smtClean="0"/>
              <a:pPr/>
              <a:t>12</a:t>
            </a:fld>
            <a:endParaRPr lang="en-US" dirty="0"/>
          </a:p>
        </p:txBody>
      </p:sp>
      <p:cxnSp>
        <p:nvCxnSpPr>
          <p:cNvPr id="7" name="Straight Connector 6">
            <a:extLst>
              <a:ext uri="{FF2B5EF4-FFF2-40B4-BE49-F238E27FC236}">
                <a16:creationId xmlns:a16="http://schemas.microsoft.com/office/drawing/2014/main" id="{CFBE753E-E2C9-78DB-AF74-21CEE7FD10F4}"/>
              </a:ext>
            </a:extLst>
          </p:cNvPr>
          <p:cNvCxnSpPr>
            <a:cxnSpLocks/>
          </p:cNvCxnSpPr>
          <p:nvPr/>
        </p:nvCxnSpPr>
        <p:spPr>
          <a:xfrm>
            <a:off x="1969391" y="3790362"/>
            <a:ext cx="49113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EC92D4-6B1E-B156-82BC-812343195220}"/>
              </a:ext>
            </a:extLst>
          </p:cNvPr>
          <p:cNvCxnSpPr>
            <a:cxnSpLocks/>
          </p:cNvCxnSpPr>
          <p:nvPr/>
        </p:nvCxnSpPr>
        <p:spPr>
          <a:xfrm>
            <a:off x="2096000" y="3925008"/>
            <a:ext cx="48966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CAD2C4F-682F-292E-AF45-C1FB611E5BC0}"/>
              </a:ext>
            </a:extLst>
          </p:cNvPr>
          <p:cNvCxnSpPr>
            <a:cxnSpLocks/>
          </p:cNvCxnSpPr>
          <p:nvPr/>
        </p:nvCxnSpPr>
        <p:spPr>
          <a:xfrm>
            <a:off x="2201508" y="4083326"/>
            <a:ext cx="49958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3FA4BA-628B-CBBC-3AAA-3F79A4A85617}"/>
              </a:ext>
            </a:extLst>
          </p:cNvPr>
          <p:cNvCxnSpPr>
            <a:cxnSpLocks/>
          </p:cNvCxnSpPr>
          <p:nvPr/>
        </p:nvCxnSpPr>
        <p:spPr>
          <a:xfrm>
            <a:off x="2335151" y="4247562"/>
            <a:ext cx="50771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2" name="Group 291">
            <a:extLst>
              <a:ext uri="{FF2B5EF4-FFF2-40B4-BE49-F238E27FC236}">
                <a16:creationId xmlns:a16="http://schemas.microsoft.com/office/drawing/2014/main" id="{9D9B27D2-16C5-FAF7-9427-20004DC37929}"/>
              </a:ext>
            </a:extLst>
          </p:cNvPr>
          <p:cNvGrpSpPr/>
          <p:nvPr/>
        </p:nvGrpSpPr>
        <p:grpSpPr>
          <a:xfrm>
            <a:off x="4247213" y="3467301"/>
            <a:ext cx="828689" cy="782086"/>
            <a:chOff x="4645802" y="2712578"/>
            <a:chExt cx="828689" cy="782086"/>
          </a:xfrm>
        </p:grpSpPr>
        <p:grpSp>
          <p:nvGrpSpPr>
            <p:cNvPr id="293" name="Group 292">
              <a:extLst>
                <a:ext uri="{FF2B5EF4-FFF2-40B4-BE49-F238E27FC236}">
                  <a16:creationId xmlns:a16="http://schemas.microsoft.com/office/drawing/2014/main" id="{7717BAA4-5951-A0E7-8DAC-63196BB16343}"/>
                </a:ext>
              </a:extLst>
            </p:cNvPr>
            <p:cNvGrpSpPr/>
            <p:nvPr/>
          </p:nvGrpSpPr>
          <p:grpSpPr>
            <a:xfrm>
              <a:off x="4645802" y="2712578"/>
              <a:ext cx="813180" cy="782086"/>
              <a:chOff x="3375353" y="3477514"/>
              <a:chExt cx="813180" cy="782086"/>
            </a:xfrm>
            <a:solidFill>
              <a:schemeClr val="bg1"/>
            </a:solidFill>
          </p:grpSpPr>
          <p:grpSp>
            <p:nvGrpSpPr>
              <p:cNvPr id="297" name="Group 296">
                <a:extLst>
                  <a:ext uri="{FF2B5EF4-FFF2-40B4-BE49-F238E27FC236}">
                    <a16:creationId xmlns:a16="http://schemas.microsoft.com/office/drawing/2014/main" id="{07C4F9C0-91DC-BFBB-1AD5-30D9A9EB5A9E}"/>
                  </a:ext>
                </a:extLst>
              </p:cNvPr>
              <p:cNvGrpSpPr/>
              <p:nvPr/>
            </p:nvGrpSpPr>
            <p:grpSpPr>
              <a:xfrm>
                <a:off x="3375353" y="3477514"/>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3">
                  <p14:nvContentPartPr>
                    <p14:cNvPr id="312" name="Ink 311">
                      <a:extLst>
                        <a:ext uri="{FF2B5EF4-FFF2-40B4-BE49-F238E27FC236}">
                          <a16:creationId xmlns:a16="http://schemas.microsoft.com/office/drawing/2014/main" id="{17DB75AB-8C79-F93C-33EF-E7C945883916}"/>
                        </a:ext>
                      </a:extLst>
                    </p14:cNvPr>
                    <p14:cNvContentPartPr/>
                    <p14:nvPr/>
                  </p14:nvContentPartPr>
                  <p14:xfrm>
                    <a:off x="2968201" y="2298012"/>
                    <a:ext cx="239040" cy="142920"/>
                  </p14:xfrm>
                </p:contentPart>
              </mc:Choice>
              <mc:Fallback xmlns="">
                <p:pic>
                  <p:nvPicPr>
                    <p:cNvPr id="312" name="Ink 311">
                      <a:extLst>
                        <a:ext uri="{FF2B5EF4-FFF2-40B4-BE49-F238E27FC236}">
                          <a16:creationId xmlns:a16="http://schemas.microsoft.com/office/drawing/2014/main" id="{17DB75AB-8C79-F93C-33EF-E7C945883916}"/>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3" name="Ink 312">
                      <a:extLst>
                        <a:ext uri="{FF2B5EF4-FFF2-40B4-BE49-F238E27FC236}">
                          <a16:creationId xmlns:a16="http://schemas.microsoft.com/office/drawing/2014/main" id="{D5F74347-D3B3-24F4-88B4-389F178BEFA6}"/>
                        </a:ext>
                      </a:extLst>
                    </p14:cNvPr>
                    <p14:cNvContentPartPr/>
                    <p14:nvPr/>
                  </p14:nvContentPartPr>
                  <p14:xfrm>
                    <a:off x="2968201" y="2384772"/>
                    <a:ext cx="236520" cy="126720"/>
                  </p14:xfrm>
                </p:contentPart>
              </mc:Choice>
              <mc:Fallback xmlns="">
                <p:pic>
                  <p:nvPicPr>
                    <p:cNvPr id="313" name="Ink 312">
                      <a:extLst>
                        <a:ext uri="{FF2B5EF4-FFF2-40B4-BE49-F238E27FC236}">
                          <a16:creationId xmlns:a16="http://schemas.microsoft.com/office/drawing/2014/main" id="{D5F74347-D3B3-24F4-88B4-389F178BEFA6}"/>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4" name="Ink 313">
                      <a:extLst>
                        <a:ext uri="{FF2B5EF4-FFF2-40B4-BE49-F238E27FC236}">
                          <a16:creationId xmlns:a16="http://schemas.microsoft.com/office/drawing/2014/main" id="{40B668B1-6B1C-26B4-9386-012C6450F6F4}"/>
                        </a:ext>
                      </a:extLst>
                    </p14:cNvPr>
                    <p14:cNvContentPartPr/>
                    <p14:nvPr/>
                  </p14:nvContentPartPr>
                  <p14:xfrm>
                    <a:off x="2953441" y="2298012"/>
                    <a:ext cx="9360" cy="313920"/>
                  </p14:xfrm>
                </p:contentPart>
              </mc:Choice>
              <mc:Fallback xmlns="">
                <p:pic>
                  <p:nvPicPr>
                    <p:cNvPr id="314" name="Ink 313">
                      <a:extLst>
                        <a:ext uri="{FF2B5EF4-FFF2-40B4-BE49-F238E27FC236}">
                          <a16:creationId xmlns:a16="http://schemas.microsoft.com/office/drawing/2014/main" id="{40B668B1-6B1C-26B4-9386-012C6450F6F4}"/>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5" name="Ink 314">
                      <a:extLst>
                        <a:ext uri="{FF2B5EF4-FFF2-40B4-BE49-F238E27FC236}">
                          <a16:creationId xmlns:a16="http://schemas.microsoft.com/office/drawing/2014/main" id="{523D8B90-E1CD-7AFF-F4CE-4EC4F58A2798}"/>
                        </a:ext>
                      </a:extLst>
                    </p14:cNvPr>
                    <p14:cNvContentPartPr/>
                    <p14:nvPr/>
                  </p14:nvContentPartPr>
                  <p14:xfrm>
                    <a:off x="2895121" y="2606532"/>
                    <a:ext cx="60120" cy="5760"/>
                  </p14:xfrm>
                </p:contentPart>
              </mc:Choice>
              <mc:Fallback xmlns="">
                <p:pic>
                  <p:nvPicPr>
                    <p:cNvPr id="315" name="Ink 314">
                      <a:extLst>
                        <a:ext uri="{FF2B5EF4-FFF2-40B4-BE49-F238E27FC236}">
                          <a16:creationId xmlns:a16="http://schemas.microsoft.com/office/drawing/2014/main" id="{523D8B90-E1CD-7AFF-F4CE-4EC4F58A2798}"/>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6" name="Ink 315">
                      <a:extLst>
                        <a:ext uri="{FF2B5EF4-FFF2-40B4-BE49-F238E27FC236}">
                          <a16:creationId xmlns:a16="http://schemas.microsoft.com/office/drawing/2014/main" id="{612C6BE2-0C90-C72F-3633-14EAEC058711}"/>
                        </a:ext>
                      </a:extLst>
                    </p14:cNvPr>
                    <p14:cNvContentPartPr/>
                    <p14:nvPr/>
                  </p14:nvContentPartPr>
                  <p14:xfrm>
                    <a:off x="3195361" y="2445927"/>
                    <a:ext cx="9360" cy="313920"/>
                  </p14:xfrm>
                </p:contentPart>
              </mc:Choice>
              <mc:Fallback xmlns="">
                <p:pic>
                  <p:nvPicPr>
                    <p:cNvPr id="316" name="Ink 315">
                      <a:extLst>
                        <a:ext uri="{FF2B5EF4-FFF2-40B4-BE49-F238E27FC236}">
                          <a16:creationId xmlns:a16="http://schemas.microsoft.com/office/drawing/2014/main" id="{612C6BE2-0C90-C72F-3633-14EAEC058711}"/>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7" name="Ink 316">
                      <a:extLst>
                        <a:ext uri="{FF2B5EF4-FFF2-40B4-BE49-F238E27FC236}">
                          <a16:creationId xmlns:a16="http://schemas.microsoft.com/office/drawing/2014/main" id="{338CD746-F8E0-BC4A-219F-E62DAE535EC6}"/>
                        </a:ext>
                      </a:extLst>
                    </p14:cNvPr>
                    <p14:cNvContentPartPr/>
                    <p14:nvPr/>
                  </p14:nvContentPartPr>
                  <p14:xfrm>
                    <a:off x="3137041" y="2754447"/>
                    <a:ext cx="60120" cy="5760"/>
                  </p14:xfrm>
                </p:contentPart>
              </mc:Choice>
              <mc:Fallback xmlns="">
                <p:pic>
                  <p:nvPicPr>
                    <p:cNvPr id="317" name="Ink 316">
                      <a:extLst>
                        <a:ext uri="{FF2B5EF4-FFF2-40B4-BE49-F238E27FC236}">
                          <a16:creationId xmlns:a16="http://schemas.microsoft.com/office/drawing/2014/main" id="{338CD746-F8E0-BC4A-219F-E62DAE535EC6}"/>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298" name="Group 297">
                <a:extLst>
                  <a:ext uri="{FF2B5EF4-FFF2-40B4-BE49-F238E27FC236}">
                    <a16:creationId xmlns:a16="http://schemas.microsoft.com/office/drawing/2014/main" id="{F2CB0CB1-EEC0-658C-EAE4-17A6237A9905}"/>
                  </a:ext>
                </a:extLst>
              </p:cNvPr>
              <p:cNvGrpSpPr/>
              <p:nvPr/>
            </p:nvGrpSpPr>
            <p:grpSpPr>
              <a:xfrm>
                <a:off x="3624407" y="3640088"/>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13">
                  <p14:nvContentPartPr>
                    <p14:cNvPr id="306" name="Ink 305">
                      <a:extLst>
                        <a:ext uri="{FF2B5EF4-FFF2-40B4-BE49-F238E27FC236}">
                          <a16:creationId xmlns:a16="http://schemas.microsoft.com/office/drawing/2014/main" id="{4AD191B0-C444-A618-1890-448FB2CCC5FC}"/>
                        </a:ext>
                      </a:extLst>
                    </p14:cNvPr>
                    <p14:cNvContentPartPr/>
                    <p14:nvPr/>
                  </p14:nvContentPartPr>
                  <p14:xfrm>
                    <a:off x="2968201" y="2298012"/>
                    <a:ext cx="239040" cy="142920"/>
                  </p14:xfrm>
                </p:contentPart>
              </mc:Choice>
              <mc:Fallback xmlns="">
                <p:pic>
                  <p:nvPicPr>
                    <p:cNvPr id="306" name="Ink 305">
                      <a:extLst>
                        <a:ext uri="{FF2B5EF4-FFF2-40B4-BE49-F238E27FC236}">
                          <a16:creationId xmlns:a16="http://schemas.microsoft.com/office/drawing/2014/main" id="{4AD191B0-C444-A618-1890-448FB2CCC5FC}"/>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7" name="Ink 306">
                      <a:extLst>
                        <a:ext uri="{FF2B5EF4-FFF2-40B4-BE49-F238E27FC236}">
                          <a16:creationId xmlns:a16="http://schemas.microsoft.com/office/drawing/2014/main" id="{6B27B2DD-991E-AD05-650B-CB1D88E7E95E}"/>
                        </a:ext>
                      </a:extLst>
                    </p14:cNvPr>
                    <p14:cNvContentPartPr/>
                    <p14:nvPr/>
                  </p14:nvContentPartPr>
                  <p14:xfrm>
                    <a:off x="2968201" y="2384772"/>
                    <a:ext cx="236520" cy="126720"/>
                  </p14:xfrm>
                </p:contentPart>
              </mc:Choice>
              <mc:Fallback xmlns="">
                <p:pic>
                  <p:nvPicPr>
                    <p:cNvPr id="307" name="Ink 306">
                      <a:extLst>
                        <a:ext uri="{FF2B5EF4-FFF2-40B4-BE49-F238E27FC236}">
                          <a16:creationId xmlns:a16="http://schemas.microsoft.com/office/drawing/2014/main" id="{6B27B2DD-991E-AD05-650B-CB1D88E7E95E}"/>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8" name="Ink 307">
                      <a:extLst>
                        <a:ext uri="{FF2B5EF4-FFF2-40B4-BE49-F238E27FC236}">
                          <a16:creationId xmlns:a16="http://schemas.microsoft.com/office/drawing/2014/main" id="{15FB9C47-71FD-43F3-05C7-A8BC4AEEE470}"/>
                        </a:ext>
                      </a:extLst>
                    </p14:cNvPr>
                    <p14:cNvContentPartPr/>
                    <p14:nvPr/>
                  </p14:nvContentPartPr>
                  <p14:xfrm>
                    <a:off x="2953441" y="2298012"/>
                    <a:ext cx="9360" cy="313920"/>
                  </p14:xfrm>
                </p:contentPart>
              </mc:Choice>
              <mc:Fallback xmlns="">
                <p:pic>
                  <p:nvPicPr>
                    <p:cNvPr id="308" name="Ink 307">
                      <a:extLst>
                        <a:ext uri="{FF2B5EF4-FFF2-40B4-BE49-F238E27FC236}">
                          <a16:creationId xmlns:a16="http://schemas.microsoft.com/office/drawing/2014/main" id="{15FB9C47-71FD-43F3-05C7-A8BC4AEEE470}"/>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9" name="Ink 308">
                      <a:extLst>
                        <a:ext uri="{FF2B5EF4-FFF2-40B4-BE49-F238E27FC236}">
                          <a16:creationId xmlns:a16="http://schemas.microsoft.com/office/drawing/2014/main" id="{E0D0703C-43F7-900A-D299-064BAD921A0E}"/>
                        </a:ext>
                      </a:extLst>
                    </p14:cNvPr>
                    <p14:cNvContentPartPr/>
                    <p14:nvPr/>
                  </p14:nvContentPartPr>
                  <p14:xfrm>
                    <a:off x="2895121" y="2606532"/>
                    <a:ext cx="60120" cy="5760"/>
                  </p14:xfrm>
                </p:contentPart>
              </mc:Choice>
              <mc:Fallback xmlns="">
                <p:pic>
                  <p:nvPicPr>
                    <p:cNvPr id="309" name="Ink 308">
                      <a:extLst>
                        <a:ext uri="{FF2B5EF4-FFF2-40B4-BE49-F238E27FC236}">
                          <a16:creationId xmlns:a16="http://schemas.microsoft.com/office/drawing/2014/main" id="{E0D0703C-43F7-900A-D299-064BAD921A0E}"/>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0" name="Ink 309">
                      <a:extLst>
                        <a:ext uri="{FF2B5EF4-FFF2-40B4-BE49-F238E27FC236}">
                          <a16:creationId xmlns:a16="http://schemas.microsoft.com/office/drawing/2014/main" id="{578B031F-E774-25AD-0151-7A4BD38796F4}"/>
                        </a:ext>
                      </a:extLst>
                    </p14:cNvPr>
                    <p14:cNvContentPartPr/>
                    <p14:nvPr/>
                  </p14:nvContentPartPr>
                  <p14:xfrm>
                    <a:off x="3195361" y="2445927"/>
                    <a:ext cx="9360" cy="313920"/>
                  </p14:xfrm>
                </p:contentPart>
              </mc:Choice>
              <mc:Fallback xmlns="">
                <p:pic>
                  <p:nvPicPr>
                    <p:cNvPr id="310" name="Ink 309">
                      <a:extLst>
                        <a:ext uri="{FF2B5EF4-FFF2-40B4-BE49-F238E27FC236}">
                          <a16:creationId xmlns:a16="http://schemas.microsoft.com/office/drawing/2014/main" id="{578B031F-E774-25AD-0151-7A4BD38796F4}"/>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1" name="Ink 310">
                      <a:extLst>
                        <a:ext uri="{FF2B5EF4-FFF2-40B4-BE49-F238E27FC236}">
                          <a16:creationId xmlns:a16="http://schemas.microsoft.com/office/drawing/2014/main" id="{E4B69DD0-1E01-0787-78A8-5C03E4F10A45}"/>
                        </a:ext>
                      </a:extLst>
                    </p14:cNvPr>
                    <p14:cNvContentPartPr/>
                    <p14:nvPr/>
                  </p14:nvContentPartPr>
                  <p14:xfrm>
                    <a:off x="3137041" y="2754447"/>
                    <a:ext cx="60120" cy="5760"/>
                  </p14:xfrm>
                </p:contentPart>
              </mc:Choice>
              <mc:Fallback xmlns="">
                <p:pic>
                  <p:nvPicPr>
                    <p:cNvPr id="311" name="Ink 310">
                      <a:extLst>
                        <a:ext uri="{FF2B5EF4-FFF2-40B4-BE49-F238E27FC236}">
                          <a16:creationId xmlns:a16="http://schemas.microsoft.com/office/drawing/2014/main" id="{E4B69DD0-1E01-0787-78A8-5C03E4F10A45}"/>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299" name="Group 298">
                <a:extLst>
                  <a:ext uri="{FF2B5EF4-FFF2-40B4-BE49-F238E27FC236}">
                    <a16:creationId xmlns:a16="http://schemas.microsoft.com/office/drawing/2014/main" id="{F38CAC11-6C9D-4206-52E3-68114ED31BEC}"/>
                  </a:ext>
                </a:extLst>
              </p:cNvPr>
              <p:cNvGrpSpPr/>
              <p:nvPr/>
            </p:nvGrpSpPr>
            <p:grpSpPr>
              <a:xfrm>
                <a:off x="3876413" y="3797405"/>
                <a:ext cx="312120" cy="462195"/>
                <a:chOff x="2895121" y="2298012"/>
                <a:chExt cx="312120" cy="462195"/>
              </a:xfrm>
              <a:grpFill/>
            </p:grpSpPr>
            <mc:AlternateContent xmlns:mc="http://schemas.openxmlformats.org/markup-compatibility/2006" xmlns:p14="http://schemas.microsoft.com/office/powerpoint/2010/main">
              <mc:Choice Requires="p14">
                <p:contentPart p14:bwMode="auto" r:id="rId19">
                  <p14:nvContentPartPr>
                    <p14:cNvPr id="300" name="Ink 299">
                      <a:extLst>
                        <a:ext uri="{FF2B5EF4-FFF2-40B4-BE49-F238E27FC236}">
                          <a16:creationId xmlns:a16="http://schemas.microsoft.com/office/drawing/2014/main" id="{5035F4B7-89C1-A6E8-6671-97092B93382E}"/>
                        </a:ext>
                      </a:extLst>
                    </p14:cNvPr>
                    <p14:cNvContentPartPr/>
                    <p14:nvPr/>
                  </p14:nvContentPartPr>
                  <p14:xfrm>
                    <a:off x="2968201" y="2298012"/>
                    <a:ext cx="239040" cy="142920"/>
                  </p14:xfrm>
                </p:contentPart>
              </mc:Choice>
              <mc:Fallback xmlns="">
                <p:pic>
                  <p:nvPicPr>
                    <p:cNvPr id="300" name="Ink 299">
                      <a:extLst>
                        <a:ext uri="{FF2B5EF4-FFF2-40B4-BE49-F238E27FC236}">
                          <a16:creationId xmlns:a16="http://schemas.microsoft.com/office/drawing/2014/main" id="{5035F4B7-89C1-A6E8-6671-97092B93382E}"/>
                        </a:ext>
                      </a:extLst>
                    </p:cNvPr>
                    <p:cNvPicPr/>
                    <p:nvPr/>
                  </p:nvPicPr>
                  <p:blipFill>
                    <a:blip r:embed="rId20"/>
                    <a:stretch>
                      <a:fillRect/>
                    </a:stretch>
                  </p:blipFill>
                  <p:spPr>
                    <a:xfrm>
                      <a:off x="2963881" y="2293681"/>
                      <a:ext cx="247680"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1" name="Ink 300">
                      <a:extLst>
                        <a:ext uri="{FF2B5EF4-FFF2-40B4-BE49-F238E27FC236}">
                          <a16:creationId xmlns:a16="http://schemas.microsoft.com/office/drawing/2014/main" id="{7FD9D6E5-5338-C0DD-B0C8-BB1D973B44BD}"/>
                        </a:ext>
                      </a:extLst>
                    </p14:cNvPr>
                    <p14:cNvContentPartPr/>
                    <p14:nvPr/>
                  </p14:nvContentPartPr>
                  <p14:xfrm>
                    <a:off x="2968201" y="2384772"/>
                    <a:ext cx="236520" cy="126720"/>
                  </p14:xfrm>
                </p:contentPart>
              </mc:Choice>
              <mc:Fallback xmlns="">
                <p:pic>
                  <p:nvPicPr>
                    <p:cNvPr id="301" name="Ink 300">
                      <a:extLst>
                        <a:ext uri="{FF2B5EF4-FFF2-40B4-BE49-F238E27FC236}">
                          <a16:creationId xmlns:a16="http://schemas.microsoft.com/office/drawing/2014/main" id="{7FD9D6E5-5338-C0DD-B0C8-BB1D973B44BD}"/>
                        </a:ext>
                      </a:extLst>
                    </p:cNvPr>
                    <p:cNvPicPr/>
                    <p:nvPr/>
                  </p:nvPicPr>
                  <p:blipFill>
                    <a:blip r:embed="rId22"/>
                    <a:stretch>
                      <a:fillRect/>
                    </a:stretch>
                  </p:blipFill>
                  <p:spPr>
                    <a:xfrm>
                      <a:off x="2963881" y="2380452"/>
                      <a:ext cx="245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02" name="Ink 301">
                      <a:extLst>
                        <a:ext uri="{FF2B5EF4-FFF2-40B4-BE49-F238E27FC236}">
                          <a16:creationId xmlns:a16="http://schemas.microsoft.com/office/drawing/2014/main" id="{5BABCBD0-AF0E-790B-56BB-B2A4DB11E0D6}"/>
                        </a:ext>
                      </a:extLst>
                    </p14:cNvPr>
                    <p14:cNvContentPartPr/>
                    <p14:nvPr/>
                  </p14:nvContentPartPr>
                  <p14:xfrm>
                    <a:off x="2953441" y="2298012"/>
                    <a:ext cx="9360" cy="313920"/>
                  </p14:xfrm>
                </p:contentPart>
              </mc:Choice>
              <mc:Fallback xmlns="">
                <p:pic>
                  <p:nvPicPr>
                    <p:cNvPr id="302" name="Ink 301">
                      <a:extLst>
                        <a:ext uri="{FF2B5EF4-FFF2-40B4-BE49-F238E27FC236}">
                          <a16:creationId xmlns:a16="http://schemas.microsoft.com/office/drawing/2014/main" id="{5BABCBD0-AF0E-790B-56BB-B2A4DB11E0D6}"/>
                        </a:ext>
                      </a:extLst>
                    </p:cNvPr>
                    <p:cNvPicPr/>
                    <p:nvPr/>
                  </p:nvPicPr>
                  <p:blipFill>
                    <a:blip r:embed="rId8"/>
                    <a:stretch>
                      <a:fillRect/>
                    </a:stretch>
                  </p:blipFill>
                  <p:spPr>
                    <a:xfrm>
                      <a:off x="2948948" y="2293687"/>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3" name="Ink 302">
                      <a:extLst>
                        <a:ext uri="{FF2B5EF4-FFF2-40B4-BE49-F238E27FC236}">
                          <a16:creationId xmlns:a16="http://schemas.microsoft.com/office/drawing/2014/main" id="{6C298721-77C6-48CE-F689-EDA01176C059}"/>
                        </a:ext>
                      </a:extLst>
                    </p14:cNvPr>
                    <p14:cNvContentPartPr/>
                    <p14:nvPr/>
                  </p14:nvContentPartPr>
                  <p14:xfrm>
                    <a:off x="2895121" y="2606532"/>
                    <a:ext cx="60120" cy="5760"/>
                  </p14:xfrm>
                </p:contentPart>
              </mc:Choice>
              <mc:Fallback xmlns="">
                <p:pic>
                  <p:nvPicPr>
                    <p:cNvPr id="303" name="Ink 302">
                      <a:extLst>
                        <a:ext uri="{FF2B5EF4-FFF2-40B4-BE49-F238E27FC236}">
                          <a16:creationId xmlns:a16="http://schemas.microsoft.com/office/drawing/2014/main" id="{6C298721-77C6-48CE-F689-EDA01176C059}"/>
                        </a:ext>
                      </a:extLst>
                    </p:cNvPr>
                    <p:cNvPicPr/>
                    <p:nvPr/>
                  </p:nvPicPr>
                  <p:blipFill>
                    <a:blip r:embed="rId25"/>
                    <a:stretch>
                      <a:fillRect/>
                    </a:stretch>
                  </p:blipFill>
                  <p:spPr>
                    <a:xfrm>
                      <a:off x="2890801" y="2602212"/>
                      <a:ext cx="68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4" name="Ink 303">
                      <a:extLst>
                        <a:ext uri="{FF2B5EF4-FFF2-40B4-BE49-F238E27FC236}">
                          <a16:creationId xmlns:a16="http://schemas.microsoft.com/office/drawing/2014/main" id="{376FE360-FA47-7103-E5FF-BC87F1284878}"/>
                        </a:ext>
                      </a:extLst>
                    </p14:cNvPr>
                    <p14:cNvContentPartPr/>
                    <p14:nvPr/>
                  </p14:nvContentPartPr>
                  <p14:xfrm>
                    <a:off x="3195361" y="2445927"/>
                    <a:ext cx="9360" cy="313920"/>
                  </p14:xfrm>
                </p:contentPart>
              </mc:Choice>
              <mc:Fallback xmlns="">
                <p:pic>
                  <p:nvPicPr>
                    <p:cNvPr id="304" name="Ink 303">
                      <a:extLst>
                        <a:ext uri="{FF2B5EF4-FFF2-40B4-BE49-F238E27FC236}">
                          <a16:creationId xmlns:a16="http://schemas.microsoft.com/office/drawing/2014/main" id="{376FE360-FA47-7103-E5FF-BC87F1284878}"/>
                        </a:ext>
                      </a:extLst>
                    </p:cNvPr>
                    <p:cNvPicPr/>
                    <p:nvPr/>
                  </p:nvPicPr>
                  <p:blipFill>
                    <a:blip r:embed="rId8"/>
                    <a:stretch>
                      <a:fillRect/>
                    </a:stretch>
                  </p:blipFill>
                  <p:spPr>
                    <a:xfrm>
                      <a:off x="3190868" y="2441602"/>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5" name="Ink 304">
                      <a:extLst>
                        <a:ext uri="{FF2B5EF4-FFF2-40B4-BE49-F238E27FC236}">
                          <a16:creationId xmlns:a16="http://schemas.microsoft.com/office/drawing/2014/main" id="{855BBEB5-9EC1-8345-59D7-FFC748131D8D}"/>
                        </a:ext>
                      </a:extLst>
                    </p14:cNvPr>
                    <p14:cNvContentPartPr/>
                    <p14:nvPr/>
                  </p14:nvContentPartPr>
                  <p14:xfrm>
                    <a:off x="3137041" y="2754447"/>
                    <a:ext cx="60120" cy="5760"/>
                  </p14:xfrm>
                </p:contentPart>
              </mc:Choice>
              <mc:Fallback xmlns="">
                <p:pic>
                  <p:nvPicPr>
                    <p:cNvPr id="305" name="Ink 304">
                      <a:extLst>
                        <a:ext uri="{FF2B5EF4-FFF2-40B4-BE49-F238E27FC236}">
                          <a16:creationId xmlns:a16="http://schemas.microsoft.com/office/drawing/2014/main" id="{855BBEB5-9EC1-8345-59D7-FFC748131D8D}"/>
                        </a:ext>
                      </a:extLst>
                    </p:cNvPr>
                    <p:cNvPicPr/>
                    <p:nvPr/>
                  </p:nvPicPr>
                  <p:blipFill>
                    <a:blip r:embed="rId25"/>
                    <a:stretch>
                      <a:fillRect/>
                    </a:stretch>
                  </p:blipFill>
                  <p:spPr>
                    <a:xfrm>
                      <a:off x="3132721" y="2750127"/>
                      <a:ext cx="68760" cy="14400"/>
                    </a:xfrm>
                    <a:prstGeom prst="rect">
                      <a:avLst/>
                    </a:prstGeom>
                  </p:spPr>
                </p:pic>
              </mc:Fallback>
            </mc:AlternateContent>
          </p:grpSp>
        </p:grpSp>
        <p:sp>
          <p:nvSpPr>
            <p:cNvPr id="294" name="Parallelogram 293">
              <a:extLst>
                <a:ext uri="{FF2B5EF4-FFF2-40B4-BE49-F238E27FC236}">
                  <a16:creationId xmlns:a16="http://schemas.microsoft.com/office/drawing/2014/main" id="{E0CC3EF5-F081-192F-9B89-A594C6EE57B2}"/>
                </a:ext>
              </a:extLst>
            </p:cNvPr>
            <p:cNvSpPr/>
            <p:nvPr/>
          </p:nvSpPr>
          <p:spPr>
            <a:xfrm rot="1740000" flipH="1">
              <a:off x="5210897" y="3123361"/>
              <a:ext cx="263594"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Parallelogram 294">
              <a:extLst>
                <a:ext uri="{FF2B5EF4-FFF2-40B4-BE49-F238E27FC236}">
                  <a16:creationId xmlns:a16="http://schemas.microsoft.com/office/drawing/2014/main" id="{C2BFA7A0-5CF0-5E6F-3CCF-04302A2D4472}"/>
                </a:ext>
              </a:extLst>
            </p:cNvPr>
            <p:cNvSpPr/>
            <p:nvPr/>
          </p:nvSpPr>
          <p:spPr>
            <a:xfrm rot="1877503" flipH="1">
              <a:off x="4943253" y="2961601"/>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Parallelogram 295">
              <a:extLst>
                <a:ext uri="{FF2B5EF4-FFF2-40B4-BE49-F238E27FC236}">
                  <a16:creationId xmlns:a16="http://schemas.microsoft.com/office/drawing/2014/main" id="{412468FC-5519-B6C9-D6E6-DB55AFA2199D}"/>
                </a:ext>
              </a:extLst>
            </p:cNvPr>
            <p:cNvSpPr/>
            <p:nvPr/>
          </p:nvSpPr>
          <p:spPr>
            <a:xfrm rot="1877503" flipH="1">
              <a:off x="4688198" y="2797284"/>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343">
            <a:extLst>
              <a:ext uri="{FF2B5EF4-FFF2-40B4-BE49-F238E27FC236}">
                <a16:creationId xmlns:a16="http://schemas.microsoft.com/office/drawing/2014/main" id="{3690A25A-8C09-4520-6A14-7D2007AA0B49}"/>
              </a:ext>
            </a:extLst>
          </p:cNvPr>
          <p:cNvGrpSpPr/>
          <p:nvPr/>
        </p:nvGrpSpPr>
        <p:grpSpPr>
          <a:xfrm>
            <a:off x="2960295" y="3470990"/>
            <a:ext cx="828432" cy="782086"/>
            <a:chOff x="4645802" y="2712578"/>
            <a:chExt cx="828432" cy="782086"/>
          </a:xfrm>
        </p:grpSpPr>
        <p:grpSp>
          <p:nvGrpSpPr>
            <p:cNvPr id="345" name="Group 344">
              <a:extLst>
                <a:ext uri="{FF2B5EF4-FFF2-40B4-BE49-F238E27FC236}">
                  <a16:creationId xmlns:a16="http://schemas.microsoft.com/office/drawing/2014/main" id="{6512C364-86B2-3E58-3EF1-900E4C9AB6B1}"/>
                </a:ext>
              </a:extLst>
            </p:cNvPr>
            <p:cNvGrpSpPr/>
            <p:nvPr/>
          </p:nvGrpSpPr>
          <p:grpSpPr>
            <a:xfrm>
              <a:off x="4645802" y="2712578"/>
              <a:ext cx="813180" cy="782086"/>
              <a:chOff x="3375353" y="3477514"/>
              <a:chExt cx="813180" cy="782086"/>
            </a:xfrm>
            <a:solidFill>
              <a:schemeClr val="bg1"/>
            </a:solidFill>
          </p:grpSpPr>
          <p:grpSp>
            <p:nvGrpSpPr>
              <p:cNvPr id="349" name="Group 348">
                <a:extLst>
                  <a:ext uri="{FF2B5EF4-FFF2-40B4-BE49-F238E27FC236}">
                    <a16:creationId xmlns:a16="http://schemas.microsoft.com/office/drawing/2014/main" id="{2D1AE8F5-0385-90B2-58F3-7AAC185F8F89}"/>
                  </a:ext>
                </a:extLst>
              </p:cNvPr>
              <p:cNvGrpSpPr/>
              <p:nvPr/>
            </p:nvGrpSpPr>
            <p:grpSpPr>
              <a:xfrm>
                <a:off x="3375353" y="3477514"/>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28">
                  <p14:nvContentPartPr>
                    <p14:cNvPr id="364" name="Ink 363">
                      <a:extLst>
                        <a:ext uri="{FF2B5EF4-FFF2-40B4-BE49-F238E27FC236}">
                          <a16:creationId xmlns:a16="http://schemas.microsoft.com/office/drawing/2014/main" id="{9E10738B-01BF-403F-D2E8-D5CD577000AA}"/>
                        </a:ext>
                      </a:extLst>
                    </p14:cNvPr>
                    <p14:cNvContentPartPr/>
                    <p14:nvPr/>
                  </p14:nvContentPartPr>
                  <p14:xfrm>
                    <a:off x="2968201" y="2298012"/>
                    <a:ext cx="239040" cy="142920"/>
                  </p14:xfrm>
                </p:contentPart>
              </mc:Choice>
              <mc:Fallback xmlns="">
                <p:pic>
                  <p:nvPicPr>
                    <p:cNvPr id="364" name="Ink 363">
                      <a:extLst>
                        <a:ext uri="{FF2B5EF4-FFF2-40B4-BE49-F238E27FC236}">
                          <a16:creationId xmlns:a16="http://schemas.microsoft.com/office/drawing/2014/main" id="{9E10738B-01BF-403F-D2E8-D5CD577000AA}"/>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5" name="Ink 364">
                      <a:extLst>
                        <a:ext uri="{FF2B5EF4-FFF2-40B4-BE49-F238E27FC236}">
                          <a16:creationId xmlns:a16="http://schemas.microsoft.com/office/drawing/2014/main" id="{719626F8-2A67-E934-FD95-55B581251344}"/>
                        </a:ext>
                      </a:extLst>
                    </p14:cNvPr>
                    <p14:cNvContentPartPr/>
                    <p14:nvPr/>
                  </p14:nvContentPartPr>
                  <p14:xfrm>
                    <a:off x="2968201" y="2384772"/>
                    <a:ext cx="236520" cy="126720"/>
                  </p14:xfrm>
                </p:contentPart>
              </mc:Choice>
              <mc:Fallback xmlns="">
                <p:pic>
                  <p:nvPicPr>
                    <p:cNvPr id="365" name="Ink 364">
                      <a:extLst>
                        <a:ext uri="{FF2B5EF4-FFF2-40B4-BE49-F238E27FC236}">
                          <a16:creationId xmlns:a16="http://schemas.microsoft.com/office/drawing/2014/main" id="{719626F8-2A67-E934-FD95-55B581251344}"/>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66" name="Ink 365">
                      <a:extLst>
                        <a:ext uri="{FF2B5EF4-FFF2-40B4-BE49-F238E27FC236}">
                          <a16:creationId xmlns:a16="http://schemas.microsoft.com/office/drawing/2014/main" id="{68CB769C-2962-E044-451E-0FF94066EE49}"/>
                        </a:ext>
                      </a:extLst>
                    </p14:cNvPr>
                    <p14:cNvContentPartPr/>
                    <p14:nvPr/>
                  </p14:nvContentPartPr>
                  <p14:xfrm>
                    <a:off x="2953441" y="2298012"/>
                    <a:ext cx="9360" cy="313920"/>
                  </p14:xfrm>
                </p:contentPart>
              </mc:Choice>
              <mc:Fallback xmlns="">
                <p:pic>
                  <p:nvPicPr>
                    <p:cNvPr id="366" name="Ink 365">
                      <a:extLst>
                        <a:ext uri="{FF2B5EF4-FFF2-40B4-BE49-F238E27FC236}">
                          <a16:creationId xmlns:a16="http://schemas.microsoft.com/office/drawing/2014/main" id="{68CB769C-2962-E044-451E-0FF94066EE49}"/>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67" name="Ink 366">
                      <a:extLst>
                        <a:ext uri="{FF2B5EF4-FFF2-40B4-BE49-F238E27FC236}">
                          <a16:creationId xmlns:a16="http://schemas.microsoft.com/office/drawing/2014/main" id="{85B4E3D8-F736-C692-1B5A-CC3E18A387D6}"/>
                        </a:ext>
                      </a:extLst>
                    </p14:cNvPr>
                    <p14:cNvContentPartPr/>
                    <p14:nvPr/>
                  </p14:nvContentPartPr>
                  <p14:xfrm>
                    <a:off x="2895121" y="2606532"/>
                    <a:ext cx="60120" cy="5760"/>
                  </p14:xfrm>
                </p:contentPart>
              </mc:Choice>
              <mc:Fallback xmlns="">
                <p:pic>
                  <p:nvPicPr>
                    <p:cNvPr id="367" name="Ink 366">
                      <a:extLst>
                        <a:ext uri="{FF2B5EF4-FFF2-40B4-BE49-F238E27FC236}">
                          <a16:creationId xmlns:a16="http://schemas.microsoft.com/office/drawing/2014/main" id="{85B4E3D8-F736-C692-1B5A-CC3E18A387D6}"/>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68" name="Ink 367">
                      <a:extLst>
                        <a:ext uri="{FF2B5EF4-FFF2-40B4-BE49-F238E27FC236}">
                          <a16:creationId xmlns:a16="http://schemas.microsoft.com/office/drawing/2014/main" id="{2DF05377-2AF4-07DC-5BC5-29DCB75CE3CE}"/>
                        </a:ext>
                      </a:extLst>
                    </p14:cNvPr>
                    <p14:cNvContentPartPr/>
                    <p14:nvPr/>
                  </p14:nvContentPartPr>
                  <p14:xfrm>
                    <a:off x="3195361" y="2445927"/>
                    <a:ext cx="9360" cy="313920"/>
                  </p14:xfrm>
                </p:contentPart>
              </mc:Choice>
              <mc:Fallback xmlns="">
                <p:pic>
                  <p:nvPicPr>
                    <p:cNvPr id="368" name="Ink 367">
                      <a:extLst>
                        <a:ext uri="{FF2B5EF4-FFF2-40B4-BE49-F238E27FC236}">
                          <a16:creationId xmlns:a16="http://schemas.microsoft.com/office/drawing/2014/main" id="{2DF05377-2AF4-07DC-5BC5-29DCB75CE3CE}"/>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9" name="Ink 368">
                      <a:extLst>
                        <a:ext uri="{FF2B5EF4-FFF2-40B4-BE49-F238E27FC236}">
                          <a16:creationId xmlns:a16="http://schemas.microsoft.com/office/drawing/2014/main" id="{2783AF35-781C-581A-429F-4864093ABE5D}"/>
                        </a:ext>
                      </a:extLst>
                    </p14:cNvPr>
                    <p14:cNvContentPartPr/>
                    <p14:nvPr/>
                  </p14:nvContentPartPr>
                  <p14:xfrm>
                    <a:off x="3137041" y="2754447"/>
                    <a:ext cx="60120" cy="5760"/>
                  </p14:xfrm>
                </p:contentPart>
              </mc:Choice>
              <mc:Fallback xmlns="">
                <p:pic>
                  <p:nvPicPr>
                    <p:cNvPr id="369" name="Ink 368">
                      <a:extLst>
                        <a:ext uri="{FF2B5EF4-FFF2-40B4-BE49-F238E27FC236}">
                          <a16:creationId xmlns:a16="http://schemas.microsoft.com/office/drawing/2014/main" id="{2783AF35-781C-581A-429F-4864093ABE5D}"/>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350" name="Group 349">
                <a:extLst>
                  <a:ext uri="{FF2B5EF4-FFF2-40B4-BE49-F238E27FC236}">
                    <a16:creationId xmlns:a16="http://schemas.microsoft.com/office/drawing/2014/main" id="{8D06D38E-D2E5-394E-78F1-6D18415FDB6C}"/>
                  </a:ext>
                </a:extLst>
              </p:cNvPr>
              <p:cNvGrpSpPr/>
              <p:nvPr/>
            </p:nvGrpSpPr>
            <p:grpSpPr>
              <a:xfrm>
                <a:off x="3624407" y="3640088"/>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34">
                  <p14:nvContentPartPr>
                    <p14:cNvPr id="358" name="Ink 357">
                      <a:extLst>
                        <a:ext uri="{FF2B5EF4-FFF2-40B4-BE49-F238E27FC236}">
                          <a16:creationId xmlns:a16="http://schemas.microsoft.com/office/drawing/2014/main" id="{B29179A2-1E4C-9842-616A-924D2F8DC297}"/>
                        </a:ext>
                      </a:extLst>
                    </p14:cNvPr>
                    <p14:cNvContentPartPr/>
                    <p14:nvPr/>
                  </p14:nvContentPartPr>
                  <p14:xfrm>
                    <a:off x="2968201" y="2298012"/>
                    <a:ext cx="239040" cy="142920"/>
                  </p14:xfrm>
                </p:contentPart>
              </mc:Choice>
              <mc:Fallback xmlns="">
                <p:pic>
                  <p:nvPicPr>
                    <p:cNvPr id="358" name="Ink 357">
                      <a:extLst>
                        <a:ext uri="{FF2B5EF4-FFF2-40B4-BE49-F238E27FC236}">
                          <a16:creationId xmlns:a16="http://schemas.microsoft.com/office/drawing/2014/main" id="{B29179A2-1E4C-9842-616A-924D2F8DC297}"/>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9" name="Ink 358">
                      <a:extLst>
                        <a:ext uri="{FF2B5EF4-FFF2-40B4-BE49-F238E27FC236}">
                          <a16:creationId xmlns:a16="http://schemas.microsoft.com/office/drawing/2014/main" id="{CFBB1F6A-42E8-49A7-D394-709E25914CE9}"/>
                        </a:ext>
                      </a:extLst>
                    </p14:cNvPr>
                    <p14:cNvContentPartPr/>
                    <p14:nvPr/>
                  </p14:nvContentPartPr>
                  <p14:xfrm>
                    <a:off x="2968201" y="2384772"/>
                    <a:ext cx="236520" cy="126720"/>
                  </p14:xfrm>
                </p:contentPart>
              </mc:Choice>
              <mc:Fallback xmlns="">
                <p:pic>
                  <p:nvPicPr>
                    <p:cNvPr id="359" name="Ink 358">
                      <a:extLst>
                        <a:ext uri="{FF2B5EF4-FFF2-40B4-BE49-F238E27FC236}">
                          <a16:creationId xmlns:a16="http://schemas.microsoft.com/office/drawing/2014/main" id="{CFBB1F6A-42E8-49A7-D394-709E25914CE9}"/>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0" name="Ink 359">
                      <a:extLst>
                        <a:ext uri="{FF2B5EF4-FFF2-40B4-BE49-F238E27FC236}">
                          <a16:creationId xmlns:a16="http://schemas.microsoft.com/office/drawing/2014/main" id="{FAA0ADBE-B62F-5FFA-DCFB-42ED285962CD}"/>
                        </a:ext>
                      </a:extLst>
                    </p14:cNvPr>
                    <p14:cNvContentPartPr/>
                    <p14:nvPr/>
                  </p14:nvContentPartPr>
                  <p14:xfrm>
                    <a:off x="2953441" y="2298012"/>
                    <a:ext cx="9360" cy="313920"/>
                  </p14:xfrm>
                </p:contentPart>
              </mc:Choice>
              <mc:Fallback xmlns="">
                <p:pic>
                  <p:nvPicPr>
                    <p:cNvPr id="360" name="Ink 359">
                      <a:extLst>
                        <a:ext uri="{FF2B5EF4-FFF2-40B4-BE49-F238E27FC236}">
                          <a16:creationId xmlns:a16="http://schemas.microsoft.com/office/drawing/2014/main" id="{FAA0ADBE-B62F-5FFA-DCFB-42ED285962CD}"/>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1" name="Ink 360">
                      <a:extLst>
                        <a:ext uri="{FF2B5EF4-FFF2-40B4-BE49-F238E27FC236}">
                          <a16:creationId xmlns:a16="http://schemas.microsoft.com/office/drawing/2014/main" id="{F482FD4D-FEEB-E3E8-2B9E-0E2FD747C6B6}"/>
                        </a:ext>
                      </a:extLst>
                    </p14:cNvPr>
                    <p14:cNvContentPartPr/>
                    <p14:nvPr/>
                  </p14:nvContentPartPr>
                  <p14:xfrm>
                    <a:off x="2895121" y="2606532"/>
                    <a:ext cx="60120" cy="5760"/>
                  </p14:xfrm>
                </p:contentPart>
              </mc:Choice>
              <mc:Fallback xmlns="">
                <p:pic>
                  <p:nvPicPr>
                    <p:cNvPr id="361" name="Ink 360">
                      <a:extLst>
                        <a:ext uri="{FF2B5EF4-FFF2-40B4-BE49-F238E27FC236}">
                          <a16:creationId xmlns:a16="http://schemas.microsoft.com/office/drawing/2014/main" id="{F482FD4D-FEEB-E3E8-2B9E-0E2FD747C6B6}"/>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2" name="Ink 361">
                      <a:extLst>
                        <a:ext uri="{FF2B5EF4-FFF2-40B4-BE49-F238E27FC236}">
                          <a16:creationId xmlns:a16="http://schemas.microsoft.com/office/drawing/2014/main" id="{8C0517D9-A301-1FF6-A101-180C120FF4DA}"/>
                        </a:ext>
                      </a:extLst>
                    </p14:cNvPr>
                    <p14:cNvContentPartPr/>
                    <p14:nvPr/>
                  </p14:nvContentPartPr>
                  <p14:xfrm>
                    <a:off x="3195361" y="2445927"/>
                    <a:ext cx="9360" cy="313920"/>
                  </p14:xfrm>
                </p:contentPart>
              </mc:Choice>
              <mc:Fallback xmlns="">
                <p:pic>
                  <p:nvPicPr>
                    <p:cNvPr id="362" name="Ink 361">
                      <a:extLst>
                        <a:ext uri="{FF2B5EF4-FFF2-40B4-BE49-F238E27FC236}">
                          <a16:creationId xmlns:a16="http://schemas.microsoft.com/office/drawing/2014/main" id="{8C0517D9-A301-1FF6-A101-180C120FF4DA}"/>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3" name="Ink 362">
                      <a:extLst>
                        <a:ext uri="{FF2B5EF4-FFF2-40B4-BE49-F238E27FC236}">
                          <a16:creationId xmlns:a16="http://schemas.microsoft.com/office/drawing/2014/main" id="{437443A1-C16F-F95E-27D6-72EEA7B87663}"/>
                        </a:ext>
                      </a:extLst>
                    </p14:cNvPr>
                    <p14:cNvContentPartPr/>
                    <p14:nvPr/>
                  </p14:nvContentPartPr>
                  <p14:xfrm>
                    <a:off x="3137041" y="2754447"/>
                    <a:ext cx="60120" cy="5760"/>
                  </p14:xfrm>
                </p:contentPart>
              </mc:Choice>
              <mc:Fallback xmlns="">
                <p:pic>
                  <p:nvPicPr>
                    <p:cNvPr id="363" name="Ink 362">
                      <a:extLst>
                        <a:ext uri="{FF2B5EF4-FFF2-40B4-BE49-F238E27FC236}">
                          <a16:creationId xmlns:a16="http://schemas.microsoft.com/office/drawing/2014/main" id="{437443A1-C16F-F95E-27D6-72EEA7B87663}"/>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351" name="Group 350">
                <a:extLst>
                  <a:ext uri="{FF2B5EF4-FFF2-40B4-BE49-F238E27FC236}">
                    <a16:creationId xmlns:a16="http://schemas.microsoft.com/office/drawing/2014/main" id="{9BAA5C50-3A61-C68C-708B-CB1213DC245B}"/>
                  </a:ext>
                </a:extLst>
              </p:cNvPr>
              <p:cNvGrpSpPr/>
              <p:nvPr/>
            </p:nvGrpSpPr>
            <p:grpSpPr>
              <a:xfrm>
                <a:off x="3876413" y="3797405"/>
                <a:ext cx="312120" cy="462195"/>
                <a:chOff x="2895121" y="2298012"/>
                <a:chExt cx="312120" cy="462195"/>
              </a:xfrm>
              <a:grpFill/>
            </p:grpSpPr>
            <mc:AlternateContent xmlns:mc="http://schemas.openxmlformats.org/markup-compatibility/2006" xmlns:p14="http://schemas.microsoft.com/office/powerpoint/2010/main">
              <mc:Choice Requires="p14">
                <p:contentPart p14:bwMode="auto" r:id="rId40">
                  <p14:nvContentPartPr>
                    <p14:cNvPr id="352" name="Ink 351">
                      <a:extLst>
                        <a:ext uri="{FF2B5EF4-FFF2-40B4-BE49-F238E27FC236}">
                          <a16:creationId xmlns:a16="http://schemas.microsoft.com/office/drawing/2014/main" id="{9B0CEF25-0778-89C1-27F4-7EE1ED030D8E}"/>
                        </a:ext>
                      </a:extLst>
                    </p14:cNvPr>
                    <p14:cNvContentPartPr/>
                    <p14:nvPr/>
                  </p14:nvContentPartPr>
                  <p14:xfrm>
                    <a:off x="2968201" y="2298012"/>
                    <a:ext cx="239040" cy="142920"/>
                  </p14:xfrm>
                </p:contentPart>
              </mc:Choice>
              <mc:Fallback xmlns="">
                <p:pic>
                  <p:nvPicPr>
                    <p:cNvPr id="352" name="Ink 351">
                      <a:extLst>
                        <a:ext uri="{FF2B5EF4-FFF2-40B4-BE49-F238E27FC236}">
                          <a16:creationId xmlns:a16="http://schemas.microsoft.com/office/drawing/2014/main" id="{9B0CEF25-0778-89C1-27F4-7EE1ED030D8E}"/>
                        </a:ext>
                      </a:extLst>
                    </p:cNvPr>
                    <p:cNvPicPr/>
                    <p:nvPr/>
                  </p:nvPicPr>
                  <p:blipFill>
                    <a:blip r:embed="rId20"/>
                    <a:stretch>
                      <a:fillRect/>
                    </a:stretch>
                  </p:blipFill>
                  <p:spPr>
                    <a:xfrm>
                      <a:off x="2963881" y="2293681"/>
                      <a:ext cx="247680"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53" name="Ink 352">
                      <a:extLst>
                        <a:ext uri="{FF2B5EF4-FFF2-40B4-BE49-F238E27FC236}">
                          <a16:creationId xmlns:a16="http://schemas.microsoft.com/office/drawing/2014/main" id="{368A2871-10FE-786D-ED2B-42CEC36721BA}"/>
                        </a:ext>
                      </a:extLst>
                    </p14:cNvPr>
                    <p14:cNvContentPartPr/>
                    <p14:nvPr/>
                  </p14:nvContentPartPr>
                  <p14:xfrm>
                    <a:off x="2968201" y="2384772"/>
                    <a:ext cx="236520" cy="126720"/>
                  </p14:xfrm>
                </p:contentPart>
              </mc:Choice>
              <mc:Fallback xmlns="">
                <p:pic>
                  <p:nvPicPr>
                    <p:cNvPr id="353" name="Ink 352">
                      <a:extLst>
                        <a:ext uri="{FF2B5EF4-FFF2-40B4-BE49-F238E27FC236}">
                          <a16:creationId xmlns:a16="http://schemas.microsoft.com/office/drawing/2014/main" id="{368A2871-10FE-786D-ED2B-42CEC36721BA}"/>
                        </a:ext>
                      </a:extLst>
                    </p:cNvPr>
                    <p:cNvPicPr/>
                    <p:nvPr/>
                  </p:nvPicPr>
                  <p:blipFill>
                    <a:blip r:embed="rId22"/>
                    <a:stretch>
                      <a:fillRect/>
                    </a:stretch>
                  </p:blipFill>
                  <p:spPr>
                    <a:xfrm>
                      <a:off x="2963881" y="2380452"/>
                      <a:ext cx="245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4" name="Ink 353">
                      <a:extLst>
                        <a:ext uri="{FF2B5EF4-FFF2-40B4-BE49-F238E27FC236}">
                          <a16:creationId xmlns:a16="http://schemas.microsoft.com/office/drawing/2014/main" id="{E72D1890-D047-71EB-8FDD-8F0B5400A72E}"/>
                        </a:ext>
                      </a:extLst>
                    </p14:cNvPr>
                    <p14:cNvContentPartPr/>
                    <p14:nvPr/>
                  </p14:nvContentPartPr>
                  <p14:xfrm>
                    <a:off x="2953441" y="2298012"/>
                    <a:ext cx="9360" cy="313920"/>
                  </p14:xfrm>
                </p:contentPart>
              </mc:Choice>
              <mc:Fallback xmlns="">
                <p:pic>
                  <p:nvPicPr>
                    <p:cNvPr id="354" name="Ink 353">
                      <a:extLst>
                        <a:ext uri="{FF2B5EF4-FFF2-40B4-BE49-F238E27FC236}">
                          <a16:creationId xmlns:a16="http://schemas.microsoft.com/office/drawing/2014/main" id="{E72D1890-D047-71EB-8FDD-8F0B5400A72E}"/>
                        </a:ext>
                      </a:extLst>
                    </p:cNvPr>
                    <p:cNvPicPr/>
                    <p:nvPr/>
                  </p:nvPicPr>
                  <p:blipFill>
                    <a:blip r:embed="rId8"/>
                    <a:stretch>
                      <a:fillRect/>
                    </a:stretch>
                  </p:blipFill>
                  <p:spPr>
                    <a:xfrm>
                      <a:off x="2948948" y="2293687"/>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5" name="Ink 354">
                      <a:extLst>
                        <a:ext uri="{FF2B5EF4-FFF2-40B4-BE49-F238E27FC236}">
                          <a16:creationId xmlns:a16="http://schemas.microsoft.com/office/drawing/2014/main" id="{5AD0F54D-6A63-04F5-96F2-69E856396576}"/>
                        </a:ext>
                      </a:extLst>
                    </p14:cNvPr>
                    <p14:cNvContentPartPr/>
                    <p14:nvPr/>
                  </p14:nvContentPartPr>
                  <p14:xfrm>
                    <a:off x="2895121" y="2606532"/>
                    <a:ext cx="60120" cy="5760"/>
                  </p14:xfrm>
                </p:contentPart>
              </mc:Choice>
              <mc:Fallback xmlns="">
                <p:pic>
                  <p:nvPicPr>
                    <p:cNvPr id="355" name="Ink 354">
                      <a:extLst>
                        <a:ext uri="{FF2B5EF4-FFF2-40B4-BE49-F238E27FC236}">
                          <a16:creationId xmlns:a16="http://schemas.microsoft.com/office/drawing/2014/main" id="{5AD0F54D-6A63-04F5-96F2-69E856396576}"/>
                        </a:ext>
                      </a:extLst>
                    </p:cNvPr>
                    <p:cNvPicPr/>
                    <p:nvPr/>
                  </p:nvPicPr>
                  <p:blipFill>
                    <a:blip r:embed="rId25"/>
                    <a:stretch>
                      <a:fillRect/>
                    </a:stretch>
                  </p:blipFill>
                  <p:spPr>
                    <a:xfrm>
                      <a:off x="2890801" y="2602212"/>
                      <a:ext cx="68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6" name="Ink 355">
                      <a:extLst>
                        <a:ext uri="{FF2B5EF4-FFF2-40B4-BE49-F238E27FC236}">
                          <a16:creationId xmlns:a16="http://schemas.microsoft.com/office/drawing/2014/main" id="{0A620479-3E34-D461-2AC1-7DB28D9532D4}"/>
                        </a:ext>
                      </a:extLst>
                    </p14:cNvPr>
                    <p14:cNvContentPartPr/>
                    <p14:nvPr/>
                  </p14:nvContentPartPr>
                  <p14:xfrm>
                    <a:off x="3195361" y="2445927"/>
                    <a:ext cx="9360" cy="313920"/>
                  </p14:xfrm>
                </p:contentPart>
              </mc:Choice>
              <mc:Fallback xmlns="">
                <p:pic>
                  <p:nvPicPr>
                    <p:cNvPr id="356" name="Ink 355">
                      <a:extLst>
                        <a:ext uri="{FF2B5EF4-FFF2-40B4-BE49-F238E27FC236}">
                          <a16:creationId xmlns:a16="http://schemas.microsoft.com/office/drawing/2014/main" id="{0A620479-3E34-D461-2AC1-7DB28D9532D4}"/>
                        </a:ext>
                      </a:extLst>
                    </p:cNvPr>
                    <p:cNvPicPr/>
                    <p:nvPr/>
                  </p:nvPicPr>
                  <p:blipFill>
                    <a:blip r:embed="rId8"/>
                    <a:stretch>
                      <a:fillRect/>
                    </a:stretch>
                  </p:blipFill>
                  <p:spPr>
                    <a:xfrm>
                      <a:off x="3190868" y="2441602"/>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7" name="Ink 356">
                      <a:extLst>
                        <a:ext uri="{FF2B5EF4-FFF2-40B4-BE49-F238E27FC236}">
                          <a16:creationId xmlns:a16="http://schemas.microsoft.com/office/drawing/2014/main" id="{4CD037BE-5385-E8EB-18AC-CF50497ABE05}"/>
                        </a:ext>
                      </a:extLst>
                    </p14:cNvPr>
                    <p14:cNvContentPartPr/>
                    <p14:nvPr/>
                  </p14:nvContentPartPr>
                  <p14:xfrm>
                    <a:off x="3137041" y="2754447"/>
                    <a:ext cx="60120" cy="5760"/>
                  </p14:xfrm>
                </p:contentPart>
              </mc:Choice>
              <mc:Fallback xmlns="">
                <p:pic>
                  <p:nvPicPr>
                    <p:cNvPr id="357" name="Ink 356">
                      <a:extLst>
                        <a:ext uri="{FF2B5EF4-FFF2-40B4-BE49-F238E27FC236}">
                          <a16:creationId xmlns:a16="http://schemas.microsoft.com/office/drawing/2014/main" id="{4CD037BE-5385-E8EB-18AC-CF50497ABE05}"/>
                        </a:ext>
                      </a:extLst>
                    </p:cNvPr>
                    <p:cNvPicPr/>
                    <p:nvPr/>
                  </p:nvPicPr>
                  <p:blipFill>
                    <a:blip r:embed="rId25"/>
                    <a:stretch>
                      <a:fillRect/>
                    </a:stretch>
                  </p:blipFill>
                  <p:spPr>
                    <a:xfrm>
                      <a:off x="3132721" y="2750127"/>
                      <a:ext cx="68760" cy="14400"/>
                    </a:xfrm>
                    <a:prstGeom prst="rect">
                      <a:avLst/>
                    </a:prstGeom>
                  </p:spPr>
                </p:pic>
              </mc:Fallback>
            </mc:AlternateContent>
          </p:grpSp>
        </p:grpSp>
        <p:sp>
          <p:nvSpPr>
            <p:cNvPr id="346" name="Parallelogram 345">
              <a:extLst>
                <a:ext uri="{FF2B5EF4-FFF2-40B4-BE49-F238E27FC236}">
                  <a16:creationId xmlns:a16="http://schemas.microsoft.com/office/drawing/2014/main" id="{C3ED4579-DDA0-5462-D7B7-EF8F24540BCB}"/>
                </a:ext>
              </a:extLst>
            </p:cNvPr>
            <p:cNvSpPr/>
            <p:nvPr/>
          </p:nvSpPr>
          <p:spPr>
            <a:xfrm rot="1680000" flipH="1">
              <a:off x="5210640" y="3123583"/>
              <a:ext cx="263594"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Parallelogram 346">
              <a:extLst>
                <a:ext uri="{FF2B5EF4-FFF2-40B4-BE49-F238E27FC236}">
                  <a16:creationId xmlns:a16="http://schemas.microsoft.com/office/drawing/2014/main" id="{611FBD62-20DD-99F4-B5C9-9770180C77D7}"/>
                </a:ext>
              </a:extLst>
            </p:cNvPr>
            <p:cNvSpPr/>
            <p:nvPr/>
          </p:nvSpPr>
          <p:spPr>
            <a:xfrm rot="1877503" flipH="1">
              <a:off x="4943253" y="2961601"/>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Parallelogram 347">
              <a:extLst>
                <a:ext uri="{FF2B5EF4-FFF2-40B4-BE49-F238E27FC236}">
                  <a16:creationId xmlns:a16="http://schemas.microsoft.com/office/drawing/2014/main" id="{C0E10BE2-D692-A5E4-3D5A-28B3AD449EB3}"/>
                </a:ext>
              </a:extLst>
            </p:cNvPr>
            <p:cNvSpPr/>
            <p:nvPr/>
          </p:nvSpPr>
          <p:spPr>
            <a:xfrm rot="1877503" flipH="1">
              <a:off x="4688198" y="2797284"/>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369">
            <a:extLst>
              <a:ext uri="{FF2B5EF4-FFF2-40B4-BE49-F238E27FC236}">
                <a16:creationId xmlns:a16="http://schemas.microsoft.com/office/drawing/2014/main" id="{4D1769E3-0F29-C475-50B1-9E06AB145518}"/>
              </a:ext>
            </a:extLst>
          </p:cNvPr>
          <p:cNvGrpSpPr/>
          <p:nvPr/>
        </p:nvGrpSpPr>
        <p:grpSpPr>
          <a:xfrm>
            <a:off x="5591872" y="3469571"/>
            <a:ext cx="828689" cy="782086"/>
            <a:chOff x="4645802" y="2712578"/>
            <a:chExt cx="828689" cy="782086"/>
          </a:xfrm>
        </p:grpSpPr>
        <p:grpSp>
          <p:nvGrpSpPr>
            <p:cNvPr id="371" name="Group 370">
              <a:extLst>
                <a:ext uri="{FF2B5EF4-FFF2-40B4-BE49-F238E27FC236}">
                  <a16:creationId xmlns:a16="http://schemas.microsoft.com/office/drawing/2014/main" id="{CFB9A5D5-8E42-003A-326E-FBE7B29204C6}"/>
                </a:ext>
              </a:extLst>
            </p:cNvPr>
            <p:cNvGrpSpPr/>
            <p:nvPr/>
          </p:nvGrpSpPr>
          <p:grpSpPr>
            <a:xfrm>
              <a:off x="4645802" y="2712578"/>
              <a:ext cx="813180" cy="782086"/>
              <a:chOff x="3375353" y="3477514"/>
              <a:chExt cx="813180" cy="782086"/>
            </a:xfrm>
            <a:solidFill>
              <a:schemeClr val="bg1"/>
            </a:solidFill>
          </p:grpSpPr>
          <p:grpSp>
            <p:nvGrpSpPr>
              <p:cNvPr id="375" name="Group 374">
                <a:extLst>
                  <a:ext uri="{FF2B5EF4-FFF2-40B4-BE49-F238E27FC236}">
                    <a16:creationId xmlns:a16="http://schemas.microsoft.com/office/drawing/2014/main" id="{D13A3A25-1D25-A8B8-0FF9-7B69CE7272E5}"/>
                  </a:ext>
                </a:extLst>
              </p:cNvPr>
              <p:cNvGrpSpPr/>
              <p:nvPr/>
            </p:nvGrpSpPr>
            <p:grpSpPr>
              <a:xfrm>
                <a:off x="3375353" y="3477514"/>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46">
                  <p14:nvContentPartPr>
                    <p14:cNvPr id="390" name="Ink 389">
                      <a:extLst>
                        <a:ext uri="{FF2B5EF4-FFF2-40B4-BE49-F238E27FC236}">
                          <a16:creationId xmlns:a16="http://schemas.microsoft.com/office/drawing/2014/main" id="{78700F5D-2F83-D602-DE8C-CB67005D82C5}"/>
                        </a:ext>
                      </a:extLst>
                    </p14:cNvPr>
                    <p14:cNvContentPartPr/>
                    <p14:nvPr/>
                  </p14:nvContentPartPr>
                  <p14:xfrm>
                    <a:off x="2968201" y="2298012"/>
                    <a:ext cx="239040" cy="142920"/>
                  </p14:xfrm>
                </p:contentPart>
              </mc:Choice>
              <mc:Fallback xmlns="">
                <p:pic>
                  <p:nvPicPr>
                    <p:cNvPr id="390" name="Ink 389">
                      <a:extLst>
                        <a:ext uri="{FF2B5EF4-FFF2-40B4-BE49-F238E27FC236}">
                          <a16:creationId xmlns:a16="http://schemas.microsoft.com/office/drawing/2014/main" id="{78700F5D-2F83-D602-DE8C-CB67005D82C5}"/>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1" name="Ink 390">
                      <a:extLst>
                        <a:ext uri="{FF2B5EF4-FFF2-40B4-BE49-F238E27FC236}">
                          <a16:creationId xmlns:a16="http://schemas.microsoft.com/office/drawing/2014/main" id="{E61588F5-4DD3-EA11-9860-2C0CB438D83C}"/>
                        </a:ext>
                      </a:extLst>
                    </p14:cNvPr>
                    <p14:cNvContentPartPr/>
                    <p14:nvPr/>
                  </p14:nvContentPartPr>
                  <p14:xfrm>
                    <a:off x="2968201" y="2384772"/>
                    <a:ext cx="236520" cy="126720"/>
                  </p14:xfrm>
                </p:contentPart>
              </mc:Choice>
              <mc:Fallback xmlns="">
                <p:pic>
                  <p:nvPicPr>
                    <p:cNvPr id="391" name="Ink 390">
                      <a:extLst>
                        <a:ext uri="{FF2B5EF4-FFF2-40B4-BE49-F238E27FC236}">
                          <a16:creationId xmlns:a16="http://schemas.microsoft.com/office/drawing/2014/main" id="{E61588F5-4DD3-EA11-9860-2C0CB438D83C}"/>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2" name="Ink 391">
                      <a:extLst>
                        <a:ext uri="{FF2B5EF4-FFF2-40B4-BE49-F238E27FC236}">
                          <a16:creationId xmlns:a16="http://schemas.microsoft.com/office/drawing/2014/main" id="{DB33C68A-9DA3-C966-B1A0-C2C083C88DFF}"/>
                        </a:ext>
                      </a:extLst>
                    </p14:cNvPr>
                    <p14:cNvContentPartPr/>
                    <p14:nvPr/>
                  </p14:nvContentPartPr>
                  <p14:xfrm>
                    <a:off x="2953441" y="2298012"/>
                    <a:ext cx="9360" cy="313920"/>
                  </p14:xfrm>
                </p:contentPart>
              </mc:Choice>
              <mc:Fallback xmlns="">
                <p:pic>
                  <p:nvPicPr>
                    <p:cNvPr id="392" name="Ink 391">
                      <a:extLst>
                        <a:ext uri="{FF2B5EF4-FFF2-40B4-BE49-F238E27FC236}">
                          <a16:creationId xmlns:a16="http://schemas.microsoft.com/office/drawing/2014/main" id="{DB33C68A-9DA3-C966-B1A0-C2C083C88DFF}"/>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93" name="Ink 392">
                      <a:extLst>
                        <a:ext uri="{FF2B5EF4-FFF2-40B4-BE49-F238E27FC236}">
                          <a16:creationId xmlns:a16="http://schemas.microsoft.com/office/drawing/2014/main" id="{4F7190BE-2DF4-E99B-B3A7-3439BD7064D3}"/>
                        </a:ext>
                      </a:extLst>
                    </p14:cNvPr>
                    <p14:cNvContentPartPr/>
                    <p14:nvPr/>
                  </p14:nvContentPartPr>
                  <p14:xfrm>
                    <a:off x="2895121" y="2606532"/>
                    <a:ext cx="60120" cy="5760"/>
                  </p14:xfrm>
                </p:contentPart>
              </mc:Choice>
              <mc:Fallback xmlns="">
                <p:pic>
                  <p:nvPicPr>
                    <p:cNvPr id="393" name="Ink 392">
                      <a:extLst>
                        <a:ext uri="{FF2B5EF4-FFF2-40B4-BE49-F238E27FC236}">
                          <a16:creationId xmlns:a16="http://schemas.microsoft.com/office/drawing/2014/main" id="{4F7190BE-2DF4-E99B-B3A7-3439BD7064D3}"/>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4" name="Ink 393">
                      <a:extLst>
                        <a:ext uri="{FF2B5EF4-FFF2-40B4-BE49-F238E27FC236}">
                          <a16:creationId xmlns:a16="http://schemas.microsoft.com/office/drawing/2014/main" id="{38F4B546-57AB-E4F1-A326-0FFAD9478552}"/>
                        </a:ext>
                      </a:extLst>
                    </p14:cNvPr>
                    <p14:cNvContentPartPr/>
                    <p14:nvPr/>
                  </p14:nvContentPartPr>
                  <p14:xfrm>
                    <a:off x="3195361" y="2445927"/>
                    <a:ext cx="9360" cy="313920"/>
                  </p14:xfrm>
                </p:contentPart>
              </mc:Choice>
              <mc:Fallback xmlns="">
                <p:pic>
                  <p:nvPicPr>
                    <p:cNvPr id="394" name="Ink 393">
                      <a:extLst>
                        <a:ext uri="{FF2B5EF4-FFF2-40B4-BE49-F238E27FC236}">
                          <a16:creationId xmlns:a16="http://schemas.microsoft.com/office/drawing/2014/main" id="{38F4B546-57AB-E4F1-A326-0FFAD9478552}"/>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5" name="Ink 394">
                      <a:extLst>
                        <a:ext uri="{FF2B5EF4-FFF2-40B4-BE49-F238E27FC236}">
                          <a16:creationId xmlns:a16="http://schemas.microsoft.com/office/drawing/2014/main" id="{AF289CB3-735B-71C7-16B5-6DD4257922D6}"/>
                        </a:ext>
                      </a:extLst>
                    </p14:cNvPr>
                    <p14:cNvContentPartPr/>
                    <p14:nvPr/>
                  </p14:nvContentPartPr>
                  <p14:xfrm>
                    <a:off x="3137041" y="2754447"/>
                    <a:ext cx="60120" cy="5760"/>
                  </p14:xfrm>
                </p:contentPart>
              </mc:Choice>
              <mc:Fallback xmlns="">
                <p:pic>
                  <p:nvPicPr>
                    <p:cNvPr id="395" name="Ink 394">
                      <a:extLst>
                        <a:ext uri="{FF2B5EF4-FFF2-40B4-BE49-F238E27FC236}">
                          <a16:creationId xmlns:a16="http://schemas.microsoft.com/office/drawing/2014/main" id="{AF289CB3-735B-71C7-16B5-6DD4257922D6}"/>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376" name="Group 375">
                <a:extLst>
                  <a:ext uri="{FF2B5EF4-FFF2-40B4-BE49-F238E27FC236}">
                    <a16:creationId xmlns:a16="http://schemas.microsoft.com/office/drawing/2014/main" id="{46A3A225-BDB0-8E17-1FDF-5637DB0BBECE}"/>
                  </a:ext>
                </a:extLst>
              </p:cNvPr>
              <p:cNvGrpSpPr/>
              <p:nvPr/>
            </p:nvGrpSpPr>
            <p:grpSpPr>
              <a:xfrm>
                <a:off x="3624407" y="3640088"/>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52">
                  <p14:nvContentPartPr>
                    <p14:cNvPr id="384" name="Ink 383">
                      <a:extLst>
                        <a:ext uri="{FF2B5EF4-FFF2-40B4-BE49-F238E27FC236}">
                          <a16:creationId xmlns:a16="http://schemas.microsoft.com/office/drawing/2014/main" id="{68C6A598-8EBA-7071-EFCB-E199F3BA8FA2}"/>
                        </a:ext>
                      </a:extLst>
                    </p14:cNvPr>
                    <p14:cNvContentPartPr/>
                    <p14:nvPr/>
                  </p14:nvContentPartPr>
                  <p14:xfrm>
                    <a:off x="2968201" y="2298012"/>
                    <a:ext cx="239040" cy="142920"/>
                  </p14:xfrm>
                </p:contentPart>
              </mc:Choice>
              <mc:Fallback xmlns="">
                <p:pic>
                  <p:nvPicPr>
                    <p:cNvPr id="384" name="Ink 383">
                      <a:extLst>
                        <a:ext uri="{FF2B5EF4-FFF2-40B4-BE49-F238E27FC236}">
                          <a16:creationId xmlns:a16="http://schemas.microsoft.com/office/drawing/2014/main" id="{68C6A598-8EBA-7071-EFCB-E199F3BA8FA2}"/>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5" name="Ink 384">
                      <a:extLst>
                        <a:ext uri="{FF2B5EF4-FFF2-40B4-BE49-F238E27FC236}">
                          <a16:creationId xmlns:a16="http://schemas.microsoft.com/office/drawing/2014/main" id="{D9C5BF9E-D032-0EC4-590F-3B3AC7623BD2}"/>
                        </a:ext>
                      </a:extLst>
                    </p14:cNvPr>
                    <p14:cNvContentPartPr/>
                    <p14:nvPr/>
                  </p14:nvContentPartPr>
                  <p14:xfrm>
                    <a:off x="2968201" y="2384772"/>
                    <a:ext cx="236520" cy="126720"/>
                  </p14:xfrm>
                </p:contentPart>
              </mc:Choice>
              <mc:Fallback xmlns="">
                <p:pic>
                  <p:nvPicPr>
                    <p:cNvPr id="385" name="Ink 384">
                      <a:extLst>
                        <a:ext uri="{FF2B5EF4-FFF2-40B4-BE49-F238E27FC236}">
                          <a16:creationId xmlns:a16="http://schemas.microsoft.com/office/drawing/2014/main" id="{D9C5BF9E-D032-0EC4-590F-3B3AC7623BD2}"/>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6" name="Ink 385">
                      <a:extLst>
                        <a:ext uri="{FF2B5EF4-FFF2-40B4-BE49-F238E27FC236}">
                          <a16:creationId xmlns:a16="http://schemas.microsoft.com/office/drawing/2014/main" id="{4E2C01AE-52CE-5550-46BF-76E28BD4BC70}"/>
                        </a:ext>
                      </a:extLst>
                    </p14:cNvPr>
                    <p14:cNvContentPartPr/>
                    <p14:nvPr/>
                  </p14:nvContentPartPr>
                  <p14:xfrm>
                    <a:off x="2953441" y="2298012"/>
                    <a:ext cx="9360" cy="313920"/>
                  </p14:xfrm>
                </p:contentPart>
              </mc:Choice>
              <mc:Fallback xmlns="">
                <p:pic>
                  <p:nvPicPr>
                    <p:cNvPr id="386" name="Ink 385">
                      <a:extLst>
                        <a:ext uri="{FF2B5EF4-FFF2-40B4-BE49-F238E27FC236}">
                          <a16:creationId xmlns:a16="http://schemas.microsoft.com/office/drawing/2014/main" id="{4E2C01AE-52CE-5550-46BF-76E28BD4BC70}"/>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7" name="Ink 386">
                      <a:extLst>
                        <a:ext uri="{FF2B5EF4-FFF2-40B4-BE49-F238E27FC236}">
                          <a16:creationId xmlns:a16="http://schemas.microsoft.com/office/drawing/2014/main" id="{E12EA06A-0B0A-985D-E0C8-C6AFC3F32F85}"/>
                        </a:ext>
                      </a:extLst>
                    </p14:cNvPr>
                    <p14:cNvContentPartPr/>
                    <p14:nvPr/>
                  </p14:nvContentPartPr>
                  <p14:xfrm>
                    <a:off x="2895121" y="2606532"/>
                    <a:ext cx="60120" cy="5760"/>
                  </p14:xfrm>
                </p:contentPart>
              </mc:Choice>
              <mc:Fallback xmlns="">
                <p:pic>
                  <p:nvPicPr>
                    <p:cNvPr id="387" name="Ink 386">
                      <a:extLst>
                        <a:ext uri="{FF2B5EF4-FFF2-40B4-BE49-F238E27FC236}">
                          <a16:creationId xmlns:a16="http://schemas.microsoft.com/office/drawing/2014/main" id="{E12EA06A-0B0A-985D-E0C8-C6AFC3F32F85}"/>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8" name="Ink 387">
                      <a:extLst>
                        <a:ext uri="{FF2B5EF4-FFF2-40B4-BE49-F238E27FC236}">
                          <a16:creationId xmlns:a16="http://schemas.microsoft.com/office/drawing/2014/main" id="{18C989BA-9E7A-93A0-E78F-E4709226D0B2}"/>
                        </a:ext>
                      </a:extLst>
                    </p14:cNvPr>
                    <p14:cNvContentPartPr/>
                    <p14:nvPr/>
                  </p14:nvContentPartPr>
                  <p14:xfrm>
                    <a:off x="3195361" y="2445927"/>
                    <a:ext cx="9360" cy="313920"/>
                  </p14:xfrm>
                </p:contentPart>
              </mc:Choice>
              <mc:Fallback xmlns="">
                <p:pic>
                  <p:nvPicPr>
                    <p:cNvPr id="388" name="Ink 387">
                      <a:extLst>
                        <a:ext uri="{FF2B5EF4-FFF2-40B4-BE49-F238E27FC236}">
                          <a16:creationId xmlns:a16="http://schemas.microsoft.com/office/drawing/2014/main" id="{18C989BA-9E7A-93A0-E78F-E4709226D0B2}"/>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9" name="Ink 388">
                      <a:extLst>
                        <a:ext uri="{FF2B5EF4-FFF2-40B4-BE49-F238E27FC236}">
                          <a16:creationId xmlns:a16="http://schemas.microsoft.com/office/drawing/2014/main" id="{0093632E-2B2D-3131-8373-E4DD45B66635}"/>
                        </a:ext>
                      </a:extLst>
                    </p14:cNvPr>
                    <p14:cNvContentPartPr/>
                    <p14:nvPr/>
                  </p14:nvContentPartPr>
                  <p14:xfrm>
                    <a:off x="3137041" y="2754447"/>
                    <a:ext cx="60120" cy="5760"/>
                  </p14:xfrm>
                </p:contentPart>
              </mc:Choice>
              <mc:Fallback xmlns="">
                <p:pic>
                  <p:nvPicPr>
                    <p:cNvPr id="389" name="Ink 388">
                      <a:extLst>
                        <a:ext uri="{FF2B5EF4-FFF2-40B4-BE49-F238E27FC236}">
                          <a16:creationId xmlns:a16="http://schemas.microsoft.com/office/drawing/2014/main" id="{0093632E-2B2D-3131-8373-E4DD45B66635}"/>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377" name="Group 376">
                <a:extLst>
                  <a:ext uri="{FF2B5EF4-FFF2-40B4-BE49-F238E27FC236}">
                    <a16:creationId xmlns:a16="http://schemas.microsoft.com/office/drawing/2014/main" id="{B3EE65A9-866A-EC9A-6AD8-9069F7E34D6A}"/>
                  </a:ext>
                </a:extLst>
              </p:cNvPr>
              <p:cNvGrpSpPr/>
              <p:nvPr/>
            </p:nvGrpSpPr>
            <p:grpSpPr>
              <a:xfrm>
                <a:off x="3876413" y="3797405"/>
                <a:ext cx="312120" cy="462195"/>
                <a:chOff x="2895121" y="2298012"/>
                <a:chExt cx="312120" cy="462195"/>
              </a:xfrm>
              <a:grpFill/>
            </p:grpSpPr>
            <mc:AlternateContent xmlns:mc="http://schemas.openxmlformats.org/markup-compatibility/2006" xmlns:p14="http://schemas.microsoft.com/office/powerpoint/2010/main">
              <mc:Choice Requires="p14">
                <p:contentPart p14:bwMode="auto" r:id="rId58">
                  <p14:nvContentPartPr>
                    <p14:cNvPr id="378" name="Ink 377">
                      <a:extLst>
                        <a:ext uri="{FF2B5EF4-FFF2-40B4-BE49-F238E27FC236}">
                          <a16:creationId xmlns:a16="http://schemas.microsoft.com/office/drawing/2014/main" id="{887565CF-94B0-57ED-03ED-FEB70167F689}"/>
                        </a:ext>
                      </a:extLst>
                    </p14:cNvPr>
                    <p14:cNvContentPartPr/>
                    <p14:nvPr/>
                  </p14:nvContentPartPr>
                  <p14:xfrm>
                    <a:off x="2968201" y="2298012"/>
                    <a:ext cx="239040" cy="142920"/>
                  </p14:xfrm>
                </p:contentPart>
              </mc:Choice>
              <mc:Fallback xmlns="">
                <p:pic>
                  <p:nvPicPr>
                    <p:cNvPr id="378" name="Ink 377">
                      <a:extLst>
                        <a:ext uri="{FF2B5EF4-FFF2-40B4-BE49-F238E27FC236}">
                          <a16:creationId xmlns:a16="http://schemas.microsoft.com/office/drawing/2014/main" id="{887565CF-94B0-57ED-03ED-FEB70167F689}"/>
                        </a:ext>
                      </a:extLst>
                    </p:cNvPr>
                    <p:cNvPicPr/>
                    <p:nvPr/>
                  </p:nvPicPr>
                  <p:blipFill>
                    <a:blip r:embed="rId20"/>
                    <a:stretch>
                      <a:fillRect/>
                    </a:stretch>
                  </p:blipFill>
                  <p:spPr>
                    <a:xfrm>
                      <a:off x="2963881" y="2293681"/>
                      <a:ext cx="247680"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9" name="Ink 378">
                      <a:extLst>
                        <a:ext uri="{FF2B5EF4-FFF2-40B4-BE49-F238E27FC236}">
                          <a16:creationId xmlns:a16="http://schemas.microsoft.com/office/drawing/2014/main" id="{4B04D19B-91C2-368F-14D7-1F09C7CB14B6}"/>
                        </a:ext>
                      </a:extLst>
                    </p14:cNvPr>
                    <p14:cNvContentPartPr/>
                    <p14:nvPr/>
                  </p14:nvContentPartPr>
                  <p14:xfrm>
                    <a:off x="2968201" y="2384772"/>
                    <a:ext cx="236520" cy="126720"/>
                  </p14:xfrm>
                </p:contentPart>
              </mc:Choice>
              <mc:Fallback xmlns="">
                <p:pic>
                  <p:nvPicPr>
                    <p:cNvPr id="379" name="Ink 378">
                      <a:extLst>
                        <a:ext uri="{FF2B5EF4-FFF2-40B4-BE49-F238E27FC236}">
                          <a16:creationId xmlns:a16="http://schemas.microsoft.com/office/drawing/2014/main" id="{4B04D19B-91C2-368F-14D7-1F09C7CB14B6}"/>
                        </a:ext>
                      </a:extLst>
                    </p:cNvPr>
                    <p:cNvPicPr/>
                    <p:nvPr/>
                  </p:nvPicPr>
                  <p:blipFill>
                    <a:blip r:embed="rId22"/>
                    <a:stretch>
                      <a:fillRect/>
                    </a:stretch>
                  </p:blipFill>
                  <p:spPr>
                    <a:xfrm>
                      <a:off x="2963881" y="2380452"/>
                      <a:ext cx="245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0" name="Ink 379">
                      <a:extLst>
                        <a:ext uri="{FF2B5EF4-FFF2-40B4-BE49-F238E27FC236}">
                          <a16:creationId xmlns:a16="http://schemas.microsoft.com/office/drawing/2014/main" id="{BB467525-7FB3-B602-8D6D-5A041E720286}"/>
                        </a:ext>
                      </a:extLst>
                    </p14:cNvPr>
                    <p14:cNvContentPartPr/>
                    <p14:nvPr/>
                  </p14:nvContentPartPr>
                  <p14:xfrm>
                    <a:off x="2953441" y="2298012"/>
                    <a:ext cx="9360" cy="313920"/>
                  </p14:xfrm>
                </p:contentPart>
              </mc:Choice>
              <mc:Fallback xmlns="">
                <p:pic>
                  <p:nvPicPr>
                    <p:cNvPr id="380" name="Ink 379">
                      <a:extLst>
                        <a:ext uri="{FF2B5EF4-FFF2-40B4-BE49-F238E27FC236}">
                          <a16:creationId xmlns:a16="http://schemas.microsoft.com/office/drawing/2014/main" id="{BB467525-7FB3-B602-8D6D-5A041E720286}"/>
                        </a:ext>
                      </a:extLst>
                    </p:cNvPr>
                    <p:cNvPicPr/>
                    <p:nvPr/>
                  </p:nvPicPr>
                  <p:blipFill>
                    <a:blip r:embed="rId8"/>
                    <a:stretch>
                      <a:fillRect/>
                    </a:stretch>
                  </p:blipFill>
                  <p:spPr>
                    <a:xfrm>
                      <a:off x="2948948" y="2293687"/>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1" name="Ink 380">
                      <a:extLst>
                        <a:ext uri="{FF2B5EF4-FFF2-40B4-BE49-F238E27FC236}">
                          <a16:creationId xmlns:a16="http://schemas.microsoft.com/office/drawing/2014/main" id="{3B091E03-14B8-59F5-86FE-ECF80701FC05}"/>
                        </a:ext>
                      </a:extLst>
                    </p14:cNvPr>
                    <p14:cNvContentPartPr/>
                    <p14:nvPr/>
                  </p14:nvContentPartPr>
                  <p14:xfrm>
                    <a:off x="2895121" y="2606532"/>
                    <a:ext cx="60120" cy="5760"/>
                  </p14:xfrm>
                </p:contentPart>
              </mc:Choice>
              <mc:Fallback xmlns="">
                <p:pic>
                  <p:nvPicPr>
                    <p:cNvPr id="381" name="Ink 380">
                      <a:extLst>
                        <a:ext uri="{FF2B5EF4-FFF2-40B4-BE49-F238E27FC236}">
                          <a16:creationId xmlns:a16="http://schemas.microsoft.com/office/drawing/2014/main" id="{3B091E03-14B8-59F5-86FE-ECF80701FC05}"/>
                        </a:ext>
                      </a:extLst>
                    </p:cNvPr>
                    <p:cNvPicPr/>
                    <p:nvPr/>
                  </p:nvPicPr>
                  <p:blipFill>
                    <a:blip r:embed="rId25"/>
                    <a:stretch>
                      <a:fillRect/>
                    </a:stretch>
                  </p:blipFill>
                  <p:spPr>
                    <a:xfrm>
                      <a:off x="2890801" y="2602212"/>
                      <a:ext cx="68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2" name="Ink 381">
                      <a:extLst>
                        <a:ext uri="{FF2B5EF4-FFF2-40B4-BE49-F238E27FC236}">
                          <a16:creationId xmlns:a16="http://schemas.microsoft.com/office/drawing/2014/main" id="{EFDCDAF9-4640-E274-28D5-A2D63919FFDD}"/>
                        </a:ext>
                      </a:extLst>
                    </p14:cNvPr>
                    <p14:cNvContentPartPr/>
                    <p14:nvPr/>
                  </p14:nvContentPartPr>
                  <p14:xfrm>
                    <a:off x="3195361" y="2445927"/>
                    <a:ext cx="9360" cy="313920"/>
                  </p14:xfrm>
                </p:contentPart>
              </mc:Choice>
              <mc:Fallback xmlns="">
                <p:pic>
                  <p:nvPicPr>
                    <p:cNvPr id="382" name="Ink 381">
                      <a:extLst>
                        <a:ext uri="{FF2B5EF4-FFF2-40B4-BE49-F238E27FC236}">
                          <a16:creationId xmlns:a16="http://schemas.microsoft.com/office/drawing/2014/main" id="{EFDCDAF9-4640-E274-28D5-A2D63919FFDD}"/>
                        </a:ext>
                      </a:extLst>
                    </p:cNvPr>
                    <p:cNvPicPr/>
                    <p:nvPr/>
                  </p:nvPicPr>
                  <p:blipFill>
                    <a:blip r:embed="rId8"/>
                    <a:stretch>
                      <a:fillRect/>
                    </a:stretch>
                  </p:blipFill>
                  <p:spPr>
                    <a:xfrm>
                      <a:off x="3190868" y="2441602"/>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3" name="Ink 382">
                      <a:extLst>
                        <a:ext uri="{FF2B5EF4-FFF2-40B4-BE49-F238E27FC236}">
                          <a16:creationId xmlns:a16="http://schemas.microsoft.com/office/drawing/2014/main" id="{C863F0E4-3FB3-26D2-FDCD-4AC16CF66DDC}"/>
                        </a:ext>
                      </a:extLst>
                    </p14:cNvPr>
                    <p14:cNvContentPartPr/>
                    <p14:nvPr/>
                  </p14:nvContentPartPr>
                  <p14:xfrm>
                    <a:off x="3137041" y="2754447"/>
                    <a:ext cx="60120" cy="5760"/>
                  </p14:xfrm>
                </p:contentPart>
              </mc:Choice>
              <mc:Fallback xmlns="">
                <p:pic>
                  <p:nvPicPr>
                    <p:cNvPr id="383" name="Ink 382">
                      <a:extLst>
                        <a:ext uri="{FF2B5EF4-FFF2-40B4-BE49-F238E27FC236}">
                          <a16:creationId xmlns:a16="http://schemas.microsoft.com/office/drawing/2014/main" id="{C863F0E4-3FB3-26D2-FDCD-4AC16CF66DDC}"/>
                        </a:ext>
                      </a:extLst>
                    </p:cNvPr>
                    <p:cNvPicPr/>
                    <p:nvPr/>
                  </p:nvPicPr>
                  <p:blipFill>
                    <a:blip r:embed="rId25"/>
                    <a:stretch>
                      <a:fillRect/>
                    </a:stretch>
                  </p:blipFill>
                  <p:spPr>
                    <a:xfrm>
                      <a:off x="3132721" y="2750127"/>
                      <a:ext cx="68760" cy="14400"/>
                    </a:xfrm>
                    <a:prstGeom prst="rect">
                      <a:avLst/>
                    </a:prstGeom>
                  </p:spPr>
                </p:pic>
              </mc:Fallback>
            </mc:AlternateContent>
          </p:grpSp>
        </p:grpSp>
        <p:sp>
          <p:nvSpPr>
            <p:cNvPr id="372" name="Parallelogram 371">
              <a:extLst>
                <a:ext uri="{FF2B5EF4-FFF2-40B4-BE49-F238E27FC236}">
                  <a16:creationId xmlns:a16="http://schemas.microsoft.com/office/drawing/2014/main" id="{FBA55AE5-9CC7-E941-F5B5-CB209A2612E3}"/>
                </a:ext>
              </a:extLst>
            </p:cNvPr>
            <p:cNvSpPr/>
            <p:nvPr/>
          </p:nvSpPr>
          <p:spPr>
            <a:xfrm rot="1740000" flipH="1">
              <a:off x="5210897" y="3123361"/>
              <a:ext cx="263594"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Parallelogram 372">
              <a:extLst>
                <a:ext uri="{FF2B5EF4-FFF2-40B4-BE49-F238E27FC236}">
                  <a16:creationId xmlns:a16="http://schemas.microsoft.com/office/drawing/2014/main" id="{B7FCFC78-FAF1-9CA4-8AEF-7CAD496845E7}"/>
                </a:ext>
              </a:extLst>
            </p:cNvPr>
            <p:cNvSpPr/>
            <p:nvPr/>
          </p:nvSpPr>
          <p:spPr>
            <a:xfrm rot="1877503" flipH="1">
              <a:off x="4940755" y="2964099"/>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Parallelogram 373">
              <a:extLst>
                <a:ext uri="{FF2B5EF4-FFF2-40B4-BE49-F238E27FC236}">
                  <a16:creationId xmlns:a16="http://schemas.microsoft.com/office/drawing/2014/main" id="{D6325900-06A0-292E-042D-EE97FFEFE5E4}"/>
                </a:ext>
              </a:extLst>
            </p:cNvPr>
            <p:cNvSpPr/>
            <p:nvPr/>
          </p:nvSpPr>
          <p:spPr>
            <a:xfrm rot="1877503" flipH="1">
              <a:off x="4688198" y="2797284"/>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395">
            <a:extLst>
              <a:ext uri="{FF2B5EF4-FFF2-40B4-BE49-F238E27FC236}">
                <a16:creationId xmlns:a16="http://schemas.microsoft.com/office/drawing/2014/main" id="{0937B1CC-3D8B-41B6-C362-3CBD0476BE63}"/>
              </a:ext>
            </a:extLst>
          </p:cNvPr>
          <p:cNvGrpSpPr/>
          <p:nvPr/>
        </p:nvGrpSpPr>
        <p:grpSpPr>
          <a:xfrm>
            <a:off x="8035363" y="2623789"/>
            <a:ext cx="523786" cy="552796"/>
            <a:chOff x="1143224" y="1709675"/>
            <a:chExt cx="2056700" cy="2170613"/>
          </a:xfrm>
        </p:grpSpPr>
        <p:pic>
          <p:nvPicPr>
            <p:cNvPr id="397" name="Google Shape;333;p31">
              <a:extLst>
                <a:ext uri="{FF2B5EF4-FFF2-40B4-BE49-F238E27FC236}">
                  <a16:creationId xmlns:a16="http://schemas.microsoft.com/office/drawing/2014/main" id="{88D4B84F-17D7-6769-D4DD-0CAFABF965BE}"/>
                </a:ext>
              </a:extLst>
            </p:cNvPr>
            <p:cNvPicPr preferRelativeResize="0"/>
            <p:nvPr/>
          </p:nvPicPr>
          <p:blipFill>
            <a:blip r:embed="rId64">
              <a:alphaModFix/>
            </a:blip>
            <a:stretch>
              <a:fillRect/>
            </a:stretch>
          </p:blipFill>
          <p:spPr>
            <a:xfrm>
              <a:off x="1143224" y="3060388"/>
              <a:ext cx="2056700" cy="819900"/>
            </a:xfrm>
            <a:prstGeom prst="rect">
              <a:avLst/>
            </a:prstGeom>
            <a:noFill/>
            <a:ln>
              <a:noFill/>
            </a:ln>
          </p:spPr>
        </p:pic>
        <p:pic>
          <p:nvPicPr>
            <p:cNvPr id="398" name="Google Shape;334;p31">
              <a:extLst>
                <a:ext uri="{FF2B5EF4-FFF2-40B4-BE49-F238E27FC236}">
                  <a16:creationId xmlns:a16="http://schemas.microsoft.com/office/drawing/2014/main" id="{B9797ECC-D5E9-8FCB-0C0D-AD2482FA1225}"/>
                </a:ext>
              </a:extLst>
            </p:cNvPr>
            <p:cNvPicPr preferRelativeResize="0"/>
            <p:nvPr/>
          </p:nvPicPr>
          <p:blipFill>
            <a:blip r:embed="rId65">
              <a:alphaModFix/>
            </a:blip>
            <a:stretch>
              <a:fillRect/>
            </a:stretch>
          </p:blipFill>
          <p:spPr>
            <a:xfrm>
              <a:off x="1466350" y="1709675"/>
              <a:ext cx="1338399" cy="1338399"/>
            </a:xfrm>
            <a:prstGeom prst="rect">
              <a:avLst/>
            </a:prstGeom>
            <a:noFill/>
            <a:ln>
              <a:noFill/>
            </a:ln>
          </p:spPr>
        </p:pic>
      </p:grpSp>
      <p:pic>
        <p:nvPicPr>
          <p:cNvPr id="399" name="Graphic 398">
            <a:extLst>
              <a:ext uri="{FF2B5EF4-FFF2-40B4-BE49-F238E27FC236}">
                <a16:creationId xmlns:a16="http://schemas.microsoft.com/office/drawing/2014/main" id="{18DB8A86-A336-8FED-A992-985DC6C7E99E}"/>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6972939" y="4322475"/>
            <a:ext cx="586842" cy="402010"/>
          </a:xfrm>
          <a:prstGeom prst="rect">
            <a:avLst/>
          </a:prstGeom>
        </p:spPr>
      </p:pic>
      <p:grpSp>
        <p:nvGrpSpPr>
          <p:cNvPr id="148" name="Group 147">
            <a:extLst>
              <a:ext uri="{FF2B5EF4-FFF2-40B4-BE49-F238E27FC236}">
                <a16:creationId xmlns:a16="http://schemas.microsoft.com/office/drawing/2014/main" id="{028E6378-FA12-3B84-1B0E-21C32BD65A2B}"/>
              </a:ext>
            </a:extLst>
          </p:cNvPr>
          <p:cNvGrpSpPr/>
          <p:nvPr/>
        </p:nvGrpSpPr>
        <p:grpSpPr>
          <a:xfrm>
            <a:off x="3663636" y="3004752"/>
            <a:ext cx="2090502" cy="609181"/>
            <a:chOff x="3663636" y="3004752"/>
            <a:chExt cx="2090502" cy="609181"/>
          </a:xfrm>
        </p:grpSpPr>
        <p:sp>
          <p:nvSpPr>
            <p:cNvPr id="406" name="TextBox 405">
              <a:extLst>
                <a:ext uri="{FF2B5EF4-FFF2-40B4-BE49-F238E27FC236}">
                  <a16:creationId xmlns:a16="http://schemas.microsoft.com/office/drawing/2014/main" id="{4EF1052E-9994-E2EE-1C4A-0B274182CC6E}"/>
                </a:ext>
              </a:extLst>
            </p:cNvPr>
            <p:cNvSpPr txBox="1"/>
            <p:nvPr/>
          </p:nvSpPr>
          <p:spPr>
            <a:xfrm>
              <a:off x="3663636" y="3004752"/>
              <a:ext cx="2090502" cy="369332"/>
            </a:xfrm>
            <a:prstGeom prst="rect">
              <a:avLst/>
            </a:prstGeom>
            <a:noFill/>
          </p:spPr>
          <p:txBody>
            <a:bodyPr wrap="square" rtlCol="0">
              <a:spAutoFit/>
            </a:bodyPr>
            <a:lstStyle/>
            <a:p>
              <a:r>
                <a:rPr lang="en-US" dirty="0">
                  <a:latin typeface="The Hand Black" panose="03070902030502020204" pitchFamily="66" charset="0"/>
                </a:rPr>
                <a:t>PASSWORD-BASED SECURITY</a:t>
              </a:r>
            </a:p>
          </p:txBody>
        </p:sp>
        <mc:AlternateContent xmlns:mc="http://schemas.openxmlformats.org/markup-compatibility/2006" xmlns:p14="http://schemas.microsoft.com/office/powerpoint/2010/main">
          <mc:Choice Requires="p14">
            <p:contentPart p14:bwMode="auto" r:id="rId68">
              <p14:nvContentPartPr>
                <p14:cNvPr id="407" name="Ink 406">
                  <a:extLst>
                    <a:ext uri="{FF2B5EF4-FFF2-40B4-BE49-F238E27FC236}">
                      <a16:creationId xmlns:a16="http://schemas.microsoft.com/office/drawing/2014/main" id="{C80DA236-6941-B1B5-6A16-9B8C9B7048AC}"/>
                    </a:ext>
                  </a:extLst>
                </p14:cNvPr>
                <p14:cNvContentPartPr/>
                <p14:nvPr/>
              </p14:nvContentPartPr>
              <p14:xfrm>
                <a:off x="4698138" y="3325213"/>
                <a:ext cx="44640" cy="288720"/>
              </p14:xfrm>
            </p:contentPart>
          </mc:Choice>
          <mc:Fallback xmlns="">
            <p:pic>
              <p:nvPicPr>
                <p:cNvPr id="407" name="Ink 406">
                  <a:extLst>
                    <a:ext uri="{FF2B5EF4-FFF2-40B4-BE49-F238E27FC236}">
                      <a16:creationId xmlns:a16="http://schemas.microsoft.com/office/drawing/2014/main" id="{C80DA236-6941-B1B5-6A16-9B8C9B7048AC}"/>
                    </a:ext>
                  </a:extLst>
                </p:cNvPr>
                <p:cNvPicPr/>
                <p:nvPr/>
              </p:nvPicPr>
              <p:blipFill>
                <a:blip r:embed="rId72"/>
                <a:stretch>
                  <a:fillRect/>
                </a:stretch>
              </p:blipFill>
              <p:spPr>
                <a:xfrm>
                  <a:off x="4693818" y="3320888"/>
                  <a:ext cx="53280" cy="297371"/>
                </a:xfrm>
                <a:prstGeom prst="rect">
                  <a:avLst/>
                </a:prstGeom>
              </p:spPr>
            </p:pic>
          </mc:Fallback>
        </mc:AlternateContent>
      </p:grpSp>
      <p:grpSp>
        <p:nvGrpSpPr>
          <p:cNvPr id="149" name="Group 148">
            <a:extLst>
              <a:ext uri="{FF2B5EF4-FFF2-40B4-BE49-F238E27FC236}">
                <a16:creationId xmlns:a16="http://schemas.microsoft.com/office/drawing/2014/main" id="{5B71B0DD-F686-1C40-6E10-EE2C4B31A6DC}"/>
              </a:ext>
            </a:extLst>
          </p:cNvPr>
          <p:cNvGrpSpPr/>
          <p:nvPr/>
        </p:nvGrpSpPr>
        <p:grpSpPr>
          <a:xfrm>
            <a:off x="5368692" y="2727909"/>
            <a:ext cx="1729934" cy="677222"/>
            <a:chOff x="5368692" y="2727909"/>
            <a:chExt cx="1729934" cy="677222"/>
          </a:xfrm>
        </p:grpSpPr>
        <p:sp>
          <p:nvSpPr>
            <p:cNvPr id="405" name="TextBox 404">
              <a:extLst>
                <a:ext uri="{FF2B5EF4-FFF2-40B4-BE49-F238E27FC236}">
                  <a16:creationId xmlns:a16="http://schemas.microsoft.com/office/drawing/2014/main" id="{2E5B27BF-79A1-C2E7-A5F5-582D7EF113A6}"/>
                </a:ext>
              </a:extLst>
            </p:cNvPr>
            <p:cNvSpPr txBox="1"/>
            <p:nvPr/>
          </p:nvSpPr>
          <p:spPr>
            <a:xfrm>
              <a:off x="5368692" y="2727909"/>
              <a:ext cx="1729934" cy="369332"/>
            </a:xfrm>
            <a:prstGeom prst="rect">
              <a:avLst/>
            </a:prstGeom>
            <a:noFill/>
          </p:spPr>
          <p:txBody>
            <a:bodyPr wrap="square" rtlCol="0">
              <a:spAutoFit/>
            </a:bodyPr>
            <a:lstStyle/>
            <a:p>
              <a:r>
                <a:rPr lang="en-US" dirty="0">
                  <a:latin typeface="The Hand Black" panose="03070902030502020204" pitchFamily="66" charset="0"/>
                </a:rPr>
                <a:t>FILE SHARING</a:t>
              </a:r>
            </a:p>
          </p:txBody>
        </p:sp>
        <mc:AlternateContent xmlns:mc="http://schemas.openxmlformats.org/markup-compatibility/2006" xmlns:p14="http://schemas.microsoft.com/office/powerpoint/2010/main">
          <mc:Choice Requires="p14">
            <p:contentPart p14:bwMode="auto" r:id="rId73">
              <p14:nvContentPartPr>
                <p14:cNvPr id="410" name="Ink 409">
                  <a:extLst>
                    <a:ext uri="{FF2B5EF4-FFF2-40B4-BE49-F238E27FC236}">
                      <a16:creationId xmlns:a16="http://schemas.microsoft.com/office/drawing/2014/main" id="{5C3DD395-AAAE-18C2-F966-23F6E48B912E}"/>
                    </a:ext>
                  </a:extLst>
                </p14:cNvPr>
                <p14:cNvContentPartPr/>
                <p14:nvPr/>
              </p14:nvContentPartPr>
              <p14:xfrm>
                <a:off x="5754902" y="3061691"/>
                <a:ext cx="24120" cy="343440"/>
              </p14:xfrm>
            </p:contentPart>
          </mc:Choice>
          <mc:Fallback xmlns="">
            <p:pic>
              <p:nvPicPr>
                <p:cNvPr id="410" name="Ink 409">
                  <a:extLst>
                    <a:ext uri="{FF2B5EF4-FFF2-40B4-BE49-F238E27FC236}">
                      <a16:creationId xmlns:a16="http://schemas.microsoft.com/office/drawing/2014/main" id="{5C3DD395-AAAE-18C2-F966-23F6E48B912E}"/>
                    </a:ext>
                  </a:extLst>
                </p:cNvPr>
                <p:cNvPicPr/>
                <p:nvPr/>
              </p:nvPicPr>
              <p:blipFill>
                <a:blip r:embed="rId74"/>
                <a:stretch>
                  <a:fillRect/>
                </a:stretch>
              </p:blipFill>
              <p:spPr>
                <a:xfrm>
                  <a:off x="5750646" y="3057371"/>
                  <a:ext cx="32633" cy="352080"/>
                </a:xfrm>
                <a:prstGeom prst="rect">
                  <a:avLst/>
                </a:prstGeom>
              </p:spPr>
            </p:pic>
          </mc:Fallback>
        </mc:AlternateContent>
      </p:grpSp>
      <p:grpSp>
        <p:nvGrpSpPr>
          <p:cNvPr id="147" name="Group 146">
            <a:extLst>
              <a:ext uri="{FF2B5EF4-FFF2-40B4-BE49-F238E27FC236}">
                <a16:creationId xmlns:a16="http://schemas.microsoft.com/office/drawing/2014/main" id="{5344353D-F923-199A-B025-AC7C1DC7FADD}"/>
              </a:ext>
            </a:extLst>
          </p:cNvPr>
          <p:cNvGrpSpPr/>
          <p:nvPr/>
        </p:nvGrpSpPr>
        <p:grpSpPr>
          <a:xfrm>
            <a:off x="3082976" y="2539230"/>
            <a:ext cx="1729934" cy="872906"/>
            <a:chOff x="3082976" y="2539230"/>
            <a:chExt cx="1729934" cy="872906"/>
          </a:xfrm>
        </p:grpSpPr>
        <p:sp>
          <p:nvSpPr>
            <p:cNvPr id="403" name="TextBox 402">
              <a:extLst>
                <a:ext uri="{FF2B5EF4-FFF2-40B4-BE49-F238E27FC236}">
                  <a16:creationId xmlns:a16="http://schemas.microsoft.com/office/drawing/2014/main" id="{3AF7D6CC-9BB4-126B-7B72-6E7661B20ED1}"/>
                </a:ext>
              </a:extLst>
            </p:cNvPr>
            <p:cNvSpPr txBox="1"/>
            <p:nvPr/>
          </p:nvSpPr>
          <p:spPr>
            <a:xfrm>
              <a:off x="3082976" y="2539230"/>
              <a:ext cx="1729934" cy="369332"/>
            </a:xfrm>
            <a:prstGeom prst="rect">
              <a:avLst/>
            </a:prstGeom>
            <a:noFill/>
          </p:spPr>
          <p:txBody>
            <a:bodyPr wrap="square" rtlCol="0">
              <a:spAutoFit/>
            </a:bodyPr>
            <a:lstStyle/>
            <a:p>
              <a:r>
                <a:rPr lang="en-US" dirty="0">
                  <a:latin typeface="The Hand Black" panose="03070902030502020204" pitchFamily="66" charset="0"/>
                </a:rPr>
                <a:t>KEY DISTRIBUTION</a:t>
              </a:r>
            </a:p>
          </p:txBody>
        </p:sp>
        <mc:AlternateContent xmlns:mc="http://schemas.openxmlformats.org/markup-compatibility/2006" xmlns:p14="http://schemas.microsoft.com/office/powerpoint/2010/main">
          <mc:Choice Requires="p14">
            <p:contentPart p14:bwMode="auto" r:id="rId75">
              <p14:nvContentPartPr>
                <p14:cNvPr id="411" name="Ink 410">
                  <a:extLst>
                    <a:ext uri="{FF2B5EF4-FFF2-40B4-BE49-F238E27FC236}">
                      <a16:creationId xmlns:a16="http://schemas.microsoft.com/office/drawing/2014/main" id="{8DB2B420-28B4-4204-62BE-F3568DB20E8D}"/>
                    </a:ext>
                  </a:extLst>
                </p14:cNvPr>
                <p14:cNvContentPartPr/>
                <p14:nvPr/>
              </p14:nvContentPartPr>
              <p14:xfrm>
                <a:off x="3203579" y="2932976"/>
                <a:ext cx="103680" cy="479160"/>
              </p14:xfrm>
            </p:contentPart>
          </mc:Choice>
          <mc:Fallback xmlns="">
            <p:pic>
              <p:nvPicPr>
                <p:cNvPr id="411" name="Ink 410">
                  <a:extLst>
                    <a:ext uri="{FF2B5EF4-FFF2-40B4-BE49-F238E27FC236}">
                      <a16:creationId xmlns:a16="http://schemas.microsoft.com/office/drawing/2014/main" id="{8DB2B420-28B4-4204-62BE-F3568DB20E8D}"/>
                    </a:ext>
                  </a:extLst>
                </p:cNvPr>
                <p:cNvPicPr/>
                <p:nvPr/>
              </p:nvPicPr>
              <p:blipFill>
                <a:blip r:embed="rId76"/>
                <a:stretch>
                  <a:fillRect/>
                </a:stretch>
              </p:blipFill>
              <p:spPr>
                <a:xfrm>
                  <a:off x="3199259" y="2928653"/>
                  <a:ext cx="112320" cy="487806"/>
                </a:xfrm>
                <a:prstGeom prst="rect">
                  <a:avLst/>
                </a:prstGeom>
              </p:spPr>
            </p:pic>
          </mc:Fallback>
        </mc:AlternateContent>
      </p:grpSp>
      <p:grpSp>
        <p:nvGrpSpPr>
          <p:cNvPr id="13" name="Group 12">
            <a:extLst>
              <a:ext uri="{FF2B5EF4-FFF2-40B4-BE49-F238E27FC236}">
                <a16:creationId xmlns:a16="http://schemas.microsoft.com/office/drawing/2014/main" id="{203D550F-29D0-9E83-3BE0-111FB1DDD21B}"/>
              </a:ext>
            </a:extLst>
          </p:cNvPr>
          <p:cNvGrpSpPr/>
          <p:nvPr/>
        </p:nvGrpSpPr>
        <p:grpSpPr>
          <a:xfrm>
            <a:off x="7399454" y="432014"/>
            <a:ext cx="3469755" cy="1988859"/>
            <a:chOff x="7399454" y="432014"/>
            <a:chExt cx="3469755" cy="1988859"/>
          </a:xfrm>
        </p:grpSpPr>
        <p:grpSp>
          <p:nvGrpSpPr>
            <p:cNvPr id="146" name="Group 145">
              <a:extLst>
                <a:ext uri="{FF2B5EF4-FFF2-40B4-BE49-F238E27FC236}">
                  <a16:creationId xmlns:a16="http://schemas.microsoft.com/office/drawing/2014/main" id="{A4990917-832B-64E8-F329-7C8C7C6DEB5C}"/>
                </a:ext>
              </a:extLst>
            </p:cNvPr>
            <p:cNvGrpSpPr/>
            <p:nvPr/>
          </p:nvGrpSpPr>
          <p:grpSpPr>
            <a:xfrm>
              <a:off x="9139275" y="779181"/>
              <a:ext cx="1729934" cy="543002"/>
              <a:chOff x="8766909" y="1748219"/>
              <a:chExt cx="1729934" cy="543002"/>
            </a:xfrm>
          </p:grpSpPr>
          <p:sp>
            <p:nvSpPr>
              <p:cNvPr id="401" name="TextBox 400">
                <a:extLst>
                  <a:ext uri="{FF2B5EF4-FFF2-40B4-BE49-F238E27FC236}">
                    <a16:creationId xmlns:a16="http://schemas.microsoft.com/office/drawing/2014/main" id="{2B4A8182-91BF-64F9-7C93-5223EF3DA37D}"/>
                  </a:ext>
                </a:extLst>
              </p:cNvPr>
              <p:cNvSpPr txBox="1"/>
              <p:nvPr/>
            </p:nvSpPr>
            <p:spPr>
              <a:xfrm>
                <a:off x="8766909" y="1921889"/>
                <a:ext cx="1729934" cy="369332"/>
              </a:xfrm>
              <a:prstGeom prst="rect">
                <a:avLst/>
              </a:prstGeom>
              <a:noFill/>
            </p:spPr>
            <p:txBody>
              <a:bodyPr wrap="square" rtlCol="0">
                <a:spAutoFit/>
              </a:bodyPr>
              <a:lstStyle/>
              <a:p>
                <a:pPr algn="ctr"/>
                <a:r>
                  <a:rPr lang="en-US" dirty="0">
                    <a:latin typeface="The Hand Black" panose="03070902030502020204" pitchFamily="66" charset="0"/>
                  </a:rPr>
                  <a:t>ELUSIVE GOAL</a:t>
                </a:r>
              </a:p>
            </p:txBody>
          </p:sp>
          <mc:AlternateContent xmlns:mc="http://schemas.openxmlformats.org/markup-compatibility/2006" xmlns:p14="http://schemas.microsoft.com/office/powerpoint/2010/main">
            <mc:Choice Requires="p14">
              <p:contentPart p14:bwMode="auto" r:id="rId77">
                <p14:nvContentPartPr>
                  <p14:cNvPr id="402" name="Ink 401">
                    <a:extLst>
                      <a:ext uri="{FF2B5EF4-FFF2-40B4-BE49-F238E27FC236}">
                        <a16:creationId xmlns:a16="http://schemas.microsoft.com/office/drawing/2014/main" id="{2C6AFD7C-6484-3367-0307-9977F4B76D97}"/>
                      </a:ext>
                    </a:extLst>
                  </p14:cNvPr>
                  <p14:cNvContentPartPr/>
                  <p14:nvPr/>
                </p14:nvContentPartPr>
                <p14:xfrm rot="11040773">
                  <a:off x="9098149" y="1748219"/>
                  <a:ext cx="248760" cy="163800"/>
                </p14:xfrm>
              </p:contentPart>
            </mc:Choice>
            <mc:Fallback xmlns="">
              <p:pic>
                <p:nvPicPr>
                  <p:cNvPr id="402" name="Ink 401">
                    <a:extLst>
                      <a:ext uri="{FF2B5EF4-FFF2-40B4-BE49-F238E27FC236}">
                        <a16:creationId xmlns:a16="http://schemas.microsoft.com/office/drawing/2014/main" id="{2C6AFD7C-6484-3367-0307-9977F4B76D97}"/>
                      </a:ext>
                    </a:extLst>
                  </p:cNvPr>
                  <p:cNvPicPr/>
                  <p:nvPr/>
                </p:nvPicPr>
                <p:blipFill>
                  <a:blip r:embed="rId70"/>
                  <a:stretch>
                    <a:fillRect/>
                  </a:stretch>
                </p:blipFill>
                <p:spPr>
                  <a:xfrm rot="11040773">
                    <a:off x="9093829" y="1743908"/>
                    <a:ext cx="257400" cy="172421"/>
                  </a:xfrm>
                  <a:prstGeom prst="rect">
                    <a:avLst/>
                  </a:prstGeom>
                </p:spPr>
              </p:pic>
            </mc:Fallback>
          </mc:AlternateContent>
        </p:grpSp>
        <p:grpSp>
          <p:nvGrpSpPr>
            <p:cNvPr id="145" name="Group 144">
              <a:extLst>
                <a:ext uri="{FF2B5EF4-FFF2-40B4-BE49-F238E27FC236}">
                  <a16:creationId xmlns:a16="http://schemas.microsoft.com/office/drawing/2014/main" id="{C7426250-1416-EA9B-0F27-FEFA3A0A53C3}"/>
                </a:ext>
              </a:extLst>
            </p:cNvPr>
            <p:cNvGrpSpPr/>
            <p:nvPr/>
          </p:nvGrpSpPr>
          <p:grpSpPr>
            <a:xfrm>
              <a:off x="7399454" y="432014"/>
              <a:ext cx="2319389" cy="1988859"/>
              <a:chOff x="7146613" y="926837"/>
              <a:chExt cx="2319389" cy="1988859"/>
            </a:xfrm>
          </p:grpSpPr>
          <mc:AlternateContent xmlns:mc="http://schemas.openxmlformats.org/markup-compatibility/2006" xmlns:p14="http://schemas.microsoft.com/office/powerpoint/2010/main">
            <mc:Choice Requires="p14">
              <p:contentPart p14:bwMode="auto" r:id="rId78">
                <p14:nvContentPartPr>
                  <p14:cNvPr id="99" name="Ink 98">
                    <a:extLst>
                      <a:ext uri="{FF2B5EF4-FFF2-40B4-BE49-F238E27FC236}">
                        <a16:creationId xmlns:a16="http://schemas.microsoft.com/office/drawing/2014/main" id="{CE9246B8-0C08-1A2E-5E77-AA8C7B37B340}"/>
                      </a:ext>
                    </a:extLst>
                  </p14:cNvPr>
                  <p14:cNvContentPartPr/>
                  <p14:nvPr/>
                </p14:nvContentPartPr>
                <p14:xfrm>
                  <a:off x="7365988" y="2060215"/>
                  <a:ext cx="1880640" cy="651775"/>
                </p14:xfrm>
              </p:contentPart>
            </mc:Choice>
            <mc:Fallback xmlns="">
              <p:pic>
                <p:nvPicPr>
                  <p:cNvPr id="99" name="Ink 98">
                    <a:extLst>
                      <a:ext uri="{FF2B5EF4-FFF2-40B4-BE49-F238E27FC236}">
                        <a16:creationId xmlns:a16="http://schemas.microsoft.com/office/drawing/2014/main" id="{CE9246B8-0C08-1A2E-5E77-AA8C7B37B340}"/>
                      </a:ext>
                    </a:extLst>
                  </p:cNvPr>
                  <p:cNvPicPr/>
                  <p:nvPr/>
                </p:nvPicPr>
                <p:blipFill>
                  <a:blip r:embed="rId79"/>
                  <a:stretch>
                    <a:fillRect/>
                  </a:stretch>
                </p:blipFill>
                <p:spPr>
                  <a:xfrm>
                    <a:off x="7361668" y="2055896"/>
                    <a:ext cx="1889280" cy="660413"/>
                  </a:xfrm>
                  <a:prstGeom prst="rect">
                    <a:avLst/>
                  </a:prstGeom>
                </p:spPr>
              </p:pic>
            </mc:Fallback>
          </mc:AlternateContent>
          <p:sp>
            <p:nvSpPr>
              <p:cNvPr id="123" name="Freeform: Shape 122">
                <a:extLst>
                  <a:ext uri="{FF2B5EF4-FFF2-40B4-BE49-F238E27FC236}">
                    <a16:creationId xmlns:a16="http://schemas.microsoft.com/office/drawing/2014/main" id="{FD61C212-5FCE-84C6-A3A3-8373E2A857F5}"/>
                  </a:ext>
                </a:extLst>
              </p:cNvPr>
              <p:cNvSpPr/>
              <p:nvPr/>
            </p:nvSpPr>
            <p:spPr>
              <a:xfrm rot="10740000">
                <a:off x="7482030" y="972594"/>
                <a:ext cx="1627928" cy="506108"/>
              </a:xfrm>
              <a:custGeom>
                <a:avLst/>
                <a:gdLst>
                  <a:gd name="connsiteX0" fmla="*/ 1386161 w 1386161"/>
                  <a:gd name="connsiteY0" fmla="*/ 506108 h 506108"/>
                  <a:gd name="connsiteX1" fmla="*/ 1251483 w 1386161"/>
                  <a:gd name="connsiteY1" fmla="*/ 479154 h 506108"/>
                  <a:gd name="connsiteX2" fmla="*/ 36077 w 1386161"/>
                  <a:gd name="connsiteY2" fmla="*/ 464302 h 506108"/>
                  <a:gd name="connsiteX3" fmla="*/ 0 w 1386161"/>
                  <a:gd name="connsiteY3" fmla="*/ 470983 h 506108"/>
                  <a:gd name="connsiteX4" fmla="*/ 29798 w 1386161"/>
                  <a:gd name="connsiteY4" fmla="*/ 37745 h 506108"/>
                  <a:gd name="connsiteX5" fmla="*/ 127437 w 1386161"/>
                  <a:gd name="connsiteY5" fmla="*/ 25063 h 506108"/>
                  <a:gd name="connsiteX6" fmla="*/ 1176358 w 1386161"/>
                  <a:gd name="connsiteY6" fmla="*/ 38600 h 506108"/>
                  <a:gd name="connsiteX7" fmla="*/ 1350152 w 1386161"/>
                  <a:gd name="connsiteY7" fmla="*/ 67281 h 5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6161" h="506108">
                    <a:moveTo>
                      <a:pt x="1386161" y="506108"/>
                    </a:moveTo>
                    <a:lnTo>
                      <a:pt x="1251483" y="479154"/>
                    </a:lnTo>
                    <a:cubicBezTo>
                      <a:pt x="852001" y="412182"/>
                      <a:pt x="438643" y="407047"/>
                      <a:pt x="36077" y="464302"/>
                    </a:cubicBezTo>
                    <a:lnTo>
                      <a:pt x="0" y="470983"/>
                    </a:lnTo>
                    <a:lnTo>
                      <a:pt x="29798" y="37745"/>
                    </a:lnTo>
                    <a:lnTo>
                      <a:pt x="127437" y="25063"/>
                    </a:lnTo>
                    <a:cubicBezTo>
                      <a:pt x="476071" y="-12425"/>
                      <a:pt x="829770" y="-7815"/>
                      <a:pt x="1176358" y="38600"/>
                    </a:cubicBezTo>
                    <a:lnTo>
                      <a:pt x="1350152" y="67281"/>
                    </a:ln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cxnSp>
            <p:nvCxnSpPr>
              <p:cNvPr id="118" name="Straight Connector 117">
                <a:extLst>
                  <a:ext uri="{FF2B5EF4-FFF2-40B4-BE49-F238E27FC236}">
                    <a16:creationId xmlns:a16="http://schemas.microsoft.com/office/drawing/2014/main" id="{AC339033-36E9-04A8-652E-EA79B67FCF25}"/>
                  </a:ext>
                </a:extLst>
              </p:cNvPr>
              <p:cNvCxnSpPr>
                <a:cxnSpLocks/>
              </p:cNvCxnSpPr>
              <p:nvPr/>
            </p:nvCxnSpPr>
            <p:spPr>
              <a:xfrm>
                <a:off x="7486876" y="982232"/>
                <a:ext cx="118441" cy="138502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1BADFF0A-5304-64E7-472C-3A728CA37D2A}"/>
                  </a:ext>
                </a:extLst>
              </p:cNvPr>
              <p:cNvCxnSpPr>
                <a:cxnSpLocks/>
              </p:cNvCxnSpPr>
              <p:nvPr/>
            </p:nvCxnSpPr>
            <p:spPr>
              <a:xfrm flipH="1">
                <a:off x="9037832" y="993541"/>
                <a:ext cx="66334" cy="137933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33" name="TextBox 132">
                <a:extLst>
                  <a:ext uri="{FF2B5EF4-FFF2-40B4-BE49-F238E27FC236}">
                    <a16:creationId xmlns:a16="http://schemas.microsoft.com/office/drawing/2014/main" id="{39389068-E64A-7FFF-7C2B-4B23684ABA7E}"/>
                  </a:ext>
                </a:extLst>
              </p:cNvPr>
              <p:cNvSpPr txBox="1"/>
              <p:nvPr/>
            </p:nvSpPr>
            <p:spPr>
              <a:xfrm>
                <a:off x="7146613" y="926837"/>
                <a:ext cx="2319389" cy="400110"/>
              </a:xfrm>
              <a:prstGeom prst="rect">
                <a:avLst/>
              </a:prstGeom>
              <a:noFill/>
            </p:spPr>
            <p:txBody>
              <a:bodyPr wrap="square" rtlCol="0">
                <a:prstTxWarp prst="textArchDown">
                  <a:avLst/>
                </a:prstTxWarp>
                <a:spAutoFit/>
              </a:bodyPr>
              <a:lstStyle/>
              <a:p>
                <a:pPr algn="ctr"/>
                <a:r>
                  <a:rPr lang="en-US" dirty="0">
                    <a:latin typeface="DIN Next LT Pro Condensed" panose="020B0506020203050203" pitchFamily="34" charset="0"/>
                  </a:rPr>
                  <a:t>E2EE CLOUD STORAGE</a:t>
                </a:r>
              </a:p>
            </p:txBody>
          </p:sp>
          <mc:AlternateContent xmlns:mc="http://schemas.openxmlformats.org/markup-compatibility/2006" xmlns:p14="http://schemas.microsoft.com/office/powerpoint/2010/main">
            <mc:Choice Requires="p14">
              <p:contentPart p14:bwMode="auto" r:id="rId80">
                <p14:nvContentPartPr>
                  <p14:cNvPr id="413" name="Ink 412">
                    <a:extLst>
                      <a:ext uri="{FF2B5EF4-FFF2-40B4-BE49-F238E27FC236}">
                        <a16:creationId xmlns:a16="http://schemas.microsoft.com/office/drawing/2014/main" id="{F3F7B253-2A85-0265-BD1B-D8FAC8A0C41D}"/>
                      </a:ext>
                    </a:extLst>
                  </p14:cNvPr>
                  <p14:cNvContentPartPr/>
                  <p14:nvPr/>
                </p14:nvContentPartPr>
                <p14:xfrm>
                  <a:off x="7320899" y="2606456"/>
                  <a:ext cx="131040" cy="171720"/>
                </p14:xfrm>
              </p:contentPart>
            </mc:Choice>
            <mc:Fallback xmlns="">
              <p:pic>
                <p:nvPicPr>
                  <p:cNvPr id="413" name="Ink 412">
                    <a:extLst>
                      <a:ext uri="{FF2B5EF4-FFF2-40B4-BE49-F238E27FC236}">
                        <a16:creationId xmlns:a16="http://schemas.microsoft.com/office/drawing/2014/main" id="{F3F7B253-2A85-0265-BD1B-D8FAC8A0C41D}"/>
                      </a:ext>
                    </a:extLst>
                  </p:cNvPr>
                  <p:cNvPicPr/>
                  <p:nvPr/>
                </p:nvPicPr>
                <p:blipFill>
                  <a:blip r:embed="rId81"/>
                  <a:stretch>
                    <a:fillRect/>
                  </a:stretch>
                </p:blipFill>
                <p:spPr>
                  <a:xfrm>
                    <a:off x="7316567" y="2602136"/>
                    <a:ext cx="139704"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14" name="Ink 413">
                    <a:extLst>
                      <a:ext uri="{FF2B5EF4-FFF2-40B4-BE49-F238E27FC236}">
                        <a16:creationId xmlns:a16="http://schemas.microsoft.com/office/drawing/2014/main" id="{476A5103-B05E-E71D-CF4B-A6585CE235D3}"/>
                      </a:ext>
                    </a:extLst>
                  </p14:cNvPr>
                  <p14:cNvContentPartPr/>
                  <p14:nvPr/>
                </p14:nvContentPartPr>
                <p14:xfrm>
                  <a:off x="9317819" y="2606456"/>
                  <a:ext cx="93600" cy="91440"/>
                </p14:xfrm>
              </p:contentPart>
            </mc:Choice>
            <mc:Fallback xmlns="">
              <p:pic>
                <p:nvPicPr>
                  <p:cNvPr id="414" name="Ink 413">
                    <a:extLst>
                      <a:ext uri="{FF2B5EF4-FFF2-40B4-BE49-F238E27FC236}">
                        <a16:creationId xmlns:a16="http://schemas.microsoft.com/office/drawing/2014/main" id="{476A5103-B05E-E71D-CF4B-A6585CE235D3}"/>
                      </a:ext>
                    </a:extLst>
                  </p:cNvPr>
                  <p:cNvPicPr/>
                  <p:nvPr/>
                </p:nvPicPr>
                <p:blipFill>
                  <a:blip r:embed="rId83"/>
                  <a:stretch>
                    <a:fillRect/>
                  </a:stretch>
                </p:blipFill>
                <p:spPr>
                  <a:xfrm>
                    <a:off x="9313499" y="2602119"/>
                    <a:ext cx="102240" cy="100114"/>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15" name="Ink 414">
                    <a:extLst>
                      <a:ext uri="{FF2B5EF4-FFF2-40B4-BE49-F238E27FC236}">
                        <a16:creationId xmlns:a16="http://schemas.microsoft.com/office/drawing/2014/main" id="{227907C5-F5CF-3A1A-1497-4BBD9C9B3939}"/>
                      </a:ext>
                    </a:extLst>
                  </p14:cNvPr>
                  <p14:cNvContentPartPr/>
                  <p14:nvPr/>
                </p14:nvContentPartPr>
                <p14:xfrm>
                  <a:off x="8187779" y="2799416"/>
                  <a:ext cx="215280" cy="22680"/>
                </p14:xfrm>
              </p:contentPart>
            </mc:Choice>
            <mc:Fallback xmlns="">
              <p:pic>
                <p:nvPicPr>
                  <p:cNvPr id="415" name="Ink 414">
                    <a:extLst>
                      <a:ext uri="{FF2B5EF4-FFF2-40B4-BE49-F238E27FC236}">
                        <a16:creationId xmlns:a16="http://schemas.microsoft.com/office/drawing/2014/main" id="{227907C5-F5CF-3A1A-1497-4BBD9C9B3939}"/>
                      </a:ext>
                    </a:extLst>
                  </p:cNvPr>
                  <p:cNvPicPr/>
                  <p:nvPr/>
                </p:nvPicPr>
                <p:blipFill>
                  <a:blip r:embed="rId85"/>
                  <a:stretch>
                    <a:fillRect/>
                  </a:stretch>
                </p:blipFill>
                <p:spPr>
                  <a:xfrm>
                    <a:off x="8183452" y="2795096"/>
                    <a:ext cx="223934"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22" name="Ink 421">
                    <a:extLst>
                      <a:ext uri="{FF2B5EF4-FFF2-40B4-BE49-F238E27FC236}">
                        <a16:creationId xmlns:a16="http://schemas.microsoft.com/office/drawing/2014/main" id="{9770F047-AA1B-C31E-B931-185F279D3F38}"/>
                      </a:ext>
                    </a:extLst>
                  </p14:cNvPr>
                  <p14:cNvContentPartPr/>
                  <p14:nvPr/>
                </p14:nvContentPartPr>
                <p14:xfrm>
                  <a:off x="8306579" y="2885096"/>
                  <a:ext cx="192600" cy="30600"/>
                </p14:xfrm>
              </p:contentPart>
            </mc:Choice>
            <mc:Fallback xmlns="">
              <p:pic>
                <p:nvPicPr>
                  <p:cNvPr id="422" name="Ink 421">
                    <a:extLst>
                      <a:ext uri="{FF2B5EF4-FFF2-40B4-BE49-F238E27FC236}">
                        <a16:creationId xmlns:a16="http://schemas.microsoft.com/office/drawing/2014/main" id="{9770F047-AA1B-C31E-B931-185F279D3F38}"/>
                      </a:ext>
                    </a:extLst>
                  </p:cNvPr>
                  <p:cNvPicPr/>
                  <p:nvPr/>
                </p:nvPicPr>
                <p:blipFill>
                  <a:blip r:embed="rId87"/>
                  <a:stretch>
                    <a:fillRect/>
                  </a:stretch>
                </p:blipFill>
                <p:spPr>
                  <a:xfrm>
                    <a:off x="8302267" y="2880826"/>
                    <a:ext cx="201224" cy="391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25" name="Ink 424">
                    <a:extLst>
                      <a:ext uri="{FF2B5EF4-FFF2-40B4-BE49-F238E27FC236}">
                        <a16:creationId xmlns:a16="http://schemas.microsoft.com/office/drawing/2014/main" id="{59639B79-9CEA-A11A-56FC-D80871FB2291}"/>
                      </a:ext>
                    </a:extLst>
                  </p14:cNvPr>
                  <p14:cNvContentPartPr/>
                  <p14:nvPr/>
                </p14:nvContentPartPr>
                <p14:xfrm>
                  <a:off x="9179579" y="2244296"/>
                  <a:ext cx="12600" cy="61560"/>
                </p14:xfrm>
              </p:contentPart>
            </mc:Choice>
            <mc:Fallback xmlns="">
              <p:pic>
                <p:nvPicPr>
                  <p:cNvPr id="425" name="Ink 424">
                    <a:extLst>
                      <a:ext uri="{FF2B5EF4-FFF2-40B4-BE49-F238E27FC236}">
                        <a16:creationId xmlns:a16="http://schemas.microsoft.com/office/drawing/2014/main" id="{59639B79-9CEA-A11A-56FC-D80871FB2291}"/>
                      </a:ext>
                    </a:extLst>
                  </p:cNvPr>
                  <p:cNvPicPr/>
                  <p:nvPr/>
                </p:nvPicPr>
                <p:blipFill>
                  <a:blip r:embed="rId89"/>
                  <a:stretch>
                    <a:fillRect/>
                  </a:stretch>
                </p:blipFill>
                <p:spPr>
                  <a:xfrm>
                    <a:off x="9175259" y="2239976"/>
                    <a:ext cx="21240" cy="70200"/>
                  </a:xfrm>
                  <a:prstGeom prst="rect">
                    <a:avLst/>
                  </a:prstGeom>
                </p:spPr>
              </p:pic>
            </mc:Fallback>
          </mc:AlternateContent>
        </p:grpSp>
      </p:grpSp>
      <p:grpSp>
        <p:nvGrpSpPr>
          <p:cNvPr id="153" name="Group 152">
            <a:extLst>
              <a:ext uri="{FF2B5EF4-FFF2-40B4-BE49-F238E27FC236}">
                <a16:creationId xmlns:a16="http://schemas.microsoft.com/office/drawing/2014/main" id="{8EBAB001-14A8-FEAA-49BB-03749E875903}"/>
              </a:ext>
            </a:extLst>
          </p:cNvPr>
          <p:cNvGrpSpPr/>
          <p:nvPr/>
        </p:nvGrpSpPr>
        <p:grpSpPr>
          <a:xfrm>
            <a:off x="9386589" y="3177716"/>
            <a:ext cx="839594" cy="643778"/>
            <a:chOff x="7490373" y="2805248"/>
            <a:chExt cx="839594" cy="643778"/>
          </a:xfrm>
        </p:grpSpPr>
        <p:sp>
          <p:nvSpPr>
            <p:cNvPr id="150" name="TextBox 149">
              <a:extLst>
                <a:ext uri="{FF2B5EF4-FFF2-40B4-BE49-F238E27FC236}">
                  <a16:creationId xmlns:a16="http://schemas.microsoft.com/office/drawing/2014/main" id="{AE2BCCE0-D8B3-E5FF-5A6A-27C763605CE7}"/>
                </a:ext>
              </a:extLst>
            </p:cNvPr>
            <p:cNvSpPr txBox="1"/>
            <p:nvPr/>
          </p:nvSpPr>
          <p:spPr>
            <a:xfrm>
              <a:off x="7720951" y="2805248"/>
              <a:ext cx="387075" cy="523220"/>
            </a:xfrm>
            <a:prstGeom prst="rect">
              <a:avLst/>
            </a:prstGeom>
            <a:noFill/>
          </p:spPr>
          <p:txBody>
            <a:bodyPr wrap="square" rtlCol="0">
              <a:spAutoFit/>
            </a:bodyPr>
            <a:lstStyle/>
            <a:p>
              <a:r>
                <a:rPr lang="en-US" sz="2800" dirty="0">
                  <a:latin typeface="The Hand Black" panose="03070902030502020204" pitchFamily="66" charset="0"/>
                </a:rPr>
                <a:t>?</a:t>
              </a:r>
            </a:p>
          </p:txBody>
        </p:sp>
        <p:sp>
          <p:nvSpPr>
            <p:cNvPr id="151" name="TextBox 150">
              <a:extLst>
                <a:ext uri="{FF2B5EF4-FFF2-40B4-BE49-F238E27FC236}">
                  <a16:creationId xmlns:a16="http://schemas.microsoft.com/office/drawing/2014/main" id="{FF6D6DAB-F682-80D7-A217-CCD6643B6C90}"/>
                </a:ext>
              </a:extLst>
            </p:cNvPr>
            <p:cNvSpPr txBox="1"/>
            <p:nvPr/>
          </p:nvSpPr>
          <p:spPr>
            <a:xfrm rot="816251">
              <a:off x="7942892" y="2925806"/>
              <a:ext cx="387075" cy="523220"/>
            </a:xfrm>
            <a:prstGeom prst="rect">
              <a:avLst/>
            </a:prstGeom>
            <a:noFill/>
          </p:spPr>
          <p:txBody>
            <a:bodyPr wrap="square" rtlCol="0">
              <a:spAutoFit/>
            </a:bodyPr>
            <a:lstStyle/>
            <a:p>
              <a:r>
                <a:rPr lang="en-US" sz="2800" dirty="0">
                  <a:latin typeface="The Hand Black" panose="03070902030502020204" pitchFamily="66" charset="0"/>
                </a:rPr>
                <a:t>?</a:t>
              </a:r>
            </a:p>
          </p:txBody>
        </p:sp>
        <p:sp>
          <p:nvSpPr>
            <p:cNvPr id="152" name="TextBox 151">
              <a:extLst>
                <a:ext uri="{FF2B5EF4-FFF2-40B4-BE49-F238E27FC236}">
                  <a16:creationId xmlns:a16="http://schemas.microsoft.com/office/drawing/2014/main" id="{2D75D091-7A37-7A51-EB3E-796130A9D52B}"/>
                </a:ext>
              </a:extLst>
            </p:cNvPr>
            <p:cNvSpPr txBox="1"/>
            <p:nvPr/>
          </p:nvSpPr>
          <p:spPr>
            <a:xfrm rot="20670034">
              <a:off x="7490373" y="2896783"/>
              <a:ext cx="387075" cy="523220"/>
            </a:xfrm>
            <a:prstGeom prst="rect">
              <a:avLst/>
            </a:prstGeom>
            <a:noFill/>
          </p:spPr>
          <p:txBody>
            <a:bodyPr wrap="square" rtlCol="0">
              <a:spAutoFit/>
            </a:bodyPr>
            <a:lstStyle/>
            <a:p>
              <a:r>
                <a:rPr lang="en-US" sz="2800" dirty="0">
                  <a:latin typeface="The Hand Black" panose="03070902030502020204" pitchFamily="66" charset="0"/>
                </a:rPr>
                <a:t>?</a:t>
              </a:r>
            </a:p>
          </p:txBody>
        </p:sp>
      </p:grpSp>
      <p:grpSp>
        <p:nvGrpSpPr>
          <p:cNvPr id="68" name="Group 67">
            <a:extLst>
              <a:ext uri="{FF2B5EF4-FFF2-40B4-BE49-F238E27FC236}">
                <a16:creationId xmlns:a16="http://schemas.microsoft.com/office/drawing/2014/main" id="{86C4D558-80B8-20A8-E36D-B8F198F1525C}"/>
              </a:ext>
            </a:extLst>
          </p:cNvPr>
          <p:cNvGrpSpPr/>
          <p:nvPr/>
        </p:nvGrpSpPr>
        <p:grpSpPr>
          <a:xfrm>
            <a:off x="6179620" y="3817061"/>
            <a:ext cx="1004835" cy="539344"/>
            <a:chOff x="6025672" y="4460524"/>
            <a:chExt cx="1004835" cy="539344"/>
          </a:xfrm>
        </p:grpSpPr>
        <p:sp>
          <p:nvSpPr>
            <p:cNvPr id="67" name="Freeform: Shape 66">
              <a:extLst>
                <a:ext uri="{FF2B5EF4-FFF2-40B4-BE49-F238E27FC236}">
                  <a16:creationId xmlns:a16="http://schemas.microsoft.com/office/drawing/2014/main" id="{335AE07B-892E-312C-4FBE-4DA8D7B01ECC}"/>
                </a:ext>
              </a:extLst>
            </p:cNvPr>
            <p:cNvSpPr/>
            <p:nvPr/>
          </p:nvSpPr>
          <p:spPr>
            <a:xfrm>
              <a:off x="6776272" y="4553738"/>
              <a:ext cx="254235" cy="181027"/>
            </a:xfrm>
            <a:custGeom>
              <a:avLst/>
              <a:gdLst>
                <a:gd name="connsiteX0" fmla="*/ 240506 w 240506"/>
                <a:gd name="connsiteY0" fmla="*/ 73951 h 173963"/>
                <a:gd name="connsiteX1" fmla="*/ 240506 w 240506"/>
                <a:gd name="connsiteY1" fmla="*/ 73951 h 173963"/>
                <a:gd name="connsiteX2" fmla="*/ 228600 w 240506"/>
                <a:gd name="connsiteY2" fmla="*/ 45376 h 173963"/>
                <a:gd name="connsiteX3" fmla="*/ 221456 w 240506"/>
                <a:gd name="connsiteY3" fmla="*/ 42995 h 173963"/>
                <a:gd name="connsiteX4" fmla="*/ 216694 w 240506"/>
                <a:gd name="connsiteY4" fmla="*/ 35851 h 173963"/>
                <a:gd name="connsiteX5" fmla="*/ 197644 w 240506"/>
                <a:gd name="connsiteY5" fmla="*/ 28707 h 173963"/>
                <a:gd name="connsiteX6" fmla="*/ 188119 w 240506"/>
                <a:gd name="connsiteY6" fmla="*/ 23945 h 173963"/>
                <a:gd name="connsiteX7" fmla="*/ 180975 w 240506"/>
                <a:gd name="connsiteY7" fmla="*/ 16801 h 173963"/>
                <a:gd name="connsiteX8" fmla="*/ 123825 w 240506"/>
                <a:gd name="connsiteY8" fmla="*/ 4895 h 173963"/>
                <a:gd name="connsiteX9" fmla="*/ 104775 w 240506"/>
                <a:gd name="connsiteY9" fmla="*/ 132 h 173963"/>
                <a:gd name="connsiteX10" fmla="*/ 69056 w 240506"/>
                <a:gd name="connsiteY10" fmla="*/ 7276 h 173963"/>
                <a:gd name="connsiteX11" fmla="*/ 61912 w 240506"/>
                <a:gd name="connsiteY11" fmla="*/ 14420 h 173963"/>
                <a:gd name="connsiteX12" fmla="*/ 54769 w 240506"/>
                <a:gd name="connsiteY12" fmla="*/ 16801 h 173963"/>
                <a:gd name="connsiteX13" fmla="*/ 45244 w 240506"/>
                <a:gd name="connsiteY13" fmla="*/ 21563 h 173963"/>
                <a:gd name="connsiteX14" fmla="*/ 38100 w 240506"/>
                <a:gd name="connsiteY14" fmla="*/ 28707 h 173963"/>
                <a:gd name="connsiteX15" fmla="*/ 28575 w 240506"/>
                <a:gd name="connsiteY15" fmla="*/ 33470 h 173963"/>
                <a:gd name="connsiteX16" fmla="*/ 26194 w 240506"/>
                <a:gd name="connsiteY16" fmla="*/ 40613 h 173963"/>
                <a:gd name="connsiteX17" fmla="*/ 19050 w 240506"/>
                <a:gd name="connsiteY17" fmla="*/ 47757 h 173963"/>
                <a:gd name="connsiteX18" fmla="*/ 9525 w 240506"/>
                <a:gd name="connsiteY18" fmla="*/ 62045 h 173963"/>
                <a:gd name="connsiteX19" fmla="*/ 4762 w 240506"/>
                <a:gd name="connsiteY19" fmla="*/ 69188 h 173963"/>
                <a:gd name="connsiteX20" fmla="*/ 0 w 240506"/>
                <a:gd name="connsiteY20" fmla="*/ 88238 h 173963"/>
                <a:gd name="connsiteX21" fmla="*/ 2381 w 240506"/>
                <a:gd name="connsiteY21" fmla="*/ 114432 h 173963"/>
                <a:gd name="connsiteX22" fmla="*/ 4762 w 240506"/>
                <a:gd name="connsiteY22" fmla="*/ 121576 h 173963"/>
                <a:gd name="connsiteX23" fmla="*/ 11906 w 240506"/>
                <a:gd name="connsiteY23" fmla="*/ 126338 h 173963"/>
                <a:gd name="connsiteX24" fmla="*/ 16669 w 240506"/>
                <a:gd name="connsiteY24" fmla="*/ 133482 h 173963"/>
                <a:gd name="connsiteX25" fmla="*/ 19050 w 240506"/>
                <a:gd name="connsiteY25" fmla="*/ 140626 h 173963"/>
                <a:gd name="connsiteX26" fmla="*/ 33337 w 240506"/>
                <a:gd name="connsiteY26" fmla="*/ 150151 h 173963"/>
                <a:gd name="connsiteX27" fmla="*/ 42862 w 240506"/>
                <a:gd name="connsiteY27" fmla="*/ 159676 h 173963"/>
                <a:gd name="connsiteX28" fmla="*/ 52387 w 240506"/>
                <a:gd name="connsiteY28" fmla="*/ 162057 h 173963"/>
                <a:gd name="connsiteX29" fmla="*/ 71437 w 240506"/>
                <a:gd name="connsiteY29" fmla="*/ 169201 h 173963"/>
                <a:gd name="connsiteX30" fmla="*/ 100012 w 240506"/>
                <a:gd name="connsiteY30" fmla="*/ 173963 h 173963"/>
                <a:gd name="connsiteX31" fmla="*/ 176212 w 240506"/>
                <a:gd name="connsiteY31" fmla="*/ 171582 h 173963"/>
                <a:gd name="connsiteX32" fmla="*/ 183356 w 240506"/>
                <a:gd name="connsiteY32" fmla="*/ 169201 h 173963"/>
                <a:gd name="connsiteX33" fmla="*/ 209550 w 240506"/>
                <a:gd name="connsiteY33" fmla="*/ 147770 h 173963"/>
                <a:gd name="connsiteX34" fmla="*/ 216694 w 240506"/>
                <a:gd name="connsiteY34" fmla="*/ 140626 h 173963"/>
                <a:gd name="connsiteX35" fmla="*/ 221456 w 240506"/>
                <a:gd name="connsiteY35" fmla="*/ 131101 h 173963"/>
                <a:gd name="connsiteX36" fmla="*/ 228600 w 240506"/>
                <a:gd name="connsiteY36" fmla="*/ 121576 h 173963"/>
                <a:gd name="connsiteX37" fmla="*/ 233362 w 240506"/>
                <a:gd name="connsiteY37" fmla="*/ 104907 h 173963"/>
                <a:gd name="connsiteX38" fmla="*/ 240506 w 240506"/>
                <a:gd name="connsiteY38" fmla="*/ 73951 h 1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0506" h="173963">
                  <a:moveTo>
                    <a:pt x="240506" y="73951"/>
                  </a:moveTo>
                  <a:lnTo>
                    <a:pt x="240506" y="73951"/>
                  </a:lnTo>
                  <a:cubicBezTo>
                    <a:pt x="239943" y="72262"/>
                    <a:pt x="234693" y="50251"/>
                    <a:pt x="228600" y="45376"/>
                  </a:cubicBezTo>
                  <a:cubicBezTo>
                    <a:pt x="226640" y="43808"/>
                    <a:pt x="223837" y="43789"/>
                    <a:pt x="221456" y="42995"/>
                  </a:cubicBezTo>
                  <a:cubicBezTo>
                    <a:pt x="219869" y="40614"/>
                    <a:pt x="218892" y="37683"/>
                    <a:pt x="216694" y="35851"/>
                  </a:cubicBezTo>
                  <a:cubicBezTo>
                    <a:pt x="209461" y="29823"/>
                    <a:pt x="205801" y="31766"/>
                    <a:pt x="197644" y="28707"/>
                  </a:cubicBezTo>
                  <a:cubicBezTo>
                    <a:pt x="194320" y="27461"/>
                    <a:pt x="191294" y="25532"/>
                    <a:pt x="188119" y="23945"/>
                  </a:cubicBezTo>
                  <a:cubicBezTo>
                    <a:pt x="185738" y="21564"/>
                    <a:pt x="184027" y="18225"/>
                    <a:pt x="180975" y="16801"/>
                  </a:cubicBezTo>
                  <a:cubicBezTo>
                    <a:pt x="156425" y="5344"/>
                    <a:pt x="149941" y="7071"/>
                    <a:pt x="123825" y="4895"/>
                  </a:cubicBezTo>
                  <a:cubicBezTo>
                    <a:pt x="117475" y="3307"/>
                    <a:pt x="111309" y="516"/>
                    <a:pt x="104775" y="132"/>
                  </a:cubicBezTo>
                  <a:cubicBezTo>
                    <a:pt x="89803" y="-749"/>
                    <a:pt x="82166" y="2906"/>
                    <a:pt x="69056" y="7276"/>
                  </a:cubicBezTo>
                  <a:cubicBezTo>
                    <a:pt x="66675" y="9657"/>
                    <a:pt x="64714" y="12552"/>
                    <a:pt x="61912" y="14420"/>
                  </a:cubicBezTo>
                  <a:cubicBezTo>
                    <a:pt x="59824" y="15812"/>
                    <a:pt x="57076" y="15812"/>
                    <a:pt x="54769" y="16801"/>
                  </a:cubicBezTo>
                  <a:cubicBezTo>
                    <a:pt x="51506" y="18199"/>
                    <a:pt x="48419" y="19976"/>
                    <a:pt x="45244" y="21563"/>
                  </a:cubicBezTo>
                  <a:cubicBezTo>
                    <a:pt x="42863" y="23944"/>
                    <a:pt x="40840" y="26749"/>
                    <a:pt x="38100" y="28707"/>
                  </a:cubicBezTo>
                  <a:cubicBezTo>
                    <a:pt x="35211" y="30770"/>
                    <a:pt x="31085" y="30960"/>
                    <a:pt x="28575" y="33470"/>
                  </a:cubicBezTo>
                  <a:cubicBezTo>
                    <a:pt x="26800" y="35245"/>
                    <a:pt x="27586" y="38525"/>
                    <a:pt x="26194" y="40613"/>
                  </a:cubicBezTo>
                  <a:cubicBezTo>
                    <a:pt x="24326" y="43415"/>
                    <a:pt x="21118" y="45099"/>
                    <a:pt x="19050" y="47757"/>
                  </a:cubicBezTo>
                  <a:cubicBezTo>
                    <a:pt x="15536" y="52275"/>
                    <a:pt x="12700" y="57282"/>
                    <a:pt x="9525" y="62045"/>
                  </a:cubicBezTo>
                  <a:lnTo>
                    <a:pt x="4762" y="69188"/>
                  </a:lnTo>
                  <a:cubicBezTo>
                    <a:pt x="2883" y="74825"/>
                    <a:pt x="0" y="82492"/>
                    <a:pt x="0" y="88238"/>
                  </a:cubicBezTo>
                  <a:cubicBezTo>
                    <a:pt x="0" y="97005"/>
                    <a:pt x="1141" y="105753"/>
                    <a:pt x="2381" y="114432"/>
                  </a:cubicBezTo>
                  <a:cubicBezTo>
                    <a:pt x="2736" y="116917"/>
                    <a:pt x="3194" y="119616"/>
                    <a:pt x="4762" y="121576"/>
                  </a:cubicBezTo>
                  <a:cubicBezTo>
                    <a:pt x="6550" y="123811"/>
                    <a:pt x="9525" y="124751"/>
                    <a:pt x="11906" y="126338"/>
                  </a:cubicBezTo>
                  <a:cubicBezTo>
                    <a:pt x="13494" y="128719"/>
                    <a:pt x="15389" y="130922"/>
                    <a:pt x="16669" y="133482"/>
                  </a:cubicBezTo>
                  <a:cubicBezTo>
                    <a:pt x="17792" y="135727"/>
                    <a:pt x="17275" y="138851"/>
                    <a:pt x="19050" y="140626"/>
                  </a:cubicBezTo>
                  <a:cubicBezTo>
                    <a:pt x="23097" y="144673"/>
                    <a:pt x="29290" y="146104"/>
                    <a:pt x="33337" y="150151"/>
                  </a:cubicBezTo>
                  <a:cubicBezTo>
                    <a:pt x="36512" y="153326"/>
                    <a:pt x="39054" y="157296"/>
                    <a:pt x="42862" y="159676"/>
                  </a:cubicBezTo>
                  <a:cubicBezTo>
                    <a:pt x="45637" y="161410"/>
                    <a:pt x="49282" y="161022"/>
                    <a:pt x="52387" y="162057"/>
                  </a:cubicBezTo>
                  <a:cubicBezTo>
                    <a:pt x="67481" y="167088"/>
                    <a:pt x="59736" y="165858"/>
                    <a:pt x="71437" y="169201"/>
                  </a:cubicBezTo>
                  <a:cubicBezTo>
                    <a:pt x="83673" y="172697"/>
                    <a:pt x="84553" y="172031"/>
                    <a:pt x="100012" y="173963"/>
                  </a:cubicBezTo>
                  <a:cubicBezTo>
                    <a:pt x="125412" y="173169"/>
                    <a:pt x="150841" y="173032"/>
                    <a:pt x="176212" y="171582"/>
                  </a:cubicBezTo>
                  <a:cubicBezTo>
                    <a:pt x="178718" y="171439"/>
                    <a:pt x="181413" y="170790"/>
                    <a:pt x="183356" y="169201"/>
                  </a:cubicBezTo>
                  <a:cubicBezTo>
                    <a:pt x="211991" y="145773"/>
                    <a:pt x="191704" y="153718"/>
                    <a:pt x="209550" y="147770"/>
                  </a:cubicBezTo>
                  <a:cubicBezTo>
                    <a:pt x="211931" y="145389"/>
                    <a:pt x="214737" y="143366"/>
                    <a:pt x="216694" y="140626"/>
                  </a:cubicBezTo>
                  <a:cubicBezTo>
                    <a:pt x="218757" y="137737"/>
                    <a:pt x="219575" y="134111"/>
                    <a:pt x="221456" y="131101"/>
                  </a:cubicBezTo>
                  <a:cubicBezTo>
                    <a:pt x="223559" y="127735"/>
                    <a:pt x="226219" y="124751"/>
                    <a:pt x="228600" y="121576"/>
                  </a:cubicBezTo>
                  <a:cubicBezTo>
                    <a:pt x="229952" y="117519"/>
                    <a:pt x="233063" y="108794"/>
                    <a:pt x="233362" y="104907"/>
                  </a:cubicBezTo>
                  <a:cubicBezTo>
                    <a:pt x="233910" y="97784"/>
                    <a:pt x="239315" y="79110"/>
                    <a:pt x="240506" y="73951"/>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9918B397-ABBF-3AAB-1BA1-D1EAD320B1C4}"/>
                </a:ext>
              </a:extLst>
            </p:cNvPr>
            <p:cNvGrpSpPr/>
            <p:nvPr/>
          </p:nvGrpSpPr>
          <p:grpSpPr>
            <a:xfrm>
              <a:off x="6025672" y="4460524"/>
              <a:ext cx="1004595" cy="539344"/>
              <a:chOff x="6231510" y="4436515"/>
              <a:chExt cx="1004595" cy="539344"/>
            </a:xfrm>
          </p:grpSpPr>
          <p:grpSp>
            <p:nvGrpSpPr>
              <p:cNvPr id="6" name="Group 5">
                <a:extLst>
                  <a:ext uri="{FF2B5EF4-FFF2-40B4-BE49-F238E27FC236}">
                    <a16:creationId xmlns:a16="http://schemas.microsoft.com/office/drawing/2014/main" id="{A64B0526-1C0A-018E-94DC-75CFCD32303E}"/>
                  </a:ext>
                </a:extLst>
              </p:cNvPr>
              <p:cNvGrpSpPr/>
              <p:nvPr/>
            </p:nvGrpSpPr>
            <p:grpSpPr>
              <a:xfrm>
                <a:off x="6265925" y="4436515"/>
                <a:ext cx="970180" cy="539344"/>
                <a:chOff x="3096813" y="3502198"/>
                <a:chExt cx="970180" cy="539344"/>
              </a:xfrm>
            </p:grpSpPr>
            <p:grpSp>
              <p:nvGrpSpPr>
                <p:cNvPr id="14" name="Group 13">
                  <a:extLst>
                    <a:ext uri="{FF2B5EF4-FFF2-40B4-BE49-F238E27FC236}">
                      <a16:creationId xmlns:a16="http://schemas.microsoft.com/office/drawing/2014/main" id="{67695375-01C0-102E-E338-79951F97092D}"/>
                    </a:ext>
                  </a:extLst>
                </p:cNvPr>
                <p:cNvGrpSpPr/>
                <p:nvPr/>
              </p:nvGrpSpPr>
              <p:grpSpPr>
                <a:xfrm>
                  <a:off x="3096813" y="3502198"/>
                  <a:ext cx="712800" cy="371160"/>
                  <a:chOff x="3086681" y="3497150"/>
                  <a:chExt cx="712800" cy="371160"/>
                </a:xfrm>
              </p:grpSpPr>
              <mc:AlternateContent xmlns:mc="http://schemas.openxmlformats.org/markup-compatibility/2006" xmlns:p14="http://schemas.microsoft.com/office/powerpoint/2010/main">
                <mc:Choice Requires="p14">
                  <p:contentPart p14:bwMode="auto" r:id="rId90">
                    <p14:nvContentPartPr>
                      <p14:cNvPr id="21" name="Ink 20">
                        <a:extLst>
                          <a:ext uri="{FF2B5EF4-FFF2-40B4-BE49-F238E27FC236}">
                            <a16:creationId xmlns:a16="http://schemas.microsoft.com/office/drawing/2014/main" id="{388E0896-AFAE-4D7B-E367-69217FB589CC}"/>
                          </a:ext>
                        </a:extLst>
                      </p14:cNvPr>
                      <p14:cNvContentPartPr/>
                      <p14:nvPr/>
                    </p14:nvContentPartPr>
                    <p14:xfrm>
                      <a:off x="3086681" y="3497150"/>
                      <a:ext cx="482040" cy="116640"/>
                    </p14:xfrm>
                  </p:contentPart>
                </mc:Choice>
                <mc:Fallback xmlns="">
                  <p:pic>
                    <p:nvPicPr>
                      <p:cNvPr id="21" name="Ink 20">
                        <a:extLst>
                          <a:ext uri="{FF2B5EF4-FFF2-40B4-BE49-F238E27FC236}">
                            <a16:creationId xmlns:a16="http://schemas.microsoft.com/office/drawing/2014/main" id="{388E0896-AFAE-4D7B-E367-69217FB589CC}"/>
                          </a:ext>
                        </a:extLst>
                      </p:cNvPr>
                      <p:cNvPicPr/>
                      <p:nvPr/>
                    </p:nvPicPr>
                    <p:blipFill>
                      <a:blip r:embed="rId91"/>
                      <a:stretch>
                        <a:fillRect/>
                      </a:stretch>
                    </p:blipFill>
                    <p:spPr>
                      <a:xfrm>
                        <a:off x="3082361" y="3492830"/>
                        <a:ext cx="490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2" name="Ink 21">
                        <a:extLst>
                          <a:ext uri="{FF2B5EF4-FFF2-40B4-BE49-F238E27FC236}">
                            <a16:creationId xmlns:a16="http://schemas.microsoft.com/office/drawing/2014/main" id="{6D42BABF-0116-906B-0A28-9615B2E2508B}"/>
                          </a:ext>
                        </a:extLst>
                      </p14:cNvPr>
                      <p14:cNvContentPartPr/>
                      <p14:nvPr/>
                    </p14:nvContentPartPr>
                    <p14:xfrm>
                      <a:off x="3344801" y="3532070"/>
                      <a:ext cx="274680" cy="336240"/>
                    </p14:xfrm>
                  </p:contentPart>
                </mc:Choice>
                <mc:Fallback xmlns="">
                  <p:pic>
                    <p:nvPicPr>
                      <p:cNvPr id="22" name="Ink 21">
                        <a:extLst>
                          <a:ext uri="{FF2B5EF4-FFF2-40B4-BE49-F238E27FC236}">
                            <a16:creationId xmlns:a16="http://schemas.microsoft.com/office/drawing/2014/main" id="{6D42BABF-0116-906B-0A28-9615B2E2508B}"/>
                          </a:ext>
                        </a:extLst>
                      </p:cNvPr>
                      <p:cNvPicPr/>
                      <p:nvPr/>
                    </p:nvPicPr>
                    <p:blipFill>
                      <a:blip r:embed="rId93"/>
                      <a:stretch>
                        <a:fillRect/>
                      </a:stretch>
                    </p:blipFill>
                    <p:spPr>
                      <a:xfrm>
                        <a:off x="3340481" y="3527745"/>
                        <a:ext cx="283320" cy="34488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5" name="Ink 24">
                        <a:extLst>
                          <a:ext uri="{FF2B5EF4-FFF2-40B4-BE49-F238E27FC236}">
                            <a16:creationId xmlns:a16="http://schemas.microsoft.com/office/drawing/2014/main" id="{1BD7A929-034F-983E-A434-DE990587E401}"/>
                          </a:ext>
                        </a:extLst>
                      </p14:cNvPr>
                      <p14:cNvContentPartPr/>
                      <p14:nvPr/>
                    </p14:nvContentPartPr>
                    <p14:xfrm>
                      <a:off x="3581681" y="3529190"/>
                      <a:ext cx="217800" cy="153720"/>
                    </p14:xfrm>
                  </p:contentPart>
                </mc:Choice>
                <mc:Fallback xmlns="">
                  <p:pic>
                    <p:nvPicPr>
                      <p:cNvPr id="25" name="Ink 24">
                        <a:extLst>
                          <a:ext uri="{FF2B5EF4-FFF2-40B4-BE49-F238E27FC236}">
                            <a16:creationId xmlns:a16="http://schemas.microsoft.com/office/drawing/2014/main" id="{1BD7A929-034F-983E-A434-DE990587E401}"/>
                          </a:ext>
                        </a:extLst>
                      </p:cNvPr>
                      <p:cNvPicPr/>
                      <p:nvPr/>
                    </p:nvPicPr>
                    <p:blipFill>
                      <a:blip r:embed="rId95"/>
                      <a:stretch>
                        <a:fillRect/>
                      </a:stretch>
                    </p:blipFill>
                    <p:spPr>
                      <a:xfrm>
                        <a:off x="3577361" y="3524870"/>
                        <a:ext cx="226440" cy="16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15" name="Ink 14">
                      <a:extLst>
                        <a:ext uri="{FF2B5EF4-FFF2-40B4-BE49-F238E27FC236}">
                          <a16:creationId xmlns:a16="http://schemas.microsoft.com/office/drawing/2014/main" id="{616CA0EF-5863-6FF4-0BEC-DBF40C0C1095}"/>
                        </a:ext>
                      </a:extLst>
                    </p14:cNvPr>
                    <p14:cNvContentPartPr/>
                    <p14:nvPr/>
                  </p14:nvContentPartPr>
                  <p14:xfrm rot="4411721">
                    <a:off x="3850958" y="3563442"/>
                    <a:ext cx="189928" cy="242143"/>
                  </p14:xfrm>
                </p:contentPart>
              </mc:Choice>
              <mc:Fallback xmlns="">
                <p:pic>
                  <p:nvPicPr>
                    <p:cNvPr id="15" name="Ink 14">
                      <a:extLst>
                        <a:ext uri="{FF2B5EF4-FFF2-40B4-BE49-F238E27FC236}">
                          <a16:creationId xmlns:a16="http://schemas.microsoft.com/office/drawing/2014/main" id="{616CA0EF-5863-6FF4-0BEC-DBF40C0C1095}"/>
                        </a:ext>
                      </a:extLst>
                    </p:cNvPr>
                    <p:cNvPicPr/>
                    <p:nvPr/>
                  </p:nvPicPr>
                  <p:blipFill>
                    <a:blip r:embed="rId97"/>
                    <a:stretch>
                      <a:fillRect/>
                    </a:stretch>
                  </p:blipFill>
                  <p:spPr>
                    <a:xfrm rot="4411721">
                      <a:off x="3846641" y="3559124"/>
                      <a:ext cx="198561" cy="250778"/>
                    </a:xfrm>
                    <a:prstGeom prst="rect">
                      <a:avLst/>
                    </a:prstGeom>
                  </p:spPr>
                </p:pic>
              </mc:Fallback>
            </mc:AlternateContent>
            <p:grpSp>
              <p:nvGrpSpPr>
                <p:cNvPr id="17" name="Group 16">
                  <a:extLst>
                    <a:ext uri="{FF2B5EF4-FFF2-40B4-BE49-F238E27FC236}">
                      <a16:creationId xmlns:a16="http://schemas.microsoft.com/office/drawing/2014/main" id="{F2FF49D3-C2EF-694D-773D-545B9B3DE0D2}"/>
                    </a:ext>
                  </a:extLst>
                </p:cNvPr>
                <p:cNvGrpSpPr/>
                <p:nvPr/>
              </p:nvGrpSpPr>
              <p:grpSpPr>
                <a:xfrm>
                  <a:off x="3816222" y="3694502"/>
                  <a:ext cx="169920" cy="347040"/>
                  <a:chOff x="3806090" y="3689454"/>
                  <a:chExt cx="169920" cy="347040"/>
                </a:xfrm>
              </p:grpSpPr>
              <mc:AlternateContent xmlns:mc="http://schemas.openxmlformats.org/markup-compatibility/2006" xmlns:p14="http://schemas.microsoft.com/office/powerpoint/2010/main">
                <mc:Choice Requires="p14">
                  <p:contentPart p14:bwMode="auto" r:id="rId98">
                    <p14:nvContentPartPr>
                      <p14:cNvPr id="18" name="Ink 17">
                        <a:extLst>
                          <a:ext uri="{FF2B5EF4-FFF2-40B4-BE49-F238E27FC236}">
                            <a16:creationId xmlns:a16="http://schemas.microsoft.com/office/drawing/2014/main" id="{7E6168D2-80A4-FC22-87CE-14DF5C1F2179}"/>
                          </a:ext>
                        </a:extLst>
                      </p14:cNvPr>
                      <p14:cNvContentPartPr/>
                      <p14:nvPr/>
                    </p14:nvContentPartPr>
                    <p14:xfrm>
                      <a:off x="3806090" y="3689454"/>
                      <a:ext cx="97200" cy="347040"/>
                    </p14:xfrm>
                  </p:contentPart>
                </mc:Choice>
                <mc:Fallback xmlns="">
                  <p:pic>
                    <p:nvPicPr>
                      <p:cNvPr id="18" name="Ink 17">
                        <a:extLst>
                          <a:ext uri="{FF2B5EF4-FFF2-40B4-BE49-F238E27FC236}">
                            <a16:creationId xmlns:a16="http://schemas.microsoft.com/office/drawing/2014/main" id="{7E6168D2-80A4-FC22-87CE-14DF5C1F2179}"/>
                          </a:ext>
                        </a:extLst>
                      </p:cNvPr>
                      <p:cNvPicPr/>
                      <p:nvPr/>
                    </p:nvPicPr>
                    <p:blipFill>
                      <a:blip r:embed="rId99"/>
                      <a:stretch>
                        <a:fillRect/>
                      </a:stretch>
                    </p:blipFill>
                    <p:spPr>
                      <a:xfrm>
                        <a:off x="3801770" y="3685134"/>
                        <a:ext cx="10584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0" name="Ink 19">
                        <a:extLst>
                          <a:ext uri="{FF2B5EF4-FFF2-40B4-BE49-F238E27FC236}">
                            <a16:creationId xmlns:a16="http://schemas.microsoft.com/office/drawing/2014/main" id="{40AF0DD9-C4F4-A432-036B-84295268681F}"/>
                          </a:ext>
                        </a:extLst>
                      </p14:cNvPr>
                      <p14:cNvContentPartPr/>
                      <p14:nvPr/>
                    </p14:nvContentPartPr>
                    <p14:xfrm>
                      <a:off x="3820490" y="3715734"/>
                      <a:ext cx="155520" cy="235800"/>
                    </p14:xfrm>
                  </p:contentPart>
                </mc:Choice>
                <mc:Fallback xmlns="">
                  <p:pic>
                    <p:nvPicPr>
                      <p:cNvPr id="20" name="Ink 19">
                        <a:extLst>
                          <a:ext uri="{FF2B5EF4-FFF2-40B4-BE49-F238E27FC236}">
                            <a16:creationId xmlns:a16="http://schemas.microsoft.com/office/drawing/2014/main" id="{40AF0DD9-C4F4-A432-036B-84295268681F}"/>
                          </a:ext>
                        </a:extLst>
                      </p:cNvPr>
                      <p:cNvPicPr/>
                      <p:nvPr/>
                    </p:nvPicPr>
                    <p:blipFill>
                      <a:blip r:embed="rId101"/>
                      <a:stretch>
                        <a:fillRect/>
                      </a:stretch>
                    </p:blipFill>
                    <p:spPr>
                      <a:xfrm>
                        <a:off x="3816170" y="3711414"/>
                        <a:ext cx="164160" cy="24444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02">
                <p14:nvContentPartPr>
                  <p14:cNvPr id="60" name="Ink 59">
                    <a:extLst>
                      <a:ext uri="{FF2B5EF4-FFF2-40B4-BE49-F238E27FC236}">
                        <a16:creationId xmlns:a16="http://schemas.microsoft.com/office/drawing/2014/main" id="{578BDD54-C6C6-C8F6-9418-CEF10490E3F5}"/>
                      </a:ext>
                    </a:extLst>
                  </p14:cNvPr>
                  <p14:cNvContentPartPr/>
                  <p14:nvPr/>
                </p14:nvContentPartPr>
                <p14:xfrm>
                  <a:off x="6231510" y="4437712"/>
                  <a:ext cx="32400" cy="57600"/>
                </p14:xfrm>
              </p:contentPart>
            </mc:Choice>
            <mc:Fallback xmlns="">
              <p:pic>
                <p:nvPicPr>
                  <p:cNvPr id="60" name="Ink 59">
                    <a:extLst>
                      <a:ext uri="{FF2B5EF4-FFF2-40B4-BE49-F238E27FC236}">
                        <a16:creationId xmlns:a16="http://schemas.microsoft.com/office/drawing/2014/main" id="{578BDD54-C6C6-C8F6-9418-CEF10490E3F5}"/>
                      </a:ext>
                    </a:extLst>
                  </p:cNvPr>
                  <p:cNvPicPr/>
                  <p:nvPr/>
                </p:nvPicPr>
                <p:blipFill>
                  <a:blip r:embed="rId103"/>
                  <a:stretch>
                    <a:fillRect/>
                  </a:stretch>
                </p:blipFill>
                <p:spPr>
                  <a:xfrm>
                    <a:off x="6227237" y="4433392"/>
                    <a:ext cx="40945" cy="66240"/>
                  </a:xfrm>
                  <a:prstGeom prst="rect">
                    <a:avLst/>
                  </a:prstGeom>
                </p:spPr>
              </p:pic>
            </mc:Fallback>
          </mc:AlternateContent>
        </p:grpSp>
      </p:grpSp>
      <p:grpSp>
        <p:nvGrpSpPr>
          <p:cNvPr id="106" name="Group 105">
            <a:extLst>
              <a:ext uri="{FF2B5EF4-FFF2-40B4-BE49-F238E27FC236}">
                <a16:creationId xmlns:a16="http://schemas.microsoft.com/office/drawing/2014/main" id="{E23907C8-79A6-A298-84B9-8BF8F09429B4}"/>
              </a:ext>
            </a:extLst>
          </p:cNvPr>
          <p:cNvGrpSpPr/>
          <p:nvPr/>
        </p:nvGrpSpPr>
        <p:grpSpPr>
          <a:xfrm>
            <a:off x="7599944" y="2703769"/>
            <a:ext cx="411480" cy="897217"/>
            <a:chOff x="4588123" y="4566462"/>
            <a:chExt cx="411480" cy="897217"/>
          </a:xfrm>
        </p:grpSpPr>
        <mc:AlternateContent xmlns:mc="http://schemas.openxmlformats.org/markup-compatibility/2006" xmlns:p14="http://schemas.microsoft.com/office/powerpoint/2010/main">
          <mc:Choice Requires="p14">
            <p:contentPart p14:bwMode="auto" r:id="rId104">
              <p14:nvContentPartPr>
                <p14:cNvPr id="203" name="Ink 202">
                  <a:extLst>
                    <a:ext uri="{FF2B5EF4-FFF2-40B4-BE49-F238E27FC236}">
                      <a16:creationId xmlns:a16="http://schemas.microsoft.com/office/drawing/2014/main" id="{43F16361-063E-73AB-1EE3-BDC8D6D0ADE0}"/>
                    </a:ext>
                  </a:extLst>
                </p14:cNvPr>
                <p14:cNvContentPartPr/>
                <p14:nvPr/>
              </p14:nvContentPartPr>
              <p14:xfrm rot="21119629">
                <a:off x="4724774" y="4566462"/>
                <a:ext cx="189928" cy="242143"/>
              </p14:xfrm>
            </p:contentPart>
          </mc:Choice>
          <mc:Fallback xmlns="">
            <p:pic>
              <p:nvPicPr>
                <p:cNvPr id="203" name="Ink 202">
                  <a:extLst>
                    <a:ext uri="{FF2B5EF4-FFF2-40B4-BE49-F238E27FC236}">
                      <a16:creationId xmlns:a16="http://schemas.microsoft.com/office/drawing/2014/main" id="{43F16361-063E-73AB-1EE3-BDC8D6D0ADE0}"/>
                    </a:ext>
                  </a:extLst>
                </p:cNvPr>
                <p:cNvPicPr/>
                <p:nvPr/>
              </p:nvPicPr>
              <p:blipFill>
                <a:blip r:embed="rId97"/>
                <a:stretch>
                  <a:fillRect/>
                </a:stretch>
              </p:blipFill>
              <p:spPr>
                <a:xfrm rot="21119629">
                  <a:off x="4720457" y="4562144"/>
                  <a:ext cx="198561" cy="250778"/>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06" name="Ink 205">
                  <a:extLst>
                    <a:ext uri="{FF2B5EF4-FFF2-40B4-BE49-F238E27FC236}">
                      <a16:creationId xmlns:a16="http://schemas.microsoft.com/office/drawing/2014/main" id="{F95A4C64-EC7B-A8A1-C588-98D86CF0C26C}"/>
                    </a:ext>
                  </a:extLst>
                </p14:cNvPr>
                <p14:cNvContentPartPr/>
                <p14:nvPr/>
              </p14:nvContentPartPr>
              <p14:xfrm rot="19828348">
                <a:off x="4711134" y="4840776"/>
                <a:ext cx="133174" cy="230474"/>
              </p14:xfrm>
            </p:contentPart>
          </mc:Choice>
          <mc:Fallback xmlns="">
            <p:pic>
              <p:nvPicPr>
                <p:cNvPr id="206" name="Ink 205">
                  <a:extLst>
                    <a:ext uri="{FF2B5EF4-FFF2-40B4-BE49-F238E27FC236}">
                      <a16:creationId xmlns:a16="http://schemas.microsoft.com/office/drawing/2014/main" id="{F95A4C64-EC7B-A8A1-C588-98D86CF0C26C}"/>
                    </a:ext>
                  </a:extLst>
                </p:cNvPr>
                <p:cNvPicPr/>
                <p:nvPr/>
              </p:nvPicPr>
              <p:blipFill>
                <a:blip r:embed="rId106"/>
                <a:stretch>
                  <a:fillRect/>
                </a:stretch>
              </p:blipFill>
              <p:spPr>
                <a:xfrm rot="19828348">
                  <a:off x="4706815" y="4836461"/>
                  <a:ext cx="141812" cy="239103"/>
                </a:xfrm>
                <a:prstGeom prst="rect">
                  <a:avLst/>
                </a:prstGeom>
              </p:spPr>
            </p:pic>
          </mc:Fallback>
        </mc:AlternateContent>
        <p:grpSp>
          <p:nvGrpSpPr>
            <p:cNvPr id="29" name="Group 28">
              <a:extLst>
                <a:ext uri="{FF2B5EF4-FFF2-40B4-BE49-F238E27FC236}">
                  <a16:creationId xmlns:a16="http://schemas.microsoft.com/office/drawing/2014/main" id="{556BA13C-1055-6355-28A3-546502080206}"/>
                </a:ext>
              </a:extLst>
            </p:cNvPr>
            <p:cNvGrpSpPr/>
            <p:nvPr/>
          </p:nvGrpSpPr>
          <p:grpSpPr>
            <a:xfrm>
              <a:off x="4588123" y="4641660"/>
              <a:ext cx="411480" cy="194040"/>
              <a:chOff x="4588123" y="4641660"/>
              <a:chExt cx="411480" cy="194040"/>
            </a:xfrm>
          </p:grpSpPr>
          <mc:AlternateContent xmlns:mc="http://schemas.openxmlformats.org/markup-compatibility/2006" xmlns:p14="http://schemas.microsoft.com/office/powerpoint/2010/main">
            <mc:Choice Requires="p14">
              <p:contentPart p14:bwMode="auto" r:id="rId107">
                <p14:nvContentPartPr>
                  <p14:cNvPr id="27" name="Ink 26">
                    <a:extLst>
                      <a:ext uri="{FF2B5EF4-FFF2-40B4-BE49-F238E27FC236}">
                        <a16:creationId xmlns:a16="http://schemas.microsoft.com/office/drawing/2014/main" id="{18EE3BB2-140A-79AE-CA89-A4366688CFAE}"/>
                      </a:ext>
                    </a:extLst>
                  </p14:cNvPr>
                  <p14:cNvContentPartPr/>
                  <p14:nvPr/>
                </p14:nvContentPartPr>
                <p14:xfrm>
                  <a:off x="4783963" y="4641660"/>
                  <a:ext cx="215640" cy="169200"/>
                </p14:xfrm>
              </p:contentPart>
            </mc:Choice>
            <mc:Fallback xmlns="">
              <p:pic>
                <p:nvPicPr>
                  <p:cNvPr id="27" name="Ink 26">
                    <a:extLst>
                      <a:ext uri="{FF2B5EF4-FFF2-40B4-BE49-F238E27FC236}">
                        <a16:creationId xmlns:a16="http://schemas.microsoft.com/office/drawing/2014/main" id="{18EE3BB2-140A-79AE-CA89-A4366688CFAE}"/>
                      </a:ext>
                    </a:extLst>
                  </p:cNvPr>
                  <p:cNvPicPr/>
                  <p:nvPr/>
                </p:nvPicPr>
                <p:blipFill>
                  <a:blip r:embed="rId108"/>
                  <a:stretch>
                    <a:fillRect/>
                  </a:stretch>
                </p:blipFill>
                <p:spPr>
                  <a:xfrm>
                    <a:off x="4779643" y="4637340"/>
                    <a:ext cx="224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8" name="Ink 27">
                    <a:extLst>
                      <a:ext uri="{FF2B5EF4-FFF2-40B4-BE49-F238E27FC236}">
                        <a16:creationId xmlns:a16="http://schemas.microsoft.com/office/drawing/2014/main" id="{9D8C9C13-FF34-D0C2-0902-F0ACF44CCEE8}"/>
                      </a:ext>
                    </a:extLst>
                  </p14:cNvPr>
                  <p14:cNvContentPartPr/>
                  <p14:nvPr/>
                </p14:nvContentPartPr>
                <p14:xfrm>
                  <a:off x="4588123" y="4656420"/>
                  <a:ext cx="192960" cy="179280"/>
                </p14:xfrm>
              </p:contentPart>
            </mc:Choice>
            <mc:Fallback xmlns="">
              <p:pic>
                <p:nvPicPr>
                  <p:cNvPr id="28" name="Ink 27">
                    <a:extLst>
                      <a:ext uri="{FF2B5EF4-FFF2-40B4-BE49-F238E27FC236}">
                        <a16:creationId xmlns:a16="http://schemas.microsoft.com/office/drawing/2014/main" id="{9D8C9C13-FF34-D0C2-0902-F0ACF44CCEE8}"/>
                      </a:ext>
                    </a:extLst>
                  </p:cNvPr>
                  <p:cNvPicPr/>
                  <p:nvPr/>
                </p:nvPicPr>
                <p:blipFill>
                  <a:blip r:embed="rId110"/>
                  <a:stretch>
                    <a:fillRect/>
                  </a:stretch>
                </p:blipFill>
                <p:spPr>
                  <a:xfrm>
                    <a:off x="4583803" y="4652100"/>
                    <a:ext cx="201600" cy="187920"/>
                  </a:xfrm>
                  <a:prstGeom prst="rect">
                    <a:avLst/>
                  </a:prstGeom>
                </p:spPr>
              </p:pic>
            </mc:Fallback>
          </mc:AlternateContent>
        </p:grpSp>
        <p:grpSp>
          <p:nvGrpSpPr>
            <p:cNvPr id="34" name="Group 33">
              <a:extLst>
                <a:ext uri="{FF2B5EF4-FFF2-40B4-BE49-F238E27FC236}">
                  <a16:creationId xmlns:a16="http://schemas.microsoft.com/office/drawing/2014/main" id="{F3D68376-E409-FA54-FEB9-26FD9CFA4487}"/>
                </a:ext>
              </a:extLst>
            </p:cNvPr>
            <p:cNvGrpSpPr/>
            <p:nvPr/>
          </p:nvGrpSpPr>
          <p:grpSpPr>
            <a:xfrm>
              <a:off x="4699014" y="5098567"/>
              <a:ext cx="179628" cy="365112"/>
              <a:chOff x="4692175" y="5106708"/>
              <a:chExt cx="179628" cy="365112"/>
            </a:xfrm>
          </p:grpSpPr>
          <mc:AlternateContent xmlns:mc="http://schemas.openxmlformats.org/markup-compatibility/2006" xmlns:p14="http://schemas.microsoft.com/office/powerpoint/2010/main">
            <mc:Choice Requires="p14">
              <p:contentPart p14:bwMode="auto" r:id="rId111">
                <p14:nvContentPartPr>
                  <p14:cNvPr id="30" name="Ink 29">
                    <a:extLst>
                      <a:ext uri="{FF2B5EF4-FFF2-40B4-BE49-F238E27FC236}">
                        <a16:creationId xmlns:a16="http://schemas.microsoft.com/office/drawing/2014/main" id="{935B7AD5-A467-FC67-90C3-B149FE8EA199}"/>
                      </a:ext>
                    </a:extLst>
                  </p14:cNvPr>
                  <p14:cNvContentPartPr/>
                  <p14:nvPr/>
                </p14:nvContentPartPr>
                <p14:xfrm>
                  <a:off x="4777483" y="5107500"/>
                  <a:ext cx="94320" cy="364320"/>
                </p14:xfrm>
              </p:contentPart>
            </mc:Choice>
            <mc:Fallback xmlns="">
              <p:pic>
                <p:nvPicPr>
                  <p:cNvPr id="30" name="Ink 29">
                    <a:extLst>
                      <a:ext uri="{FF2B5EF4-FFF2-40B4-BE49-F238E27FC236}">
                        <a16:creationId xmlns:a16="http://schemas.microsoft.com/office/drawing/2014/main" id="{935B7AD5-A467-FC67-90C3-B149FE8EA199}"/>
                      </a:ext>
                    </a:extLst>
                  </p:cNvPr>
                  <p:cNvPicPr/>
                  <p:nvPr/>
                </p:nvPicPr>
                <p:blipFill>
                  <a:blip r:embed="rId112"/>
                  <a:stretch>
                    <a:fillRect/>
                  </a:stretch>
                </p:blipFill>
                <p:spPr>
                  <a:xfrm>
                    <a:off x="4773163" y="5103180"/>
                    <a:ext cx="10296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1" name="Ink 30">
                    <a:extLst>
                      <a:ext uri="{FF2B5EF4-FFF2-40B4-BE49-F238E27FC236}">
                        <a16:creationId xmlns:a16="http://schemas.microsoft.com/office/drawing/2014/main" id="{6A4F1DC9-7E91-CEA9-4480-5BC2721D30A1}"/>
                      </a:ext>
                    </a:extLst>
                  </p14:cNvPr>
                  <p14:cNvContentPartPr/>
                  <p14:nvPr/>
                </p14:nvContentPartPr>
                <p14:xfrm rot="197868">
                  <a:off x="4692175" y="5106708"/>
                  <a:ext cx="63360" cy="358306"/>
                </p14:xfrm>
              </p:contentPart>
            </mc:Choice>
            <mc:Fallback xmlns="">
              <p:pic>
                <p:nvPicPr>
                  <p:cNvPr id="31" name="Ink 30">
                    <a:extLst>
                      <a:ext uri="{FF2B5EF4-FFF2-40B4-BE49-F238E27FC236}">
                        <a16:creationId xmlns:a16="http://schemas.microsoft.com/office/drawing/2014/main" id="{6A4F1DC9-7E91-CEA9-4480-5BC2721D30A1}"/>
                      </a:ext>
                    </a:extLst>
                  </p:cNvPr>
                  <p:cNvPicPr/>
                  <p:nvPr/>
                </p:nvPicPr>
                <p:blipFill>
                  <a:blip r:embed="rId114"/>
                  <a:stretch>
                    <a:fillRect/>
                  </a:stretch>
                </p:blipFill>
                <p:spPr>
                  <a:xfrm rot="197868">
                    <a:off x="4687855" y="5102387"/>
                    <a:ext cx="72000" cy="366949"/>
                  </a:xfrm>
                  <a:prstGeom prst="rect">
                    <a:avLst/>
                  </a:prstGeom>
                </p:spPr>
              </p:pic>
            </mc:Fallback>
          </mc:AlternateContent>
        </p:grpSp>
      </p:grpSp>
      <p:grpSp>
        <p:nvGrpSpPr>
          <p:cNvPr id="107" name="Group 106">
            <a:extLst>
              <a:ext uri="{FF2B5EF4-FFF2-40B4-BE49-F238E27FC236}">
                <a16:creationId xmlns:a16="http://schemas.microsoft.com/office/drawing/2014/main" id="{20FA2ABF-22E7-B5D6-10A1-A347E7062808}"/>
              </a:ext>
            </a:extLst>
          </p:cNvPr>
          <p:cNvGrpSpPr/>
          <p:nvPr/>
        </p:nvGrpSpPr>
        <p:grpSpPr>
          <a:xfrm>
            <a:off x="9633267" y="3704233"/>
            <a:ext cx="206344" cy="882510"/>
            <a:chOff x="6005083" y="4672470"/>
            <a:chExt cx="206344" cy="882510"/>
          </a:xfrm>
        </p:grpSpPr>
        <mc:AlternateContent xmlns:mc="http://schemas.openxmlformats.org/markup-compatibility/2006" xmlns:p14="http://schemas.microsoft.com/office/powerpoint/2010/main">
          <mc:Choice Requires="p14">
            <p:contentPart p14:bwMode="auto" r:id="rId115">
              <p14:nvContentPartPr>
                <p14:cNvPr id="36" name="Ink 35">
                  <a:extLst>
                    <a:ext uri="{FF2B5EF4-FFF2-40B4-BE49-F238E27FC236}">
                      <a16:creationId xmlns:a16="http://schemas.microsoft.com/office/drawing/2014/main" id="{C0827FD6-3FE4-6CFA-2408-A9C2C0FA8774}"/>
                    </a:ext>
                  </a:extLst>
                </p14:cNvPr>
                <p14:cNvContentPartPr/>
                <p14:nvPr/>
              </p14:nvContentPartPr>
              <p14:xfrm rot="480371" flipH="1">
                <a:off x="6021499" y="4672470"/>
                <a:ext cx="189928" cy="242143"/>
              </p14:xfrm>
            </p:contentPart>
          </mc:Choice>
          <mc:Fallback xmlns="">
            <p:pic>
              <p:nvPicPr>
                <p:cNvPr id="36" name="Ink 35">
                  <a:extLst>
                    <a:ext uri="{FF2B5EF4-FFF2-40B4-BE49-F238E27FC236}">
                      <a16:creationId xmlns:a16="http://schemas.microsoft.com/office/drawing/2014/main" id="{C0827FD6-3FE4-6CFA-2408-A9C2C0FA8774}"/>
                    </a:ext>
                  </a:extLst>
                </p:cNvPr>
                <p:cNvPicPr/>
                <p:nvPr/>
              </p:nvPicPr>
              <p:blipFill>
                <a:blip r:embed="rId116"/>
                <a:stretch>
                  <a:fillRect/>
                </a:stretch>
              </p:blipFill>
              <p:spPr>
                <a:xfrm rot="480371" flipH="1">
                  <a:off x="6017182" y="4668152"/>
                  <a:ext cx="198561" cy="250778"/>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7" name="Ink 36">
                  <a:extLst>
                    <a:ext uri="{FF2B5EF4-FFF2-40B4-BE49-F238E27FC236}">
                      <a16:creationId xmlns:a16="http://schemas.microsoft.com/office/drawing/2014/main" id="{C7A3416F-6485-1D41-DFDF-B1D801BFAAE3}"/>
                    </a:ext>
                  </a:extLst>
                </p14:cNvPr>
                <p14:cNvContentPartPr/>
                <p14:nvPr/>
              </p14:nvContentPartPr>
              <p14:xfrm rot="19752451">
                <a:off x="6068142" y="4943948"/>
                <a:ext cx="133174" cy="230474"/>
              </p14:xfrm>
            </p:contentPart>
          </mc:Choice>
          <mc:Fallback xmlns="">
            <p:pic>
              <p:nvPicPr>
                <p:cNvPr id="37" name="Ink 36">
                  <a:extLst>
                    <a:ext uri="{FF2B5EF4-FFF2-40B4-BE49-F238E27FC236}">
                      <a16:creationId xmlns:a16="http://schemas.microsoft.com/office/drawing/2014/main" id="{C7A3416F-6485-1D41-DFDF-B1D801BFAAE3}"/>
                    </a:ext>
                  </a:extLst>
                </p:cNvPr>
                <p:cNvPicPr/>
                <p:nvPr/>
              </p:nvPicPr>
              <p:blipFill>
                <a:blip r:embed="rId106"/>
                <a:stretch>
                  <a:fillRect/>
                </a:stretch>
              </p:blipFill>
              <p:spPr>
                <a:xfrm rot="19752451">
                  <a:off x="6063823" y="4939633"/>
                  <a:ext cx="141812" cy="239103"/>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3" name="Ink 52">
                  <a:extLst>
                    <a:ext uri="{FF2B5EF4-FFF2-40B4-BE49-F238E27FC236}">
                      <a16:creationId xmlns:a16="http://schemas.microsoft.com/office/drawing/2014/main" id="{8E8C1A3F-FE36-66C6-A975-D67C4C2CDB9A}"/>
                    </a:ext>
                  </a:extLst>
                </p14:cNvPr>
                <p14:cNvContentPartPr/>
                <p14:nvPr/>
              </p14:nvContentPartPr>
              <p14:xfrm>
                <a:off x="6005083" y="4748580"/>
                <a:ext cx="121680" cy="228240"/>
              </p14:xfrm>
            </p:contentPart>
          </mc:Choice>
          <mc:Fallback xmlns="">
            <p:pic>
              <p:nvPicPr>
                <p:cNvPr id="53" name="Ink 52">
                  <a:extLst>
                    <a:ext uri="{FF2B5EF4-FFF2-40B4-BE49-F238E27FC236}">
                      <a16:creationId xmlns:a16="http://schemas.microsoft.com/office/drawing/2014/main" id="{8E8C1A3F-FE36-66C6-A975-D67C4C2CDB9A}"/>
                    </a:ext>
                  </a:extLst>
                </p:cNvPr>
                <p:cNvPicPr/>
                <p:nvPr/>
              </p:nvPicPr>
              <p:blipFill>
                <a:blip r:embed="rId119"/>
                <a:stretch>
                  <a:fillRect/>
                </a:stretch>
              </p:blipFill>
              <p:spPr>
                <a:xfrm>
                  <a:off x="6000763" y="4744260"/>
                  <a:ext cx="130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2" name="Ink 51">
                  <a:extLst>
                    <a:ext uri="{FF2B5EF4-FFF2-40B4-BE49-F238E27FC236}">
                      <a16:creationId xmlns:a16="http://schemas.microsoft.com/office/drawing/2014/main" id="{35D335EC-6AF3-BB1D-307B-C27119B66214}"/>
                    </a:ext>
                  </a:extLst>
                </p14:cNvPr>
                <p14:cNvContentPartPr/>
                <p14:nvPr/>
              </p14:nvContentPartPr>
              <p14:xfrm>
                <a:off x="6139363" y="4934340"/>
                <a:ext cx="68400" cy="252720"/>
              </p14:xfrm>
            </p:contentPart>
          </mc:Choice>
          <mc:Fallback xmlns="">
            <p:pic>
              <p:nvPicPr>
                <p:cNvPr id="52" name="Ink 51">
                  <a:extLst>
                    <a:ext uri="{FF2B5EF4-FFF2-40B4-BE49-F238E27FC236}">
                      <a16:creationId xmlns:a16="http://schemas.microsoft.com/office/drawing/2014/main" id="{35D335EC-6AF3-BB1D-307B-C27119B66214}"/>
                    </a:ext>
                  </a:extLst>
                </p:cNvPr>
                <p:cNvPicPr/>
                <p:nvPr/>
              </p:nvPicPr>
              <p:blipFill>
                <a:blip r:embed="rId121"/>
                <a:stretch>
                  <a:fillRect/>
                </a:stretch>
              </p:blipFill>
              <p:spPr>
                <a:xfrm>
                  <a:off x="6135043" y="4930020"/>
                  <a:ext cx="770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4" name="Ink 53">
                  <a:extLst>
                    <a:ext uri="{FF2B5EF4-FFF2-40B4-BE49-F238E27FC236}">
                      <a16:creationId xmlns:a16="http://schemas.microsoft.com/office/drawing/2014/main" id="{67D02B3E-3DE5-06E0-6273-74A3C2ACEE59}"/>
                    </a:ext>
                  </a:extLst>
                </p14:cNvPr>
                <p14:cNvContentPartPr/>
                <p14:nvPr/>
              </p14:nvContentPartPr>
              <p14:xfrm>
                <a:off x="6126403" y="5202180"/>
                <a:ext cx="6840" cy="352800"/>
              </p14:xfrm>
            </p:contentPart>
          </mc:Choice>
          <mc:Fallback xmlns="">
            <p:pic>
              <p:nvPicPr>
                <p:cNvPr id="54" name="Ink 53">
                  <a:extLst>
                    <a:ext uri="{FF2B5EF4-FFF2-40B4-BE49-F238E27FC236}">
                      <a16:creationId xmlns:a16="http://schemas.microsoft.com/office/drawing/2014/main" id="{67D02B3E-3DE5-06E0-6273-74A3C2ACEE59}"/>
                    </a:ext>
                  </a:extLst>
                </p:cNvPr>
                <p:cNvPicPr/>
                <p:nvPr/>
              </p:nvPicPr>
              <p:blipFill>
                <a:blip r:embed="rId123"/>
                <a:stretch>
                  <a:fillRect/>
                </a:stretch>
              </p:blipFill>
              <p:spPr>
                <a:xfrm>
                  <a:off x="6122083" y="5197860"/>
                  <a:ext cx="1548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9" name="Ink 58">
                  <a:extLst>
                    <a:ext uri="{FF2B5EF4-FFF2-40B4-BE49-F238E27FC236}">
                      <a16:creationId xmlns:a16="http://schemas.microsoft.com/office/drawing/2014/main" id="{19B7ACA7-2051-4E3F-A14B-FFFFD7DB9CE8}"/>
                    </a:ext>
                  </a:extLst>
                </p14:cNvPr>
                <p14:cNvContentPartPr/>
                <p14:nvPr/>
              </p14:nvContentPartPr>
              <p14:xfrm>
                <a:off x="6132883" y="5198940"/>
                <a:ext cx="39600" cy="355320"/>
              </p14:xfrm>
            </p:contentPart>
          </mc:Choice>
          <mc:Fallback xmlns="">
            <p:pic>
              <p:nvPicPr>
                <p:cNvPr id="59" name="Ink 58">
                  <a:extLst>
                    <a:ext uri="{FF2B5EF4-FFF2-40B4-BE49-F238E27FC236}">
                      <a16:creationId xmlns:a16="http://schemas.microsoft.com/office/drawing/2014/main" id="{19B7ACA7-2051-4E3F-A14B-FFFFD7DB9CE8}"/>
                    </a:ext>
                  </a:extLst>
                </p:cNvPr>
                <p:cNvPicPr/>
                <p:nvPr/>
              </p:nvPicPr>
              <p:blipFill>
                <a:blip r:embed="rId125"/>
                <a:stretch>
                  <a:fillRect/>
                </a:stretch>
              </p:blipFill>
              <p:spPr>
                <a:xfrm>
                  <a:off x="6128563" y="5194620"/>
                  <a:ext cx="48240" cy="363960"/>
                </a:xfrm>
                <a:prstGeom prst="rect">
                  <a:avLst/>
                </a:prstGeom>
              </p:spPr>
            </p:pic>
          </mc:Fallback>
        </mc:AlternateContent>
      </p:grpSp>
      <p:grpSp>
        <p:nvGrpSpPr>
          <p:cNvPr id="105" name="Group 104">
            <a:extLst>
              <a:ext uri="{FF2B5EF4-FFF2-40B4-BE49-F238E27FC236}">
                <a16:creationId xmlns:a16="http://schemas.microsoft.com/office/drawing/2014/main" id="{A40DDBAD-8549-8734-1F0C-5064C28415F9}"/>
              </a:ext>
            </a:extLst>
          </p:cNvPr>
          <p:cNvGrpSpPr/>
          <p:nvPr/>
        </p:nvGrpSpPr>
        <p:grpSpPr>
          <a:xfrm flipH="1">
            <a:off x="6463356" y="2582569"/>
            <a:ext cx="354240" cy="933770"/>
            <a:chOff x="3680203" y="4607170"/>
            <a:chExt cx="354240" cy="933770"/>
          </a:xfrm>
        </p:grpSpPr>
        <mc:AlternateContent xmlns:mc="http://schemas.openxmlformats.org/markup-compatibility/2006" xmlns:p14="http://schemas.microsoft.com/office/powerpoint/2010/main">
          <mc:Choice Requires="p14">
            <p:contentPart p14:bwMode="auto" r:id="rId126">
              <p14:nvContentPartPr>
                <p14:cNvPr id="93" name="Ink 92">
                  <a:extLst>
                    <a:ext uri="{FF2B5EF4-FFF2-40B4-BE49-F238E27FC236}">
                      <a16:creationId xmlns:a16="http://schemas.microsoft.com/office/drawing/2014/main" id="{9B2F2AA1-4DC6-D4CA-1215-920D6E4D2321}"/>
                    </a:ext>
                  </a:extLst>
                </p14:cNvPr>
                <p14:cNvContentPartPr/>
                <p14:nvPr/>
              </p14:nvContentPartPr>
              <p14:xfrm rot="1679701" flipH="1">
                <a:off x="3759149" y="4607170"/>
                <a:ext cx="189928" cy="242143"/>
              </p14:xfrm>
            </p:contentPart>
          </mc:Choice>
          <mc:Fallback xmlns="">
            <p:pic>
              <p:nvPicPr>
                <p:cNvPr id="93" name="Ink 92">
                  <a:extLst>
                    <a:ext uri="{FF2B5EF4-FFF2-40B4-BE49-F238E27FC236}">
                      <a16:creationId xmlns:a16="http://schemas.microsoft.com/office/drawing/2014/main" id="{9B2F2AA1-4DC6-D4CA-1215-920D6E4D2321}"/>
                    </a:ext>
                  </a:extLst>
                </p:cNvPr>
                <p:cNvPicPr/>
                <p:nvPr/>
              </p:nvPicPr>
              <p:blipFill>
                <a:blip r:embed="rId97"/>
                <a:stretch>
                  <a:fillRect/>
                </a:stretch>
              </p:blipFill>
              <p:spPr>
                <a:xfrm rot="1679701" flipH="1">
                  <a:off x="3754832" y="4602852"/>
                  <a:ext cx="198561" cy="250778"/>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4" name="Ink 93">
                  <a:extLst>
                    <a:ext uri="{FF2B5EF4-FFF2-40B4-BE49-F238E27FC236}">
                      <a16:creationId xmlns:a16="http://schemas.microsoft.com/office/drawing/2014/main" id="{97C39595-20FC-35C1-A01A-B7DF5AD6B472}"/>
                    </a:ext>
                  </a:extLst>
                </p14:cNvPr>
                <p14:cNvContentPartPr/>
                <p14:nvPr/>
              </p14:nvContentPartPr>
              <p14:xfrm rot="19296376">
                <a:off x="3828126" y="4879137"/>
                <a:ext cx="133174" cy="230474"/>
              </p14:xfrm>
            </p:contentPart>
          </mc:Choice>
          <mc:Fallback xmlns="">
            <p:pic>
              <p:nvPicPr>
                <p:cNvPr id="94" name="Ink 93">
                  <a:extLst>
                    <a:ext uri="{FF2B5EF4-FFF2-40B4-BE49-F238E27FC236}">
                      <a16:creationId xmlns:a16="http://schemas.microsoft.com/office/drawing/2014/main" id="{97C39595-20FC-35C1-A01A-B7DF5AD6B472}"/>
                    </a:ext>
                  </a:extLst>
                </p:cNvPr>
                <p:cNvPicPr/>
                <p:nvPr/>
              </p:nvPicPr>
              <p:blipFill>
                <a:blip r:embed="rId128"/>
                <a:stretch>
                  <a:fillRect/>
                </a:stretch>
              </p:blipFill>
              <p:spPr>
                <a:xfrm rot="19296376">
                  <a:off x="3823807" y="4874822"/>
                  <a:ext cx="141812" cy="239103"/>
                </a:xfrm>
                <a:prstGeom prst="rect">
                  <a:avLst/>
                </a:prstGeom>
              </p:spPr>
            </p:pic>
          </mc:Fallback>
        </mc:AlternateContent>
        <p:grpSp>
          <p:nvGrpSpPr>
            <p:cNvPr id="98" name="Group 97">
              <a:extLst>
                <a:ext uri="{FF2B5EF4-FFF2-40B4-BE49-F238E27FC236}">
                  <a16:creationId xmlns:a16="http://schemas.microsoft.com/office/drawing/2014/main" id="{26459C7C-7680-427C-C24F-48B9FD914AE8}"/>
                </a:ext>
              </a:extLst>
            </p:cNvPr>
            <p:cNvGrpSpPr/>
            <p:nvPr/>
          </p:nvGrpSpPr>
          <p:grpSpPr>
            <a:xfrm>
              <a:off x="3680203" y="4652460"/>
              <a:ext cx="354240" cy="469440"/>
              <a:chOff x="3680203" y="4652460"/>
              <a:chExt cx="354240" cy="469440"/>
            </a:xfrm>
          </p:grpSpPr>
          <mc:AlternateContent xmlns:mc="http://schemas.openxmlformats.org/markup-compatibility/2006" xmlns:p14="http://schemas.microsoft.com/office/powerpoint/2010/main">
            <mc:Choice Requires="p14">
              <p:contentPart p14:bwMode="auto" r:id="rId129">
                <p14:nvContentPartPr>
                  <p14:cNvPr id="96" name="Ink 95">
                    <a:extLst>
                      <a:ext uri="{FF2B5EF4-FFF2-40B4-BE49-F238E27FC236}">
                        <a16:creationId xmlns:a16="http://schemas.microsoft.com/office/drawing/2014/main" id="{27B7676E-4947-60A7-48DD-6B49B627C374}"/>
                      </a:ext>
                    </a:extLst>
                  </p14:cNvPr>
                  <p14:cNvContentPartPr/>
                  <p14:nvPr/>
                </p14:nvContentPartPr>
                <p14:xfrm>
                  <a:off x="3680203" y="4652460"/>
                  <a:ext cx="199440" cy="271800"/>
                </p14:xfrm>
              </p:contentPart>
            </mc:Choice>
            <mc:Fallback xmlns="">
              <p:pic>
                <p:nvPicPr>
                  <p:cNvPr id="96" name="Ink 95">
                    <a:extLst>
                      <a:ext uri="{FF2B5EF4-FFF2-40B4-BE49-F238E27FC236}">
                        <a16:creationId xmlns:a16="http://schemas.microsoft.com/office/drawing/2014/main" id="{27B7676E-4947-60A7-48DD-6B49B627C374}"/>
                      </a:ext>
                    </a:extLst>
                  </p:cNvPr>
                  <p:cNvPicPr/>
                  <p:nvPr/>
                </p:nvPicPr>
                <p:blipFill>
                  <a:blip r:embed="rId130"/>
                  <a:stretch>
                    <a:fillRect/>
                  </a:stretch>
                </p:blipFill>
                <p:spPr>
                  <a:xfrm>
                    <a:off x="3675883" y="4648140"/>
                    <a:ext cx="2080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7" name="Ink 96">
                    <a:extLst>
                      <a:ext uri="{FF2B5EF4-FFF2-40B4-BE49-F238E27FC236}">
                        <a16:creationId xmlns:a16="http://schemas.microsoft.com/office/drawing/2014/main" id="{40E99E20-53BC-1C36-ADD5-B791EA100842}"/>
                      </a:ext>
                    </a:extLst>
                  </p14:cNvPr>
                  <p14:cNvContentPartPr/>
                  <p14:nvPr/>
                </p14:nvContentPartPr>
                <p14:xfrm>
                  <a:off x="3879643" y="4862340"/>
                  <a:ext cx="154800" cy="259560"/>
                </p14:xfrm>
              </p:contentPart>
            </mc:Choice>
            <mc:Fallback xmlns="">
              <p:pic>
                <p:nvPicPr>
                  <p:cNvPr id="97" name="Ink 96">
                    <a:extLst>
                      <a:ext uri="{FF2B5EF4-FFF2-40B4-BE49-F238E27FC236}">
                        <a16:creationId xmlns:a16="http://schemas.microsoft.com/office/drawing/2014/main" id="{40E99E20-53BC-1C36-ADD5-B791EA100842}"/>
                      </a:ext>
                    </a:extLst>
                  </p:cNvPr>
                  <p:cNvPicPr/>
                  <p:nvPr/>
                </p:nvPicPr>
                <p:blipFill>
                  <a:blip r:embed="rId132"/>
                  <a:stretch>
                    <a:fillRect/>
                  </a:stretch>
                </p:blipFill>
                <p:spPr>
                  <a:xfrm>
                    <a:off x="3875323" y="4858020"/>
                    <a:ext cx="163440" cy="268200"/>
                  </a:xfrm>
                  <a:prstGeom prst="rect">
                    <a:avLst/>
                  </a:prstGeom>
                </p:spPr>
              </p:pic>
            </mc:Fallback>
          </mc:AlternateContent>
        </p:grpSp>
        <p:grpSp>
          <p:nvGrpSpPr>
            <p:cNvPr id="103" name="Group 102">
              <a:extLst>
                <a:ext uri="{FF2B5EF4-FFF2-40B4-BE49-F238E27FC236}">
                  <a16:creationId xmlns:a16="http://schemas.microsoft.com/office/drawing/2014/main" id="{9994BBBA-EF6A-665D-3D7A-59486CA4B238}"/>
                </a:ext>
              </a:extLst>
            </p:cNvPr>
            <p:cNvGrpSpPr/>
            <p:nvPr/>
          </p:nvGrpSpPr>
          <p:grpSpPr>
            <a:xfrm>
              <a:off x="3815923" y="5123700"/>
              <a:ext cx="109800" cy="417240"/>
              <a:chOff x="3815923" y="5123700"/>
              <a:chExt cx="109800" cy="417240"/>
            </a:xfrm>
          </p:grpSpPr>
          <mc:AlternateContent xmlns:mc="http://schemas.openxmlformats.org/markup-compatibility/2006" xmlns:p14="http://schemas.microsoft.com/office/powerpoint/2010/main">
            <mc:Choice Requires="p14">
              <p:contentPart p14:bwMode="auto" r:id="rId133">
                <p14:nvContentPartPr>
                  <p14:cNvPr id="100" name="Ink 99">
                    <a:extLst>
                      <a:ext uri="{FF2B5EF4-FFF2-40B4-BE49-F238E27FC236}">
                        <a16:creationId xmlns:a16="http://schemas.microsoft.com/office/drawing/2014/main" id="{71914E83-DCB7-05CE-36E5-C5C693BF73AF}"/>
                      </a:ext>
                    </a:extLst>
                  </p14:cNvPr>
                  <p14:cNvContentPartPr/>
                  <p14:nvPr/>
                </p14:nvContentPartPr>
                <p14:xfrm>
                  <a:off x="3915283" y="5123700"/>
                  <a:ext cx="10440" cy="417240"/>
                </p14:xfrm>
              </p:contentPart>
            </mc:Choice>
            <mc:Fallback xmlns="">
              <p:pic>
                <p:nvPicPr>
                  <p:cNvPr id="100" name="Ink 99">
                    <a:extLst>
                      <a:ext uri="{FF2B5EF4-FFF2-40B4-BE49-F238E27FC236}">
                        <a16:creationId xmlns:a16="http://schemas.microsoft.com/office/drawing/2014/main" id="{71914E83-DCB7-05CE-36E5-C5C693BF73AF}"/>
                      </a:ext>
                    </a:extLst>
                  </p:cNvPr>
                  <p:cNvPicPr/>
                  <p:nvPr/>
                </p:nvPicPr>
                <p:blipFill>
                  <a:blip r:embed="rId134"/>
                  <a:stretch>
                    <a:fillRect/>
                  </a:stretch>
                </p:blipFill>
                <p:spPr>
                  <a:xfrm>
                    <a:off x="3910963" y="5119380"/>
                    <a:ext cx="1908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1" name="Ink 100">
                    <a:extLst>
                      <a:ext uri="{FF2B5EF4-FFF2-40B4-BE49-F238E27FC236}">
                        <a16:creationId xmlns:a16="http://schemas.microsoft.com/office/drawing/2014/main" id="{AE241F65-8FDF-0E34-6FD2-02723F87947E}"/>
                      </a:ext>
                    </a:extLst>
                  </p14:cNvPr>
                  <p14:cNvContentPartPr/>
                  <p14:nvPr/>
                </p14:nvContentPartPr>
                <p14:xfrm>
                  <a:off x="3815923" y="5130180"/>
                  <a:ext cx="96840" cy="357120"/>
                </p14:xfrm>
              </p:contentPart>
            </mc:Choice>
            <mc:Fallback xmlns="">
              <p:pic>
                <p:nvPicPr>
                  <p:cNvPr id="101" name="Ink 100">
                    <a:extLst>
                      <a:ext uri="{FF2B5EF4-FFF2-40B4-BE49-F238E27FC236}">
                        <a16:creationId xmlns:a16="http://schemas.microsoft.com/office/drawing/2014/main" id="{AE241F65-8FDF-0E34-6FD2-02723F87947E}"/>
                      </a:ext>
                    </a:extLst>
                  </p:cNvPr>
                  <p:cNvPicPr/>
                  <p:nvPr/>
                </p:nvPicPr>
                <p:blipFill>
                  <a:blip r:embed="rId136"/>
                  <a:stretch>
                    <a:fillRect/>
                  </a:stretch>
                </p:blipFill>
                <p:spPr>
                  <a:xfrm>
                    <a:off x="3811603" y="5125860"/>
                    <a:ext cx="105480" cy="365760"/>
                  </a:xfrm>
                  <a:prstGeom prst="rect">
                    <a:avLst/>
                  </a:prstGeom>
                </p:spPr>
              </p:pic>
            </mc:Fallback>
          </mc:AlternateContent>
        </p:grpSp>
      </p:grpSp>
      <p:pic>
        <p:nvPicPr>
          <p:cNvPr id="110" name="Picture 109">
            <a:extLst>
              <a:ext uri="{FF2B5EF4-FFF2-40B4-BE49-F238E27FC236}">
                <a16:creationId xmlns:a16="http://schemas.microsoft.com/office/drawing/2014/main" id="{335FC4C6-9003-9FB3-7609-16724B1E70E3}"/>
              </a:ext>
            </a:extLst>
          </p:cNvPr>
          <p:cNvPicPr>
            <a:picLocks noChangeAspect="1"/>
          </p:cNvPicPr>
          <p:nvPr/>
        </p:nvPicPr>
        <p:blipFill rotWithShape="1">
          <a:blip r:embed="rId137"/>
          <a:srcRect t="34627" b="29483"/>
          <a:stretch/>
        </p:blipFill>
        <p:spPr>
          <a:xfrm>
            <a:off x="9914915" y="3757129"/>
            <a:ext cx="907494" cy="266105"/>
          </a:xfrm>
          <a:prstGeom prst="rect">
            <a:avLst/>
          </a:prstGeom>
        </p:spPr>
      </p:pic>
      <p:grpSp>
        <p:nvGrpSpPr>
          <p:cNvPr id="11" name="Group 10">
            <a:extLst>
              <a:ext uri="{FF2B5EF4-FFF2-40B4-BE49-F238E27FC236}">
                <a16:creationId xmlns:a16="http://schemas.microsoft.com/office/drawing/2014/main" id="{497549C2-393D-DA40-5EC2-40A37F2FACFD}"/>
              </a:ext>
            </a:extLst>
          </p:cNvPr>
          <p:cNvGrpSpPr/>
          <p:nvPr/>
        </p:nvGrpSpPr>
        <p:grpSpPr>
          <a:xfrm>
            <a:off x="1731823" y="4622910"/>
            <a:ext cx="7618306" cy="1326908"/>
            <a:chOff x="1731823" y="4622910"/>
            <a:chExt cx="7618306" cy="1326908"/>
          </a:xfrm>
        </p:grpSpPr>
        <p:grpSp>
          <p:nvGrpSpPr>
            <p:cNvPr id="156" name="Group 155">
              <a:extLst>
                <a:ext uri="{FF2B5EF4-FFF2-40B4-BE49-F238E27FC236}">
                  <a16:creationId xmlns:a16="http://schemas.microsoft.com/office/drawing/2014/main" id="{0BCC7E69-7D88-3048-61D1-4FD3652E5AD2}"/>
                </a:ext>
              </a:extLst>
            </p:cNvPr>
            <p:cNvGrpSpPr/>
            <p:nvPr/>
          </p:nvGrpSpPr>
          <p:grpSpPr>
            <a:xfrm>
              <a:off x="7460280" y="5041545"/>
              <a:ext cx="1889849" cy="905636"/>
              <a:chOff x="7560728" y="4176327"/>
              <a:chExt cx="1889849" cy="905636"/>
            </a:xfrm>
          </p:grpSpPr>
          <p:grpSp>
            <p:nvGrpSpPr>
              <p:cNvPr id="55" name="Group 54">
                <a:extLst>
                  <a:ext uri="{FF2B5EF4-FFF2-40B4-BE49-F238E27FC236}">
                    <a16:creationId xmlns:a16="http://schemas.microsoft.com/office/drawing/2014/main" id="{ACB9A289-4C06-34DD-3A05-017DACE3DB7A}"/>
                  </a:ext>
                </a:extLst>
              </p:cNvPr>
              <p:cNvGrpSpPr/>
              <p:nvPr/>
            </p:nvGrpSpPr>
            <p:grpSpPr>
              <a:xfrm>
                <a:off x="7560728" y="4176327"/>
                <a:ext cx="1889849" cy="905636"/>
                <a:chOff x="8512133" y="4410739"/>
                <a:chExt cx="1889849" cy="905636"/>
              </a:xfrm>
            </p:grpSpPr>
            <p:grpSp>
              <p:nvGrpSpPr>
                <p:cNvPr id="57" name="Group 56">
                  <a:extLst>
                    <a:ext uri="{FF2B5EF4-FFF2-40B4-BE49-F238E27FC236}">
                      <a16:creationId xmlns:a16="http://schemas.microsoft.com/office/drawing/2014/main" id="{4FDC5382-5D7B-92B7-E2B6-208E16D23F0F}"/>
                    </a:ext>
                  </a:extLst>
                </p:cNvPr>
                <p:cNvGrpSpPr/>
                <p:nvPr/>
              </p:nvGrpSpPr>
              <p:grpSpPr>
                <a:xfrm>
                  <a:off x="8616883" y="4410739"/>
                  <a:ext cx="1622329" cy="905636"/>
                  <a:chOff x="6492421" y="4056259"/>
                  <a:chExt cx="1622329" cy="905636"/>
                </a:xfrm>
              </p:grpSpPr>
              <p:sp>
                <p:nvSpPr>
                  <p:cNvPr id="71" name="Freeform: Shape 122">
                    <a:extLst>
                      <a:ext uri="{FF2B5EF4-FFF2-40B4-BE49-F238E27FC236}">
                        <a16:creationId xmlns:a16="http://schemas.microsoft.com/office/drawing/2014/main" id="{2A0EB30D-0EEE-599A-3AE9-10477489A753}"/>
                      </a:ext>
                    </a:extLst>
                  </p:cNvPr>
                  <p:cNvSpPr/>
                  <p:nvPr/>
                </p:nvSpPr>
                <p:spPr>
                  <a:xfrm rot="10740000">
                    <a:off x="6492421" y="4056259"/>
                    <a:ext cx="1622329" cy="506108"/>
                  </a:xfrm>
                  <a:custGeom>
                    <a:avLst/>
                    <a:gdLst>
                      <a:gd name="connsiteX0" fmla="*/ 1386161 w 1386161"/>
                      <a:gd name="connsiteY0" fmla="*/ 506108 h 506108"/>
                      <a:gd name="connsiteX1" fmla="*/ 1251483 w 1386161"/>
                      <a:gd name="connsiteY1" fmla="*/ 479154 h 506108"/>
                      <a:gd name="connsiteX2" fmla="*/ 36077 w 1386161"/>
                      <a:gd name="connsiteY2" fmla="*/ 464302 h 506108"/>
                      <a:gd name="connsiteX3" fmla="*/ 0 w 1386161"/>
                      <a:gd name="connsiteY3" fmla="*/ 470983 h 506108"/>
                      <a:gd name="connsiteX4" fmla="*/ 29798 w 1386161"/>
                      <a:gd name="connsiteY4" fmla="*/ 37745 h 506108"/>
                      <a:gd name="connsiteX5" fmla="*/ 127437 w 1386161"/>
                      <a:gd name="connsiteY5" fmla="*/ 25063 h 506108"/>
                      <a:gd name="connsiteX6" fmla="*/ 1176358 w 1386161"/>
                      <a:gd name="connsiteY6" fmla="*/ 38600 h 506108"/>
                      <a:gd name="connsiteX7" fmla="*/ 1350152 w 1386161"/>
                      <a:gd name="connsiteY7" fmla="*/ 67281 h 5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6161" h="506108">
                        <a:moveTo>
                          <a:pt x="1386161" y="506108"/>
                        </a:moveTo>
                        <a:lnTo>
                          <a:pt x="1251483" y="479154"/>
                        </a:lnTo>
                        <a:cubicBezTo>
                          <a:pt x="852001" y="412182"/>
                          <a:pt x="438643" y="407047"/>
                          <a:pt x="36077" y="464302"/>
                        </a:cubicBezTo>
                        <a:lnTo>
                          <a:pt x="0" y="470983"/>
                        </a:lnTo>
                        <a:lnTo>
                          <a:pt x="29798" y="37745"/>
                        </a:lnTo>
                        <a:lnTo>
                          <a:pt x="127437" y="25063"/>
                        </a:lnTo>
                        <a:cubicBezTo>
                          <a:pt x="476071" y="-12425"/>
                          <a:pt x="829770" y="-7815"/>
                          <a:pt x="1176358" y="38600"/>
                        </a:cubicBezTo>
                        <a:lnTo>
                          <a:pt x="1350152" y="67281"/>
                        </a:lnTo>
                        <a:close/>
                      </a:path>
                    </a:pathLst>
                  </a:cu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cxnSp>
                <p:nvCxnSpPr>
                  <p:cNvPr id="72" name="Straight Connector 71">
                    <a:extLst>
                      <a:ext uri="{FF2B5EF4-FFF2-40B4-BE49-F238E27FC236}">
                        <a16:creationId xmlns:a16="http://schemas.microsoft.com/office/drawing/2014/main" id="{2E022E9A-6EFD-9674-37DD-2E647D15BBFC}"/>
                      </a:ext>
                    </a:extLst>
                  </p:cNvPr>
                  <p:cNvCxnSpPr>
                    <a:cxnSpLocks/>
                  </p:cNvCxnSpPr>
                  <p:nvPr/>
                </p:nvCxnSpPr>
                <p:spPr>
                  <a:xfrm>
                    <a:off x="6497744" y="4073123"/>
                    <a:ext cx="83376" cy="8700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EBCD41BF-9ABB-CB87-9375-8C558ED70823}"/>
                      </a:ext>
                    </a:extLst>
                  </p:cNvPr>
                  <p:cNvCxnSpPr>
                    <a:cxnSpLocks/>
                  </p:cNvCxnSpPr>
                  <p:nvPr/>
                </p:nvCxnSpPr>
                <p:spPr>
                  <a:xfrm flipH="1">
                    <a:off x="8069631" y="4086129"/>
                    <a:ext cx="35194" cy="875766"/>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64" name="TextBox 63">
                  <a:extLst>
                    <a:ext uri="{FF2B5EF4-FFF2-40B4-BE49-F238E27FC236}">
                      <a16:creationId xmlns:a16="http://schemas.microsoft.com/office/drawing/2014/main" id="{8A4DEC00-BC79-59C6-4895-5FC5580922DA}"/>
                    </a:ext>
                  </a:extLst>
                </p:cNvPr>
                <p:cNvSpPr txBox="1"/>
                <p:nvPr/>
              </p:nvSpPr>
              <p:spPr>
                <a:xfrm>
                  <a:off x="8512133" y="4453827"/>
                  <a:ext cx="1889849" cy="318428"/>
                </a:xfrm>
                <a:prstGeom prst="rect">
                  <a:avLst/>
                </a:prstGeom>
                <a:noFill/>
              </p:spPr>
              <p:txBody>
                <a:bodyPr wrap="square" rtlCol="0">
                  <a:prstTxWarp prst="textArchDown">
                    <a:avLst/>
                  </a:prstTxWarp>
                  <a:spAutoFit/>
                </a:bodyPr>
                <a:lstStyle/>
                <a:p>
                  <a:pPr algn="ctr"/>
                  <a:r>
                    <a:rPr lang="en-US" dirty="0">
                      <a:latin typeface="DIN Next LT Pro Condensed" panose="020B0506020203050203" pitchFamily="34" charset="0"/>
                    </a:rPr>
                    <a:t>FORWARD SECURITY</a:t>
                  </a:r>
                </a:p>
              </p:txBody>
            </p:sp>
          </p:grpSp>
          <p:sp>
            <p:nvSpPr>
              <p:cNvPr id="130" name="TextBox 129">
                <a:extLst>
                  <a:ext uri="{FF2B5EF4-FFF2-40B4-BE49-F238E27FC236}">
                    <a16:creationId xmlns:a16="http://schemas.microsoft.com/office/drawing/2014/main" id="{113C51EE-955C-9779-CE69-77C032C25C7A}"/>
                  </a:ext>
                </a:extLst>
              </p:cNvPr>
              <p:cNvSpPr txBox="1"/>
              <p:nvPr/>
            </p:nvSpPr>
            <p:spPr>
              <a:xfrm>
                <a:off x="7754177" y="4721559"/>
                <a:ext cx="1476875" cy="276999"/>
              </a:xfrm>
              <a:prstGeom prst="rect">
                <a:avLst/>
              </a:prstGeom>
              <a:noFill/>
            </p:spPr>
            <p:txBody>
              <a:bodyPr wrap="square" rtlCol="0">
                <a:spAutoFit/>
              </a:bodyPr>
              <a:lstStyle/>
              <a:p>
                <a:pPr algn="ctr"/>
                <a:r>
                  <a:rPr lang="en-US" sz="1200" dirty="0">
                    <a:latin typeface="DIN Next LT Pro Light" panose="020B0303020203050203" pitchFamily="34" charset="77"/>
                  </a:rPr>
                  <a:t>PFS [AC:BGP22]</a:t>
                </a:r>
              </a:p>
            </p:txBody>
          </p:sp>
        </p:grpSp>
        <p:grpSp>
          <p:nvGrpSpPr>
            <p:cNvPr id="120" name="Group 119">
              <a:extLst>
                <a:ext uri="{FF2B5EF4-FFF2-40B4-BE49-F238E27FC236}">
                  <a16:creationId xmlns:a16="http://schemas.microsoft.com/office/drawing/2014/main" id="{6C3D39E2-5E41-438E-C5BE-A34CBDFC40C4}"/>
                </a:ext>
              </a:extLst>
            </p:cNvPr>
            <p:cNvGrpSpPr/>
            <p:nvPr/>
          </p:nvGrpSpPr>
          <p:grpSpPr>
            <a:xfrm>
              <a:off x="1731823" y="5026426"/>
              <a:ext cx="2157350" cy="677108"/>
              <a:chOff x="3927970" y="5097112"/>
              <a:chExt cx="2157350" cy="677108"/>
            </a:xfrm>
          </p:grpSpPr>
          <p:sp>
            <p:nvSpPr>
              <p:cNvPr id="92" name="TextBox 91">
                <a:extLst>
                  <a:ext uri="{FF2B5EF4-FFF2-40B4-BE49-F238E27FC236}">
                    <a16:creationId xmlns:a16="http://schemas.microsoft.com/office/drawing/2014/main" id="{F67DA71B-5EB8-3E2C-13FF-0B17AE8BB168}"/>
                  </a:ext>
                </a:extLst>
              </p:cNvPr>
              <p:cNvSpPr txBox="1"/>
              <p:nvPr/>
            </p:nvSpPr>
            <p:spPr>
              <a:xfrm>
                <a:off x="3927970" y="5097112"/>
                <a:ext cx="1729934" cy="677108"/>
              </a:xfrm>
              <a:prstGeom prst="rect">
                <a:avLst/>
              </a:prstGeom>
              <a:noFill/>
            </p:spPr>
            <p:txBody>
              <a:bodyPr wrap="square" rtlCol="0">
                <a:spAutoFit/>
              </a:bodyPr>
              <a:lstStyle/>
              <a:p>
                <a:pPr algn="ctr"/>
                <a:r>
                  <a:rPr lang="en-US" sz="2000" dirty="0">
                    <a:latin typeface="The Hand Black" panose="03070902030502020204" pitchFamily="66" charset="0"/>
                  </a:rPr>
                  <a:t>RELATED WORK:</a:t>
                </a:r>
              </a:p>
              <a:p>
                <a:pPr algn="ctr"/>
                <a:r>
                  <a:rPr lang="en-US" dirty="0">
                    <a:latin typeface="The Hand Black" panose="03070902030502020204" pitchFamily="66" charset="0"/>
                  </a:rPr>
                  <a:t>(ADVANCED GOALS)</a:t>
                </a:r>
              </a:p>
            </p:txBody>
          </p:sp>
          <mc:AlternateContent xmlns:mc="http://schemas.openxmlformats.org/markup-compatibility/2006" xmlns:p14="http://schemas.microsoft.com/office/powerpoint/2010/main">
            <mc:Choice Requires="p14">
              <p:contentPart p14:bwMode="auto" r:id="rId138">
                <p14:nvContentPartPr>
                  <p14:cNvPr id="117" name="Ink 116">
                    <a:extLst>
                      <a:ext uri="{FF2B5EF4-FFF2-40B4-BE49-F238E27FC236}">
                        <a16:creationId xmlns:a16="http://schemas.microsoft.com/office/drawing/2014/main" id="{64B585E6-4796-BF1E-E1BD-C3EEA5552839}"/>
                      </a:ext>
                    </a:extLst>
                  </p14:cNvPr>
                  <p14:cNvContentPartPr/>
                  <p14:nvPr/>
                </p14:nvContentPartPr>
                <p14:xfrm>
                  <a:off x="5573760" y="5339680"/>
                  <a:ext cx="511560" cy="71640"/>
                </p14:xfrm>
              </p:contentPart>
            </mc:Choice>
            <mc:Fallback xmlns="">
              <p:pic>
                <p:nvPicPr>
                  <p:cNvPr id="117" name="Ink 116">
                    <a:extLst>
                      <a:ext uri="{FF2B5EF4-FFF2-40B4-BE49-F238E27FC236}">
                        <a16:creationId xmlns:a16="http://schemas.microsoft.com/office/drawing/2014/main" id="{64B585E6-4796-BF1E-E1BD-C3EEA5552839}"/>
                      </a:ext>
                    </a:extLst>
                  </p:cNvPr>
                  <p:cNvPicPr/>
                  <p:nvPr/>
                </p:nvPicPr>
                <p:blipFill>
                  <a:blip r:embed="rId139"/>
                  <a:stretch>
                    <a:fillRect/>
                  </a:stretch>
                </p:blipFill>
                <p:spPr>
                  <a:xfrm>
                    <a:off x="5569440" y="5335360"/>
                    <a:ext cx="520200" cy="80280"/>
                  </a:xfrm>
                  <a:prstGeom prst="rect">
                    <a:avLst/>
                  </a:prstGeom>
                </p:spPr>
              </p:pic>
            </mc:Fallback>
          </mc:AlternateContent>
        </p:grpSp>
        <p:grpSp>
          <p:nvGrpSpPr>
            <p:cNvPr id="157" name="Group 156">
              <a:extLst>
                <a:ext uri="{FF2B5EF4-FFF2-40B4-BE49-F238E27FC236}">
                  <a16:creationId xmlns:a16="http://schemas.microsoft.com/office/drawing/2014/main" id="{DA94CD99-5A33-A200-7191-B5ED2E0334BC}"/>
                </a:ext>
              </a:extLst>
            </p:cNvPr>
            <p:cNvGrpSpPr/>
            <p:nvPr/>
          </p:nvGrpSpPr>
          <p:grpSpPr>
            <a:xfrm>
              <a:off x="5630160" y="4838514"/>
              <a:ext cx="1889849" cy="1101763"/>
              <a:chOff x="5833735" y="4733486"/>
              <a:chExt cx="1889849" cy="1101763"/>
            </a:xfrm>
          </p:grpSpPr>
          <p:grpSp>
            <p:nvGrpSpPr>
              <p:cNvPr id="74" name="Group 73">
                <a:extLst>
                  <a:ext uri="{FF2B5EF4-FFF2-40B4-BE49-F238E27FC236}">
                    <a16:creationId xmlns:a16="http://schemas.microsoft.com/office/drawing/2014/main" id="{F4ED8FA8-952D-4E57-3061-66D8A5D2B4BA}"/>
                  </a:ext>
                </a:extLst>
              </p:cNvPr>
              <p:cNvGrpSpPr/>
              <p:nvPr/>
            </p:nvGrpSpPr>
            <p:grpSpPr>
              <a:xfrm>
                <a:off x="5833735" y="4733486"/>
                <a:ext cx="1889849" cy="1101763"/>
                <a:chOff x="8512133" y="4410445"/>
                <a:chExt cx="1889849" cy="1101763"/>
              </a:xfrm>
            </p:grpSpPr>
            <p:grpSp>
              <p:nvGrpSpPr>
                <p:cNvPr id="78" name="Group 77">
                  <a:extLst>
                    <a:ext uri="{FF2B5EF4-FFF2-40B4-BE49-F238E27FC236}">
                      <a16:creationId xmlns:a16="http://schemas.microsoft.com/office/drawing/2014/main" id="{5481101E-DCA2-5B03-7C24-C8CBD97763FB}"/>
                    </a:ext>
                  </a:extLst>
                </p:cNvPr>
                <p:cNvGrpSpPr/>
                <p:nvPr/>
              </p:nvGrpSpPr>
              <p:grpSpPr>
                <a:xfrm>
                  <a:off x="8738479" y="4410445"/>
                  <a:ext cx="1412672" cy="1101763"/>
                  <a:chOff x="6614017" y="4055965"/>
                  <a:chExt cx="1412672" cy="1101763"/>
                </a:xfrm>
              </p:grpSpPr>
              <p:sp>
                <p:nvSpPr>
                  <p:cNvPr id="82" name="Freeform: Shape 122">
                    <a:extLst>
                      <a:ext uri="{FF2B5EF4-FFF2-40B4-BE49-F238E27FC236}">
                        <a16:creationId xmlns:a16="http://schemas.microsoft.com/office/drawing/2014/main" id="{0B22CEB8-D5F6-1D7E-5C51-EE60540F605E}"/>
                      </a:ext>
                    </a:extLst>
                  </p:cNvPr>
                  <p:cNvSpPr/>
                  <p:nvPr/>
                </p:nvSpPr>
                <p:spPr>
                  <a:xfrm rot="10740000">
                    <a:off x="6614017" y="4055965"/>
                    <a:ext cx="1412672" cy="506108"/>
                  </a:xfrm>
                  <a:custGeom>
                    <a:avLst/>
                    <a:gdLst>
                      <a:gd name="connsiteX0" fmla="*/ 1386161 w 1386161"/>
                      <a:gd name="connsiteY0" fmla="*/ 506108 h 506108"/>
                      <a:gd name="connsiteX1" fmla="*/ 1251483 w 1386161"/>
                      <a:gd name="connsiteY1" fmla="*/ 479154 h 506108"/>
                      <a:gd name="connsiteX2" fmla="*/ 36077 w 1386161"/>
                      <a:gd name="connsiteY2" fmla="*/ 464302 h 506108"/>
                      <a:gd name="connsiteX3" fmla="*/ 0 w 1386161"/>
                      <a:gd name="connsiteY3" fmla="*/ 470983 h 506108"/>
                      <a:gd name="connsiteX4" fmla="*/ 29798 w 1386161"/>
                      <a:gd name="connsiteY4" fmla="*/ 37745 h 506108"/>
                      <a:gd name="connsiteX5" fmla="*/ 127437 w 1386161"/>
                      <a:gd name="connsiteY5" fmla="*/ 25063 h 506108"/>
                      <a:gd name="connsiteX6" fmla="*/ 1176358 w 1386161"/>
                      <a:gd name="connsiteY6" fmla="*/ 38600 h 506108"/>
                      <a:gd name="connsiteX7" fmla="*/ 1350152 w 1386161"/>
                      <a:gd name="connsiteY7" fmla="*/ 67281 h 5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6161" h="506108">
                        <a:moveTo>
                          <a:pt x="1386161" y="506108"/>
                        </a:moveTo>
                        <a:lnTo>
                          <a:pt x="1251483" y="479154"/>
                        </a:lnTo>
                        <a:cubicBezTo>
                          <a:pt x="852001" y="412182"/>
                          <a:pt x="438643" y="407047"/>
                          <a:pt x="36077" y="464302"/>
                        </a:cubicBezTo>
                        <a:lnTo>
                          <a:pt x="0" y="470983"/>
                        </a:lnTo>
                        <a:lnTo>
                          <a:pt x="29798" y="37745"/>
                        </a:lnTo>
                        <a:lnTo>
                          <a:pt x="127437" y="25063"/>
                        </a:lnTo>
                        <a:cubicBezTo>
                          <a:pt x="476071" y="-12425"/>
                          <a:pt x="829770" y="-7815"/>
                          <a:pt x="1176358" y="38600"/>
                        </a:cubicBezTo>
                        <a:lnTo>
                          <a:pt x="1350152" y="67281"/>
                        </a:ln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cxnSp>
                <p:nvCxnSpPr>
                  <p:cNvPr id="84" name="Straight Connector 83">
                    <a:extLst>
                      <a:ext uri="{FF2B5EF4-FFF2-40B4-BE49-F238E27FC236}">
                        <a16:creationId xmlns:a16="http://schemas.microsoft.com/office/drawing/2014/main" id="{16C1F4DB-5AB2-2D60-4B31-5F010368F55F}"/>
                      </a:ext>
                    </a:extLst>
                  </p:cNvPr>
                  <p:cNvCxnSpPr>
                    <a:cxnSpLocks/>
                  </p:cNvCxnSpPr>
                  <p:nvPr/>
                </p:nvCxnSpPr>
                <p:spPr>
                  <a:xfrm>
                    <a:off x="6620300" y="4075711"/>
                    <a:ext cx="100476" cy="108201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D3CA840B-AC8D-2EF8-941B-D86EDEB8CC8F}"/>
                      </a:ext>
                    </a:extLst>
                  </p:cNvPr>
                  <p:cNvCxnSpPr>
                    <a:cxnSpLocks/>
                  </p:cNvCxnSpPr>
                  <p:nvPr/>
                </p:nvCxnSpPr>
                <p:spPr>
                  <a:xfrm flipH="1">
                    <a:off x="7960002" y="4081172"/>
                    <a:ext cx="62069" cy="105385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80" name="TextBox 79">
                  <a:extLst>
                    <a:ext uri="{FF2B5EF4-FFF2-40B4-BE49-F238E27FC236}">
                      <a16:creationId xmlns:a16="http://schemas.microsoft.com/office/drawing/2014/main" id="{0B1F5418-ADC7-89DA-31EA-13510BEC5C51}"/>
                    </a:ext>
                  </a:extLst>
                </p:cNvPr>
                <p:cNvSpPr txBox="1"/>
                <p:nvPr/>
              </p:nvSpPr>
              <p:spPr>
                <a:xfrm>
                  <a:off x="8512133" y="4453827"/>
                  <a:ext cx="1889849" cy="318428"/>
                </a:xfrm>
                <a:prstGeom prst="rect">
                  <a:avLst/>
                </a:prstGeom>
                <a:noFill/>
              </p:spPr>
              <p:txBody>
                <a:bodyPr wrap="square" rtlCol="0">
                  <a:prstTxWarp prst="textArchDown">
                    <a:avLst/>
                  </a:prstTxWarp>
                  <a:spAutoFit/>
                </a:bodyPr>
                <a:lstStyle/>
                <a:p>
                  <a:pPr algn="ctr"/>
                  <a:r>
                    <a:rPr lang="en-US" dirty="0">
                      <a:latin typeface="DIN Next LT Pro Condensed" panose="020B0506020203050203" pitchFamily="34" charset="0"/>
                    </a:rPr>
                    <a:t>SELF-REVOCATION</a:t>
                  </a:r>
                </a:p>
              </p:txBody>
            </p:sp>
          </p:grpSp>
          <p:sp>
            <p:nvSpPr>
              <p:cNvPr id="121" name="TextBox 120">
                <a:extLst>
                  <a:ext uri="{FF2B5EF4-FFF2-40B4-BE49-F238E27FC236}">
                    <a16:creationId xmlns:a16="http://schemas.microsoft.com/office/drawing/2014/main" id="{2DFF4A03-E1CD-6BA6-C4EE-CEC151333B61}"/>
                  </a:ext>
                </a:extLst>
              </p:cNvPr>
              <p:cNvSpPr txBox="1"/>
              <p:nvPr/>
            </p:nvSpPr>
            <p:spPr>
              <a:xfrm>
                <a:off x="6105009" y="5297887"/>
                <a:ext cx="1370888" cy="461665"/>
              </a:xfrm>
              <a:prstGeom prst="rect">
                <a:avLst/>
              </a:prstGeom>
              <a:noFill/>
            </p:spPr>
            <p:txBody>
              <a:bodyPr wrap="none" rtlCol="0">
                <a:spAutoFit/>
              </a:bodyPr>
              <a:lstStyle/>
              <a:p>
                <a:pPr algn="ctr"/>
                <a:r>
                  <a:rPr lang="en-US" sz="1200" dirty="0" err="1">
                    <a:latin typeface="DIN Next LT Pro Light" panose="020B0303020203050203" pitchFamily="34" charset="77"/>
                  </a:rPr>
                  <a:t>Burnbox</a:t>
                </a:r>
                <a:endParaRPr lang="en-US" sz="1200" dirty="0">
                  <a:latin typeface="DIN Next LT Pro Light" panose="020B0303020203050203" pitchFamily="34" charset="77"/>
                </a:endParaRPr>
              </a:p>
              <a:p>
                <a:pPr algn="ctr"/>
                <a:r>
                  <a:rPr lang="en-US" sz="1200" dirty="0">
                    <a:latin typeface="DIN Next LT Pro Light" panose="020B0303020203050203" pitchFamily="34" charset="77"/>
                  </a:rPr>
                  <a:t>[USENIX:TMRM18]</a:t>
                </a:r>
              </a:p>
            </p:txBody>
          </p:sp>
        </p:grpSp>
        <p:grpSp>
          <p:nvGrpSpPr>
            <p:cNvPr id="155" name="Group 154">
              <a:extLst>
                <a:ext uri="{FF2B5EF4-FFF2-40B4-BE49-F238E27FC236}">
                  <a16:creationId xmlns:a16="http://schemas.microsoft.com/office/drawing/2014/main" id="{1F466182-5433-A4EC-30DF-0B3378BC6106}"/>
                </a:ext>
              </a:extLst>
            </p:cNvPr>
            <p:cNvGrpSpPr/>
            <p:nvPr/>
          </p:nvGrpSpPr>
          <p:grpSpPr>
            <a:xfrm>
              <a:off x="3889173" y="4622910"/>
              <a:ext cx="1889849" cy="1326908"/>
              <a:chOff x="7437969" y="4824565"/>
              <a:chExt cx="1889849" cy="1326908"/>
            </a:xfrm>
          </p:grpSpPr>
          <p:grpSp>
            <p:nvGrpSpPr>
              <p:cNvPr id="86" name="Group 85">
                <a:extLst>
                  <a:ext uri="{FF2B5EF4-FFF2-40B4-BE49-F238E27FC236}">
                    <a16:creationId xmlns:a16="http://schemas.microsoft.com/office/drawing/2014/main" id="{FA45EFF3-C4C6-64F2-204E-B1EA547FEBE8}"/>
                  </a:ext>
                </a:extLst>
              </p:cNvPr>
              <p:cNvGrpSpPr/>
              <p:nvPr/>
            </p:nvGrpSpPr>
            <p:grpSpPr>
              <a:xfrm>
                <a:off x="7437969" y="4824565"/>
                <a:ext cx="1889849" cy="1309741"/>
                <a:chOff x="8512133" y="4409974"/>
                <a:chExt cx="1889849" cy="1309741"/>
              </a:xfrm>
            </p:grpSpPr>
            <p:grpSp>
              <p:nvGrpSpPr>
                <p:cNvPr id="87" name="Group 86">
                  <a:extLst>
                    <a:ext uri="{FF2B5EF4-FFF2-40B4-BE49-F238E27FC236}">
                      <a16:creationId xmlns:a16="http://schemas.microsoft.com/office/drawing/2014/main" id="{533FB23C-1041-035A-1D3D-2CC2984E423D}"/>
                    </a:ext>
                  </a:extLst>
                </p:cNvPr>
                <p:cNvGrpSpPr/>
                <p:nvPr/>
              </p:nvGrpSpPr>
              <p:grpSpPr>
                <a:xfrm>
                  <a:off x="8703486" y="4409974"/>
                  <a:ext cx="1535718" cy="1309741"/>
                  <a:chOff x="6579024" y="4055494"/>
                  <a:chExt cx="1535718" cy="1309741"/>
                </a:xfrm>
              </p:grpSpPr>
              <p:sp>
                <p:nvSpPr>
                  <p:cNvPr id="89" name="Freeform: Shape 122">
                    <a:extLst>
                      <a:ext uri="{FF2B5EF4-FFF2-40B4-BE49-F238E27FC236}">
                        <a16:creationId xmlns:a16="http://schemas.microsoft.com/office/drawing/2014/main" id="{325BDA9C-BDAE-1549-3D01-8721D0A471BC}"/>
                      </a:ext>
                    </a:extLst>
                  </p:cNvPr>
                  <p:cNvSpPr/>
                  <p:nvPr/>
                </p:nvSpPr>
                <p:spPr>
                  <a:xfrm rot="10740000">
                    <a:off x="6580083" y="4055494"/>
                    <a:ext cx="1534659" cy="506108"/>
                  </a:xfrm>
                  <a:custGeom>
                    <a:avLst/>
                    <a:gdLst>
                      <a:gd name="connsiteX0" fmla="*/ 1386161 w 1386161"/>
                      <a:gd name="connsiteY0" fmla="*/ 506108 h 506108"/>
                      <a:gd name="connsiteX1" fmla="*/ 1251483 w 1386161"/>
                      <a:gd name="connsiteY1" fmla="*/ 479154 h 506108"/>
                      <a:gd name="connsiteX2" fmla="*/ 36077 w 1386161"/>
                      <a:gd name="connsiteY2" fmla="*/ 464302 h 506108"/>
                      <a:gd name="connsiteX3" fmla="*/ 0 w 1386161"/>
                      <a:gd name="connsiteY3" fmla="*/ 470983 h 506108"/>
                      <a:gd name="connsiteX4" fmla="*/ 29798 w 1386161"/>
                      <a:gd name="connsiteY4" fmla="*/ 37745 h 506108"/>
                      <a:gd name="connsiteX5" fmla="*/ 127437 w 1386161"/>
                      <a:gd name="connsiteY5" fmla="*/ 25063 h 506108"/>
                      <a:gd name="connsiteX6" fmla="*/ 1176358 w 1386161"/>
                      <a:gd name="connsiteY6" fmla="*/ 38600 h 506108"/>
                      <a:gd name="connsiteX7" fmla="*/ 1350152 w 1386161"/>
                      <a:gd name="connsiteY7" fmla="*/ 67281 h 5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6161" h="506108">
                        <a:moveTo>
                          <a:pt x="1386161" y="506108"/>
                        </a:moveTo>
                        <a:lnTo>
                          <a:pt x="1251483" y="479154"/>
                        </a:lnTo>
                        <a:cubicBezTo>
                          <a:pt x="852001" y="412182"/>
                          <a:pt x="438643" y="407047"/>
                          <a:pt x="36077" y="464302"/>
                        </a:cubicBezTo>
                        <a:lnTo>
                          <a:pt x="0" y="470983"/>
                        </a:lnTo>
                        <a:lnTo>
                          <a:pt x="29798" y="37745"/>
                        </a:lnTo>
                        <a:lnTo>
                          <a:pt x="127437" y="25063"/>
                        </a:lnTo>
                        <a:cubicBezTo>
                          <a:pt x="476071" y="-12425"/>
                          <a:pt x="829770" y="-7815"/>
                          <a:pt x="1176358" y="38600"/>
                        </a:cubicBezTo>
                        <a:lnTo>
                          <a:pt x="1350152" y="67281"/>
                        </a:lnTo>
                        <a:close/>
                      </a:path>
                    </a:pathLst>
                  </a:cu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cxnSp>
                <p:nvCxnSpPr>
                  <p:cNvPr id="90" name="Straight Connector 89">
                    <a:extLst>
                      <a:ext uri="{FF2B5EF4-FFF2-40B4-BE49-F238E27FC236}">
                        <a16:creationId xmlns:a16="http://schemas.microsoft.com/office/drawing/2014/main" id="{54779F6B-DDE3-6196-9179-90076E32C5A0}"/>
                      </a:ext>
                    </a:extLst>
                  </p:cNvPr>
                  <p:cNvCxnSpPr>
                    <a:cxnSpLocks/>
                  </p:cNvCxnSpPr>
                  <p:nvPr/>
                </p:nvCxnSpPr>
                <p:spPr>
                  <a:xfrm>
                    <a:off x="6579024" y="4073123"/>
                    <a:ext cx="105407" cy="1262716"/>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1028EDED-AA67-E892-B8DC-B2077A6AE748}"/>
                      </a:ext>
                    </a:extLst>
                  </p:cNvPr>
                  <p:cNvCxnSpPr>
                    <a:cxnSpLocks/>
                  </p:cNvCxnSpPr>
                  <p:nvPr/>
                </p:nvCxnSpPr>
                <p:spPr>
                  <a:xfrm flipH="1">
                    <a:off x="8022604" y="4086129"/>
                    <a:ext cx="82221" cy="1279106"/>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88" name="TextBox 87">
                  <a:extLst>
                    <a:ext uri="{FF2B5EF4-FFF2-40B4-BE49-F238E27FC236}">
                      <a16:creationId xmlns:a16="http://schemas.microsoft.com/office/drawing/2014/main" id="{58F14F78-ECE2-F851-36CB-923148CFFDFA}"/>
                    </a:ext>
                  </a:extLst>
                </p:cNvPr>
                <p:cNvSpPr txBox="1"/>
                <p:nvPr/>
              </p:nvSpPr>
              <p:spPr>
                <a:xfrm>
                  <a:off x="8512133" y="4453827"/>
                  <a:ext cx="1889849" cy="318428"/>
                </a:xfrm>
                <a:prstGeom prst="rect">
                  <a:avLst/>
                </a:prstGeom>
                <a:noFill/>
              </p:spPr>
              <p:txBody>
                <a:bodyPr wrap="square" rtlCol="0">
                  <a:prstTxWarp prst="textArchDown">
                    <a:avLst/>
                  </a:prstTxWarp>
                  <a:spAutoFit/>
                </a:bodyPr>
                <a:lstStyle/>
                <a:p>
                  <a:pPr algn="ctr"/>
                  <a:r>
                    <a:rPr lang="en-US" dirty="0">
                      <a:latin typeface="DIN Next LT Pro Condensed" panose="020B0506020203050203" pitchFamily="34" charset="0"/>
                    </a:rPr>
                    <a:t>METADATA HIDING</a:t>
                  </a:r>
                </a:p>
              </p:txBody>
            </p:sp>
          </p:grpSp>
          <p:sp>
            <p:nvSpPr>
              <p:cNvPr id="124" name="TextBox 123">
                <a:extLst>
                  <a:ext uri="{FF2B5EF4-FFF2-40B4-BE49-F238E27FC236}">
                    <a16:creationId xmlns:a16="http://schemas.microsoft.com/office/drawing/2014/main" id="{C4AD0588-A1B7-7840-82C1-9D21CF53DDD1}"/>
                  </a:ext>
                </a:extLst>
              </p:cNvPr>
              <p:cNvSpPr txBox="1"/>
              <p:nvPr/>
            </p:nvSpPr>
            <p:spPr>
              <a:xfrm>
                <a:off x="7719109" y="5320476"/>
                <a:ext cx="1343638" cy="830997"/>
              </a:xfrm>
              <a:prstGeom prst="rect">
                <a:avLst/>
              </a:prstGeom>
              <a:noFill/>
            </p:spPr>
            <p:txBody>
              <a:bodyPr wrap="none" rtlCol="0">
                <a:spAutoFit/>
              </a:bodyPr>
              <a:lstStyle/>
              <a:p>
                <a:pPr algn="ctr"/>
                <a:r>
                  <a:rPr lang="en-US" sz="1200" dirty="0">
                    <a:latin typeface="DIN Next LT Pro Light" panose="020B0303020203050203" pitchFamily="34" charset="77"/>
                  </a:rPr>
                  <a:t>Metal </a:t>
                </a:r>
              </a:p>
              <a:p>
                <a:pPr algn="ctr"/>
                <a:r>
                  <a:rPr lang="en-US" sz="1200" dirty="0">
                    <a:latin typeface="DIN Next LT Pro Light" panose="020B0303020203050203" pitchFamily="34" charset="77"/>
                  </a:rPr>
                  <a:t>[NDSS:ChePop20]</a:t>
                </a:r>
              </a:p>
              <a:p>
                <a:pPr algn="ctr"/>
                <a:r>
                  <a:rPr lang="en-US" sz="1200" dirty="0">
                    <a:latin typeface="DIN Next LT Pro Light" panose="020B0303020203050203" pitchFamily="34" charset="77"/>
                  </a:rPr>
                  <a:t>Titanium </a:t>
                </a:r>
              </a:p>
              <a:p>
                <a:pPr algn="ctr"/>
                <a:r>
                  <a:rPr lang="en-US" sz="1200" dirty="0">
                    <a:latin typeface="DIN Next LT Pro Light" panose="020B0303020203050203" pitchFamily="34" charset="77"/>
                  </a:rPr>
                  <a:t>[NDSS:CHGY22]</a:t>
                </a:r>
              </a:p>
            </p:txBody>
          </p:sp>
        </p:grpSp>
      </p:grpSp>
      <p:pic>
        <p:nvPicPr>
          <p:cNvPr id="26" name="Graphic 25">
            <a:extLst>
              <a:ext uri="{FF2B5EF4-FFF2-40B4-BE49-F238E27FC236}">
                <a16:creationId xmlns:a16="http://schemas.microsoft.com/office/drawing/2014/main" id="{216F881C-7E8D-F624-6B44-1A73DA9A5844}"/>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6165972" y="2333011"/>
            <a:ext cx="948239" cy="254167"/>
          </a:xfrm>
          <a:prstGeom prst="rect">
            <a:avLst/>
          </a:prstGeom>
        </p:spPr>
      </p:pic>
      <p:sp>
        <p:nvSpPr>
          <p:cNvPr id="41" name="Title 4">
            <a:extLst>
              <a:ext uri="{FF2B5EF4-FFF2-40B4-BE49-F238E27FC236}">
                <a16:creationId xmlns:a16="http://schemas.microsoft.com/office/drawing/2014/main" id="{0EF1ADED-6A83-14AF-D44F-5040E7768E98}"/>
              </a:ext>
            </a:extLst>
          </p:cNvPr>
          <p:cNvSpPr txBox="1">
            <a:spLocks/>
          </p:cNvSpPr>
          <p:nvPr/>
        </p:nvSpPr>
        <p:spPr>
          <a:xfrm>
            <a:off x="-1" y="240266"/>
            <a:ext cx="2941565" cy="543977"/>
          </a:xfrm>
          <a:prstGeom prst="rect">
            <a:avLst/>
          </a:prstGeom>
          <a:solidFill>
            <a:schemeClr val="accent1">
              <a:lumMod val="20000"/>
              <a:lumOff val="80000"/>
            </a:schemeClr>
          </a:solidFill>
        </p:spPr>
        <p:txBody>
          <a:bodyPr vert="horz" wrap="square" lIns="396000" tIns="108000" rIns="72000" bIns="36000" rtlCol="0" anchor="ctr" anchorCtr="0">
            <a:sp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r>
              <a:rPr lang="en-US"/>
              <a:t>Why Is It Hard?</a:t>
            </a:r>
            <a:endParaRPr lang="en-US" dirty="0"/>
          </a:p>
        </p:txBody>
      </p:sp>
    </p:spTree>
    <p:extLst>
      <p:ext uri="{BB962C8B-B14F-4D97-AF65-F5344CB8AC3E}">
        <p14:creationId xmlns:p14="http://schemas.microsoft.com/office/powerpoint/2010/main" val="170655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F859D55-7ADD-3781-B2FC-53F66118EEAC}"/>
              </a:ext>
            </a:extLst>
          </p:cNvPr>
          <p:cNvSpPr>
            <a:spLocks noGrp="1"/>
          </p:cNvSpPr>
          <p:nvPr>
            <p:ph type="title"/>
          </p:nvPr>
        </p:nvSpPr>
        <p:spPr>
          <a:xfrm>
            <a:off x="1" y="240266"/>
            <a:ext cx="2864224" cy="543977"/>
          </a:xfrm>
        </p:spPr>
        <p:txBody>
          <a:bodyPr/>
          <a:lstStyle/>
          <a:p>
            <a:r>
              <a:rPr lang="en-US" dirty="0"/>
              <a:t>Contributions</a:t>
            </a:r>
          </a:p>
        </p:txBody>
      </p:sp>
      <p:sp>
        <p:nvSpPr>
          <p:cNvPr id="3" name="Date Placeholder 2">
            <a:extLst>
              <a:ext uri="{FF2B5EF4-FFF2-40B4-BE49-F238E27FC236}">
                <a16:creationId xmlns:a16="http://schemas.microsoft.com/office/drawing/2014/main" id="{A7E52B9F-D559-5783-2C9B-7995E20ADA40}"/>
              </a:ext>
            </a:extLst>
          </p:cNvPr>
          <p:cNvSpPr>
            <a:spLocks noGrp="1"/>
          </p:cNvSpPr>
          <p:nvPr>
            <p:ph type="dt" sz="half" idx="10"/>
          </p:nvPr>
        </p:nvSpPr>
        <p:spPr/>
        <p:txBody>
          <a:bodyPr/>
          <a:lstStyle/>
          <a:p>
            <a:r>
              <a:rPr lang="de-CH"/>
              <a:t>August 21, 2024. Matilda Backendal, Miro Haller</a:t>
            </a:r>
            <a:endParaRPr lang="en-US"/>
          </a:p>
        </p:txBody>
      </p:sp>
      <p:sp>
        <p:nvSpPr>
          <p:cNvPr id="2" name="Footer Placeholder 1">
            <a:extLst>
              <a:ext uri="{FF2B5EF4-FFF2-40B4-BE49-F238E27FC236}">
                <a16:creationId xmlns:a16="http://schemas.microsoft.com/office/drawing/2014/main" id="{C3A8EDD0-15C2-B8D9-91EC-C40F335DE9CD}"/>
              </a:ext>
            </a:extLst>
          </p:cNvPr>
          <p:cNvSpPr>
            <a:spLocks noGrp="1"/>
          </p:cNvSpPr>
          <p:nvPr>
            <p:ph type="ftr" sz="quarter" idx="11"/>
          </p:nvPr>
        </p:nvSpPr>
        <p:spPr/>
        <p:txBody>
          <a:bodyPr/>
          <a:lstStyle/>
          <a:p>
            <a:r>
              <a:rPr lang="en-US"/>
              <a:t>A Formal Treatment of E2EE Cloud Storage</a:t>
            </a:r>
          </a:p>
        </p:txBody>
      </p:sp>
      <p:sp>
        <p:nvSpPr>
          <p:cNvPr id="4" name="Slide Number Placeholder 3">
            <a:extLst>
              <a:ext uri="{FF2B5EF4-FFF2-40B4-BE49-F238E27FC236}">
                <a16:creationId xmlns:a16="http://schemas.microsoft.com/office/drawing/2014/main" id="{739F486C-581A-67E4-E50F-9B4E3D2CD377}"/>
              </a:ext>
            </a:extLst>
          </p:cNvPr>
          <p:cNvSpPr>
            <a:spLocks noGrp="1"/>
          </p:cNvSpPr>
          <p:nvPr>
            <p:ph type="sldNum" sz="quarter" idx="12"/>
          </p:nvPr>
        </p:nvSpPr>
        <p:spPr/>
        <p:txBody>
          <a:bodyPr/>
          <a:lstStyle/>
          <a:p>
            <a:fld id="{B6F15528-21DE-4FAA-801E-634DDDAF4B2B}" type="slidenum">
              <a:rPr lang="en-CH" smtClean="0"/>
              <a:t>13</a:t>
            </a:fld>
            <a:endParaRPr lang="en-CH"/>
          </a:p>
        </p:txBody>
      </p:sp>
      <p:sp>
        <p:nvSpPr>
          <p:cNvPr id="12" name="Rectangle 11">
            <a:extLst>
              <a:ext uri="{FF2B5EF4-FFF2-40B4-BE49-F238E27FC236}">
                <a16:creationId xmlns:a16="http://schemas.microsoft.com/office/drawing/2014/main" id="{DEE2C0FA-6412-350E-BBFF-12F413337188}"/>
              </a:ext>
            </a:extLst>
          </p:cNvPr>
          <p:cNvSpPr/>
          <p:nvPr/>
        </p:nvSpPr>
        <p:spPr>
          <a:xfrm>
            <a:off x="2508737" y="1059718"/>
            <a:ext cx="6503015" cy="201459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67A1DC75-A650-6E44-2801-BF0C49CD7781}"/>
              </a:ext>
            </a:extLst>
          </p:cNvPr>
          <p:cNvPicPr>
            <a:picLocks noChangeAspect="1"/>
          </p:cNvPicPr>
          <p:nvPr/>
        </p:nvPicPr>
        <p:blipFill rotWithShape="1">
          <a:blip r:embed="rId3"/>
          <a:srcRect l="261" t="22540" r="483"/>
          <a:stretch/>
        </p:blipFill>
        <p:spPr>
          <a:xfrm>
            <a:off x="2532950" y="1303689"/>
            <a:ext cx="6454588" cy="2049781"/>
          </a:xfrm>
          <a:prstGeom prst="rect">
            <a:avLst/>
          </a:prstGeom>
        </p:spPr>
      </p:pic>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4E2CF088-DB26-A1DC-DD6F-1FD3C264518B}"/>
                  </a:ext>
                </a:extLst>
              </p14:cNvPr>
              <p14:cNvContentPartPr/>
              <p14:nvPr/>
            </p14:nvContentPartPr>
            <p14:xfrm>
              <a:off x="2533826" y="3004008"/>
              <a:ext cx="6452836" cy="105840"/>
            </p14:xfrm>
          </p:contentPart>
        </mc:Choice>
        <mc:Fallback xmlns="">
          <p:pic>
            <p:nvPicPr>
              <p:cNvPr id="15" name="Ink 14">
                <a:extLst>
                  <a:ext uri="{FF2B5EF4-FFF2-40B4-BE49-F238E27FC236}">
                    <a16:creationId xmlns:a16="http://schemas.microsoft.com/office/drawing/2014/main" id="{4E2CF088-DB26-A1DC-DD6F-1FD3C264518B}"/>
                  </a:ext>
                </a:extLst>
              </p:cNvPr>
              <p:cNvPicPr/>
              <p:nvPr/>
            </p:nvPicPr>
            <p:blipFill>
              <a:blip r:embed="rId5"/>
              <a:stretch>
                <a:fillRect/>
              </a:stretch>
            </p:blipFill>
            <p:spPr>
              <a:xfrm>
                <a:off x="2529506" y="2999703"/>
                <a:ext cx="6461475" cy="114451"/>
              </a:xfrm>
              <a:prstGeom prst="rect">
                <a:avLst/>
              </a:prstGeom>
            </p:spPr>
          </p:pic>
        </mc:Fallback>
      </mc:AlternateContent>
      <p:sp>
        <p:nvSpPr>
          <p:cNvPr id="17" name="TextBox 16">
            <a:extLst>
              <a:ext uri="{FF2B5EF4-FFF2-40B4-BE49-F238E27FC236}">
                <a16:creationId xmlns:a16="http://schemas.microsoft.com/office/drawing/2014/main" id="{2E65A36D-313D-A985-E44D-E138C35C7A0B}"/>
              </a:ext>
            </a:extLst>
          </p:cNvPr>
          <p:cNvSpPr txBox="1"/>
          <p:nvPr/>
        </p:nvSpPr>
        <p:spPr>
          <a:xfrm>
            <a:off x="2864225" y="3942919"/>
            <a:ext cx="253618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DIN Next LT Pro Light" panose="020B0303020203050203" pitchFamily="34" charset="77"/>
              </a:rPr>
              <a:t>Syntax</a:t>
            </a:r>
          </a:p>
          <a:p>
            <a:pPr marL="342900" indent="-342900">
              <a:buFont typeface="Arial" panose="020B0604020202020204" pitchFamily="34" charset="0"/>
              <a:buChar char="•"/>
            </a:pPr>
            <a:r>
              <a:rPr lang="en-US" sz="2000" dirty="0">
                <a:latin typeface="DIN Next LT Pro Light" panose="020B0303020203050203" pitchFamily="34" charset="77"/>
              </a:rPr>
              <a:t>Security games</a:t>
            </a:r>
            <a:endParaRPr lang="en-US" sz="2000" b="1" dirty="0">
              <a:latin typeface="The Hand Black" panose="03070502030502020204" pitchFamily="66" charset="0"/>
            </a:endParaRPr>
          </a:p>
        </p:txBody>
      </p:sp>
      <p:grpSp>
        <p:nvGrpSpPr>
          <p:cNvPr id="6" name="Group 5">
            <a:extLst>
              <a:ext uri="{FF2B5EF4-FFF2-40B4-BE49-F238E27FC236}">
                <a16:creationId xmlns:a16="http://schemas.microsoft.com/office/drawing/2014/main" id="{51D7D65E-8AEA-357A-8384-5D9DD6E75D88}"/>
              </a:ext>
            </a:extLst>
          </p:cNvPr>
          <p:cNvGrpSpPr/>
          <p:nvPr/>
        </p:nvGrpSpPr>
        <p:grpSpPr>
          <a:xfrm>
            <a:off x="2791125" y="3484549"/>
            <a:ext cx="2567528" cy="443350"/>
            <a:chOff x="807306" y="1500979"/>
            <a:chExt cx="2567528" cy="443350"/>
          </a:xfrm>
        </p:grpSpPr>
        <p:sp>
          <p:nvSpPr>
            <p:cNvPr id="7" name="Rectangle 6">
              <a:extLst>
                <a:ext uri="{FF2B5EF4-FFF2-40B4-BE49-F238E27FC236}">
                  <a16:creationId xmlns:a16="http://schemas.microsoft.com/office/drawing/2014/main" id="{CA787ADE-D108-0438-55E1-E1270C1683D5}"/>
                </a:ext>
              </a:extLst>
            </p:cNvPr>
            <p:cNvSpPr/>
            <p:nvPr/>
          </p:nvSpPr>
          <p:spPr>
            <a:xfrm>
              <a:off x="807306" y="1500979"/>
              <a:ext cx="430109" cy="44335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IN Next LT Pro" panose="020B0503020203050203" pitchFamily="34" charset="0"/>
                </a:rPr>
                <a:t>1</a:t>
              </a:r>
            </a:p>
          </p:txBody>
        </p:sp>
        <p:sp>
          <p:nvSpPr>
            <p:cNvPr id="8" name="Rectangle 7">
              <a:extLst>
                <a:ext uri="{FF2B5EF4-FFF2-40B4-BE49-F238E27FC236}">
                  <a16:creationId xmlns:a16="http://schemas.microsoft.com/office/drawing/2014/main" id="{635D6128-F0B6-0EAE-66A2-7C61B9C4A76A}"/>
                </a:ext>
              </a:extLst>
            </p:cNvPr>
            <p:cNvSpPr/>
            <p:nvPr/>
          </p:nvSpPr>
          <p:spPr>
            <a:xfrm>
              <a:off x="1245523" y="1500979"/>
              <a:ext cx="2129311" cy="44335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DIN Next LT Pro" panose="020B0503020203050203" pitchFamily="34" charset="0"/>
                </a:rPr>
                <a:t>Formal Model</a:t>
              </a:r>
              <a:endParaRPr lang="en-US" sz="2400" dirty="0">
                <a:solidFill>
                  <a:schemeClr val="tx1"/>
                </a:solidFill>
                <a:latin typeface="DIN Next LT Pro" panose="020B0503020203050203" pitchFamily="34" charset="0"/>
              </a:endParaRPr>
            </a:p>
          </p:txBody>
        </p:sp>
      </p:grpSp>
      <p:sp>
        <p:nvSpPr>
          <p:cNvPr id="9" name="TextBox 8">
            <a:extLst>
              <a:ext uri="{FF2B5EF4-FFF2-40B4-BE49-F238E27FC236}">
                <a16:creationId xmlns:a16="http://schemas.microsoft.com/office/drawing/2014/main" id="{E07A8544-13B8-07AA-ED19-178784FA5C05}"/>
              </a:ext>
            </a:extLst>
          </p:cNvPr>
          <p:cNvSpPr txBox="1"/>
          <p:nvPr/>
        </p:nvSpPr>
        <p:spPr>
          <a:xfrm>
            <a:off x="6248136" y="3942919"/>
            <a:ext cx="3373863"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DIN Next LT Pro Light" panose="020B0303020203050203" pitchFamily="34" charset="77"/>
              </a:rPr>
              <a:t>CSS </a:t>
            </a:r>
            <a:r>
              <a:rPr lang="en-US" sz="2000" b="1" dirty="0">
                <a:latin typeface="The Hand Black" panose="03070502030502020204" pitchFamily="66" charset="0"/>
              </a:rPr>
              <a:t>(Cloud Storage Scheme)</a:t>
            </a:r>
          </a:p>
          <a:p>
            <a:pPr marL="285750" indent="-285750">
              <a:buFont typeface="Arial" panose="020B0604020202020204" pitchFamily="34" charset="0"/>
              <a:buChar char="•"/>
            </a:pPr>
            <a:r>
              <a:rPr lang="en-US" sz="2000" dirty="0">
                <a:latin typeface="DIN Next LT Pro Light" panose="020B0303020203050203" pitchFamily="34" charset="77"/>
              </a:rPr>
              <a:t>Security Proofs</a:t>
            </a:r>
          </a:p>
        </p:txBody>
      </p:sp>
      <p:grpSp>
        <p:nvGrpSpPr>
          <p:cNvPr id="11" name="Group 10">
            <a:extLst>
              <a:ext uri="{FF2B5EF4-FFF2-40B4-BE49-F238E27FC236}">
                <a16:creationId xmlns:a16="http://schemas.microsoft.com/office/drawing/2014/main" id="{BA3DDD11-0320-693B-750A-07E81D3222B8}"/>
              </a:ext>
            </a:extLst>
          </p:cNvPr>
          <p:cNvGrpSpPr/>
          <p:nvPr/>
        </p:nvGrpSpPr>
        <p:grpSpPr>
          <a:xfrm>
            <a:off x="6175037" y="3484549"/>
            <a:ext cx="2567528" cy="443350"/>
            <a:chOff x="807306" y="1500979"/>
            <a:chExt cx="2567528" cy="443350"/>
          </a:xfrm>
        </p:grpSpPr>
        <p:sp>
          <p:nvSpPr>
            <p:cNvPr id="14" name="Rectangle 13">
              <a:extLst>
                <a:ext uri="{FF2B5EF4-FFF2-40B4-BE49-F238E27FC236}">
                  <a16:creationId xmlns:a16="http://schemas.microsoft.com/office/drawing/2014/main" id="{4F264BA4-A3DB-BA9A-83D4-488A9F135F52}"/>
                </a:ext>
              </a:extLst>
            </p:cNvPr>
            <p:cNvSpPr/>
            <p:nvPr/>
          </p:nvSpPr>
          <p:spPr>
            <a:xfrm>
              <a:off x="807306" y="1500979"/>
              <a:ext cx="430109" cy="44335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IN Next LT Pro" panose="020B0503020203050203" pitchFamily="34" charset="0"/>
                </a:rPr>
                <a:t>2</a:t>
              </a:r>
            </a:p>
          </p:txBody>
        </p:sp>
        <p:sp>
          <p:nvSpPr>
            <p:cNvPr id="16" name="Rectangle 15">
              <a:extLst>
                <a:ext uri="{FF2B5EF4-FFF2-40B4-BE49-F238E27FC236}">
                  <a16:creationId xmlns:a16="http://schemas.microsoft.com/office/drawing/2014/main" id="{2ED42719-34D4-ED22-6439-017D9EC73D42}"/>
                </a:ext>
              </a:extLst>
            </p:cNvPr>
            <p:cNvSpPr/>
            <p:nvPr/>
          </p:nvSpPr>
          <p:spPr>
            <a:xfrm>
              <a:off x="1245523" y="1500979"/>
              <a:ext cx="2129311" cy="44335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DIN Next LT Pro" panose="020B0503020203050203" pitchFamily="34" charset="0"/>
                </a:rPr>
                <a:t>Construction</a:t>
              </a:r>
              <a:endParaRPr lang="en-US" sz="2400" dirty="0">
                <a:solidFill>
                  <a:schemeClr val="tx1"/>
                </a:solidFill>
                <a:latin typeface="DIN Next LT Pro" panose="020B0503020203050203" pitchFamily="34" charset="0"/>
              </a:endParaRPr>
            </a:p>
          </p:txBody>
        </p:sp>
      </p:grpSp>
    </p:spTree>
    <p:extLst>
      <p:ext uri="{BB962C8B-B14F-4D97-AF65-F5344CB8AC3E}">
        <p14:creationId xmlns:p14="http://schemas.microsoft.com/office/powerpoint/2010/main" val="50855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B35CE-DF10-F8F4-C8A6-E1B3763B0EE5}"/>
              </a:ext>
            </a:extLst>
          </p:cNvPr>
          <p:cNvSpPr>
            <a:spLocks noGrp="1"/>
          </p:cNvSpPr>
          <p:nvPr>
            <p:ph type="ctrTitle"/>
          </p:nvPr>
        </p:nvSpPr>
        <p:spPr>
          <a:xfrm>
            <a:off x="563563" y="900119"/>
            <a:ext cx="10596562" cy="2120172"/>
          </a:xfrm>
        </p:spPr>
        <p:txBody>
          <a:bodyPr/>
          <a:lstStyle/>
          <a:p>
            <a:r>
              <a:rPr lang="en-US" dirty="0"/>
              <a:t>1. Formalizing E2EE Cloud Storage</a:t>
            </a:r>
          </a:p>
        </p:txBody>
      </p:sp>
    </p:spTree>
    <p:extLst>
      <p:ext uri="{BB962C8B-B14F-4D97-AF65-F5344CB8AC3E}">
        <p14:creationId xmlns:p14="http://schemas.microsoft.com/office/powerpoint/2010/main" val="3767276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up)">
                                      <p:cBhvr>
                                        <p:cTn id="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8126-2B60-EB5A-A553-3ED0FB16B893}"/>
              </a:ext>
            </a:extLst>
          </p:cNvPr>
          <p:cNvSpPr>
            <a:spLocks noGrp="1"/>
          </p:cNvSpPr>
          <p:nvPr>
            <p:ph type="title"/>
          </p:nvPr>
        </p:nvSpPr>
        <p:spPr>
          <a:xfrm>
            <a:off x="1" y="240266"/>
            <a:ext cx="1828800" cy="543977"/>
          </a:xfrm>
        </p:spPr>
        <p:txBody>
          <a:bodyPr/>
          <a:lstStyle/>
          <a:p>
            <a:r>
              <a:rPr lang="en-US" dirty="0"/>
              <a:t>Syntax</a:t>
            </a:r>
          </a:p>
        </p:txBody>
      </p:sp>
      <p:sp>
        <p:nvSpPr>
          <p:cNvPr id="3" name="Date Placeholder 2">
            <a:extLst>
              <a:ext uri="{FF2B5EF4-FFF2-40B4-BE49-F238E27FC236}">
                <a16:creationId xmlns:a16="http://schemas.microsoft.com/office/drawing/2014/main" id="{17A5338A-CB54-D4C5-520F-C37A4C0836B7}"/>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72E6DB9C-D317-91F9-5771-04B09F8217CC}"/>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108AFD57-9CF3-1130-3A3B-DCA45F3EC18B}"/>
              </a:ext>
            </a:extLst>
          </p:cNvPr>
          <p:cNvSpPr>
            <a:spLocks noGrp="1"/>
          </p:cNvSpPr>
          <p:nvPr>
            <p:ph type="sldNum" sz="quarter" idx="12"/>
          </p:nvPr>
        </p:nvSpPr>
        <p:spPr/>
        <p:txBody>
          <a:bodyPr/>
          <a:lstStyle/>
          <a:p>
            <a:fld id="{E88E0139-626D-A346-B691-BDD0C5A55F29}" type="slidenum">
              <a:rPr lang="en-US" smtClean="0"/>
              <a:pPr/>
              <a:t>15</a:t>
            </a:fld>
            <a:endParaRPr lang="en-US" dirty="0"/>
          </a:p>
        </p:txBody>
      </p:sp>
      <p:grpSp>
        <p:nvGrpSpPr>
          <p:cNvPr id="6" name="Group 5">
            <a:extLst>
              <a:ext uri="{FF2B5EF4-FFF2-40B4-BE49-F238E27FC236}">
                <a16:creationId xmlns:a16="http://schemas.microsoft.com/office/drawing/2014/main" id="{2D90B788-C4E4-AA2D-7518-B991A52AC589}"/>
              </a:ext>
            </a:extLst>
          </p:cNvPr>
          <p:cNvGrpSpPr/>
          <p:nvPr/>
        </p:nvGrpSpPr>
        <p:grpSpPr>
          <a:xfrm>
            <a:off x="5380532" y="2390356"/>
            <a:ext cx="666108" cy="1501618"/>
            <a:chOff x="5119966" y="1092421"/>
            <a:chExt cx="1066680" cy="2404626"/>
          </a:xfrm>
        </p:grpSpPr>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B5D5905E-F7E9-E835-4648-03BE039F4676}"/>
                    </a:ext>
                  </a:extLst>
                </p14:cNvPr>
                <p14:cNvContentPartPr/>
                <p14:nvPr/>
              </p14:nvContentPartPr>
              <p14:xfrm>
                <a:off x="5163477" y="2505247"/>
                <a:ext cx="224641" cy="991800"/>
              </p14:xfrm>
            </p:contentPart>
          </mc:Choice>
          <mc:Fallback xmlns="">
            <p:pic>
              <p:nvPicPr>
                <p:cNvPr id="8" name="Ink 7">
                  <a:extLst>
                    <a:ext uri="{FF2B5EF4-FFF2-40B4-BE49-F238E27FC236}">
                      <a16:creationId xmlns:a16="http://schemas.microsoft.com/office/drawing/2014/main" id="{B5D5905E-F7E9-E835-4648-03BE039F4676}"/>
                    </a:ext>
                  </a:extLst>
                </p:cNvPr>
                <p:cNvPicPr/>
                <p:nvPr/>
              </p:nvPicPr>
              <p:blipFill>
                <a:blip r:embed="rId4"/>
                <a:stretch>
                  <a:fillRect/>
                </a:stretch>
              </p:blipFill>
              <p:spPr>
                <a:xfrm>
                  <a:off x="5153660" y="2495444"/>
                  <a:ext cx="244275" cy="1011405"/>
                </a:xfrm>
                <a:prstGeom prst="rect">
                  <a:avLst/>
                </a:prstGeom>
              </p:spPr>
            </p:pic>
          </mc:Fallback>
        </mc:AlternateContent>
        <p:grpSp>
          <p:nvGrpSpPr>
            <p:cNvPr id="9" name="Group 8">
              <a:extLst>
                <a:ext uri="{FF2B5EF4-FFF2-40B4-BE49-F238E27FC236}">
                  <a16:creationId xmlns:a16="http://schemas.microsoft.com/office/drawing/2014/main" id="{9070D9D8-8570-7507-76AF-AD36C0C97EB4}"/>
                </a:ext>
              </a:extLst>
            </p:cNvPr>
            <p:cNvGrpSpPr/>
            <p:nvPr/>
          </p:nvGrpSpPr>
          <p:grpSpPr>
            <a:xfrm>
              <a:off x="5119966" y="1092421"/>
              <a:ext cx="1066680" cy="2362214"/>
              <a:chOff x="5119966" y="1092421"/>
              <a:chExt cx="1066680" cy="2362214"/>
            </a:xfrm>
          </p:grpSpPr>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C0DA16F1-9B2A-8C4F-4110-788E306491B4}"/>
                      </a:ext>
                    </a:extLst>
                  </p14:cNvPr>
                  <p14:cNvContentPartPr/>
                  <p14:nvPr/>
                </p14:nvContentPartPr>
                <p14:xfrm>
                  <a:off x="5119966" y="1092421"/>
                  <a:ext cx="534960" cy="642960"/>
                </p14:xfrm>
              </p:contentPart>
            </mc:Choice>
            <mc:Fallback xmlns="">
              <p:pic>
                <p:nvPicPr>
                  <p:cNvPr id="10" name="Ink 9">
                    <a:extLst>
                      <a:ext uri="{FF2B5EF4-FFF2-40B4-BE49-F238E27FC236}">
                        <a16:creationId xmlns:a16="http://schemas.microsoft.com/office/drawing/2014/main" id="{C0DA16F1-9B2A-8C4F-4110-788E306491B4}"/>
                      </a:ext>
                    </a:extLst>
                  </p:cNvPr>
                  <p:cNvPicPr/>
                  <p:nvPr/>
                </p:nvPicPr>
                <p:blipFill>
                  <a:blip r:embed="rId6"/>
                  <a:stretch>
                    <a:fillRect/>
                  </a:stretch>
                </p:blipFill>
                <p:spPr>
                  <a:xfrm>
                    <a:off x="5110166" y="1082618"/>
                    <a:ext cx="554560" cy="6625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0F6FDDF6-407C-8FB4-19F6-69DAC1F326E1}"/>
                      </a:ext>
                    </a:extLst>
                  </p14:cNvPr>
                  <p14:cNvContentPartPr/>
                  <p14:nvPr/>
                </p14:nvContentPartPr>
                <p14:xfrm>
                  <a:off x="5419126" y="1099621"/>
                  <a:ext cx="70560" cy="360"/>
                </p14:xfrm>
              </p:contentPart>
            </mc:Choice>
            <mc:Fallback xmlns="">
              <p:pic>
                <p:nvPicPr>
                  <p:cNvPr id="11" name="Ink 10">
                    <a:extLst>
                      <a:ext uri="{FF2B5EF4-FFF2-40B4-BE49-F238E27FC236}">
                        <a16:creationId xmlns:a16="http://schemas.microsoft.com/office/drawing/2014/main" id="{0F6FDDF6-407C-8FB4-19F6-69DAC1F326E1}"/>
                      </a:ext>
                    </a:extLst>
                  </p:cNvPr>
                  <p:cNvPicPr/>
                  <p:nvPr/>
                </p:nvPicPr>
                <p:blipFill>
                  <a:blip r:embed="rId8"/>
                  <a:stretch>
                    <a:fillRect/>
                  </a:stretch>
                </p:blipFill>
                <p:spPr>
                  <a:xfrm>
                    <a:off x="5409374" y="1093501"/>
                    <a:ext cx="90064"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078A7689-048D-4B77-B0CF-6B1C07D9A481}"/>
                      </a:ext>
                    </a:extLst>
                  </p14:cNvPr>
                  <p14:cNvContentPartPr/>
                  <p14:nvPr/>
                </p14:nvContentPartPr>
                <p14:xfrm>
                  <a:off x="5385286" y="1755541"/>
                  <a:ext cx="11880" cy="733680"/>
                </p14:xfrm>
              </p:contentPart>
            </mc:Choice>
            <mc:Fallback xmlns="">
              <p:pic>
                <p:nvPicPr>
                  <p:cNvPr id="12" name="Ink 11">
                    <a:extLst>
                      <a:ext uri="{FF2B5EF4-FFF2-40B4-BE49-F238E27FC236}">
                        <a16:creationId xmlns:a16="http://schemas.microsoft.com/office/drawing/2014/main" id="{078A7689-048D-4B77-B0CF-6B1C07D9A481}"/>
                      </a:ext>
                    </a:extLst>
                  </p:cNvPr>
                  <p:cNvPicPr/>
                  <p:nvPr/>
                </p:nvPicPr>
                <p:blipFill>
                  <a:blip r:embed="rId10"/>
                  <a:stretch>
                    <a:fillRect/>
                  </a:stretch>
                </p:blipFill>
                <p:spPr>
                  <a:xfrm>
                    <a:off x="5376106" y="1745743"/>
                    <a:ext cx="30240" cy="75327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7809597C-041C-AC2C-6291-DEB995FA21CA}"/>
                      </a:ext>
                    </a:extLst>
                  </p14:cNvPr>
                  <p14:cNvContentPartPr/>
                  <p14:nvPr/>
                </p14:nvContentPartPr>
                <p14:xfrm>
                  <a:off x="5406576" y="2513955"/>
                  <a:ext cx="208800" cy="940680"/>
                </p14:xfrm>
              </p:contentPart>
            </mc:Choice>
            <mc:Fallback xmlns="">
              <p:pic>
                <p:nvPicPr>
                  <p:cNvPr id="13" name="Ink 12">
                    <a:extLst>
                      <a:ext uri="{FF2B5EF4-FFF2-40B4-BE49-F238E27FC236}">
                        <a16:creationId xmlns:a16="http://schemas.microsoft.com/office/drawing/2014/main" id="{7809597C-041C-AC2C-6291-DEB995FA21CA}"/>
                      </a:ext>
                    </a:extLst>
                  </p:cNvPr>
                  <p:cNvPicPr/>
                  <p:nvPr/>
                </p:nvPicPr>
                <p:blipFill>
                  <a:blip r:embed="rId12"/>
                  <a:stretch>
                    <a:fillRect/>
                  </a:stretch>
                </p:blipFill>
                <p:spPr>
                  <a:xfrm>
                    <a:off x="5396797" y="2504156"/>
                    <a:ext cx="228357" cy="96027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31B819B0-3486-2576-846F-11C0A85A5C70}"/>
                      </a:ext>
                    </a:extLst>
                  </p14:cNvPr>
                  <p14:cNvContentPartPr/>
                  <p14:nvPr/>
                </p14:nvContentPartPr>
                <p14:xfrm>
                  <a:off x="5396746" y="1755991"/>
                  <a:ext cx="216720" cy="334440"/>
                </p14:xfrm>
              </p:contentPart>
            </mc:Choice>
            <mc:Fallback xmlns="">
              <p:pic>
                <p:nvPicPr>
                  <p:cNvPr id="14" name="Ink 13">
                    <a:extLst>
                      <a:ext uri="{FF2B5EF4-FFF2-40B4-BE49-F238E27FC236}">
                        <a16:creationId xmlns:a16="http://schemas.microsoft.com/office/drawing/2014/main" id="{31B819B0-3486-2576-846F-11C0A85A5C70}"/>
                      </a:ext>
                    </a:extLst>
                  </p:cNvPr>
                  <p:cNvPicPr/>
                  <p:nvPr/>
                </p:nvPicPr>
                <p:blipFill>
                  <a:blip r:embed="rId14"/>
                  <a:stretch>
                    <a:fillRect/>
                  </a:stretch>
                </p:blipFill>
                <p:spPr>
                  <a:xfrm>
                    <a:off x="5386947" y="1746205"/>
                    <a:ext cx="236317" cy="35401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0B0F7843-BC14-F24C-9820-1FBED0D151B3}"/>
                      </a:ext>
                    </a:extLst>
                  </p14:cNvPr>
                  <p14:cNvContentPartPr/>
                  <p14:nvPr/>
                </p14:nvContentPartPr>
                <p14:xfrm>
                  <a:off x="5626666" y="1986301"/>
                  <a:ext cx="331560" cy="117720"/>
                </p14:xfrm>
              </p:contentPart>
            </mc:Choice>
            <mc:Fallback xmlns="">
              <p:pic>
                <p:nvPicPr>
                  <p:cNvPr id="15" name="Ink 14">
                    <a:extLst>
                      <a:ext uri="{FF2B5EF4-FFF2-40B4-BE49-F238E27FC236}">
                        <a16:creationId xmlns:a16="http://schemas.microsoft.com/office/drawing/2014/main" id="{0B0F7843-BC14-F24C-9820-1FBED0D151B3}"/>
                      </a:ext>
                    </a:extLst>
                  </p:cNvPr>
                  <p:cNvPicPr/>
                  <p:nvPr/>
                </p:nvPicPr>
                <p:blipFill>
                  <a:blip r:embed="rId16"/>
                  <a:stretch>
                    <a:fillRect/>
                  </a:stretch>
                </p:blipFill>
                <p:spPr>
                  <a:xfrm>
                    <a:off x="5616880" y="1976491"/>
                    <a:ext cx="351131" cy="1373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35C02760-24BE-E209-AC72-D4CDAE97BCAC}"/>
                      </a:ext>
                    </a:extLst>
                  </p14:cNvPr>
                  <p14:cNvContentPartPr/>
                  <p14:nvPr/>
                </p14:nvContentPartPr>
                <p14:xfrm>
                  <a:off x="5963986" y="1786501"/>
                  <a:ext cx="195120" cy="223920"/>
                </p14:xfrm>
              </p:contentPart>
            </mc:Choice>
            <mc:Fallback xmlns="">
              <p:pic>
                <p:nvPicPr>
                  <p:cNvPr id="16" name="Ink 15">
                    <a:extLst>
                      <a:ext uri="{FF2B5EF4-FFF2-40B4-BE49-F238E27FC236}">
                        <a16:creationId xmlns:a16="http://schemas.microsoft.com/office/drawing/2014/main" id="{35C02760-24BE-E209-AC72-D4CDAE97BCAC}"/>
                      </a:ext>
                    </a:extLst>
                  </p:cNvPr>
                  <p:cNvPicPr/>
                  <p:nvPr/>
                </p:nvPicPr>
                <p:blipFill>
                  <a:blip r:embed="rId18"/>
                  <a:stretch>
                    <a:fillRect/>
                  </a:stretch>
                </p:blipFill>
                <p:spPr>
                  <a:xfrm>
                    <a:off x="5954230" y="1776690"/>
                    <a:ext cx="214632" cy="24354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D11FD005-DEFB-80F1-C609-2A0B051FD108}"/>
                      </a:ext>
                    </a:extLst>
                  </p14:cNvPr>
                  <p14:cNvContentPartPr/>
                  <p14:nvPr/>
                </p14:nvContentPartPr>
                <p14:xfrm>
                  <a:off x="5189806" y="1749781"/>
                  <a:ext cx="190440" cy="863280"/>
                </p14:xfrm>
              </p:contentPart>
            </mc:Choice>
            <mc:Fallback xmlns="">
              <p:pic>
                <p:nvPicPr>
                  <p:cNvPr id="17" name="Ink 16">
                    <a:extLst>
                      <a:ext uri="{FF2B5EF4-FFF2-40B4-BE49-F238E27FC236}">
                        <a16:creationId xmlns:a16="http://schemas.microsoft.com/office/drawing/2014/main" id="{D11FD005-DEFB-80F1-C609-2A0B051FD108}"/>
                      </a:ext>
                    </a:extLst>
                  </p:cNvPr>
                  <p:cNvPicPr/>
                  <p:nvPr/>
                </p:nvPicPr>
                <p:blipFill>
                  <a:blip r:embed="rId20"/>
                  <a:stretch>
                    <a:fillRect/>
                  </a:stretch>
                </p:blipFill>
                <p:spPr>
                  <a:xfrm>
                    <a:off x="5180025" y="1739991"/>
                    <a:ext cx="210002" cy="88286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A737836A-CD0A-F77E-90FF-1C72362CF8ED}"/>
                      </a:ext>
                    </a:extLst>
                  </p14:cNvPr>
                  <p14:cNvContentPartPr/>
                  <p14:nvPr/>
                </p14:nvContentPartPr>
                <p14:xfrm>
                  <a:off x="6036886" y="1722421"/>
                  <a:ext cx="21600" cy="58680"/>
                </p14:xfrm>
              </p:contentPart>
            </mc:Choice>
            <mc:Fallback xmlns="">
              <p:pic>
                <p:nvPicPr>
                  <p:cNvPr id="18" name="Ink 17">
                    <a:extLst>
                      <a:ext uri="{FF2B5EF4-FFF2-40B4-BE49-F238E27FC236}">
                        <a16:creationId xmlns:a16="http://schemas.microsoft.com/office/drawing/2014/main" id="{A737836A-CD0A-F77E-90FF-1C72362CF8ED}"/>
                      </a:ext>
                    </a:extLst>
                  </p:cNvPr>
                  <p:cNvPicPr/>
                  <p:nvPr/>
                </p:nvPicPr>
                <p:blipFill>
                  <a:blip r:embed="rId22"/>
                  <a:stretch>
                    <a:fillRect/>
                  </a:stretch>
                </p:blipFill>
                <p:spPr>
                  <a:xfrm>
                    <a:off x="6026962" y="1712736"/>
                    <a:ext cx="41449" cy="7805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E3AF81FA-B7CF-87AF-9BB6-0F1FD8CCDEC9}"/>
                      </a:ext>
                    </a:extLst>
                  </p14:cNvPr>
                  <p14:cNvContentPartPr/>
                  <p14:nvPr/>
                </p14:nvContentPartPr>
                <p14:xfrm>
                  <a:off x="6064246" y="1716301"/>
                  <a:ext cx="111600" cy="32040"/>
                </p14:xfrm>
              </p:contentPart>
            </mc:Choice>
            <mc:Fallback xmlns="">
              <p:pic>
                <p:nvPicPr>
                  <p:cNvPr id="19" name="Ink 18">
                    <a:extLst>
                      <a:ext uri="{FF2B5EF4-FFF2-40B4-BE49-F238E27FC236}">
                        <a16:creationId xmlns:a16="http://schemas.microsoft.com/office/drawing/2014/main" id="{E3AF81FA-B7CF-87AF-9BB6-0F1FD8CCDEC9}"/>
                      </a:ext>
                    </a:extLst>
                  </p:cNvPr>
                  <p:cNvPicPr/>
                  <p:nvPr/>
                </p:nvPicPr>
                <p:blipFill>
                  <a:blip r:embed="rId24"/>
                  <a:stretch>
                    <a:fillRect/>
                  </a:stretch>
                </p:blipFill>
                <p:spPr>
                  <a:xfrm>
                    <a:off x="6054416" y="1706745"/>
                    <a:ext cx="131260" cy="5115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91DB42B0-13B3-7F9E-5551-5477B795DA3B}"/>
                      </a:ext>
                    </a:extLst>
                  </p14:cNvPr>
                  <p14:cNvContentPartPr/>
                  <p14:nvPr/>
                </p14:nvContentPartPr>
                <p14:xfrm>
                  <a:off x="6167206" y="1744381"/>
                  <a:ext cx="19440" cy="66240"/>
                </p14:xfrm>
              </p:contentPart>
            </mc:Choice>
            <mc:Fallback xmlns="">
              <p:pic>
                <p:nvPicPr>
                  <p:cNvPr id="20" name="Ink 19">
                    <a:extLst>
                      <a:ext uri="{FF2B5EF4-FFF2-40B4-BE49-F238E27FC236}">
                        <a16:creationId xmlns:a16="http://schemas.microsoft.com/office/drawing/2014/main" id="{91DB42B0-13B3-7F9E-5551-5477B795DA3B}"/>
                      </a:ext>
                    </a:extLst>
                  </p:cNvPr>
                  <p:cNvPicPr/>
                  <p:nvPr/>
                </p:nvPicPr>
                <p:blipFill>
                  <a:blip r:embed="rId26"/>
                  <a:stretch>
                    <a:fillRect/>
                  </a:stretch>
                </p:blipFill>
                <p:spPr>
                  <a:xfrm>
                    <a:off x="6157764" y="1734589"/>
                    <a:ext cx="38325" cy="85824"/>
                  </a:xfrm>
                  <a:prstGeom prst="rect">
                    <a:avLst/>
                  </a:prstGeom>
                </p:spPr>
              </p:pic>
            </mc:Fallback>
          </mc:AlternateContent>
          <p:grpSp>
            <p:nvGrpSpPr>
              <p:cNvPr id="21" name="Group 20">
                <a:extLst>
                  <a:ext uri="{FF2B5EF4-FFF2-40B4-BE49-F238E27FC236}">
                    <a16:creationId xmlns:a16="http://schemas.microsoft.com/office/drawing/2014/main" id="{271AEEBF-DE52-50C8-ED1B-F61A44E7B419}"/>
                  </a:ext>
                </a:extLst>
              </p:cNvPr>
              <p:cNvGrpSpPr/>
              <p:nvPr/>
            </p:nvGrpSpPr>
            <p:grpSpPr>
              <a:xfrm>
                <a:off x="6069286" y="1749781"/>
                <a:ext cx="28440" cy="28440"/>
                <a:chOff x="6069286" y="1749781"/>
                <a:chExt cx="28440" cy="28440"/>
              </a:xfrm>
            </p:grpSpPr>
            <mc:AlternateContent xmlns:mc="http://schemas.openxmlformats.org/markup-compatibility/2006" xmlns:p14="http://schemas.microsoft.com/office/powerpoint/2010/main">
              <mc:Choice Requires="p14">
                <p:contentPart p14:bwMode="auto" r:id="rId27">
                  <p14:nvContentPartPr>
                    <p14:cNvPr id="23" name="Ink 22">
                      <a:extLst>
                        <a:ext uri="{FF2B5EF4-FFF2-40B4-BE49-F238E27FC236}">
                          <a16:creationId xmlns:a16="http://schemas.microsoft.com/office/drawing/2014/main" id="{E2D92AA7-312A-DF29-9761-AD2D642132BD}"/>
                        </a:ext>
                      </a:extLst>
                    </p14:cNvPr>
                    <p14:cNvContentPartPr/>
                    <p14:nvPr/>
                  </p14:nvContentPartPr>
                  <p14:xfrm>
                    <a:off x="6086206" y="1749781"/>
                    <a:ext cx="360" cy="360"/>
                  </p14:xfrm>
                </p:contentPart>
              </mc:Choice>
              <mc:Fallback xmlns="">
                <p:pic>
                  <p:nvPicPr>
                    <p:cNvPr id="23" name="Ink 22">
                      <a:extLst>
                        <a:ext uri="{FF2B5EF4-FFF2-40B4-BE49-F238E27FC236}">
                          <a16:creationId xmlns:a16="http://schemas.microsoft.com/office/drawing/2014/main" id="{E2D92AA7-312A-DF29-9761-AD2D642132BD}"/>
                        </a:ext>
                      </a:extLst>
                    </p:cNvPr>
                    <p:cNvPicPr/>
                    <p:nvPr/>
                  </p:nvPicPr>
                  <p:blipFill>
                    <a:blip r:embed="rId28"/>
                    <a:stretch>
                      <a:fillRect/>
                    </a:stretch>
                  </p:blipFill>
                  <p:spPr>
                    <a:xfrm>
                      <a:off x="6080086" y="1743661"/>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Ink 23">
                      <a:extLst>
                        <a:ext uri="{FF2B5EF4-FFF2-40B4-BE49-F238E27FC236}">
                          <a16:creationId xmlns:a16="http://schemas.microsoft.com/office/drawing/2014/main" id="{CA76F625-7EBC-A5D5-2EBA-03295F0EA6FF}"/>
                        </a:ext>
                      </a:extLst>
                    </p14:cNvPr>
                    <p14:cNvContentPartPr/>
                    <p14:nvPr/>
                  </p14:nvContentPartPr>
                  <p14:xfrm>
                    <a:off x="6097366" y="1772821"/>
                    <a:ext cx="360" cy="360"/>
                  </p14:xfrm>
                </p:contentPart>
              </mc:Choice>
              <mc:Fallback xmlns="">
                <p:pic>
                  <p:nvPicPr>
                    <p:cNvPr id="24" name="Ink 23">
                      <a:extLst>
                        <a:ext uri="{FF2B5EF4-FFF2-40B4-BE49-F238E27FC236}">
                          <a16:creationId xmlns:a16="http://schemas.microsoft.com/office/drawing/2014/main" id="{CA76F625-7EBC-A5D5-2EBA-03295F0EA6FF}"/>
                        </a:ext>
                      </a:extLst>
                    </p:cNvPr>
                    <p:cNvPicPr/>
                    <p:nvPr/>
                  </p:nvPicPr>
                  <p:blipFill>
                    <a:blip r:embed="rId28"/>
                    <a:stretch>
                      <a:fillRect/>
                    </a:stretch>
                  </p:blipFill>
                  <p:spPr>
                    <a:xfrm>
                      <a:off x="6091246" y="1766701"/>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62C36155-2C30-AA5F-E2EE-E8F809BDB558}"/>
                        </a:ext>
                      </a:extLst>
                    </p14:cNvPr>
                    <p14:cNvContentPartPr/>
                    <p14:nvPr/>
                  </p14:nvContentPartPr>
                  <p14:xfrm>
                    <a:off x="6069286" y="1777861"/>
                    <a:ext cx="360" cy="360"/>
                  </p14:xfrm>
                </p:contentPart>
              </mc:Choice>
              <mc:Fallback xmlns="">
                <p:pic>
                  <p:nvPicPr>
                    <p:cNvPr id="25" name="Ink 24">
                      <a:extLst>
                        <a:ext uri="{FF2B5EF4-FFF2-40B4-BE49-F238E27FC236}">
                          <a16:creationId xmlns:a16="http://schemas.microsoft.com/office/drawing/2014/main" id="{62C36155-2C30-AA5F-E2EE-E8F809BDB558}"/>
                        </a:ext>
                      </a:extLst>
                    </p:cNvPr>
                    <p:cNvPicPr/>
                    <p:nvPr/>
                  </p:nvPicPr>
                  <p:blipFill>
                    <a:blip r:embed="rId28"/>
                    <a:stretch>
                      <a:fillRect/>
                    </a:stretch>
                  </p:blipFill>
                  <p:spPr>
                    <a:xfrm>
                      <a:off x="6063166" y="1771741"/>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64383D3B-DAC6-E459-D2F9-C97F9F719BD9}"/>
                      </a:ext>
                    </a:extLst>
                  </p14:cNvPr>
                  <p14:cNvContentPartPr/>
                  <p14:nvPr/>
                </p14:nvContentPartPr>
                <p14:xfrm>
                  <a:off x="5170006" y="2619541"/>
                  <a:ext cx="19440" cy="34560"/>
                </p14:xfrm>
              </p:contentPart>
            </mc:Choice>
            <mc:Fallback xmlns="">
              <p:pic>
                <p:nvPicPr>
                  <p:cNvPr id="22" name="Ink 21">
                    <a:extLst>
                      <a:ext uri="{FF2B5EF4-FFF2-40B4-BE49-F238E27FC236}">
                        <a16:creationId xmlns:a16="http://schemas.microsoft.com/office/drawing/2014/main" id="{64383D3B-DAC6-E459-D2F9-C97F9F719BD9}"/>
                      </a:ext>
                    </a:extLst>
                  </p:cNvPr>
                  <p:cNvPicPr/>
                  <p:nvPr/>
                </p:nvPicPr>
                <p:blipFill>
                  <a:blip r:embed="rId32"/>
                  <a:stretch>
                    <a:fillRect/>
                  </a:stretch>
                </p:blipFill>
                <p:spPr>
                  <a:xfrm>
                    <a:off x="5160564" y="2609749"/>
                    <a:ext cx="38325" cy="54144"/>
                  </a:xfrm>
                  <a:prstGeom prst="rect">
                    <a:avLst/>
                  </a:prstGeom>
                </p:spPr>
              </p:pic>
            </mc:Fallback>
          </mc:AlternateContent>
        </p:grpSp>
      </p:grpSp>
      <p:sp>
        <p:nvSpPr>
          <p:cNvPr id="74" name="Content Placeholder 2">
            <a:extLst>
              <a:ext uri="{FF2B5EF4-FFF2-40B4-BE49-F238E27FC236}">
                <a16:creationId xmlns:a16="http://schemas.microsoft.com/office/drawing/2014/main" id="{11747D1E-D187-2580-0EA4-47C7D483F3EA}"/>
              </a:ext>
            </a:extLst>
          </p:cNvPr>
          <p:cNvSpPr txBox="1">
            <a:spLocks/>
          </p:cNvSpPr>
          <p:nvPr/>
        </p:nvSpPr>
        <p:spPr>
          <a:xfrm>
            <a:off x="359223" y="905689"/>
            <a:ext cx="5100260" cy="3234512"/>
          </a:xfrm>
          <a:prstGeom prst="rect">
            <a:avLst/>
          </a:prstGeom>
        </p:spPr>
        <p:txBody>
          <a:bodyPr>
            <a:normAutofit/>
          </a:bodyPr>
          <a:lstStyle>
            <a:lvl1pPr marL="216004" indent="-216004" algn="l" defTabSz="864017" rtl="0" eaLnBrk="1" latinLnBrk="0" hangingPunct="1">
              <a:lnSpc>
                <a:spcPct val="90000"/>
              </a:lnSpc>
              <a:spcBef>
                <a:spcPts val="945"/>
              </a:spcBef>
              <a:buFont typeface="Arial" panose="020B0604020202020204" pitchFamily="34" charset="0"/>
              <a:buChar char="•"/>
              <a:defRPr sz="2646" b="0" i="0" kern="1200">
                <a:solidFill>
                  <a:schemeClr val="tx1"/>
                </a:solidFill>
                <a:latin typeface="DIN Next LT Pro" panose="020B0503020203050203" pitchFamily="34" charset="77"/>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b="0" i="0" kern="1200">
                <a:solidFill>
                  <a:schemeClr val="tx1"/>
                </a:solidFill>
                <a:latin typeface="DIN Next LT Pro" panose="020B0503020203050203" pitchFamily="34" charset="77"/>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b="0" i="0" kern="1200">
                <a:solidFill>
                  <a:schemeClr val="tx1"/>
                </a:solidFill>
                <a:latin typeface="DIN Next LT Pro" panose="020B0503020203050203" pitchFamily="34" charset="77"/>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b="0" i="0" kern="1200">
                <a:solidFill>
                  <a:schemeClr val="tx1"/>
                </a:solidFill>
                <a:latin typeface="DIN Next LT Pro" panose="020B0503020203050203" pitchFamily="34" charset="77"/>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b="0" i="0" kern="1200">
                <a:solidFill>
                  <a:schemeClr val="tx1"/>
                </a:solidFill>
                <a:latin typeface="DIN Next LT Pro" panose="020B0503020203050203" pitchFamily="34" charset="77"/>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buNone/>
            </a:pPr>
            <a:r>
              <a:rPr lang="en-US" sz="2200" dirty="0"/>
              <a:t>Core Functionality</a:t>
            </a:r>
          </a:p>
          <a:p>
            <a:pPr>
              <a:buFont typeface="Wingdings" panose="05000000000000000000" pitchFamily="2" charset="2"/>
              <a:buChar char="§"/>
            </a:pPr>
            <a:r>
              <a:rPr lang="en-US" sz="1800" dirty="0">
                <a:latin typeface="DIN Next LT Pro Light" panose="020B0303020203050203" pitchFamily="34" charset="0"/>
              </a:rPr>
              <a:t>Register</a:t>
            </a:r>
            <a:r>
              <a:rPr lang="en-US" sz="1800" dirty="0"/>
              <a:t> </a:t>
            </a:r>
            <a:r>
              <a:rPr lang="en-US" sz="1800" dirty="0">
                <a:latin typeface="The Hand Black" panose="03070902030502020204" pitchFamily="66" charset="0"/>
              </a:rPr>
              <a:t>(create account)</a:t>
            </a:r>
          </a:p>
          <a:p>
            <a:pPr>
              <a:buFont typeface="Wingdings" panose="05000000000000000000" pitchFamily="2" charset="2"/>
              <a:buChar char="§"/>
            </a:pPr>
            <a:r>
              <a:rPr lang="en-US" sz="1800" dirty="0">
                <a:latin typeface="DIN Next LT Pro Light" panose="020B0303020203050203" pitchFamily="34" charset="0"/>
              </a:rPr>
              <a:t>Authenticate</a:t>
            </a:r>
            <a:r>
              <a:rPr lang="en-US" sz="1800" dirty="0"/>
              <a:t> </a:t>
            </a:r>
            <a:r>
              <a:rPr lang="en-US" sz="1800" dirty="0">
                <a:latin typeface="The Hand Black" panose="03070902030502020204" pitchFamily="66" charset="0"/>
              </a:rPr>
              <a:t>(log in)</a:t>
            </a:r>
            <a:br>
              <a:rPr lang="en-US" sz="1600" dirty="0">
                <a:latin typeface="The Hand Black" panose="03070902030502020204" pitchFamily="66" charset="0"/>
              </a:rPr>
            </a:br>
            <a:endParaRPr lang="en-US" sz="1600" dirty="0">
              <a:latin typeface="The Hand Black" panose="03070902030502020204" pitchFamily="66" charset="0"/>
            </a:endParaRPr>
          </a:p>
          <a:p>
            <a:pPr>
              <a:buFont typeface="Wingdings" panose="05000000000000000000" pitchFamily="2" charset="2"/>
              <a:buChar char="§"/>
            </a:pPr>
            <a:r>
              <a:rPr lang="en-US" sz="1800" dirty="0">
                <a:latin typeface="DIN Next LT Pro Light" panose="020B0303020203050203" pitchFamily="34" charset="0"/>
              </a:rPr>
              <a:t>Put</a:t>
            </a:r>
            <a:r>
              <a:rPr lang="en-US" sz="1800" dirty="0"/>
              <a:t> </a:t>
            </a:r>
            <a:r>
              <a:rPr lang="en-US" sz="1800" dirty="0">
                <a:latin typeface="The Hand Black" panose="03070902030502020204" pitchFamily="66" charset="0"/>
              </a:rPr>
              <a:t>(upload a file)</a:t>
            </a:r>
          </a:p>
          <a:p>
            <a:pPr>
              <a:buFont typeface="Wingdings" panose="05000000000000000000" pitchFamily="2" charset="2"/>
              <a:buChar char="§"/>
            </a:pPr>
            <a:r>
              <a:rPr lang="en-US" sz="1800" dirty="0">
                <a:latin typeface="DIN Next LT Pro Light" panose="020B0303020203050203" pitchFamily="34" charset="0"/>
              </a:rPr>
              <a:t>Update</a:t>
            </a:r>
            <a:r>
              <a:rPr lang="en-US" sz="1800" dirty="0"/>
              <a:t> </a:t>
            </a:r>
            <a:r>
              <a:rPr lang="en-US" sz="1800" dirty="0">
                <a:latin typeface="The Hand Black" panose="03070902030502020204" pitchFamily="66" charset="0"/>
              </a:rPr>
              <a:t>(modify content)</a:t>
            </a:r>
          </a:p>
          <a:p>
            <a:pPr>
              <a:buFont typeface="Wingdings" panose="05000000000000000000" pitchFamily="2" charset="2"/>
              <a:buChar char="§"/>
            </a:pPr>
            <a:r>
              <a:rPr lang="en-US" sz="1800" dirty="0">
                <a:latin typeface="DIN Next LT Pro Light" panose="020B0303020203050203" pitchFamily="34" charset="0"/>
              </a:rPr>
              <a:t>Get</a:t>
            </a:r>
            <a:r>
              <a:rPr lang="en-US" sz="1800" dirty="0"/>
              <a:t> </a:t>
            </a:r>
            <a:r>
              <a:rPr lang="en-US" sz="1800" dirty="0">
                <a:latin typeface="The Hand Black" panose="03070902030502020204" pitchFamily="66" charset="0"/>
              </a:rPr>
              <a:t>(download)</a:t>
            </a:r>
          </a:p>
          <a:p>
            <a:pPr>
              <a:buFont typeface="Wingdings" panose="05000000000000000000" pitchFamily="2" charset="2"/>
              <a:buChar char="§"/>
            </a:pPr>
            <a:r>
              <a:rPr lang="en-US" sz="1800" dirty="0">
                <a:latin typeface="DIN Next LT Pro Light" panose="020B0303020203050203" pitchFamily="34" charset="0"/>
              </a:rPr>
              <a:t>Share</a:t>
            </a:r>
          </a:p>
          <a:p>
            <a:pPr>
              <a:buFont typeface="Wingdings" panose="05000000000000000000" pitchFamily="2" charset="2"/>
              <a:buChar char="§"/>
            </a:pPr>
            <a:r>
              <a:rPr lang="en-US" sz="1800" dirty="0">
                <a:latin typeface="DIN Next LT Pro Light" panose="020B0303020203050203" pitchFamily="34" charset="0"/>
              </a:rPr>
              <a:t>Accept</a:t>
            </a:r>
            <a:r>
              <a:rPr lang="en-US" sz="1800" dirty="0"/>
              <a:t> </a:t>
            </a:r>
            <a:r>
              <a:rPr lang="en-US" sz="1800" dirty="0">
                <a:latin typeface="The Hand Black" panose="03070902030502020204" pitchFamily="66" charset="0"/>
              </a:rPr>
              <a:t>(receive share)</a:t>
            </a:r>
          </a:p>
          <a:p>
            <a:endParaRPr lang="en-US" sz="1800" dirty="0"/>
          </a:p>
          <a:p>
            <a:endParaRPr lang="en-US" sz="1800" dirty="0"/>
          </a:p>
        </p:txBody>
      </p:sp>
      <p:grpSp>
        <p:nvGrpSpPr>
          <p:cNvPr id="81" name="Group 80">
            <a:extLst>
              <a:ext uri="{FF2B5EF4-FFF2-40B4-BE49-F238E27FC236}">
                <a16:creationId xmlns:a16="http://schemas.microsoft.com/office/drawing/2014/main" id="{D1436394-3A71-1A6F-0F40-9AC8F5830732}"/>
              </a:ext>
            </a:extLst>
          </p:cNvPr>
          <p:cNvGrpSpPr/>
          <p:nvPr/>
        </p:nvGrpSpPr>
        <p:grpSpPr>
          <a:xfrm>
            <a:off x="6430029" y="2643171"/>
            <a:ext cx="2023590" cy="799641"/>
            <a:chOff x="6430029" y="2643171"/>
            <a:chExt cx="2023590" cy="799641"/>
          </a:xfrm>
        </p:grpSpPr>
        <p:cxnSp>
          <p:nvCxnSpPr>
            <p:cNvPr id="56" name="Straight Arrow Connector 55">
              <a:extLst>
                <a:ext uri="{FF2B5EF4-FFF2-40B4-BE49-F238E27FC236}">
                  <a16:creationId xmlns:a16="http://schemas.microsoft.com/office/drawing/2014/main" id="{84888BF2-ECD2-C871-5149-84728163F1AB}"/>
                </a:ext>
              </a:extLst>
            </p:cNvPr>
            <p:cNvCxnSpPr/>
            <p:nvPr/>
          </p:nvCxnSpPr>
          <p:spPr>
            <a:xfrm>
              <a:off x="6559020" y="2928398"/>
              <a:ext cx="1770144" cy="0"/>
            </a:xfrm>
            <a:prstGeom prst="straightConnector1">
              <a:avLst/>
            </a:prstGeom>
            <a:ln w="15875">
              <a:tailEnd type="arrow"/>
            </a:ln>
          </p:spPr>
          <p:style>
            <a:lnRef idx="3">
              <a:schemeClr val="dk1"/>
            </a:lnRef>
            <a:fillRef idx="0">
              <a:schemeClr val="dk1"/>
            </a:fillRef>
            <a:effectRef idx="2">
              <a:schemeClr val="dk1"/>
            </a:effectRef>
            <a:fontRef idx="minor">
              <a:schemeClr val="tx1"/>
            </a:fontRef>
          </p:style>
        </p:cxnSp>
        <p:cxnSp>
          <p:nvCxnSpPr>
            <p:cNvPr id="57" name="Straight Arrow Connector 56">
              <a:extLst>
                <a:ext uri="{FF2B5EF4-FFF2-40B4-BE49-F238E27FC236}">
                  <a16:creationId xmlns:a16="http://schemas.microsoft.com/office/drawing/2014/main" id="{0C1D7B2E-3698-46CC-6F7D-F38A57FAA462}"/>
                </a:ext>
              </a:extLst>
            </p:cNvPr>
            <p:cNvCxnSpPr/>
            <p:nvPr/>
          </p:nvCxnSpPr>
          <p:spPr>
            <a:xfrm>
              <a:off x="6559020" y="3115358"/>
              <a:ext cx="1770144" cy="0"/>
            </a:xfrm>
            <a:prstGeom prst="straightConnector1">
              <a:avLst/>
            </a:prstGeom>
            <a:ln w="15875">
              <a:headEnd type="arrow"/>
              <a:tailEnd type="none"/>
            </a:ln>
          </p:spPr>
          <p:style>
            <a:lnRef idx="3">
              <a:schemeClr val="dk1"/>
            </a:lnRef>
            <a:fillRef idx="0">
              <a:schemeClr val="dk1"/>
            </a:fillRef>
            <a:effectRef idx="2">
              <a:schemeClr val="dk1"/>
            </a:effectRef>
            <a:fontRef idx="minor">
              <a:schemeClr val="tx1"/>
            </a:fontRef>
          </p:style>
        </p:cxnSp>
        <p:cxnSp>
          <p:nvCxnSpPr>
            <p:cNvPr id="58" name="Straight Arrow Connector 57">
              <a:extLst>
                <a:ext uri="{FF2B5EF4-FFF2-40B4-BE49-F238E27FC236}">
                  <a16:creationId xmlns:a16="http://schemas.microsoft.com/office/drawing/2014/main" id="{4D5516F5-EE2C-21F7-57FA-ABC43F302497}"/>
                </a:ext>
              </a:extLst>
            </p:cNvPr>
            <p:cNvCxnSpPr/>
            <p:nvPr/>
          </p:nvCxnSpPr>
          <p:spPr>
            <a:xfrm>
              <a:off x="6553082" y="3302317"/>
              <a:ext cx="1770144" cy="0"/>
            </a:xfrm>
            <a:prstGeom prst="straightConnector1">
              <a:avLst/>
            </a:prstGeom>
            <a:ln w="15875">
              <a:tailEnd type="arrow"/>
            </a:ln>
          </p:spPr>
          <p:style>
            <a:lnRef idx="3">
              <a:schemeClr val="dk1"/>
            </a:lnRef>
            <a:fillRef idx="0">
              <a:schemeClr val="dk1"/>
            </a:fillRef>
            <a:effectRef idx="2">
              <a:schemeClr val="dk1"/>
            </a:effectRef>
            <a:fontRef idx="minor">
              <a:schemeClr val="tx1"/>
            </a:fontRef>
          </p:style>
        </p:cxnSp>
        <p:sp>
          <p:nvSpPr>
            <p:cNvPr id="59" name="Rectangle: Rounded Corners 58">
              <a:extLst>
                <a:ext uri="{FF2B5EF4-FFF2-40B4-BE49-F238E27FC236}">
                  <a16:creationId xmlns:a16="http://schemas.microsoft.com/office/drawing/2014/main" id="{78864856-6B73-6184-D5D4-102C711D4890}"/>
                </a:ext>
              </a:extLst>
            </p:cNvPr>
            <p:cNvSpPr/>
            <p:nvPr/>
          </p:nvSpPr>
          <p:spPr>
            <a:xfrm>
              <a:off x="6430029" y="2643171"/>
              <a:ext cx="2023590" cy="79964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0" name="TextBox 59">
              <a:extLst>
                <a:ext uri="{FF2B5EF4-FFF2-40B4-BE49-F238E27FC236}">
                  <a16:creationId xmlns:a16="http://schemas.microsoft.com/office/drawing/2014/main" id="{B74F4596-362A-C255-F21E-CB5CC22647BE}"/>
                </a:ext>
              </a:extLst>
            </p:cNvPr>
            <p:cNvSpPr txBox="1"/>
            <p:nvPr/>
          </p:nvSpPr>
          <p:spPr>
            <a:xfrm>
              <a:off x="6539986" y="2669474"/>
              <a:ext cx="732573" cy="246221"/>
            </a:xfrm>
            <a:prstGeom prst="rect">
              <a:avLst/>
            </a:prstGeom>
            <a:noFill/>
          </p:spPr>
          <p:txBody>
            <a:bodyPr wrap="none" lIns="0" tIns="0" rIns="0" bIns="0" rtlCol="0">
              <a:spAutoFit/>
            </a:bodyPr>
            <a:lstStyle/>
            <a:p>
              <a:r>
                <a:rPr lang="en-US" sz="1600" dirty="0">
                  <a:latin typeface="DIN Next LT Pro Light" panose="020B0303020203050203" pitchFamily="34" charset="0"/>
                </a:rPr>
                <a:t>Register</a:t>
              </a:r>
              <a:endParaRPr lang="en-US" dirty="0">
                <a:latin typeface="DIN Next LT Pro Light" panose="020B0303020203050203" pitchFamily="34" charset="0"/>
              </a:endParaRPr>
            </a:p>
          </p:txBody>
        </p:sp>
      </p:grpSp>
      <p:grpSp>
        <p:nvGrpSpPr>
          <p:cNvPr id="80" name="Group 79">
            <a:extLst>
              <a:ext uri="{FF2B5EF4-FFF2-40B4-BE49-F238E27FC236}">
                <a16:creationId xmlns:a16="http://schemas.microsoft.com/office/drawing/2014/main" id="{CA0E8BA6-BFB9-706A-B65B-8EC96FED9034}"/>
              </a:ext>
            </a:extLst>
          </p:cNvPr>
          <p:cNvGrpSpPr/>
          <p:nvPr/>
        </p:nvGrpSpPr>
        <p:grpSpPr>
          <a:xfrm>
            <a:off x="8963560" y="2270297"/>
            <a:ext cx="2089080" cy="1246811"/>
            <a:chOff x="8963560" y="2270297"/>
            <a:chExt cx="2089080" cy="1246811"/>
          </a:xfrm>
        </p:grpSpPr>
        <p:grpSp>
          <p:nvGrpSpPr>
            <p:cNvPr id="26" name="Group 25">
              <a:extLst>
                <a:ext uri="{FF2B5EF4-FFF2-40B4-BE49-F238E27FC236}">
                  <a16:creationId xmlns:a16="http://schemas.microsoft.com/office/drawing/2014/main" id="{5843A6B2-0597-F425-A2C7-C2A00A235298}"/>
                </a:ext>
              </a:extLst>
            </p:cNvPr>
            <p:cNvGrpSpPr/>
            <p:nvPr/>
          </p:nvGrpSpPr>
          <p:grpSpPr>
            <a:xfrm flipH="1">
              <a:off x="10166964" y="2836220"/>
              <a:ext cx="827062" cy="680888"/>
              <a:chOff x="2681326" y="1266661"/>
              <a:chExt cx="1214790" cy="1000089"/>
            </a:xfrm>
          </p:grpSpPr>
          <p:grpSp>
            <p:nvGrpSpPr>
              <p:cNvPr id="27" name="Group 26">
                <a:extLst>
                  <a:ext uri="{FF2B5EF4-FFF2-40B4-BE49-F238E27FC236}">
                    <a16:creationId xmlns:a16="http://schemas.microsoft.com/office/drawing/2014/main" id="{21C62543-7610-C75F-F908-346852790088}"/>
                  </a:ext>
                </a:extLst>
              </p:cNvPr>
              <p:cNvGrpSpPr/>
              <p:nvPr/>
            </p:nvGrpSpPr>
            <p:grpSpPr>
              <a:xfrm>
                <a:off x="2681326" y="1266661"/>
                <a:ext cx="1192320" cy="304560"/>
                <a:chOff x="2681326" y="1266661"/>
                <a:chExt cx="1192320" cy="304560"/>
              </a:xfrm>
            </p:grpSpPr>
            <mc:AlternateContent xmlns:mc="http://schemas.openxmlformats.org/markup-compatibility/2006" xmlns:p14="http://schemas.microsoft.com/office/powerpoint/2010/main">
              <mc:Choice Requires="p14">
                <p:contentPart p14:bwMode="auto" r:id="rId33">
                  <p14:nvContentPartPr>
                    <p14:cNvPr id="46" name="Ink 45">
                      <a:extLst>
                        <a:ext uri="{FF2B5EF4-FFF2-40B4-BE49-F238E27FC236}">
                          <a16:creationId xmlns:a16="http://schemas.microsoft.com/office/drawing/2014/main" id="{567E1240-A2B6-67F2-6A45-8673F151FAE8}"/>
                        </a:ext>
                      </a:extLst>
                    </p14:cNvPr>
                    <p14:cNvContentPartPr/>
                    <p14:nvPr/>
                  </p14:nvContentPartPr>
                  <p14:xfrm>
                    <a:off x="2692486" y="1284301"/>
                    <a:ext cx="18720" cy="265680"/>
                  </p14:xfrm>
                </p:contentPart>
              </mc:Choice>
              <mc:Fallback xmlns="">
                <p:pic>
                  <p:nvPicPr>
                    <p:cNvPr id="46" name="Ink 45">
                      <a:extLst>
                        <a:ext uri="{FF2B5EF4-FFF2-40B4-BE49-F238E27FC236}">
                          <a16:creationId xmlns:a16="http://schemas.microsoft.com/office/drawing/2014/main" id="{567E1240-A2B6-67F2-6A45-8673F151FAE8}"/>
                        </a:ext>
                      </a:extLst>
                    </p:cNvPr>
                    <p:cNvPicPr/>
                    <p:nvPr/>
                  </p:nvPicPr>
                  <p:blipFill>
                    <a:blip r:embed="rId34"/>
                    <a:stretch>
                      <a:fillRect/>
                    </a:stretch>
                  </p:blipFill>
                  <p:spPr>
                    <a:xfrm>
                      <a:off x="2683646" y="1275322"/>
                      <a:ext cx="36400" cy="283638"/>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7" name="Ink 46">
                      <a:extLst>
                        <a:ext uri="{FF2B5EF4-FFF2-40B4-BE49-F238E27FC236}">
                          <a16:creationId xmlns:a16="http://schemas.microsoft.com/office/drawing/2014/main" id="{C29C2772-B173-C3CC-6A2C-9E2A3DDCE7BA}"/>
                        </a:ext>
                      </a:extLst>
                    </p14:cNvPr>
                    <p14:cNvContentPartPr/>
                    <p14:nvPr/>
                  </p14:nvContentPartPr>
                  <p14:xfrm>
                    <a:off x="2681326" y="1266661"/>
                    <a:ext cx="1190160" cy="273600"/>
                  </p14:xfrm>
                </p:contentPart>
              </mc:Choice>
              <mc:Fallback xmlns="">
                <p:pic>
                  <p:nvPicPr>
                    <p:cNvPr id="47" name="Ink 46">
                      <a:extLst>
                        <a:ext uri="{FF2B5EF4-FFF2-40B4-BE49-F238E27FC236}">
                          <a16:creationId xmlns:a16="http://schemas.microsoft.com/office/drawing/2014/main" id="{C29C2772-B173-C3CC-6A2C-9E2A3DDCE7BA}"/>
                        </a:ext>
                      </a:extLst>
                    </p:cNvPr>
                    <p:cNvPicPr/>
                    <p:nvPr/>
                  </p:nvPicPr>
                  <p:blipFill>
                    <a:blip r:embed="rId36"/>
                    <a:stretch>
                      <a:fillRect/>
                    </a:stretch>
                  </p:blipFill>
                  <p:spPr>
                    <a:xfrm>
                      <a:off x="2672342" y="1257682"/>
                      <a:ext cx="1208129" cy="291558"/>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8" name="Ink 47">
                      <a:extLst>
                        <a:ext uri="{FF2B5EF4-FFF2-40B4-BE49-F238E27FC236}">
                          <a16:creationId xmlns:a16="http://schemas.microsoft.com/office/drawing/2014/main" id="{F95FC3E2-027D-462D-8141-432EE25B9634}"/>
                        </a:ext>
                      </a:extLst>
                    </p14:cNvPr>
                    <p14:cNvContentPartPr/>
                    <p14:nvPr/>
                  </p14:nvContentPartPr>
                  <p14:xfrm>
                    <a:off x="2720566" y="1540621"/>
                    <a:ext cx="1153080" cy="30600"/>
                  </p14:xfrm>
                </p:contentPart>
              </mc:Choice>
              <mc:Fallback xmlns="">
                <p:pic>
                  <p:nvPicPr>
                    <p:cNvPr id="48" name="Ink 47">
                      <a:extLst>
                        <a:ext uri="{FF2B5EF4-FFF2-40B4-BE49-F238E27FC236}">
                          <a16:creationId xmlns:a16="http://schemas.microsoft.com/office/drawing/2014/main" id="{F95FC3E2-027D-462D-8141-432EE25B9634}"/>
                        </a:ext>
                      </a:extLst>
                    </p:cNvPr>
                    <p:cNvPicPr/>
                    <p:nvPr/>
                  </p:nvPicPr>
                  <p:blipFill>
                    <a:blip r:embed="rId38"/>
                    <a:stretch>
                      <a:fillRect/>
                    </a:stretch>
                  </p:blipFill>
                  <p:spPr>
                    <a:xfrm>
                      <a:off x="2711582" y="1531652"/>
                      <a:ext cx="1171047" cy="4853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9" name="Ink 48">
                      <a:extLst>
                        <a:ext uri="{FF2B5EF4-FFF2-40B4-BE49-F238E27FC236}">
                          <a16:creationId xmlns:a16="http://schemas.microsoft.com/office/drawing/2014/main" id="{FF1D0930-C44B-FFA2-DD39-0FAF61207DD0}"/>
                        </a:ext>
                      </a:extLst>
                    </p14:cNvPr>
                    <p14:cNvContentPartPr/>
                    <p14:nvPr/>
                  </p14:nvContentPartPr>
                  <p14:xfrm>
                    <a:off x="2709406" y="1542781"/>
                    <a:ext cx="7920" cy="11520"/>
                  </p14:xfrm>
                </p:contentPart>
              </mc:Choice>
              <mc:Fallback xmlns="">
                <p:pic>
                  <p:nvPicPr>
                    <p:cNvPr id="49" name="Ink 48">
                      <a:extLst>
                        <a:ext uri="{FF2B5EF4-FFF2-40B4-BE49-F238E27FC236}">
                          <a16:creationId xmlns:a16="http://schemas.microsoft.com/office/drawing/2014/main" id="{FF1D0930-C44B-FFA2-DD39-0FAF61207DD0}"/>
                        </a:ext>
                      </a:extLst>
                    </p:cNvPr>
                    <p:cNvPicPr/>
                    <p:nvPr/>
                  </p:nvPicPr>
                  <p:blipFill>
                    <a:blip r:embed="rId40"/>
                    <a:stretch>
                      <a:fillRect/>
                    </a:stretch>
                  </p:blipFill>
                  <p:spPr>
                    <a:xfrm>
                      <a:off x="2700430" y="1534266"/>
                      <a:ext cx="25872" cy="2855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0" name="Ink 49">
                      <a:extLst>
                        <a:ext uri="{FF2B5EF4-FFF2-40B4-BE49-F238E27FC236}">
                          <a16:creationId xmlns:a16="http://schemas.microsoft.com/office/drawing/2014/main" id="{8248C5FF-B45E-456D-6523-59E2D83ACBD2}"/>
                        </a:ext>
                      </a:extLst>
                    </p14:cNvPr>
                    <p14:cNvContentPartPr/>
                    <p14:nvPr/>
                  </p14:nvContentPartPr>
                  <p14:xfrm>
                    <a:off x="2832886" y="1436221"/>
                    <a:ext cx="360" cy="360"/>
                  </p14:xfrm>
                </p:contentPart>
              </mc:Choice>
              <mc:Fallback xmlns="">
                <p:pic>
                  <p:nvPicPr>
                    <p:cNvPr id="50" name="Ink 49">
                      <a:extLst>
                        <a:ext uri="{FF2B5EF4-FFF2-40B4-BE49-F238E27FC236}">
                          <a16:creationId xmlns:a16="http://schemas.microsoft.com/office/drawing/2014/main" id="{8248C5FF-B45E-456D-6523-59E2D83ACBD2}"/>
                        </a:ext>
                      </a:extLst>
                    </p:cNvPr>
                    <p:cNvPicPr/>
                    <p:nvPr/>
                  </p:nvPicPr>
                  <p:blipFill>
                    <a:blip r:embed="rId42"/>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1" name="Ink 50">
                      <a:extLst>
                        <a:ext uri="{FF2B5EF4-FFF2-40B4-BE49-F238E27FC236}">
                          <a16:creationId xmlns:a16="http://schemas.microsoft.com/office/drawing/2014/main" id="{402303DB-1446-3F0C-E437-7A472BFB934D}"/>
                        </a:ext>
                      </a:extLst>
                    </p14:cNvPr>
                    <p14:cNvContentPartPr/>
                    <p14:nvPr/>
                  </p14:nvContentPartPr>
                  <p14:xfrm>
                    <a:off x="3046006" y="1425061"/>
                    <a:ext cx="360" cy="360"/>
                  </p14:xfrm>
                </p:contentPart>
              </mc:Choice>
              <mc:Fallback xmlns="">
                <p:pic>
                  <p:nvPicPr>
                    <p:cNvPr id="51" name="Ink 50">
                      <a:extLst>
                        <a:ext uri="{FF2B5EF4-FFF2-40B4-BE49-F238E27FC236}">
                          <a16:creationId xmlns:a16="http://schemas.microsoft.com/office/drawing/2014/main" id="{402303DB-1446-3F0C-E437-7A472BFB934D}"/>
                        </a:ext>
                      </a:extLst>
                    </p:cNvPr>
                    <p:cNvPicPr/>
                    <p:nvPr/>
                  </p:nvPicPr>
                  <p:blipFill>
                    <a:blip r:embed="rId42"/>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2" name="Ink 51">
                      <a:extLst>
                        <a:ext uri="{FF2B5EF4-FFF2-40B4-BE49-F238E27FC236}">
                          <a16:creationId xmlns:a16="http://schemas.microsoft.com/office/drawing/2014/main" id="{1B4E23DF-5642-4FAE-FD55-15A1A4A8FA31}"/>
                        </a:ext>
                      </a:extLst>
                    </p14:cNvPr>
                    <p14:cNvContentPartPr/>
                    <p14:nvPr/>
                  </p14:nvContentPartPr>
                  <p14:xfrm>
                    <a:off x="3253726" y="1425061"/>
                    <a:ext cx="360" cy="360"/>
                  </p14:xfrm>
                </p:contentPart>
              </mc:Choice>
              <mc:Fallback xmlns="">
                <p:pic>
                  <p:nvPicPr>
                    <p:cNvPr id="52" name="Ink 51">
                      <a:extLst>
                        <a:ext uri="{FF2B5EF4-FFF2-40B4-BE49-F238E27FC236}">
                          <a16:creationId xmlns:a16="http://schemas.microsoft.com/office/drawing/2014/main" id="{1B4E23DF-5642-4FAE-FD55-15A1A4A8FA31}"/>
                        </a:ext>
                      </a:extLst>
                    </p:cNvPr>
                    <p:cNvPicPr/>
                    <p:nvPr/>
                  </p:nvPicPr>
                  <p:blipFill>
                    <a:blip r:embed="rId42"/>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3" name="Ink 52">
                      <a:extLst>
                        <a:ext uri="{FF2B5EF4-FFF2-40B4-BE49-F238E27FC236}">
                          <a16:creationId xmlns:a16="http://schemas.microsoft.com/office/drawing/2014/main" id="{63D0F4D9-9989-B630-26C2-4B57B35209AC}"/>
                        </a:ext>
                      </a:extLst>
                    </p14:cNvPr>
                    <p14:cNvContentPartPr/>
                    <p14:nvPr/>
                  </p14:nvContentPartPr>
                  <p14:xfrm>
                    <a:off x="3421126" y="1378621"/>
                    <a:ext cx="384120" cy="88200"/>
                  </p14:xfrm>
                </p:contentPart>
              </mc:Choice>
              <mc:Fallback xmlns="">
                <p:pic>
                  <p:nvPicPr>
                    <p:cNvPr id="53" name="Ink 52">
                      <a:extLst>
                        <a:ext uri="{FF2B5EF4-FFF2-40B4-BE49-F238E27FC236}">
                          <a16:creationId xmlns:a16="http://schemas.microsoft.com/office/drawing/2014/main" id="{63D0F4D9-9989-B630-26C2-4B57B35209AC}"/>
                        </a:ext>
                      </a:extLst>
                    </p:cNvPr>
                    <p:cNvPicPr/>
                    <p:nvPr/>
                  </p:nvPicPr>
                  <p:blipFill>
                    <a:blip r:embed="rId46"/>
                    <a:stretch>
                      <a:fillRect/>
                    </a:stretch>
                  </p:blipFill>
                  <p:spPr>
                    <a:xfrm>
                      <a:off x="3407917" y="1365496"/>
                      <a:ext cx="410010" cy="113925"/>
                    </a:xfrm>
                    <a:prstGeom prst="rect">
                      <a:avLst/>
                    </a:prstGeom>
                  </p:spPr>
                </p:pic>
              </mc:Fallback>
            </mc:AlternateContent>
          </p:grpSp>
          <p:grpSp>
            <p:nvGrpSpPr>
              <p:cNvPr id="28" name="Group 27">
                <a:extLst>
                  <a:ext uri="{FF2B5EF4-FFF2-40B4-BE49-F238E27FC236}">
                    <a16:creationId xmlns:a16="http://schemas.microsoft.com/office/drawing/2014/main" id="{EBE47122-8FC9-28D5-ADFB-7AB61F478796}"/>
                  </a:ext>
                </a:extLst>
              </p:cNvPr>
              <p:cNvGrpSpPr/>
              <p:nvPr/>
            </p:nvGrpSpPr>
            <p:grpSpPr>
              <a:xfrm>
                <a:off x="2694277" y="1612727"/>
                <a:ext cx="1192320" cy="304560"/>
                <a:chOff x="2681326" y="1266661"/>
                <a:chExt cx="1192320" cy="304560"/>
              </a:xfrm>
            </p:grpSpPr>
            <mc:AlternateContent xmlns:mc="http://schemas.openxmlformats.org/markup-compatibility/2006" xmlns:p14="http://schemas.microsoft.com/office/powerpoint/2010/main">
              <mc:Choice Requires="p14">
                <p:contentPart p14:bwMode="auto" r:id="rId47">
                  <p14:nvContentPartPr>
                    <p14:cNvPr id="38" name="Ink 37">
                      <a:extLst>
                        <a:ext uri="{FF2B5EF4-FFF2-40B4-BE49-F238E27FC236}">
                          <a16:creationId xmlns:a16="http://schemas.microsoft.com/office/drawing/2014/main" id="{565461E3-7BE3-710C-57FC-6A1A7ADDB925}"/>
                        </a:ext>
                      </a:extLst>
                    </p14:cNvPr>
                    <p14:cNvContentPartPr/>
                    <p14:nvPr/>
                  </p14:nvContentPartPr>
                  <p14:xfrm>
                    <a:off x="2692486" y="1284301"/>
                    <a:ext cx="18720" cy="265680"/>
                  </p14:xfrm>
                </p:contentPart>
              </mc:Choice>
              <mc:Fallback xmlns="">
                <p:pic>
                  <p:nvPicPr>
                    <p:cNvPr id="38" name="Ink 37">
                      <a:extLst>
                        <a:ext uri="{FF2B5EF4-FFF2-40B4-BE49-F238E27FC236}">
                          <a16:creationId xmlns:a16="http://schemas.microsoft.com/office/drawing/2014/main" id="{565461E3-7BE3-710C-57FC-6A1A7ADDB925}"/>
                        </a:ext>
                      </a:extLst>
                    </p:cNvPr>
                    <p:cNvPicPr/>
                    <p:nvPr/>
                  </p:nvPicPr>
                  <p:blipFill>
                    <a:blip r:embed="rId34"/>
                    <a:stretch>
                      <a:fillRect/>
                    </a:stretch>
                  </p:blipFill>
                  <p:spPr>
                    <a:xfrm>
                      <a:off x="2683646" y="1275322"/>
                      <a:ext cx="36400" cy="283638"/>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Ink 38">
                      <a:extLst>
                        <a:ext uri="{FF2B5EF4-FFF2-40B4-BE49-F238E27FC236}">
                          <a16:creationId xmlns:a16="http://schemas.microsoft.com/office/drawing/2014/main" id="{27B4A094-0163-BABE-B482-BC4F1DFBF2E3}"/>
                        </a:ext>
                      </a:extLst>
                    </p14:cNvPr>
                    <p14:cNvContentPartPr/>
                    <p14:nvPr/>
                  </p14:nvContentPartPr>
                  <p14:xfrm>
                    <a:off x="2681326" y="1266661"/>
                    <a:ext cx="1190160" cy="273600"/>
                  </p14:xfrm>
                </p:contentPart>
              </mc:Choice>
              <mc:Fallback xmlns="">
                <p:pic>
                  <p:nvPicPr>
                    <p:cNvPr id="39" name="Ink 38">
                      <a:extLst>
                        <a:ext uri="{FF2B5EF4-FFF2-40B4-BE49-F238E27FC236}">
                          <a16:creationId xmlns:a16="http://schemas.microsoft.com/office/drawing/2014/main" id="{27B4A094-0163-BABE-B482-BC4F1DFBF2E3}"/>
                        </a:ext>
                      </a:extLst>
                    </p:cNvPr>
                    <p:cNvPicPr/>
                    <p:nvPr/>
                  </p:nvPicPr>
                  <p:blipFill>
                    <a:blip r:embed="rId36"/>
                    <a:stretch>
                      <a:fillRect/>
                    </a:stretch>
                  </p:blipFill>
                  <p:spPr>
                    <a:xfrm>
                      <a:off x="2672342" y="1257682"/>
                      <a:ext cx="1208129" cy="291558"/>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Ink 39">
                      <a:extLst>
                        <a:ext uri="{FF2B5EF4-FFF2-40B4-BE49-F238E27FC236}">
                          <a16:creationId xmlns:a16="http://schemas.microsoft.com/office/drawing/2014/main" id="{7EE71C9B-0452-9239-DEA2-50DFA1DA8C6D}"/>
                        </a:ext>
                      </a:extLst>
                    </p14:cNvPr>
                    <p14:cNvContentPartPr/>
                    <p14:nvPr/>
                  </p14:nvContentPartPr>
                  <p14:xfrm>
                    <a:off x="2720566" y="1540621"/>
                    <a:ext cx="1153080" cy="30600"/>
                  </p14:xfrm>
                </p:contentPart>
              </mc:Choice>
              <mc:Fallback xmlns="">
                <p:pic>
                  <p:nvPicPr>
                    <p:cNvPr id="40" name="Ink 39">
                      <a:extLst>
                        <a:ext uri="{FF2B5EF4-FFF2-40B4-BE49-F238E27FC236}">
                          <a16:creationId xmlns:a16="http://schemas.microsoft.com/office/drawing/2014/main" id="{7EE71C9B-0452-9239-DEA2-50DFA1DA8C6D}"/>
                        </a:ext>
                      </a:extLst>
                    </p:cNvPr>
                    <p:cNvPicPr/>
                    <p:nvPr/>
                  </p:nvPicPr>
                  <p:blipFill>
                    <a:blip r:embed="rId38"/>
                    <a:stretch>
                      <a:fillRect/>
                    </a:stretch>
                  </p:blipFill>
                  <p:spPr>
                    <a:xfrm>
                      <a:off x="2711582" y="1531652"/>
                      <a:ext cx="1171047" cy="48538"/>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Ink 40">
                      <a:extLst>
                        <a:ext uri="{FF2B5EF4-FFF2-40B4-BE49-F238E27FC236}">
                          <a16:creationId xmlns:a16="http://schemas.microsoft.com/office/drawing/2014/main" id="{A2E465CD-AA57-0C27-F075-85760947697D}"/>
                        </a:ext>
                      </a:extLst>
                    </p14:cNvPr>
                    <p14:cNvContentPartPr/>
                    <p14:nvPr/>
                  </p14:nvContentPartPr>
                  <p14:xfrm>
                    <a:off x="2709406" y="1542781"/>
                    <a:ext cx="7920" cy="11520"/>
                  </p14:xfrm>
                </p:contentPart>
              </mc:Choice>
              <mc:Fallback xmlns="">
                <p:pic>
                  <p:nvPicPr>
                    <p:cNvPr id="41" name="Ink 40">
                      <a:extLst>
                        <a:ext uri="{FF2B5EF4-FFF2-40B4-BE49-F238E27FC236}">
                          <a16:creationId xmlns:a16="http://schemas.microsoft.com/office/drawing/2014/main" id="{A2E465CD-AA57-0C27-F075-85760947697D}"/>
                        </a:ext>
                      </a:extLst>
                    </p:cNvPr>
                    <p:cNvPicPr/>
                    <p:nvPr/>
                  </p:nvPicPr>
                  <p:blipFill>
                    <a:blip r:embed="rId40"/>
                    <a:stretch>
                      <a:fillRect/>
                    </a:stretch>
                  </p:blipFill>
                  <p:spPr>
                    <a:xfrm>
                      <a:off x="2700430" y="1534266"/>
                      <a:ext cx="25872" cy="2855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2" name="Ink 41">
                      <a:extLst>
                        <a:ext uri="{FF2B5EF4-FFF2-40B4-BE49-F238E27FC236}">
                          <a16:creationId xmlns:a16="http://schemas.microsoft.com/office/drawing/2014/main" id="{F1F8C266-458B-0B05-DE52-B7C1CAC69A8B}"/>
                        </a:ext>
                      </a:extLst>
                    </p14:cNvPr>
                    <p14:cNvContentPartPr/>
                    <p14:nvPr/>
                  </p14:nvContentPartPr>
                  <p14:xfrm>
                    <a:off x="2832886" y="1436221"/>
                    <a:ext cx="360" cy="360"/>
                  </p14:xfrm>
                </p:contentPart>
              </mc:Choice>
              <mc:Fallback xmlns="">
                <p:pic>
                  <p:nvPicPr>
                    <p:cNvPr id="42" name="Ink 41">
                      <a:extLst>
                        <a:ext uri="{FF2B5EF4-FFF2-40B4-BE49-F238E27FC236}">
                          <a16:creationId xmlns:a16="http://schemas.microsoft.com/office/drawing/2014/main" id="{F1F8C266-458B-0B05-DE52-B7C1CAC69A8B}"/>
                        </a:ext>
                      </a:extLst>
                    </p:cNvPr>
                    <p:cNvPicPr/>
                    <p:nvPr/>
                  </p:nvPicPr>
                  <p:blipFill>
                    <a:blip r:embed="rId42"/>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Ink 42">
                      <a:extLst>
                        <a:ext uri="{FF2B5EF4-FFF2-40B4-BE49-F238E27FC236}">
                          <a16:creationId xmlns:a16="http://schemas.microsoft.com/office/drawing/2014/main" id="{83C72C71-070B-CCC9-CEC1-94829FE834F2}"/>
                        </a:ext>
                      </a:extLst>
                    </p14:cNvPr>
                    <p14:cNvContentPartPr/>
                    <p14:nvPr/>
                  </p14:nvContentPartPr>
                  <p14:xfrm>
                    <a:off x="3046006" y="1425061"/>
                    <a:ext cx="360" cy="360"/>
                  </p14:xfrm>
                </p:contentPart>
              </mc:Choice>
              <mc:Fallback xmlns="">
                <p:pic>
                  <p:nvPicPr>
                    <p:cNvPr id="43" name="Ink 42">
                      <a:extLst>
                        <a:ext uri="{FF2B5EF4-FFF2-40B4-BE49-F238E27FC236}">
                          <a16:creationId xmlns:a16="http://schemas.microsoft.com/office/drawing/2014/main" id="{83C72C71-070B-CCC9-CEC1-94829FE834F2}"/>
                        </a:ext>
                      </a:extLst>
                    </p:cNvPr>
                    <p:cNvPicPr/>
                    <p:nvPr/>
                  </p:nvPicPr>
                  <p:blipFill>
                    <a:blip r:embed="rId42"/>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4" name="Ink 43">
                      <a:extLst>
                        <a:ext uri="{FF2B5EF4-FFF2-40B4-BE49-F238E27FC236}">
                          <a16:creationId xmlns:a16="http://schemas.microsoft.com/office/drawing/2014/main" id="{0F4C005E-D477-CEA1-209B-66AD62BC99F9}"/>
                        </a:ext>
                      </a:extLst>
                    </p14:cNvPr>
                    <p14:cNvContentPartPr/>
                    <p14:nvPr/>
                  </p14:nvContentPartPr>
                  <p14:xfrm>
                    <a:off x="3253726" y="1425061"/>
                    <a:ext cx="360" cy="360"/>
                  </p14:xfrm>
                </p:contentPart>
              </mc:Choice>
              <mc:Fallback xmlns="">
                <p:pic>
                  <p:nvPicPr>
                    <p:cNvPr id="44" name="Ink 43">
                      <a:extLst>
                        <a:ext uri="{FF2B5EF4-FFF2-40B4-BE49-F238E27FC236}">
                          <a16:creationId xmlns:a16="http://schemas.microsoft.com/office/drawing/2014/main" id="{0F4C005E-D477-CEA1-209B-66AD62BC99F9}"/>
                        </a:ext>
                      </a:extLst>
                    </p:cNvPr>
                    <p:cNvPicPr/>
                    <p:nvPr/>
                  </p:nvPicPr>
                  <p:blipFill>
                    <a:blip r:embed="rId42"/>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Ink 44">
                      <a:extLst>
                        <a:ext uri="{FF2B5EF4-FFF2-40B4-BE49-F238E27FC236}">
                          <a16:creationId xmlns:a16="http://schemas.microsoft.com/office/drawing/2014/main" id="{51302FD0-9E39-0586-DEF8-884A07148BFC}"/>
                        </a:ext>
                      </a:extLst>
                    </p14:cNvPr>
                    <p14:cNvContentPartPr/>
                    <p14:nvPr/>
                  </p14:nvContentPartPr>
                  <p14:xfrm>
                    <a:off x="3421126" y="1378621"/>
                    <a:ext cx="384120" cy="88200"/>
                  </p14:xfrm>
                </p:contentPart>
              </mc:Choice>
              <mc:Fallback xmlns="">
                <p:pic>
                  <p:nvPicPr>
                    <p:cNvPr id="45" name="Ink 44">
                      <a:extLst>
                        <a:ext uri="{FF2B5EF4-FFF2-40B4-BE49-F238E27FC236}">
                          <a16:creationId xmlns:a16="http://schemas.microsoft.com/office/drawing/2014/main" id="{51302FD0-9E39-0586-DEF8-884A07148BFC}"/>
                        </a:ext>
                      </a:extLst>
                    </p:cNvPr>
                    <p:cNvPicPr/>
                    <p:nvPr/>
                  </p:nvPicPr>
                  <p:blipFill>
                    <a:blip r:embed="rId46"/>
                    <a:stretch>
                      <a:fillRect/>
                    </a:stretch>
                  </p:blipFill>
                  <p:spPr>
                    <a:xfrm>
                      <a:off x="3407917" y="1365496"/>
                      <a:ext cx="410010" cy="113925"/>
                    </a:xfrm>
                    <a:prstGeom prst="rect">
                      <a:avLst/>
                    </a:prstGeom>
                  </p:spPr>
                </p:pic>
              </mc:Fallback>
            </mc:AlternateContent>
          </p:grpSp>
          <p:grpSp>
            <p:nvGrpSpPr>
              <p:cNvPr id="29" name="Group 28">
                <a:extLst>
                  <a:ext uri="{FF2B5EF4-FFF2-40B4-BE49-F238E27FC236}">
                    <a16:creationId xmlns:a16="http://schemas.microsoft.com/office/drawing/2014/main" id="{9EA1876E-EF8D-5D25-383D-C8CD93603E7F}"/>
                  </a:ext>
                </a:extLst>
              </p:cNvPr>
              <p:cNvGrpSpPr/>
              <p:nvPr/>
            </p:nvGrpSpPr>
            <p:grpSpPr>
              <a:xfrm>
                <a:off x="2703796" y="1962190"/>
                <a:ext cx="1192320" cy="304560"/>
                <a:chOff x="2681326" y="1266661"/>
                <a:chExt cx="1192320" cy="304560"/>
              </a:xfrm>
            </p:grpSpPr>
            <mc:AlternateContent xmlns:mc="http://schemas.openxmlformats.org/markup-compatibility/2006" xmlns:p14="http://schemas.microsoft.com/office/powerpoint/2010/main">
              <mc:Choice Requires="p14">
                <p:contentPart p14:bwMode="auto" r:id="rId55">
                  <p14:nvContentPartPr>
                    <p14:cNvPr id="30" name="Ink 29">
                      <a:extLst>
                        <a:ext uri="{FF2B5EF4-FFF2-40B4-BE49-F238E27FC236}">
                          <a16:creationId xmlns:a16="http://schemas.microsoft.com/office/drawing/2014/main" id="{3DF43125-0983-7E78-1830-F4742F32860A}"/>
                        </a:ext>
                      </a:extLst>
                    </p14:cNvPr>
                    <p14:cNvContentPartPr/>
                    <p14:nvPr/>
                  </p14:nvContentPartPr>
                  <p14:xfrm>
                    <a:off x="2692486" y="1284301"/>
                    <a:ext cx="18720" cy="265680"/>
                  </p14:xfrm>
                </p:contentPart>
              </mc:Choice>
              <mc:Fallback xmlns="">
                <p:pic>
                  <p:nvPicPr>
                    <p:cNvPr id="30" name="Ink 29">
                      <a:extLst>
                        <a:ext uri="{FF2B5EF4-FFF2-40B4-BE49-F238E27FC236}">
                          <a16:creationId xmlns:a16="http://schemas.microsoft.com/office/drawing/2014/main" id="{3DF43125-0983-7E78-1830-F4742F32860A}"/>
                        </a:ext>
                      </a:extLst>
                    </p:cNvPr>
                    <p:cNvPicPr/>
                    <p:nvPr/>
                  </p:nvPicPr>
                  <p:blipFill>
                    <a:blip r:embed="rId34"/>
                    <a:stretch>
                      <a:fillRect/>
                    </a:stretch>
                  </p:blipFill>
                  <p:spPr>
                    <a:xfrm>
                      <a:off x="2683646" y="1275322"/>
                      <a:ext cx="36400" cy="283638"/>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Ink 30">
                      <a:extLst>
                        <a:ext uri="{FF2B5EF4-FFF2-40B4-BE49-F238E27FC236}">
                          <a16:creationId xmlns:a16="http://schemas.microsoft.com/office/drawing/2014/main" id="{A264E0D5-01F2-194D-88E7-14D9156742DD}"/>
                        </a:ext>
                      </a:extLst>
                    </p14:cNvPr>
                    <p14:cNvContentPartPr/>
                    <p14:nvPr/>
                  </p14:nvContentPartPr>
                  <p14:xfrm>
                    <a:off x="2681326" y="1266661"/>
                    <a:ext cx="1190160" cy="273600"/>
                  </p14:xfrm>
                </p:contentPart>
              </mc:Choice>
              <mc:Fallback xmlns="">
                <p:pic>
                  <p:nvPicPr>
                    <p:cNvPr id="31" name="Ink 30">
                      <a:extLst>
                        <a:ext uri="{FF2B5EF4-FFF2-40B4-BE49-F238E27FC236}">
                          <a16:creationId xmlns:a16="http://schemas.microsoft.com/office/drawing/2014/main" id="{A264E0D5-01F2-194D-88E7-14D9156742DD}"/>
                        </a:ext>
                      </a:extLst>
                    </p:cNvPr>
                    <p:cNvPicPr/>
                    <p:nvPr/>
                  </p:nvPicPr>
                  <p:blipFill>
                    <a:blip r:embed="rId36"/>
                    <a:stretch>
                      <a:fillRect/>
                    </a:stretch>
                  </p:blipFill>
                  <p:spPr>
                    <a:xfrm>
                      <a:off x="2672342" y="1257682"/>
                      <a:ext cx="1208129" cy="291558"/>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Ink 31">
                      <a:extLst>
                        <a:ext uri="{FF2B5EF4-FFF2-40B4-BE49-F238E27FC236}">
                          <a16:creationId xmlns:a16="http://schemas.microsoft.com/office/drawing/2014/main" id="{52646ECF-0729-7E3A-A3AE-289E8D2C13CB}"/>
                        </a:ext>
                      </a:extLst>
                    </p14:cNvPr>
                    <p14:cNvContentPartPr/>
                    <p14:nvPr/>
                  </p14:nvContentPartPr>
                  <p14:xfrm>
                    <a:off x="2720566" y="1540621"/>
                    <a:ext cx="1153080" cy="30600"/>
                  </p14:xfrm>
                </p:contentPart>
              </mc:Choice>
              <mc:Fallback xmlns="">
                <p:pic>
                  <p:nvPicPr>
                    <p:cNvPr id="32" name="Ink 31">
                      <a:extLst>
                        <a:ext uri="{FF2B5EF4-FFF2-40B4-BE49-F238E27FC236}">
                          <a16:creationId xmlns:a16="http://schemas.microsoft.com/office/drawing/2014/main" id="{52646ECF-0729-7E3A-A3AE-289E8D2C13CB}"/>
                        </a:ext>
                      </a:extLst>
                    </p:cNvPr>
                    <p:cNvPicPr/>
                    <p:nvPr/>
                  </p:nvPicPr>
                  <p:blipFill>
                    <a:blip r:embed="rId38"/>
                    <a:stretch>
                      <a:fillRect/>
                    </a:stretch>
                  </p:blipFill>
                  <p:spPr>
                    <a:xfrm>
                      <a:off x="2711582" y="1531652"/>
                      <a:ext cx="1171047" cy="4853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Ink 32">
                      <a:extLst>
                        <a:ext uri="{FF2B5EF4-FFF2-40B4-BE49-F238E27FC236}">
                          <a16:creationId xmlns:a16="http://schemas.microsoft.com/office/drawing/2014/main" id="{CE388593-FDB8-AD4D-2201-451E169FA7CD}"/>
                        </a:ext>
                      </a:extLst>
                    </p14:cNvPr>
                    <p14:cNvContentPartPr/>
                    <p14:nvPr/>
                  </p14:nvContentPartPr>
                  <p14:xfrm>
                    <a:off x="2709406" y="1542781"/>
                    <a:ext cx="7920" cy="11520"/>
                  </p14:xfrm>
                </p:contentPart>
              </mc:Choice>
              <mc:Fallback xmlns="">
                <p:pic>
                  <p:nvPicPr>
                    <p:cNvPr id="33" name="Ink 32">
                      <a:extLst>
                        <a:ext uri="{FF2B5EF4-FFF2-40B4-BE49-F238E27FC236}">
                          <a16:creationId xmlns:a16="http://schemas.microsoft.com/office/drawing/2014/main" id="{CE388593-FDB8-AD4D-2201-451E169FA7CD}"/>
                        </a:ext>
                      </a:extLst>
                    </p:cNvPr>
                    <p:cNvPicPr/>
                    <p:nvPr/>
                  </p:nvPicPr>
                  <p:blipFill>
                    <a:blip r:embed="rId40"/>
                    <a:stretch>
                      <a:fillRect/>
                    </a:stretch>
                  </p:blipFill>
                  <p:spPr>
                    <a:xfrm>
                      <a:off x="2700430" y="1534266"/>
                      <a:ext cx="25872" cy="2855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Ink 33">
                      <a:extLst>
                        <a:ext uri="{FF2B5EF4-FFF2-40B4-BE49-F238E27FC236}">
                          <a16:creationId xmlns:a16="http://schemas.microsoft.com/office/drawing/2014/main" id="{12DD1DA0-0E01-C00E-DE53-0C423F2D4156}"/>
                        </a:ext>
                      </a:extLst>
                    </p14:cNvPr>
                    <p14:cNvContentPartPr/>
                    <p14:nvPr/>
                  </p14:nvContentPartPr>
                  <p14:xfrm>
                    <a:off x="2832886" y="1436221"/>
                    <a:ext cx="360" cy="360"/>
                  </p14:xfrm>
                </p:contentPart>
              </mc:Choice>
              <mc:Fallback xmlns="">
                <p:pic>
                  <p:nvPicPr>
                    <p:cNvPr id="34" name="Ink 33">
                      <a:extLst>
                        <a:ext uri="{FF2B5EF4-FFF2-40B4-BE49-F238E27FC236}">
                          <a16:creationId xmlns:a16="http://schemas.microsoft.com/office/drawing/2014/main" id="{12DD1DA0-0E01-C00E-DE53-0C423F2D4156}"/>
                        </a:ext>
                      </a:extLst>
                    </p:cNvPr>
                    <p:cNvPicPr/>
                    <p:nvPr/>
                  </p:nvPicPr>
                  <p:blipFill>
                    <a:blip r:embed="rId42"/>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Ink 34">
                      <a:extLst>
                        <a:ext uri="{FF2B5EF4-FFF2-40B4-BE49-F238E27FC236}">
                          <a16:creationId xmlns:a16="http://schemas.microsoft.com/office/drawing/2014/main" id="{E98A1C90-804D-EE9B-4229-D0F3C8EB88AA}"/>
                        </a:ext>
                      </a:extLst>
                    </p14:cNvPr>
                    <p14:cNvContentPartPr/>
                    <p14:nvPr/>
                  </p14:nvContentPartPr>
                  <p14:xfrm>
                    <a:off x="3046006" y="1425061"/>
                    <a:ext cx="360" cy="360"/>
                  </p14:xfrm>
                </p:contentPart>
              </mc:Choice>
              <mc:Fallback xmlns="">
                <p:pic>
                  <p:nvPicPr>
                    <p:cNvPr id="35" name="Ink 34">
                      <a:extLst>
                        <a:ext uri="{FF2B5EF4-FFF2-40B4-BE49-F238E27FC236}">
                          <a16:creationId xmlns:a16="http://schemas.microsoft.com/office/drawing/2014/main" id="{E98A1C90-804D-EE9B-4229-D0F3C8EB88AA}"/>
                        </a:ext>
                      </a:extLst>
                    </p:cNvPr>
                    <p:cNvPicPr/>
                    <p:nvPr/>
                  </p:nvPicPr>
                  <p:blipFill>
                    <a:blip r:embed="rId42"/>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Ink 35">
                      <a:extLst>
                        <a:ext uri="{FF2B5EF4-FFF2-40B4-BE49-F238E27FC236}">
                          <a16:creationId xmlns:a16="http://schemas.microsoft.com/office/drawing/2014/main" id="{FF4FE657-CA4B-E7EA-A5B3-7633E554F70C}"/>
                        </a:ext>
                      </a:extLst>
                    </p14:cNvPr>
                    <p14:cNvContentPartPr/>
                    <p14:nvPr/>
                  </p14:nvContentPartPr>
                  <p14:xfrm>
                    <a:off x="3253726" y="1425061"/>
                    <a:ext cx="360" cy="360"/>
                  </p14:xfrm>
                </p:contentPart>
              </mc:Choice>
              <mc:Fallback xmlns="">
                <p:pic>
                  <p:nvPicPr>
                    <p:cNvPr id="36" name="Ink 35">
                      <a:extLst>
                        <a:ext uri="{FF2B5EF4-FFF2-40B4-BE49-F238E27FC236}">
                          <a16:creationId xmlns:a16="http://schemas.microsoft.com/office/drawing/2014/main" id="{FF4FE657-CA4B-E7EA-A5B3-7633E554F70C}"/>
                        </a:ext>
                      </a:extLst>
                    </p:cNvPr>
                    <p:cNvPicPr/>
                    <p:nvPr/>
                  </p:nvPicPr>
                  <p:blipFill>
                    <a:blip r:embed="rId42"/>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Ink 36">
                      <a:extLst>
                        <a:ext uri="{FF2B5EF4-FFF2-40B4-BE49-F238E27FC236}">
                          <a16:creationId xmlns:a16="http://schemas.microsoft.com/office/drawing/2014/main" id="{30845F8F-8A78-9EAE-77BD-EF1C2E448699}"/>
                        </a:ext>
                      </a:extLst>
                    </p14:cNvPr>
                    <p14:cNvContentPartPr/>
                    <p14:nvPr/>
                  </p14:nvContentPartPr>
                  <p14:xfrm>
                    <a:off x="3421126" y="1378621"/>
                    <a:ext cx="384120" cy="88200"/>
                  </p14:xfrm>
                </p:contentPart>
              </mc:Choice>
              <mc:Fallback xmlns="">
                <p:pic>
                  <p:nvPicPr>
                    <p:cNvPr id="37" name="Ink 36">
                      <a:extLst>
                        <a:ext uri="{FF2B5EF4-FFF2-40B4-BE49-F238E27FC236}">
                          <a16:creationId xmlns:a16="http://schemas.microsoft.com/office/drawing/2014/main" id="{30845F8F-8A78-9EAE-77BD-EF1C2E448699}"/>
                        </a:ext>
                      </a:extLst>
                    </p:cNvPr>
                    <p:cNvPicPr/>
                    <p:nvPr/>
                  </p:nvPicPr>
                  <p:blipFill>
                    <a:blip r:embed="rId46"/>
                    <a:stretch>
                      <a:fillRect/>
                    </a:stretch>
                  </p:blipFill>
                  <p:spPr>
                    <a:xfrm>
                      <a:off x="3407917" y="1365496"/>
                      <a:ext cx="410010" cy="113925"/>
                    </a:xfrm>
                    <a:prstGeom prst="rect">
                      <a:avLst/>
                    </a:prstGeom>
                  </p:spPr>
                </p:pic>
              </mc:Fallback>
            </mc:AlternateContent>
          </p:grpSp>
        </p:grpSp>
        <p:grpSp>
          <p:nvGrpSpPr>
            <p:cNvPr id="145" name="Group 144">
              <a:extLst>
                <a:ext uri="{FF2B5EF4-FFF2-40B4-BE49-F238E27FC236}">
                  <a16:creationId xmlns:a16="http://schemas.microsoft.com/office/drawing/2014/main" id="{6496EFAB-B578-D20D-0653-E521F3FE319B}"/>
                </a:ext>
              </a:extLst>
            </p:cNvPr>
            <p:cNvGrpSpPr/>
            <p:nvPr/>
          </p:nvGrpSpPr>
          <p:grpSpPr>
            <a:xfrm>
              <a:off x="8963560" y="2270297"/>
              <a:ext cx="2089080" cy="1032120"/>
              <a:chOff x="9137128" y="2257509"/>
              <a:chExt cx="2089080" cy="1032120"/>
            </a:xfrm>
          </p:grpSpPr>
          <mc:AlternateContent xmlns:mc="http://schemas.openxmlformats.org/markup-compatibility/2006" xmlns:p14="http://schemas.microsoft.com/office/powerpoint/2010/main">
            <mc:Choice Requires="p14">
              <p:contentPart p14:bwMode="auto" r:id="rId63">
                <p14:nvContentPartPr>
                  <p14:cNvPr id="86" name="Ink 85">
                    <a:extLst>
                      <a:ext uri="{FF2B5EF4-FFF2-40B4-BE49-F238E27FC236}">
                        <a16:creationId xmlns:a16="http://schemas.microsoft.com/office/drawing/2014/main" id="{136B0EC7-83D0-4D43-3915-D514832DFDE7}"/>
                      </a:ext>
                    </a:extLst>
                  </p14:cNvPr>
                  <p14:cNvContentPartPr/>
                  <p14:nvPr/>
                </p14:nvContentPartPr>
                <p14:xfrm flipH="1">
                  <a:off x="9182488" y="2257509"/>
                  <a:ext cx="1800360" cy="955080"/>
                </p14:xfrm>
              </p:contentPart>
            </mc:Choice>
            <mc:Fallback xmlns="">
              <p:pic>
                <p:nvPicPr>
                  <p:cNvPr id="86" name="Ink 85">
                    <a:extLst>
                      <a:ext uri="{FF2B5EF4-FFF2-40B4-BE49-F238E27FC236}">
                        <a16:creationId xmlns:a16="http://schemas.microsoft.com/office/drawing/2014/main" id="{136B0EC7-83D0-4D43-3915-D514832DFDE7}"/>
                      </a:ext>
                    </a:extLst>
                  </p:cNvPr>
                  <p:cNvPicPr/>
                  <p:nvPr/>
                </p:nvPicPr>
                <p:blipFill>
                  <a:blip r:embed="rId64"/>
                  <a:stretch>
                    <a:fillRect/>
                  </a:stretch>
                </p:blipFill>
                <p:spPr>
                  <a:xfrm flipH="1">
                    <a:off x="9176367" y="2251389"/>
                    <a:ext cx="1812602" cy="967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7" name="Ink 86">
                    <a:extLst>
                      <a:ext uri="{FF2B5EF4-FFF2-40B4-BE49-F238E27FC236}">
                        <a16:creationId xmlns:a16="http://schemas.microsoft.com/office/drawing/2014/main" id="{C839FE3C-5302-D183-92B7-E7DFB07161B4}"/>
                      </a:ext>
                    </a:extLst>
                  </p14:cNvPr>
                  <p14:cNvContentPartPr/>
                  <p14:nvPr/>
                </p14:nvContentPartPr>
                <p14:xfrm flipH="1">
                  <a:off x="9137128" y="3208629"/>
                  <a:ext cx="1194840" cy="81000"/>
                </p14:xfrm>
              </p:contentPart>
            </mc:Choice>
            <mc:Fallback xmlns="">
              <p:pic>
                <p:nvPicPr>
                  <p:cNvPr id="87" name="Ink 86">
                    <a:extLst>
                      <a:ext uri="{FF2B5EF4-FFF2-40B4-BE49-F238E27FC236}">
                        <a16:creationId xmlns:a16="http://schemas.microsoft.com/office/drawing/2014/main" id="{C839FE3C-5302-D183-92B7-E7DFB07161B4}"/>
                      </a:ext>
                    </a:extLst>
                  </p:cNvPr>
                  <p:cNvPicPr/>
                  <p:nvPr/>
                </p:nvPicPr>
                <p:blipFill>
                  <a:blip r:embed="rId66"/>
                  <a:stretch>
                    <a:fillRect/>
                  </a:stretch>
                </p:blipFill>
                <p:spPr>
                  <a:xfrm flipH="1">
                    <a:off x="9131006" y="3202509"/>
                    <a:ext cx="1207084"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9" name="Ink 88">
                    <a:extLst>
                      <a:ext uri="{FF2B5EF4-FFF2-40B4-BE49-F238E27FC236}">
                        <a16:creationId xmlns:a16="http://schemas.microsoft.com/office/drawing/2014/main" id="{B08663CD-846C-CA22-365D-ED833C43E4AE}"/>
                      </a:ext>
                    </a:extLst>
                  </p14:cNvPr>
                  <p14:cNvContentPartPr/>
                  <p14:nvPr/>
                </p14:nvContentPartPr>
                <p14:xfrm flipH="1">
                  <a:off x="11157808" y="2962749"/>
                  <a:ext cx="68400" cy="273240"/>
                </p14:xfrm>
              </p:contentPart>
            </mc:Choice>
            <mc:Fallback xmlns="">
              <p:pic>
                <p:nvPicPr>
                  <p:cNvPr id="89" name="Ink 88">
                    <a:extLst>
                      <a:ext uri="{FF2B5EF4-FFF2-40B4-BE49-F238E27FC236}">
                        <a16:creationId xmlns:a16="http://schemas.microsoft.com/office/drawing/2014/main" id="{B08663CD-846C-CA22-365D-ED833C43E4AE}"/>
                      </a:ext>
                    </a:extLst>
                  </p:cNvPr>
                  <p:cNvPicPr/>
                  <p:nvPr/>
                </p:nvPicPr>
                <p:blipFill>
                  <a:blip r:embed="rId68"/>
                  <a:stretch>
                    <a:fillRect/>
                  </a:stretch>
                </p:blipFill>
                <p:spPr>
                  <a:xfrm flipH="1">
                    <a:off x="11151688" y="2956629"/>
                    <a:ext cx="80640" cy="28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130" name="Ink 129">
                  <a:extLst>
                    <a:ext uri="{FF2B5EF4-FFF2-40B4-BE49-F238E27FC236}">
                      <a16:creationId xmlns:a16="http://schemas.microsoft.com/office/drawing/2014/main" id="{FA5FEC80-B923-E422-8262-049BC7F96E18}"/>
                    </a:ext>
                  </a:extLst>
                </p14:cNvPr>
                <p14:cNvContentPartPr/>
                <p14:nvPr/>
              </p14:nvContentPartPr>
              <p14:xfrm>
                <a:off x="9360143" y="3116089"/>
                <a:ext cx="135360" cy="75960"/>
              </p14:xfrm>
            </p:contentPart>
          </mc:Choice>
          <mc:Fallback xmlns="">
            <p:pic>
              <p:nvPicPr>
                <p:cNvPr id="130" name="Ink 129">
                  <a:extLst>
                    <a:ext uri="{FF2B5EF4-FFF2-40B4-BE49-F238E27FC236}">
                      <a16:creationId xmlns:a16="http://schemas.microsoft.com/office/drawing/2014/main" id="{FA5FEC80-B923-E422-8262-049BC7F96E18}"/>
                    </a:ext>
                  </a:extLst>
                </p:cNvPr>
                <p:cNvPicPr/>
                <p:nvPr/>
              </p:nvPicPr>
              <p:blipFill>
                <a:blip r:embed="rId70"/>
                <a:stretch>
                  <a:fillRect/>
                </a:stretch>
              </p:blipFill>
              <p:spPr>
                <a:xfrm>
                  <a:off x="9354007" y="3109969"/>
                  <a:ext cx="147633" cy="88200"/>
                </a:xfrm>
                <a:prstGeom prst="rect">
                  <a:avLst/>
                </a:prstGeom>
              </p:spPr>
            </p:pic>
          </mc:Fallback>
        </mc:AlternateContent>
        <p:grpSp>
          <p:nvGrpSpPr>
            <p:cNvPr id="144" name="Group 143">
              <a:extLst>
                <a:ext uri="{FF2B5EF4-FFF2-40B4-BE49-F238E27FC236}">
                  <a16:creationId xmlns:a16="http://schemas.microsoft.com/office/drawing/2014/main" id="{5521C762-6474-644F-A4E2-EE14D7073A77}"/>
                </a:ext>
              </a:extLst>
            </p:cNvPr>
            <p:cNvGrpSpPr/>
            <p:nvPr/>
          </p:nvGrpSpPr>
          <p:grpSpPr>
            <a:xfrm>
              <a:off x="9289943" y="3011329"/>
              <a:ext cx="249480" cy="32760"/>
              <a:chOff x="9463511" y="2998541"/>
              <a:chExt cx="249480" cy="32760"/>
            </a:xfrm>
          </p:grpSpPr>
          <mc:AlternateContent xmlns:mc="http://schemas.openxmlformats.org/markup-compatibility/2006" xmlns:p14="http://schemas.microsoft.com/office/powerpoint/2010/main">
            <mc:Choice Requires="p14">
              <p:contentPart p14:bwMode="auto" r:id="rId71">
                <p14:nvContentPartPr>
                  <p14:cNvPr id="142" name="Ink 141">
                    <a:extLst>
                      <a:ext uri="{FF2B5EF4-FFF2-40B4-BE49-F238E27FC236}">
                        <a16:creationId xmlns:a16="http://schemas.microsoft.com/office/drawing/2014/main" id="{D00465EE-ED0D-BD58-1CDB-524B22B0C7ED}"/>
                      </a:ext>
                    </a:extLst>
                  </p14:cNvPr>
                  <p14:cNvContentPartPr/>
                  <p14:nvPr/>
                </p14:nvContentPartPr>
                <p14:xfrm>
                  <a:off x="9463511" y="2999261"/>
                  <a:ext cx="50040" cy="32040"/>
                </p14:xfrm>
              </p:contentPart>
            </mc:Choice>
            <mc:Fallback xmlns="">
              <p:pic>
                <p:nvPicPr>
                  <p:cNvPr id="142" name="Ink 141">
                    <a:extLst>
                      <a:ext uri="{FF2B5EF4-FFF2-40B4-BE49-F238E27FC236}">
                        <a16:creationId xmlns:a16="http://schemas.microsoft.com/office/drawing/2014/main" id="{D00465EE-ED0D-BD58-1CDB-524B22B0C7ED}"/>
                      </a:ext>
                    </a:extLst>
                  </p:cNvPr>
                  <p:cNvPicPr/>
                  <p:nvPr/>
                </p:nvPicPr>
                <p:blipFill>
                  <a:blip r:embed="rId72"/>
                  <a:stretch>
                    <a:fillRect/>
                  </a:stretch>
                </p:blipFill>
                <p:spPr>
                  <a:xfrm>
                    <a:off x="9457391" y="2993141"/>
                    <a:ext cx="622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3" name="Ink 142">
                    <a:extLst>
                      <a:ext uri="{FF2B5EF4-FFF2-40B4-BE49-F238E27FC236}">
                        <a16:creationId xmlns:a16="http://schemas.microsoft.com/office/drawing/2014/main" id="{7154458E-6778-4287-3A5C-D17DB19D78EE}"/>
                      </a:ext>
                    </a:extLst>
                  </p14:cNvPr>
                  <p14:cNvContentPartPr/>
                  <p14:nvPr/>
                </p14:nvContentPartPr>
                <p14:xfrm>
                  <a:off x="9655391" y="2998541"/>
                  <a:ext cx="57600" cy="32760"/>
                </p14:xfrm>
              </p:contentPart>
            </mc:Choice>
            <mc:Fallback xmlns="">
              <p:pic>
                <p:nvPicPr>
                  <p:cNvPr id="143" name="Ink 142">
                    <a:extLst>
                      <a:ext uri="{FF2B5EF4-FFF2-40B4-BE49-F238E27FC236}">
                        <a16:creationId xmlns:a16="http://schemas.microsoft.com/office/drawing/2014/main" id="{7154458E-6778-4287-3A5C-D17DB19D78EE}"/>
                      </a:ext>
                    </a:extLst>
                  </p:cNvPr>
                  <p:cNvPicPr/>
                  <p:nvPr/>
                </p:nvPicPr>
                <p:blipFill>
                  <a:blip r:embed="rId74"/>
                  <a:stretch>
                    <a:fillRect/>
                  </a:stretch>
                </p:blipFill>
                <p:spPr>
                  <a:xfrm>
                    <a:off x="9649233" y="2992353"/>
                    <a:ext cx="69917" cy="45136"/>
                  </a:xfrm>
                  <a:prstGeom prst="rect">
                    <a:avLst/>
                  </a:prstGeom>
                </p:spPr>
              </p:pic>
            </mc:Fallback>
          </mc:AlternateContent>
        </p:grpSp>
      </p:grpSp>
      <p:sp>
        <p:nvSpPr>
          <p:cNvPr id="146" name="Right Brace 145">
            <a:extLst>
              <a:ext uri="{FF2B5EF4-FFF2-40B4-BE49-F238E27FC236}">
                <a16:creationId xmlns:a16="http://schemas.microsoft.com/office/drawing/2014/main" id="{14941F48-6803-5867-62A6-5EC7044A2BAE}"/>
              </a:ext>
            </a:extLst>
          </p:cNvPr>
          <p:cNvSpPr/>
          <p:nvPr/>
        </p:nvSpPr>
        <p:spPr>
          <a:xfrm>
            <a:off x="3216386" y="1316262"/>
            <a:ext cx="326115" cy="2672356"/>
          </a:xfrm>
          <a:prstGeom prst="rightBrace">
            <a:avLst>
              <a:gd name="adj1" fmla="val 7107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TextBox 146">
            <a:extLst>
              <a:ext uri="{FF2B5EF4-FFF2-40B4-BE49-F238E27FC236}">
                <a16:creationId xmlns:a16="http://schemas.microsoft.com/office/drawing/2014/main" id="{11DE00C4-D878-BE74-F845-DAE7AE8DCD1E}"/>
              </a:ext>
            </a:extLst>
          </p:cNvPr>
          <p:cNvSpPr txBox="1"/>
          <p:nvPr/>
        </p:nvSpPr>
        <p:spPr>
          <a:xfrm>
            <a:off x="3687397" y="2389126"/>
            <a:ext cx="1202459" cy="553998"/>
          </a:xfrm>
          <a:prstGeom prst="rect">
            <a:avLst/>
          </a:prstGeom>
          <a:noFill/>
        </p:spPr>
        <p:txBody>
          <a:bodyPr wrap="square" lIns="0" tIns="0" rIns="0" bIns="0" rtlCol="0">
            <a:spAutoFit/>
          </a:bodyPr>
          <a:lstStyle/>
          <a:p>
            <a:r>
              <a:rPr lang="en-US" dirty="0">
                <a:latin typeface="The Hand Black" panose="03070902030502020204" pitchFamily="66" charset="0"/>
              </a:rPr>
              <a:t>INTERACTIVE PROTOCOLS</a:t>
            </a:r>
            <a:endParaRPr lang="en-US" sz="2000" dirty="0">
              <a:latin typeface="The Hand Black" panose="03070902030502020204" pitchFamily="66" charset="0"/>
            </a:endParaRPr>
          </a:p>
        </p:txBody>
      </p:sp>
      <p:sp>
        <p:nvSpPr>
          <p:cNvPr id="7" name="Title 1">
            <a:extLst>
              <a:ext uri="{FF2B5EF4-FFF2-40B4-BE49-F238E27FC236}">
                <a16:creationId xmlns:a16="http://schemas.microsoft.com/office/drawing/2014/main" id="{F77BDBA0-2E39-FD49-07D8-08295ACB575B}"/>
              </a:ext>
            </a:extLst>
          </p:cNvPr>
          <p:cNvSpPr txBox="1">
            <a:spLocks/>
          </p:cNvSpPr>
          <p:nvPr/>
        </p:nvSpPr>
        <p:spPr>
          <a:xfrm>
            <a:off x="1636935" y="250034"/>
            <a:ext cx="8805922" cy="543977"/>
          </a:xfrm>
          <a:prstGeom prst="rect">
            <a:avLst/>
          </a:prstGeom>
          <a:noFill/>
        </p:spPr>
        <p:txBody>
          <a:bodyPr vert="horz" wrap="square" lIns="396000" tIns="108000" rIns="72000" bIns="36000" rtlCol="0" anchor="ctr" anchorCtr="0">
            <a:sp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r>
              <a:rPr lang="en-US" dirty="0">
                <a:latin typeface="The Hand Black" panose="03070902030502020204" pitchFamily="66" charset="0"/>
              </a:rPr>
              <a:t>WHAT MAKES A CLOUD STORAGE A CLOUD STORAGE? </a:t>
            </a:r>
          </a:p>
        </p:txBody>
      </p:sp>
      <p:grpSp>
        <p:nvGrpSpPr>
          <p:cNvPr id="54" name="Group 53">
            <a:extLst>
              <a:ext uri="{FF2B5EF4-FFF2-40B4-BE49-F238E27FC236}">
                <a16:creationId xmlns:a16="http://schemas.microsoft.com/office/drawing/2014/main" id="{28684D0D-B348-7AB3-5EF9-843C280F9511}"/>
              </a:ext>
            </a:extLst>
          </p:cNvPr>
          <p:cNvGrpSpPr/>
          <p:nvPr/>
        </p:nvGrpSpPr>
        <p:grpSpPr>
          <a:xfrm>
            <a:off x="6942592" y="582931"/>
            <a:ext cx="1991953" cy="676386"/>
            <a:chOff x="-310811" y="-141746"/>
            <a:chExt cx="1988685" cy="707886"/>
          </a:xfrm>
        </p:grpSpPr>
        <p:sp>
          <p:nvSpPr>
            <p:cNvPr id="55" name="TextBox 54">
              <a:extLst>
                <a:ext uri="{FF2B5EF4-FFF2-40B4-BE49-F238E27FC236}">
                  <a16:creationId xmlns:a16="http://schemas.microsoft.com/office/drawing/2014/main" id="{CEEEC4AD-EE3D-498E-3069-1CB60FD85CA6}"/>
                </a:ext>
              </a:extLst>
            </p:cNvPr>
            <p:cNvSpPr txBox="1"/>
            <p:nvPr/>
          </p:nvSpPr>
          <p:spPr>
            <a:xfrm>
              <a:off x="-310811" y="-141746"/>
              <a:ext cx="1798917" cy="707886"/>
            </a:xfrm>
            <a:prstGeom prst="rect">
              <a:avLst/>
            </a:prstGeom>
            <a:noFill/>
          </p:spPr>
          <p:txBody>
            <a:bodyPr wrap="square" rtlCol="0">
              <a:spAutoFit/>
            </a:bodyPr>
            <a:lstStyle/>
            <a:p>
              <a:r>
                <a:rPr lang="en-US" sz="2000" dirty="0">
                  <a:latin typeface="The Hand Black" panose="03070902030502020204" pitchFamily="66" charset="0"/>
                </a:rPr>
                <a:t>ALL MODELS ARE WRONG, BUT SOME ARE USEFUL!</a:t>
              </a:r>
            </a:p>
          </p:txBody>
        </p:sp>
        <mc:AlternateContent xmlns:mc="http://schemas.openxmlformats.org/markup-compatibility/2006" xmlns:p14="http://schemas.microsoft.com/office/powerpoint/2010/main">
          <mc:Choice Requires="p14">
            <p:contentPart p14:bwMode="auto" r:id="rId75">
              <p14:nvContentPartPr>
                <p14:cNvPr id="61" name="Ink 60">
                  <a:extLst>
                    <a:ext uri="{FF2B5EF4-FFF2-40B4-BE49-F238E27FC236}">
                      <a16:creationId xmlns:a16="http://schemas.microsoft.com/office/drawing/2014/main" id="{711FE16E-A198-B5BB-1475-0D51574627C1}"/>
                    </a:ext>
                  </a:extLst>
                </p14:cNvPr>
                <p14:cNvContentPartPr/>
                <p14:nvPr/>
              </p14:nvContentPartPr>
              <p14:xfrm rot="19784893" flipH="1">
                <a:off x="1504747" y="6302"/>
                <a:ext cx="173127" cy="181440"/>
              </p14:xfrm>
            </p:contentPart>
          </mc:Choice>
          <mc:Fallback xmlns="">
            <p:pic>
              <p:nvPicPr>
                <p:cNvPr id="22" name="Ink 21">
                  <a:extLst>
                    <a:ext uri="{FF2B5EF4-FFF2-40B4-BE49-F238E27FC236}">
                      <a16:creationId xmlns:a16="http://schemas.microsoft.com/office/drawing/2014/main" id="{69F42AB8-E038-B7C4-E6D4-548691DEF1E6}"/>
                    </a:ext>
                  </a:extLst>
                </p:cNvPr>
                <p:cNvPicPr/>
                <p:nvPr/>
              </p:nvPicPr>
              <p:blipFill>
                <a:blip r:embed="rId76"/>
                <a:stretch>
                  <a:fillRect/>
                </a:stretch>
              </p:blipFill>
              <p:spPr>
                <a:xfrm rot="19784893" flipH="1">
                  <a:off x="1500437" y="1785"/>
                  <a:ext cx="181747" cy="190474"/>
                </a:xfrm>
                <a:prstGeom prst="rect">
                  <a:avLst/>
                </a:prstGeom>
              </p:spPr>
            </p:pic>
          </mc:Fallback>
        </mc:AlternateContent>
      </p:grpSp>
      <p:grpSp>
        <p:nvGrpSpPr>
          <p:cNvPr id="129" name="Group 128">
            <a:extLst>
              <a:ext uri="{FF2B5EF4-FFF2-40B4-BE49-F238E27FC236}">
                <a16:creationId xmlns:a16="http://schemas.microsoft.com/office/drawing/2014/main" id="{2D0F07FF-0563-CD7E-3CE0-EBD0B664488F}"/>
              </a:ext>
            </a:extLst>
          </p:cNvPr>
          <p:cNvGrpSpPr/>
          <p:nvPr/>
        </p:nvGrpSpPr>
        <p:grpSpPr>
          <a:xfrm>
            <a:off x="9071003" y="408712"/>
            <a:ext cx="1245240" cy="1245885"/>
            <a:chOff x="9071003" y="408712"/>
            <a:chExt cx="1245240" cy="1245885"/>
          </a:xfrm>
        </p:grpSpPr>
        <p:grpSp>
          <p:nvGrpSpPr>
            <p:cNvPr id="62" name="Group 61">
              <a:extLst>
                <a:ext uri="{FF2B5EF4-FFF2-40B4-BE49-F238E27FC236}">
                  <a16:creationId xmlns:a16="http://schemas.microsoft.com/office/drawing/2014/main" id="{DD2183DF-774F-72F4-49E6-FA0257C8E37D}"/>
                </a:ext>
              </a:extLst>
            </p:cNvPr>
            <p:cNvGrpSpPr/>
            <p:nvPr/>
          </p:nvGrpSpPr>
          <p:grpSpPr>
            <a:xfrm>
              <a:off x="9071003" y="408712"/>
              <a:ext cx="1245240" cy="1245885"/>
              <a:chOff x="4163868" y="4270515"/>
              <a:chExt cx="1245240" cy="1245885"/>
            </a:xfrm>
          </p:grpSpPr>
          <mc:AlternateContent xmlns:mc="http://schemas.openxmlformats.org/markup-compatibility/2006" xmlns:p14="http://schemas.microsoft.com/office/powerpoint/2010/main">
            <mc:Choice Requires="p14">
              <p:contentPart p14:bwMode="auto" r:id="rId77">
                <p14:nvContentPartPr>
                  <p14:cNvPr id="63" name="Ink 62">
                    <a:extLst>
                      <a:ext uri="{FF2B5EF4-FFF2-40B4-BE49-F238E27FC236}">
                        <a16:creationId xmlns:a16="http://schemas.microsoft.com/office/drawing/2014/main" id="{43E80026-F9F6-D854-EC73-BD81D6DD4C1D}"/>
                      </a:ext>
                    </a:extLst>
                  </p14:cNvPr>
                  <p14:cNvContentPartPr/>
                  <p14:nvPr/>
                </p14:nvContentPartPr>
                <p14:xfrm>
                  <a:off x="4163868" y="4270515"/>
                  <a:ext cx="1245240" cy="612720"/>
                </p14:xfrm>
              </p:contentPart>
            </mc:Choice>
            <mc:Fallback xmlns="">
              <p:pic>
                <p:nvPicPr>
                  <p:cNvPr id="187" name="Ink 186">
                    <a:extLst>
                      <a:ext uri="{FF2B5EF4-FFF2-40B4-BE49-F238E27FC236}">
                        <a16:creationId xmlns:a16="http://schemas.microsoft.com/office/drawing/2014/main" id="{2F3884FA-ED7C-95AB-D8A1-D7842E6A98B0}"/>
                      </a:ext>
                    </a:extLst>
                  </p:cNvPr>
                  <p:cNvPicPr/>
                  <p:nvPr/>
                </p:nvPicPr>
                <p:blipFill>
                  <a:blip r:embed="rId78"/>
                  <a:stretch>
                    <a:fillRect/>
                  </a:stretch>
                </p:blipFill>
                <p:spPr>
                  <a:xfrm>
                    <a:off x="4157386" y="4264039"/>
                    <a:ext cx="1257484" cy="624953"/>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4" name="Ink 63">
                    <a:extLst>
                      <a:ext uri="{FF2B5EF4-FFF2-40B4-BE49-F238E27FC236}">
                        <a16:creationId xmlns:a16="http://schemas.microsoft.com/office/drawing/2014/main" id="{4EE4D9EC-43EB-2A5F-D831-42A17942F953}"/>
                      </a:ext>
                    </a:extLst>
                  </p14:cNvPr>
                  <p14:cNvContentPartPr/>
                  <p14:nvPr/>
                </p14:nvContentPartPr>
                <p14:xfrm>
                  <a:off x="4766452" y="5047680"/>
                  <a:ext cx="55080" cy="79560"/>
                </p14:xfrm>
              </p:contentPart>
            </mc:Choice>
            <mc:Fallback xmlns="">
              <p:pic>
                <p:nvPicPr>
                  <p:cNvPr id="192" name="Ink 191">
                    <a:extLst>
                      <a:ext uri="{FF2B5EF4-FFF2-40B4-BE49-F238E27FC236}">
                        <a16:creationId xmlns:a16="http://schemas.microsoft.com/office/drawing/2014/main" id="{AD4E5185-B32F-E494-0973-91BD07E1EB41}"/>
                      </a:ext>
                    </a:extLst>
                  </p:cNvPr>
                  <p:cNvPicPr/>
                  <p:nvPr/>
                </p:nvPicPr>
                <p:blipFill>
                  <a:blip r:embed="rId80"/>
                  <a:stretch>
                    <a:fillRect/>
                  </a:stretch>
                </p:blipFill>
                <p:spPr>
                  <a:xfrm>
                    <a:off x="4762132" y="5043360"/>
                    <a:ext cx="637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5" name="Ink 64">
                    <a:extLst>
                      <a:ext uri="{FF2B5EF4-FFF2-40B4-BE49-F238E27FC236}">
                        <a16:creationId xmlns:a16="http://schemas.microsoft.com/office/drawing/2014/main" id="{9C58A833-B1EA-2582-86E0-44A9617B0DB5}"/>
                      </a:ext>
                    </a:extLst>
                  </p14:cNvPr>
                  <p14:cNvContentPartPr/>
                  <p14:nvPr/>
                </p14:nvContentPartPr>
                <p14:xfrm>
                  <a:off x="4849972" y="5077560"/>
                  <a:ext cx="164880" cy="35280"/>
                </p14:xfrm>
              </p:contentPart>
            </mc:Choice>
            <mc:Fallback xmlns="">
              <p:pic>
                <p:nvPicPr>
                  <p:cNvPr id="193" name="Ink 192">
                    <a:extLst>
                      <a:ext uri="{FF2B5EF4-FFF2-40B4-BE49-F238E27FC236}">
                        <a16:creationId xmlns:a16="http://schemas.microsoft.com/office/drawing/2014/main" id="{514E146B-C20D-DF2D-4AB2-3DFF89F352EF}"/>
                      </a:ext>
                    </a:extLst>
                  </p:cNvPr>
                  <p:cNvPicPr/>
                  <p:nvPr/>
                </p:nvPicPr>
                <p:blipFill>
                  <a:blip r:embed="rId82"/>
                  <a:stretch>
                    <a:fillRect/>
                  </a:stretch>
                </p:blipFill>
                <p:spPr>
                  <a:xfrm>
                    <a:off x="4814332" y="5041920"/>
                    <a:ext cx="236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6" name="Ink 65">
                    <a:extLst>
                      <a:ext uri="{FF2B5EF4-FFF2-40B4-BE49-F238E27FC236}">
                        <a16:creationId xmlns:a16="http://schemas.microsoft.com/office/drawing/2014/main" id="{888865C2-CD56-C322-B20A-EF451B98A851}"/>
                      </a:ext>
                    </a:extLst>
                  </p14:cNvPr>
                  <p14:cNvContentPartPr/>
                  <p14:nvPr/>
                </p14:nvContentPartPr>
                <p14:xfrm>
                  <a:off x="4883812" y="5038320"/>
                  <a:ext cx="158760" cy="114480"/>
                </p14:xfrm>
              </p:contentPart>
            </mc:Choice>
            <mc:Fallback xmlns="">
              <p:pic>
                <p:nvPicPr>
                  <p:cNvPr id="194" name="Ink 193">
                    <a:extLst>
                      <a:ext uri="{FF2B5EF4-FFF2-40B4-BE49-F238E27FC236}">
                        <a16:creationId xmlns:a16="http://schemas.microsoft.com/office/drawing/2014/main" id="{F43CBD48-E03D-DD8C-83AC-FC6A9665394C}"/>
                      </a:ext>
                    </a:extLst>
                  </p:cNvPr>
                  <p:cNvPicPr/>
                  <p:nvPr/>
                </p:nvPicPr>
                <p:blipFill>
                  <a:blip r:embed="rId84"/>
                  <a:stretch>
                    <a:fillRect/>
                  </a:stretch>
                </p:blipFill>
                <p:spPr>
                  <a:xfrm>
                    <a:off x="4865812" y="5020680"/>
                    <a:ext cx="194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7" name="Ink 66">
                    <a:extLst>
                      <a:ext uri="{FF2B5EF4-FFF2-40B4-BE49-F238E27FC236}">
                        <a16:creationId xmlns:a16="http://schemas.microsoft.com/office/drawing/2014/main" id="{C55F9F9F-6FF6-84CC-4AB0-9F300E6DF809}"/>
                      </a:ext>
                    </a:extLst>
                  </p14:cNvPr>
                  <p14:cNvContentPartPr/>
                  <p14:nvPr/>
                </p14:nvContentPartPr>
                <p14:xfrm>
                  <a:off x="4551172" y="5028600"/>
                  <a:ext cx="204840" cy="110880"/>
                </p14:xfrm>
              </p:contentPart>
            </mc:Choice>
            <mc:Fallback xmlns="">
              <p:pic>
                <p:nvPicPr>
                  <p:cNvPr id="195" name="Ink 194">
                    <a:extLst>
                      <a:ext uri="{FF2B5EF4-FFF2-40B4-BE49-F238E27FC236}">
                        <a16:creationId xmlns:a16="http://schemas.microsoft.com/office/drawing/2014/main" id="{34085CA7-A10B-F802-1587-C70E9AA2E82A}"/>
                      </a:ext>
                    </a:extLst>
                  </p:cNvPr>
                  <p:cNvPicPr/>
                  <p:nvPr/>
                </p:nvPicPr>
                <p:blipFill>
                  <a:blip r:embed="rId86"/>
                  <a:stretch>
                    <a:fillRect/>
                  </a:stretch>
                </p:blipFill>
                <p:spPr>
                  <a:xfrm>
                    <a:off x="4533532" y="5010960"/>
                    <a:ext cx="240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8" name="Ink 67">
                    <a:extLst>
                      <a:ext uri="{FF2B5EF4-FFF2-40B4-BE49-F238E27FC236}">
                        <a16:creationId xmlns:a16="http://schemas.microsoft.com/office/drawing/2014/main" id="{A55539FA-3758-41A7-1006-EBF3E68B62CB}"/>
                      </a:ext>
                    </a:extLst>
                  </p14:cNvPr>
                  <p14:cNvContentPartPr/>
                  <p14:nvPr/>
                </p14:nvContentPartPr>
                <p14:xfrm>
                  <a:off x="4779772" y="5059560"/>
                  <a:ext cx="41400" cy="61560"/>
                </p14:xfrm>
              </p:contentPart>
            </mc:Choice>
            <mc:Fallback xmlns="">
              <p:pic>
                <p:nvPicPr>
                  <p:cNvPr id="196" name="Ink 195">
                    <a:extLst>
                      <a:ext uri="{FF2B5EF4-FFF2-40B4-BE49-F238E27FC236}">
                        <a16:creationId xmlns:a16="http://schemas.microsoft.com/office/drawing/2014/main" id="{280D730A-102E-1F1B-2049-1628D7C9BA71}"/>
                      </a:ext>
                    </a:extLst>
                  </p:cNvPr>
                  <p:cNvPicPr/>
                  <p:nvPr/>
                </p:nvPicPr>
                <p:blipFill>
                  <a:blip r:embed="rId88"/>
                  <a:stretch>
                    <a:fillRect/>
                  </a:stretch>
                </p:blipFill>
                <p:spPr>
                  <a:xfrm>
                    <a:off x="4761772" y="5041560"/>
                    <a:ext cx="77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9" name="Ink 68">
                    <a:extLst>
                      <a:ext uri="{FF2B5EF4-FFF2-40B4-BE49-F238E27FC236}">
                        <a16:creationId xmlns:a16="http://schemas.microsoft.com/office/drawing/2014/main" id="{EE8B1B8E-C74E-2833-6941-966371665719}"/>
                      </a:ext>
                    </a:extLst>
                  </p14:cNvPr>
                  <p14:cNvContentPartPr/>
                  <p14:nvPr/>
                </p14:nvContentPartPr>
                <p14:xfrm>
                  <a:off x="4546132" y="5141640"/>
                  <a:ext cx="360" cy="360"/>
                </p14:xfrm>
              </p:contentPart>
            </mc:Choice>
            <mc:Fallback xmlns="">
              <p:pic>
                <p:nvPicPr>
                  <p:cNvPr id="197" name="Ink 196">
                    <a:extLst>
                      <a:ext uri="{FF2B5EF4-FFF2-40B4-BE49-F238E27FC236}">
                        <a16:creationId xmlns:a16="http://schemas.microsoft.com/office/drawing/2014/main" id="{0C3A109E-17FA-757C-84F8-E51EEC684E57}"/>
                      </a:ext>
                    </a:extLst>
                  </p:cNvPr>
                  <p:cNvPicPr/>
                  <p:nvPr/>
                </p:nvPicPr>
                <p:blipFill>
                  <a:blip r:embed="rId90"/>
                  <a:stretch>
                    <a:fillRect/>
                  </a:stretch>
                </p:blipFill>
                <p:spPr>
                  <a:xfrm>
                    <a:off x="4528492" y="51236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0" name="Ink 69">
                    <a:extLst>
                      <a:ext uri="{FF2B5EF4-FFF2-40B4-BE49-F238E27FC236}">
                        <a16:creationId xmlns:a16="http://schemas.microsoft.com/office/drawing/2014/main" id="{A6C68E1E-6907-CF8D-195C-775198952937}"/>
                      </a:ext>
                    </a:extLst>
                  </p14:cNvPr>
                  <p14:cNvContentPartPr/>
                  <p14:nvPr/>
                </p14:nvContentPartPr>
                <p14:xfrm>
                  <a:off x="4529572" y="5005560"/>
                  <a:ext cx="9000" cy="132480"/>
                </p14:xfrm>
              </p:contentPart>
            </mc:Choice>
            <mc:Fallback xmlns="">
              <p:pic>
                <p:nvPicPr>
                  <p:cNvPr id="198" name="Ink 197">
                    <a:extLst>
                      <a:ext uri="{FF2B5EF4-FFF2-40B4-BE49-F238E27FC236}">
                        <a16:creationId xmlns:a16="http://schemas.microsoft.com/office/drawing/2014/main" id="{A26E8620-522C-AEB2-155D-030182B7E0A5}"/>
                      </a:ext>
                    </a:extLst>
                  </p:cNvPr>
                  <p:cNvPicPr/>
                  <p:nvPr/>
                </p:nvPicPr>
                <p:blipFill>
                  <a:blip r:embed="rId92"/>
                  <a:stretch>
                    <a:fillRect/>
                  </a:stretch>
                </p:blipFill>
                <p:spPr>
                  <a:xfrm>
                    <a:off x="4520572" y="4996920"/>
                    <a:ext cx="266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1" name="Ink 70">
                    <a:extLst>
                      <a:ext uri="{FF2B5EF4-FFF2-40B4-BE49-F238E27FC236}">
                        <a16:creationId xmlns:a16="http://schemas.microsoft.com/office/drawing/2014/main" id="{4E051649-9DA5-ABB1-4CB6-907FDDC38D76}"/>
                      </a:ext>
                    </a:extLst>
                  </p14:cNvPr>
                  <p14:cNvContentPartPr/>
                  <p14:nvPr/>
                </p14:nvContentPartPr>
                <p14:xfrm>
                  <a:off x="4335892" y="4888200"/>
                  <a:ext cx="21240" cy="171720"/>
                </p14:xfrm>
              </p:contentPart>
            </mc:Choice>
            <mc:Fallback xmlns="">
              <p:pic>
                <p:nvPicPr>
                  <p:cNvPr id="199" name="Ink 198">
                    <a:extLst>
                      <a:ext uri="{FF2B5EF4-FFF2-40B4-BE49-F238E27FC236}">
                        <a16:creationId xmlns:a16="http://schemas.microsoft.com/office/drawing/2014/main" id="{77A0BB3B-397B-AEB6-5C1C-BB1543A3AC1D}"/>
                      </a:ext>
                    </a:extLst>
                  </p:cNvPr>
                  <p:cNvPicPr/>
                  <p:nvPr/>
                </p:nvPicPr>
                <p:blipFill>
                  <a:blip r:embed="rId94"/>
                  <a:stretch>
                    <a:fillRect/>
                  </a:stretch>
                </p:blipFill>
                <p:spPr>
                  <a:xfrm>
                    <a:off x="4331572" y="4883880"/>
                    <a:ext cx="29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2" name="Ink 71">
                    <a:extLst>
                      <a:ext uri="{FF2B5EF4-FFF2-40B4-BE49-F238E27FC236}">
                        <a16:creationId xmlns:a16="http://schemas.microsoft.com/office/drawing/2014/main" id="{82638882-12F7-D1C6-3B9B-E7C37232F97B}"/>
                      </a:ext>
                    </a:extLst>
                  </p14:cNvPr>
                  <p14:cNvContentPartPr/>
                  <p14:nvPr/>
                </p14:nvContentPartPr>
                <p14:xfrm>
                  <a:off x="4351372" y="5061720"/>
                  <a:ext cx="182520" cy="51840"/>
                </p14:xfrm>
              </p:contentPart>
            </mc:Choice>
            <mc:Fallback xmlns="">
              <p:pic>
                <p:nvPicPr>
                  <p:cNvPr id="200" name="Ink 199">
                    <a:extLst>
                      <a:ext uri="{FF2B5EF4-FFF2-40B4-BE49-F238E27FC236}">
                        <a16:creationId xmlns:a16="http://schemas.microsoft.com/office/drawing/2014/main" id="{99D5E517-DF04-CF3C-FCF0-6FECC7568E52}"/>
                      </a:ext>
                    </a:extLst>
                  </p:cNvPr>
                  <p:cNvPicPr/>
                  <p:nvPr/>
                </p:nvPicPr>
                <p:blipFill>
                  <a:blip r:embed="rId96"/>
                  <a:stretch>
                    <a:fillRect/>
                  </a:stretch>
                </p:blipFill>
                <p:spPr>
                  <a:xfrm>
                    <a:off x="4347052" y="5057400"/>
                    <a:ext cx="1911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3" name="Ink 72">
                    <a:extLst>
                      <a:ext uri="{FF2B5EF4-FFF2-40B4-BE49-F238E27FC236}">
                        <a16:creationId xmlns:a16="http://schemas.microsoft.com/office/drawing/2014/main" id="{2F170E21-C7E5-A15E-09C5-9DA692518AFC}"/>
                      </a:ext>
                    </a:extLst>
                  </p14:cNvPr>
                  <p14:cNvContentPartPr/>
                  <p14:nvPr/>
                </p14:nvContentPartPr>
                <p14:xfrm>
                  <a:off x="5047252" y="5025000"/>
                  <a:ext cx="222120" cy="64080"/>
                </p14:xfrm>
              </p:contentPart>
            </mc:Choice>
            <mc:Fallback xmlns="">
              <p:pic>
                <p:nvPicPr>
                  <p:cNvPr id="201" name="Ink 200">
                    <a:extLst>
                      <a:ext uri="{FF2B5EF4-FFF2-40B4-BE49-F238E27FC236}">
                        <a16:creationId xmlns:a16="http://schemas.microsoft.com/office/drawing/2014/main" id="{5B865DFC-52FB-F4BE-B701-E87F4761F02B}"/>
                      </a:ext>
                    </a:extLst>
                  </p:cNvPr>
                  <p:cNvPicPr/>
                  <p:nvPr/>
                </p:nvPicPr>
                <p:blipFill>
                  <a:blip r:embed="rId98"/>
                  <a:stretch>
                    <a:fillRect/>
                  </a:stretch>
                </p:blipFill>
                <p:spPr>
                  <a:xfrm>
                    <a:off x="5042932" y="5020680"/>
                    <a:ext cx="230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5" name="Ink 74">
                    <a:extLst>
                      <a:ext uri="{FF2B5EF4-FFF2-40B4-BE49-F238E27FC236}">
                        <a16:creationId xmlns:a16="http://schemas.microsoft.com/office/drawing/2014/main" id="{2E230724-B5BA-1428-7171-4F21A199BD61}"/>
                      </a:ext>
                    </a:extLst>
                  </p14:cNvPr>
                  <p14:cNvContentPartPr/>
                  <p14:nvPr/>
                </p14:nvContentPartPr>
                <p14:xfrm>
                  <a:off x="4354252" y="5064240"/>
                  <a:ext cx="417960" cy="421920"/>
                </p14:xfrm>
              </p:contentPart>
            </mc:Choice>
            <mc:Fallback xmlns="">
              <p:pic>
                <p:nvPicPr>
                  <p:cNvPr id="202" name="Ink 201">
                    <a:extLst>
                      <a:ext uri="{FF2B5EF4-FFF2-40B4-BE49-F238E27FC236}">
                        <a16:creationId xmlns:a16="http://schemas.microsoft.com/office/drawing/2014/main" id="{BADAEC33-7AC5-8DB0-7997-957EF04CA8C2}"/>
                      </a:ext>
                    </a:extLst>
                  </p:cNvPr>
                  <p:cNvPicPr/>
                  <p:nvPr/>
                </p:nvPicPr>
                <p:blipFill>
                  <a:blip r:embed="rId100"/>
                  <a:stretch>
                    <a:fillRect/>
                  </a:stretch>
                </p:blipFill>
                <p:spPr>
                  <a:xfrm>
                    <a:off x="4349932" y="5059920"/>
                    <a:ext cx="426600" cy="430560"/>
                  </a:xfrm>
                  <a:prstGeom prst="rect">
                    <a:avLst/>
                  </a:prstGeom>
                </p:spPr>
              </p:pic>
            </mc:Fallback>
          </mc:AlternateContent>
          <p:grpSp>
            <p:nvGrpSpPr>
              <p:cNvPr id="78" name="Group 77">
                <a:extLst>
                  <a:ext uri="{FF2B5EF4-FFF2-40B4-BE49-F238E27FC236}">
                    <a16:creationId xmlns:a16="http://schemas.microsoft.com/office/drawing/2014/main" id="{1C6209A8-07C5-9E17-F867-7E69554C88B5}"/>
                  </a:ext>
                </a:extLst>
              </p:cNvPr>
              <p:cNvGrpSpPr/>
              <p:nvPr/>
            </p:nvGrpSpPr>
            <p:grpSpPr>
              <a:xfrm>
                <a:off x="4229332" y="4788330"/>
                <a:ext cx="1157040" cy="728070"/>
                <a:chOff x="2367536" y="3789323"/>
                <a:chExt cx="1157040" cy="728070"/>
              </a:xfrm>
            </p:grpSpPr>
            <mc:AlternateContent xmlns:mc="http://schemas.openxmlformats.org/markup-compatibility/2006" xmlns:p14="http://schemas.microsoft.com/office/powerpoint/2010/main">
              <mc:Choice Requires="p14">
                <p:contentPart p14:bwMode="auto" r:id="rId101">
                  <p14:nvContentPartPr>
                    <p14:cNvPr id="82" name="Ink 81">
                      <a:extLst>
                        <a:ext uri="{FF2B5EF4-FFF2-40B4-BE49-F238E27FC236}">
                          <a16:creationId xmlns:a16="http://schemas.microsoft.com/office/drawing/2014/main" id="{840C1208-5BE4-0A28-E18C-A3C62743357D}"/>
                        </a:ext>
                      </a:extLst>
                    </p14:cNvPr>
                    <p14:cNvContentPartPr/>
                    <p14:nvPr/>
                  </p14:nvContentPartPr>
                  <p14:xfrm>
                    <a:off x="2494976" y="3889193"/>
                    <a:ext cx="421200" cy="158760"/>
                  </p14:xfrm>
                </p:contentPart>
              </mc:Choice>
              <mc:Fallback xmlns="">
                <p:pic>
                  <p:nvPicPr>
                    <p:cNvPr id="207" name="Ink 206">
                      <a:extLst>
                        <a:ext uri="{FF2B5EF4-FFF2-40B4-BE49-F238E27FC236}">
                          <a16:creationId xmlns:a16="http://schemas.microsoft.com/office/drawing/2014/main" id="{FE0EC267-F5EF-5869-B0BE-AC31299B0D05}"/>
                        </a:ext>
                      </a:extLst>
                    </p:cNvPr>
                    <p:cNvPicPr/>
                    <p:nvPr/>
                  </p:nvPicPr>
                  <p:blipFill>
                    <a:blip r:embed="rId102"/>
                    <a:stretch>
                      <a:fillRect/>
                    </a:stretch>
                  </p:blipFill>
                  <p:spPr>
                    <a:xfrm>
                      <a:off x="2490656" y="3884873"/>
                      <a:ext cx="4298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3" name="Ink 82">
                      <a:extLst>
                        <a:ext uri="{FF2B5EF4-FFF2-40B4-BE49-F238E27FC236}">
                          <a16:creationId xmlns:a16="http://schemas.microsoft.com/office/drawing/2014/main" id="{B2625542-C21A-CEBA-3C3D-482BDFCFB8DB}"/>
                        </a:ext>
                      </a:extLst>
                    </p14:cNvPr>
                    <p14:cNvContentPartPr/>
                    <p14:nvPr/>
                  </p14:nvContentPartPr>
                  <p14:xfrm>
                    <a:off x="2921576" y="3868673"/>
                    <a:ext cx="483480" cy="181080"/>
                  </p14:xfrm>
                </p:contentPart>
              </mc:Choice>
              <mc:Fallback xmlns="">
                <p:pic>
                  <p:nvPicPr>
                    <p:cNvPr id="208" name="Ink 207">
                      <a:extLst>
                        <a:ext uri="{FF2B5EF4-FFF2-40B4-BE49-F238E27FC236}">
                          <a16:creationId xmlns:a16="http://schemas.microsoft.com/office/drawing/2014/main" id="{E8E0A2F2-78E5-7469-E9C6-0EB48CCFAEE2}"/>
                        </a:ext>
                      </a:extLst>
                    </p:cNvPr>
                    <p:cNvPicPr/>
                    <p:nvPr/>
                  </p:nvPicPr>
                  <p:blipFill>
                    <a:blip r:embed="rId104"/>
                    <a:stretch>
                      <a:fillRect/>
                    </a:stretch>
                  </p:blipFill>
                  <p:spPr>
                    <a:xfrm>
                      <a:off x="2917256" y="3864353"/>
                      <a:ext cx="4921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4" name="Ink 83">
                      <a:extLst>
                        <a:ext uri="{FF2B5EF4-FFF2-40B4-BE49-F238E27FC236}">
                          <a16:creationId xmlns:a16="http://schemas.microsoft.com/office/drawing/2014/main" id="{043F13D2-75CD-013A-3138-20615BA55094}"/>
                        </a:ext>
                      </a:extLst>
                    </p14:cNvPr>
                    <p14:cNvContentPartPr/>
                    <p14:nvPr/>
                  </p14:nvContentPartPr>
                  <p14:xfrm>
                    <a:off x="3397496" y="3865433"/>
                    <a:ext cx="21960" cy="169200"/>
                  </p14:xfrm>
                </p:contentPart>
              </mc:Choice>
              <mc:Fallback xmlns="">
                <p:pic>
                  <p:nvPicPr>
                    <p:cNvPr id="209" name="Ink 208">
                      <a:extLst>
                        <a:ext uri="{FF2B5EF4-FFF2-40B4-BE49-F238E27FC236}">
                          <a16:creationId xmlns:a16="http://schemas.microsoft.com/office/drawing/2014/main" id="{B2C058A2-13FF-288F-48E3-F4F40DFB8A27}"/>
                        </a:ext>
                      </a:extLst>
                    </p:cNvPr>
                    <p:cNvPicPr/>
                    <p:nvPr/>
                  </p:nvPicPr>
                  <p:blipFill>
                    <a:blip r:embed="rId106"/>
                    <a:stretch>
                      <a:fillRect/>
                    </a:stretch>
                  </p:blipFill>
                  <p:spPr>
                    <a:xfrm>
                      <a:off x="3393176" y="3861113"/>
                      <a:ext cx="30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5" name="Ink 84">
                      <a:extLst>
                        <a:ext uri="{FF2B5EF4-FFF2-40B4-BE49-F238E27FC236}">
                          <a16:creationId xmlns:a16="http://schemas.microsoft.com/office/drawing/2014/main" id="{C9A7BF12-7B23-1751-8BE1-E2140509CFCC}"/>
                        </a:ext>
                      </a:extLst>
                    </p14:cNvPr>
                    <p14:cNvContentPartPr/>
                    <p14:nvPr/>
                  </p14:nvContentPartPr>
                  <p14:xfrm>
                    <a:off x="2689016" y="4006193"/>
                    <a:ext cx="217080" cy="59400"/>
                  </p14:xfrm>
                </p:contentPart>
              </mc:Choice>
              <mc:Fallback xmlns="">
                <p:pic>
                  <p:nvPicPr>
                    <p:cNvPr id="210" name="Ink 209">
                      <a:extLst>
                        <a:ext uri="{FF2B5EF4-FFF2-40B4-BE49-F238E27FC236}">
                          <a16:creationId xmlns:a16="http://schemas.microsoft.com/office/drawing/2014/main" id="{28AD795E-7A09-A6ED-BD38-0FA11C477BB2}"/>
                        </a:ext>
                      </a:extLst>
                    </p:cNvPr>
                    <p:cNvPicPr/>
                    <p:nvPr/>
                  </p:nvPicPr>
                  <p:blipFill>
                    <a:blip r:embed="rId108"/>
                    <a:stretch>
                      <a:fillRect/>
                    </a:stretch>
                  </p:blipFill>
                  <p:spPr>
                    <a:xfrm>
                      <a:off x="2684696" y="4001873"/>
                      <a:ext cx="2257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8" name="Ink 87">
                      <a:extLst>
                        <a:ext uri="{FF2B5EF4-FFF2-40B4-BE49-F238E27FC236}">
                          <a16:creationId xmlns:a16="http://schemas.microsoft.com/office/drawing/2014/main" id="{F9DF9727-AD0D-8B6C-EE14-F2138809275F}"/>
                        </a:ext>
                      </a:extLst>
                    </p14:cNvPr>
                    <p14:cNvContentPartPr/>
                    <p14:nvPr/>
                  </p14:nvContentPartPr>
                  <p14:xfrm>
                    <a:off x="2667416" y="4004033"/>
                    <a:ext cx="19800" cy="159480"/>
                  </p14:xfrm>
                </p:contentPart>
              </mc:Choice>
              <mc:Fallback xmlns="">
                <p:pic>
                  <p:nvPicPr>
                    <p:cNvPr id="211" name="Ink 210">
                      <a:extLst>
                        <a:ext uri="{FF2B5EF4-FFF2-40B4-BE49-F238E27FC236}">
                          <a16:creationId xmlns:a16="http://schemas.microsoft.com/office/drawing/2014/main" id="{F6ABDCF9-5203-788F-4791-8D8811AE57CD}"/>
                        </a:ext>
                      </a:extLst>
                    </p:cNvPr>
                    <p:cNvPicPr/>
                    <p:nvPr/>
                  </p:nvPicPr>
                  <p:blipFill>
                    <a:blip r:embed="rId110"/>
                    <a:stretch>
                      <a:fillRect/>
                    </a:stretch>
                  </p:blipFill>
                  <p:spPr>
                    <a:xfrm>
                      <a:off x="2663096" y="3999713"/>
                      <a:ext cx="284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0" name="Ink 89">
                      <a:extLst>
                        <a:ext uri="{FF2B5EF4-FFF2-40B4-BE49-F238E27FC236}">
                          <a16:creationId xmlns:a16="http://schemas.microsoft.com/office/drawing/2014/main" id="{DB36D35D-197A-91A6-7B61-3FD5A5DFEC74}"/>
                        </a:ext>
                      </a:extLst>
                    </p14:cNvPr>
                    <p14:cNvContentPartPr/>
                    <p14:nvPr/>
                  </p14:nvContentPartPr>
                  <p14:xfrm>
                    <a:off x="2678936" y="4115273"/>
                    <a:ext cx="251280" cy="51840"/>
                  </p14:xfrm>
                </p:contentPart>
              </mc:Choice>
              <mc:Fallback xmlns="">
                <p:pic>
                  <p:nvPicPr>
                    <p:cNvPr id="212" name="Ink 211">
                      <a:extLst>
                        <a:ext uri="{FF2B5EF4-FFF2-40B4-BE49-F238E27FC236}">
                          <a16:creationId xmlns:a16="http://schemas.microsoft.com/office/drawing/2014/main" id="{285B9C23-2F68-3173-2FE4-696E32DB130C}"/>
                        </a:ext>
                      </a:extLst>
                    </p:cNvPr>
                    <p:cNvPicPr/>
                    <p:nvPr/>
                  </p:nvPicPr>
                  <p:blipFill>
                    <a:blip r:embed="rId112"/>
                    <a:stretch>
                      <a:fillRect/>
                    </a:stretch>
                  </p:blipFill>
                  <p:spPr>
                    <a:xfrm>
                      <a:off x="2674616" y="4110953"/>
                      <a:ext cx="2599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1" name="Ink 90">
                      <a:extLst>
                        <a:ext uri="{FF2B5EF4-FFF2-40B4-BE49-F238E27FC236}">
                          <a16:creationId xmlns:a16="http://schemas.microsoft.com/office/drawing/2014/main" id="{CCF12E0B-14A4-91E0-305A-C834A3E7FD93}"/>
                        </a:ext>
                      </a:extLst>
                    </p14:cNvPr>
                    <p14:cNvContentPartPr/>
                    <p14:nvPr/>
                  </p14:nvContentPartPr>
                  <p14:xfrm>
                    <a:off x="2956136" y="4015553"/>
                    <a:ext cx="232920" cy="52560"/>
                  </p14:xfrm>
                </p:contentPart>
              </mc:Choice>
              <mc:Fallback xmlns="">
                <p:pic>
                  <p:nvPicPr>
                    <p:cNvPr id="213" name="Ink 212">
                      <a:extLst>
                        <a:ext uri="{FF2B5EF4-FFF2-40B4-BE49-F238E27FC236}">
                          <a16:creationId xmlns:a16="http://schemas.microsoft.com/office/drawing/2014/main" id="{3BDC34AD-EEBF-1A86-410C-1EC041FFB80A}"/>
                        </a:ext>
                      </a:extLst>
                    </p:cNvPr>
                    <p:cNvPicPr/>
                    <p:nvPr/>
                  </p:nvPicPr>
                  <p:blipFill>
                    <a:blip r:embed="rId114"/>
                    <a:stretch>
                      <a:fillRect/>
                    </a:stretch>
                  </p:blipFill>
                  <p:spPr>
                    <a:xfrm>
                      <a:off x="2951816" y="4011233"/>
                      <a:ext cx="241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2" name="Ink 91">
                      <a:extLst>
                        <a:ext uri="{FF2B5EF4-FFF2-40B4-BE49-F238E27FC236}">
                          <a16:creationId xmlns:a16="http://schemas.microsoft.com/office/drawing/2014/main" id="{455F1FF0-4937-A393-43E0-EC7744BEE25C}"/>
                        </a:ext>
                      </a:extLst>
                    </p14:cNvPr>
                    <p14:cNvContentPartPr/>
                    <p14:nvPr/>
                  </p14:nvContentPartPr>
                  <p14:xfrm>
                    <a:off x="3190856" y="4014833"/>
                    <a:ext cx="6120" cy="152280"/>
                  </p14:xfrm>
                </p:contentPart>
              </mc:Choice>
              <mc:Fallback xmlns="">
                <p:pic>
                  <p:nvPicPr>
                    <p:cNvPr id="214" name="Ink 213">
                      <a:extLst>
                        <a:ext uri="{FF2B5EF4-FFF2-40B4-BE49-F238E27FC236}">
                          <a16:creationId xmlns:a16="http://schemas.microsoft.com/office/drawing/2014/main" id="{E5707D5B-88F9-688F-7B01-21092F425758}"/>
                        </a:ext>
                      </a:extLst>
                    </p:cNvPr>
                    <p:cNvPicPr/>
                    <p:nvPr/>
                  </p:nvPicPr>
                  <p:blipFill>
                    <a:blip r:embed="rId116"/>
                    <a:stretch>
                      <a:fillRect/>
                    </a:stretch>
                  </p:blipFill>
                  <p:spPr>
                    <a:xfrm>
                      <a:off x="3186536" y="4010513"/>
                      <a:ext cx="14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3" name="Ink 92">
                      <a:extLst>
                        <a:ext uri="{FF2B5EF4-FFF2-40B4-BE49-F238E27FC236}">
                          <a16:creationId xmlns:a16="http://schemas.microsoft.com/office/drawing/2014/main" id="{B1E9F86A-0464-F184-83C4-B0439068D995}"/>
                        </a:ext>
                      </a:extLst>
                    </p14:cNvPr>
                    <p14:cNvContentPartPr/>
                    <p14:nvPr/>
                  </p14:nvContentPartPr>
                  <p14:xfrm>
                    <a:off x="2953616" y="4129313"/>
                    <a:ext cx="249120" cy="48600"/>
                  </p14:xfrm>
                </p:contentPart>
              </mc:Choice>
              <mc:Fallback xmlns="">
                <p:pic>
                  <p:nvPicPr>
                    <p:cNvPr id="215" name="Ink 214">
                      <a:extLst>
                        <a:ext uri="{FF2B5EF4-FFF2-40B4-BE49-F238E27FC236}">
                          <a16:creationId xmlns:a16="http://schemas.microsoft.com/office/drawing/2014/main" id="{1C19601E-A9B4-2A88-0774-9EE69F6684BF}"/>
                        </a:ext>
                      </a:extLst>
                    </p:cNvPr>
                    <p:cNvPicPr/>
                    <p:nvPr/>
                  </p:nvPicPr>
                  <p:blipFill>
                    <a:blip r:embed="rId118"/>
                    <a:stretch>
                      <a:fillRect/>
                    </a:stretch>
                  </p:blipFill>
                  <p:spPr>
                    <a:xfrm>
                      <a:off x="2949296" y="4124993"/>
                      <a:ext cx="2577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4" name="Ink 93">
                      <a:extLst>
                        <a:ext uri="{FF2B5EF4-FFF2-40B4-BE49-F238E27FC236}">
                          <a16:creationId xmlns:a16="http://schemas.microsoft.com/office/drawing/2014/main" id="{F219161F-F8DB-BE5E-3D9B-B75788E12D8E}"/>
                        </a:ext>
                      </a:extLst>
                    </p14:cNvPr>
                    <p14:cNvContentPartPr/>
                    <p14:nvPr/>
                  </p14:nvContentPartPr>
                  <p14:xfrm>
                    <a:off x="2710616" y="4069913"/>
                    <a:ext cx="124920" cy="33120"/>
                  </p14:xfrm>
                </p:contentPart>
              </mc:Choice>
              <mc:Fallback xmlns="">
                <p:pic>
                  <p:nvPicPr>
                    <p:cNvPr id="216" name="Ink 215">
                      <a:extLst>
                        <a:ext uri="{FF2B5EF4-FFF2-40B4-BE49-F238E27FC236}">
                          <a16:creationId xmlns:a16="http://schemas.microsoft.com/office/drawing/2014/main" id="{9224A66A-6010-67E2-40C8-E7210ADCEDBF}"/>
                        </a:ext>
                      </a:extLst>
                    </p:cNvPr>
                    <p:cNvPicPr/>
                    <p:nvPr/>
                  </p:nvPicPr>
                  <p:blipFill>
                    <a:blip r:embed="rId120"/>
                    <a:stretch>
                      <a:fillRect/>
                    </a:stretch>
                  </p:blipFill>
                  <p:spPr>
                    <a:xfrm>
                      <a:off x="2674616" y="4033913"/>
                      <a:ext cx="196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5" name="Ink 94">
                      <a:extLst>
                        <a:ext uri="{FF2B5EF4-FFF2-40B4-BE49-F238E27FC236}">
                          <a16:creationId xmlns:a16="http://schemas.microsoft.com/office/drawing/2014/main" id="{84666CE5-0681-4027-A1AE-7B8AE3C02600}"/>
                        </a:ext>
                      </a:extLst>
                    </p14:cNvPr>
                    <p14:cNvContentPartPr/>
                    <p14:nvPr/>
                  </p14:nvContentPartPr>
                  <p14:xfrm>
                    <a:off x="2719256" y="4108793"/>
                    <a:ext cx="88200" cy="7920"/>
                  </p14:xfrm>
                </p:contentPart>
              </mc:Choice>
              <mc:Fallback xmlns="">
                <p:pic>
                  <p:nvPicPr>
                    <p:cNvPr id="217" name="Ink 216">
                      <a:extLst>
                        <a:ext uri="{FF2B5EF4-FFF2-40B4-BE49-F238E27FC236}">
                          <a16:creationId xmlns:a16="http://schemas.microsoft.com/office/drawing/2014/main" id="{9EA2BFAA-D8BE-DD7E-71CB-9087B6E57403}"/>
                        </a:ext>
                      </a:extLst>
                    </p:cNvPr>
                    <p:cNvPicPr/>
                    <p:nvPr/>
                  </p:nvPicPr>
                  <p:blipFill>
                    <a:blip r:embed="rId122"/>
                    <a:stretch>
                      <a:fillRect/>
                    </a:stretch>
                  </p:blipFill>
                  <p:spPr>
                    <a:xfrm>
                      <a:off x="2683616" y="4073153"/>
                      <a:ext cx="159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6" name="Ink 95">
                      <a:extLst>
                        <a:ext uri="{FF2B5EF4-FFF2-40B4-BE49-F238E27FC236}">
                          <a16:creationId xmlns:a16="http://schemas.microsoft.com/office/drawing/2014/main" id="{CA234E12-49FE-E677-90A2-3304084CE5B2}"/>
                        </a:ext>
                      </a:extLst>
                    </p14:cNvPr>
                    <p14:cNvContentPartPr/>
                    <p14:nvPr/>
                  </p14:nvContentPartPr>
                  <p14:xfrm>
                    <a:off x="2934896" y="4209233"/>
                    <a:ext cx="360" cy="360"/>
                  </p14:xfrm>
                </p:contentPart>
              </mc:Choice>
              <mc:Fallback xmlns="">
                <p:pic>
                  <p:nvPicPr>
                    <p:cNvPr id="218" name="Ink 217">
                      <a:extLst>
                        <a:ext uri="{FF2B5EF4-FFF2-40B4-BE49-F238E27FC236}">
                          <a16:creationId xmlns:a16="http://schemas.microsoft.com/office/drawing/2014/main" id="{233657BD-1AE0-3D52-6F65-796ADF7AB42F}"/>
                        </a:ext>
                      </a:extLst>
                    </p:cNvPr>
                    <p:cNvPicPr/>
                    <p:nvPr/>
                  </p:nvPicPr>
                  <p:blipFill>
                    <a:blip r:embed="rId124"/>
                    <a:stretch>
                      <a:fillRect/>
                    </a:stretch>
                  </p:blipFill>
                  <p:spPr>
                    <a:xfrm>
                      <a:off x="2926256" y="420023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7" name="Ink 96">
                      <a:extLst>
                        <a:ext uri="{FF2B5EF4-FFF2-40B4-BE49-F238E27FC236}">
                          <a16:creationId xmlns:a16="http://schemas.microsoft.com/office/drawing/2014/main" id="{F144E024-7E4E-88E9-1DEB-970E33140315}"/>
                        </a:ext>
                      </a:extLst>
                    </p14:cNvPr>
                    <p14:cNvContentPartPr/>
                    <p14:nvPr/>
                  </p14:nvContentPartPr>
                  <p14:xfrm>
                    <a:off x="2934896" y="4321193"/>
                    <a:ext cx="360" cy="360"/>
                  </p14:xfrm>
                </p:contentPart>
              </mc:Choice>
              <mc:Fallback xmlns="">
                <p:pic>
                  <p:nvPicPr>
                    <p:cNvPr id="219" name="Ink 218">
                      <a:extLst>
                        <a:ext uri="{FF2B5EF4-FFF2-40B4-BE49-F238E27FC236}">
                          <a16:creationId xmlns:a16="http://schemas.microsoft.com/office/drawing/2014/main" id="{E21645EA-D2F4-154E-4D2D-A0F4E1DC574B}"/>
                        </a:ext>
                      </a:extLst>
                    </p:cNvPr>
                    <p:cNvPicPr/>
                    <p:nvPr/>
                  </p:nvPicPr>
                  <p:blipFill>
                    <a:blip r:embed="rId124"/>
                    <a:stretch>
                      <a:fillRect/>
                    </a:stretch>
                  </p:blipFill>
                  <p:spPr>
                    <a:xfrm>
                      <a:off x="2926256" y="431255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8" name="Ink 97">
                      <a:extLst>
                        <a:ext uri="{FF2B5EF4-FFF2-40B4-BE49-F238E27FC236}">
                          <a16:creationId xmlns:a16="http://schemas.microsoft.com/office/drawing/2014/main" id="{C448D17B-AF10-4F46-0A0A-963AF1A31F36}"/>
                        </a:ext>
                      </a:extLst>
                    </p14:cNvPr>
                    <p14:cNvContentPartPr/>
                    <p14:nvPr/>
                  </p14:nvContentPartPr>
                  <p14:xfrm>
                    <a:off x="2934896" y="4425233"/>
                    <a:ext cx="360" cy="360"/>
                  </p14:xfrm>
                </p:contentPart>
              </mc:Choice>
              <mc:Fallback xmlns="">
                <p:pic>
                  <p:nvPicPr>
                    <p:cNvPr id="220" name="Ink 219">
                      <a:extLst>
                        <a:ext uri="{FF2B5EF4-FFF2-40B4-BE49-F238E27FC236}">
                          <a16:creationId xmlns:a16="http://schemas.microsoft.com/office/drawing/2014/main" id="{48FADA94-4D54-9481-01EB-5CBA45BC4932}"/>
                        </a:ext>
                      </a:extLst>
                    </p:cNvPr>
                    <p:cNvPicPr/>
                    <p:nvPr/>
                  </p:nvPicPr>
                  <p:blipFill>
                    <a:blip r:embed="rId124"/>
                    <a:stretch>
                      <a:fillRect/>
                    </a:stretch>
                  </p:blipFill>
                  <p:spPr>
                    <a:xfrm>
                      <a:off x="2926256" y="441659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9" name="Ink 98">
                      <a:extLst>
                        <a:ext uri="{FF2B5EF4-FFF2-40B4-BE49-F238E27FC236}">
                          <a16:creationId xmlns:a16="http://schemas.microsoft.com/office/drawing/2014/main" id="{DD8647F3-7F4D-4A8D-858C-64B8DF1DD0F8}"/>
                        </a:ext>
                      </a:extLst>
                    </p14:cNvPr>
                    <p14:cNvContentPartPr/>
                    <p14:nvPr/>
                  </p14:nvContentPartPr>
                  <p14:xfrm>
                    <a:off x="2367536" y="3889193"/>
                    <a:ext cx="550440" cy="618840"/>
                  </p14:xfrm>
                </p:contentPart>
              </mc:Choice>
              <mc:Fallback xmlns="">
                <p:pic>
                  <p:nvPicPr>
                    <p:cNvPr id="221" name="Ink 220">
                      <a:extLst>
                        <a:ext uri="{FF2B5EF4-FFF2-40B4-BE49-F238E27FC236}">
                          <a16:creationId xmlns:a16="http://schemas.microsoft.com/office/drawing/2014/main" id="{DD107D7D-A73F-A547-04C7-23C6605AF631}"/>
                        </a:ext>
                      </a:extLst>
                    </p:cNvPr>
                    <p:cNvPicPr/>
                    <p:nvPr/>
                  </p:nvPicPr>
                  <p:blipFill>
                    <a:blip r:embed="rId128"/>
                    <a:stretch>
                      <a:fillRect/>
                    </a:stretch>
                  </p:blipFill>
                  <p:spPr>
                    <a:xfrm>
                      <a:off x="2363216" y="3884873"/>
                      <a:ext cx="55908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0" name="Ink 99">
                      <a:extLst>
                        <a:ext uri="{FF2B5EF4-FFF2-40B4-BE49-F238E27FC236}">
                          <a16:creationId xmlns:a16="http://schemas.microsoft.com/office/drawing/2014/main" id="{3F8453B3-556A-4A57-B39E-D771BDC85EE4}"/>
                        </a:ext>
                      </a:extLst>
                    </p14:cNvPr>
                    <p14:cNvContentPartPr/>
                    <p14:nvPr/>
                  </p14:nvContentPartPr>
                  <p14:xfrm>
                    <a:off x="3414776" y="3865433"/>
                    <a:ext cx="105120" cy="99360"/>
                  </p14:xfrm>
                </p:contentPart>
              </mc:Choice>
              <mc:Fallback xmlns="">
                <p:pic>
                  <p:nvPicPr>
                    <p:cNvPr id="222" name="Ink 221">
                      <a:extLst>
                        <a:ext uri="{FF2B5EF4-FFF2-40B4-BE49-F238E27FC236}">
                          <a16:creationId xmlns:a16="http://schemas.microsoft.com/office/drawing/2014/main" id="{BE2CE398-A694-2761-4CC9-EE5B55074D0C}"/>
                        </a:ext>
                      </a:extLst>
                    </p:cNvPr>
                    <p:cNvPicPr/>
                    <p:nvPr/>
                  </p:nvPicPr>
                  <p:blipFill>
                    <a:blip r:embed="rId130"/>
                    <a:stretch>
                      <a:fillRect/>
                    </a:stretch>
                  </p:blipFill>
                  <p:spPr>
                    <a:xfrm>
                      <a:off x="3410456" y="3861113"/>
                      <a:ext cx="113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1" name="Ink 100">
                      <a:extLst>
                        <a:ext uri="{FF2B5EF4-FFF2-40B4-BE49-F238E27FC236}">
                          <a16:creationId xmlns:a16="http://schemas.microsoft.com/office/drawing/2014/main" id="{6E2D5EB6-15C7-B639-CED9-B85F8B7114B3}"/>
                        </a:ext>
                      </a:extLst>
                    </p14:cNvPr>
                    <p14:cNvContentPartPr/>
                    <p14:nvPr/>
                  </p14:nvContentPartPr>
                  <p14:xfrm>
                    <a:off x="2921576" y="3961193"/>
                    <a:ext cx="603000" cy="556200"/>
                  </p14:xfrm>
                </p:contentPart>
              </mc:Choice>
              <mc:Fallback xmlns="">
                <p:pic>
                  <p:nvPicPr>
                    <p:cNvPr id="223" name="Ink 222">
                      <a:extLst>
                        <a:ext uri="{FF2B5EF4-FFF2-40B4-BE49-F238E27FC236}">
                          <a16:creationId xmlns:a16="http://schemas.microsoft.com/office/drawing/2014/main" id="{6208DCDD-9F9E-D97E-1D8A-672AFEC25577}"/>
                        </a:ext>
                      </a:extLst>
                    </p:cNvPr>
                    <p:cNvPicPr/>
                    <p:nvPr/>
                  </p:nvPicPr>
                  <p:blipFill>
                    <a:blip r:embed="rId132"/>
                    <a:stretch>
                      <a:fillRect/>
                    </a:stretch>
                  </p:blipFill>
                  <p:spPr>
                    <a:xfrm>
                      <a:off x="2917256" y="3956873"/>
                      <a:ext cx="61164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2" name="Ink 101">
                      <a:extLst>
                        <a:ext uri="{FF2B5EF4-FFF2-40B4-BE49-F238E27FC236}">
                          <a16:creationId xmlns:a16="http://schemas.microsoft.com/office/drawing/2014/main" id="{50E28DCA-0FA4-E5E6-4721-B8C83DF6ED56}"/>
                        </a:ext>
                      </a:extLst>
                    </p14:cNvPr>
                    <p14:cNvContentPartPr/>
                    <p14:nvPr/>
                  </p14:nvContentPartPr>
                  <p14:xfrm>
                    <a:off x="2918336" y="4033193"/>
                    <a:ext cx="488880" cy="469440"/>
                  </p14:xfrm>
                </p:contentPart>
              </mc:Choice>
              <mc:Fallback xmlns="">
                <p:pic>
                  <p:nvPicPr>
                    <p:cNvPr id="224" name="Ink 223">
                      <a:extLst>
                        <a:ext uri="{FF2B5EF4-FFF2-40B4-BE49-F238E27FC236}">
                          <a16:creationId xmlns:a16="http://schemas.microsoft.com/office/drawing/2014/main" id="{278BE696-A1F8-F618-52DC-6D7446E4AB35}"/>
                        </a:ext>
                      </a:extLst>
                    </p:cNvPr>
                    <p:cNvPicPr/>
                    <p:nvPr/>
                  </p:nvPicPr>
                  <p:blipFill>
                    <a:blip r:embed="rId134"/>
                    <a:stretch>
                      <a:fillRect/>
                    </a:stretch>
                  </p:blipFill>
                  <p:spPr>
                    <a:xfrm>
                      <a:off x="2914016" y="4028873"/>
                      <a:ext cx="49752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93451269-1225-F1F4-F5E2-045D2E78332A}"/>
                        </a:ext>
                      </a:extLst>
                    </p14:cNvPr>
                    <p14:cNvContentPartPr/>
                    <p14:nvPr/>
                  </p14:nvContentPartPr>
                  <p14:xfrm>
                    <a:off x="2911136" y="4486433"/>
                    <a:ext cx="11880" cy="18000"/>
                  </p14:xfrm>
                </p:contentPart>
              </mc:Choice>
              <mc:Fallback xmlns="">
                <p:pic>
                  <p:nvPicPr>
                    <p:cNvPr id="225" name="Ink 224">
                      <a:extLst>
                        <a:ext uri="{FF2B5EF4-FFF2-40B4-BE49-F238E27FC236}">
                          <a16:creationId xmlns:a16="http://schemas.microsoft.com/office/drawing/2014/main" id="{EEB59710-90AB-7A42-E85C-B12F5D9A8FFD}"/>
                        </a:ext>
                      </a:extLst>
                    </p:cNvPr>
                    <p:cNvPicPr/>
                    <p:nvPr/>
                  </p:nvPicPr>
                  <p:blipFill>
                    <a:blip r:embed="rId136"/>
                    <a:stretch>
                      <a:fillRect/>
                    </a:stretch>
                  </p:blipFill>
                  <p:spPr>
                    <a:xfrm>
                      <a:off x="2906816" y="4482113"/>
                      <a:ext cx="20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4" name="Ink 103">
                      <a:extLst>
                        <a:ext uri="{FF2B5EF4-FFF2-40B4-BE49-F238E27FC236}">
                          <a16:creationId xmlns:a16="http://schemas.microsoft.com/office/drawing/2014/main" id="{A2810940-D029-1B1A-BC73-BFDC965B57CB}"/>
                        </a:ext>
                      </a:extLst>
                    </p14:cNvPr>
                    <p14:cNvContentPartPr/>
                    <p14:nvPr/>
                  </p14:nvContentPartPr>
                  <p14:xfrm>
                    <a:off x="2874956" y="3789323"/>
                    <a:ext cx="127440" cy="45719"/>
                  </p14:xfrm>
                </p:contentPart>
              </mc:Choice>
              <mc:Fallback xmlns="">
                <p:pic>
                  <p:nvPicPr>
                    <p:cNvPr id="104" name="Ink 103">
                      <a:extLst>
                        <a:ext uri="{FF2B5EF4-FFF2-40B4-BE49-F238E27FC236}">
                          <a16:creationId xmlns:a16="http://schemas.microsoft.com/office/drawing/2014/main" id="{A2810940-D029-1B1A-BC73-BFDC965B57CB}"/>
                        </a:ext>
                      </a:extLst>
                    </p:cNvPr>
                    <p:cNvPicPr/>
                    <p:nvPr/>
                  </p:nvPicPr>
                  <p:blipFill>
                    <a:blip r:embed="rId138"/>
                    <a:stretch>
                      <a:fillRect/>
                    </a:stretch>
                  </p:blipFill>
                  <p:spPr>
                    <a:xfrm>
                      <a:off x="2870636" y="3785037"/>
                      <a:ext cx="136080" cy="5429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9">
                <p14:nvContentPartPr>
                  <p14:cNvPr id="79" name="Ink 78">
                    <a:extLst>
                      <a:ext uri="{FF2B5EF4-FFF2-40B4-BE49-F238E27FC236}">
                        <a16:creationId xmlns:a16="http://schemas.microsoft.com/office/drawing/2014/main" id="{D5D74B5D-78FC-875D-5890-D810A13B6402}"/>
                      </a:ext>
                    </a:extLst>
                  </p14:cNvPr>
                  <p14:cNvContentPartPr/>
                  <p14:nvPr/>
                </p14:nvContentPartPr>
                <p14:xfrm>
                  <a:off x="4384919" y="4887961"/>
                  <a:ext cx="807840" cy="48600"/>
                </p14:xfrm>
              </p:contentPart>
            </mc:Choice>
            <mc:Fallback xmlns="">
              <p:pic>
                <p:nvPicPr>
                  <p:cNvPr id="227" name="Ink 226">
                    <a:extLst>
                      <a:ext uri="{FF2B5EF4-FFF2-40B4-BE49-F238E27FC236}">
                        <a16:creationId xmlns:a16="http://schemas.microsoft.com/office/drawing/2014/main" id="{220C9460-FCF3-8731-D6C9-C7A6961ACB4D}"/>
                      </a:ext>
                    </a:extLst>
                  </p:cNvPr>
                  <p:cNvPicPr/>
                  <p:nvPr/>
                </p:nvPicPr>
                <p:blipFill>
                  <a:blip r:embed="rId140"/>
                  <a:stretch>
                    <a:fillRect/>
                  </a:stretch>
                </p:blipFill>
                <p:spPr>
                  <a:xfrm>
                    <a:off x="4378799" y="4881841"/>
                    <a:ext cx="820080" cy="60840"/>
                  </a:xfrm>
                  <a:prstGeom prst="rect">
                    <a:avLst/>
                  </a:prstGeom>
                </p:spPr>
              </p:pic>
            </mc:Fallback>
          </mc:AlternateContent>
        </p:grpSp>
        <p:grpSp>
          <p:nvGrpSpPr>
            <p:cNvPr id="124" name="Group 123">
              <a:extLst>
                <a:ext uri="{FF2B5EF4-FFF2-40B4-BE49-F238E27FC236}">
                  <a16:creationId xmlns:a16="http://schemas.microsoft.com/office/drawing/2014/main" id="{79DD1090-01A1-AB36-0A53-68B5E2D24AAD}"/>
                </a:ext>
              </a:extLst>
            </p:cNvPr>
            <p:cNvGrpSpPr/>
            <p:nvPr/>
          </p:nvGrpSpPr>
          <p:grpSpPr>
            <a:xfrm>
              <a:off x="9546786" y="769459"/>
              <a:ext cx="334703" cy="109516"/>
              <a:chOff x="9588404" y="786817"/>
              <a:chExt cx="251467" cy="74801"/>
            </a:xfrm>
          </p:grpSpPr>
          <mc:AlternateContent xmlns:mc="http://schemas.openxmlformats.org/markup-compatibility/2006" xmlns:p14="http://schemas.microsoft.com/office/powerpoint/2010/main">
            <mc:Choice Requires="p14">
              <p:contentPart p14:bwMode="auto" r:id="rId141">
                <p14:nvContentPartPr>
                  <p14:cNvPr id="105" name="Ink 104">
                    <a:extLst>
                      <a:ext uri="{FF2B5EF4-FFF2-40B4-BE49-F238E27FC236}">
                        <a16:creationId xmlns:a16="http://schemas.microsoft.com/office/drawing/2014/main" id="{6455E126-207E-B320-D31F-9ADA9F10E704}"/>
                      </a:ext>
                    </a:extLst>
                  </p14:cNvPr>
                  <p14:cNvContentPartPr/>
                  <p14:nvPr/>
                </p14:nvContentPartPr>
                <p14:xfrm>
                  <a:off x="9588404" y="786817"/>
                  <a:ext cx="82080" cy="74520"/>
                </p14:xfrm>
              </p:contentPart>
            </mc:Choice>
            <mc:Fallback xmlns="">
              <p:pic>
                <p:nvPicPr>
                  <p:cNvPr id="105" name="Ink 104">
                    <a:extLst>
                      <a:ext uri="{FF2B5EF4-FFF2-40B4-BE49-F238E27FC236}">
                        <a16:creationId xmlns:a16="http://schemas.microsoft.com/office/drawing/2014/main" id="{6455E126-207E-B320-D31F-9ADA9F10E704}"/>
                      </a:ext>
                    </a:extLst>
                  </p:cNvPr>
                  <p:cNvPicPr/>
                  <p:nvPr/>
                </p:nvPicPr>
                <p:blipFill>
                  <a:blip r:embed="rId142"/>
                  <a:stretch>
                    <a:fillRect/>
                  </a:stretch>
                </p:blipFill>
                <p:spPr>
                  <a:xfrm>
                    <a:off x="9585153" y="783866"/>
                    <a:ext cx="88581" cy="80423"/>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7" name="Ink 106">
                    <a:extLst>
                      <a:ext uri="{FF2B5EF4-FFF2-40B4-BE49-F238E27FC236}">
                        <a16:creationId xmlns:a16="http://schemas.microsoft.com/office/drawing/2014/main" id="{A97F5DD0-5F43-D766-7C34-4CFED1164473}"/>
                      </a:ext>
                    </a:extLst>
                  </p14:cNvPr>
                  <p14:cNvContentPartPr/>
                  <p14:nvPr/>
                </p14:nvContentPartPr>
                <p14:xfrm>
                  <a:off x="9757791" y="787098"/>
                  <a:ext cx="82080" cy="74520"/>
                </p14:xfrm>
              </p:contentPart>
            </mc:Choice>
            <mc:Fallback xmlns="">
              <p:pic>
                <p:nvPicPr>
                  <p:cNvPr id="107" name="Ink 106">
                    <a:extLst>
                      <a:ext uri="{FF2B5EF4-FFF2-40B4-BE49-F238E27FC236}">
                        <a16:creationId xmlns:a16="http://schemas.microsoft.com/office/drawing/2014/main" id="{A97F5DD0-5F43-D766-7C34-4CFED1164473}"/>
                      </a:ext>
                    </a:extLst>
                  </p:cNvPr>
                  <p:cNvPicPr/>
                  <p:nvPr/>
                </p:nvPicPr>
                <p:blipFill>
                  <a:blip r:embed="rId142"/>
                  <a:stretch>
                    <a:fillRect/>
                  </a:stretch>
                </p:blipFill>
                <p:spPr>
                  <a:xfrm>
                    <a:off x="9754540" y="784147"/>
                    <a:ext cx="88581" cy="80423"/>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9" name="Ink 118">
                    <a:extLst>
                      <a:ext uri="{FF2B5EF4-FFF2-40B4-BE49-F238E27FC236}">
                        <a16:creationId xmlns:a16="http://schemas.microsoft.com/office/drawing/2014/main" id="{DC93B89F-578C-5A99-382F-FB8A1743330E}"/>
                      </a:ext>
                    </a:extLst>
                  </p14:cNvPr>
                  <p14:cNvContentPartPr/>
                  <p14:nvPr/>
                </p14:nvContentPartPr>
                <p14:xfrm>
                  <a:off x="9672212" y="822701"/>
                  <a:ext cx="82440" cy="2160"/>
                </p14:xfrm>
              </p:contentPart>
            </mc:Choice>
            <mc:Fallback xmlns="">
              <p:pic>
                <p:nvPicPr>
                  <p:cNvPr id="119" name="Ink 118">
                    <a:extLst>
                      <a:ext uri="{FF2B5EF4-FFF2-40B4-BE49-F238E27FC236}">
                        <a16:creationId xmlns:a16="http://schemas.microsoft.com/office/drawing/2014/main" id="{DC93B89F-578C-5A99-382F-FB8A1743330E}"/>
                      </a:ext>
                    </a:extLst>
                  </p:cNvPr>
                  <p:cNvPicPr/>
                  <p:nvPr/>
                </p:nvPicPr>
                <p:blipFill>
                  <a:blip r:embed="rId145"/>
                  <a:stretch>
                    <a:fillRect/>
                  </a:stretch>
                </p:blipFill>
                <p:spPr>
                  <a:xfrm>
                    <a:off x="9668968" y="819821"/>
                    <a:ext cx="88927" cy="79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2" name="Ink 121">
                    <a:extLst>
                      <a:ext uri="{FF2B5EF4-FFF2-40B4-BE49-F238E27FC236}">
                        <a16:creationId xmlns:a16="http://schemas.microsoft.com/office/drawing/2014/main" id="{8846C0D5-2273-79CE-D612-19E6FCFF0945}"/>
                      </a:ext>
                    </a:extLst>
                  </p14:cNvPr>
                  <p14:cNvContentPartPr/>
                  <p14:nvPr/>
                </p14:nvContentPartPr>
                <p14:xfrm>
                  <a:off x="9628652" y="822701"/>
                  <a:ext cx="360" cy="9360"/>
                </p14:xfrm>
              </p:contentPart>
            </mc:Choice>
            <mc:Fallback xmlns="">
              <p:pic>
                <p:nvPicPr>
                  <p:cNvPr id="122" name="Ink 121">
                    <a:extLst>
                      <a:ext uri="{FF2B5EF4-FFF2-40B4-BE49-F238E27FC236}">
                        <a16:creationId xmlns:a16="http://schemas.microsoft.com/office/drawing/2014/main" id="{8846C0D5-2273-79CE-D612-19E6FCFF0945}"/>
                      </a:ext>
                    </a:extLst>
                  </p:cNvPr>
                  <p:cNvPicPr/>
                  <p:nvPr/>
                </p:nvPicPr>
                <p:blipFill>
                  <a:blip r:embed="rId147"/>
                  <a:stretch>
                    <a:fillRect/>
                  </a:stretch>
                </p:blipFill>
                <p:spPr>
                  <a:xfrm>
                    <a:off x="9622532" y="818514"/>
                    <a:ext cx="12600" cy="17735"/>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3" name="Ink 122">
                    <a:extLst>
                      <a:ext uri="{FF2B5EF4-FFF2-40B4-BE49-F238E27FC236}">
                        <a16:creationId xmlns:a16="http://schemas.microsoft.com/office/drawing/2014/main" id="{FFAC1595-B79A-EAEF-ED96-6E44D4F22A93}"/>
                      </a:ext>
                    </a:extLst>
                  </p14:cNvPr>
                  <p14:cNvContentPartPr/>
                  <p14:nvPr/>
                </p14:nvContentPartPr>
                <p14:xfrm>
                  <a:off x="9798831" y="823941"/>
                  <a:ext cx="360" cy="9360"/>
                </p14:xfrm>
              </p:contentPart>
            </mc:Choice>
            <mc:Fallback xmlns="">
              <p:pic>
                <p:nvPicPr>
                  <p:cNvPr id="123" name="Ink 122">
                    <a:extLst>
                      <a:ext uri="{FF2B5EF4-FFF2-40B4-BE49-F238E27FC236}">
                        <a16:creationId xmlns:a16="http://schemas.microsoft.com/office/drawing/2014/main" id="{FFAC1595-B79A-EAEF-ED96-6E44D4F22A93}"/>
                      </a:ext>
                    </a:extLst>
                  </p:cNvPr>
                  <p:cNvPicPr/>
                  <p:nvPr/>
                </p:nvPicPr>
                <p:blipFill>
                  <a:blip r:embed="rId147"/>
                  <a:stretch>
                    <a:fillRect/>
                  </a:stretch>
                </p:blipFill>
                <p:spPr>
                  <a:xfrm>
                    <a:off x="9792711" y="819754"/>
                    <a:ext cx="12600" cy="1773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9">
              <p14:nvContentPartPr>
                <p14:cNvPr id="127" name="Ink 126">
                  <a:extLst>
                    <a:ext uri="{FF2B5EF4-FFF2-40B4-BE49-F238E27FC236}">
                      <a16:creationId xmlns:a16="http://schemas.microsoft.com/office/drawing/2014/main" id="{F8019CCD-33B6-885E-85D7-58F933C662AC}"/>
                    </a:ext>
                  </a:extLst>
                </p14:cNvPr>
                <p14:cNvContentPartPr/>
                <p14:nvPr/>
              </p14:nvContentPartPr>
              <p14:xfrm>
                <a:off x="9834455" y="747796"/>
                <a:ext cx="78480" cy="44640"/>
              </p14:xfrm>
            </p:contentPart>
          </mc:Choice>
          <mc:Fallback xmlns="">
            <p:pic>
              <p:nvPicPr>
                <p:cNvPr id="127" name="Ink 126">
                  <a:extLst>
                    <a:ext uri="{FF2B5EF4-FFF2-40B4-BE49-F238E27FC236}">
                      <a16:creationId xmlns:a16="http://schemas.microsoft.com/office/drawing/2014/main" id="{F8019CCD-33B6-885E-85D7-58F933C662AC}"/>
                    </a:ext>
                  </a:extLst>
                </p:cNvPr>
                <p:cNvPicPr/>
                <p:nvPr/>
              </p:nvPicPr>
              <p:blipFill>
                <a:blip r:embed="rId150"/>
                <a:stretch>
                  <a:fillRect/>
                </a:stretch>
              </p:blipFill>
              <p:spPr>
                <a:xfrm>
                  <a:off x="9828335" y="741676"/>
                  <a:ext cx="907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8" name="Ink 127">
                  <a:extLst>
                    <a:ext uri="{FF2B5EF4-FFF2-40B4-BE49-F238E27FC236}">
                      <a16:creationId xmlns:a16="http://schemas.microsoft.com/office/drawing/2014/main" id="{B7E57B6F-CB6C-6FC8-D930-5A1DFD84B2E3}"/>
                    </a:ext>
                  </a:extLst>
                </p14:cNvPr>
                <p14:cNvContentPartPr/>
                <p14:nvPr/>
              </p14:nvContentPartPr>
              <p14:xfrm flipH="1">
                <a:off x="9514949" y="750568"/>
                <a:ext cx="78480" cy="44640"/>
              </p14:xfrm>
            </p:contentPart>
          </mc:Choice>
          <mc:Fallback xmlns="">
            <p:pic>
              <p:nvPicPr>
                <p:cNvPr id="128" name="Ink 127">
                  <a:extLst>
                    <a:ext uri="{FF2B5EF4-FFF2-40B4-BE49-F238E27FC236}">
                      <a16:creationId xmlns:a16="http://schemas.microsoft.com/office/drawing/2014/main" id="{B7E57B6F-CB6C-6FC8-D930-5A1DFD84B2E3}"/>
                    </a:ext>
                  </a:extLst>
                </p:cNvPr>
                <p:cNvPicPr/>
                <p:nvPr/>
              </p:nvPicPr>
              <p:blipFill>
                <a:blip r:embed="rId152"/>
                <a:stretch>
                  <a:fillRect/>
                </a:stretch>
              </p:blipFill>
              <p:spPr>
                <a:xfrm flipH="1">
                  <a:off x="9508829" y="744448"/>
                  <a:ext cx="90720" cy="56880"/>
                </a:xfrm>
                <a:prstGeom prst="rect">
                  <a:avLst/>
                </a:prstGeom>
              </p:spPr>
            </p:pic>
          </mc:Fallback>
        </mc:AlternateContent>
      </p:grpSp>
    </p:spTree>
    <p:extLst>
      <p:ext uri="{BB962C8B-B14F-4D97-AF65-F5344CB8AC3E}">
        <p14:creationId xmlns:p14="http://schemas.microsoft.com/office/powerpoint/2010/main" val="205732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8126-2B60-EB5A-A553-3ED0FB16B893}"/>
              </a:ext>
            </a:extLst>
          </p:cNvPr>
          <p:cNvSpPr>
            <a:spLocks noGrp="1"/>
          </p:cNvSpPr>
          <p:nvPr>
            <p:ph type="title"/>
          </p:nvPr>
        </p:nvSpPr>
        <p:spPr>
          <a:xfrm>
            <a:off x="1" y="240266"/>
            <a:ext cx="1828800" cy="543977"/>
          </a:xfrm>
        </p:spPr>
        <p:txBody>
          <a:bodyPr/>
          <a:lstStyle/>
          <a:p>
            <a:r>
              <a:rPr lang="en-US" dirty="0"/>
              <a:t>Syntax</a:t>
            </a:r>
          </a:p>
        </p:txBody>
      </p:sp>
      <p:sp>
        <p:nvSpPr>
          <p:cNvPr id="3" name="Date Placeholder 2">
            <a:extLst>
              <a:ext uri="{FF2B5EF4-FFF2-40B4-BE49-F238E27FC236}">
                <a16:creationId xmlns:a16="http://schemas.microsoft.com/office/drawing/2014/main" id="{17A5338A-CB54-D4C5-520F-C37A4C0836B7}"/>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72E6DB9C-D317-91F9-5771-04B09F8217CC}"/>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108AFD57-9CF3-1130-3A3B-DCA45F3EC18B}"/>
              </a:ext>
            </a:extLst>
          </p:cNvPr>
          <p:cNvSpPr>
            <a:spLocks noGrp="1"/>
          </p:cNvSpPr>
          <p:nvPr>
            <p:ph type="sldNum" sz="quarter" idx="12"/>
          </p:nvPr>
        </p:nvSpPr>
        <p:spPr/>
        <p:txBody>
          <a:bodyPr/>
          <a:lstStyle/>
          <a:p>
            <a:fld id="{E88E0139-626D-A346-B691-BDD0C5A55F29}" type="slidenum">
              <a:rPr lang="en-US" smtClean="0"/>
              <a:pPr/>
              <a:t>16</a:t>
            </a:fld>
            <a:endParaRPr lang="en-US" dirty="0"/>
          </a:p>
        </p:txBody>
      </p:sp>
      <p:grpSp>
        <p:nvGrpSpPr>
          <p:cNvPr id="6" name="Group 5">
            <a:extLst>
              <a:ext uri="{FF2B5EF4-FFF2-40B4-BE49-F238E27FC236}">
                <a16:creationId xmlns:a16="http://schemas.microsoft.com/office/drawing/2014/main" id="{2D90B788-C4E4-AA2D-7518-B991A52AC589}"/>
              </a:ext>
            </a:extLst>
          </p:cNvPr>
          <p:cNvGrpSpPr/>
          <p:nvPr/>
        </p:nvGrpSpPr>
        <p:grpSpPr>
          <a:xfrm>
            <a:off x="5380532" y="2390356"/>
            <a:ext cx="666108" cy="1501618"/>
            <a:chOff x="5119966" y="1092421"/>
            <a:chExt cx="1066680" cy="2404626"/>
          </a:xfrm>
        </p:grpSpPr>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B5D5905E-F7E9-E835-4648-03BE039F4676}"/>
                    </a:ext>
                  </a:extLst>
                </p14:cNvPr>
                <p14:cNvContentPartPr/>
                <p14:nvPr/>
              </p14:nvContentPartPr>
              <p14:xfrm>
                <a:off x="5163477" y="2505247"/>
                <a:ext cx="224641" cy="991800"/>
              </p14:xfrm>
            </p:contentPart>
          </mc:Choice>
          <mc:Fallback xmlns="">
            <p:pic>
              <p:nvPicPr>
                <p:cNvPr id="8" name="Ink 7">
                  <a:extLst>
                    <a:ext uri="{FF2B5EF4-FFF2-40B4-BE49-F238E27FC236}">
                      <a16:creationId xmlns:a16="http://schemas.microsoft.com/office/drawing/2014/main" id="{B5D5905E-F7E9-E835-4648-03BE039F4676}"/>
                    </a:ext>
                  </a:extLst>
                </p:cNvPr>
                <p:cNvPicPr/>
                <p:nvPr/>
              </p:nvPicPr>
              <p:blipFill>
                <a:blip r:embed="rId4"/>
                <a:stretch>
                  <a:fillRect/>
                </a:stretch>
              </p:blipFill>
              <p:spPr>
                <a:xfrm>
                  <a:off x="5153660" y="2495444"/>
                  <a:ext cx="244275" cy="1011405"/>
                </a:xfrm>
                <a:prstGeom prst="rect">
                  <a:avLst/>
                </a:prstGeom>
              </p:spPr>
            </p:pic>
          </mc:Fallback>
        </mc:AlternateContent>
        <p:grpSp>
          <p:nvGrpSpPr>
            <p:cNvPr id="9" name="Group 8">
              <a:extLst>
                <a:ext uri="{FF2B5EF4-FFF2-40B4-BE49-F238E27FC236}">
                  <a16:creationId xmlns:a16="http://schemas.microsoft.com/office/drawing/2014/main" id="{9070D9D8-8570-7507-76AF-AD36C0C97EB4}"/>
                </a:ext>
              </a:extLst>
            </p:cNvPr>
            <p:cNvGrpSpPr/>
            <p:nvPr/>
          </p:nvGrpSpPr>
          <p:grpSpPr>
            <a:xfrm>
              <a:off x="5119966" y="1092421"/>
              <a:ext cx="1066680" cy="2362214"/>
              <a:chOff x="5119966" y="1092421"/>
              <a:chExt cx="1066680" cy="2362214"/>
            </a:xfrm>
          </p:grpSpPr>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C0DA16F1-9B2A-8C4F-4110-788E306491B4}"/>
                      </a:ext>
                    </a:extLst>
                  </p14:cNvPr>
                  <p14:cNvContentPartPr/>
                  <p14:nvPr/>
                </p14:nvContentPartPr>
                <p14:xfrm>
                  <a:off x="5119966" y="1092421"/>
                  <a:ext cx="534960" cy="642960"/>
                </p14:xfrm>
              </p:contentPart>
            </mc:Choice>
            <mc:Fallback xmlns="">
              <p:pic>
                <p:nvPicPr>
                  <p:cNvPr id="10" name="Ink 9">
                    <a:extLst>
                      <a:ext uri="{FF2B5EF4-FFF2-40B4-BE49-F238E27FC236}">
                        <a16:creationId xmlns:a16="http://schemas.microsoft.com/office/drawing/2014/main" id="{C0DA16F1-9B2A-8C4F-4110-788E306491B4}"/>
                      </a:ext>
                    </a:extLst>
                  </p:cNvPr>
                  <p:cNvPicPr/>
                  <p:nvPr/>
                </p:nvPicPr>
                <p:blipFill>
                  <a:blip r:embed="rId6"/>
                  <a:stretch>
                    <a:fillRect/>
                  </a:stretch>
                </p:blipFill>
                <p:spPr>
                  <a:xfrm>
                    <a:off x="5110166" y="1082618"/>
                    <a:ext cx="554560" cy="6625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0F6FDDF6-407C-8FB4-19F6-69DAC1F326E1}"/>
                      </a:ext>
                    </a:extLst>
                  </p14:cNvPr>
                  <p14:cNvContentPartPr/>
                  <p14:nvPr/>
                </p14:nvContentPartPr>
                <p14:xfrm>
                  <a:off x="5419126" y="1099621"/>
                  <a:ext cx="70560" cy="360"/>
                </p14:xfrm>
              </p:contentPart>
            </mc:Choice>
            <mc:Fallback xmlns="">
              <p:pic>
                <p:nvPicPr>
                  <p:cNvPr id="11" name="Ink 10">
                    <a:extLst>
                      <a:ext uri="{FF2B5EF4-FFF2-40B4-BE49-F238E27FC236}">
                        <a16:creationId xmlns:a16="http://schemas.microsoft.com/office/drawing/2014/main" id="{0F6FDDF6-407C-8FB4-19F6-69DAC1F326E1}"/>
                      </a:ext>
                    </a:extLst>
                  </p:cNvPr>
                  <p:cNvPicPr/>
                  <p:nvPr/>
                </p:nvPicPr>
                <p:blipFill>
                  <a:blip r:embed="rId8"/>
                  <a:stretch>
                    <a:fillRect/>
                  </a:stretch>
                </p:blipFill>
                <p:spPr>
                  <a:xfrm>
                    <a:off x="5409374" y="1093501"/>
                    <a:ext cx="90064"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078A7689-048D-4B77-B0CF-6B1C07D9A481}"/>
                      </a:ext>
                    </a:extLst>
                  </p14:cNvPr>
                  <p14:cNvContentPartPr/>
                  <p14:nvPr/>
                </p14:nvContentPartPr>
                <p14:xfrm>
                  <a:off x="5385286" y="1755541"/>
                  <a:ext cx="11880" cy="733680"/>
                </p14:xfrm>
              </p:contentPart>
            </mc:Choice>
            <mc:Fallback xmlns="">
              <p:pic>
                <p:nvPicPr>
                  <p:cNvPr id="12" name="Ink 11">
                    <a:extLst>
                      <a:ext uri="{FF2B5EF4-FFF2-40B4-BE49-F238E27FC236}">
                        <a16:creationId xmlns:a16="http://schemas.microsoft.com/office/drawing/2014/main" id="{078A7689-048D-4B77-B0CF-6B1C07D9A481}"/>
                      </a:ext>
                    </a:extLst>
                  </p:cNvPr>
                  <p:cNvPicPr/>
                  <p:nvPr/>
                </p:nvPicPr>
                <p:blipFill>
                  <a:blip r:embed="rId10"/>
                  <a:stretch>
                    <a:fillRect/>
                  </a:stretch>
                </p:blipFill>
                <p:spPr>
                  <a:xfrm>
                    <a:off x="5376106" y="1745743"/>
                    <a:ext cx="30240" cy="75327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7809597C-041C-AC2C-6291-DEB995FA21CA}"/>
                      </a:ext>
                    </a:extLst>
                  </p14:cNvPr>
                  <p14:cNvContentPartPr/>
                  <p14:nvPr/>
                </p14:nvContentPartPr>
                <p14:xfrm>
                  <a:off x="5406576" y="2513955"/>
                  <a:ext cx="208800" cy="940680"/>
                </p14:xfrm>
              </p:contentPart>
            </mc:Choice>
            <mc:Fallback xmlns="">
              <p:pic>
                <p:nvPicPr>
                  <p:cNvPr id="13" name="Ink 12">
                    <a:extLst>
                      <a:ext uri="{FF2B5EF4-FFF2-40B4-BE49-F238E27FC236}">
                        <a16:creationId xmlns:a16="http://schemas.microsoft.com/office/drawing/2014/main" id="{7809597C-041C-AC2C-6291-DEB995FA21CA}"/>
                      </a:ext>
                    </a:extLst>
                  </p:cNvPr>
                  <p:cNvPicPr/>
                  <p:nvPr/>
                </p:nvPicPr>
                <p:blipFill>
                  <a:blip r:embed="rId12"/>
                  <a:stretch>
                    <a:fillRect/>
                  </a:stretch>
                </p:blipFill>
                <p:spPr>
                  <a:xfrm>
                    <a:off x="5396797" y="2504156"/>
                    <a:ext cx="228357" cy="96027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31B819B0-3486-2576-846F-11C0A85A5C70}"/>
                      </a:ext>
                    </a:extLst>
                  </p14:cNvPr>
                  <p14:cNvContentPartPr/>
                  <p14:nvPr/>
                </p14:nvContentPartPr>
                <p14:xfrm>
                  <a:off x="5396746" y="1755991"/>
                  <a:ext cx="216720" cy="334440"/>
                </p14:xfrm>
              </p:contentPart>
            </mc:Choice>
            <mc:Fallback xmlns="">
              <p:pic>
                <p:nvPicPr>
                  <p:cNvPr id="14" name="Ink 13">
                    <a:extLst>
                      <a:ext uri="{FF2B5EF4-FFF2-40B4-BE49-F238E27FC236}">
                        <a16:creationId xmlns:a16="http://schemas.microsoft.com/office/drawing/2014/main" id="{31B819B0-3486-2576-846F-11C0A85A5C70}"/>
                      </a:ext>
                    </a:extLst>
                  </p:cNvPr>
                  <p:cNvPicPr/>
                  <p:nvPr/>
                </p:nvPicPr>
                <p:blipFill>
                  <a:blip r:embed="rId14"/>
                  <a:stretch>
                    <a:fillRect/>
                  </a:stretch>
                </p:blipFill>
                <p:spPr>
                  <a:xfrm>
                    <a:off x="5386947" y="1746205"/>
                    <a:ext cx="236317" cy="35401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0B0F7843-BC14-F24C-9820-1FBED0D151B3}"/>
                      </a:ext>
                    </a:extLst>
                  </p14:cNvPr>
                  <p14:cNvContentPartPr/>
                  <p14:nvPr/>
                </p14:nvContentPartPr>
                <p14:xfrm>
                  <a:off x="5626666" y="1986301"/>
                  <a:ext cx="331560" cy="117720"/>
                </p14:xfrm>
              </p:contentPart>
            </mc:Choice>
            <mc:Fallback xmlns="">
              <p:pic>
                <p:nvPicPr>
                  <p:cNvPr id="15" name="Ink 14">
                    <a:extLst>
                      <a:ext uri="{FF2B5EF4-FFF2-40B4-BE49-F238E27FC236}">
                        <a16:creationId xmlns:a16="http://schemas.microsoft.com/office/drawing/2014/main" id="{0B0F7843-BC14-F24C-9820-1FBED0D151B3}"/>
                      </a:ext>
                    </a:extLst>
                  </p:cNvPr>
                  <p:cNvPicPr/>
                  <p:nvPr/>
                </p:nvPicPr>
                <p:blipFill>
                  <a:blip r:embed="rId16"/>
                  <a:stretch>
                    <a:fillRect/>
                  </a:stretch>
                </p:blipFill>
                <p:spPr>
                  <a:xfrm>
                    <a:off x="5616880" y="1976491"/>
                    <a:ext cx="351131" cy="1373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35C02760-24BE-E209-AC72-D4CDAE97BCAC}"/>
                      </a:ext>
                    </a:extLst>
                  </p14:cNvPr>
                  <p14:cNvContentPartPr/>
                  <p14:nvPr/>
                </p14:nvContentPartPr>
                <p14:xfrm>
                  <a:off x="5963986" y="1786501"/>
                  <a:ext cx="195120" cy="223920"/>
                </p14:xfrm>
              </p:contentPart>
            </mc:Choice>
            <mc:Fallback xmlns="">
              <p:pic>
                <p:nvPicPr>
                  <p:cNvPr id="16" name="Ink 15">
                    <a:extLst>
                      <a:ext uri="{FF2B5EF4-FFF2-40B4-BE49-F238E27FC236}">
                        <a16:creationId xmlns:a16="http://schemas.microsoft.com/office/drawing/2014/main" id="{35C02760-24BE-E209-AC72-D4CDAE97BCAC}"/>
                      </a:ext>
                    </a:extLst>
                  </p:cNvPr>
                  <p:cNvPicPr/>
                  <p:nvPr/>
                </p:nvPicPr>
                <p:blipFill>
                  <a:blip r:embed="rId18"/>
                  <a:stretch>
                    <a:fillRect/>
                  </a:stretch>
                </p:blipFill>
                <p:spPr>
                  <a:xfrm>
                    <a:off x="5954230" y="1776690"/>
                    <a:ext cx="214632" cy="24354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D11FD005-DEFB-80F1-C609-2A0B051FD108}"/>
                      </a:ext>
                    </a:extLst>
                  </p14:cNvPr>
                  <p14:cNvContentPartPr/>
                  <p14:nvPr/>
                </p14:nvContentPartPr>
                <p14:xfrm>
                  <a:off x="5189806" y="1749781"/>
                  <a:ext cx="190440" cy="863280"/>
                </p14:xfrm>
              </p:contentPart>
            </mc:Choice>
            <mc:Fallback xmlns="">
              <p:pic>
                <p:nvPicPr>
                  <p:cNvPr id="17" name="Ink 16">
                    <a:extLst>
                      <a:ext uri="{FF2B5EF4-FFF2-40B4-BE49-F238E27FC236}">
                        <a16:creationId xmlns:a16="http://schemas.microsoft.com/office/drawing/2014/main" id="{D11FD005-DEFB-80F1-C609-2A0B051FD108}"/>
                      </a:ext>
                    </a:extLst>
                  </p:cNvPr>
                  <p:cNvPicPr/>
                  <p:nvPr/>
                </p:nvPicPr>
                <p:blipFill>
                  <a:blip r:embed="rId20"/>
                  <a:stretch>
                    <a:fillRect/>
                  </a:stretch>
                </p:blipFill>
                <p:spPr>
                  <a:xfrm>
                    <a:off x="5180025" y="1739991"/>
                    <a:ext cx="210002" cy="88286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A737836A-CD0A-F77E-90FF-1C72362CF8ED}"/>
                      </a:ext>
                    </a:extLst>
                  </p14:cNvPr>
                  <p14:cNvContentPartPr/>
                  <p14:nvPr/>
                </p14:nvContentPartPr>
                <p14:xfrm>
                  <a:off x="6036886" y="1722421"/>
                  <a:ext cx="21600" cy="58680"/>
                </p14:xfrm>
              </p:contentPart>
            </mc:Choice>
            <mc:Fallback xmlns="">
              <p:pic>
                <p:nvPicPr>
                  <p:cNvPr id="18" name="Ink 17">
                    <a:extLst>
                      <a:ext uri="{FF2B5EF4-FFF2-40B4-BE49-F238E27FC236}">
                        <a16:creationId xmlns:a16="http://schemas.microsoft.com/office/drawing/2014/main" id="{A737836A-CD0A-F77E-90FF-1C72362CF8ED}"/>
                      </a:ext>
                    </a:extLst>
                  </p:cNvPr>
                  <p:cNvPicPr/>
                  <p:nvPr/>
                </p:nvPicPr>
                <p:blipFill>
                  <a:blip r:embed="rId22"/>
                  <a:stretch>
                    <a:fillRect/>
                  </a:stretch>
                </p:blipFill>
                <p:spPr>
                  <a:xfrm>
                    <a:off x="6026962" y="1712736"/>
                    <a:ext cx="41449" cy="7805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E3AF81FA-B7CF-87AF-9BB6-0F1FD8CCDEC9}"/>
                      </a:ext>
                    </a:extLst>
                  </p14:cNvPr>
                  <p14:cNvContentPartPr/>
                  <p14:nvPr/>
                </p14:nvContentPartPr>
                <p14:xfrm>
                  <a:off x="6064246" y="1716301"/>
                  <a:ext cx="111600" cy="32040"/>
                </p14:xfrm>
              </p:contentPart>
            </mc:Choice>
            <mc:Fallback xmlns="">
              <p:pic>
                <p:nvPicPr>
                  <p:cNvPr id="19" name="Ink 18">
                    <a:extLst>
                      <a:ext uri="{FF2B5EF4-FFF2-40B4-BE49-F238E27FC236}">
                        <a16:creationId xmlns:a16="http://schemas.microsoft.com/office/drawing/2014/main" id="{E3AF81FA-B7CF-87AF-9BB6-0F1FD8CCDEC9}"/>
                      </a:ext>
                    </a:extLst>
                  </p:cNvPr>
                  <p:cNvPicPr/>
                  <p:nvPr/>
                </p:nvPicPr>
                <p:blipFill>
                  <a:blip r:embed="rId24"/>
                  <a:stretch>
                    <a:fillRect/>
                  </a:stretch>
                </p:blipFill>
                <p:spPr>
                  <a:xfrm>
                    <a:off x="6054416" y="1706745"/>
                    <a:ext cx="131260" cy="5115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91DB42B0-13B3-7F9E-5551-5477B795DA3B}"/>
                      </a:ext>
                    </a:extLst>
                  </p14:cNvPr>
                  <p14:cNvContentPartPr/>
                  <p14:nvPr/>
                </p14:nvContentPartPr>
                <p14:xfrm>
                  <a:off x="6167206" y="1744381"/>
                  <a:ext cx="19440" cy="66240"/>
                </p14:xfrm>
              </p:contentPart>
            </mc:Choice>
            <mc:Fallback xmlns="">
              <p:pic>
                <p:nvPicPr>
                  <p:cNvPr id="20" name="Ink 19">
                    <a:extLst>
                      <a:ext uri="{FF2B5EF4-FFF2-40B4-BE49-F238E27FC236}">
                        <a16:creationId xmlns:a16="http://schemas.microsoft.com/office/drawing/2014/main" id="{91DB42B0-13B3-7F9E-5551-5477B795DA3B}"/>
                      </a:ext>
                    </a:extLst>
                  </p:cNvPr>
                  <p:cNvPicPr/>
                  <p:nvPr/>
                </p:nvPicPr>
                <p:blipFill>
                  <a:blip r:embed="rId26"/>
                  <a:stretch>
                    <a:fillRect/>
                  </a:stretch>
                </p:blipFill>
                <p:spPr>
                  <a:xfrm>
                    <a:off x="6157764" y="1734589"/>
                    <a:ext cx="38325" cy="85824"/>
                  </a:xfrm>
                  <a:prstGeom prst="rect">
                    <a:avLst/>
                  </a:prstGeom>
                </p:spPr>
              </p:pic>
            </mc:Fallback>
          </mc:AlternateContent>
          <p:grpSp>
            <p:nvGrpSpPr>
              <p:cNvPr id="21" name="Group 20">
                <a:extLst>
                  <a:ext uri="{FF2B5EF4-FFF2-40B4-BE49-F238E27FC236}">
                    <a16:creationId xmlns:a16="http://schemas.microsoft.com/office/drawing/2014/main" id="{271AEEBF-DE52-50C8-ED1B-F61A44E7B419}"/>
                  </a:ext>
                </a:extLst>
              </p:cNvPr>
              <p:cNvGrpSpPr/>
              <p:nvPr/>
            </p:nvGrpSpPr>
            <p:grpSpPr>
              <a:xfrm>
                <a:off x="6069286" y="1749781"/>
                <a:ext cx="28440" cy="28440"/>
                <a:chOff x="6069286" y="1749781"/>
                <a:chExt cx="28440" cy="28440"/>
              </a:xfrm>
            </p:grpSpPr>
            <mc:AlternateContent xmlns:mc="http://schemas.openxmlformats.org/markup-compatibility/2006" xmlns:p14="http://schemas.microsoft.com/office/powerpoint/2010/main">
              <mc:Choice Requires="p14">
                <p:contentPart p14:bwMode="auto" r:id="rId27">
                  <p14:nvContentPartPr>
                    <p14:cNvPr id="23" name="Ink 22">
                      <a:extLst>
                        <a:ext uri="{FF2B5EF4-FFF2-40B4-BE49-F238E27FC236}">
                          <a16:creationId xmlns:a16="http://schemas.microsoft.com/office/drawing/2014/main" id="{E2D92AA7-312A-DF29-9761-AD2D642132BD}"/>
                        </a:ext>
                      </a:extLst>
                    </p14:cNvPr>
                    <p14:cNvContentPartPr/>
                    <p14:nvPr/>
                  </p14:nvContentPartPr>
                  <p14:xfrm>
                    <a:off x="6086206" y="1749781"/>
                    <a:ext cx="360" cy="360"/>
                  </p14:xfrm>
                </p:contentPart>
              </mc:Choice>
              <mc:Fallback xmlns="">
                <p:pic>
                  <p:nvPicPr>
                    <p:cNvPr id="23" name="Ink 22">
                      <a:extLst>
                        <a:ext uri="{FF2B5EF4-FFF2-40B4-BE49-F238E27FC236}">
                          <a16:creationId xmlns:a16="http://schemas.microsoft.com/office/drawing/2014/main" id="{E2D92AA7-312A-DF29-9761-AD2D642132BD}"/>
                        </a:ext>
                      </a:extLst>
                    </p:cNvPr>
                    <p:cNvPicPr/>
                    <p:nvPr/>
                  </p:nvPicPr>
                  <p:blipFill>
                    <a:blip r:embed="rId28"/>
                    <a:stretch>
                      <a:fillRect/>
                    </a:stretch>
                  </p:blipFill>
                  <p:spPr>
                    <a:xfrm>
                      <a:off x="6080086" y="1743661"/>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Ink 23">
                      <a:extLst>
                        <a:ext uri="{FF2B5EF4-FFF2-40B4-BE49-F238E27FC236}">
                          <a16:creationId xmlns:a16="http://schemas.microsoft.com/office/drawing/2014/main" id="{CA76F625-7EBC-A5D5-2EBA-03295F0EA6FF}"/>
                        </a:ext>
                      </a:extLst>
                    </p14:cNvPr>
                    <p14:cNvContentPartPr/>
                    <p14:nvPr/>
                  </p14:nvContentPartPr>
                  <p14:xfrm>
                    <a:off x="6097366" y="1772821"/>
                    <a:ext cx="360" cy="360"/>
                  </p14:xfrm>
                </p:contentPart>
              </mc:Choice>
              <mc:Fallback xmlns="">
                <p:pic>
                  <p:nvPicPr>
                    <p:cNvPr id="24" name="Ink 23">
                      <a:extLst>
                        <a:ext uri="{FF2B5EF4-FFF2-40B4-BE49-F238E27FC236}">
                          <a16:creationId xmlns:a16="http://schemas.microsoft.com/office/drawing/2014/main" id="{CA76F625-7EBC-A5D5-2EBA-03295F0EA6FF}"/>
                        </a:ext>
                      </a:extLst>
                    </p:cNvPr>
                    <p:cNvPicPr/>
                    <p:nvPr/>
                  </p:nvPicPr>
                  <p:blipFill>
                    <a:blip r:embed="rId28"/>
                    <a:stretch>
                      <a:fillRect/>
                    </a:stretch>
                  </p:blipFill>
                  <p:spPr>
                    <a:xfrm>
                      <a:off x="6091246" y="1766701"/>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62C36155-2C30-AA5F-E2EE-E8F809BDB558}"/>
                        </a:ext>
                      </a:extLst>
                    </p14:cNvPr>
                    <p14:cNvContentPartPr/>
                    <p14:nvPr/>
                  </p14:nvContentPartPr>
                  <p14:xfrm>
                    <a:off x="6069286" y="1777861"/>
                    <a:ext cx="360" cy="360"/>
                  </p14:xfrm>
                </p:contentPart>
              </mc:Choice>
              <mc:Fallback xmlns="">
                <p:pic>
                  <p:nvPicPr>
                    <p:cNvPr id="25" name="Ink 24">
                      <a:extLst>
                        <a:ext uri="{FF2B5EF4-FFF2-40B4-BE49-F238E27FC236}">
                          <a16:creationId xmlns:a16="http://schemas.microsoft.com/office/drawing/2014/main" id="{62C36155-2C30-AA5F-E2EE-E8F809BDB558}"/>
                        </a:ext>
                      </a:extLst>
                    </p:cNvPr>
                    <p:cNvPicPr/>
                    <p:nvPr/>
                  </p:nvPicPr>
                  <p:blipFill>
                    <a:blip r:embed="rId28"/>
                    <a:stretch>
                      <a:fillRect/>
                    </a:stretch>
                  </p:blipFill>
                  <p:spPr>
                    <a:xfrm>
                      <a:off x="6063166" y="1771741"/>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64383D3B-DAC6-E459-D2F9-C97F9F719BD9}"/>
                      </a:ext>
                    </a:extLst>
                  </p14:cNvPr>
                  <p14:cNvContentPartPr/>
                  <p14:nvPr/>
                </p14:nvContentPartPr>
                <p14:xfrm>
                  <a:off x="5170006" y="2619541"/>
                  <a:ext cx="19440" cy="34560"/>
                </p14:xfrm>
              </p:contentPart>
            </mc:Choice>
            <mc:Fallback xmlns="">
              <p:pic>
                <p:nvPicPr>
                  <p:cNvPr id="22" name="Ink 21">
                    <a:extLst>
                      <a:ext uri="{FF2B5EF4-FFF2-40B4-BE49-F238E27FC236}">
                        <a16:creationId xmlns:a16="http://schemas.microsoft.com/office/drawing/2014/main" id="{64383D3B-DAC6-E459-D2F9-C97F9F719BD9}"/>
                      </a:ext>
                    </a:extLst>
                  </p:cNvPr>
                  <p:cNvPicPr/>
                  <p:nvPr/>
                </p:nvPicPr>
                <p:blipFill>
                  <a:blip r:embed="rId32"/>
                  <a:stretch>
                    <a:fillRect/>
                  </a:stretch>
                </p:blipFill>
                <p:spPr>
                  <a:xfrm>
                    <a:off x="5160564" y="2609749"/>
                    <a:ext cx="38325" cy="54144"/>
                  </a:xfrm>
                  <a:prstGeom prst="rect">
                    <a:avLst/>
                  </a:prstGeom>
                </p:spPr>
              </p:pic>
            </mc:Fallback>
          </mc:AlternateContent>
        </p:grpSp>
      </p:grpSp>
      <p:sp>
        <p:nvSpPr>
          <p:cNvPr id="74" name="Content Placeholder 2">
            <a:extLst>
              <a:ext uri="{FF2B5EF4-FFF2-40B4-BE49-F238E27FC236}">
                <a16:creationId xmlns:a16="http://schemas.microsoft.com/office/drawing/2014/main" id="{11747D1E-D187-2580-0EA4-47C7D483F3EA}"/>
              </a:ext>
            </a:extLst>
          </p:cNvPr>
          <p:cNvSpPr txBox="1">
            <a:spLocks/>
          </p:cNvSpPr>
          <p:nvPr/>
        </p:nvSpPr>
        <p:spPr>
          <a:xfrm>
            <a:off x="360364" y="905464"/>
            <a:ext cx="5100260" cy="3234512"/>
          </a:xfrm>
          <a:prstGeom prst="rect">
            <a:avLst/>
          </a:prstGeom>
        </p:spPr>
        <p:txBody>
          <a:bodyPr>
            <a:normAutofit/>
          </a:bodyPr>
          <a:lstStyle>
            <a:lvl1pPr marL="216004" indent="-216004" algn="l" defTabSz="864017" rtl="0" eaLnBrk="1" latinLnBrk="0" hangingPunct="1">
              <a:lnSpc>
                <a:spcPct val="90000"/>
              </a:lnSpc>
              <a:spcBef>
                <a:spcPts val="945"/>
              </a:spcBef>
              <a:buFont typeface="Arial" panose="020B0604020202020204" pitchFamily="34" charset="0"/>
              <a:buChar char="•"/>
              <a:defRPr sz="2646" b="0" i="0" kern="1200">
                <a:solidFill>
                  <a:schemeClr val="tx1"/>
                </a:solidFill>
                <a:latin typeface="DIN Next LT Pro" panose="020B0503020203050203" pitchFamily="34" charset="77"/>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b="0" i="0" kern="1200">
                <a:solidFill>
                  <a:schemeClr val="tx1"/>
                </a:solidFill>
                <a:latin typeface="DIN Next LT Pro" panose="020B0503020203050203" pitchFamily="34" charset="77"/>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b="0" i="0" kern="1200">
                <a:solidFill>
                  <a:schemeClr val="tx1"/>
                </a:solidFill>
                <a:latin typeface="DIN Next LT Pro" panose="020B0503020203050203" pitchFamily="34" charset="77"/>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b="0" i="0" kern="1200">
                <a:solidFill>
                  <a:schemeClr val="tx1"/>
                </a:solidFill>
                <a:latin typeface="DIN Next LT Pro" panose="020B0503020203050203" pitchFamily="34" charset="77"/>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b="0" i="0" kern="1200">
                <a:solidFill>
                  <a:schemeClr val="tx1"/>
                </a:solidFill>
                <a:latin typeface="DIN Next LT Pro" panose="020B0503020203050203" pitchFamily="34" charset="77"/>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buNone/>
            </a:pPr>
            <a:r>
              <a:rPr lang="en-US" sz="2200" dirty="0"/>
              <a:t>Core Functionality</a:t>
            </a:r>
          </a:p>
          <a:p>
            <a:pPr>
              <a:buFont typeface="Wingdings" panose="05000000000000000000" pitchFamily="2" charset="2"/>
              <a:buChar char="§"/>
            </a:pPr>
            <a:r>
              <a:rPr lang="en-US" sz="1800" dirty="0">
                <a:latin typeface="DIN Next LT Pro Light" panose="020B0303020203050203" pitchFamily="34" charset="0"/>
              </a:rPr>
              <a:t>Register</a:t>
            </a:r>
            <a:r>
              <a:rPr lang="en-US" sz="1800" dirty="0"/>
              <a:t> </a:t>
            </a:r>
            <a:r>
              <a:rPr lang="en-US" sz="1800" dirty="0">
                <a:latin typeface="The Hand Black" panose="03070902030502020204" pitchFamily="66" charset="0"/>
              </a:rPr>
              <a:t>(create account)</a:t>
            </a:r>
          </a:p>
          <a:p>
            <a:pPr>
              <a:buFont typeface="Wingdings" panose="05000000000000000000" pitchFamily="2" charset="2"/>
              <a:buChar char="§"/>
            </a:pPr>
            <a:r>
              <a:rPr lang="en-US" sz="1800" dirty="0">
                <a:latin typeface="DIN Next LT Pro Light" panose="020B0303020203050203" pitchFamily="34" charset="0"/>
              </a:rPr>
              <a:t>Authenticate</a:t>
            </a:r>
            <a:r>
              <a:rPr lang="en-US" sz="1800" dirty="0"/>
              <a:t> </a:t>
            </a:r>
            <a:r>
              <a:rPr lang="en-US" sz="1800" dirty="0">
                <a:latin typeface="The Hand Black" panose="03070902030502020204" pitchFamily="66" charset="0"/>
              </a:rPr>
              <a:t>(log in)</a:t>
            </a:r>
            <a:br>
              <a:rPr lang="en-US" sz="1600" dirty="0">
                <a:latin typeface="The Hand Black" panose="03070902030502020204" pitchFamily="66" charset="0"/>
              </a:rPr>
            </a:br>
            <a:endParaRPr lang="en-US" sz="1600" dirty="0">
              <a:latin typeface="The Hand Black" panose="03070902030502020204" pitchFamily="66" charset="0"/>
            </a:endParaRPr>
          </a:p>
          <a:p>
            <a:pPr>
              <a:buFont typeface="Wingdings" panose="05000000000000000000" pitchFamily="2" charset="2"/>
              <a:buChar char="§"/>
            </a:pPr>
            <a:r>
              <a:rPr lang="en-US" sz="1800" dirty="0">
                <a:latin typeface="DIN Next LT Pro Light" panose="020B0303020203050203" pitchFamily="34" charset="0"/>
              </a:rPr>
              <a:t>Put</a:t>
            </a:r>
            <a:r>
              <a:rPr lang="en-US" sz="1800" dirty="0"/>
              <a:t> </a:t>
            </a:r>
            <a:r>
              <a:rPr lang="en-US" sz="1800" dirty="0">
                <a:latin typeface="The Hand Black" panose="03070902030502020204" pitchFamily="66" charset="0"/>
              </a:rPr>
              <a:t>(upload a file)</a:t>
            </a:r>
          </a:p>
          <a:p>
            <a:pPr>
              <a:buFont typeface="Wingdings" panose="05000000000000000000" pitchFamily="2" charset="2"/>
              <a:buChar char="§"/>
            </a:pPr>
            <a:r>
              <a:rPr lang="en-US" sz="1800" dirty="0">
                <a:latin typeface="DIN Next LT Pro Light" panose="020B0303020203050203" pitchFamily="34" charset="0"/>
              </a:rPr>
              <a:t>Update</a:t>
            </a:r>
            <a:r>
              <a:rPr lang="en-US" sz="1800" dirty="0"/>
              <a:t> </a:t>
            </a:r>
            <a:r>
              <a:rPr lang="en-US" sz="1800" dirty="0">
                <a:latin typeface="The Hand Black" panose="03070902030502020204" pitchFamily="66" charset="0"/>
              </a:rPr>
              <a:t>(modify content)</a:t>
            </a:r>
          </a:p>
          <a:p>
            <a:pPr>
              <a:buFont typeface="Wingdings" panose="05000000000000000000" pitchFamily="2" charset="2"/>
              <a:buChar char="§"/>
            </a:pPr>
            <a:r>
              <a:rPr lang="en-US" sz="1800" dirty="0">
                <a:latin typeface="DIN Next LT Pro Light" panose="020B0303020203050203" pitchFamily="34" charset="0"/>
              </a:rPr>
              <a:t>Get</a:t>
            </a:r>
            <a:r>
              <a:rPr lang="en-US" sz="1800" dirty="0"/>
              <a:t> </a:t>
            </a:r>
            <a:r>
              <a:rPr lang="en-US" sz="1800" dirty="0">
                <a:latin typeface="The Hand Black" panose="03070902030502020204" pitchFamily="66" charset="0"/>
              </a:rPr>
              <a:t>(download)</a:t>
            </a:r>
          </a:p>
          <a:p>
            <a:pPr>
              <a:buFont typeface="Wingdings" panose="05000000000000000000" pitchFamily="2" charset="2"/>
              <a:buChar char="§"/>
            </a:pPr>
            <a:r>
              <a:rPr lang="en-US" sz="1800" dirty="0">
                <a:latin typeface="DIN Next LT Pro Light" panose="020B0303020203050203" pitchFamily="34" charset="0"/>
              </a:rPr>
              <a:t>Share</a:t>
            </a:r>
          </a:p>
          <a:p>
            <a:pPr>
              <a:buFont typeface="Wingdings" panose="05000000000000000000" pitchFamily="2" charset="2"/>
              <a:buChar char="§"/>
            </a:pPr>
            <a:r>
              <a:rPr lang="en-US" sz="1800" dirty="0">
                <a:latin typeface="DIN Next LT Pro Light" panose="020B0303020203050203" pitchFamily="34" charset="0"/>
              </a:rPr>
              <a:t>Accept</a:t>
            </a:r>
            <a:r>
              <a:rPr lang="en-US" sz="1800" dirty="0"/>
              <a:t> </a:t>
            </a:r>
            <a:r>
              <a:rPr lang="en-US" sz="1800" dirty="0">
                <a:latin typeface="The Hand Black" panose="03070902030502020204" pitchFamily="66" charset="0"/>
              </a:rPr>
              <a:t>(receive share)</a:t>
            </a:r>
          </a:p>
          <a:p>
            <a:endParaRPr lang="en-US" sz="1800" dirty="0"/>
          </a:p>
          <a:p>
            <a:endParaRPr lang="en-US" sz="1800" dirty="0"/>
          </a:p>
        </p:txBody>
      </p:sp>
      <p:cxnSp>
        <p:nvCxnSpPr>
          <p:cNvPr id="56" name="Straight Arrow Connector 55">
            <a:extLst>
              <a:ext uri="{FF2B5EF4-FFF2-40B4-BE49-F238E27FC236}">
                <a16:creationId xmlns:a16="http://schemas.microsoft.com/office/drawing/2014/main" id="{84888BF2-ECD2-C871-5149-84728163F1AB}"/>
              </a:ext>
            </a:extLst>
          </p:cNvPr>
          <p:cNvCxnSpPr/>
          <p:nvPr/>
        </p:nvCxnSpPr>
        <p:spPr>
          <a:xfrm>
            <a:off x="6559020" y="2928398"/>
            <a:ext cx="1770144" cy="0"/>
          </a:xfrm>
          <a:prstGeom prst="straightConnector1">
            <a:avLst/>
          </a:prstGeom>
          <a:ln w="15875">
            <a:tailEnd type="arrow"/>
          </a:ln>
        </p:spPr>
        <p:style>
          <a:lnRef idx="3">
            <a:schemeClr val="dk1"/>
          </a:lnRef>
          <a:fillRef idx="0">
            <a:schemeClr val="dk1"/>
          </a:fillRef>
          <a:effectRef idx="2">
            <a:schemeClr val="dk1"/>
          </a:effectRef>
          <a:fontRef idx="minor">
            <a:schemeClr val="tx1"/>
          </a:fontRef>
        </p:style>
      </p:cxnSp>
      <p:cxnSp>
        <p:nvCxnSpPr>
          <p:cNvPr id="57" name="Straight Arrow Connector 56">
            <a:extLst>
              <a:ext uri="{FF2B5EF4-FFF2-40B4-BE49-F238E27FC236}">
                <a16:creationId xmlns:a16="http://schemas.microsoft.com/office/drawing/2014/main" id="{0C1D7B2E-3698-46CC-6F7D-F38A57FAA462}"/>
              </a:ext>
            </a:extLst>
          </p:cNvPr>
          <p:cNvCxnSpPr/>
          <p:nvPr/>
        </p:nvCxnSpPr>
        <p:spPr>
          <a:xfrm>
            <a:off x="6559020" y="3115358"/>
            <a:ext cx="1770144" cy="0"/>
          </a:xfrm>
          <a:prstGeom prst="straightConnector1">
            <a:avLst/>
          </a:prstGeom>
          <a:ln w="15875">
            <a:headEnd type="arrow"/>
            <a:tailEnd type="none"/>
          </a:ln>
        </p:spPr>
        <p:style>
          <a:lnRef idx="3">
            <a:schemeClr val="dk1"/>
          </a:lnRef>
          <a:fillRef idx="0">
            <a:schemeClr val="dk1"/>
          </a:fillRef>
          <a:effectRef idx="2">
            <a:schemeClr val="dk1"/>
          </a:effectRef>
          <a:fontRef idx="minor">
            <a:schemeClr val="tx1"/>
          </a:fontRef>
        </p:style>
      </p:cxnSp>
      <p:cxnSp>
        <p:nvCxnSpPr>
          <p:cNvPr id="58" name="Straight Arrow Connector 57">
            <a:extLst>
              <a:ext uri="{FF2B5EF4-FFF2-40B4-BE49-F238E27FC236}">
                <a16:creationId xmlns:a16="http://schemas.microsoft.com/office/drawing/2014/main" id="{4D5516F5-EE2C-21F7-57FA-ABC43F302497}"/>
              </a:ext>
            </a:extLst>
          </p:cNvPr>
          <p:cNvCxnSpPr/>
          <p:nvPr/>
        </p:nvCxnSpPr>
        <p:spPr>
          <a:xfrm>
            <a:off x="6553082" y="3302317"/>
            <a:ext cx="1770144" cy="0"/>
          </a:xfrm>
          <a:prstGeom prst="straightConnector1">
            <a:avLst/>
          </a:prstGeom>
          <a:ln w="15875">
            <a:tailEnd type="arrow"/>
          </a:ln>
        </p:spPr>
        <p:style>
          <a:lnRef idx="3">
            <a:schemeClr val="dk1"/>
          </a:lnRef>
          <a:fillRef idx="0">
            <a:schemeClr val="dk1"/>
          </a:fillRef>
          <a:effectRef idx="2">
            <a:schemeClr val="dk1"/>
          </a:effectRef>
          <a:fontRef idx="minor">
            <a:schemeClr val="tx1"/>
          </a:fontRef>
        </p:style>
      </p:cxnSp>
      <p:sp>
        <p:nvSpPr>
          <p:cNvPr id="59" name="Rectangle: Rounded Corners 58">
            <a:extLst>
              <a:ext uri="{FF2B5EF4-FFF2-40B4-BE49-F238E27FC236}">
                <a16:creationId xmlns:a16="http://schemas.microsoft.com/office/drawing/2014/main" id="{78864856-6B73-6184-D5D4-102C711D4890}"/>
              </a:ext>
            </a:extLst>
          </p:cNvPr>
          <p:cNvSpPr/>
          <p:nvPr/>
        </p:nvSpPr>
        <p:spPr>
          <a:xfrm>
            <a:off x="6430029" y="2643171"/>
            <a:ext cx="2023590" cy="79964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0" name="TextBox 59">
            <a:extLst>
              <a:ext uri="{FF2B5EF4-FFF2-40B4-BE49-F238E27FC236}">
                <a16:creationId xmlns:a16="http://schemas.microsoft.com/office/drawing/2014/main" id="{B74F4596-362A-C255-F21E-CB5CC22647BE}"/>
              </a:ext>
            </a:extLst>
          </p:cNvPr>
          <p:cNvSpPr txBox="1"/>
          <p:nvPr/>
        </p:nvSpPr>
        <p:spPr>
          <a:xfrm>
            <a:off x="6539986" y="2669474"/>
            <a:ext cx="732573" cy="246221"/>
          </a:xfrm>
          <a:prstGeom prst="rect">
            <a:avLst/>
          </a:prstGeom>
          <a:noFill/>
        </p:spPr>
        <p:txBody>
          <a:bodyPr wrap="none" lIns="0" tIns="0" rIns="0" bIns="0" rtlCol="0">
            <a:spAutoFit/>
          </a:bodyPr>
          <a:lstStyle/>
          <a:p>
            <a:r>
              <a:rPr lang="en-US" sz="1600" dirty="0">
                <a:latin typeface="DIN Next LT Pro Light" panose="020B0303020203050203" pitchFamily="34" charset="0"/>
              </a:rPr>
              <a:t>Register</a:t>
            </a:r>
            <a:endParaRPr lang="en-US" dirty="0">
              <a:latin typeface="DIN Next LT Pro Light" panose="020B0303020203050203" pitchFamily="34" charset="0"/>
            </a:endParaRPr>
          </a:p>
        </p:txBody>
      </p:sp>
      <p:cxnSp>
        <p:nvCxnSpPr>
          <p:cNvPr id="61" name="Straight Arrow Connector 60">
            <a:extLst>
              <a:ext uri="{FF2B5EF4-FFF2-40B4-BE49-F238E27FC236}">
                <a16:creationId xmlns:a16="http://schemas.microsoft.com/office/drawing/2014/main" id="{59BD6DBF-C516-78FC-2376-67A5C02CAEC8}"/>
              </a:ext>
            </a:extLst>
          </p:cNvPr>
          <p:cNvCxnSpPr>
            <a:cxnSpLocks/>
          </p:cNvCxnSpPr>
          <p:nvPr/>
        </p:nvCxnSpPr>
        <p:spPr>
          <a:xfrm rot="790639">
            <a:off x="7153182" y="1972273"/>
            <a:ext cx="1770144" cy="0"/>
          </a:xfrm>
          <a:prstGeom prst="straightConnector1">
            <a:avLst/>
          </a:prstGeom>
          <a:ln w="15875">
            <a:tailEnd type="arrow"/>
          </a:ln>
        </p:spPr>
        <p:style>
          <a:lnRef idx="3">
            <a:schemeClr val="dk1"/>
          </a:lnRef>
          <a:fillRef idx="0">
            <a:schemeClr val="dk1"/>
          </a:fillRef>
          <a:effectRef idx="2">
            <a:schemeClr val="dk1"/>
          </a:effectRef>
          <a:fontRef idx="minor">
            <a:schemeClr val="tx1"/>
          </a:fontRef>
        </p:style>
      </p:cxnSp>
      <p:cxnSp>
        <p:nvCxnSpPr>
          <p:cNvPr id="62" name="Straight Arrow Connector 61">
            <a:extLst>
              <a:ext uri="{FF2B5EF4-FFF2-40B4-BE49-F238E27FC236}">
                <a16:creationId xmlns:a16="http://schemas.microsoft.com/office/drawing/2014/main" id="{32B73E3E-0F32-0F9E-B875-3ED1ACF09D9D}"/>
              </a:ext>
            </a:extLst>
          </p:cNvPr>
          <p:cNvCxnSpPr>
            <a:cxnSpLocks/>
          </p:cNvCxnSpPr>
          <p:nvPr/>
        </p:nvCxnSpPr>
        <p:spPr>
          <a:xfrm rot="790639">
            <a:off x="7093802" y="2159233"/>
            <a:ext cx="1770144" cy="0"/>
          </a:xfrm>
          <a:prstGeom prst="straightConnector1">
            <a:avLst/>
          </a:prstGeom>
          <a:ln w="15875">
            <a:headEnd type="arrow"/>
            <a:tailEnd type="none"/>
          </a:ln>
        </p:spPr>
        <p:style>
          <a:lnRef idx="3">
            <a:schemeClr val="dk1"/>
          </a:lnRef>
          <a:fillRef idx="0">
            <a:schemeClr val="dk1"/>
          </a:fillRef>
          <a:effectRef idx="2">
            <a:schemeClr val="dk1"/>
          </a:effectRef>
          <a:fontRef idx="minor">
            <a:schemeClr val="tx1"/>
          </a:fontRef>
        </p:style>
      </p:cxnSp>
      <p:sp>
        <p:nvSpPr>
          <p:cNvPr id="64" name="Rectangle: Rounded Corners 63">
            <a:extLst>
              <a:ext uri="{FF2B5EF4-FFF2-40B4-BE49-F238E27FC236}">
                <a16:creationId xmlns:a16="http://schemas.microsoft.com/office/drawing/2014/main" id="{4BAB02C0-5CBC-459F-08DE-62CB36FF350B}"/>
              </a:ext>
            </a:extLst>
          </p:cNvPr>
          <p:cNvSpPr/>
          <p:nvPr/>
        </p:nvSpPr>
        <p:spPr>
          <a:xfrm rot="790639">
            <a:off x="7018437" y="1677249"/>
            <a:ext cx="2023590" cy="64174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5" name="TextBox 64">
            <a:extLst>
              <a:ext uri="{FF2B5EF4-FFF2-40B4-BE49-F238E27FC236}">
                <a16:creationId xmlns:a16="http://schemas.microsoft.com/office/drawing/2014/main" id="{2EDD5EEF-E271-D9A4-E8A6-E58FF73EF447}"/>
              </a:ext>
            </a:extLst>
          </p:cNvPr>
          <p:cNvSpPr txBox="1"/>
          <p:nvPr/>
        </p:nvSpPr>
        <p:spPr>
          <a:xfrm rot="790639">
            <a:off x="7192644" y="1641044"/>
            <a:ext cx="1099660" cy="246221"/>
          </a:xfrm>
          <a:prstGeom prst="rect">
            <a:avLst/>
          </a:prstGeom>
          <a:noFill/>
        </p:spPr>
        <p:txBody>
          <a:bodyPr wrap="none" lIns="0" tIns="0" rIns="0" bIns="0" rtlCol="0">
            <a:spAutoFit/>
          </a:bodyPr>
          <a:lstStyle/>
          <a:p>
            <a:r>
              <a:rPr lang="en-US" sz="1600" dirty="0">
                <a:latin typeface="DIN Next LT Pro Light" panose="020B0303020203050203" pitchFamily="34" charset="0"/>
              </a:rPr>
              <a:t>Authenticate</a:t>
            </a:r>
            <a:endParaRPr lang="en-US" dirty="0">
              <a:latin typeface="DIN Next LT Pro Light" panose="020B0303020203050203" pitchFamily="34" charset="0"/>
            </a:endParaRPr>
          </a:p>
        </p:txBody>
      </p:sp>
      <p:cxnSp>
        <p:nvCxnSpPr>
          <p:cNvPr id="69" name="Straight Arrow Connector 68">
            <a:extLst>
              <a:ext uri="{FF2B5EF4-FFF2-40B4-BE49-F238E27FC236}">
                <a16:creationId xmlns:a16="http://schemas.microsoft.com/office/drawing/2014/main" id="{BF42AD04-D09D-14DD-8D0C-E07D22718D1D}"/>
              </a:ext>
            </a:extLst>
          </p:cNvPr>
          <p:cNvCxnSpPr>
            <a:cxnSpLocks/>
          </p:cNvCxnSpPr>
          <p:nvPr/>
        </p:nvCxnSpPr>
        <p:spPr>
          <a:xfrm rot="20468983">
            <a:off x="7103600" y="4071856"/>
            <a:ext cx="1770144" cy="0"/>
          </a:xfrm>
          <a:prstGeom prst="straightConnector1">
            <a:avLst/>
          </a:prstGeom>
          <a:ln w="15875">
            <a:tailEnd type="arrow"/>
          </a:ln>
        </p:spPr>
        <p:style>
          <a:lnRef idx="3">
            <a:schemeClr val="dk1"/>
          </a:lnRef>
          <a:fillRef idx="0">
            <a:schemeClr val="dk1"/>
          </a:fillRef>
          <a:effectRef idx="2">
            <a:schemeClr val="dk1"/>
          </a:effectRef>
          <a:fontRef idx="minor">
            <a:schemeClr val="tx1"/>
          </a:fontRef>
        </p:style>
      </p:cxnSp>
      <p:cxnSp>
        <p:nvCxnSpPr>
          <p:cNvPr id="70" name="Straight Arrow Connector 69">
            <a:extLst>
              <a:ext uri="{FF2B5EF4-FFF2-40B4-BE49-F238E27FC236}">
                <a16:creationId xmlns:a16="http://schemas.microsoft.com/office/drawing/2014/main" id="{D079C27C-9C79-FC14-558A-090CB51CDF32}"/>
              </a:ext>
            </a:extLst>
          </p:cNvPr>
          <p:cNvCxnSpPr>
            <a:cxnSpLocks/>
          </p:cNvCxnSpPr>
          <p:nvPr/>
        </p:nvCxnSpPr>
        <p:spPr>
          <a:xfrm rot="20468983">
            <a:off x="7145166" y="4258816"/>
            <a:ext cx="1770144" cy="0"/>
          </a:xfrm>
          <a:prstGeom prst="straightConnector1">
            <a:avLst/>
          </a:prstGeom>
          <a:ln w="15875">
            <a:headEnd type="arrow"/>
            <a:tailEnd type="none"/>
          </a:ln>
        </p:spPr>
        <p:style>
          <a:lnRef idx="3">
            <a:schemeClr val="dk1"/>
          </a:lnRef>
          <a:fillRef idx="0">
            <a:schemeClr val="dk1"/>
          </a:fillRef>
          <a:effectRef idx="2">
            <a:schemeClr val="dk1"/>
          </a:effectRef>
          <a:fontRef idx="minor">
            <a:schemeClr val="tx1"/>
          </a:fontRef>
        </p:style>
      </p:cxnSp>
      <p:cxnSp>
        <p:nvCxnSpPr>
          <p:cNvPr id="71" name="Straight Arrow Connector 70">
            <a:extLst>
              <a:ext uri="{FF2B5EF4-FFF2-40B4-BE49-F238E27FC236}">
                <a16:creationId xmlns:a16="http://schemas.microsoft.com/office/drawing/2014/main" id="{517C7891-C362-5669-71A5-5831CB2B5636}"/>
              </a:ext>
            </a:extLst>
          </p:cNvPr>
          <p:cNvCxnSpPr>
            <a:cxnSpLocks/>
          </p:cNvCxnSpPr>
          <p:nvPr/>
        </p:nvCxnSpPr>
        <p:spPr>
          <a:xfrm rot="20468983">
            <a:off x="7228298" y="4445775"/>
            <a:ext cx="1770144" cy="0"/>
          </a:xfrm>
          <a:prstGeom prst="straightConnector1">
            <a:avLst/>
          </a:prstGeom>
          <a:ln w="15875">
            <a:tailEnd type="arrow"/>
          </a:ln>
        </p:spPr>
        <p:style>
          <a:lnRef idx="3">
            <a:schemeClr val="dk1"/>
          </a:lnRef>
          <a:fillRef idx="0">
            <a:schemeClr val="dk1"/>
          </a:fillRef>
          <a:effectRef idx="2">
            <a:schemeClr val="dk1"/>
          </a:effectRef>
          <a:fontRef idx="minor">
            <a:schemeClr val="tx1"/>
          </a:fontRef>
        </p:style>
      </p:cxnSp>
      <p:sp>
        <p:nvSpPr>
          <p:cNvPr id="72" name="Rectangle: Rounded Corners 71">
            <a:extLst>
              <a:ext uri="{FF2B5EF4-FFF2-40B4-BE49-F238E27FC236}">
                <a16:creationId xmlns:a16="http://schemas.microsoft.com/office/drawing/2014/main" id="{A7875EDF-CFDC-00B2-09E5-4EB7F3750DBC}"/>
              </a:ext>
            </a:extLst>
          </p:cNvPr>
          <p:cNvSpPr/>
          <p:nvPr/>
        </p:nvSpPr>
        <p:spPr>
          <a:xfrm rot="20468983">
            <a:off x="7049092" y="3798979"/>
            <a:ext cx="2023590" cy="10034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3" name="TextBox 72">
            <a:extLst>
              <a:ext uri="{FF2B5EF4-FFF2-40B4-BE49-F238E27FC236}">
                <a16:creationId xmlns:a16="http://schemas.microsoft.com/office/drawing/2014/main" id="{A4C50872-FF72-E57C-D680-102A7721E7B0}"/>
              </a:ext>
            </a:extLst>
          </p:cNvPr>
          <p:cNvSpPr txBox="1"/>
          <p:nvPr/>
        </p:nvSpPr>
        <p:spPr>
          <a:xfrm rot="20468983">
            <a:off x="7091995" y="4078750"/>
            <a:ext cx="291747" cy="246221"/>
          </a:xfrm>
          <a:prstGeom prst="rect">
            <a:avLst/>
          </a:prstGeom>
          <a:noFill/>
        </p:spPr>
        <p:txBody>
          <a:bodyPr wrap="none" lIns="0" tIns="0" rIns="0" bIns="0" rtlCol="0">
            <a:spAutoFit/>
          </a:bodyPr>
          <a:lstStyle/>
          <a:p>
            <a:r>
              <a:rPr lang="en-US" sz="1600" dirty="0">
                <a:latin typeface="DIN Next LT Pro Light" panose="020B0303020203050203" pitchFamily="34" charset="0"/>
              </a:rPr>
              <a:t>Get</a:t>
            </a:r>
            <a:endParaRPr lang="en-US" dirty="0">
              <a:latin typeface="DIN Next LT Pro Light" panose="020B0303020203050203" pitchFamily="34" charset="0"/>
            </a:endParaRPr>
          </a:p>
        </p:txBody>
      </p:sp>
      <p:cxnSp>
        <p:nvCxnSpPr>
          <p:cNvPr id="84" name="Straight Arrow Connector 83">
            <a:extLst>
              <a:ext uri="{FF2B5EF4-FFF2-40B4-BE49-F238E27FC236}">
                <a16:creationId xmlns:a16="http://schemas.microsoft.com/office/drawing/2014/main" id="{1790A7D6-145F-14D7-6FA8-8127B9D252B4}"/>
              </a:ext>
            </a:extLst>
          </p:cNvPr>
          <p:cNvCxnSpPr>
            <a:cxnSpLocks/>
          </p:cNvCxnSpPr>
          <p:nvPr/>
        </p:nvCxnSpPr>
        <p:spPr>
          <a:xfrm rot="20468983">
            <a:off x="7280720" y="4643785"/>
            <a:ext cx="1770144" cy="0"/>
          </a:xfrm>
          <a:prstGeom prst="straightConnector1">
            <a:avLst/>
          </a:prstGeom>
          <a:ln w="15875">
            <a:headEnd type="arrow"/>
            <a:tailEnd type="none"/>
          </a:ln>
        </p:spPr>
        <p:style>
          <a:lnRef idx="3">
            <a:schemeClr val="dk1"/>
          </a:lnRef>
          <a:fillRef idx="0">
            <a:schemeClr val="dk1"/>
          </a:fillRef>
          <a:effectRef idx="2">
            <a:schemeClr val="dk1"/>
          </a:effectRef>
          <a:fontRef idx="minor">
            <a:schemeClr val="tx1"/>
          </a:fontRef>
        </p:style>
      </p:cxnSp>
      <p:sp>
        <p:nvSpPr>
          <p:cNvPr id="146" name="Right Brace 145">
            <a:extLst>
              <a:ext uri="{FF2B5EF4-FFF2-40B4-BE49-F238E27FC236}">
                <a16:creationId xmlns:a16="http://schemas.microsoft.com/office/drawing/2014/main" id="{14941F48-6803-5867-62A6-5EC7044A2BAE}"/>
              </a:ext>
            </a:extLst>
          </p:cNvPr>
          <p:cNvSpPr/>
          <p:nvPr/>
        </p:nvSpPr>
        <p:spPr>
          <a:xfrm>
            <a:off x="3216386" y="1316262"/>
            <a:ext cx="326115" cy="2672356"/>
          </a:xfrm>
          <a:prstGeom prst="rightBrace">
            <a:avLst>
              <a:gd name="adj1" fmla="val 7107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Content Placeholder 2">
            <a:extLst>
              <a:ext uri="{FF2B5EF4-FFF2-40B4-BE49-F238E27FC236}">
                <a16:creationId xmlns:a16="http://schemas.microsoft.com/office/drawing/2014/main" id="{90FCCD28-11BA-1A96-2868-C4486D498CBF}"/>
              </a:ext>
            </a:extLst>
          </p:cNvPr>
          <p:cNvSpPr txBox="1">
            <a:spLocks/>
          </p:cNvSpPr>
          <p:nvPr/>
        </p:nvSpPr>
        <p:spPr>
          <a:xfrm>
            <a:off x="358187" y="4391990"/>
            <a:ext cx="4429713" cy="1540884"/>
          </a:xfrm>
          <a:prstGeom prst="rect">
            <a:avLst/>
          </a:prstGeom>
        </p:spPr>
        <p:txBody>
          <a:bodyPr>
            <a:normAutofit/>
          </a:bodyPr>
          <a:lstStyle>
            <a:lvl1pPr marL="216004" indent="-216004" algn="l" defTabSz="864017" rtl="0" eaLnBrk="1" latinLnBrk="0" hangingPunct="1">
              <a:lnSpc>
                <a:spcPct val="90000"/>
              </a:lnSpc>
              <a:spcBef>
                <a:spcPts val="945"/>
              </a:spcBef>
              <a:buFont typeface="Arial" panose="020B0604020202020204" pitchFamily="34" charset="0"/>
              <a:buChar char="•"/>
              <a:defRPr sz="2646" b="0" i="0" kern="1200">
                <a:solidFill>
                  <a:schemeClr val="tx1"/>
                </a:solidFill>
                <a:latin typeface="DIN Next LT Pro" panose="020B0503020203050203" pitchFamily="34" charset="77"/>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b="0" i="0" kern="1200">
                <a:solidFill>
                  <a:schemeClr val="tx1"/>
                </a:solidFill>
                <a:latin typeface="DIN Next LT Pro" panose="020B0503020203050203" pitchFamily="34" charset="77"/>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b="0" i="0" kern="1200">
                <a:solidFill>
                  <a:schemeClr val="tx1"/>
                </a:solidFill>
                <a:latin typeface="DIN Next LT Pro" panose="020B0503020203050203" pitchFamily="34" charset="77"/>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b="0" i="0" kern="1200">
                <a:solidFill>
                  <a:schemeClr val="tx1"/>
                </a:solidFill>
                <a:latin typeface="DIN Next LT Pro" panose="020B0503020203050203" pitchFamily="34" charset="77"/>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b="0" i="0" kern="1200">
                <a:solidFill>
                  <a:schemeClr val="tx1"/>
                </a:solidFill>
                <a:latin typeface="DIN Next LT Pro" panose="020B0503020203050203" pitchFamily="34" charset="77"/>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buNone/>
            </a:pPr>
            <a:r>
              <a:rPr lang="en-US" sz="2200" dirty="0"/>
              <a:t>Model Choices</a:t>
            </a:r>
          </a:p>
          <a:p>
            <a:pPr>
              <a:spcAft>
                <a:spcPts val="1200"/>
              </a:spcAft>
            </a:pPr>
            <a:r>
              <a:rPr lang="en-US" sz="1800" dirty="0">
                <a:latin typeface="DIN Next LT Pro Light" panose="020B0303020203050203" pitchFamily="34" charset="0"/>
              </a:rPr>
              <a:t>Non-atomic operations</a:t>
            </a:r>
          </a:p>
          <a:p>
            <a:endParaRPr lang="en-US" sz="1800" dirty="0"/>
          </a:p>
        </p:txBody>
      </p:sp>
      <p:grpSp>
        <p:nvGrpSpPr>
          <p:cNvPr id="117" name="Group 116">
            <a:extLst>
              <a:ext uri="{FF2B5EF4-FFF2-40B4-BE49-F238E27FC236}">
                <a16:creationId xmlns:a16="http://schemas.microsoft.com/office/drawing/2014/main" id="{31BB8EB1-0422-7491-27AD-88A66568E083}"/>
              </a:ext>
            </a:extLst>
          </p:cNvPr>
          <p:cNvGrpSpPr/>
          <p:nvPr/>
        </p:nvGrpSpPr>
        <p:grpSpPr>
          <a:xfrm>
            <a:off x="6217619" y="785172"/>
            <a:ext cx="743023" cy="1239161"/>
            <a:chOff x="6222221" y="1057324"/>
            <a:chExt cx="743023" cy="1239161"/>
          </a:xfrm>
        </p:grpSpPr>
        <p:grpSp>
          <p:nvGrpSpPr>
            <p:cNvPr id="124" name="Group 123">
              <a:extLst>
                <a:ext uri="{FF2B5EF4-FFF2-40B4-BE49-F238E27FC236}">
                  <a16:creationId xmlns:a16="http://schemas.microsoft.com/office/drawing/2014/main" id="{84AE51A1-9C47-1E3A-799D-097A2A72998D}"/>
                </a:ext>
              </a:extLst>
            </p:cNvPr>
            <p:cNvGrpSpPr/>
            <p:nvPr/>
          </p:nvGrpSpPr>
          <p:grpSpPr>
            <a:xfrm flipH="1">
              <a:off x="6222221" y="1057324"/>
              <a:ext cx="743023" cy="1239161"/>
              <a:chOff x="8830313" y="3358329"/>
              <a:chExt cx="743023" cy="1239161"/>
            </a:xfrm>
          </p:grpSpPr>
          <p:grpSp>
            <p:nvGrpSpPr>
              <p:cNvPr id="128" name="Group 127">
                <a:extLst>
                  <a:ext uri="{FF2B5EF4-FFF2-40B4-BE49-F238E27FC236}">
                    <a16:creationId xmlns:a16="http://schemas.microsoft.com/office/drawing/2014/main" id="{BCC1CB3E-5D1C-9490-19F6-EC9A6943E515}"/>
                  </a:ext>
                </a:extLst>
              </p:cNvPr>
              <p:cNvGrpSpPr/>
              <p:nvPr/>
            </p:nvGrpSpPr>
            <p:grpSpPr>
              <a:xfrm>
                <a:off x="8830313" y="3358329"/>
                <a:ext cx="743023" cy="1239161"/>
                <a:chOff x="8830313" y="3358329"/>
                <a:chExt cx="743023" cy="1239161"/>
              </a:xfrm>
            </p:grpSpPr>
            <mc:AlternateContent xmlns:mc="http://schemas.openxmlformats.org/markup-compatibility/2006" xmlns:p14="http://schemas.microsoft.com/office/powerpoint/2010/main">
              <mc:Choice Requires="p14">
                <p:contentPart p14:bwMode="auto" r:id="rId33">
                  <p14:nvContentPartPr>
                    <p14:cNvPr id="131" name="Ink 130">
                      <a:extLst>
                        <a:ext uri="{FF2B5EF4-FFF2-40B4-BE49-F238E27FC236}">
                          <a16:creationId xmlns:a16="http://schemas.microsoft.com/office/drawing/2014/main" id="{8C2E9086-AE41-30A6-40EF-8DA00840B407}"/>
                        </a:ext>
                      </a:extLst>
                    </p14:cNvPr>
                    <p14:cNvContentPartPr/>
                    <p14:nvPr/>
                  </p14:nvContentPartPr>
                  <p14:xfrm>
                    <a:off x="8830313" y="3754829"/>
                    <a:ext cx="52393" cy="206115"/>
                  </p14:xfrm>
                </p:contentPart>
              </mc:Choice>
              <mc:Fallback xmlns="">
                <p:pic>
                  <p:nvPicPr>
                    <p:cNvPr id="131" name="Ink 130">
                      <a:extLst>
                        <a:ext uri="{FF2B5EF4-FFF2-40B4-BE49-F238E27FC236}">
                          <a16:creationId xmlns:a16="http://schemas.microsoft.com/office/drawing/2014/main" id="{8C2E9086-AE41-30A6-40EF-8DA00840B407}"/>
                        </a:ext>
                      </a:extLst>
                    </p:cNvPr>
                    <p:cNvPicPr/>
                    <p:nvPr/>
                  </p:nvPicPr>
                  <p:blipFill>
                    <a:blip r:embed="rId80"/>
                    <a:stretch>
                      <a:fillRect/>
                    </a:stretch>
                  </p:blipFill>
                  <p:spPr>
                    <a:xfrm>
                      <a:off x="8824212" y="3748725"/>
                      <a:ext cx="64594" cy="218324"/>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2" name="Ink 131">
                      <a:extLst>
                        <a:ext uri="{FF2B5EF4-FFF2-40B4-BE49-F238E27FC236}">
                          <a16:creationId xmlns:a16="http://schemas.microsoft.com/office/drawing/2014/main" id="{0CA3E3D1-B10D-856A-1279-2E840EA96671}"/>
                        </a:ext>
                      </a:extLst>
                    </p14:cNvPr>
                    <p14:cNvContentPartPr/>
                    <p14:nvPr/>
                  </p14:nvContentPartPr>
                  <p14:xfrm>
                    <a:off x="9115112" y="3867914"/>
                    <a:ext cx="92336" cy="55160"/>
                  </p14:xfrm>
                </p:contentPart>
              </mc:Choice>
              <mc:Fallback xmlns="">
                <p:pic>
                  <p:nvPicPr>
                    <p:cNvPr id="132" name="Ink 131">
                      <a:extLst>
                        <a:ext uri="{FF2B5EF4-FFF2-40B4-BE49-F238E27FC236}">
                          <a16:creationId xmlns:a16="http://schemas.microsoft.com/office/drawing/2014/main" id="{0CA3E3D1-B10D-856A-1279-2E840EA96671}"/>
                        </a:ext>
                      </a:extLst>
                    </p:cNvPr>
                    <p:cNvPicPr/>
                    <p:nvPr/>
                  </p:nvPicPr>
                  <p:blipFill>
                    <a:blip r:embed="rId82"/>
                    <a:stretch>
                      <a:fillRect/>
                    </a:stretch>
                  </p:blipFill>
                  <p:spPr>
                    <a:xfrm>
                      <a:off x="9109028" y="3861825"/>
                      <a:ext cx="104504" cy="67338"/>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3" name="Ink 132">
                      <a:extLst>
                        <a:ext uri="{FF2B5EF4-FFF2-40B4-BE49-F238E27FC236}">
                          <a16:creationId xmlns:a16="http://schemas.microsoft.com/office/drawing/2014/main" id="{53A7EF03-1B2B-C6AB-417B-587D869F16BA}"/>
                        </a:ext>
                      </a:extLst>
                    </p14:cNvPr>
                    <p14:cNvContentPartPr/>
                    <p14:nvPr/>
                  </p14:nvContentPartPr>
                  <p14:xfrm>
                    <a:off x="8860232" y="3765548"/>
                    <a:ext cx="34929" cy="150436"/>
                  </p14:xfrm>
                </p:contentPart>
              </mc:Choice>
              <mc:Fallback xmlns="">
                <p:pic>
                  <p:nvPicPr>
                    <p:cNvPr id="133" name="Ink 132">
                      <a:extLst>
                        <a:ext uri="{FF2B5EF4-FFF2-40B4-BE49-F238E27FC236}">
                          <a16:creationId xmlns:a16="http://schemas.microsoft.com/office/drawing/2014/main" id="{53A7EF03-1B2B-C6AB-417B-587D869F16BA}"/>
                        </a:ext>
                      </a:extLst>
                    </p:cNvPr>
                    <p:cNvPicPr/>
                    <p:nvPr/>
                  </p:nvPicPr>
                  <p:blipFill>
                    <a:blip r:embed="rId84"/>
                    <a:stretch>
                      <a:fillRect/>
                    </a:stretch>
                  </p:blipFill>
                  <p:spPr>
                    <a:xfrm>
                      <a:off x="8854110" y="3759444"/>
                      <a:ext cx="47172" cy="162643"/>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4" name="Ink 133">
                      <a:extLst>
                        <a:ext uri="{FF2B5EF4-FFF2-40B4-BE49-F238E27FC236}">
                          <a16:creationId xmlns:a16="http://schemas.microsoft.com/office/drawing/2014/main" id="{E68A35F9-68CA-4E94-D10A-7B1A257A3A71}"/>
                        </a:ext>
                      </a:extLst>
                    </p14:cNvPr>
                    <p14:cNvContentPartPr/>
                    <p14:nvPr/>
                  </p14:nvContentPartPr>
                  <p14:xfrm>
                    <a:off x="9048883" y="3684969"/>
                    <a:ext cx="44958" cy="120349"/>
                  </p14:xfrm>
                </p:contentPart>
              </mc:Choice>
              <mc:Fallback xmlns="">
                <p:pic>
                  <p:nvPicPr>
                    <p:cNvPr id="134" name="Ink 133">
                      <a:extLst>
                        <a:ext uri="{FF2B5EF4-FFF2-40B4-BE49-F238E27FC236}">
                          <a16:creationId xmlns:a16="http://schemas.microsoft.com/office/drawing/2014/main" id="{E68A35F9-68CA-4E94-D10A-7B1A257A3A71}"/>
                        </a:ext>
                      </a:extLst>
                    </p:cNvPr>
                    <p:cNvPicPr/>
                    <p:nvPr/>
                  </p:nvPicPr>
                  <p:blipFill>
                    <a:blip r:embed="rId86"/>
                    <a:stretch>
                      <a:fillRect/>
                    </a:stretch>
                  </p:blipFill>
                  <p:spPr>
                    <a:xfrm>
                      <a:off x="9042817" y="3678862"/>
                      <a:ext cx="57090" cy="132564"/>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35" name="Ink 134">
                      <a:extLst>
                        <a:ext uri="{FF2B5EF4-FFF2-40B4-BE49-F238E27FC236}">
                          <a16:creationId xmlns:a16="http://schemas.microsoft.com/office/drawing/2014/main" id="{090620B2-677E-DC2D-4A8C-C307D64FB7CE}"/>
                        </a:ext>
                      </a:extLst>
                    </p14:cNvPr>
                    <p14:cNvContentPartPr/>
                    <p14:nvPr/>
                  </p14:nvContentPartPr>
                  <p14:xfrm>
                    <a:off x="8905709" y="3806010"/>
                    <a:ext cx="186403" cy="122252"/>
                  </p14:xfrm>
                </p:contentPart>
              </mc:Choice>
              <mc:Fallback xmlns="">
                <p:pic>
                  <p:nvPicPr>
                    <p:cNvPr id="135" name="Ink 134">
                      <a:extLst>
                        <a:ext uri="{FF2B5EF4-FFF2-40B4-BE49-F238E27FC236}">
                          <a16:creationId xmlns:a16="http://schemas.microsoft.com/office/drawing/2014/main" id="{090620B2-677E-DC2D-4A8C-C307D64FB7CE}"/>
                        </a:ext>
                      </a:extLst>
                    </p:cNvPr>
                    <p:cNvPicPr/>
                    <p:nvPr/>
                  </p:nvPicPr>
                  <p:blipFill>
                    <a:blip r:embed="rId88"/>
                    <a:stretch>
                      <a:fillRect/>
                    </a:stretch>
                  </p:blipFill>
                  <p:spPr>
                    <a:xfrm>
                      <a:off x="8899592" y="3799897"/>
                      <a:ext cx="198638" cy="134477"/>
                    </a:xfrm>
                    <a:prstGeom prst="rect">
                      <a:avLst/>
                    </a:prstGeom>
                  </p:spPr>
                </p:pic>
              </mc:Fallback>
            </mc:AlternateContent>
            <p:grpSp>
              <p:nvGrpSpPr>
                <p:cNvPr id="136" name="Group 135">
                  <a:extLst>
                    <a:ext uri="{FF2B5EF4-FFF2-40B4-BE49-F238E27FC236}">
                      <a16:creationId xmlns:a16="http://schemas.microsoft.com/office/drawing/2014/main" id="{53DDD789-1A3F-5671-24CE-3B99600CF717}"/>
                    </a:ext>
                  </a:extLst>
                </p:cNvPr>
                <p:cNvGrpSpPr/>
                <p:nvPr/>
              </p:nvGrpSpPr>
              <p:grpSpPr>
                <a:xfrm>
                  <a:off x="8833261" y="3648659"/>
                  <a:ext cx="473434" cy="322484"/>
                  <a:chOff x="8019661" y="2578604"/>
                  <a:chExt cx="567613" cy="386633"/>
                </a:xfrm>
              </p:grpSpPr>
              <mc:AlternateContent xmlns:mc="http://schemas.openxmlformats.org/markup-compatibility/2006" xmlns:p14="http://schemas.microsoft.com/office/powerpoint/2010/main">
                <mc:Choice Requires="p14">
                  <p:contentPart p14:bwMode="auto" r:id="rId89">
                    <p14:nvContentPartPr>
                      <p14:cNvPr id="156" name="Ink 155">
                        <a:extLst>
                          <a:ext uri="{FF2B5EF4-FFF2-40B4-BE49-F238E27FC236}">
                            <a16:creationId xmlns:a16="http://schemas.microsoft.com/office/drawing/2014/main" id="{EAB29065-45F9-F1E2-2906-91E83A16F06F}"/>
                          </a:ext>
                        </a:extLst>
                      </p14:cNvPr>
                      <p14:cNvContentPartPr/>
                      <p14:nvPr/>
                    </p14:nvContentPartPr>
                    <p14:xfrm>
                      <a:off x="8019661" y="2578604"/>
                      <a:ext cx="349528" cy="373162"/>
                    </p14:xfrm>
                  </p:contentPart>
                </mc:Choice>
                <mc:Fallback xmlns="">
                  <p:pic>
                    <p:nvPicPr>
                      <p:cNvPr id="156" name="Ink 155">
                        <a:extLst>
                          <a:ext uri="{FF2B5EF4-FFF2-40B4-BE49-F238E27FC236}">
                            <a16:creationId xmlns:a16="http://schemas.microsoft.com/office/drawing/2014/main" id="{EAB29065-45F9-F1E2-2906-91E83A16F06F}"/>
                          </a:ext>
                        </a:extLst>
                      </p:cNvPr>
                      <p:cNvPicPr/>
                      <p:nvPr/>
                    </p:nvPicPr>
                    <p:blipFill>
                      <a:blip r:embed="rId90"/>
                      <a:stretch>
                        <a:fillRect/>
                      </a:stretch>
                    </p:blipFill>
                    <p:spPr>
                      <a:xfrm>
                        <a:off x="8012325" y="2571279"/>
                        <a:ext cx="364200" cy="387813"/>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57" name="Ink 156">
                        <a:extLst>
                          <a:ext uri="{FF2B5EF4-FFF2-40B4-BE49-F238E27FC236}">
                            <a16:creationId xmlns:a16="http://schemas.microsoft.com/office/drawing/2014/main" id="{2BA990D5-739D-9622-5DB8-074200F81413}"/>
                          </a:ext>
                        </a:extLst>
                      </p14:cNvPr>
                      <p14:cNvContentPartPr/>
                      <p14:nvPr/>
                    </p14:nvContentPartPr>
                    <p14:xfrm>
                      <a:off x="8080813" y="2957774"/>
                      <a:ext cx="330248" cy="7463"/>
                    </p14:xfrm>
                  </p:contentPart>
                </mc:Choice>
                <mc:Fallback xmlns="">
                  <p:pic>
                    <p:nvPicPr>
                      <p:cNvPr id="157" name="Ink 156">
                        <a:extLst>
                          <a:ext uri="{FF2B5EF4-FFF2-40B4-BE49-F238E27FC236}">
                            <a16:creationId xmlns:a16="http://schemas.microsoft.com/office/drawing/2014/main" id="{2BA990D5-739D-9622-5DB8-074200F81413}"/>
                          </a:ext>
                        </a:extLst>
                      </p:cNvPr>
                      <p:cNvPicPr/>
                      <p:nvPr/>
                    </p:nvPicPr>
                    <p:blipFill>
                      <a:blip r:embed="rId92"/>
                      <a:stretch>
                        <a:fillRect/>
                      </a:stretch>
                    </p:blipFill>
                    <p:spPr>
                      <a:xfrm>
                        <a:off x="8073484" y="2950726"/>
                        <a:ext cx="344907" cy="21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58" name="Ink 157">
                        <a:extLst>
                          <a:ext uri="{FF2B5EF4-FFF2-40B4-BE49-F238E27FC236}">
                            <a16:creationId xmlns:a16="http://schemas.microsoft.com/office/drawing/2014/main" id="{6AD95661-5DF7-0D03-0295-3E91764CC0C6}"/>
                          </a:ext>
                        </a:extLst>
                      </p14:cNvPr>
                      <p14:cNvContentPartPr/>
                      <p14:nvPr/>
                    </p14:nvContentPartPr>
                    <p14:xfrm>
                      <a:off x="8378303" y="2770780"/>
                      <a:ext cx="208971" cy="192800"/>
                    </p14:xfrm>
                  </p:contentPart>
                </mc:Choice>
                <mc:Fallback xmlns="">
                  <p:pic>
                    <p:nvPicPr>
                      <p:cNvPr id="158" name="Ink 157">
                        <a:extLst>
                          <a:ext uri="{FF2B5EF4-FFF2-40B4-BE49-F238E27FC236}">
                            <a16:creationId xmlns:a16="http://schemas.microsoft.com/office/drawing/2014/main" id="{6AD95661-5DF7-0D03-0295-3E91764CC0C6}"/>
                          </a:ext>
                        </a:extLst>
                      </p:cNvPr>
                      <p:cNvPicPr/>
                      <p:nvPr/>
                    </p:nvPicPr>
                    <p:blipFill>
                      <a:blip r:embed="rId94"/>
                      <a:stretch>
                        <a:fillRect/>
                      </a:stretch>
                    </p:blipFill>
                    <p:spPr>
                      <a:xfrm>
                        <a:off x="8370978" y="2763448"/>
                        <a:ext cx="223621" cy="207465"/>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59" name="Ink 158">
                        <a:extLst>
                          <a:ext uri="{FF2B5EF4-FFF2-40B4-BE49-F238E27FC236}">
                            <a16:creationId xmlns:a16="http://schemas.microsoft.com/office/drawing/2014/main" id="{2E2B3B1B-4EBD-DC9C-1CF5-CFF24E1A46AC}"/>
                          </a:ext>
                        </a:extLst>
                      </p14:cNvPr>
                      <p14:cNvContentPartPr/>
                      <p14:nvPr/>
                    </p14:nvContentPartPr>
                    <p14:xfrm>
                      <a:off x="8048268" y="2622136"/>
                      <a:ext cx="226800" cy="95571"/>
                    </p14:xfrm>
                  </p:contentPart>
                </mc:Choice>
                <mc:Fallback xmlns="">
                  <p:pic>
                    <p:nvPicPr>
                      <p:cNvPr id="159" name="Ink 158">
                        <a:extLst>
                          <a:ext uri="{FF2B5EF4-FFF2-40B4-BE49-F238E27FC236}">
                            <a16:creationId xmlns:a16="http://schemas.microsoft.com/office/drawing/2014/main" id="{2E2B3B1B-4EBD-DC9C-1CF5-CFF24E1A46AC}"/>
                          </a:ext>
                        </a:extLst>
                      </p:cNvPr>
                      <p:cNvPicPr/>
                      <p:nvPr/>
                    </p:nvPicPr>
                    <p:blipFill>
                      <a:blip r:embed="rId96"/>
                      <a:stretch>
                        <a:fillRect/>
                      </a:stretch>
                    </p:blipFill>
                    <p:spPr>
                      <a:xfrm>
                        <a:off x="8040938" y="2614817"/>
                        <a:ext cx="241460" cy="110208"/>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0" name="Ink 159">
                        <a:extLst>
                          <a:ext uri="{FF2B5EF4-FFF2-40B4-BE49-F238E27FC236}">
                            <a16:creationId xmlns:a16="http://schemas.microsoft.com/office/drawing/2014/main" id="{1457CB0F-EDA3-D0F7-732D-6484DC664D36}"/>
                          </a:ext>
                        </a:extLst>
                      </p14:cNvPr>
                      <p14:cNvContentPartPr/>
                      <p14:nvPr/>
                    </p14:nvContentPartPr>
                    <p14:xfrm>
                      <a:off x="8093671" y="2896409"/>
                      <a:ext cx="207" cy="13890"/>
                    </p14:xfrm>
                  </p:contentPart>
                </mc:Choice>
                <mc:Fallback xmlns="">
                  <p:pic>
                    <p:nvPicPr>
                      <p:cNvPr id="160" name="Ink 159">
                        <a:extLst>
                          <a:ext uri="{FF2B5EF4-FFF2-40B4-BE49-F238E27FC236}">
                            <a16:creationId xmlns:a16="http://schemas.microsoft.com/office/drawing/2014/main" id="{1457CB0F-EDA3-D0F7-732D-6484DC664D36}"/>
                          </a:ext>
                        </a:extLst>
                      </p:cNvPr>
                      <p:cNvPicPr/>
                      <p:nvPr/>
                    </p:nvPicPr>
                    <p:blipFill>
                      <a:blip r:embed="rId98"/>
                      <a:stretch>
                        <a:fillRect/>
                      </a:stretch>
                    </p:blipFill>
                    <p:spPr>
                      <a:xfrm>
                        <a:off x="8090152" y="2889254"/>
                        <a:ext cx="7245" cy="28201"/>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1" name="Ink 160">
                        <a:extLst>
                          <a:ext uri="{FF2B5EF4-FFF2-40B4-BE49-F238E27FC236}">
                            <a16:creationId xmlns:a16="http://schemas.microsoft.com/office/drawing/2014/main" id="{776C7BEE-1E78-ADB7-9CD6-3A1BBD09E335}"/>
                          </a:ext>
                        </a:extLst>
                      </p14:cNvPr>
                      <p14:cNvContentPartPr/>
                      <p14:nvPr/>
                    </p14:nvContentPartPr>
                    <p14:xfrm>
                      <a:off x="8100096" y="2909675"/>
                      <a:ext cx="4353" cy="9121"/>
                    </p14:xfrm>
                  </p:contentPart>
                </mc:Choice>
                <mc:Fallback xmlns="">
                  <p:pic>
                    <p:nvPicPr>
                      <p:cNvPr id="161" name="Ink 160">
                        <a:extLst>
                          <a:ext uri="{FF2B5EF4-FFF2-40B4-BE49-F238E27FC236}">
                            <a16:creationId xmlns:a16="http://schemas.microsoft.com/office/drawing/2014/main" id="{776C7BEE-1E78-ADB7-9CD6-3A1BBD09E335}"/>
                          </a:ext>
                        </a:extLst>
                      </p:cNvPr>
                      <p:cNvPicPr/>
                      <p:nvPr/>
                    </p:nvPicPr>
                    <p:blipFill>
                      <a:blip r:embed="rId98"/>
                      <a:stretch>
                        <a:fillRect/>
                      </a:stretch>
                    </p:blipFill>
                    <p:spPr>
                      <a:xfrm>
                        <a:off x="8093369" y="2902627"/>
                        <a:ext cx="17808" cy="2321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138" name="Ink 137">
                      <a:extLst>
                        <a:ext uri="{FF2B5EF4-FFF2-40B4-BE49-F238E27FC236}">
                          <a16:creationId xmlns:a16="http://schemas.microsoft.com/office/drawing/2014/main" id="{5D6D33B4-53FF-5752-A634-D93C4444E3B3}"/>
                        </a:ext>
                      </a:extLst>
                    </p14:cNvPr>
                    <p14:cNvContentPartPr/>
                    <p14:nvPr/>
                  </p14:nvContentPartPr>
                  <p14:xfrm flipH="1">
                    <a:off x="9437997" y="4079871"/>
                    <a:ext cx="2394" cy="9104"/>
                  </p14:xfrm>
                </p:contentPart>
              </mc:Choice>
              <mc:Fallback xmlns="">
                <p:pic>
                  <p:nvPicPr>
                    <p:cNvPr id="138" name="Ink 137">
                      <a:extLst>
                        <a:ext uri="{FF2B5EF4-FFF2-40B4-BE49-F238E27FC236}">
                          <a16:creationId xmlns:a16="http://schemas.microsoft.com/office/drawing/2014/main" id="{5D6D33B4-53FF-5752-A634-D93C4444E3B3}"/>
                        </a:ext>
                      </a:extLst>
                    </p:cNvPr>
                    <p:cNvPicPr/>
                    <p:nvPr/>
                  </p:nvPicPr>
                  <p:blipFill>
                    <a:blip r:embed="rId101"/>
                    <a:stretch>
                      <a:fillRect/>
                    </a:stretch>
                  </p:blipFill>
                  <p:spPr>
                    <a:xfrm flipH="1">
                      <a:off x="9432183" y="4073680"/>
                      <a:ext cx="14022" cy="21485"/>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39" name="Ink 138">
                      <a:extLst>
                        <a:ext uri="{FF2B5EF4-FFF2-40B4-BE49-F238E27FC236}">
                          <a16:creationId xmlns:a16="http://schemas.microsoft.com/office/drawing/2014/main" id="{B7281064-14C6-C627-FF2E-AF7446C3CD4A}"/>
                        </a:ext>
                      </a:extLst>
                    </p14:cNvPr>
                    <p14:cNvContentPartPr/>
                    <p14:nvPr/>
                  </p14:nvContentPartPr>
                  <p14:xfrm flipH="1">
                    <a:off x="9431551" y="4085631"/>
                    <a:ext cx="114926" cy="511859"/>
                  </p14:xfrm>
                </p:contentPart>
              </mc:Choice>
              <mc:Fallback xmlns="">
                <p:pic>
                  <p:nvPicPr>
                    <p:cNvPr id="139" name="Ink 138">
                      <a:extLst>
                        <a:ext uri="{FF2B5EF4-FFF2-40B4-BE49-F238E27FC236}">
                          <a16:creationId xmlns:a16="http://schemas.microsoft.com/office/drawing/2014/main" id="{B7281064-14C6-C627-FF2E-AF7446C3CD4A}"/>
                        </a:ext>
                      </a:extLst>
                    </p:cNvPr>
                    <p:cNvPicPr/>
                    <p:nvPr/>
                  </p:nvPicPr>
                  <p:blipFill>
                    <a:blip r:embed="rId103"/>
                    <a:stretch>
                      <a:fillRect/>
                    </a:stretch>
                  </p:blipFill>
                  <p:spPr>
                    <a:xfrm flipH="1">
                      <a:off x="9425426" y="4079512"/>
                      <a:ext cx="127175" cy="524098"/>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40" name="Ink 139">
                      <a:extLst>
                        <a:ext uri="{FF2B5EF4-FFF2-40B4-BE49-F238E27FC236}">
                          <a16:creationId xmlns:a16="http://schemas.microsoft.com/office/drawing/2014/main" id="{1C064DEF-1ABE-9713-A376-F17DFF054940}"/>
                        </a:ext>
                      </a:extLst>
                    </p14:cNvPr>
                    <p14:cNvContentPartPr/>
                    <p14:nvPr/>
                  </p14:nvContentPartPr>
                  <p14:xfrm flipH="1">
                    <a:off x="9299649" y="3358329"/>
                    <a:ext cx="273687" cy="331826"/>
                  </p14:xfrm>
                </p:contentPart>
              </mc:Choice>
              <mc:Fallback xmlns="">
                <p:pic>
                  <p:nvPicPr>
                    <p:cNvPr id="140" name="Ink 139">
                      <a:extLst>
                        <a:ext uri="{FF2B5EF4-FFF2-40B4-BE49-F238E27FC236}">
                          <a16:creationId xmlns:a16="http://schemas.microsoft.com/office/drawing/2014/main" id="{1C064DEF-1ABE-9713-A376-F17DFF054940}"/>
                        </a:ext>
                      </a:extLst>
                    </p:cNvPr>
                    <p:cNvPicPr/>
                    <p:nvPr/>
                  </p:nvPicPr>
                  <p:blipFill>
                    <a:blip r:embed="rId105"/>
                    <a:stretch>
                      <a:fillRect/>
                    </a:stretch>
                  </p:blipFill>
                  <p:spPr>
                    <a:xfrm flipH="1">
                      <a:off x="9293527" y="3352211"/>
                      <a:ext cx="285931" cy="344063"/>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41" name="Ink 140">
                      <a:extLst>
                        <a:ext uri="{FF2B5EF4-FFF2-40B4-BE49-F238E27FC236}">
                          <a16:creationId xmlns:a16="http://schemas.microsoft.com/office/drawing/2014/main" id="{4F471D6A-1668-037F-2D7D-624E5D67941A}"/>
                        </a:ext>
                      </a:extLst>
                    </p14:cNvPr>
                    <p14:cNvContentPartPr/>
                    <p14:nvPr/>
                  </p14:nvContentPartPr>
                  <p14:xfrm flipH="1">
                    <a:off x="9431520" y="3700559"/>
                    <a:ext cx="6078" cy="378646"/>
                  </p14:xfrm>
                </p:contentPart>
              </mc:Choice>
              <mc:Fallback xmlns="">
                <p:pic>
                  <p:nvPicPr>
                    <p:cNvPr id="141" name="Ink 140">
                      <a:extLst>
                        <a:ext uri="{FF2B5EF4-FFF2-40B4-BE49-F238E27FC236}">
                          <a16:creationId xmlns:a16="http://schemas.microsoft.com/office/drawing/2014/main" id="{4F471D6A-1668-037F-2D7D-624E5D67941A}"/>
                        </a:ext>
                      </a:extLst>
                    </p:cNvPr>
                    <p:cNvPicPr/>
                    <p:nvPr/>
                  </p:nvPicPr>
                  <p:blipFill>
                    <a:blip r:embed="rId107"/>
                    <a:stretch>
                      <a:fillRect/>
                    </a:stretch>
                  </p:blipFill>
                  <p:spPr>
                    <a:xfrm flipH="1">
                      <a:off x="9425780" y="3694440"/>
                      <a:ext cx="17559" cy="390884"/>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49" name="Ink 148">
                      <a:extLst>
                        <a:ext uri="{FF2B5EF4-FFF2-40B4-BE49-F238E27FC236}">
                          <a16:creationId xmlns:a16="http://schemas.microsoft.com/office/drawing/2014/main" id="{2B00F581-F75F-F6FB-E359-99BFC839F67C}"/>
                        </a:ext>
                      </a:extLst>
                    </p14:cNvPr>
                    <p14:cNvContentPartPr/>
                    <p14:nvPr/>
                  </p14:nvContentPartPr>
                  <p14:xfrm flipH="1">
                    <a:off x="9322149" y="4088789"/>
                    <a:ext cx="106823" cy="485477"/>
                  </p14:xfrm>
                </p:contentPart>
              </mc:Choice>
              <mc:Fallback xmlns="">
                <p:pic>
                  <p:nvPicPr>
                    <p:cNvPr id="149" name="Ink 148">
                      <a:extLst>
                        <a:ext uri="{FF2B5EF4-FFF2-40B4-BE49-F238E27FC236}">
                          <a16:creationId xmlns:a16="http://schemas.microsoft.com/office/drawing/2014/main" id="{2B00F581-F75F-F6FB-E359-99BFC839F67C}"/>
                        </a:ext>
                      </a:extLst>
                    </p:cNvPr>
                    <p:cNvPicPr/>
                    <p:nvPr/>
                  </p:nvPicPr>
                  <p:blipFill>
                    <a:blip r:embed="rId109"/>
                    <a:stretch>
                      <a:fillRect/>
                    </a:stretch>
                  </p:blipFill>
                  <p:spPr>
                    <a:xfrm flipH="1">
                      <a:off x="9316035" y="4082671"/>
                      <a:ext cx="119052" cy="49771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54" name="Ink 153">
                      <a:extLst>
                        <a:ext uri="{FF2B5EF4-FFF2-40B4-BE49-F238E27FC236}">
                          <a16:creationId xmlns:a16="http://schemas.microsoft.com/office/drawing/2014/main" id="{9F41FEF0-BA4B-C3A4-F740-6BB5677D37CE}"/>
                        </a:ext>
                      </a:extLst>
                    </p14:cNvPr>
                    <p14:cNvContentPartPr/>
                    <p14:nvPr/>
                  </p14:nvContentPartPr>
                  <p14:xfrm flipH="1">
                    <a:off x="9320860" y="3700792"/>
                    <a:ext cx="110874" cy="172602"/>
                  </p14:xfrm>
                </p:contentPart>
              </mc:Choice>
              <mc:Fallback xmlns="">
                <p:pic>
                  <p:nvPicPr>
                    <p:cNvPr id="154" name="Ink 153">
                      <a:extLst>
                        <a:ext uri="{FF2B5EF4-FFF2-40B4-BE49-F238E27FC236}">
                          <a16:creationId xmlns:a16="http://schemas.microsoft.com/office/drawing/2014/main" id="{9F41FEF0-BA4B-C3A4-F740-6BB5677D37CE}"/>
                        </a:ext>
                      </a:extLst>
                    </p:cNvPr>
                    <p:cNvPicPr/>
                    <p:nvPr/>
                  </p:nvPicPr>
                  <p:blipFill>
                    <a:blip r:embed="rId111"/>
                    <a:stretch>
                      <a:fillRect/>
                    </a:stretch>
                  </p:blipFill>
                  <p:spPr>
                    <a:xfrm flipH="1">
                      <a:off x="9314740" y="3694679"/>
                      <a:ext cx="123113" cy="18482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55" name="Ink 154">
                      <a:extLst>
                        <a:ext uri="{FF2B5EF4-FFF2-40B4-BE49-F238E27FC236}">
                          <a16:creationId xmlns:a16="http://schemas.microsoft.com/office/drawing/2014/main" id="{3D67AA24-A2E6-E026-F6D9-869DE28DE0C4}"/>
                        </a:ext>
                      </a:extLst>
                    </p14:cNvPr>
                    <p14:cNvContentPartPr/>
                    <p14:nvPr/>
                  </p14:nvContentPartPr>
                  <p14:xfrm flipH="1">
                    <a:off x="9144480" y="3819653"/>
                    <a:ext cx="169627" cy="60754"/>
                  </p14:xfrm>
                </p:contentPart>
              </mc:Choice>
              <mc:Fallback xmlns="">
                <p:pic>
                  <p:nvPicPr>
                    <p:cNvPr id="155" name="Ink 154">
                      <a:extLst>
                        <a:ext uri="{FF2B5EF4-FFF2-40B4-BE49-F238E27FC236}">
                          <a16:creationId xmlns:a16="http://schemas.microsoft.com/office/drawing/2014/main" id="{3D67AA24-A2E6-E026-F6D9-869DE28DE0C4}"/>
                        </a:ext>
                      </a:extLst>
                    </p:cNvPr>
                    <p:cNvPicPr/>
                    <p:nvPr/>
                  </p:nvPicPr>
                  <p:blipFill>
                    <a:blip r:embed="rId113"/>
                    <a:stretch>
                      <a:fillRect/>
                    </a:stretch>
                  </p:blipFill>
                  <p:spPr>
                    <a:xfrm flipH="1">
                      <a:off x="9138358" y="3813542"/>
                      <a:ext cx="181872" cy="7297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4">
                <p14:nvContentPartPr>
                  <p14:cNvPr id="129" name="Ink 128">
                    <a:extLst>
                      <a:ext uri="{FF2B5EF4-FFF2-40B4-BE49-F238E27FC236}">
                        <a16:creationId xmlns:a16="http://schemas.microsoft.com/office/drawing/2014/main" id="{02BF2DA5-9AAC-1EC2-23A0-E88547CA918B}"/>
                      </a:ext>
                    </a:extLst>
                  </p14:cNvPr>
                  <p14:cNvContentPartPr/>
                  <p14:nvPr/>
                </p14:nvContentPartPr>
                <p14:xfrm flipH="1">
                  <a:off x="9384186" y="3362045"/>
                  <a:ext cx="36099" cy="186"/>
                </p14:xfrm>
              </p:contentPart>
            </mc:Choice>
            <mc:Fallback xmlns="">
              <p:pic>
                <p:nvPicPr>
                  <p:cNvPr id="129" name="Ink 128">
                    <a:extLst>
                      <a:ext uri="{FF2B5EF4-FFF2-40B4-BE49-F238E27FC236}">
                        <a16:creationId xmlns:a16="http://schemas.microsoft.com/office/drawing/2014/main" id="{02BF2DA5-9AAC-1EC2-23A0-E88547CA918B}"/>
                      </a:ext>
                    </a:extLst>
                  </p:cNvPr>
                  <p:cNvPicPr/>
                  <p:nvPr/>
                </p:nvPicPr>
                <p:blipFill>
                  <a:blip r:embed="rId115"/>
                  <a:stretch>
                    <a:fillRect/>
                  </a:stretch>
                </p:blipFill>
                <p:spPr>
                  <a:xfrm flipH="1">
                    <a:off x="9378110" y="3358883"/>
                    <a:ext cx="48251" cy="651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6">
              <p14:nvContentPartPr>
                <p14:cNvPr id="125" name="Ink 124">
                  <a:extLst>
                    <a:ext uri="{FF2B5EF4-FFF2-40B4-BE49-F238E27FC236}">
                      <a16:creationId xmlns:a16="http://schemas.microsoft.com/office/drawing/2014/main" id="{D76B839D-235D-BFB7-8F1E-BB670A5FD8E9}"/>
                    </a:ext>
                  </a:extLst>
                </p14:cNvPr>
                <p14:cNvContentPartPr/>
                <p14:nvPr/>
              </p14:nvContentPartPr>
              <p14:xfrm>
                <a:off x="6249483" y="1406936"/>
                <a:ext cx="357480" cy="286200"/>
              </p14:xfrm>
            </p:contentPart>
          </mc:Choice>
          <mc:Fallback xmlns="">
            <p:pic>
              <p:nvPicPr>
                <p:cNvPr id="125" name="Ink 124">
                  <a:extLst>
                    <a:ext uri="{FF2B5EF4-FFF2-40B4-BE49-F238E27FC236}">
                      <a16:creationId xmlns:a16="http://schemas.microsoft.com/office/drawing/2014/main" id="{D76B839D-235D-BFB7-8F1E-BB670A5FD8E9}"/>
                    </a:ext>
                  </a:extLst>
                </p:cNvPr>
                <p:cNvPicPr/>
                <p:nvPr/>
              </p:nvPicPr>
              <p:blipFill>
                <a:blip r:embed="rId117"/>
                <a:stretch>
                  <a:fillRect/>
                </a:stretch>
              </p:blipFill>
              <p:spPr>
                <a:xfrm>
                  <a:off x="6243363" y="1400816"/>
                  <a:ext cx="369720" cy="298440"/>
                </a:xfrm>
                <a:prstGeom prst="rect">
                  <a:avLst/>
                </a:prstGeom>
              </p:spPr>
            </p:pic>
          </mc:Fallback>
        </mc:AlternateContent>
      </p:grpSp>
      <p:grpSp>
        <p:nvGrpSpPr>
          <p:cNvPr id="162" name="Group 161">
            <a:extLst>
              <a:ext uri="{FF2B5EF4-FFF2-40B4-BE49-F238E27FC236}">
                <a16:creationId xmlns:a16="http://schemas.microsoft.com/office/drawing/2014/main" id="{BC000231-C53E-0B86-CFB2-6F02BDF97845}"/>
              </a:ext>
            </a:extLst>
          </p:cNvPr>
          <p:cNvGrpSpPr/>
          <p:nvPr/>
        </p:nvGrpSpPr>
        <p:grpSpPr>
          <a:xfrm>
            <a:off x="6184618" y="4143898"/>
            <a:ext cx="726021" cy="1501618"/>
            <a:chOff x="6230718" y="3981488"/>
            <a:chExt cx="726021" cy="1501618"/>
          </a:xfrm>
        </p:grpSpPr>
        <p:grpSp>
          <p:nvGrpSpPr>
            <p:cNvPr id="163" name="Group 162">
              <a:extLst>
                <a:ext uri="{FF2B5EF4-FFF2-40B4-BE49-F238E27FC236}">
                  <a16:creationId xmlns:a16="http://schemas.microsoft.com/office/drawing/2014/main" id="{1A189D98-AA51-05E9-F938-C76BF2BC9C59}"/>
                </a:ext>
              </a:extLst>
            </p:cNvPr>
            <p:cNvGrpSpPr/>
            <p:nvPr/>
          </p:nvGrpSpPr>
          <p:grpSpPr>
            <a:xfrm>
              <a:off x="6230718" y="3981488"/>
              <a:ext cx="417474" cy="1501618"/>
              <a:chOff x="6681969" y="3633289"/>
              <a:chExt cx="417474" cy="1501618"/>
            </a:xfrm>
          </p:grpSpPr>
          <mc:AlternateContent xmlns:mc="http://schemas.openxmlformats.org/markup-compatibility/2006" xmlns:p14="http://schemas.microsoft.com/office/powerpoint/2010/main">
            <mc:Choice Requires="p14">
              <p:contentPart p14:bwMode="auto" r:id="rId118">
                <p14:nvContentPartPr>
                  <p14:cNvPr id="167" name="Ink 166">
                    <a:extLst>
                      <a:ext uri="{FF2B5EF4-FFF2-40B4-BE49-F238E27FC236}">
                        <a16:creationId xmlns:a16="http://schemas.microsoft.com/office/drawing/2014/main" id="{BE6B4217-8C82-1FE3-357C-0594AD0A9D1E}"/>
                      </a:ext>
                    </a:extLst>
                  </p14:cNvPr>
                  <p14:cNvContentPartPr/>
                  <p14:nvPr/>
                </p14:nvContentPartPr>
                <p14:xfrm>
                  <a:off x="6709140" y="4515557"/>
                  <a:ext cx="140281" cy="619350"/>
                </p14:xfrm>
              </p:contentPart>
            </mc:Choice>
            <mc:Fallback xmlns="">
              <p:pic>
                <p:nvPicPr>
                  <p:cNvPr id="167" name="Ink 166">
                    <a:extLst>
                      <a:ext uri="{FF2B5EF4-FFF2-40B4-BE49-F238E27FC236}">
                        <a16:creationId xmlns:a16="http://schemas.microsoft.com/office/drawing/2014/main" id="{BE6B4217-8C82-1FE3-357C-0594AD0A9D1E}"/>
                      </a:ext>
                    </a:extLst>
                  </p:cNvPr>
                  <p:cNvPicPr/>
                  <p:nvPr/>
                </p:nvPicPr>
                <p:blipFill>
                  <a:blip r:embed="rId4"/>
                  <a:stretch>
                    <a:fillRect/>
                  </a:stretch>
                </p:blipFill>
                <p:spPr>
                  <a:xfrm>
                    <a:off x="6703009" y="4509436"/>
                    <a:ext cx="152542" cy="631593"/>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8" name="Ink 167">
                    <a:extLst>
                      <a:ext uri="{FF2B5EF4-FFF2-40B4-BE49-F238E27FC236}">
                        <a16:creationId xmlns:a16="http://schemas.microsoft.com/office/drawing/2014/main" id="{DDF32FBD-01DA-1993-495F-EB513F2FD2BA}"/>
                      </a:ext>
                    </a:extLst>
                  </p14:cNvPr>
                  <p14:cNvContentPartPr/>
                  <p14:nvPr/>
                </p14:nvContentPartPr>
                <p14:xfrm>
                  <a:off x="6681969" y="3633289"/>
                  <a:ext cx="334066" cy="401510"/>
                </p14:xfrm>
              </p:contentPart>
            </mc:Choice>
            <mc:Fallback xmlns="">
              <p:pic>
                <p:nvPicPr>
                  <p:cNvPr id="168" name="Ink 167">
                    <a:extLst>
                      <a:ext uri="{FF2B5EF4-FFF2-40B4-BE49-F238E27FC236}">
                        <a16:creationId xmlns:a16="http://schemas.microsoft.com/office/drawing/2014/main" id="{DDF32FBD-01DA-1993-495F-EB513F2FD2BA}"/>
                      </a:ext>
                    </a:extLst>
                  </p:cNvPr>
                  <p:cNvPicPr/>
                  <p:nvPr/>
                </p:nvPicPr>
                <p:blipFill>
                  <a:blip r:embed="rId6"/>
                  <a:stretch>
                    <a:fillRect/>
                  </a:stretch>
                </p:blipFill>
                <p:spPr>
                  <a:xfrm>
                    <a:off x="6675849" y="3627167"/>
                    <a:ext cx="346305" cy="413753"/>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9" name="Ink 168">
                    <a:extLst>
                      <a:ext uri="{FF2B5EF4-FFF2-40B4-BE49-F238E27FC236}">
                        <a16:creationId xmlns:a16="http://schemas.microsoft.com/office/drawing/2014/main" id="{4F1DA94E-5A9B-B60C-A7B7-59E363156E2B}"/>
                      </a:ext>
                    </a:extLst>
                  </p14:cNvPr>
                  <p14:cNvContentPartPr/>
                  <p14:nvPr/>
                </p14:nvContentPartPr>
                <p14:xfrm>
                  <a:off x="6868785" y="3637785"/>
                  <a:ext cx="44062" cy="225"/>
                </p14:xfrm>
              </p:contentPart>
            </mc:Choice>
            <mc:Fallback xmlns="">
              <p:pic>
                <p:nvPicPr>
                  <p:cNvPr id="169" name="Ink 168">
                    <a:extLst>
                      <a:ext uri="{FF2B5EF4-FFF2-40B4-BE49-F238E27FC236}">
                        <a16:creationId xmlns:a16="http://schemas.microsoft.com/office/drawing/2014/main" id="{4F1DA94E-5A9B-B60C-A7B7-59E363156E2B}"/>
                      </a:ext>
                    </a:extLst>
                  </p:cNvPr>
                  <p:cNvPicPr/>
                  <p:nvPr/>
                </p:nvPicPr>
                <p:blipFill>
                  <a:blip r:embed="rId8"/>
                  <a:stretch>
                    <a:fillRect/>
                  </a:stretch>
                </p:blipFill>
                <p:spPr>
                  <a:xfrm>
                    <a:off x="6862695" y="3633960"/>
                    <a:ext cx="56242" cy="7875"/>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70" name="Ink 169">
                    <a:extLst>
                      <a:ext uri="{FF2B5EF4-FFF2-40B4-BE49-F238E27FC236}">
                        <a16:creationId xmlns:a16="http://schemas.microsoft.com/office/drawing/2014/main" id="{ABBB5FC4-D43B-E125-695E-1682C21DF712}"/>
                      </a:ext>
                    </a:extLst>
                  </p14:cNvPr>
                  <p14:cNvContentPartPr/>
                  <p14:nvPr/>
                </p14:nvContentPartPr>
                <p14:xfrm>
                  <a:off x="6847653" y="4047388"/>
                  <a:ext cx="7419" cy="458162"/>
                </p14:xfrm>
              </p:contentPart>
            </mc:Choice>
            <mc:Fallback xmlns="">
              <p:pic>
                <p:nvPicPr>
                  <p:cNvPr id="170" name="Ink 169">
                    <a:extLst>
                      <a:ext uri="{FF2B5EF4-FFF2-40B4-BE49-F238E27FC236}">
                        <a16:creationId xmlns:a16="http://schemas.microsoft.com/office/drawing/2014/main" id="{ABBB5FC4-D43B-E125-695E-1682C21DF712}"/>
                      </a:ext>
                    </a:extLst>
                  </p:cNvPr>
                  <p:cNvPicPr/>
                  <p:nvPr/>
                </p:nvPicPr>
                <p:blipFill>
                  <a:blip r:embed="rId10"/>
                  <a:stretch>
                    <a:fillRect/>
                  </a:stretch>
                </p:blipFill>
                <p:spPr>
                  <a:xfrm>
                    <a:off x="6841920" y="4041270"/>
                    <a:ext cx="18885" cy="470399"/>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1" name="Ink 170">
                    <a:extLst>
                      <a:ext uri="{FF2B5EF4-FFF2-40B4-BE49-F238E27FC236}">
                        <a16:creationId xmlns:a16="http://schemas.microsoft.com/office/drawing/2014/main" id="{86F59284-8ACD-0CF2-E816-0C241A60800C}"/>
                      </a:ext>
                    </a:extLst>
                  </p14:cNvPr>
                  <p14:cNvContentPartPr/>
                  <p14:nvPr/>
                </p14:nvContentPartPr>
                <p14:xfrm>
                  <a:off x="6860948" y="4520995"/>
                  <a:ext cx="130389" cy="587427"/>
                </p14:xfrm>
              </p:contentPart>
            </mc:Choice>
            <mc:Fallback xmlns="">
              <p:pic>
                <p:nvPicPr>
                  <p:cNvPr id="171" name="Ink 170">
                    <a:extLst>
                      <a:ext uri="{FF2B5EF4-FFF2-40B4-BE49-F238E27FC236}">
                        <a16:creationId xmlns:a16="http://schemas.microsoft.com/office/drawing/2014/main" id="{86F59284-8ACD-0CF2-E816-0C241A60800C}"/>
                      </a:ext>
                    </a:extLst>
                  </p:cNvPr>
                  <p:cNvPicPr/>
                  <p:nvPr/>
                </p:nvPicPr>
                <p:blipFill>
                  <a:blip r:embed="rId12"/>
                  <a:stretch>
                    <a:fillRect/>
                  </a:stretch>
                </p:blipFill>
                <p:spPr>
                  <a:xfrm>
                    <a:off x="6854842" y="4514876"/>
                    <a:ext cx="142602" cy="599665"/>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72" name="Ink 171">
                    <a:extLst>
                      <a:ext uri="{FF2B5EF4-FFF2-40B4-BE49-F238E27FC236}">
                        <a16:creationId xmlns:a16="http://schemas.microsoft.com/office/drawing/2014/main" id="{FCBB24E4-F11C-DFE9-9212-A5BF861B0AD7}"/>
                      </a:ext>
                    </a:extLst>
                  </p14:cNvPr>
                  <p14:cNvContentPartPr/>
                  <p14:nvPr/>
                </p14:nvContentPartPr>
                <p14:xfrm>
                  <a:off x="6725582" y="4043791"/>
                  <a:ext cx="118924" cy="539093"/>
                </p14:xfrm>
              </p:contentPart>
            </mc:Choice>
            <mc:Fallback xmlns="">
              <p:pic>
                <p:nvPicPr>
                  <p:cNvPr id="172" name="Ink 171">
                    <a:extLst>
                      <a:ext uri="{FF2B5EF4-FFF2-40B4-BE49-F238E27FC236}">
                        <a16:creationId xmlns:a16="http://schemas.microsoft.com/office/drawing/2014/main" id="{FCBB24E4-F11C-DFE9-9212-A5BF861B0AD7}"/>
                      </a:ext>
                    </a:extLst>
                  </p:cNvPr>
                  <p:cNvPicPr/>
                  <p:nvPr/>
                </p:nvPicPr>
                <p:blipFill>
                  <a:blip r:embed="rId20"/>
                  <a:stretch>
                    <a:fillRect/>
                  </a:stretch>
                </p:blipFill>
                <p:spPr>
                  <a:xfrm>
                    <a:off x="6719474" y="4037677"/>
                    <a:ext cx="131140" cy="551321"/>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3" name="Ink 172">
                    <a:extLst>
                      <a:ext uri="{FF2B5EF4-FFF2-40B4-BE49-F238E27FC236}">
                        <a16:creationId xmlns:a16="http://schemas.microsoft.com/office/drawing/2014/main" id="{EDAAD060-8EDD-D2E1-5DF6-AD9C08C217B7}"/>
                      </a:ext>
                    </a:extLst>
                  </p14:cNvPr>
                  <p14:cNvContentPartPr/>
                  <p14:nvPr/>
                </p14:nvContentPartPr>
                <p14:xfrm>
                  <a:off x="6713217" y="4586930"/>
                  <a:ext cx="12140" cy="21582"/>
                </p14:xfrm>
              </p:contentPart>
            </mc:Choice>
            <mc:Fallback xmlns="">
              <p:pic>
                <p:nvPicPr>
                  <p:cNvPr id="173" name="Ink 172">
                    <a:extLst>
                      <a:ext uri="{FF2B5EF4-FFF2-40B4-BE49-F238E27FC236}">
                        <a16:creationId xmlns:a16="http://schemas.microsoft.com/office/drawing/2014/main" id="{EDAAD060-8EDD-D2E1-5DF6-AD9C08C217B7}"/>
                      </a:ext>
                    </a:extLst>
                  </p:cNvPr>
                  <p:cNvPicPr/>
                  <p:nvPr/>
                </p:nvPicPr>
                <p:blipFill>
                  <a:blip r:embed="rId32"/>
                  <a:stretch>
                    <a:fillRect/>
                  </a:stretch>
                </p:blipFill>
                <p:spPr>
                  <a:xfrm>
                    <a:off x="6707320" y="4580815"/>
                    <a:ext cx="23933" cy="33812"/>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4" name="Ink 173">
                    <a:extLst>
                      <a:ext uri="{FF2B5EF4-FFF2-40B4-BE49-F238E27FC236}">
                        <a16:creationId xmlns:a16="http://schemas.microsoft.com/office/drawing/2014/main" id="{55AD86B7-D4E4-F59A-6840-AE2DFEDEB639}"/>
                      </a:ext>
                    </a:extLst>
                  </p14:cNvPr>
                  <p14:cNvContentPartPr/>
                  <p14:nvPr/>
                </p14:nvContentPartPr>
                <p14:xfrm>
                  <a:off x="6863643" y="4037456"/>
                  <a:ext cx="235800" cy="428400"/>
                </p14:xfrm>
              </p:contentPart>
            </mc:Choice>
            <mc:Fallback xmlns="">
              <p:pic>
                <p:nvPicPr>
                  <p:cNvPr id="174" name="Ink 173">
                    <a:extLst>
                      <a:ext uri="{FF2B5EF4-FFF2-40B4-BE49-F238E27FC236}">
                        <a16:creationId xmlns:a16="http://schemas.microsoft.com/office/drawing/2014/main" id="{55AD86B7-D4E4-F59A-6840-AE2DFEDEB639}"/>
                      </a:ext>
                    </a:extLst>
                  </p:cNvPr>
                  <p:cNvPicPr/>
                  <p:nvPr/>
                </p:nvPicPr>
                <p:blipFill>
                  <a:blip r:embed="rId126"/>
                  <a:stretch>
                    <a:fillRect/>
                  </a:stretch>
                </p:blipFill>
                <p:spPr>
                  <a:xfrm>
                    <a:off x="6857523" y="4031336"/>
                    <a:ext cx="248040" cy="440640"/>
                  </a:xfrm>
                  <a:prstGeom prst="rect">
                    <a:avLst/>
                  </a:prstGeom>
                </p:spPr>
              </p:pic>
            </mc:Fallback>
          </mc:AlternateContent>
        </p:grpSp>
        <p:grpSp>
          <p:nvGrpSpPr>
            <p:cNvPr id="164" name="Group 163">
              <a:extLst>
                <a:ext uri="{FF2B5EF4-FFF2-40B4-BE49-F238E27FC236}">
                  <a16:creationId xmlns:a16="http://schemas.microsoft.com/office/drawing/2014/main" id="{282320C5-A04B-0103-867D-613A43416457}"/>
                </a:ext>
              </a:extLst>
            </p:cNvPr>
            <p:cNvGrpSpPr/>
            <p:nvPr/>
          </p:nvGrpSpPr>
          <p:grpSpPr>
            <a:xfrm rot="1221240">
              <a:off x="6584859" y="4684013"/>
              <a:ext cx="371880" cy="380520"/>
              <a:chOff x="6645774" y="4555259"/>
              <a:chExt cx="371880" cy="380520"/>
            </a:xfrm>
          </p:grpSpPr>
          <mc:AlternateContent xmlns:mc="http://schemas.openxmlformats.org/markup-compatibility/2006" xmlns:p14="http://schemas.microsoft.com/office/powerpoint/2010/main">
            <mc:Choice Requires="p14">
              <p:contentPart p14:bwMode="auto" r:id="rId127">
                <p14:nvContentPartPr>
                  <p14:cNvPr id="165" name="Ink 164">
                    <a:extLst>
                      <a:ext uri="{FF2B5EF4-FFF2-40B4-BE49-F238E27FC236}">
                        <a16:creationId xmlns:a16="http://schemas.microsoft.com/office/drawing/2014/main" id="{796FE49F-9112-89A1-0FD3-B9017ECA4C85}"/>
                      </a:ext>
                    </a:extLst>
                  </p14:cNvPr>
                  <p14:cNvContentPartPr/>
                  <p14:nvPr/>
                </p14:nvContentPartPr>
                <p14:xfrm>
                  <a:off x="6645774" y="4555259"/>
                  <a:ext cx="371880" cy="380520"/>
                </p14:xfrm>
              </p:contentPart>
            </mc:Choice>
            <mc:Fallback xmlns="">
              <p:pic>
                <p:nvPicPr>
                  <p:cNvPr id="165" name="Ink 164">
                    <a:extLst>
                      <a:ext uri="{FF2B5EF4-FFF2-40B4-BE49-F238E27FC236}">
                        <a16:creationId xmlns:a16="http://schemas.microsoft.com/office/drawing/2014/main" id="{796FE49F-9112-89A1-0FD3-B9017ECA4C85}"/>
                      </a:ext>
                    </a:extLst>
                  </p:cNvPr>
                  <p:cNvPicPr/>
                  <p:nvPr/>
                </p:nvPicPr>
                <p:blipFill>
                  <a:blip r:embed="rId128"/>
                  <a:stretch>
                    <a:fillRect/>
                  </a:stretch>
                </p:blipFill>
                <p:spPr>
                  <a:xfrm>
                    <a:off x="6639654" y="4549145"/>
                    <a:ext cx="384120" cy="392748"/>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66" name="Ink 165">
                    <a:extLst>
                      <a:ext uri="{FF2B5EF4-FFF2-40B4-BE49-F238E27FC236}">
                        <a16:creationId xmlns:a16="http://schemas.microsoft.com/office/drawing/2014/main" id="{F70678FB-3760-C1FF-CD26-6ED7E827A725}"/>
                      </a:ext>
                    </a:extLst>
                  </p14:cNvPr>
                  <p14:cNvContentPartPr/>
                  <p14:nvPr/>
                </p14:nvContentPartPr>
                <p14:xfrm>
                  <a:off x="6677400" y="4583803"/>
                  <a:ext cx="307339" cy="314479"/>
                </p14:xfrm>
              </p:contentPart>
            </mc:Choice>
            <mc:Fallback xmlns="">
              <p:pic>
                <p:nvPicPr>
                  <p:cNvPr id="166" name="Ink 165">
                    <a:extLst>
                      <a:ext uri="{FF2B5EF4-FFF2-40B4-BE49-F238E27FC236}">
                        <a16:creationId xmlns:a16="http://schemas.microsoft.com/office/drawing/2014/main" id="{F70678FB-3760-C1FF-CD26-6ED7E827A725}"/>
                      </a:ext>
                    </a:extLst>
                  </p:cNvPr>
                  <p:cNvPicPr/>
                  <p:nvPr/>
                </p:nvPicPr>
                <p:blipFill>
                  <a:blip r:embed="rId130"/>
                  <a:stretch>
                    <a:fillRect/>
                  </a:stretch>
                </p:blipFill>
                <p:spPr>
                  <a:xfrm>
                    <a:off x="6671282" y="4577686"/>
                    <a:ext cx="319575" cy="326713"/>
                  </a:xfrm>
                  <a:prstGeom prst="rect">
                    <a:avLst/>
                  </a:prstGeom>
                </p:spPr>
              </p:pic>
            </mc:Fallback>
          </mc:AlternateContent>
        </p:grpSp>
      </p:grpSp>
      <p:sp>
        <p:nvSpPr>
          <p:cNvPr id="77" name="TextBox 76">
            <a:extLst>
              <a:ext uri="{FF2B5EF4-FFF2-40B4-BE49-F238E27FC236}">
                <a16:creationId xmlns:a16="http://schemas.microsoft.com/office/drawing/2014/main" id="{3B996828-CB97-FCAE-7E54-402E9869AC20}"/>
              </a:ext>
            </a:extLst>
          </p:cNvPr>
          <p:cNvSpPr txBox="1"/>
          <p:nvPr/>
        </p:nvSpPr>
        <p:spPr>
          <a:xfrm>
            <a:off x="3687397" y="2389126"/>
            <a:ext cx="1202459" cy="553998"/>
          </a:xfrm>
          <a:prstGeom prst="rect">
            <a:avLst/>
          </a:prstGeom>
          <a:noFill/>
        </p:spPr>
        <p:txBody>
          <a:bodyPr wrap="square" lIns="0" tIns="0" rIns="0" bIns="0" rtlCol="0">
            <a:spAutoFit/>
          </a:bodyPr>
          <a:lstStyle/>
          <a:p>
            <a:r>
              <a:rPr lang="en-US" dirty="0">
                <a:latin typeface="The Hand Black" panose="03070902030502020204" pitchFamily="66" charset="0"/>
              </a:rPr>
              <a:t>INTERACTIVE PROTOCOLS</a:t>
            </a:r>
            <a:endParaRPr lang="en-US" sz="2000" dirty="0">
              <a:latin typeface="The Hand Black" panose="03070902030502020204" pitchFamily="66" charset="0"/>
            </a:endParaRPr>
          </a:p>
        </p:txBody>
      </p:sp>
      <p:grpSp>
        <p:nvGrpSpPr>
          <p:cNvPr id="104" name="Group 103">
            <a:extLst>
              <a:ext uri="{FF2B5EF4-FFF2-40B4-BE49-F238E27FC236}">
                <a16:creationId xmlns:a16="http://schemas.microsoft.com/office/drawing/2014/main" id="{8D507680-90AD-3961-BF46-CA86004F901C}"/>
              </a:ext>
            </a:extLst>
          </p:cNvPr>
          <p:cNvGrpSpPr/>
          <p:nvPr/>
        </p:nvGrpSpPr>
        <p:grpSpPr>
          <a:xfrm>
            <a:off x="8963560" y="2270297"/>
            <a:ext cx="2089080" cy="1246811"/>
            <a:chOff x="8963560" y="2270297"/>
            <a:chExt cx="2089080" cy="1246811"/>
          </a:xfrm>
        </p:grpSpPr>
        <p:grpSp>
          <p:nvGrpSpPr>
            <p:cNvPr id="105" name="Group 104">
              <a:extLst>
                <a:ext uri="{FF2B5EF4-FFF2-40B4-BE49-F238E27FC236}">
                  <a16:creationId xmlns:a16="http://schemas.microsoft.com/office/drawing/2014/main" id="{D837C2A1-B89C-ED90-A1CB-DC99F57F8885}"/>
                </a:ext>
              </a:extLst>
            </p:cNvPr>
            <p:cNvGrpSpPr/>
            <p:nvPr/>
          </p:nvGrpSpPr>
          <p:grpSpPr>
            <a:xfrm flipH="1">
              <a:off x="10166964" y="2836220"/>
              <a:ext cx="827062" cy="680888"/>
              <a:chOff x="2681326" y="1266661"/>
              <a:chExt cx="1214790" cy="1000089"/>
            </a:xfrm>
          </p:grpSpPr>
          <p:grpSp>
            <p:nvGrpSpPr>
              <p:cNvPr id="114" name="Group 113">
                <a:extLst>
                  <a:ext uri="{FF2B5EF4-FFF2-40B4-BE49-F238E27FC236}">
                    <a16:creationId xmlns:a16="http://schemas.microsoft.com/office/drawing/2014/main" id="{9A130902-CC39-E0B5-FA08-9C6F3C84D6CB}"/>
                  </a:ext>
                </a:extLst>
              </p:cNvPr>
              <p:cNvGrpSpPr/>
              <p:nvPr/>
            </p:nvGrpSpPr>
            <p:grpSpPr>
              <a:xfrm>
                <a:off x="2681326" y="1266661"/>
                <a:ext cx="1192320" cy="304560"/>
                <a:chOff x="2681326" y="1266661"/>
                <a:chExt cx="1192320" cy="304560"/>
              </a:xfrm>
            </p:grpSpPr>
            <mc:AlternateContent xmlns:mc="http://schemas.openxmlformats.org/markup-compatibility/2006" xmlns:p14="http://schemas.microsoft.com/office/powerpoint/2010/main">
              <mc:Choice Requires="p14">
                <p:contentPart p14:bwMode="auto" r:id="rId131">
                  <p14:nvContentPartPr>
                    <p14:cNvPr id="152" name="Ink 151">
                      <a:extLst>
                        <a:ext uri="{FF2B5EF4-FFF2-40B4-BE49-F238E27FC236}">
                          <a16:creationId xmlns:a16="http://schemas.microsoft.com/office/drawing/2014/main" id="{37DBADC1-2F14-3A47-2312-AD0554B96A4A}"/>
                        </a:ext>
                      </a:extLst>
                    </p14:cNvPr>
                    <p14:cNvContentPartPr/>
                    <p14:nvPr/>
                  </p14:nvContentPartPr>
                  <p14:xfrm>
                    <a:off x="2692486" y="1284301"/>
                    <a:ext cx="18720" cy="265680"/>
                  </p14:xfrm>
                </p:contentPart>
              </mc:Choice>
              <mc:Fallback xmlns="">
                <p:pic>
                  <p:nvPicPr>
                    <p:cNvPr id="152" name="Ink 151">
                      <a:extLst>
                        <a:ext uri="{FF2B5EF4-FFF2-40B4-BE49-F238E27FC236}">
                          <a16:creationId xmlns:a16="http://schemas.microsoft.com/office/drawing/2014/main" id="{37DBADC1-2F14-3A47-2312-AD0554B96A4A}"/>
                        </a:ext>
                      </a:extLst>
                    </p:cNvPr>
                    <p:cNvPicPr/>
                    <p:nvPr/>
                  </p:nvPicPr>
                  <p:blipFill>
                    <a:blip r:embed="rId132"/>
                    <a:stretch>
                      <a:fillRect/>
                    </a:stretch>
                  </p:blipFill>
                  <p:spPr>
                    <a:xfrm>
                      <a:off x="2683646" y="1275322"/>
                      <a:ext cx="36400" cy="283638"/>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53" name="Ink 152">
                      <a:extLst>
                        <a:ext uri="{FF2B5EF4-FFF2-40B4-BE49-F238E27FC236}">
                          <a16:creationId xmlns:a16="http://schemas.microsoft.com/office/drawing/2014/main" id="{D3F9AE48-C687-91CE-0C04-E8633F2622F5}"/>
                        </a:ext>
                      </a:extLst>
                    </p14:cNvPr>
                    <p14:cNvContentPartPr/>
                    <p14:nvPr/>
                  </p14:nvContentPartPr>
                  <p14:xfrm>
                    <a:off x="2681326" y="1266661"/>
                    <a:ext cx="1190160" cy="273600"/>
                  </p14:xfrm>
                </p:contentPart>
              </mc:Choice>
              <mc:Fallback xmlns="">
                <p:pic>
                  <p:nvPicPr>
                    <p:cNvPr id="153" name="Ink 152">
                      <a:extLst>
                        <a:ext uri="{FF2B5EF4-FFF2-40B4-BE49-F238E27FC236}">
                          <a16:creationId xmlns:a16="http://schemas.microsoft.com/office/drawing/2014/main" id="{D3F9AE48-C687-91CE-0C04-E8633F2622F5}"/>
                        </a:ext>
                      </a:extLst>
                    </p:cNvPr>
                    <p:cNvPicPr/>
                    <p:nvPr/>
                  </p:nvPicPr>
                  <p:blipFill>
                    <a:blip r:embed="rId134"/>
                    <a:stretch>
                      <a:fillRect/>
                    </a:stretch>
                  </p:blipFill>
                  <p:spPr>
                    <a:xfrm>
                      <a:off x="2672342" y="1257682"/>
                      <a:ext cx="1208129" cy="291558"/>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5" name="Ink 174">
                      <a:extLst>
                        <a:ext uri="{FF2B5EF4-FFF2-40B4-BE49-F238E27FC236}">
                          <a16:creationId xmlns:a16="http://schemas.microsoft.com/office/drawing/2014/main" id="{23ED2BE5-8083-ABDF-A821-608B8072C134}"/>
                        </a:ext>
                      </a:extLst>
                    </p14:cNvPr>
                    <p14:cNvContentPartPr/>
                    <p14:nvPr/>
                  </p14:nvContentPartPr>
                  <p14:xfrm>
                    <a:off x="2720566" y="1540621"/>
                    <a:ext cx="1153080" cy="30600"/>
                  </p14:xfrm>
                </p:contentPart>
              </mc:Choice>
              <mc:Fallback xmlns="">
                <p:pic>
                  <p:nvPicPr>
                    <p:cNvPr id="175" name="Ink 174">
                      <a:extLst>
                        <a:ext uri="{FF2B5EF4-FFF2-40B4-BE49-F238E27FC236}">
                          <a16:creationId xmlns:a16="http://schemas.microsoft.com/office/drawing/2014/main" id="{23ED2BE5-8083-ABDF-A821-608B8072C134}"/>
                        </a:ext>
                      </a:extLst>
                    </p:cNvPr>
                    <p:cNvPicPr/>
                    <p:nvPr/>
                  </p:nvPicPr>
                  <p:blipFill>
                    <a:blip r:embed="rId136"/>
                    <a:stretch>
                      <a:fillRect/>
                    </a:stretch>
                  </p:blipFill>
                  <p:spPr>
                    <a:xfrm>
                      <a:off x="2711582" y="1531652"/>
                      <a:ext cx="1171047" cy="48538"/>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76" name="Ink 175">
                      <a:extLst>
                        <a:ext uri="{FF2B5EF4-FFF2-40B4-BE49-F238E27FC236}">
                          <a16:creationId xmlns:a16="http://schemas.microsoft.com/office/drawing/2014/main" id="{4FAD2337-1259-04CA-F713-3EF01C303191}"/>
                        </a:ext>
                      </a:extLst>
                    </p14:cNvPr>
                    <p14:cNvContentPartPr/>
                    <p14:nvPr/>
                  </p14:nvContentPartPr>
                  <p14:xfrm>
                    <a:off x="2709406" y="1542781"/>
                    <a:ext cx="7920" cy="11520"/>
                  </p14:xfrm>
                </p:contentPart>
              </mc:Choice>
              <mc:Fallback xmlns="">
                <p:pic>
                  <p:nvPicPr>
                    <p:cNvPr id="176" name="Ink 175">
                      <a:extLst>
                        <a:ext uri="{FF2B5EF4-FFF2-40B4-BE49-F238E27FC236}">
                          <a16:creationId xmlns:a16="http://schemas.microsoft.com/office/drawing/2014/main" id="{4FAD2337-1259-04CA-F713-3EF01C303191}"/>
                        </a:ext>
                      </a:extLst>
                    </p:cNvPr>
                    <p:cNvPicPr/>
                    <p:nvPr/>
                  </p:nvPicPr>
                  <p:blipFill>
                    <a:blip r:embed="rId138"/>
                    <a:stretch>
                      <a:fillRect/>
                    </a:stretch>
                  </p:blipFill>
                  <p:spPr>
                    <a:xfrm>
                      <a:off x="2700430" y="1534266"/>
                      <a:ext cx="25872" cy="2855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77" name="Ink 176">
                      <a:extLst>
                        <a:ext uri="{FF2B5EF4-FFF2-40B4-BE49-F238E27FC236}">
                          <a16:creationId xmlns:a16="http://schemas.microsoft.com/office/drawing/2014/main" id="{AA37C1E5-F880-A0AC-06FF-FD2004AF52DA}"/>
                        </a:ext>
                      </a:extLst>
                    </p14:cNvPr>
                    <p14:cNvContentPartPr/>
                    <p14:nvPr/>
                  </p14:nvContentPartPr>
                  <p14:xfrm>
                    <a:off x="2832886" y="1436221"/>
                    <a:ext cx="360" cy="360"/>
                  </p14:xfrm>
                </p:contentPart>
              </mc:Choice>
              <mc:Fallback xmlns="">
                <p:pic>
                  <p:nvPicPr>
                    <p:cNvPr id="177" name="Ink 176">
                      <a:extLst>
                        <a:ext uri="{FF2B5EF4-FFF2-40B4-BE49-F238E27FC236}">
                          <a16:creationId xmlns:a16="http://schemas.microsoft.com/office/drawing/2014/main" id="{AA37C1E5-F880-A0AC-06FF-FD2004AF52DA}"/>
                        </a:ext>
                      </a:extLst>
                    </p:cNvPr>
                    <p:cNvPicPr/>
                    <p:nvPr/>
                  </p:nvPicPr>
                  <p:blipFill>
                    <a:blip r:embed="rId140"/>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78" name="Ink 177">
                      <a:extLst>
                        <a:ext uri="{FF2B5EF4-FFF2-40B4-BE49-F238E27FC236}">
                          <a16:creationId xmlns:a16="http://schemas.microsoft.com/office/drawing/2014/main" id="{07C26B5B-CFDF-4B21-2D9F-9DABCABD3F42}"/>
                        </a:ext>
                      </a:extLst>
                    </p14:cNvPr>
                    <p14:cNvContentPartPr/>
                    <p14:nvPr/>
                  </p14:nvContentPartPr>
                  <p14:xfrm>
                    <a:off x="3046006" y="1425061"/>
                    <a:ext cx="360" cy="360"/>
                  </p14:xfrm>
                </p:contentPart>
              </mc:Choice>
              <mc:Fallback xmlns="">
                <p:pic>
                  <p:nvPicPr>
                    <p:cNvPr id="178" name="Ink 177">
                      <a:extLst>
                        <a:ext uri="{FF2B5EF4-FFF2-40B4-BE49-F238E27FC236}">
                          <a16:creationId xmlns:a16="http://schemas.microsoft.com/office/drawing/2014/main" id="{07C26B5B-CFDF-4B21-2D9F-9DABCABD3F42}"/>
                        </a:ext>
                      </a:extLst>
                    </p:cNvPr>
                    <p:cNvPicPr/>
                    <p:nvPr/>
                  </p:nvPicPr>
                  <p:blipFill>
                    <a:blip r:embed="rId140"/>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79" name="Ink 178">
                      <a:extLst>
                        <a:ext uri="{FF2B5EF4-FFF2-40B4-BE49-F238E27FC236}">
                          <a16:creationId xmlns:a16="http://schemas.microsoft.com/office/drawing/2014/main" id="{006A6AC2-DCC7-0AB8-D7A9-91E97BCB10F4}"/>
                        </a:ext>
                      </a:extLst>
                    </p14:cNvPr>
                    <p14:cNvContentPartPr/>
                    <p14:nvPr/>
                  </p14:nvContentPartPr>
                  <p14:xfrm>
                    <a:off x="3253726" y="1425061"/>
                    <a:ext cx="360" cy="360"/>
                  </p14:xfrm>
                </p:contentPart>
              </mc:Choice>
              <mc:Fallback xmlns="">
                <p:pic>
                  <p:nvPicPr>
                    <p:cNvPr id="179" name="Ink 178">
                      <a:extLst>
                        <a:ext uri="{FF2B5EF4-FFF2-40B4-BE49-F238E27FC236}">
                          <a16:creationId xmlns:a16="http://schemas.microsoft.com/office/drawing/2014/main" id="{006A6AC2-DCC7-0AB8-D7A9-91E97BCB10F4}"/>
                        </a:ext>
                      </a:extLst>
                    </p:cNvPr>
                    <p:cNvPicPr/>
                    <p:nvPr/>
                  </p:nvPicPr>
                  <p:blipFill>
                    <a:blip r:embed="rId140"/>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80" name="Ink 179">
                      <a:extLst>
                        <a:ext uri="{FF2B5EF4-FFF2-40B4-BE49-F238E27FC236}">
                          <a16:creationId xmlns:a16="http://schemas.microsoft.com/office/drawing/2014/main" id="{9E4BADD1-F05A-656B-1F69-59AECE757B02}"/>
                        </a:ext>
                      </a:extLst>
                    </p14:cNvPr>
                    <p14:cNvContentPartPr/>
                    <p14:nvPr/>
                  </p14:nvContentPartPr>
                  <p14:xfrm>
                    <a:off x="3421126" y="1378621"/>
                    <a:ext cx="384120" cy="88200"/>
                  </p14:xfrm>
                </p:contentPart>
              </mc:Choice>
              <mc:Fallback xmlns="">
                <p:pic>
                  <p:nvPicPr>
                    <p:cNvPr id="180" name="Ink 179">
                      <a:extLst>
                        <a:ext uri="{FF2B5EF4-FFF2-40B4-BE49-F238E27FC236}">
                          <a16:creationId xmlns:a16="http://schemas.microsoft.com/office/drawing/2014/main" id="{9E4BADD1-F05A-656B-1F69-59AECE757B02}"/>
                        </a:ext>
                      </a:extLst>
                    </p:cNvPr>
                    <p:cNvPicPr/>
                    <p:nvPr/>
                  </p:nvPicPr>
                  <p:blipFill>
                    <a:blip r:embed="rId144"/>
                    <a:stretch>
                      <a:fillRect/>
                    </a:stretch>
                  </p:blipFill>
                  <p:spPr>
                    <a:xfrm>
                      <a:off x="3407917" y="1365496"/>
                      <a:ext cx="410010" cy="113925"/>
                    </a:xfrm>
                    <a:prstGeom prst="rect">
                      <a:avLst/>
                    </a:prstGeom>
                  </p:spPr>
                </p:pic>
              </mc:Fallback>
            </mc:AlternateContent>
          </p:grpSp>
          <p:grpSp>
            <p:nvGrpSpPr>
              <p:cNvPr id="115" name="Group 114">
                <a:extLst>
                  <a:ext uri="{FF2B5EF4-FFF2-40B4-BE49-F238E27FC236}">
                    <a16:creationId xmlns:a16="http://schemas.microsoft.com/office/drawing/2014/main" id="{8001A742-E523-FF91-CD30-2101D77675A4}"/>
                  </a:ext>
                </a:extLst>
              </p:cNvPr>
              <p:cNvGrpSpPr/>
              <p:nvPr/>
            </p:nvGrpSpPr>
            <p:grpSpPr>
              <a:xfrm>
                <a:off x="2694277" y="1612727"/>
                <a:ext cx="1192320" cy="304560"/>
                <a:chOff x="2681326" y="1266661"/>
                <a:chExt cx="1192320" cy="304560"/>
              </a:xfrm>
            </p:grpSpPr>
            <mc:AlternateContent xmlns:mc="http://schemas.openxmlformats.org/markup-compatibility/2006" xmlns:p14="http://schemas.microsoft.com/office/powerpoint/2010/main">
              <mc:Choice Requires="p14">
                <p:contentPart p14:bwMode="auto" r:id="rId145">
                  <p14:nvContentPartPr>
                    <p14:cNvPr id="130" name="Ink 129">
                      <a:extLst>
                        <a:ext uri="{FF2B5EF4-FFF2-40B4-BE49-F238E27FC236}">
                          <a16:creationId xmlns:a16="http://schemas.microsoft.com/office/drawing/2014/main" id="{F9E03F38-AA0F-C417-F577-1F5924A892D6}"/>
                        </a:ext>
                      </a:extLst>
                    </p14:cNvPr>
                    <p14:cNvContentPartPr/>
                    <p14:nvPr/>
                  </p14:nvContentPartPr>
                  <p14:xfrm>
                    <a:off x="2692486" y="1284301"/>
                    <a:ext cx="18720" cy="265680"/>
                  </p14:xfrm>
                </p:contentPart>
              </mc:Choice>
              <mc:Fallback xmlns="">
                <p:pic>
                  <p:nvPicPr>
                    <p:cNvPr id="130" name="Ink 129">
                      <a:extLst>
                        <a:ext uri="{FF2B5EF4-FFF2-40B4-BE49-F238E27FC236}">
                          <a16:creationId xmlns:a16="http://schemas.microsoft.com/office/drawing/2014/main" id="{F9E03F38-AA0F-C417-F577-1F5924A892D6}"/>
                        </a:ext>
                      </a:extLst>
                    </p:cNvPr>
                    <p:cNvPicPr/>
                    <p:nvPr/>
                  </p:nvPicPr>
                  <p:blipFill>
                    <a:blip r:embed="rId132"/>
                    <a:stretch>
                      <a:fillRect/>
                    </a:stretch>
                  </p:blipFill>
                  <p:spPr>
                    <a:xfrm>
                      <a:off x="2683646" y="1275322"/>
                      <a:ext cx="36400" cy="283638"/>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7" name="Ink 136">
                      <a:extLst>
                        <a:ext uri="{FF2B5EF4-FFF2-40B4-BE49-F238E27FC236}">
                          <a16:creationId xmlns:a16="http://schemas.microsoft.com/office/drawing/2014/main" id="{A1E46131-C25F-B368-C9D8-137B9F01585C}"/>
                        </a:ext>
                      </a:extLst>
                    </p14:cNvPr>
                    <p14:cNvContentPartPr/>
                    <p14:nvPr/>
                  </p14:nvContentPartPr>
                  <p14:xfrm>
                    <a:off x="2681326" y="1266661"/>
                    <a:ext cx="1190160" cy="273600"/>
                  </p14:xfrm>
                </p:contentPart>
              </mc:Choice>
              <mc:Fallback xmlns="">
                <p:pic>
                  <p:nvPicPr>
                    <p:cNvPr id="137" name="Ink 136">
                      <a:extLst>
                        <a:ext uri="{FF2B5EF4-FFF2-40B4-BE49-F238E27FC236}">
                          <a16:creationId xmlns:a16="http://schemas.microsoft.com/office/drawing/2014/main" id="{A1E46131-C25F-B368-C9D8-137B9F01585C}"/>
                        </a:ext>
                      </a:extLst>
                    </p:cNvPr>
                    <p:cNvPicPr/>
                    <p:nvPr/>
                  </p:nvPicPr>
                  <p:blipFill>
                    <a:blip r:embed="rId134"/>
                    <a:stretch>
                      <a:fillRect/>
                    </a:stretch>
                  </p:blipFill>
                  <p:spPr>
                    <a:xfrm>
                      <a:off x="2672342" y="1257682"/>
                      <a:ext cx="1208129" cy="291558"/>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2" name="Ink 141">
                      <a:extLst>
                        <a:ext uri="{FF2B5EF4-FFF2-40B4-BE49-F238E27FC236}">
                          <a16:creationId xmlns:a16="http://schemas.microsoft.com/office/drawing/2014/main" id="{0BFF3463-A86F-1FFF-B2B2-EC922F13D9AD}"/>
                        </a:ext>
                      </a:extLst>
                    </p14:cNvPr>
                    <p14:cNvContentPartPr/>
                    <p14:nvPr/>
                  </p14:nvContentPartPr>
                  <p14:xfrm>
                    <a:off x="2720566" y="1540621"/>
                    <a:ext cx="1153080" cy="30600"/>
                  </p14:xfrm>
                </p:contentPart>
              </mc:Choice>
              <mc:Fallback xmlns="">
                <p:pic>
                  <p:nvPicPr>
                    <p:cNvPr id="142" name="Ink 141">
                      <a:extLst>
                        <a:ext uri="{FF2B5EF4-FFF2-40B4-BE49-F238E27FC236}">
                          <a16:creationId xmlns:a16="http://schemas.microsoft.com/office/drawing/2014/main" id="{0BFF3463-A86F-1FFF-B2B2-EC922F13D9AD}"/>
                        </a:ext>
                      </a:extLst>
                    </p:cNvPr>
                    <p:cNvPicPr/>
                    <p:nvPr/>
                  </p:nvPicPr>
                  <p:blipFill>
                    <a:blip r:embed="rId136"/>
                    <a:stretch>
                      <a:fillRect/>
                    </a:stretch>
                  </p:blipFill>
                  <p:spPr>
                    <a:xfrm>
                      <a:off x="2711582" y="1531652"/>
                      <a:ext cx="1171047" cy="48538"/>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3" name="Ink 142">
                      <a:extLst>
                        <a:ext uri="{FF2B5EF4-FFF2-40B4-BE49-F238E27FC236}">
                          <a16:creationId xmlns:a16="http://schemas.microsoft.com/office/drawing/2014/main" id="{CFB1181B-D9EA-0E17-FD25-003AD39C0AFA}"/>
                        </a:ext>
                      </a:extLst>
                    </p14:cNvPr>
                    <p14:cNvContentPartPr/>
                    <p14:nvPr/>
                  </p14:nvContentPartPr>
                  <p14:xfrm>
                    <a:off x="2709406" y="1542781"/>
                    <a:ext cx="7920" cy="11520"/>
                  </p14:xfrm>
                </p:contentPart>
              </mc:Choice>
              <mc:Fallback xmlns="">
                <p:pic>
                  <p:nvPicPr>
                    <p:cNvPr id="143" name="Ink 142">
                      <a:extLst>
                        <a:ext uri="{FF2B5EF4-FFF2-40B4-BE49-F238E27FC236}">
                          <a16:creationId xmlns:a16="http://schemas.microsoft.com/office/drawing/2014/main" id="{CFB1181B-D9EA-0E17-FD25-003AD39C0AFA}"/>
                        </a:ext>
                      </a:extLst>
                    </p:cNvPr>
                    <p:cNvPicPr/>
                    <p:nvPr/>
                  </p:nvPicPr>
                  <p:blipFill>
                    <a:blip r:embed="rId138"/>
                    <a:stretch>
                      <a:fillRect/>
                    </a:stretch>
                  </p:blipFill>
                  <p:spPr>
                    <a:xfrm>
                      <a:off x="2700430" y="1534266"/>
                      <a:ext cx="25872" cy="2855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4" name="Ink 143">
                      <a:extLst>
                        <a:ext uri="{FF2B5EF4-FFF2-40B4-BE49-F238E27FC236}">
                          <a16:creationId xmlns:a16="http://schemas.microsoft.com/office/drawing/2014/main" id="{01C6546C-950B-B56F-B592-FBF88F140179}"/>
                        </a:ext>
                      </a:extLst>
                    </p14:cNvPr>
                    <p14:cNvContentPartPr/>
                    <p14:nvPr/>
                  </p14:nvContentPartPr>
                  <p14:xfrm>
                    <a:off x="2832886" y="1436221"/>
                    <a:ext cx="360" cy="360"/>
                  </p14:xfrm>
                </p:contentPart>
              </mc:Choice>
              <mc:Fallback xmlns="">
                <p:pic>
                  <p:nvPicPr>
                    <p:cNvPr id="144" name="Ink 143">
                      <a:extLst>
                        <a:ext uri="{FF2B5EF4-FFF2-40B4-BE49-F238E27FC236}">
                          <a16:creationId xmlns:a16="http://schemas.microsoft.com/office/drawing/2014/main" id="{01C6546C-950B-B56F-B592-FBF88F140179}"/>
                        </a:ext>
                      </a:extLst>
                    </p:cNvPr>
                    <p:cNvPicPr/>
                    <p:nvPr/>
                  </p:nvPicPr>
                  <p:blipFill>
                    <a:blip r:embed="rId140"/>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7" name="Ink 146">
                      <a:extLst>
                        <a:ext uri="{FF2B5EF4-FFF2-40B4-BE49-F238E27FC236}">
                          <a16:creationId xmlns:a16="http://schemas.microsoft.com/office/drawing/2014/main" id="{3515A956-F100-7C3B-0232-C3FC9334C979}"/>
                        </a:ext>
                      </a:extLst>
                    </p14:cNvPr>
                    <p14:cNvContentPartPr/>
                    <p14:nvPr/>
                  </p14:nvContentPartPr>
                  <p14:xfrm>
                    <a:off x="3046006" y="1425061"/>
                    <a:ext cx="360" cy="360"/>
                  </p14:xfrm>
                </p:contentPart>
              </mc:Choice>
              <mc:Fallback xmlns="">
                <p:pic>
                  <p:nvPicPr>
                    <p:cNvPr id="147" name="Ink 146">
                      <a:extLst>
                        <a:ext uri="{FF2B5EF4-FFF2-40B4-BE49-F238E27FC236}">
                          <a16:creationId xmlns:a16="http://schemas.microsoft.com/office/drawing/2014/main" id="{3515A956-F100-7C3B-0232-C3FC9334C979}"/>
                        </a:ext>
                      </a:extLst>
                    </p:cNvPr>
                    <p:cNvPicPr/>
                    <p:nvPr/>
                  </p:nvPicPr>
                  <p:blipFill>
                    <a:blip r:embed="rId140"/>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50" name="Ink 149">
                      <a:extLst>
                        <a:ext uri="{FF2B5EF4-FFF2-40B4-BE49-F238E27FC236}">
                          <a16:creationId xmlns:a16="http://schemas.microsoft.com/office/drawing/2014/main" id="{844C203E-D1C7-D650-53C8-4966072AF2A7}"/>
                        </a:ext>
                      </a:extLst>
                    </p14:cNvPr>
                    <p14:cNvContentPartPr/>
                    <p14:nvPr/>
                  </p14:nvContentPartPr>
                  <p14:xfrm>
                    <a:off x="3253726" y="1425061"/>
                    <a:ext cx="360" cy="360"/>
                  </p14:xfrm>
                </p:contentPart>
              </mc:Choice>
              <mc:Fallback xmlns="">
                <p:pic>
                  <p:nvPicPr>
                    <p:cNvPr id="150" name="Ink 149">
                      <a:extLst>
                        <a:ext uri="{FF2B5EF4-FFF2-40B4-BE49-F238E27FC236}">
                          <a16:creationId xmlns:a16="http://schemas.microsoft.com/office/drawing/2014/main" id="{844C203E-D1C7-D650-53C8-4966072AF2A7}"/>
                        </a:ext>
                      </a:extLst>
                    </p:cNvPr>
                    <p:cNvPicPr/>
                    <p:nvPr/>
                  </p:nvPicPr>
                  <p:blipFill>
                    <a:blip r:embed="rId140"/>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51" name="Ink 150">
                      <a:extLst>
                        <a:ext uri="{FF2B5EF4-FFF2-40B4-BE49-F238E27FC236}">
                          <a16:creationId xmlns:a16="http://schemas.microsoft.com/office/drawing/2014/main" id="{4FF12E73-CF60-3DF3-4264-7AFBC0BA0FD3}"/>
                        </a:ext>
                      </a:extLst>
                    </p14:cNvPr>
                    <p14:cNvContentPartPr/>
                    <p14:nvPr/>
                  </p14:nvContentPartPr>
                  <p14:xfrm>
                    <a:off x="3421126" y="1378621"/>
                    <a:ext cx="384120" cy="88200"/>
                  </p14:xfrm>
                </p:contentPart>
              </mc:Choice>
              <mc:Fallback xmlns="">
                <p:pic>
                  <p:nvPicPr>
                    <p:cNvPr id="151" name="Ink 150">
                      <a:extLst>
                        <a:ext uri="{FF2B5EF4-FFF2-40B4-BE49-F238E27FC236}">
                          <a16:creationId xmlns:a16="http://schemas.microsoft.com/office/drawing/2014/main" id="{4FF12E73-CF60-3DF3-4264-7AFBC0BA0FD3}"/>
                        </a:ext>
                      </a:extLst>
                    </p:cNvPr>
                    <p:cNvPicPr/>
                    <p:nvPr/>
                  </p:nvPicPr>
                  <p:blipFill>
                    <a:blip r:embed="rId144"/>
                    <a:stretch>
                      <a:fillRect/>
                    </a:stretch>
                  </p:blipFill>
                  <p:spPr>
                    <a:xfrm>
                      <a:off x="3407917" y="1365496"/>
                      <a:ext cx="410010" cy="113925"/>
                    </a:xfrm>
                    <a:prstGeom prst="rect">
                      <a:avLst/>
                    </a:prstGeom>
                  </p:spPr>
                </p:pic>
              </mc:Fallback>
            </mc:AlternateContent>
          </p:grpSp>
          <p:grpSp>
            <p:nvGrpSpPr>
              <p:cNvPr id="116" name="Group 115">
                <a:extLst>
                  <a:ext uri="{FF2B5EF4-FFF2-40B4-BE49-F238E27FC236}">
                    <a16:creationId xmlns:a16="http://schemas.microsoft.com/office/drawing/2014/main" id="{7EF50421-256E-3B80-4B6A-61432CC7A528}"/>
                  </a:ext>
                </a:extLst>
              </p:cNvPr>
              <p:cNvGrpSpPr/>
              <p:nvPr/>
            </p:nvGrpSpPr>
            <p:grpSpPr>
              <a:xfrm>
                <a:off x="2703796" y="1962190"/>
                <a:ext cx="1192320" cy="304560"/>
                <a:chOff x="2681326" y="1266661"/>
                <a:chExt cx="1192320" cy="304560"/>
              </a:xfrm>
            </p:grpSpPr>
            <mc:AlternateContent xmlns:mc="http://schemas.openxmlformats.org/markup-compatibility/2006" xmlns:p14="http://schemas.microsoft.com/office/powerpoint/2010/main">
              <mc:Choice Requires="p14">
                <p:contentPart p14:bwMode="auto" r:id="rId153">
                  <p14:nvContentPartPr>
                    <p14:cNvPr id="118" name="Ink 117">
                      <a:extLst>
                        <a:ext uri="{FF2B5EF4-FFF2-40B4-BE49-F238E27FC236}">
                          <a16:creationId xmlns:a16="http://schemas.microsoft.com/office/drawing/2014/main" id="{F273A239-295D-FA20-B567-3A94CBFA5A60}"/>
                        </a:ext>
                      </a:extLst>
                    </p14:cNvPr>
                    <p14:cNvContentPartPr/>
                    <p14:nvPr/>
                  </p14:nvContentPartPr>
                  <p14:xfrm>
                    <a:off x="2692486" y="1284301"/>
                    <a:ext cx="18720" cy="265680"/>
                  </p14:xfrm>
                </p:contentPart>
              </mc:Choice>
              <mc:Fallback xmlns="">
                <p:pic>
                  <p:nvPicPr>
                    <p:cNvPr id="118" name="Ink 117">
                      <a:extLst>
                        <a:ext uri="{FF2B5EF4-FFF2-40B4-BE49-F238E27FC236}">
                          <a16:creationId xmlns:a16="http://schemas.microsoft.com/office/drawing/2014/main" id="{F273A239-295D-FA20-B567-3A94CBFA5A60}"/>
                        </a:ext>
                      </a:extLst>
                    </p:cNvPr>
                    <p:cNvPicPr/>
                    <p:nvPr/>
                  </p:nvPicPr>
                  <p:blipFill>
                    <a:blip r:embed="rId132"/>
                    <a:stretch>
                      <a:fillRect/>
                    </a:stretch>
                  </p:blipFill>
                  <p:spPr>
                    <a:xfrm>
                      <a:off x="2683646" y="1275322"/>
                      <a:ext cx="36400" cy="283638"/>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9" name="Ink 118">
                      <a:extLst>
                        <a:ext uri="{FF2B5EF4-FFF2-40B4-BE49-F238E27FC236}">
                          <a16:creationId xmlns:a16="http://schemas.microsoft.com/office/drawing/2014/main" id="{2B0385A3-F497-E70A-9B74-58F041C1BA89}"/>
                        </a:ext>
                      </a:extLst>
                    </p14:cNvPr>
                    <p14:cNvContentPartPr/>
                    <p14:nvPr/>
                  </p14:nvContentPartPr>
                  <p14:xfrm>
                    <a:off x="2681326" y="1266661"/>
                    <a:ext cx="1190160" cy="273600"/>
                  </p14:xfrm>
                </p:contentPart>
              </mc:Choice>
              <mc:Fallback xmlns="">
                <p:pic>
                  <p:nvPicPr>
                    <p:cNvPr id="119" name="Ink 118">
                      <a:extLst>
                        <a:ext uri="{FF2B5EF4-FFF2-40B4-BE49-F238E27FC236}">
                          <a16:creationId xmlns:a16="http://schemas.microsoft.com/office/drawing/2014/main" id="{2B0385A3-F497-E70A-9B74-58F041C1BA89}"/>
                        </a:ext>
                      </a:extLst>
                    </p:cNvPr>
                    <p:cNvPicPr/>
                    <p:nvPr/>
                  </p:nvPicPr>
                  <p:blipFill>
                    <a:blip r:embed="rId134"/>
                    <a:stretch>
                      <a:fillRect/>
                    </a:stretch>
                  </p:blipFill>
                  <p:spPr>
                    <a:xfrm>
                      <a:off x="2672342" y="1257682"/>
                      <a:ext cx="1208129" cy="291558"/>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0" name="Ink 119">
                      <a:extLst>
                        <a:ext uri="{FF2B5EF4-FFF2-40B4-BE49-F238E27FC236}">
                          <a16:creationId xmlns:a16="http://schemas.microsoft.com/office/drawing/2014/main" id="{3841D967-111B-8DBF-599E-DA0BAAF7D972}"/>
                        </a:ext>
                      </a:extLst>
                    </p14:cNvPr>
                    <p14:cNvContentPartPr/>
                    <p14:nvPr/>
                  </p14:nvContentPartPr>
                  <p14:xfrm>
                    <a:off x="2720566" y="1540621"/>
                    <a:ext cx="1153080" cy="30600"/>
                  </p14:xfrm>
                </p:contentPart>
              </mc:Choice>
              <mc:Fallback xmlns="">
                <p:pic>
                  <p:nvPicPr>
                    <p:cNvPr id="120" name="Ink 119">
                      <a:extLst>
                        <a:ext uri="{FF2B5EF4-FFF2-40B4-BE49-F238E27FC236}">
                          <a16:creationId xmlns:a16="http://schemas.microsoft.com/office/drawing/2014/main" id="{3841D967-111B-8DBF-599E-DA0BAAF7D972}"/>
                        </a:ext>
                      </a:extLst>
                    </p:cNvPr>
                    <p:cNvPicPr/>
                    <p:nvPr/>
                  </p:nvPicPr>
                  <p:blipFill>
                    <a:blip r:embed="rId136"/>
                    <a:stretch>
                      <a:fillRect/>
                    </a:stretch>
                  </p:blipFill>
                  <p:spPr>
                    <a:xfrm>
                      <a:off x="2711582" y="1531652"/>
                      <a:ext cx="1171047" cy="48538"/>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1" name="Ink 120">
                      <a:extLst>
                        <a:ext uri="{FF2B5EF4-FFF2-40B4-BE49-F238E27FC236}">
                          <a16:creationId xmlns:a16="http://schemas.microsoft.com/office/drawing/2014/main" id="{1A621812-6522-65BB-68E2-781BD2572B9E}"/>
                        </a:ext>
                      </a:extLst>
                    </p14:cNvPr>
                    <p14:cNvContentPartPr/>
                    <p14:nvPr/>
                  </p14:nvContentPartPr>
                  <p14:xfrm>
                    <a:off x="2709406" y="1542781"/>
                    <a:ext cx="7920" cy="11520"/>
                  </p14:xfrm>
                </p:contentPart>
              </mc:Choice>
              <mc:Fallback xmlns="">
                <p:pic>
                  <p:nvPicPr>
                    <p:cNvPr id="121" name="Ink 120">
                      <a:extLst>
                        <a:ext uri="{FF2B5EF4-FFF2-40B4-BE49-F238E27FC236}">
                          <a16:creationId xmlns:a16="http://schemas.microsoft.com/office/drawing/2014/main" id="{1A621812-6522-65BB-68E2-781BD2572B9E}"/>
                        </a:ext>
                      </a:extLst>
                    </p:cNvPr>
                    <p:cNvPicPr/>
                    <p:nvPr/>
                  </p:nvPicPr>
                  <p:blipFill>
                    <a:blip r:embed="rId138"/>
                    <a:stretch>
                      <a:fillRect/>
                    </a:stretch>
                  </p:blipFill>
                  <p:spPr>
                    <a:xfrm>
                      <a:off x="2700430" y="1534266"/>
                      <a:ext cx="25872" cy="2855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2" name="Ink 121">
                      <a:extLst>
                        <a:ext uri="{FF2B5EF4-FFF2-40B4-BE49-F238E27FC236}">
                          <a16:creationId xmlns:a16="http://schemas.microsoft.com/office/drawing/2014/main" id="{4E8432CB-E7C9-0F76-1AEC-6D80EB11F1CC}"/>
                        </a:ext>
                      </a:extLst>
                    </p14:cNvPr>
                    <p14:cNvContentPartPr/>
                    <p14:nvPr/>
                  </p14:nvContentPartPr>
                  <p14:xfrm>
                    <a:off x="2832886" y="1436221"/>
                    <a:ext cx="360" cy="360"/>
                  </p14:xfrm>
                </p:contentPart>
              </mc:Choice>
              <mc:Fallback xmlns="">
                <p:pic>
                  <p:nvPicPr>
                    <p:cNvPr id="122" name="Ink 121">
                      <a:extLst>
                        <a:ext uri="{FF2B5EF4-FFF2-40B4-BE49-F238E27FC236}">
                          <a16:creationId xmlns:a16="http://schemas.microsoft.com/office/drawing/2014/main" id="{4E8432CB-E7C9-0F76-1AEC-6D80EB11F1CC}"/>
                        </a:ext>
                      </a:extLst>
                    </p:cNvPr>
                    <p:cNvPicPr/>
                    <p:nvPr/>
                  </p:nvPicPr>
                  <p:blipFill>
                    <a:blip r:embed="rId140"/>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3" name="Ink 122">
                      <a:extLst>
                        <a:ext uri="{FF2B5EF4-FFF2-40B4-BE49-F238E27FC236}">
                          <a16:creationId xmlns:a16="http://schemas.microsoft.com/office/drawing/2014/main" id="{293EEB83-2DAC-9E60-D89D-845C3366D709}"/>
                        </a:ext>
                      </a:extLst>
                    </p14:cNvPr>
                    <p14:cNvContentPartPr/>
                    <p14:nvPr/>
                  </p14:nvContentPartPr>
                  <p14:xfrm>
                    <a:off x="3046006" y="1425061"/>
                    <a:ext cx="360" cy="360"/>
                  </p14:xfrm>
                </p:contentPart>
              </mc:Choice>
              <mc:Fallback xmlns="">
                <p:pic>
                  <p:nvPicPr>
                    <p:cNvPr id="123" name="Ink 122">
                      <a:extLst>
                        <a:ext uri="{FF2B5EF4-FFF2-40B4-BE49-F238E27FC236}">
                          <a16:creationId xmlns:a16="http://schemas.microsoft.com/office/drawing/2014/main" id="{293EEB83-2DAC-9E60-D89D-845C3366D709}"/>
                        </a:ext>
                      </a:extLst>
                    </p:cNvPr>
                    <p:cNvPicPr/>
                    <p:nvPr/>
                  </p:nvPicPr>
                  <p:blipFill>
                    <a:blip r:embed="rId140"/>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6" name="Ink 125">
                      <a:extLst>
                        <a:ext uri="{FF2B5EF4-FFF2-40B4-BE49-F238E27FC236}">
                          <a16:creationId xmlns:a16="http://schemas.microsoft.com/office/drawing/2014/main" id="{928672EA-2249-3512-39D6-F0899DB0F883}"/>
                        </a:ext>
                      </a:extLst>
                    </p14:cNvPr>
                    <p14:cNvContentPartPr/>
                    <p14:nvPr/>
                  </p14:nvContentPartPr>
                  <p14:xfrm>
                    <a:off x="3253726" y="1425061"/>
                    <a:ext cx="360" cy="360"/>
                  </p14:xfrm>
                </p:contentPart>
              </mc:Choice>
              <mc:Fallback xmlns="">
                <p:pic>
                  <p:nvPicPr>
                    <p:cNvPr id="126" name="Ink 125">
                      <a:extLst>
                        <a:ext uri="{FF2B5EF4-FFF2-40B4-BE49-F238E27FC236}">
                          <a16:creationId xmlns:a16="http://schemas.microsoft.com/office/drawing/2014/main" id="{928672EA-2249-3512-39D6-F0899DB0F883}"/>
                        </a:ext>
                      </a:extLst>
                    </p:cNvPr>
                    <p:cNvPicPr/>
                    <p:nvPr/>
                  </p:nvPicPr>
                  <p:blipFill>
                    <a:blip r:embed="rId140"/>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7" name="Ink 126">
                      <a:extLst>
                        <a:ext uri="{FF2B5EF4-FFF2-40B4-BE49-F238E27FC236}">
                          <a16:creationId xmlns:a16="http://schemas.microsoft.com/office/drawing/2014/main" id="{E75CD942-4C56-59E8-3F6C-32A8568CB8A0}"/>
                        </a:ext>
                      </a:extLst>
                    </p14:cNvPr>
                    <p14:cNvContentPartPr/>
                    <p14:nvPr/>
                  </p14:nvContentPartPr>
                  <p14:xfrm>
                    <a:off x="3421126" y="1378621"/>
                    <a:ext cx="384120" cy="88200"/>
                  </p14:xfrm>
                </p:contentPart>
              </mc:Choice>
              <mc:Fallback xmlns="">
                <p:pic>
                  <p:nvPicPr>
                    <p:cNvPr id="127" name="Ink 126">
                      <a:extLst>
                        <a:ext uri="{FF2B5EF4-FFF2-40B4-BE49-F238E27FC236}">
                          <a16:creationId xmlns:a16="http://schemas.microsoft.com/office/drawing/2014/main" id="{E75CD942-4C56-59E8-3F6C-32A8568CB8A0}"/>
                        </a:ext>
                      </a:extLst>
                    </p:cNvPr>
                    <p:cNvPicPr/>
                    <p:nvPr/>
                  </p:nvPicPr>
                  <p:blipFill>
                    <a:blip r:embed="rId144"/>
                    <a:stretch>
                      <a:fillRect/>
                    </a:stretch>
                  </p:blipFill>
                  <p:spPr>
                    <a:xfrm>
                      <a:off x="3407917" y="1365496"/>
                      <a:ext cx="410010" cy="113925"/>
                    </a:xfrm>
                    <a:prstGeom prst="rect">
                      <a:avLst/>
                    </a:prstGeom>
                  </p:spPr>
                </p:pic>
              </mc:Fallback>
            </mc:AlternateContent>
          </p:grpSp>
        </p:grpSp>
        <p:grpSp>
          <p:nvGrpSpPr>
            <p:cNvPr id="106" name="Group 105">
              <a:extLst>
                <a:ext uri="{FF2B5EF4-FFF2-40B4-BE49-F238E27FC236}">
                  <a16:creationId xmlns:a16="http://schemas.microsoft.com/office/drawing/2014/main" id="{97282F27-7DF0-422D-EC5D-825B340D80B9}"/>
                </a:ext>
              </a:extLst>
            </p:cNvPr>
            <p:cNvGrpSpPr/>
            <p:nvPr/>
          </p:nvGrpSpPr>
          <p:grpSpPr>
            <a:xfrm>
              <a:off x="8963560" y="2270297"/>
              <a:ext cx="2089080" cy="1032120"/>
              <a:chOff x="9137128" y="2257509"/>
              <a:chExt cx="2089080" cy="1032120"/>
            </a:xfrm>
          </p:grpSpPr>
          <mc:AlternateContent xmlns:mc="http://schemas.openxmlformats.org/markup-compatibility/2006" xmlns:p14="http://schemas.microsoft.com/office/powerpoint/2010/main">
            <mc:Choice Requires="p14">
              <p:contentPart p14:bwMode="auto" r:id="rId161">
                <p14:nvContentPartPr>
                  <p14:cNvPr id="111" name="Ink 110">
                    <a:extLst>
                      <a:ext uri="{FF2B5EF4-FFF2-40B4-BE49-F238E27FC236}">
                        <a16:creationId xmlns:a16="http://schemas.microsoft.com/office/drawing/2014/main" id="{178C25EB-05AB-F128-4B7A-6C02C6A93223}"/>
                      </a:ext>
                    </a:extLst>
                  </p14:cNvPr>
                  <p14:cNvContentPartPr/>
                  <p14:nvPr/>
                </p14:nvContentPartPr>
                <p14:xfrm flipH="1">
                  <a:off x="9182488" y="2257509"/>
                  <a:ext cx="1800360" cy="955080"/>
                </p14:xfrm>
              </p:contentPart>
            </mc:Choice>
            <mc:Fallback xmlns="">
              <p:pic>
                <p:nvPicPr>
                  <p:cNvPr id="111" name="Ink 110">
                    <a:extLst>
                      <a:ext uri="{FF2B5EF4-FFF2-40B4-BE49-F238E27FC236}">
                        <a16:creationId xmlns:a16="http://schemas.microsoft.com/office/drawing/2014/main" id="{178C25EB-05AB-F128-4B7A-6C02C6A93223}"/>
                      </a:ext>
                    </a:extLst>
                  </p:cNvPr>
                  <p:cNvPicPr/>
                  <p:nvPr/>
                </p:nvPicPr>
                <p:blipFill>
                  <a:blip r:embed="rId162"/>
                  <a:stretch>
                    <a:fillRect/>
                  </a:stretch>
                </p:blipFill>
                <p:spPr>
                  <a:xfrm flipH="1">
                    <a:off x="9176367" y="2251389"/>
                    <a:ext cx="1812602" cy="967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2" name="Ink 111">
                    <a:extLst>
                      <a:ext uri="{FF2B5EF4-FFF2-40B4-BE49-F238E27FC236}">
                        <a16:creationId xmlns:a16="http://schemas.microsoft.com/office/drawing/2014/main" id="{66AB914B-AA1B-3D1D-4D52-6E78AA7CCADD}"/>
                      </a:ext>
                    </a:extLst>
                  </p14:cNvPr>
                  <p14:cNvContentPartPr/>
                  <p14:nvPr/>
                </p14:nvContentPartPr>
                <p14:xfrm flipH="1">
                  <a:off x="9137128" y="3208629"/>
                  <a:ext cx="1194840" cy="81000"/>
                </p14:xfrm>
              </p:contentPart>
            </mc:Choice>
            <mc:Fallback xmlns="">
              <p:pic>
                <p:nvPicPr>
                  <p:cNvPr id="112" name="Ink 111">
                    <a:extLst>
                      <a:ext uri="{FF2B5EF4-FFF2-40B4-BE49-F238E27FC236}">
                        <a16:creationId xmlns:a16="http://schemas.microsoft.com/office/drawing/2014/main" id="{66AB914B-AA1B-3D1D-4D52-6E78AA7CCADD}"/>
                      </a:ext>
                    </a:extLst>
                  </p:cNvPr>
                  <p:cNvPicPr/>
                  <p:nvPr/>
                </p:nvPicPr>
                <p:blipFill>
                  <a:blip r:embed="rId164"/>
                  <a:stretch>
                    <a:fillRect/>
                  </a:stretch>
                </p:blipFill>
                <p:spPr>
                  <a:xfrm flipH="1">
                    <a:off x="9131006" y="3202509"/>
                    <a:ext cx="1207084"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3" name="Ink 112">
                    <a:extLst>
                      <a:ext uri="{FF2B5EF4-FFF2-40B4-BE49-F238E27FC236}">
                        <a16:creationId xmlns:a16="http://schemas.microsoft.com/office/drawing/2014/main" id="{5A62C030-9C6A-EB54-F6E0-0D078962D941}"/>
                      </a:ext>
                    </a:extLst>
                  </p14:cNvPr>
                  <p14:cNvContentPartPr/>
                  <p14:nvPr/>
                </p14:nvContentPartPr>
                <p14:xfrm flipH="1">
                  <a:off x="11157808" y="2962749"/>
                  <a:ext cx="68400" cy="273240"/>
                </p14:xfrm>
              </p:contentPart>
            </mc:Choice>
            <mc:Fallback xmlns="">
              <p:pic>
                <p:nvPicPr>
                  <p:cNvPr id="113" name="Ink 112">
                    <a:extLst>
                      <a:ext uri="{FF2B5EF4-FFF2-40B4-BE49-F238E27FC236}">
                        <a16:creationId xmlns:a16="http://schemas.microsoft.com/office/drawing/2014/main" id="{5A62C030-9C6A-EB54-F6E0-0D078962D941}"/>
                      </a:ext>
                    </a:extLst>
                  </p:cNvPr>
                  <p:cNvPicPr/>
                  <p:nvPr/>
                </p:nvPicPr>
                <p:blipFill>
                  <a:blip r:embed="rId166"/>
                  <a:stretch>
                    <a:fillRect/>
                  </a:stretch>
                </p:blipFill>
                <p:spPr>
                  <a:xfrm flipH="1">
                    <a:off x="11151688" y="2956629"/>
                    <a:ext cx="80640" cy="28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7">
              <p14:nvContentPartPr>
                <p14:cNvPr id="107" name="Ink 106">
                  <a:extLst>
                    <a:ext uri="{FF2B5EF4-FFF2-40B4-BE49-F238E27FC236}">
                      <a16:creationId xmlns:a16="http://schemas.microsoft.com/office/drawing/2014/main" id="{40BDD54E-EB6D-C68D-5A31-FA5A98030ED6}"/>
                    </a:ext>
                  </a:extLst>
                </p14:cNvPr>
                <p14:cNvContentPartPr/>
                <p14:nvPr/>
              </p14:nvContentPartPr>
              <p14:xfrm>
                <a:off x="9360143" y="3116089"/>
                <a:ext cx="135360" cy="75960"/>
              </p14:xfrm>
            </p:contentPart>
          </mc:Choice>
          <mc:Fallback xmlns="">
            <p:pic>
              <p:nvPicPr>
                <p:cNvPr id="107" name="Ink 106">
                  <a:extLst>
                    <a:ext uri="{FF2B5EF4-FFF2-40B4-BE49-F238E27FC236}">
                      <a16:creationId xmlns:a16="http://schemas.microsoft.com/office/drawing/2014/main" id="{40BDD54E-EB6D-C68D-5A31-FA5A98030ED6}"/>
                    </a:ext>
                  </a:extLst>
                </p:cNvPr>
                <p:cNvPicPr/>
                <p:nvPr/>
              </p:nvPicPr>
              <p:blipFill>
                <a:blip r:embed="rId168"/>
                <a:stretch>
                  <a:fillRect/>
                </a:stretch>
              </p:blipFill>
              <p:spPr>
                <a:xfrm>
                  <a:off x="9354007" y="3109969"/>
                  <a:ext cx="147633" cy="88200"/>
                </a:xfrm>
                <a:prstGeom prst="rect">
                  <a:avLst/>
                </a:prstGeom>
              </p:spPr>
            </p:pic>
          </mc:Fallback>
        </mc:AlternateContent>
        <p:grpSp>
          <p:nvGrpSpPr>
            <p:cNvPr id="108" name="Group 107">
              <a:extLst>
                <a:ext uri="{FF2B5EF4-FFF2-40B4-BE49-F238E27FC236}">
                  <a16:creationId xmlns:a16="http://schemas.microsoft.com/office/drawing/2014/main" id="{90DE7DE4-7EF9-39FA-ADE8-80750F94F56B}"/>
                </a:ext>
              </a:extLst>
            </p:cNvPr>
            <p:cNvGrpSpPr/>
            <p:nvPr/>
          </p:nvGrpSpPr>
          <p:grpSpPr>
            <a:xfrm>
              <a:off x="9289943" y="3011329"/>
              <a:ext cx="249480" cy="32760"/>
              <a:chOff x="9463511" y="2998541"/>
              <a:chExt cx="249480" cy="32760"/>
            </a:xfrm>
          </p:grpSpPr>
          <mc:AlternateContent xmlns:mc="http://schemas.openxmlformats.org/markup-compatibility/2006" xmlns:p14="http://schemas.microsoft.com/office/powerpoint/2010/main">
            <mc:Choice Requires="p14">
              <p:contentPart p14:bwMode="auto" r:id="rId169">
                <p14:nvContentPartPr>
                  <p14:cNvPr id="109" name="Ink 108">
                    <a:extLst>
                      <a:ext uri="{FF2B5EF4-FFF2-40B4-BE49-F238E27FC236}">
                        <a16:creationId xmlns:a16="http://schemas.microsoft.com/office/drawing/2014/main" id="{34C86CE9-EAE4-730E-9617-17978E70DA48}"/>
                      </a:ext>
                    </a:extLst>
                  </p14:cNvPr>
                  <p14:cNvContentPartPr/>
                  <p14:nvPr/>
                </p14:nvContentPartPr>
                <p14:xfrm>
                  <a:off x="9463511" y="2999261"/>
                  <a:ext cx="50040" cy="32040"/>
                </p14:xfrm>
              </p:contentPart>
            </mc:Choice>
            <mc:Fallback xmlns="">
              <p:pic>
                <p:nvPicPr>
                  <p:cNvPr id="109" name="Ink 108">
                    <a:extLst>
                      <a:ext uri="{FF2B5EF4-FFF2-40B4-BE49-F238E27FC236}">
                        <a16:creationId xmlns:a16="http://schemas.microsoft.com/office/drawing/2014/main" id="{34C86CE9-EAE4-730E-9617-17978E70DA48}"/>
                      </a:ext>
                    </a:extLst>
                  </p:cNvPr>
                  <p:cNvPicPr/>
                  <p:nvPr/>
                </p:nvPicPr>
                <p:blipFill>
                  <a:blip r:embed="rId170"/>
                  <a:stretch>
                    <a:fillRect/>
                  </a:stretch>
                </p:blipFill>
                <p:spPr>
                  <a:xfrm>
                    <a:off x="9457391" y="2993141"/>
                    <a:ext cx="622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0" name="Ink 109">
                    <a:extLst>
                      <a:ext uri="{FF2B5EF4-FFF2-40B4-BE49-F238E27FC236}">
                        <a16:creationId xmlns:a16="http://schemas.microsoft.com/office/drawing/2014/main" id="{71AF3ED9-4C29-6110-994E-E2CD9E1A7906}"/>
                      </a:ext>
                    </a:extLst>
                  </p14:cNvPr>
                  <p14:cNvContentPartPr/>
                  <p14:nvPr/>
                </p14:nvContentPartPr>
                <p14:xfrm>
                  <a:off x="9655391" y="2998541"/>
                  <a:ext cx="57600" cy="32760"/>
                </p14:xfrm>
              </p:contentPart>
            </mc:Choice>
            <mc:Fallback xmlns="">
              <p:pic>
                <p:nvPicPr>
                  <p:cNvPr id="110" name="Ink 109">
                    <a:extLst>
                      <a:ext uri="{FF2B5EF4-FFF2-40B4-BE49-F238E27FC236}">
                        <a16:creationId xmlns:a16="http://schemas.microsoft.com/office/drawing/2014/main" id="{71AF3ED9-4C29-6110-994E-E2CD9E1A7906}"/>
                      </a:ext>
                    </a:extLst>
                  </p:cNvPr>
                  <p:cNvPicPr/>
                  <p:nvPr/>
                </p:nvPicPr>
                <p:blipFill>
                  <a:blip r:embed="rId172"/>
                  <a:stretch>
                    <a:fillRect/>
                  </a:stretch>
                </p:blipFill>
                <p:spPr>
                  <a:xfrm>
                    <a:off x="9649233" y="2992353"/>
                    <a:ext cx="69917" cy="45136"/>
                  </a:xfrm>
                  <a:prstGeom prst="rect">
                    <a:avLst/>
                  </a:prstGeom>
                </p:spPr>
              </p:pic>
            </mc:Fallback>
          </mc:AlternateContent>
        </p:grpSp>
      </p:grpSp>
      <p:grpSp>
        <p:nvGrpSpPr>
          <p:cNvPr id="182" name="Group 181">
            <a:extLst>
              <a:ext uri="{FF2B5EF4-FFF2-40B4-BE49-F238E27FC236}">
                <a16:creationId xmlns:a16="http://schemas.microsoft.com/office/drawing/2014/main" id="{AEEC87EF-95B1-95C9-897E-6419F6FE6BA7}"/>
              </a:ext>
            </a:extLst>
          </p:cNvPr>
          <p:cNvGrpSpPr/>
          <p:nvPr/>
        </p:nvGrpSpPr>
        <p:grpSpPr>
          <a:xfrm>
            <a:off x="9217618" y="2848361"/>
            <a:ext cx="446218" cy="382186"/>
            <a:chOff x="9648474" y="3605141"/>
            <a:chExt cx="446218" cy="382186"/>
          </a:xfrm>
        </p:grpSpPr>
        <p:sp>
          <p:nvSpPr>
            <p:cNvPr id="181" name="Rectangle: Rounded Corners 180">
              <a:extLst>
                <a:ext uri="{FF2B5EF4-FFF2-40B4-BE49-F238E27FC236}">
                  <a16:creationId xmlns:a16="http://schemas.microsoft.com/office/drawing/2014/main" id="{0B4EE3B1-EF9A-378E-9DA1-1F05BCDDDD11}"/>
                </a:ext>
              </a:extLst>
            </p:cNvPr>
            <p:cNvSpPr/>
            <p:nvPr/>
          </p:nvSpPr>
          <p:spPr>
            <a:xfrm>
              <a:off x="9648474" y="3605141"/>
              <a:ext cx="406297" cy="382186"/>
            </a:xfrm>
            <a:prstGeom prst="roundRect">
              <a:avLst>
                <a:gd name="adj" fmla="val 1439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F1B986F1-F554-E02F-7707-8C6A55703C67}"/>
                </a:ext>
              </a:extLst>
            </p:cNvPr>
            <p:cNvGrpSpPr/>
            <p:nvPr/>
          </p:nvGrpSpPr>
          <p:grpSpPr>
            <a:xfrm>
              <a:off x="9648474" y="3614682"/>
              <a:ext cx="446218" cy="350204"/>
              <a:chOff x="9495017" y="3608176"/>
              <a:chExt cx="446218" cy="350204"/>
            </a:xfrm>
          </p:grpSpPr>
          <p:sp>
            <p:nvSpPr>
              <p:cNvPr id="96" name="Rectangle: Rounded Corners 95">
                <a:extLst>
                  <a:ext uri="{FF2B5EF4-FFF2-40B4-BE49-F238E27FC236}">
                    <a16:creationId xmlns:a16="http://schemas.microsoft.com/office/drawing/2014/main" id="{F3D372B9-416C-F0CF-2F23-6FB03ED4AE6F}"/>
                  </a:ext>
                </a:extLst>
              </p:cNvPr>
              <p:cNvSpPr/>
              <p:nvPr/>
            </p:nvSpPr>
            <p:spPr>
              <a:xfrm>
                <a:off x="9495017" y="3608176"/>
                <a:ext cx="446218" cy="3502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73">
                <p14:nvContentPartPr>
                  <p14:cNvPr id="79" name="Ink 78">
                    <a:extLst>
                      <a:ext uri="{FF2B5EF4-FFF2-40B4-BE49-F238E27FC236}">
                        <a16:creationId xmlns:a16="http://schemas.microsoft.com/office/drawing/2014/main" id="{9D0C673E-2323-C1F2-0D58-53B1004B9744}"/>
                      </a:ext>
                    </a:extLst>
                  </p14:cNvPr>
                  <p14:cNvContentPartPr/>
                  <p14:nvPr/>
                </p14:nvContentPartPr>
                <p14:xfrm>
                  <a:off x="9681027" y="3877127"/>
                  <a:ext cx="35280" cy="45000"/>
                </p14:xfrm>
              </p:contentPart>
            </mc:Choice>
            <mc:Fallback xmlns="">
              <p:pic>
                <p:nvPicPr>
                  <p:cNvPr id="79" name="Ink 78">
                    <a:extLst>
                      <a:ext uri="{FF2B5EF4-FFF2-40B4-BE49-F238E27FC236}">
                        <a16:creationId xmlns:a16="http://schemas.microsoft.com/office/drawing/2014/main" id="{9D0C673E-2323-C1F2-0D58-53B1004B9744}"/>
                      </a:ext>
                    </a:extLst>
                  </p:cNvPr>
                  <p:cNvPicPr/>
                  <p:nvPr/>
                </p:nvPicPr>
                <p:blipFill>
                  <a:blip r:embed="rId174"/>
                  <a:stretch>
                    <a:fillRect/>
                  </a:stretch>
                </p:blipFill>
                <p:spPr>
                  <a:xfrm>
                    <a:off x="9674907" y="3871007"/>
                    <a:ext cx="475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80" name="Ink 79">
                    <a:extLst>
                      <a:ext uri="{FF2B5EF4-FFF2-40B4-BE49-F238E27FC236}">
                        <a16:creationId xmlns:a16="http://schemas.microsoft.com/office/drawing/2014/main" id="{F4E98DE8-8A36-98A8-DF00-52F92CDB45D7}"/>
                      </a:ext>
                    </a:extLst>
                  </p14:cNvPr>
                  <p14:cNvContentPartPr/>
                  <p14:nvPr/>
                </p14:nvContentPartPr>
                <p14:xfrm>
                  <a:off x="9756232" y="3678523"/>
                  <a:ext cx="68389" cy="111276"/>
                </p14:xfrm>
              </p:contentPart>
            </mc:Choice>
            <mc:Fallback xmlns="">
              <p:pic>
                <p:nvPicPr>
                  <p:cNvPr id="80" name="Ink 79">
                    <a:extLst>
                      <a:ext uri="{FF2B5EF4-FFF2-40B4-BE49-F238E27FC236}">
                        <a16:creationId xmlns:a16="http://schemas.microsoft.com/office/drawing/2014/main" id="{F4E98DE8-8A36-98A8-DF00-52F92CDB45D7}"/>
                      </a:ext>
                    </a:extLst>
                  </p:cNvPr>
                  <p:cNvPicPr/>
                  <p:nvPr/>
                </p:nvPicPr>
                <p:blipFill>
                  <a:blip r:embed="rId176"/>
                  <a:stretch>
                    <a:fillRect/>
                  </a:stretch>
                </p:blipFill>
                <p:spPr>
                  <a:xfrm>
                    <a:off x="9750081" y="3672381"/>
                    <a:ext cx="80692" cy="123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81" name="Ink 80">
                    <a:extLst>
                      <a:ext uri="{FF2B5EF4-FFF2-40B4-BE49-F238E27FC236}">
                        <a16:creationId xmlns:a16="http://schemas.microsoft.com/office/drawing/2014/main" id="{9916948B-0C64-9F9A-5CC2-6C8D6C7F26BF}"/>
                      </a:ext>
                    </a:extLst>
                  </p14:cNvPr>
                  <p14:cNvContentPartPr/>
                  <p14:nvPr/>
                </p14:nvContentPartPr>
                <p14:xfrm>
                  <a:off x="9582754" y="3678452"/>
                  <a:ext cx="68389" cy="111276"/>
                </p14:xfrm>
              </p:contentPart>
            </mc:Choice>
            <mc:Fallback xmlns="">
              <p:pic>
                <p:nvPicPr>
                  <p:cNvPr id="81" name="Ink 80">
                    <a:extLst>
                      <a:ext uri="{FF2B5EF4-FFF2-40B4-BE49-F238E27FC236}">
                        <a16:creationId xmlns:a16="http://schemas.microsoft.com/office/drawing/2014/main" id="{9916948B-0C64-9F9A-5CC2-6C8D6C7F26BF}"/>
                      </a:ext>
                    </a:extLst>
                  </p:cNvPr>
                  <p:cNvPicPr/>
                  <p:nvPr/>
                </p:nvPicPr>
                <p:blipFill>
                  <a:blip r:embed="rId176"/>
                  <a:stretch>
                    <a:fillRect/>
                  </a:stretch>
                </p:blipFill>
                <p:spPr>
                  <a:xfrm>
                    <a:off x="9576603" y="3672310"/>
                    <a:ext cx="80692" cy="123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0" name="Ink 89">
                    <a:extLst>
                      <a:ext uri="{FF2B5EF4-FFF2-40B4-BE49-F238E27FC236}">
                        <a16:creationId xmlns:a16="http://schemas.microsoft.com/office/drawing/2014/main" id="{0447964A-336A-F06C-89AB-DA8ADF1FF016}"/>
                      </a:ext>
                    </a:extLst>
                  </p14:cNvPr>
                  <p14:cNvContentPartPr/>
                  <p14:nvPr/>
                </p14:nvContentPartPr>
                <p14:xfrm>
                  <a:off x="9606704" y="3712865"/>
                  <a:ext cx="360" cy="360"/>
                </p14:xfrm>
              </p:contentPart>
            </mc:Choice>
            <mc:Fallback xmlns="">
              <p:pic>
                <p:nvPicPr>
                  <p:cNvPr id="90" name="Ink 89">
                    <a:extLst>
                      <a:ext uri="{FF2B5EF4-FFF2-40B4-BE49-F238E27FC236}">
                        <a16:creationId xmlns:a16="http://schemas.microsoft.com/office/drawing/2014/main" id="{0447964A-336A-F06C-89AB-DA8ADF1FF016}"/>
                      </a:ext>
                    </a:extLst>
                  </p:cNvPr>
                  <p:cNvPicPr/>
                  <p:nvPr/>
                </p:nvPicPr>
                <p:blipFill>
                  <a:blip r:embed="rId179"/>
                  <a:stretch>
                    <a:fillRect/>
                  </a:stretch>
                </p:blipFill>
                <p:spPr>
                  <a:xfrm>
                    <a:off x="9597704" y="37038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4" name="Ink 93">
                    <a:extLst>
                      <a:ext uri="{FF2B5EF4-FFF2-40B4-BE49-F238E27FC236}">
                        <a16:creationId xmlns:a16="http://schemas.microsoft.com/office/drawing/2014/main" id="{97179ECC-A380-5D22-E569-F7977E8C5022}"/>
                      </a:ext>
                    </a:extLst>
                  </p14:cNvPr>
                  <p14:cNvContentPartPr/>
                  <p14:nvPr/>
                </p14:nvContentPartPr>
                <p14:xfrm>
                  <a:off x="9781664" y="3712843"/>
                  <a:ext cx="360" cy="360"/>
                </p14:xfrm>
              </p:contentPart>
            </mc:Choice>
            <mc:Fallback xmlns="">
              <p:pic>
                <p:nvPicPr>
                  <p:cNvPr id="94" name="Ink 93">
                    <a:extLst>
                      <a:ext uri="{FF2B5EF4-FFF2-40B4-BE49-F238E27FC236}">
                        <a16:creationId xmlns:a16="http://schemas.microsoft.com/office/drawing/2014/main" id="{97179ECC-A380-5D22-E569-F7977E8C5022}"/>
                      </a:ext>
                    </a:extLst>
                  </p:cNvPr>
                  <p:cNvPicPr/>
                  <p:nvPr/>
                </p:nvPicPr>
                <p:blipFill>
                  <a:blip r:embed="rId179"/>
                  <a:stretch>
                    <a:fillRect/>
                  </a:stretch>
                </p:blipFill>
                <p:spPr>
                  <a:xfrm>
                    <a:off x="9772664" y="37038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5" name="Ink 94">
                    <a:extLst>
                      <a:ext uri="{FF2B5EF4-FFF2-40B4-BE49-F238E27FC236}">
                        <a16:creationId xmlns:a16="http://schemas.microsoft.com/office/drawing/2014/main" id="{0F517169-ECB4-455E-7F81-2B56D2538F56}"/>
                      </a:ext>
                    </a:extLst>
                  </p14:cNvPr>
                  <p14:cNvContentPartPr/>
                  <p14:nvPr/>
                </p14:nvContentPartPr>
                <p14:xfrm>
                  <a:off x="9693678" y="3890116"/>
                  <a:ext cx="12600" cy="15480"/>
                </p14:xfrm>
              </p:contentPart>
            </mc:Choice>
            <mc:Fallback xmlns="">
              <p:pic>
                <p:nvPicPr>
                  <p:cNvPr id="95" name="Ink 94">
                    <a:extLst>
                      <a:ext uri="{FF2B5EF4-FFF2-40B4-BE49-F238E27FC236}">
                        <a16:creationId xmlns:a16="http://schemas.microsoft.com/office/drawing/2014/main" id="{0F517169-ECB4-455E-7F81-2B56D2538F56}"/>
                      </a:ext>
                    </a:extLst>
                  </p:cNvPr>
                  <p:cNvPicPr/>
                  <p:nvPr/>
                </p:nvPicPr>
                <p:blipFill>
                  <a:blip r:embed="rId182"/>
                  <a:stretch>
                    <a:fillRect/>
                  </a:stretch>
                </p:blipFill>
                <p:spPr>
                  <a:xfrm>
                    <a:off x="9684678" y="3881321"/>
                    <a:ext cx="30240" cy="32719"/>
                  </a:xfrm>
                  <a:prstGeom prst="rect">
                    <a:avLst/>
                  </a:prstGeom>
                </p:spPr>
              </p:pic>
            </mc:Fallback>
          </mc:AlternateContent>
        </p:grpSp>
      </p:grpSp>
      <p:sp>
        <p:nvSpPr>
          <p:cNvPr id="183" name="Title 1">
            <a:extLst>
              <a:ext uri="{FF2B5EF4-FFF2-40B4-BE49-F238E27FC236}">
                <a16:creationId xmlns:a16="http://schemas.microsoft.com/office/drawing/2014/main" id="{3780E1AE-94FB-D28A-ACEC-E424FE61FAA3}"/>
              </a:ext>
            </a:extLst>
          </p:cNvPr>
          <p:cNvSpPr txBox="1">
            <a:spLocks/>
          </p:cNvSpPr>
          <p:nvPr/>
        </p:nvSpPr>
        <p:spPr>
          <a:xfrm>
            <a:off x="1636935" y="250034"/>
            <a:ext cx="8805922" cy="543977"/>
          </a:xfrm>
          <a:prstGeom prst="rect">
            <a:avLst/>
          </a:prstGeom>
          <a:noFill/>
        </p:spPr>
        <p:txBody>
          <a:bodyPr vert="horz" wrap="square" lIns="396000" tIns="108000" rIns="72000" bIns="36000" rtlCol="0" anchor="ctr" anchorCtr="0">
            <a:sp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r>
              <a:rPr lang="en-US" dirty="0">
                <a:latin typeface="The Hand Black" panose="03070902030502020204" pitchFamily="66" charset="0"/>
              </a:rPr>
              <a:t>HOW DO WE MAKE THE MODEL USEFUL?</a:t>
            </a:r>
          </a:p>
        </p:txBody>
      </p:sp>
      <p:grpSp>
        <p:nvGrpSpPr>
          <p:cNvPr id="31" name="Group 30">
            <a:extLst>
              <a:ext uri="{FF2B5EF4-FFF2-40B4-BE49-F238E27FC236}">
                <a16:creationId xmlns:a16="http://schemas.microsoft.com/office/drawing/2014/main" id="{5F03043C-2AF2-9828-AFFB-F0F064CCFE14}"/>
              </a:ext>
            </a:extLst>
          </p:cNvPr>
          <p:cNvGrpSpPr/>
          <p:nvPr/>
        </p:nvGrpSpPr>
        <p:grpSpPr>
          <a:xfrm>
            <a:off x="2997325" y="4816494"/>
            <a:ext cx="2708516" cy="276999"/>
            <a:chOff x="2997325" y="4816494"/>
            <a:chExt cx="2708516" cy="276999"/>
          </a:xfrm>
        </p:grpSpPr>
        <p:sp>
          <p:nvSpPr>
            <p:cNvPr id="7" name="TextBox 6">
              <a:extLst>
                <a:ext uri="{FF2B5EF4-FFF2-40B4-BE49-F238E27FC236}">
                  <a16:creationId xmlns:a16="http://schemas.microsoft.com/office/drawing/2014/main" id="{5A3001F6-67DB-A283-CE84-1405F79339E3}"/>
                </a:ext>
              </a:extLst>
            </p:cNvPr>
            <p:cNvSpPr txBox="1"/>
            <p:nvPr/>
          </p:nvSpPr>
          <p:spPr>
            <a:xfrm>
              <a:off x="3494571" y="4816494"/>
              <a:ext cx="2211270" cy="276999"/>
            </a:xfrm>
            <a:prstGeom prst="rect">
              <a:avLst/>
            </a:prstGeom>
            <a:noFill/>
          </p:spPr>
          <p:txBody>
            <a:bodyPr wrap="square" lIns="0" tIns="0" rIns="0" bIns="0" rtlCol="0">
              <a:spAutoFit/>
            </a:bodyPr>
            <a:lstStyle/>
            <a:p>
              <a:r>
                <a:rPr lang="en-US" dirty="0">
                  <a:latin typeface="The Hand Black" panose="03070902030502020204" pitchFamily="66" charset="0"/>
                </a:rPr>
                <a:t>FAITHFUL TO REAL-WORLD SYSTEMS</a:t>
              </a:r>
              <a:endParaRPr lang="en-US" sz="2000" dirty="0">
                <a:latin typeface="The Hand Black" panose="03070902030502020204" pitchFamily="66" charset="0"/>
              </a:endParaRPr>
            </a:p>
          </p:txBody>
        </p:sp>
        <p:grpSp>
          <p:nvGrpSpPr>
            <p:cNvPr id="30" name="Group 29">
              <a:extLst>
                <a:ext uri="{FF2B5EF4-FFF2-40B4-BE49-F238E27FC236}">
                  <a16:creationId xmlns:a16="http://schemas.microsoft.com/office/drawing/2014/main" id="{2112B3CC-B559-097C-2A50-A5EC338832ED}"/>
                </a:ext>
              </a:extLst>
            </p:cNvPr>
            <p:cNvGrpSpPr/>
            <p:nvPr/>
          </p:nvGrpSpPr>
          <p:grpSpPr>
            <a:xfrm>
              <a:off x="2997325" y="4897803"/>
              <a:ext cx="400386" cy="124664"/>
              <a:chOff x="3153580" y="4434803"/>
              <a:chExt cx="709307" cy="182520"/>
            </a:xfrm>
          </p:grpSpPr>
          <mc:AlternateContent xmlns:mc="http://schemas.openxmlformats.org/markup-compatibility/2006" xmlns:p14="http://schemas.microsoft.com/office/powerpoint/2010/main">
            <mc:Choice Requires="p14">
              <p:contentPart p14:bwMode="auto" r:id="rId183">
                <p14:nvContentPartPr>
                  <p14:cNvPr id="28" name="Ink 27">
                    <a:extLst>
                      <a:ext uri="{FF2B5EF4-FFF2-40B4-BE49-F238E27FC236}">
                        <a16:creationId xmlns:a16="http://schemas.microsoft.com/office/drawing/2014/main" id="{78559795-E4B2-99C5-64CF-703B89659BB4}"/>
                      </a:ext>
                    </a:extLst>
                  </p14:cNvPr>
                  <p14:cNvContentPartPr/>
                  <p14:nvPr/>
                </p14:nvContentPartPr>
                <p14:xfrm rot="21540000">
                  <a:off x="3153580" y="4515673"/>
                  <a:ext cx="695782" cy="13535"/>
                </p14:xfrm>
              </p:contentPart>
            </mc:Choice>
            <mc:Fallback xmlns="">
              <p:pic>
                <p:nvPicPr>
                  <p:cNvPr id="28" name="Ink 27">
                    <a:extLst>
                      <a:ext uri="{FF2B5EF4-FFF2-40B4-BE49-F238E27FC236}">
                        <a16:creationId xmlns:a16="http://schemas.microsoft.com/office/drawing/2014/main" id="{78559795-E4B2-99C5-64CF-703B89659BB4}"/>
                      </a:ext>
                    </a:extLst>
                  </p:cNvPr>
                  <p:cNvPicPr/>
                  <p:nvPr/>
                </p:nvPicPr>
                <p:blipFill>
                  <a:blip r:embed="rId184"/>
                  <a:stretch>
                    <a:fillRect/>
                  </a:stretch>
                </p:blipFill>
                <p:spPr>
                  <a:xfrm rot="21540000">
                    <a:off x="3145927" y="4509426"/>
                    <a:ext cx="711088" cy="26029"/>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9" name="Ink 28">
                    <a:extLst>
                      <a:ext uri="{FF2B5EF4-FFF2-40B4-BE49-F238E27FC236}">
                        <a16:creationId xmlns:a16="http://schemas.microsoft.com/office/drawing/2014/main" id="{96203BEF-AADC-65E7-1365-2CF67BF056D3}"/>
                      </a:ext>
                    </a:extLst>
                  </p14:cNvPr>
                  <p14:cNvContentPartPr/>
                  <p14:nvPr/>
                </p14:nvContentPartPr>
                <p14:xfrm>
                  <a:off x="3717807" y="4434803"/>
                  <a:ext cx="145080" cy="182520"/>
                </p14:xfrm>
              </p:contentPart>
            </mc:Choice>
            <mc:Fallback xmlns="">
              <p:pic>
                <p:nvPicPr>
                  <p:cNvPr id="29" name="Ink 28">
                    <a:extLst>
                      <a:ext uri="{FF2B5EF4-FFF2-40B4-BE49-F238E27FC236}">
                        <a16:creationId xmlns:a16="http://schemas.microsoft.com/office/drawing/2014/main" id="{96203BEF-AADC-65E7-1365-2CF67BF056D3}"/>
                      </a:ext>
                    </a:extLst>
                  </p:cNvPr>
                  <p:cNvPicPr/>
                  <p:nvPr/>
                </p:nvPicPr>
                <p:blipFill>
                  <a:blip r:embed="rId186"/>
                  <a:stretch>
                    <a:fillRect/>
                  </a:stretch>
                </p:blipFill>
                <p:spPr>
                  <a:xfrm>
                    <a:off x="3710171" y="4427945"/>
                    <a:ext cx="160352" cy="195180"/>
                  </a:xfrm>
                  <a:prstGeom prst="rect">
                    <a:avLst/>
                  </a:prstGeom>
                </p:spPr>
              </p:pic>
            </mc:Fallback>
          </mc:AlternateContent>
        </p:grpSp>
      </p:grpSp>
    </p:spTree>
    <p:extLst>
      <p:ext uri="{BB962C8B-B14F-4D97-AF65-F5344CB8AC3E}">
        <p14:creationId xmlns:p14="http://schemas.microsoft.com/office/powerpoint/2010/main" val="27700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7"/>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0" nodeType="clickEffect">
                                  <p:stCondLst>
                                    <p:cond delay="0"/>
                                  </p:stCondLst>
                                  <p:childTnLst>
                                    <p:animEffect transition="out" filter="dissolve">
                                      <p:cBhvr>
                                        <p:cTn id="40" dur="500"/>
                                        <p:tgtEl>
                                          <p:spTgt spid="72"/>
                                        </p:tgtEl>
                                      </p:cBhvr>
                                    </p:animEffect>
                                    <p:set>
                                      <p:cBhvr>
                                        <p:cTn id="41" dur="1" fill="hold">
                                          <p:stCondLst>
                                            <p:cond delay="499"/>
                                          </p:stCondLst>
                                        </p:cTn>
                                        <p:tgtEl>
                                          <p:spTgt spid="72"/>
                                        </p:tgtEl>
                                        <p:attrNameLst>
                                          <p:attrName>style.visibility</p:attrName>
                                        </p:attrNameLst>
                                      </p:cBhvr>
                                      <p:to>
                                        <p:strVal val="hidden"/>
                                      </p:to>
                                    </p:set>
                                  </p:childTnLst>
                                </p:cTn>
                              </p:par>
                              <p:par>
                                <p:cTn id="42" presetID="9" presetClass="exit" presetSubtype="0" fill="hold" grpId="0" nodeType="withEffect">
                                  <p:stCondLst>
                                    <p:cond delay="0"/>
                                  </p:stCondLst>
                                  <p:childTnLst>
                                    <p:animEffect transition="out" filter="dissolve">
                                      <p:cBhvr>
                                        <p:cTn id="43" dur="500"/>
                                        <p:tgtEl>
                                          <p:spTgt spid="59"/>
                                        </p:tgtEl>
                                      </p:cBhvr>
                                    </p:animEffect>
                                    <p:set>
                                      <p:cBhvr>
                                        <p:cTn id="44" dur="1" fill="hold">
                                          <p:stCondLst>
                                            <p:cond delay="499"/>
                                          </p:stCondLst>
                                        </p:cTn>
                                        <p:tgtEl>
                                          <p:spTgt spid="59"/>
                                        </p:tgtEl>
                                        <p:attrNameLst>
                                          <p:attrName>style.visibility</p:attrName>
                                        </p:attrNameLst>
                                      </p:cBhvr>
                                      <p:to>
                                        <p:strVal val="hidden"/>
                                      </p:to>
                                    </p:set>
                                  </p:childTnLst>
                                </p:cTn>
                              </p:par>
                              <p:par>
                                <p:cTn id="45" presetID="9" presetClass="exit" presetSubtype="0" fill="hold" grpId="0" nodeType="withEffect">
                                  <p:stCondLst>
                                    <p:cond delay="0"/>
                                  </p:stCondLst>
                                  <p:childTnLst>
                                    <p:animEffect transition="out" filter="dissolve">
                                      <p:cBhvr>
                                        <p:cTn id="46" dur="500"/>
                                        <p:tgtEl>
                                          <p:spTgt spid="64"/>
                                        </p:tgtEl>
                                      </p:cBhvr>
                                    </p:animEffect>
                                    <p:set>
                                      <p:cBhvr>
                                        <p:cTn id="47" dur="1" fill="hold">
                                          <p:stCondLst>
                                            <p:cond delay="499"/>
                                          </p:stCondLst>
                                        </p:cTn>
                                        <p:tgtEl>
                                          <p:spTgt spid="6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57"/>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58"/>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70"/>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71"/>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84"/>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62"/>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6"/>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56"/>
                                        </p:tgtEl>
                                        <p:attrNameLst>
                                          <p:attrName>style.visibility</p:attrName>
                                        </p:attrNameLst>
                                      </p:cBhvr>
                                      <p:to>
                                        <p:strVal val="hidden"/>
                                      </p:to>
                                    </p:set>
                                  </p:childTnLst>
                                </p:cTn>
                              </p:par>
                              <p:par>
                                <p:cTn id="66" presetID="1" presetClass="exit" presetSubtype="0" fill="hold" grpId="0" nodeType="withEffect">
                                  <p:stCondLst>
                                    <p:cond delay="0"/>
                                  </p:stCondLst>
                                  <p:childTnLst>
                                    <p:set>
                                      <p:cBhvr>
                                        <p:cTn id="67" dur="1" fill="hold">
                                          <p:stCondLst>
                                            <p:cond delay="0"/>
                                          </p:stCondLst>
                                        </p:cTn>
                                        <p:tgtEl>
                                          <p:spTgt spid="6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7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6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71"/>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84"/>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1"/>
                                        </p:tgtEl>
                                        <p:attrNameLst>
                                          <p:attrName>style.visibility</p:attrName>
                                        </p:attrNameLst>
                                      </p:cBhvr>
                                      <p:to>
                                        <p:strVal val="visible"/>
                                      </p:to>
                                    </p:set>
                                  </p:childTnLst>
                                </p:cTn>
                              </p:par>
                              <p:par>
                                <p:cTn id="86" presetID="1" presetClass="exit" presetSubtype="0" fill="hold" nodeType="withEffect">
                                  <p:stCondLst>
                                    <p:cond delay="0"/>
                                  </p:stCondLst>
                                  <p:childTnLst>
                                    <p:set>
                                      <p:cBhvr>
                                        <p:cTn id="87" dur="1" fill="hold">
                                          <p:stCondLst>
                                            <p:cond delay="0"/>
                                          </p:stCondLst>
                                        </p:cTn>
                                        <p:tgtEl>
                                          <p:spTgt spid="1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4" grpId="0" animBg="1"/>
      <p:bldP spid="64" grpId="1" animBg="1"/>
      <p:bldP spid="65" grpId="0"/>
      <p:bldP spid="72" grpId="0" animBg="1"/>
      <p:bldP spid="72" grpId="1" animBg="1"/>
      <p:bldP spid="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CF11CD96-7403-28CF-F682-DAEBCBB1C062}"/>
              </a:ext>
            </a:extLst>
          </p:cNvPr>
          <p:cNvGrpSpPr/>
          <p:nvPr/>
        </p:nvGrpSpPr>
        <p:grpSpPr>
          <a:xfrm>
            <a:off x="6152518" y="2287342"/>
            <a:ext cx="475920" cy="1723904"/>
            <a:chOff x="6152518" y="2287342"/>
            <a:chExt cx="475920" cy="1723904"/>
          </a:xfrm>
        </p:grpSpPr>
        <p:grpSp>
          <p:nvGrpSpPr>
            <p:cNvPr id="181" name="Group 180">
              <a:extLst>
                <a:ext uri="{FF2B5EF4-FFF2-40B4-BE49-F238E27FC236}">
                  <a16:creationId xmlns:a16="http://schemas.microsoft.com/office/drawing/2014/main" id="{8CCE709E-B471-8A54-B8D9-7A7C6C570788}"/>
                </a:ext>
              </a:extLst>
            </p:cNvPr>
            <p:cNvGrpSpPr/>
            <p:nvPr/>
          </p:nvGrpSpPr>
          <p:grpSpPr>
            <a:xfrm>
              <a:off x="6152518" y="2614516"/>
              <a:ext cx="475920" cy="1100672"/>
              <a:chOff x="4598130" y="2862217"/>
              <a:chExt cx="475920" cy="1100672"/>
            </a:xfrm>
          </p:grpSpPr>
          <p:sp>
            <p:nvSpPr>
              <p:cNvPr id="174" name="Cylinder 173">
                <a:extLst>
                  <a:ext uri="{FF2B5EF4-FFF2-40B4-BE49-F238E27FC236}">
                    <a16:creationId xmlns:a16="http://schemas.microsoft.com/office/drawing/2014/main" id="{DD2DBE20-FFAB-2546-46E9-2E5228B589AA}"/>
                  </a:ext>
                </a:extLst>
              </p:cNvPr>
              <p:cNvSpPr/>
              <p:nvPr/>
            </p:nvSpPr>
            <p:spPr>
              <a:xfrm>
                <a:off x="4601881" y="2862217"/>
                <a:ext cx="469504" cy="1094926"/>
              </a:xfrm>
              <a:prstGeom prst="can">
                <a:avLst/>
              </a:prstGeom>
              <a:solidFill>
                <a:schemeClr val="accent4">
                  <a:lumMod val="40000"/>
                  <a:lumOff val="60000"/>
                </a:schemeClr>
              </a:solidFill>
              <a:ln>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75" name="Ink 174">
                    <a:extLst>
                      <a:ext uri="{FF2B5EF4-FFF2-40B4-BE49-F238E27FC236}">
                        <a16:creationId xmlns:a16="http://schemas.microsoft.com/office/drawing/2014/main" id="{52F92879-B852-4750-CD3A-D4A98B4E6B74}"/>
                      </a:ext>
                    </a:extLst>
                  </p14:cNvPr>
                  <p14:cNvContentPartPr/>
                  <p14:nvPr/>
                </p14:nvContentPartPr>
                <p14:xfrm>
                  <a:off x="4602095" y="3896649"/>
                  <a:ext cx="467640" cy="66240"/>
                </p14:xfrm>
              </p:contentPart>
            </mc:Choice>
            <mc:Fallback xmlns="">
              <p:pic>
                <p:nvPicPr>
                  <p:cNvPr id="175" name="Ink 174">
                    <a:extLst>
                      <a:ext uri="{FF2B5EF4-FFF2-40B4-BE49-F238E27FC236}">
                        <a16:creationId xmlns:a16="http://schemas.microsoft.com/office/drawing/2014/main" id="{52F92879-B852-4750-CD3A-D4A98B4E6B74}"/>
                      </a:ext>
                    </a:extLst>
                  </p:cNvPr>
                  <p:cNvPicPr/>
                  <p:nvPr/>
                </p:nvPicPr>
                <p:blipFill>
                  <a:blip r:embed="rId111"/>
                  <a:stretch>
                    <a:fillRect/>
                  </a:stretch>
                </p:blipFill>
                <p:spPr>
                  <a:xfrm>
                    <a:off x="4595975" y="3890529"/>
                    <a:ext cx="479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8" name="Ink 177">
                    <a:extLst>
                      <a:ext uri="{FF2B5EF4-FFF2-40B4-BE49-F238E27FC236}">
                        <a16:creationId xmlns:a16="http://schemas.microsoft.com/office/drawing/2014/main" id="{17A4B802-6372-9846-4AC3-4D1957804030}"/>
                      </a:ext>
                    </a:extLst>
                  </p14:cNvPr>
                  <p14:cNvContentPartPr/>
                  <p14:nvPr/>
                </p14:nvContentPartPr>
                <p14:xfrm>
                  <a:off x="4598130" y="2864427"/>
                  <a:ext cx="475920" cy="124036"/>
                </p14:xfrm>
              </p:contentPart>
            </mc:Choice>
            <mc:Fallback xmlns="">
              <p:pic>
                <p:nvPicPr>
                  <p:cNvPr id="178" name="Ink 177">
                    <a:extLst>
                      <a:ext uri="{FF2B5EF4-FFF2-40B4-BE49-F238E27FC236}">
                        <a16:creationId xmlns:a16="http://schemas.microsoft.com/office/drawing/2014/main" id="{17A4B802-6372-9846-4AC3-4D1957804030}"/>
                      </a:ext>
                    </a:extLst>
                  </p:cNvPr>
                  <p:cNvPicPr/>
                  <p:nvPr/>
                </p:nvPicPr>
                <p:blipFill>
                  <a:blip r:embed="rId113"/>
                  <a:stretch>
                    <a:fillRect/>
                  </a:stretch>
                </p:blipFill>
                <p:spPr>
                  <a:xfrm>
                    <a:off x="4592010" y="2858315"/>
                    <a:ext cx="488160" cy="136260"/>
                  </a:xfrm>
                  <a:prstGeom prst="rect">
                    <a:avLst/>
                  </a:prstGeom>
                </p:spPr>
              </p:pic>
            </mc:Fallback>
          </mc:AlternateContent>
          <p:cxnSp>
            <p:nvCxnSpPr>
              <p:cNvPr id="179" name="Straight Connector 178">
                <a:extLst>
                  <a:ext uri="{FF2B5EF4-FFF2-40B4-BE49-F238E27FC236}">
                    <a16:creationId xmlns:a16="http://schemas.microsoft.com/office/drawing/2014/main" id="{D3DEBE14-EB0A-1730-49DE-07CC000360F9}"/>
                  </a:ext>
                </a:extLst>
              </p:cNvPr>
              <p:cNvCxnSpPr/>
              <p:nvPr/>
            </p:nvCxnSpPr>
            <p:spPr>
              <a:xfrm>
                <a:off x="4600628" y="2937773"/>
                <a:ext cx="0" cy="959682"/>
              </a:xfrm>
              <a:prstGeom prst="line">
                <a:avLst/>
              </a:prstGeom>
              <a:ln w="19050">
                <a:solidFill>
                  <a:srgbClr val="BC9400"/>
                </a:solidFill>
              </a:ln>
            </p:spPr>
            <p:style>
              <a:lnRef idx="3">
                <a:schemeClr val="dk1"/>
              </a:lnRef>
              <a:fillRef idx="0">
                <a:schemeClr val="dk1"/>
              </a:fillRef>
              <a:effectRef idx="2">
                <a:schemeClr val="dk1"/>
              </a:effectRef>
              <a:fontRef idx="minor">
                <a:schemeClr val="tx1"/>
              </a:fontRef>
            </p:style>
          </p:cxnSp>
          <p:cxnSp>
            <p:nvCxnSpPr>
              <p:cNvPr id="180" name="Straight Connector 179">
                <a:extLst>
                  <a:ext uri="{FF2B5EF4-FFF2-40B4-BE49-F238E27FC236}">
                    <a16:creationId xmlns:a16="http://schemas.microsoft.com/office/drawing/2014/main" id="{2BC6E0CA-2C1E-B65B-EBA6-DADAC910005F}"/>
                  </a:ext>
                </a:extLst>
              </p:cNvPr>
              <p:cNvCxnSpPr/>
              <p:nvPr/>
            </p:nvCxnSpPr>
            <p:spPr>
              <a:xfrm>
                <a:off x="5070882" y="2940557"/>
                <a:ext cx="0" cy="969279"/>
              </a:xfrm>
              <a:prstGeom prst="line">
                <a:avLst/>
              </a:prstGeom>
              <a:ln w="19050">
                <a:solidFill>
                  <a:srgbClr val="BC9400"/>
                </a:solidFill>
              </a:ln>
            </p:spPr>
            <p:style>
              <a:lnRef idx="3">
                <a:schemeClr val="dk1"/>
              </a:lnRef>
              <a:fillRef idx="0">
                <a:schemeClr val="dk1"/>
              </a:fillRef>
              <a:effectRef idx="2">
                <a:schemeClr val="dk1"/>
              </a:effectRef>
              <a:fontRef idx="minor">
                <a:schemeClr val="tx1"/>
              </a:fontRef>
            </p:style>
          </p:cxnSp>
        </p:grpSp>
        <p:grpSp>
          <p:nvGrpSpPr>
            <p:cNvPr id="138" name="Group 137">
              <a:extLst>
                <a:ext uri="{FF2B5EF4-FFF2-40B4-BE49-F238E27FC236}">
                  <a16:creationId xmlns:a16="http://schemas.microsoft.com/office/drawing/2014/main" id="{616B768B-791D-0659-47DA-4D1FFFDC4C7E}"/>
                </a:ext>
              </a:extLst>
            </p:cNvPr>
            <p:cNvGrpSpPr/>
            <p:nvPr/>
          </p:nvGrpSpPr>
          <p:grpSpPr>
            <a:xfrm>
              <a:off x="6339240" y="3726786"/>
              <a:ext cx="116640" cy="284460"/>
              <a:chOff x="7583824" y="2681506"/>
              <a:chExt cx="116640" cy="284460"/>
            </a:xfrm>
          </p:grpSpPr>
          <mc:AlternateContent xmlns:mc="http://schemas.openxmlformats.org/markup-compatibility/2006" xmlns:p14="http://schemas.microsoft.com/office/powerpoint/2010/main">
            <mc:Choice Requires="p14">
              <p:contentPart p14:bwMode="auto" r:id="rId114">
                <p14:nvContentPartPr>
                  <p14:cNvPr id="139" name="Ink 138">
                    <a:extLst>
                      <a:ext uri="{FF2B5EF4-FFF2-40B4-BE49-F238E27FC236}">
                        <a16:creationId xmlns:a16="http://schemas.microsoft.com/office/drawing/2014/main" id="{99147280-2D1D-4D31-77CF-7C83CF9980B3}"/>
                      </a:ext>
                    </a:extLst>
                  </p14:cNvPr>
                  <p14:cNvContentPartPr/>
                  <p14:nvPr/>
                </p14:nvContentPartPr>
                <p14:xfrm>
                  <a:off x="7637580" y="2681506"/>
                  <a:ext cx="360" cy="270008"/>
                </p14:xfrm>
              </p:contentPart>
            </mc:Choice>
            <mc:Fallback xmlns="">
              <p:pic>
                <p:nvPicPr>
                  <p:cNvPr id="139" name="Ink 138">
                    <a:extLst>
                      <a:ext uri="{FF2B5EF4-FFF2-40B4-BE49-F238E27FC236}">
                        <a16:creationId xmlns:a16="http://schemas.microsoft.com/office/drawing/2014/main" id="{99147280-2D1D-4D31-77CF-7C83CF9980B3}"/>
                      </a:ext>
                    </a:extLst>
                  </p:cNvPr>
                  <p:cNvPicPr/>
                  <p:nvPr/>
                </p:nvPicPr>
                <p:blipFill>
                  <a:blip r:embed="rId115"/>
                  <a:stretch>
                    <a:fillRect/>
                  </a:stretch>
                </p:blipFill>
                <p:spPr>
                  <a:xfrm>
                    <a:off x="7631460" y="2675394"/>
                    <a:ext cx="12600" cy="282232"/>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40" name="Ink 139">
                    <a:extLst>
                      <a:ext uri="{FF2B5EF4-FFF2-40B4-BE49-F238E27FC236}">
                        <a16:creationId xmlns:a16="http://schemas.microsoft.com/office/drawing/2014/main" id="{3BAEF7BF-2A8B-20F6-A113-084375DDF7D8}"/>
                      </a:ext>
                    </a:extLst>
                  </p14:cNvPr>
                  <p14:cNvContentPartPr/>
                  <p14:nvPr/>
                </p14:nvContentPartPr>
                <p14:xfrm>
                  <a:off x="7583824" y="2866246"/>
                  <a:ext cx="116640" cy="99720"/>
                </p14:xfrm>
              </p:contentPart>
            </mc:Choice>
            <mc:Fallback xmlns="">
              <p:pic>
                <p:nvPicPr>
                  <p:cNvPr id="140" name="Ink 139">
                    <a:extLst>
                      <a:ext uri="{FF2B5EF4-FFF2-40B4-BE49-F238E27FC236}">
                        <a16:creationId xmlns:a16="http://schemas.microsoft.com/office/drawing/2014/main" id="{3BAEF7BF-2A8B-20F6-A113-084375DDF7D8}"/>
                      </a:ext>
                    </a:extLst>
                  </p:cNvPr>
                  <p:cNvPicPr/>
                  <p:nvPr/>
                </p:nvPicPr>
                <p:blipFill>
                  <a:blip r:embed="rId117"/>
                  <a:stretch>
                    <a:fillRect/>
                  </a:stretch>
                </p:blipFill>
                <p:spPr>
                  <a:xfrm>
                    <a:off x="7577685" y="2860126"/>
                    <a:ext cx="128918" cy="111960"/>
                  </a:xfrm>
                  <a:prstGeom prst="rect">
                    <a:avLst/>
                  </a:prstGeom>
                </p:spPr>
              </p:pic>
            </mc:Fallback>
          </mc:AlternateContent>
        </p:grpSp>
        <p:grpSp>
          <p:nvGrpSpPr>
            <p:cNvPr id="186" name="Group 185">
              <a:extLst>
                <a:ext uri="{FF2B5EF4-FFF2-40B4-BE49-F238E27FC236}">
                  <a16:creationId xmlns:a16="http://schemas.microsoft.com/office/drawing/2014/main" id="{E4301601-26C2-A7C0-8B9F-4C4EDAE0FF4C}"/>
                </a:ext>
              </a:extLst>
            </p:cNvPr>
            <p:cNvGrpSpPr/>
            <p:nvPr/>
          </p:nvGrpSpPr>
          <p:grpSpPr>
            <a:xfrm>
              <a:off x="6329998" y="2287342"/>
              <a:ext cx="116640" cy="423056"/>
              <a:chOff x="6329998" y="2287342"/>
              <a:chExt cx="116640" cy="423056"/>
            </a:xfrm>
          </p:grpSpPr>
          <mc:AlternateContent xmlns:mc="http://schemas.openxmlformats.org/markup-compatibility/2006" xmlns:p14="http://schemas.microsoft.com/office/powerpoint/2010/main">
            <mc:Choice Requires="p14">
              <p:contentPart p14:bwMode="auto" r:id="rId118">
                <p14:nvContentPartPr>
                  <p14:cNvPr id="133" name="Ink 132">
                    <a:extLst>
                      <a:ext uri="{FF2B5EF4-FFF2-40B4-BE49-F238E27FC236}">
                        <a16:creationId xmlns:a16="http://schemas.microsoft.com/office/drawing/2014/main" id="{0D436659-C240-8AFF-B043-2CA07EC80587}"/>
                      </a:ext>
                    </a:extLst>
                  </p14:cNvPr>
                  <p14:cNvContentPartPr/>
                  <p14:nvPr/>
                </p14:nvContentPartPr>
                <p14:xfrm>
                  <a:off x="6390478" y="2287342"/>
                  <a:ext cx="360" cy="399273"/>
                </p14:xfrm>
              </p:contentPart>
            </mc:Choice>
            <mc:Fallback xmlns="">
              <p:pic>
                <p:nvPicPr>
                  <p:cNvPr id="133" name="Ink 132">
                    <a:extLst>
                      <a:ext uri="{FF2B5EF4-FFF2-40B4-BE49-F238E27FC236}">
                        <a16:creationId xmlns:a16="http://schemas.microsoft.com/office/drawing/2014/main" id="{0D436659-C240-8AFF-B043-2CA07EC80587}"/>
                      </a:ext>
                    </a:extLst>
                  </p:cNvPr>
                  <p:cNvPicPr/>
                  <p:nvPr/>
                </p:nvPicPr>
                <p:blipFill>
                  <a:blip r:embed="rId119"/>
                  <a:stretch>
                    <a:fillRect/>
                  </a:stretch>
                </p:blipFill>
                <p:spPr>
                  <a:xfrm>
                    <a:off x="6384358" y="2281227"/>
                    <a:ext cx="12600" cy="411503"/>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4" name="Ink 133">
                    <a:extLst>
                      <a:ext uri="{FF2B5EF4-FFF2-40B4-BE49-F238E27FC236}">
                        <a16:creationId xmlns:a16="http://schemas.microsoft.com/office/drawing/2014/main" id="{5FA43DD0-1568-3030-6194-4818F2D2954F}"/>
                      </a:ext>
                    </a:extLst>
                  </p14:cNvPr>
                  <p14:cNvContentPartPr/>
                  <p14:nvPr/>
                </p14:nvContentPartPr>
                <p14:xfrm>
                  <a:off x="6329998" y="2610678"/>
                  <a:ext cx="116640" cy="99720"/>
                </p14:xfrm>
              </p:contentPart>
            </mc:Choice>
            <mc:Fallback xmlns="">
              <p:pic>
                <p:nvPicPr>
                  <p:cNvPr id="134" name="Ink 133">
                    <a:extLst>
                      <a:ext uri="{FF2B5EF4-FFF2-40B4-BE49-F238E27FC236}">
                        <a16:creationId xmlns:a16="http://schemas.microsoft.com/office/drawing/2014/main" id="{5FA43DD0-1568-3030-6194-4818F2D2954F}"/>
                      </a:ext>
                    </a:extLst>
                  </p:cNvPr>
                  <p:cNvPicPr/>
                  <p:nvPr/>
                </p:nvPicPr>
                <p:blipFill>
                  <a:blip r:embed="rId117"/>
                  <a:stretch>
                    <a:fillRect/>
                  </a:stretch>
                </p:blipFill>
                <p:spPr>
                  <a:xfrm>
                    <a:off x="6323859" y="2604558"/>
                    <a:ext cx="128918" cy="111960"/>
                  </a:xfrm>
                  <a:prstGeom prst="rect">
                    <a:avLst/>
                  </a:prstGeom>
                </p:spPr>
              </p:pic>
            </mc:Fallback>
          </mc:AlternateContent>
        </p:grpSp>
      </p:grpSp>
      <p:grpSp>
        <p:nvGrpSpPr>
          <p:cNvPr id="185" name="Group 184">
            <a:extLst>
              <a:ext uri="{FF2B5EF4-FFF2-40B4-BE49-F238E27FC236}">
                <a16:creationId xmlns:a16="http://schemas.microsoft.com/office/drawing/2014/main" id="{6CEC107A-FA49-D7FE-E449-D6F00149FF42}"/>
              </a:ext>
            </a:extLst>
          </p:cNvPr>
          <p:cNvGrpSpPr/>
          <p:nvPr/>
        </p:nvGrpSpPr>
        <p:grpSpPr>
          <a:xfrm>
            <a:off x="6511668" y="2175293"/>
            <a:ext cx="293780" cy="198877"/>
            <a:chOff x="6538719" y="2314744"/>
            <a:chExt cx="293780" cy="198877"/>
          </a:xfrm>
        </p:grpSpPr>
        <p:grpSp>
          <p:nvGrpSpPr>
            <p:cNvPr id="184" name="Group 183">
              <a:extLst>
                <a:ext uri="{FF2B5EF4-FFF2-40B4-BE49-F238E27FC236}">
                  <a16:creationId xmlns:a16="http://schemas.microsoft.com/office/drawing/2014/main" id="{794B4B07-E80C-2D80-7060-5D521365EEC5}"/>
                </a:ext>
              </a:extLst>
            </p:cNvPr>
            <p:cNvGrpSpPr/>
            <p:nvPr/>
          </p:nvGrpSpPr>
          <p:grpSpPr>
            <a:xfrm>
              <a:off x="6543073" y="2314744"/>
              <a:ext cx="289426" cy="104107"/>
              <a:chOff x="6543073" y="2314744"/>
              <a:chExt cx="289426" cy="104107"/>
            </a:xfrm>
          </p:grpSpPr>
          <mc:AlternateContent xmlns:mc="http://schemas.openxmlformats.org/markup-compatibility/2006" xmlns:p14="http://schemas.microsoft.com/office/powerpoint/2010/main">
            <mc:Choice Requires="p14">
              <p:contentPart p14:bwMode="auto" r:id="rId121">
                <p14:nvContentPartPr>
                  <p14:cNvPr id="141" name="Ink 140">
                    <a:extLst>
                      <a:ext uri="{FF2B5EF4-FFF2-40B4-BE49-F238E27FC236}">
                        <a16:creationId xmlns:a16="http://schemas.microsoft.com/office/drawing/2014/main" id="{3EB34EC5-A6F0-C118-A8FF-D54B8D01C38F}"/>
                      </a:ext>
                    </a:extLst>
                  </p14:cNvPr>
                  <p14:cNvContentPartPr/>
                  <p14:nvPr/>
                </p14:nvContentPartPr>
                <p14:xfrm rot="20128341" flipH="1">
                  <a:off x="6832167" y="2314744"/>
                  <a:ext cx="332" cy="81401"/>
                </p14:xfrm>
              </p:contentPart>
            </mc:Choice>
            <mc:Fallback xmlns="">
              <p:pic>
                <p:nvPicPr>
                  <p:cNvPr id="141" name="Ink 140">
                    <a:extLst>
                      <a:ext uri="{FF2B5EF4-FFF2-40B4-BE49-F238E27FC236}">
                        <a16:creationId xmlns:a16="http://schemas.microsoft.com/office/drawing/2014/main" id="{3EB34EC5-A6F0-C118-A8FF-D54B8D01C38F}"/>
                      </a:ext>
                    </a:extLst>
                  </p:cNvPr>
                  <p:cNvPicPr/>
                  <p:nvPr/>
                </p:nvPicPr>
                <p:blipFill>
                  <a:blip r:embed="rId122"/>
                  <a:stretch>
                    <a:fillRect/>
                  </a:stretch>
                </p:blipFill>
                <p:spPr>
                  <a:xfrm rot="20128341" flipH="1">
                    <a:off x="6826523" y="2308621"/>
                    <a:ext cx="11620" cy="93647"/>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9" name="Ink 148">
                    <a:extLst>
                      <a:ext uri="{FF2B5EF4-FFF2-40B4-BE49-F238E27FC236}">
                        <a16:creationId xmlns:a16="http://schemas.microsoft.com/office/drawing/2014/main" id="{7D944F8A-7A17-7DA4-B3CE-F55C50987CF4}"/>
                      </a:ext>
                    </a:extLst>
                  </p14:cNvPr>
                  <p14:cNvContentPartPr/>
                  <p14:nvPr/>
                </p14:nvContentPartPr>
                <p14:xfrm rot="20128341" flipH="1">
                  <a:off x="6760130" y="2346271"/>
                  <a:ext cx="4308" cy="72580"/>
                </p14:xfrm>
              </p:contentPart>
            </mc:Choice>
            <mc:Fallback xmlns="">
              <p:pic>
                <p:nvPicPr>
                  <p:cNvPr id="149" name="Ink 148">
                    <a:extLst>
                      <a:ext uri="{FF2B5EF4-FFF2-40B4-BE49-F238E27FC236}">
                        <a16:creationId xmlns:a16="http://schemas.microsoft.com/office/drawing/2014/main" id="{7D944F8A-7A17-7DA4-B3CE-F55C50987CF4}"/>
                      </a:ext>
                    </a:extLst>
                  </p:cNvPr>
                  <p:cNvPicPr/>
                  <p:nvPr/>
                </p:nvPicPr>
                <p:blipFill>
                  <a:blip r:embed="rId124"/>
                  <a:stretch>
                    <a:fillRect/>
                  </a:stretch>
                </p:blipFill>
                <p:spPr>
                  <a:xfrm rot="20128341" flipH="1">
                    <a:off x="6754496" y="2340163"/>
                    <a:ext cx="15575" cy="84796"/>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56" name="Ink 155">
                    <a:extLst>
                      <a:ext uri="{FF2B5EF4-FFF2-40B4-BE49-F238E27FC236}">
                        <a16:creationId xmlns:a16="http://schemas.microsoft.com/office/drawing/2014/main" id="{A1322722-2A58-0AB3-5C19-19A5822E68F5}"/>
                      </a:ext>
                    </a:extLst>
                  </p14:cNvPr>
                  <p14:cNvContentPartPr/>
                  <p14:nvPr/>
                </p14:nvContentPartPr>
                <p14:xfrm rot="20128341" flipH="1">
                  <a:off x="6543073" y="2366654"/>
                  <a:ext cx="286325" cy="10025"/>
                </p14:xfrm>
              </p:contentPart>
            </mc:Choice>
            <mc:Fallback xmlns="">
              <p:pic>
                <p:nvPicPr>
                  <p:cNvPr id="156" name="Ink 155">
                    <a:extLst>
                      <a:ext uri="{FF2B5EF4-FFF2-40B4-BE49-F238E27FC236}">
                        <a16:creationId xmlns:a16="http://schemas.microsoft.com/office/drawing/2014/main" id="{A1322722-2A58-0AB3-5C19-19A5822E68F5}"/>
                      </a:ext>
                    </a:extLst>
                  </p:cNvPr>
                  <p:cNvPicPr/>
                  <p:nvPr/>
                </p:nvPicPr>
                <p:blipFill>
                  <a:blip r:embed="rId126"/>
                  <a:stretch>
                    <a:fillRect/>
                  </a:stretch>
                </p:blipFill>
                <p:spPr>
                  <a:xfrm rot="20128341" flipH="1">
                    <a:off x="6536958" y="2360567"/>
                    <a:ext cx="298555" cy="2219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7">
              <p14:nvContentPartPr>
                <p14:cNvPr id="182" name="Ink 181">
                  <a:extLst>
                    <a:ext uri="{FF2B5EF4-FFF2-40B4-BE49-F238E27FC236}">
                      <a16:creationId xmlns:a16="http://schemas.microsoft.com/office/drawing/2014/main" id="{227F2AB6-9B9E-6447-7D9E-ABA7B66251AC}"/>
                    </a:ext>
                  </a:extLst>
                </p14:cNvPr>
                <p14:cNvContentPartPr/>
                <p14:nvPr/>
              </p14:nvContentPartPr>
              <p14:xfrm>
                <a:off x="6538719" y="2419661"/>
                <a:ext cx="91080" cy="93960"/>
              </p14:xfrm>
            </p:contentPart>
          </mc:Choice>
          <mc:Fallback xmlns="">
            <p:pic>
              <p:nvPicPr>
                <p:cNvPr id="182" name="Ink 181">
                  <a:extLst>
                    <a:ext uri="{FF2B5EF4-FFF2-40B4-BE49-F238E27FC236}">
                      <a16:creationId xmlns:a16="http://schemas.microsoft.com/office/drawing/2014/main" id="{227F2AB6-9B9E-6447-7D9E-ABA7B66251AC}"/>
                    </a:ext>
                  </a:extLst>
                </p:cNvPr>
                <p:cNvPicPr/>
                <p:nvPr/>
              </p:nvPicPr>
              <p:blipFill>
                <a:blip r:embed="rId128"/>
                <a:stretch>
                  <a:fillRect/>
                </a:stretch>
              </p:blipFill>
              <p:spPr>
                <a:xfrm>
                  <a:off x="6532599" y="2413541"/>
                  <a:ext cx="103320" cy="106200"/>
                </a:xfrm>
                <a:prstGeom prst="rect">
                  <a:avLst/>
                </a:prstGeom>
              </p:spPr>
            </p:pic>
          </mc:Fallback>
        </mc:AlternateContent>
      </p:grpSp>
      <p:sp>
        <p:nvSpPr>
          <p:cNvPr id="21" name="TextBox 20">
            <a:extLst>
              <a:ext uri="{FF2B5EF4-FFF2-40B4-BE49-F238E27FC236}">
                <a16:creationId xmlns:a16="http://schemas.microsoft.com/office/drawing/2014/main" id="{C00E1EE9-EA1E-0E12-635C-295FD1E237FF}"/>
              </a:ext>
            </a:extLst>
          </p:cNvPr>
          <p:cNvSpPr txBox="1"/>
          <p:nvPr/>
        </p:nvSpPr>
        <p:spPr>
          <a:xfrm>
            <a:off x="6170062" y="2752059"/>
            <a:ext cx="432030" cy="896888"/>
          </a:xfrm>
          <a:prstGeom prst="rect">
            <a:avLst/>
          </a:prstGeom>
          <a:solidFill>
            <a:srgbClr val="EFCD84"/>
          </a:solidFill>
        </p:spPr>
        <p:txBody>
          <a:bodyPr vert="wordArtVert" wrap="square" lIns="0" tIns="0" rIns="0" bIns="0" rtlCol="0" anchor="ctr" anchorCtr="0">
            <a:noAutofit/>
          </a:bodyPr>
          <a:lstStyle/>
          <a:p>
            <a:endParaRPr lang="en-US" sz="2000" spc="-500" dirty="0">
              <a:latin typeface="The Hand Black" panose="03070902030502020204" pitchFamily="66" charset="0"/>
            </a:endParaRPr>
          </a:p>
        </p:txBody>
      </p:sp>
      <p:grpSp>
        <p:nvGrpSpPr>
          <p:cNvPr id="77" name="Group 76">
            <a:extLst>
              <a:ext uri="{FF2B5EF4-FFF2-40B4-BE49-F238E27FC236}">
                <a16:creationId xmlns:a16="http://schemas.microsoft.com/office/drawing/2014/main" id="{6326C85D-5BE2-1B9E-3DA2-20908319AC8F}"/>
              </a:ext>
            </a:extLst>
          </p:cNvPr>
          <p:cNvGrpSpPr/>
          <p:nvPr/>
        </p:nvGrpSpPr>
        <p:grpSpPr>
          <a:xfrm>
            <a:off x="372340" y="3343682"/>
            <a:ext cx="2675659" cy="1787650"/>
            <a:chOff x="372340" y="3343682"/>
            <a:chExt cx="2675659" cy="1787650"/>
          </a:xfrm>
        </p:grpSpPr>
        <p:sp>
          <p:nvSpPr>
            <p:cNvPr id="60" name="Rectangle: Rounded Corners 59">
              <a:extLst>
                <a:ext uri="{FF2B5EF4-FFF2-40B4-BE49-F238E27FC236}">
                  <a16:creationId xmlns:a16="http://schemas.microsoft.com/office/drawing/2014/main" id="{4B694DEB-7299-D46E-0566-1FDF9013C937}"/>
                </a:ext>
              </a:extLst>
            </p:cNvPr>
            <p:cNvSpPr/>
            <p:nvPr/>
          </p:nvSpPr>
          <p:spPr>
            <a:xfrm>
              <a:off x="372340" y="4767654"/>
              <a:ext cx="2675659" cy="363678"/>
            </a:xfrm>
            <a:prstGeom prst="roundRect">
              <a:avLst>
                <a:gd name="adj" fmla="val 730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839C9234-BC4A-28B4-FC30-701AA8390726}"/>
                </a:ext>
              </a:extLst>
            </p:cNvPr>
            <p:cNvSpPr/>
            <p:nvPr/>
          </p:nvSpPr>
          <p:spPr>
            <a:xfrm>
              <a:off x="372341" y="3343682"/>
              <a:ext cx="1985779" cy="693650"/>
            </a:xfrm>
            <a:prstGeom prst="roundRect">
              <a:avLst>
                <a:gd name="adj" fmla="val 730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48C8126-2B60-EB5A-A553-3ED0FB16B893}"/>
              </a:ext>
            </a:extLst>
          </p:cNvPr>
          <p:cNvSpPr>
            <a:spLocks noGrp="1"/>
          </p:cNvSpPr>
          <p:nvPr>
            <p:ph type="title"/>
          </p:nvPr>
        </p:nvSpPr>
        <p:spPr>
          <a:xfrm>
            <a:off x="1" y="240266"/>
            <a:ext cx="1828800" cy="543977"/>
          </a:xfrm>
        </p:spPr>
        <p:txBody>
          <a:bodyPr/>
          <a:lstStyle/>
          <a:p>
            <a:r>
              <a:rPr lang="en-US" dirty="0"/>
              <a:t>Syntax</a:t>
            </a:r>
          </a:p>
        </p:txBody>
      </p:sp>
      <p:sp>
        <p:nvSpPr>
          <p:cNvPr id="3" name="Date Placeholder 2">
            <a:extLst>
              <a:ext uri="{FF2B5EF4-FFF2-40B4-BE49-F238E27FC236}">
                <a16:creationId xmlns:a16="http://schemas.microsoft.com/office/drawing/2014/main" id="{17A5338A-CB54-D4C5-520F-C37A4C0836B7}"/>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72E6DB9C-D317-91F9-5771-04B09F8217CC}"/>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108AFD57-9CF3-1130-3A3B-DCA45F3EC18B}"/>
              </a:ext>
            </a:extLst>
          </p:cNvPr>
          <p:cNvSpPr>
            <a:spLocks noGrp="1"/>
          </p:cNvSpPr>
          <p:nvPr>
            <p:ph type="sldNum" sz="quarter" idx="12"/>
          </p:nvPr>
        </p:nvSpPr>
        <p:spPr/>
        <p:txBody>
          <a:bodyPr/>
          <a:lstStyle/>
          <a:p>
            <a:fld id="{E88E0139-626D-A346-B691-BDD0C5A55F29}" type="slidenum">
              <a:rPr lang="en-US" smtClean="0"/>
              <a:pPr/>
              <a:t>17</a:t>
            </a:fld>
            <a:endParaRPr lang="en-US" dirty="0"/>
          </a:p>
        </p:txBody>
      </p:sp>
      <p:sp>
        <p:nvSpPr>
          <p:cNvPr id="74" name="Content Placeholder 2">
            <a:extLst>
              <a:ext uri="{FF2B5EF4-FFF2-40B4-BE49-F238E27FC236}">
                <a16:creationId xmlns:a16="http://schemas.microsoft.com/office/drawing/2014/main" id="{11747D1E-D187-2580-0EA4-47C7D483F3EA}"/>
              </a:ext>
            </a:extLst>
          </p:cNvPr>
          <p:cNvSpPr txBox="1">
            <a:spLocks/>
          </p:cNvSpPr>
          <p:nvPr/>
        </p:nvSpPr>
        <p:spPr>
          <a:xfrm>
            <a:off x="360364" y="905464"/>
            <a:ext cx="5100260" cy="3234512"/>
          </a:xfrm>
          <a:prstGeom prst="rect">
            <a:avLst/>
          </a:prstGeom>
        </p:spPr>
        <p:txBody>
          <a:bodyPr>
            <a:normAutofit/>
          </a:bodyPr>
          <a:lstStyle>
            <a:lvl1pPr marL="216004" indent="-216004" algn="l" defTabSz="864017" rtl="0" eaLnBrk="1" latinLnBrk="0" hangingPunct="1">
              <a:lnSpc>
                <a:spcPct val="90000"/>
              </a:lnSpc>
              <a:spcBef>
                <a:spcPts val="945"/>
              </a:spcBef>
              <a:buFont typeface="Arial" panose="020B0604020202020204" pitchFamily="34" charset="0"/>
              <a:buChar char="•"/>
              <a:defRPr sz="2646" b="0" i="0" kern="1200">
                <a:solidFill>
                  <a:schemeClr val="tx1"/>
                </a:solidFill>
                <a:latin typeface="DIN Next LT Pro" panose="020B0503020203050203" pitchFamily="34" charset="77"/>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b="0" i="0" kern="1200">
                <a:solidFill>
                  <a:schemeClr val="tx1"/>
                </a:solidFill>
                <a:latin typeface="DIN Next LT Pro" panose="020B0503020203050203" pitchFamily="34" charset="77"/>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b="0" i="0" kern="1200">
                <a:solidFill>
                  <a:schemeClr val="tx1"/>
                </a:solidFill>
                <a:latin typeface="DIN Next LT Pro" panose="020B0503020203050203" pitchFamily="34" charset="77"/>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b="0" i="0" kern="1200">
                <a:solidFill>
                  <a:schemeClr val="tx1"/>
                </a:solidFill>
                <a:latin typeface="DIN Next LT Pro" panose="020B0503020203050203" pitchFamily="34" charset="77"/>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b="0" i="0" kern="1200">
                <a:solidFill>
                  <a:schemeClr val="tx1"/>
                </a:solidFill>
                <a:latin typeface="DIN Next LT Pro" panose="020B0503020203050203" pitchFamily="34" charset="77"/>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buNone/>
            </a:pPr>
            <a:r>
              <a:rPr lang="en-US" sz="2200" dirty="0"/>
              <a:t>Core Functionality</a:t>
            </a:r>
          </a:p>
          <a:p>
            <a:pPr>
              <a:buFont typeface="Wingdings" panose="05000000000000000000" pitchFamily="2" charset="2"/>
              <a:buChar char="§"/>
            </a:pPr>
            <a:r>
              <a:rPr lang="en-US" sz="1800" dirty="0">
                <a:latin typeface="DIN Next LT Pro Light" panose="020B0303020203050203" pitchFamily="34" charset="0"/>
              </a:rPr>
              <a:t>Register</a:t>
            </a:r>
            <a:r>
              <a:rPr lang="en-US" sz="1800" dirty="0"/>
              <a:t> </a:t>
            </a:r>
            <a:r>
              <a:rPr lang="en-US" sz="1800" dirty="0">
                <a:latin typeface="The Hand Black" panose="03070902030502020204" pitchFamily="66" charset="0"/>
              </a:rPr>
              <a:t>(create account)</a:t>
            </a:r>
          </a:p>
          <a:p>
            <a:pPr>
              <a:buFont typeface="Wingdings" panose="05000000000000000000" pitchFamily="2" charset="2"/>
              <a:buChar char="§"/>
            </a:pPr>
            <a:r>
              <a:rPr lang="en-US" sz="1800" dirty="0">
                <a:latin typeface="DIN Next LT Pro Light" panose="020B0303020203050203" pitchFamily="34" charset="0"/>
              </a:rPr>
              <a:t>Authenticate</a:t>
            </a:r>
            <a:r>
              <a:rPr lang="en-US" sz="1800" dirty="0"/>
              <a:t> </a:t>
            </a:r>
            <a:r>
              <a:rPr lang="en-US" sz="1800" dirty="0">
                <a:latin typeface="The Hand Black" panose="03070902030502020204" pitchFamily="66" charset="0"/>
              </a:rPr>
              <a:t>(log in)</a:t>
            </a:r>
            <a:br>
              <a:rPr lang="en-US" sz="1600" dirty="0">
                <a:latin typeface="The Hand Black" panose="03070902030502020204" pitchFamily="66" charset="0"/>
              </a:rPr>
            </a:br>
            <a:endParaRPr lang="en-US" sz="1600" dirty="0">
              <a:latin typeface="The Hand Black" panose="03070902030502020204" pitchFamily="66" charset="0"/>
            </a:endParaRPr>
          </a:p>
          <a:p>
            <a:pPr>
              <a:buFont typeface="Wingdings" panose="05000000000000000000" pitchFamily="2" charset="2"/>
              <a:buChar char="§"/>
            </a:pPr>
            <a:r>
              <a:rPr lang="en-US" sz="1800" dirty="0">
                <a:latin typeface="DIN Next LT Pro Light" panose="020B0303020203050203" pitchFamily="34" charset="0"/>
              </a:rPr>
              <a:t>Put</a:t>
            </a:r>
            <a:r>
              <a:rPr lang="en-US" sz="1800" dirty="0"/>
              <a:t> </a:t>
            </a:r>
            <a:r>
              <a:rPr lang="en-US" sz="1800" dirty="0">
                <a:latin typeface="The Hand Black" panose="03070902030502020204" pitchFamily="66" charset="0"/>
              </a:rPr>
              <a:t>(upload a file)</a:t>
            </a:r>
          </a:p>
          <a:p>
            <a:pPr>
              <a:buFont typeface="Wingdings" panose="05000000000000000000" pitchFamily="2" charset="2"/>
              <a:buChar char="§"/>
            </a:pPr>
            <a:r>
              <a:rPr lang="en-US" sz="1800" dirty="0">
                <a:latin typeface="DIN Next LT Pro Light" panose="020B0303020203050203" pitchFamily="34" charset="0"/>
              </a:rPr>
              <a:t>Update</a:t>
            </a:r>
            <a:r>
              <a:rPr lang="en-US" sz="1800" dirty="0"/>
              <a:t> </a:t>
            </a:r>
            <a:r>
              <a:rPr lang="en-US" sz="1800" dirty="0">
                <a:latin typeface="The Hand Black" panose="03070902030502020204" pitchFamily="66" charset="0"/>
              </a:rPr>
              <a:t>(modify content)</a:t>
            </a:r>
          </a:p>
          <a:p>
            <a:pPr>
              <a:buFont typeface="Wingdings" panose="05000000000000000000" pitchFamily="2" charset="2"/>
              <a:buChar char="§"/>
            </a:pPr>
            <a:r>
              <a:rPr lang="en-US" sz="1800" dirty="0">
                <a:latin typeface="DIN Next LT Pro Light" panose="020B0303020203050203" pitchFamily="34" charset="0"/>
              </a:rPr>
              <a:t>Get</a:t>
            </a:r>
            <a:r>
              <a:rPr lang="en-US" sz="1800" dirty="0"/>
              <a:t> </a:t>
            </a:r>
            <a:r>
              <a:rPr lang="en-US" sz="1800" dirty="0">
                <a:latin typeface="The Hand Black" panose="03070902030502020204" pitchFamily="66" charset="0"/>
              </a:rPr>
              <a:t>(download)</a:t>
            </a:r>
          </a:p>
          <a:p>
            <a:pPr>
              <a:buFont typeface="Wingdings" panose="05000000000000000000" pitchFamily="2" charset="2"/>
              <a:buChar char="§"/>
            </a:pPr>
            <a:r>
              <a:rPr lang="en-US" sz="1800" dirty="0">
                <a:latin typeface="DIN Next LT Pro Light" panose="020B0303020203050203" pitchFamily="34" charset="0"/>
              </a:rPr>
              <a:t>Share</a:t>
            </a:r>
          </a:p>
          <a:p>
            <a:pPr>
              <a:buFont typeface="Wingdings" panose="05000000000000000000" pitchFamily="2" charset="2"/>
              <a:buChar char="§"/>
            </a:pPr>
            <a:r>
              <a:rPr lang="en-US" sz="1800" dirty="0">
                <a:latin typeface="DIN Next LT Pro Light" panose="020B0303020203050203" pitchFamily="34" charset="0"/>
              </a:rPr>
              <a:t>Accept</a:t>
            </a:r>
            <a:r>
              <a:rPr lang="en-US" sz="1800" dirty="0"/>
              <a:t> </a:t>
            </a:r>
            <a:r>
              <a:rPr lang="en-US" sz="1800" dirty="0">
                <a:latin typeface="The Hand Black" panose="03070902030502020204" pitchFamily="66" charset="0"/>
              </a:rPr>
              <a:t>(receive share)</a:t>
            </a:r>
          </a:p>
          <a:p>
            <a:endParaRPr lang="en-US" sz="1800" dirty="0"/>
          </a:p>
          <a:p>
            <a:endParaRPr lang="en-US" sz="1800" dirty="0"/>
          </a:p>
        </p:txBody>
      </p:sp>
      <p:grpSp>
        <p:nvGrpSpPr>
          <p:cNvPr id="54" name="Group 53">
            <a:extLst>
              <a:ext uri="{FF2B5EF4-FFF2-40B4-BE49-F238E27FC236}">
                <a16:creationId xmlns:a16="http://schemas.microsoft.com/office/drawing/2014/main" id="{4AD1CD9A-4930-D4D7-8076-52815CA76CF1}"/>
              </a:ext>
            </a:extLst>
          </p:cNvPr>
          <p:cNvGrpSpPr/>
          <p:nvPr/>
        </p:nvGrpSpPr>
        <p:grpSpPr>
          <a:xfrm>
            <a:off x="6217619" y="785172"/>
            <a:ext cx="743023" cy="1239161"/>
            <a:chOff x="6222221" y="1057324"/>
            <a:chExt cx="743023" cy="1239161"/>
          </a:xfrm>
        </p:grpSpPr>
        <p:grpSp>
          <p:nvGrpSpPr>
            <p:cNvPr id="75" name="Group 74">
              <a:extLst>
                <a:ext uri="{FF2B5EF4-FFF2-40B4-BE49-F238E27FC236}">
                  <a16:creationId xmlns:a16="http://schemas.microsoft.com/office/drawing/2014/main" id="{F7AD8C21-69B5-518A-6B4F-94E889E388A4}"/>
                </a:ext>
              </a:extLst>
            </p:cNvPr>
            <p:cNvGrpSpPr/>
            <p:nvPr/>
          </p:nvGrpSpPr>
          <p:grpSpPr>
            <a:xfrm flipH="1">
              <a:off x="6222221" y="1057324"/>
              <a:ext cx="743023" cy="1239161"/>
              <a:chOff x="8830313" y="3358329"/>
              <a:chExt cx="743023" cy="1239161"/>
            </a:xfrm>
          </p:grpSpPr>
          <p:grpSp>
            <p:nvGrpSpPr>
              <p:cNvPr id="76" name="Group 75">
                <a:extLst>
                  <a:ext uri="{FF2B5EF4-FFF2-40B4-BE49-F238E27FC236}">
                    <a16:creationId xmlns:a16="http://schemas.microsoft.com/office/drawing/2014/main" id="{8AF51C6C-E424-C36C-28D8-AF90B869AABE}"/>
                  </a:ext>
                </a:extLst>
              </p:cNvPr>
              <p:cNvGrpSpPr/>
              <p:nvPr/>
            </p:nvGrpSpPr>
            <p:grpSpPr>
              <a:xfrm>
                <a:off x="8830313" y="3358329"/>
                <a:ext cx="743023" cy="1239161"/>
                <a:chOff x="8830313" y="3358329"/>
                <a:chExt cx="743023" cy="1239161"/>
              </a:xfrm>
            </p:grpSpPr>
            <mc:AlternateContent xmlns:mc="http://schemas.openxmlformats.org/markup-compatibility/2006" xmlns:p14="http://schemas.microsoft.com/office/powerpoint/2010/main">
              <mc:Choice Requires="p14">
                <p:contentPart p14:bwMode="auto" r:id="rId129">
                  <p14:nvContentPartPr>
                    <p14:cNvPr id="94" name="Ink 93">
                      <a:extLst>
                        <a:ext uri="{FF2B5EF4-FFF2-40B4-BE49-F238E27FC236}">
                          <a16:creationId xmlns:a16="http://schemas.microsoft.com/office/drawing/2014/main" id="{BD10C9B6-B61D-CB8F-D1B4-1927CB464983}"/>
                        </a:ext>
                      </a:extLst>
                    </p14:cNvPr>
                    <p14:cNvContentPartPr/>
                    <p14:nvPr/>
                  </p14:nvContentPartPr>
                  <p14:xfrm>
                    <a:off x="8830313" y="3754829"/>
                    <a:ext cx="52393" cy="206115"/>
                  </p14:xfrm>
                </p:contentPart>
              </mc:Choice>
              <mc:Fallback xmlns="">
                <p:pic>
                  <p:nvPicPr>
                    <p:cNvPr id="94" name="Ink 93">
                      <a:extLst>
                        <a:ext uri="{FF2B5EF4-FFF2-40B4-BE49-F238E27FC236}">
                          <a16:creationId xmlns:a16="http://schemas.microsoft.com/office/drawing/2014/main" id="{BD10C9B6-B61D-CB8F-D1B4-1927CB464983}"/>
                        </a:ext>
                      </a:extLst>
                    </p:cNvPr>
                    <p:cNvPicPr/>
                    <p:nvPr/>
                  </p:nvPicPr>
                  <p:blipFill>
                    <a:blip r:embed="rId4"/>
                    <a:stretch>
                      <a:fillRect/>
                    </a:stretch>
                  </p:blipFill>
                  <p:spPr>
                    <a:xfrm>
                      <a:off x="8824212" y="3748725"/>
                      <a:ext cx="64594" cy="218324"/>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5" name="Ink 94">
                      <a:extLst>
                        <a:ext uri="{FF2B5EF4-FFF2-40B4-BE49-F238E27FC236}">
                          <a16:creationId xmlns:a16="http://schemas.microsoft.com/office/drawing/2014/main" id="{2101A276-0D14-F6F2-D39F-E8F6C04E8AA7}"/>
                        </a:ext>
                      </a:extLst>
                    </p14:cNvPr>
                    <p14:cNvContentPartPr/>
                    <p14:nvPr/>
                  </p14:nvContentPartPr>
                  <p14:xfrm>
                    <a:off x="9115112" y="3867914"/>
                    <a:ext cx="92336" cy="55160"/>
                  </p14:xfrm>
                </p:contentPart>
              </mc:Choice>
              <mc:Fallback xmlns="">
                <p:pic>
                  <p:nvPicPr>
                    <p:cNvPr id="95" name="Ink 94">
                      <a:extLst>
                        <a:ext uri="{FF2B5EF4-FFF2-40B4-BE49-F238E27FC236}">
                          <a16:creationId xmlns:a16="http://schemas.microsoft.com/office/drawing/2014/main" id="{2101A276-0D14-F6F2-D39F-E8F6C04E8AA7}"/>
                        </a:ext>
                      </a:extLst>
                    </p:cNvPr>
                    <p:cNvPicPr/>
                    <p:nvPr/>
                  </p:nvPicPr>
                  <p:blipFill>
                    <a:blip r:embed="rId6"/>
                    <a:stretch>
                      <a:fillRect/>
                    </a:stretch>
                  </p:blipFill>
                  <p:spPr>
                    <a:xfrm>
                      <a:off x="9109028" y="3861825"/>
                      <a:ext cx="104504" cy="67338"/>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6" name="Ink 95">
                      <a:extLst>
                        <a:ext uri="{FF2B5EF4-FFF2-40B4-BE49-F238E27FC236}">
                          <a16:creationId xmlns:a16="http://schemas.microsoft.com/office/drawing/2014/main" id="{71495154-2F7D-D240-826D-88BE0E831EC9}"/>
                        </a:ext>
                      </a:extLst>
                    </p14:cNvPr>
                    <p14:cNvContentPartPr/>
                    <p14:nvPr/>
                  </p14:nvContentPartPr>
                  <p14:xfrm>
                    <a:off x="8860232" y="3765548"/>
                    <a:ext cx="34929" cy="150436"/>
                  </p14:xfrm>
                </p:contentPart>
              </mc:Choice>
              <mc:Fallback xmlns="">
                <p:pic>
                  <p:nvPicPr>
                    <p:cNvPr id="96" name="Ink 95">
                      <a:extLst>
                        <a:ext uri="{FF2B5EF4-FFF2-40B4-BE49-F238E27FC236}">
                          <a16:creationId xmlns:a16="http://schemas.microsoft.com/office/drawing/2014/main" id="{71495154-2F7D-D240-826D-88BE0E831EC9}"/>
                        </a:ext>
                      </a:extLst>
                    </p:cNvPr>
                    <p:cNvPicPr/>
                    <p:nvPr/>
                  </p:nvPicPr>
                  <p:blipFill>
                    <a:blip r:embed="rId8"/>
                    <a:stretch>
                      <a:fillRect/>
                    </a:stretch>
                  </p:blipFill>
                  <p:spPr>
                    <a:xfrm>
                      <a:off x="8854110" y="3759444"/>
                      <a:ext cx="47172" cy="162643"/>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7" name="Ink 96">
                      <a:extLst>
                        <a:ext uri="{FF2B5EF4-FFF2-40B4-BE49-F238E27FC236}">
                          <a16:creationId xmlns:a16="http://schemas.microsoft.com/office/drawing/2014/main" id="{5764138D-B7E1-E2CE-0E3B-17C270853036}"/>
                        </a:ext>
                      </a:extLst>
                    </p14:cNvPr>
                    <p14:cNvContentPartPr/>
                    <p14:nvPr/>
                  </p14:nvContentPartPr>
                  <p14:xfrm>
                    <a:off x="9048883" y="3684969"/>
                    <a:ext cx="44958" cy="120349"/>
                  </p14:xfrm>
                </p:contentPart>
              </mc:Choice>
              <mc:Fallback xmlns="">
                <p:pic>
                  <p:nvPicPr>
                    <p:cNvPr id="97" name="Ink 96">
                      <a:extLst>
                        <a:ext uri="{FF2B5EF4-FFF2-40B4-BE49-F238E27FC236}">
                          <a16:creationId xmlns:a16="http://schemas.microsoft.com/office/drawing/2014/main" id="{5764138D-B7E1-E2CE-0E3B-17C270853036}"/>
                        </a:ext>
                      </a:extLst>
                    </p:cNvPr>
                    <p:cNvPicPr/>
                    <p:nvPr/>
                  </p:nvPicPr>
                  <p:blipFill>
                    <a:blip r:embed="rId10"/>
                    <a:stretch>
                      <a:fillRect/>
                    </a:stretch>
                  </p:blipFill>
                  <p:spPr>
                    <a:xfrm>
                      <a:off x="9042817" y="3678862"/>
                      <a:ext cx="57090" cy="132564"/>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8" name="Ink 97">
                      <a:extLst>
                        <a:ext uri="{FF2B5EF4-FFF2-40B4-BE49-F238E27FC236}">
                          <a16:creationId xmlns:a16="http://schemas.microsoft.com/office/drawing/2014/main" id="{4B5993B4-ADFA-70DB-5B02-92D169644201}"/>
                        </a:ext>
                      </a:extLst>
                    </p14:cNvPr>
                    <p14:cNvContentPartPr/>
                    <p14:nvPr/>
                  </p14:nvContentPartPr>
                  <p14:xfrm>
                    <a:off x="8905709" y="3806010"/>
                    <a:ext cx="186403" cy="122252"/>
                  </p14:xfrm>
                </p:contentPart>
              </mc:Choice>
              <mc:Fallback xmlns="">
                <p:pic>
                  <p:nvPicPr>
                    <p:cNvPr id="98" name="Ink 97">
                      <a:extLst>
                        <a:ext uri="{FF2B5EF4-FFF2-40B4-BE49-F238E27FC236}">
                          <a16:creationId xmlns:a16="http://schemas.microsoft.com/office/drawing/2014/main" id="{4B5993B4-ADFA-70DB-5B02-92D169644201}"/>
                        </a:ext>
                      </a:extLst>
                    </p:cNvPr>
                    <p:cNvPicPr/>
                    <p:nvPr/>
                  </p:nvPicPr>
                  <p:blipFill>
                    <a:blip r:embed="rId12"/>
                    <a:stretch>
                      <a:fillRect/>
                    </a:stretch>
                  </p:blipFill>
                  <p:spPr>
                    <a:xfrm>
                      <a:off x="8899592" y="3799897"/>
                      <a:ext cx="198638" cy="134477"/>
                    </a:xfrm>
                    <a:prstGeom prst="rect">
                      <a:avLst/>
                    </a:prstGeom>
                  </p:spPr>
                </p:pic>
              </mc:Fallback>
            </mc:AlternateContent>
            <p:grpSp>
              <p:nvGrpSpPr>
                <p:cNvPr id="99" name="Group 98">
                  <a:extLst>
                    <a:ext uri="{FF2B5EF4-FFF2-40B4-BE49-F238E27FC236}">
                      <a16:creationId xmlns:a16="http://schemas.microsoft.com/office/drawing/2014/main" id="{6D5F4C8A-FBDE-A91A-D0BB-16BDC9DBC347}"/>
                    </a:ext>
                  </a:extLst>
                </p:cNvPr>
                <p:cNvGrpSpPr/>
                <p:nvPr/>
              </p:nvGrpSpPr>
              <p:grpSpPr>
                <a:xfrm>
                  <a:off x="8833261" y="3648659"/>
                  <a:ext cx="473434" cy="322484"/>
                  <a:chOff x="8019661" y="2578604"/>
                  <a:chExt cx="567613" cy="386633"/>
                </a:xfrm>
              </p:grpSpPr>
              <mc:AlternateContent xmlns:mc="http://schemas.openxmlformats.org/markup-compatibility/2006" xmlns:p14="http://schemas.microsoft.com/office/powerpoint/2010/main">
                <mc:Choice Requires="p14">
                  <p:contentPart p14:bwMode="auto" r:id="rId134">
                    <p14:nvContentPartPr>
                      <p14:cNvPr id="109" name="Ink 108">
                        <a:extLst>
                          <a:ext uri="{FF2B5EF4-FFF2-40B4-BE49-F238E27FC236}">
                            <a16:creationId xmlns:a16="http://schemas.microsoft.com/office/drawing/2014/main" id="{00703A30-80FC-46AD-9FA0-C77949D3EE75}"/>
                          </a:ext>
                        </a:extLst>
                      </p14:cNvPr>
                      <p14:cNvContentPartPr/>
                      <p14:nvPr/>
                    </p14:nvContentPartPr>
                    <p14:xfrm>
                      <a:off x="8019661" y="2578604"/>
                      <a:ext cx="349528" cy="373162"/>
                    </p14:xfrm>
                  </p:contentPart>
                </mc:Choice>
                <mc:Fallback xmlns="">
                  <p:pic>
                    <p:nvPicPr>
                      <p:cNvPr id="109" name="Ink 108">
                        <a:extLst>
                          <a:ext uri="{FF2B5EF4-FFF2-40B4-BE49-F238E27FC236}">
                            <a16:creationId xmlns:a16="http://schemas.microsoft.com/office/drawing/2014/main" id="{00703A30-80FC-46AD-9FA0-C77949D3EE75}"/>
                          </a:ext>
                        </a:extLst>
                      </p:cNvPr>
                      <p:cNvPicPr/>
                      <p:nvPr/>
                    </p:nvPicPr>
                    <p:blipFill>
                      <a:blip r:embed="rId14"/>
                      <a:stretch>
                        <a:fillRect/>
                      </a:stretch>
                    </p:blipFill>
                    <p:spPr>
                      <a:xfrm>
                        <a:off x="8012325" y="2571279"/>
                        <a:ext cx="364200" cy="387813"/>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0" name="Ink 109">
                        <a:extLst>
                          <a:ext uri="{FF2B5EF4-FFF2-40B4-BE49-F238E27FC236}">
                            <a16:creationId xmlns:a16="http://schemas.microsoft.com/office/drawing/2014/main" id="{98660FB9-8F79-8E77-F7B6-653BD980D8B9}"/>
                          </a:ext>
                        </a:extLst>
                      </p14:cNvPr>
                      <p14:cNvContentPartPr/>
                      <p14:nvPr/>
                    </p14:nvContentPartPr>
                    <p14:xfrm>
                      <a:off x="8080813" y="2957774"/>
                      <a:ext cx="330248" cy="7463"/>
                    </p14:xfrm>
                  </p:contentPart>
                </mc:Choice>
                <mc:Fallback xmlns="">
                  <p:pic>
                    <p:nvPicPr>
                      <p:cNvPr id="110" name="Ink 109">
                        <a:extLst>
                          <a:ext uri="{FF2B5EF4-FFF2-40B4-BE49-F238E27FC236}">
                            <a16:creationId xmlns:a16="http://schemas.microsoft.com/office/drawing/2014/main" id="{98660FB9-8F79-8E77-F7B6-653BD980D8B9}"/>
                          </a:ext>
                        </a:extLst>
                      </p:cNvPr>
                      <p:cNvPicPr/>
                      <p:nvPr/>
                    </p:nvPicPr>
                    <p:blipFill>
                      <a:blip r:embed="rId16"/>
                      <a:stretch>
                        <a:fillRect/>
                      </a:stretch>
                    </p:blipFill>
                    <p:spPr>
                      <a:xfrm>
                        <a:off x="8073484" y="2950726"/>
                        <a:ext cx="344907" cy="21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1" name="Ink 110">
                        <a:extLst>
                          <a:ext uri="{FF2B5EF4-FFF2-40B4-BE49-F238E27FC236}">
                            <a16:creationId xmlns:a16="http://schemas.microsoft.com/office/drawing/2014/main" id="{6FFDD9A2-7EE6-1A38-82FC-8B5CC1872652}"/>
                          </a:ext>
                        </a:extLst>
                      </p14:cNvPr>
                      <p14:cNvContentPartPr/>
                      <p14:nvPr/>
                    </p14:nvContentPartPr>
                    <p14:xfrm>
                      <a:off x="8378303" y="2770780"/>
                      <a:ext cx="208971" cy="192800"/>
                    </p14:xfrm>
                  </p:contentPart>
                </mc:Choice>
                <mc:Fallback xmlns="">
                  <p:pic>
                    <p:nvPicPr>
                      <p:cNvPr id="111" name="Ink 110">
                        <a:extLst>
                          <a:ext uri="{FF2B5EF4-FFF2-40B4-BE49-F238E27FC236}">
                            <a16:creationId xmlns:a16="http://schemas.microsoft.com/office/drawing/2014/main" id="{6FFDD9A2-7EE6-1A38-82FC-8B5CC1872652}"/>
                          </a:ext>
                        </a:extLst>
                      </p:cNvPr>
                      <p:cNvPicPr/>
                      <p:nvPr/>
                    </p:nvPicPr>
                    <p:blipFill>
                      <a:blip r:embed="rId18"/>
                      <a:stretch>
                        <a:fillRect/>
                      </a:stretch>
                    </p:blipFill>
                    <p:spPr>
                      <a:xfrm>
                        <a:off x="8370978" y="2763448"/>
                        <a:ext cx="223621" cy="207465"/>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2" name="Ink 111">
                        <a:extLst>
                          <a:ext uri="{FF2B5EF4-FFF2-40B4-BE49-F238E27FC236}">
                            <a16:creationId xmlns:a16="http://schemas.microsoft.com/office/drawing/2014/main" id="{7CD793C9-137F-658C-2594-5DD3ABBFA04A}"/>
                          </a:ext>
                        </a:extLst>
                      </p14:cNvPr>
                      <p14:cNvContentPartPr/>
                      <p14:nvPr/>
                    </p14:nvContentPartPr>
                    <p14:xfrm>
                      <a:off x="8048268" y="2622136"/>
                      <a:ext cx="226800" cy="95571"/>
                    </p14:xfrm>
                  </p:contentPart>
                </mc:Choice>
                <mc:Fallback xmlns="">
                  <p:pic>
                    <p:nvPicPr>
                      <p:cNvPr id="112" name="Ink 111">
                        <a:extLst>
                          <a:ext uri="{FF2B5EF4-FFF2-40B4-BE49-F238E27FC236}">
                            <a16:creationId xmlns:a16="http://schemas.microsoft.com/office/drawing/2014/main" id="{7CD793C9-137F-658C-2594-5DD3ABBFA04A}"/>
                          </a:ext>
                        </a:extLst>
                      </p:cNvPr>
                      <p:cNvPicPr/>
                      <p:nvPr/>
                    </p:nvPicPr>
                    <p:blipFill>
                      <a:blip r:embed="rId20"/>
                      <a:stretch>
                        <a:fillRect/>
                      </a:stretch>
                    </p:blipFill>
                    <p:spPr>
                      <a:xfrm>
                        <a:off x="8040938" y="2614817"/>
                        <a:ext cx="241460" cy="110208"/>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3" name="Ink 112">
                        <a:extLst>
                          <a:ext uri="{FF2B5EF4-FFF2-40B4-BE49-F238E27FC236}">
                            <a16:creationId xmlns:a16="http://schemas.microsoft.com/office/drawing/2014/main" id="{97998419-BF51-6AA6-2FCC-3EAC2F572BAB}"/>
                          </a:ext>
                        </a:extLst>
                      </p14:cNvPr>
                      <p14:cNvContentPartPr/>
                      <p14:nvPr/>
                    </p14:nvContentPartPr>
                    <p14:xfrm>
                      <a:off x="8093671" y="2896409"/>
                      <a:ext cx="207" cy="13890"/>
                    </p14:xfrm>
                  </p:contentPart>
                </mc:Choice>
                <mc:Fallback xmlns="">
                  <p:pic>
                    <p:nvPicPr>
                      <p:cNvPr id="113" name="Ink 112">
                        <a:extLst>
                          <a:ext uri="{FF2B5EF4-FFF2-40B4-BE49-F238E27FC236}">
                            <a16:creationId xmlns:a16="http://schemas.microsoft.com/office/drawing/2014/main" id="{97998419-BF51-6AA6-2FCC-3EAC2F572BAB}"/>
                          </a:ext>
                        </a:extLst>
                      </p:cNvPr>
                      <p:cNvPicPr/>
                      <p:nvPr/>
                    </p:nvPicPr>
                    <p:blipFill>
                      <a:blip r:embed="rId22"/>
                      <a:stretch>
                        <a:fillRect/>
                      </a:stretch>
                    </p:blipFill>
                    <p:spPr>
                      <a:xfrm>
                        <a:off x="8090152" y="2889254"/>
                        <a:ext cx="7245" cy="28201"/>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4" name="Ink 113">
                        <a:extLst>
                          <a:ext uri="{FF2B5EF4-FFF2-40B4-BE49-F238E27FC236}">
                            <a16:creationId xmlns:a16="http://schemas.microsoft.com/office/drawing/2014/main" id="{1CF70B5A-27F8-FBD0-8C98-C507D5B3C006}"/>
                          </a:ext>
                        </a:extLst>
                      </p14:cNvPr>
                      <p14:cNvContentPartPr/>
                      <p14:nvPr/>
                    </p14:nvContentPartPr>
                    <p14:xfrm>
                      <a:off x="8100096" y="2909675"/>
                      <a:ext cx="4353" cy="9121"/>
                    </p14:xfrm>
                  </p:contentPart>
                </mc:Choice>
                <mc:Fallback xmlns="">
                  <p:pic>
                    <p:nvPicPr>
                      <p:cNvPr id="114" name="Ink 113">
                        <a:extLst>
                          <a:ext uri="{FF2B5EF4-FFF2-40B4-BE49-F238E27FC236}">
                            <a16:creationId xmlns:a16="http://schemas.microsoft.com/office/drawing/2014/main" id="{1CF70B5A-27F8-FBD0-8C98-C507D5B3C006}"/>
                          </a:ext>
                        </a:extLst>
                      </p:cNvPr>
                      <p:cNvPicPr/>
                      <p:nvPr/>
                    </p:nvPicPr>
                    <p:blipFill>
                      <a:blip r:embed="rId22"/>
                      <a:stretch>
                        <a:fillRect/>
                      </a:stretch>
                    </p:blipFill>
                    <p:spPr>
                      <a:xfrm>
                        <a:off x="8093369" y="2902627"/>
                        <a:ext cx="17808" cy="2321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100" name="Ink 99">
                      <a:extLst>
                        <a:ext uri="{FF2B5EF4-FFF2-40B4-BE49-F238E27FC236}">
                          <a16:creationId xmlns:a16="http://schemas.microsoft.com/office/drawing/2014/main" id="{EE9DEEF9-938C-9C67-0247-CB77F2F26F53}"/>
                        </a:ext>
                      </a:extLst>
                    </p14:cNvPr>
                    <p14:cNvContentPartPr/>
                    <p14:nvPr/>
                  </p14:nvContentPartPr>
                  <p14:xfrm flipH="1">
                    <a:off x="9437997" y="4079871"/>
                    <a:ext cx="2394" cy="9104"/>
                  </p14:xfrm>
                </p:contentPart>
              </mc:Choice>
              <mc:Fallback xmlns="">
                <p:pic>
                  <p:nvPicPr>
                    <p:cNvPr id="100" name="Ink 99">
                      <a:extLst>
                        <a:ext uri="{FF2B5EF4-FFF2-40B4-BE49-F238E27FC236}">
                          <a16:creationId xmlns:a16="http://schemas.microsoft.com/office/drawing/2014/main" id="{EE9DEEF9-938C-9C67-0247-CB77F2F26F53}"/>
                        </a:ext>
                      </a:extLst>
                    </p:cNvPr>
                    <p:cNvPicPr/>
                    <p:nvPr/>
                  </p:nvPicPr>
                  <p:blipFill>
                    <a:blip r:embed="rId25"/>
                    <a:stretch>
                      <a:fillRect/>
                    </a:stretch>
                  </p:blipFill>
                  <p:spPr>
                    <a:xfrm flipH="1">
                      <a:off x="9432183" y="4073680"/>
                      <a:ext cx="14022" cy="21485"/>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1" name="Ink 100">
                      <a:extLst>
                        <a:ext uri="{FF2B5EF4-FFF2-40B4-BE49-F238E27FC236}">
                          <a16:creationId xmlns:a16="http://schemas.microsoft.com/office/drawing/2014/main" id="{002122E5-BF65-9A9C-B3C9-D5922778F6F4}"/>
                        </a:ext>
                      </a:extLst>
                    </p14:cNvPr>
                    <p14:cNvContentPartPr/>
                    <p14:nvPr/>
                  </p14:nvContentPartPr>
                  <p14:xfrm flipH="1">
                    <a:off x="9431551" y="4085631"/>
                    <a:ext cx="114926" cy="511859"/>
                  </p14:xfrm>
                </p:contentPart>
              </mc:Choice>
              <mc:Fallback xmlns="">
                <p:pic>
                  <p:nvPicPr>
                    <p:cNvPr id="101" name="Ink 100">
                      <a:extLst>
                        <a:ext uri="{FF2B5EF4-FFF2-40B4-BE49-F238E27FC236}">
                          <a16:creationId xmlns:a16="http://schemas.microsoft.com/office/drawing/2014/main" id="{002122E5-BF65-9A9C-B3C9-D5922778F6F4}"/>
                        </a:ext>
                      </a:extLst>
                    </p:cNvPr>
                    <p:cNvPicPr/>
                    <p:nvPr/>
                  </p:nvPicPr>
                  <p:blipFill>
                    <a:blip r:embed="rId27"/>
                    <a:stretch>
                      <a:fillRect/>
                    </a:stretch>
                  </p:blipFill>
                  <p:spPr>
                    <a:xfrm flipH="1">
                      <a:off x="9425426" y="4079512"/>
                      <a:ext cx="127175" cy="524098"/>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2" name="Ink 101">
                      <a:extLst>
                        <a:ext uri="{FF2B5EF4-FFF2-40B4-BE49-F238E27FC236}">
                          <a16:creationId xmlns:a16="http://schemas.microsoft.com/office/drawing/2014/main" id="{F308BC4B-CE3F-9A4A-A065-BAFB8C67F11A}"/>
                        </a:ext>
                      </a:extLst>
                    </p14:cNvPr>
                    <p14:cNvContentPartPr/>
                    <p14:nvPr/>
                  </p14:nvContentPartPr>
                  <p14:xfrm flipH="1">
                    <a:off x="9299649" y="3358329"/>
                    <a:ext cx="273687" cy="331826"/>
                  </p14:xfrm>
                </p:contentPart>
              </mc:Choice>
              <mc:Fallback xmlns="">
                <p:pic>
                  <p:nvPicPr>
                    <p:cNvPr id="102" name="Ink 101">
                      <a:extLst>
                        <a:ext uri="{FF2B5EF4-FFF2-40B4-BE49-F238E27FC236}">
                          <a16:creationId xmlns:a16="http://schemas.microsoft.com/office/drawing/2014/main" id="{F308BC4B-CE3F-9A4A-A065-BAFB8C67F11A}"/>
                        </a:ext>
                      </a:extLst>
                    </p:cNvPr>
                    <p:cNvPicPr/>
                    <p:nvPr/>
                  </p:nvPicPr>
                  <p:blipFill>
                    <a:blip r:embed="rId29"/>
                    <a:stretch>
                      <a:fillRect/>
                    </a:stretch>
                  </p:blipFill>
                  <p:spPr>
                    <a:xfrm flipH="1">
                      <a:off x="9293527" y="3352211"/>
                      <a:ext cx="285931" cy="344063"/>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3" name="Ink 102">
                      <a:extLst>
                        <a:ext uri="{FF2B5EF4-FFF2-40B4-BE49-F238E27FC236}">
                          <a16:creationId xmlns:a16="http://schemas.microsoft.com/office/drawing/2014/main" id="{AFF20152-9387-FA14-BE58-91308AF7868E}"/>
                        </a:ext>
                      </a:extLst>
                    </p14:cNvPr>
                    <p14:cNvContentPartPr/>
                    <p14:nvPr/>
                  </p14:nvContentPartPr>
                  <p14:xfrm flipH="1">
                    <a:off x="9431520" y="3700559"/>
                    <a:ext cx="6078" cy="378646"/>
                  </p14:xfrm>
                </p:contentPart>
              </mc:Choice>
              <mc:Fallback xmlns="">
                <p:pic>
                  <p:nvPicPr>
                    <p:cNvPr id="103" name="Ink 102">
                      <a:extLst>
                        <a:ext uri="{FF2B5EF4-FFF2-40B4-BE49-F238E27FC236}">
                          <a16:creationId xmlns:a16="http://schemas.microsoft.com/office/drawing/2014/main" id="{AFF20152-9387-FA14-BE58-91308AF7868E}"/>
                        </a:ext>
                      </a:extLst>
                    </p:cNvPr>
                    <p:cNvPicPr/>
                    <p:nvPr/>
                  </p:nvPicPr>
                  <p:blipFill>
                    <a:blip r:embed="rId31"/>
                    <a:stretch>
                      <a:fillRect/>
                    </a:stretch>
                  </p:blipFill>
                  <p:spPr>
                    <a:xfrm flipH="1">
                      <a:off x="9425780" y="3694440"/>
                      <a:ext cx="17559" cy="390884"/>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4" name="Ink 103">
                      <a:extLst>
                        <a:ext uri="{FF2B5EF4-FFF2-40B4-BE49-F238E27FC236}">
                          <a16:creationId xmlns:a16="http://schemas.microsoft.com/office/drawing/2014/main" id="{0C088180-5855-85BA-BED0-3CA04614E7B0}"/>
                        </a:ext>
                      </a:extLst>
                    </p14:cNvPr>
                    <p14:cNvContentPartPr/>
                    <p14:nvPr/>
                  </p14:nvContentPartPr>
                  <p14:xfrm flipH="1">
                    <a:off x="9322149" y="4088789"/>
                    <a:ext cx="106823" cy="485477"/>
                  </p14:xfrm>
                </p:contentPart>
              </mc:Choice>
              <mc:Fallback xmlns="">
                <p:pic>
                  <p:nvPicPr>
                    <p:cNvPr id="104" name="Ink 103">
                      <a:extLst>
                        <a:ext uri="{FF2B5EF4-FFF2-40B4-BE49-F238E27FC236}">
                          <a16:creationId xmlns:a16="http://schemas.microsoft.com/office/drawing/2014/main" id="{0C088180-5855-85BA-BED0-3CA04614E7B0}"/>
                        </a:ext>
                      </a:extLst>
                    </p:cNvPr>
                    <p:cNvPicPr/>
                    <p:nvPr/>
                  </p:nvPicPr>
                  <p:blipFill>
                    <a:blip r:embed="rId33"/>
                    <a:stretch>
                      <a:fillRect/>
                    </a:stretch>
                  </p:blipFill>
                  <p:spPr>
                    <a:xfrm flipH="1">
                      <a:off x="9316035" y="4082671"/>
                      <a:ext cx="119052" cy="497713"/>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5" name="Ink 104">
                      <a:extLst>
                        <a:ext uri="{FF2B5EF4-FFF2-40B4-BE49-F238E27FC236}">
                          <a16:creationId xmlns:a16="http://schemas.microsoft.com/office/drawing/2014/main" id="{1EA2BD16-0781-4117-F574-018DA69B687A}"/>
                        </a:ext>
                      </a:extLst>
                    </p14:cNvPr>
                    <p14:cNvContentPartPr/>
                    <p14:nvPr/>
                  </p14:nvContentPartPr>
                  <p14:xfrm flipH="1">
                    <a:off x="9320860" y="3700792"/>
                    <a:ext cx="110874" cy="172602"/>
                  </p14:xfrm>
                </p:contentPart>
              </mc:Choice>
              <mc:Fallback xmlns="">
                <p:pic>
                  <p:nvPicPr>
                    <p:cNvPr id="105" name="Ink 104">
                      <a:extLst>
                        <a:ext uri="{FF2B5EF4-FFF2-40B4-BE49-F238E27FC236}">
                          <a16:creationId xmlns:a16="http://schemas.microsoft.com/office/drawing/2014/main" id="{1EA2BD16-0781-4117-F574-018DA69B687A}"/>
                        </a:ext>
                      </a:extLst>
                    </p:cNvPr>
                    <p:cNvPicPr/>
                    <p:nvPr/>
                  </p:nvPicPr>
                  <p:blipFill>
                    <a:blip r:embed="rId35"/>
                    <a:stretch>
                      <a:fillRect/>
                    </a:stretch>
                  </p:blipFill>
                  <p:spPr>
                    <a:xfrm flipH="1">
                      <a:off x="9314740" y="3694679"/>
                      <a:ext cx="123113" cy="184828"/>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6" name="Ink 105">
                      <a:extLst>
                        <a:ext uri="{FF2B5EF4-FFF2-40B4-BE49-F238E27FC236}">
                          <a16:creationId xmlns:a16="http://schemas.microsoft.com/office/drawing/2014/main" id="{766DA31A-1606-1B3B-E0EB-4D1CA6443DB0}"/>
                        </a:ext>
                      </a:extLst>
                    </p14:cNvPr>
                    <p14:cNvContentPartPr/>
                    <p14:nvPr/>
                  </p14:nvContentPartPr>
                  <p14:xfrm flipH="1">
                    <a:off x="9144480" y="3819653"/>
                    <a:ext cx="169627" cy="60754"/>
                  </p14:xfrm>
                </p:contentPart>
              </mc:Choice>
              <mc:Fallback xmlns="">
                <p:pic>
                  <p:nvPicPr>
                    <p:cNvPr id="106" name="Ink 105">
                      <a:extLst>
                        <a:ext uri="{FF2B5EF4-FFF2-40B4-BE49-F238E27FC236}">
                          <a16:creationId xmlns:a16="http://schemas.microsoft.com/office/drawing/2014/main" id="{766DA31A-1606-1B3B-E0EB-4D1CA6443DB0}"/>
                        </a:ext>
                      </a:extLst>
                    </p:cNvPr>
                    <p:cNvPicPr/>
                    <p:nvPr/>
                  </p:nvPicPr>
                  <p:blipFill>
                    <a:blip r:embed="rId37"/>
                    <a:stretch>
                      <a:fillRect/>
                    </a:stretch>
                  </p:blipFill>
                  <p:spPr>
                    <a:xfrm flipH="1">
                      <a:off x="9138358" y="3813542"/>
                      <a:ext cx="181872" cy="7297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7">
                <p14:nvContentPartPr>
                  <p14:cNvPr id="78" name="Ink 77">
                    <a:extLst>
                      <a:ext uri="{FF2B5EF4-FFF2-40B4-BE49-F238E27FC236}">
                        <a16:creationId xmlns:a16="http://schemas.microsoft.com/office/drawing/2014/main" id="{DCD88E7C-557A-8FD8-8958-DF7F22152585}"/>
                      </a:ext>
                    </a:extLst>
                  </p14:cNvPr>
                  <p14:cNvContentPartPr/>
                  <p14:nvPr/>
                </p14:nvContentPartPr>
                <p14:xfrm flipH="1">
                  <a:off x="9384186" y="3362045"/>
                  <a:ext cx="36099" cy="186"/>
                </p14:xfrm>
              </p:contentPart>
            </mc:Choice>
            <mc:Fallback xmlns="">
              <p:pic>
                <p:nvPicPr>
                  <p:cNvPr id="78" name="Ink 77">
                    <a:extLst>
                      <a:ext uri="{FF2B5EF4-FFF2-40B4-BE49-F238E27FC236}">
                        <a16:creationId xmlns:a16="http://schemas.microsoft.com/office/drawing/2014/main" id="{DCD88E7C-557A-8FD8-8958-DF7F22152585}"/>
                      </a:ext>
                    </a:extLst>
                  </p:cNvPr>
                  <p:cNvPicPr/>
                  <p:nvPr/>
                </p:nvPicPr>
                <p:blipFill>
                  <a:blip r:embed="rId39"/>
                  <a:stretch>
                    <a:fillRect/>
                  </a:stretch>
                </p:blipFill>
                <p:spPr>
                  <a:xfrm flipH="1">
                    <a:off x="9378110" y="3358883"/>
                    <a:ext cx="48251" cy="651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
              <p14:nvContentPartPr>
                <p14:cNvPr id="118" name="Ink 117">
                  <a:extLst>
                    <a:ext uri="{FF2B5EF4-FFF2-40B4-BE49-F238E27FC236}">
                      <a16:creationId xmlns:a16="http://schemas.microsoft.com/office/drawing/2014/main" id="{A8EBF0D8-839E-13A8-5624-C60F8B587803}"/>
                    </a:ext>
                  </a:extLst>
                </p14:cNvPr>
                <p14:cNvContentPartPr/>
                <p14:nvPr/>
              </p14:nvContentPartPr>
              <p14:xfrm>
                <a:off x="6249483" y="1406936"/>
                <a:ext cx="357480" cy="286200"/>
              </p14:xfrm>
            </p:contentPart>
          </mc:Choice>
          <mc:Fallback xmlns="">
            <p:pic>
              <p:nvPicPr>
                <p:cNvPr id="118" name="Ink 117">
                  <a:extLst>
                    <a:ext uri="{FF2B5EF4-FFF2-40B4-BE49-F238E27FC236}">
                      <a16:creationId xmlns:a16="http://schemas.microsoft.com/office/drawing/2014/main" id="{A8EBF0D8-839E-13A8-5624-C60F8B587803}"/>
                    </a:ext>
                  </a:extLst>
                </p:cNvPr>
                <p:cNvPicPr/>
                <p:nvPr/>
              </p:nvPicPr>
              <p:blipFill>
                <a:blip r:embed="rId41"/>
                <a:stretch>
                  <a:fillRect/>
                </a:stretch>
              </p:blipFill>
              <p:spPr>
                <a:xfrm>
                  <a:off x="6243363" y="1400816"/>
                  <a:ext cx="369720" cy="298440"/>
                </a:xfrm>
                <a:prstGeom prst="rect">
                  <a:avLst/>
                </a:prstGeom>
              </p:spPr>
            </p:pic>
          </mc:Fallback>
        </mc:AlternateContent>
      </p:grpSp>
      <p:grpSp>
        <p:nvGrpSpPr>
          <p:cNvPr id="205" name="Group 204">
            <a:extLst>
              <a:ext uri="{FF2B5EF4-FFF2-40B4-BE49-F238E27FC236}">
                <a16:creationId xmlns:a16="http://schemas.microsoft.com/office/drawing/2014/main" id="{D5868AD8-D3E5-658E-4751-BAB8587E2753}"/>
              </a:ext>
            </a:extLst>
          </p:cNvPr>
          <p:cNvGrpSpPr/>
          <p:nvPr/>
        </p:nvGrpSpPr>
        <p:grpSpPr>
          <a:xfrm>
            <a:off x="7093802" y="1575024"/>
            <a:ext cx="1829524" cy="584209"/>
            <a:chOff x="7093802" y="1575024"/>
            <a:chExt cx="1829524" cy="584209"/>
          </a:xfrm>
        </p:grpSpPr>
        <p:cxnSp>
          <p:nvCxnSpPr>
            <p:cNvPr id="61" name="Straight Arrow Connector 60">
              <a:extLst>
                <a:ext uri="{FF2B5EF4-FFF2-40B4-BE49-F238E27FC236}">
                  <a16:creationId xmlns:a16="http://schemas.microsoft.com/office/drawing/2014/main" id="{59BD6DBF-C516-78FC-2376-67A5C02CAEC8}"/>
                </a:ext>
              </a:extLst>
            </p:cNvPr>
            <p:cNvCxnSpPr>
              <a:cxnSpLocks/>
            </p:cNvCxnSpPr>
            <p:nvPr/>
          </p:nvCxnSpPr>
          <p:spPr>
            <a:xfrm rot="790639">
              <a:off x="7153182" y="1972273"/>
              <a:ext cx="1770144" cy="0"/>
            </a:xfrm>
            <a:prstGeom prst="straightConnector1">
              <a:avLst/>
            </a:prstGeom>
            <a:ln w="15875">
              <a:tailEnd type="arrow"/>
            </a:ln>
          </p:spPr>
          <p:style>
            <a:lnRef idx="3">
              <a:schemeClr val="dk1"/>
            </a:lnRef>
            <a:fillRef idx="0">
              <a:schemeClr val="dk1"/>
            </a:fillRef>
            <a:effectRef idx="2">
              <a:schemeClr val="dk1"/>
            </a:effectRef>
            <a:fontRef idx="minor">
              <a:schemeClr val="tx1"/>
            </a:fontRef>
          </p:style>
        </p:cxnSp>
        <p:cxnSp>
          <p:nvCxnSpPr>
            <p:cNvPr id="62" name="Straight Arrow Connector 61">
              <a:extLst>
                <a:ext uri="{FF2B5EF4-FFF2-40B4-BE49-F238E27FC236}">
                  <a16:creationId xmlns:a16="http://schemas.microsoft.com/office/drawing/2014/main" id="{32B73E3E-0F32-0F9E-B875-3ED1ACF09D9D}"/>
                </a:ext>
              </a:extLst>
            </p:cNvPr>
            <p:cNvCxnSpPr>
              <a:cxnSpLocks/>
            </p:cNvCxnSpPr>
            <p:nvPr/>
          </p:nvCxnSpPr>
          <p:spPr>
            <a:xfrm rot="790639">
              <a:off x="7093802" y="2159233"/>
              <a:ext cx="1770144" cy="0"/>
            </a:xfrm>
            <a:prstGeom prst="straightConnector1">
              <a:avLst/>
            </a:prstGeom>
            <a:ln w="15875">
              <a:headEnd type="arrow"/>
              <a:tailEnd type="none"/>
            </a:ln>
          </p:spPr>
          <p:style>
            <a:lnRef idx="3">
              <a:schemeClr val="dk1"/>
            </a:lnRef>
            <a:fillRef idx="0">
              <a:schemeClr val="dk1"/>
            </a:fillRef>
            <a:effectRef idx="2">
              <a:schemeClr val="dk1"/>
            </a:effectRef>
            <a:fontRef idx="minor">
              <a:schemeClr val="tx1"/>
            </a:fontRef>
          </p:style>
        </p:cxnSp>
        <p:sp>
          <p:nvSpPr>
            <p:cNvPr id="65" name="TextBox 64">
              <a:extLst>
                <a:ext uri="{FF2B5EF4-FFF2-40B4-BE49-F238E27FC236}">
                  <a16:creationId xmlns:a16="http://schemas.microsoft.com/office/drawing/2014/main" id="{2EDD5EEF-E271-D9A4-E8A6-E58FF73EF447}"/>
                </a:ext>
              </a:extLst>
            </p:cNvPr>
            <p:cNvSpPr txBox="1"/>
            <p:nvPr/>
          </p:nvSpPr>
          <p:spPr>
            <a:xfrm rot="790639">
              <a:off x="7230282" y="1575024"/>
              <a:ext cx="522579" cy="246221"/>
            </a:xfrm>
            <a:prstGeom prst="rect">
              <a:avLst/>
            </a:prstGeom>
            <a:noFill/>
          </p:spPr>
          <p:txBody>
            <a:bodyPr wrap="none" lIns="0" tIns="0" rIns="0" bIns="0" rtlCol="0">
              <a:spAutoFit/>
            </a:bodyPr>
            <a:lstStyle/>
            <a:p>
              <a:r>
                <a:rPr lang="en-US" sz="1600" dirty="0">
                  <a:latin typeface="DIN Next LT Pro Light" panose="020B0303020203050203" pitchFamily="34" charset="0"/>
                </a:rPr>
                <a:t>Share</a:t>
              </a:r>
              <a:endParaRPr lang="en-US" dirty="0">
                <a:latin typeface="DIN Next LT Pro Light" panose="020B0303020203050203" pitchFamily="34" charset="0"/>
              </a:endParaRPr>
            </a:p>
          </p:txBody>
        </p:sp>
      </p:grpSp>
      <p:grpSp>
        <p:nvGrpSpPr>
          <p:cNvPr id="206" name="Group 205">
            <a:extLst>
              <a:ext uri="{FF2B5EF4-FFF2-40B4-BE49-F238E27FC236}">
                <a16:creationId xmlns:a16="http://schemas.microsoft.com/office/drawing/2014/main" id="{4973BB62-9AF3-0EBD-3AD0-D6A36FB286EA}"/>
              </a:ext>
            </a:extLst>
          </p:cNvPr>
          <p:cNvGrpSpPr/>
          <p:nvPr/>
        </p:nvGrpSpPr>
        <p:grpSpPr>
          <a:xfrm>
            <a:off x="7112977" y="4036408"/>
            <a:ext cx="1822505" cy="269476"/>
            <a:chOff x="7112977" y="4036408"/>
            <a:chExt cx="1822505" cy="269476"/>
          </a:xfrm>
        </p:grpSpPr>
        <p:cxnSp>
          <p:nvCxnSpPr>
            <p:cNvPr id="69" name="Straight Arrow Connector 68">
              <a:extLst>
                <a:ext uri="{FF2B5EF4-FFF2-40B4-BE49-F238E27FC236}">
                  <a16:creationId xmlns:a16="http://schemas.microsoft.com/office/drawing/2014/main" id="{BF42AD04-D09D-14DD-8D0C-E07D22718D1D}"/>
                </a:ext>
              </a:extLst>
            </p:cNvPr>
            <p:cNvCxnSpPr>
              <a:cxnSpLocks/>
            </p:cNvCxnSpPr>
            <p:nvPr/>
          </p:nvCxnSpPr>
          <p:spPr>
            <a:xfrm rot="20468983">
              <a:off x="7123772" y="4118924"/>
              <a:ext cx="1770144" cy="0"/>
            </a:xfrm>
            <a:prstGeom prst="straightConnector1">
              <a:avLst/>
            </a:prstGeom>
            <a:ln w="15875">
              <a:tailEnd type="arrow"/>
            </a:ln>
          </p:spPr>
          <p:style>
            <a:lnRef idx="3">
              <a:schemeClr val="dk1"/>
            </a:lnRef>
            <a:fillRef idx="0">
              <a:schemeClr val="dk1"/>
            </a:fillRef>
            <a:effectRef idx="2">
              <a:schemeClr val="dk1"/>
            </a:effectRef>
            <a:fontRef idx="minor">
              <a:schemeClr val="tx1"/>
            </a:fontRef>
          </p:style>
        </p:cxnSp>
        <p:cxnSp>
          <p:nvCxnSpPr>
            <p:cNvPr id="70" name="Straight Arrow Connector 69">
              <a:extLst>
                <a:ext uri="{FF2B5EF4-FFF2-40B4-BE49-F238E27FC236}">
                  <a16:creationId xmlns:a16="http://schemas.microsoft.com/office/drawing/2014/main" id="{D079C27C-9C79-FC14-558A-090CB51CDF32}"/>
                </a:ext>
              </a:extLst>
            </p:cNvPr>
            <p:cNvCxnSpPr>
              <a:cxnSpLocks/>
            </p:cNvCxnSpPr>
            <p:nvPr/>
          </p:nvCxnSpPr>
          <p:spPr>
            <a:xfrm rot="20468983">
              <a:off x="7165338" y="4305884"/>
              <a:ext cx="1770144" cy="0"/>
            </a:xfrm>
            <a:prstGeom prst="straightConnector1">
              <a:avLst/>
            </a:prstGeom>
            <a:ln w="15875">
              <a:headEnd type="arrow"/>
              <a:tailEnd type="none"/>
            </a:ln>
          </p:spPr>
          <p:style>
            <a:lnRef idx="3">
              <a:schemeClr val="dk1"/>
            </a:lnRef>
            <a:fillRef idx="0">
              <a:schemeClr val="dk1"/>
            </a:fillRef>
            <a:effectRef idx="2">
              <a:schemeClr val="dk1"/>
            </a:effectRef>
            <a:fontRef idx="minor">
              <a:schemeClr val="tx1"/>
            </a:fontRef>
          </p:style>
        </p:cxnSp>
        <p:sp>
          <p:nvSpPr>
            <p:cNvPr id="73" name="TextBox 72">
              <a:extLst>
                <a:ext uri="{FF2B5EF4-FFF2-40B4-BE49-F238E27FC236}">
                  <a16:creationId xmlns:a16="http://schemas.microsoft.com/office/drawing/2014/main" id="{A4C50872-FF72-E57C-D680-102A7721E7B0}"/>
                </a:ext>
              </a:extLst>
            </p:cNvPr>
            <p:cNvSpPr txBox="1"/>
            <p:nvPr/>
          </p:nvSpPr>
          <p:spPr>
            <a:xfrm rot="20468983">
              <a:off x="7112977" y="4036408"/>
              <a:ext cx="589905" cy="246221"/>
            </a:xfrm>
            <a:prstGeom prst="rect">
              <a:avLst/>
            </a:prstGeom>
            <a:noFill/>
          </p:spPr>
          <p:txBody>
            <a:bodyPr wrap="none" lIns="0" tIns="0" rIns="0" bIns="0" rtlCol="0">
              <a:spAutoFit/>
            </a:bodyPr>
            <a:lstStyle/>
            <a:p>
              <a:r>
                <a:rPr lang="en-US" sz="1600" dirty="0">
                  <a:latin typeface="DIN Next LT Pro Light" panose="020B0303020203050203" pitchFamily="34" charset="0"/>
                </a:rPr>
                <a:t>Accept</a:t>
              </a:r>
              <a:endParaRPr lang="en-US" dirty="0">
                <a:latin typeface="DIN Next LT Pro Light" panose="020B0303020203050203" pitchFamily="34" charset="0"/>
              </a:endParaRPr>
            </a:p>
          </p:txBody>
        </p:sp>
      </p:grpSp>
      <p:grpSp>
        <p:nvGrpSpPr>
          <p:cNvPr id="6" name="Group 5">
            <a:extLst>
              <a:ext uri="{FF2B5EF4-FFF2-40B4-BE49-F238E27FC236}">
                <a16:creationId xmlns:a16="http://schemas.microsoft.com/office/drawing/2014/main" id="{14AFDCD7-56B8-0875-EBDE-077698615DCF}"/>
              </a:ext>
            </a:extLst>
          </p:cNvPr>
          <p:cNvGrpSpPr/>
          <p:nvPr/>
        </p:nvGrpSpPr>
        <p:grpSpPr>
          <a:xfrm>
            <a:off x="8963560" y="2270297"/>
            <a:ext cx="2089080" cy="1246811"/>
            <a:chOff x="8963560" y="2270297"/>
            <a:chExt cx="2089080" cy="1246811"/>
          </a:xfrm>
        </p:grpSpPr>
        <p:grpSp>
          <p:nvGrpSpPr>
            <p:cNvPr id="26" name="Group 25">
              <a:extLst>
                <a:ext uri="{FF2B5EF4-FFF2-40B4-BE49-F238E27FC236}">
                  <a16:creationId xmlns:a16="http://schemas.microsoft.com/office/drawing/2014/main" id="{5843A6B2-0597-F425-A2C7-C2A00A235298}"/>
                </a:ext>
              </a:extLst>
            </p:cNvPr>
            <p:cNvGrpSpPr/>
            <p:nvPr/>
          </p:nvGrpSpPr>
          <p:grpSpPr>
            <a:xfrm flipH="1">
              <a:off x="10166964" y="2836220"/>
              <a:ext cx="827062" cy="680888"/>
              <a:chOff x="2681326" y="1266661"/>
              <a:chExt cx="1214790" cy="1000089"/>
            </a:xfrm>
          </p:grpSpPr>
          <p:grpSp>
            <p:nvGrpSpPr>
              <p:cNvPr id="27" name="Group 26">
                <a:extLst>
                  <a:ext uri="{FF2B5EF4-FFF2-40B4-BE49-F238E27FC236}">
                    <a16:creationId xmlns:a16="http://schemas.microsoft.com/office/drawing/2014/main" id="{21C62543-7610-C75F-F908-346852790088}"/>
                  </a:ext>
                </a:extLst>
              </p:cNvPr>
              <p:cNvGrpSpPr/>
              <p:nvPr/>
            </p:nvGrpSpPr>
            <p:grpSpPr>
              <a:xfrm>
                <a:off x="2681326" y="1266661"/>
                <a:ext cx="1192320" cy="304560"/>
                <a:chOff x="2681326" y="1266661"/>
                <a:chExt cx="1192320" cy="304560"/>
              </a:xfrm>
            </p:grpSpPr>
            <mc:AlternateContent xmlns:mc="http://schemas.openxmlformats.org/markup-compatibility/2006" xmlns:p14="http://schemas.microsoft.com/office/powerpoint/2010/main">
              <mc:Choice Requires="p14">
                <p:contentPart p14:bwMode="auto" r:id="rId149">
                  <p14:nvContentPartPr>
                    <p14:cNvPr id="46" name="Ink 45">
                      <a:extLst>
                        <a:ext uri="{FF2B5EF4-FFF2-40B4-BE49-F238E27FC236}">
                          <a16:creationId xmlns:a16="http://schemas.microsoft.com/office/drawing/2014/main" id="{567E1240-A2B6-67F2-6A45-8673F151FAE8}"/>
                        </a:ext>
                      </a:extLst>
                    </p14:cNvPr>
                    <p14:cNvContentPartPr/>
                    <p14:nvPr/>
                  </p14:nvContentPartPr>
                  <p14:xfrm>
                    <a:off x="2692486" y="1284301"/>
                    <a:ext cx="18720" cy="265680"/>
                  </p14:xfrm>
                </p:contentPart>
              </mc:Choice>
              <mc:Fallback xmlns="">
                <p:pic>
                  <p:nvPicPr>
                    <p:cNvPr id="46" name="Ink 45">
                      <a:extLst>
                        <a:ext uri="{FF2B5EF4-FFF2-40B4-BE49-F238E27FC236}">
                          <a16:creationId xmlns:a16="http://schemas.microsoft.com/office/drawing/2014/main" id="{567E1240-A2B6-67F2-6A45-8673F151FAE8}"/>
                        </a:ext>
                      </a:extLst>
                    </p:cNvPr>
                    <p:cNvPicPr/>
                    <p:nvPr/>
                  </p:nvPicPr>
                  <p:blipFill>
                    <a:blip r:embed="rId43"/>
                    <a:stretch>
                      <a:fillRect/>
                    </a:stretch>
                  </p:blipFill>
                  <p:spPr>
                    <a:xfrm>
                      <a:off x="2683646" y="1275322"/>
                      <a:ext cx="36400" cy="283638"/>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7" name="Ink 46">
                      <a:extLst>
                        <a:ext uri="{FF2B5EF4-FFF2-40B4-BE49-F238E27FC236}">
                          <a16:creationId xmlns:a16="http://schemas.microsoft.com/office/drawing/2014/main" id="{C29C2772-B173-C3CC-6A2C-9E2A3DDCE7BA}"/>
                        </a:ext>
                      </a:extLst>
                    </p14:cNvPr>
                    <p14:cNvContentPartPr/>
                    <p14:nvPr/>
                  </p14:nvContentPartPr>
                  <p14:xfrm>
                    <a:off x="2681326" y="1266661"/>
                    <a:ext cx="1190160" cy="273600"/>
                  </p14:xfrm>
                </p:contentPart>
              </mc:Choice>
              <mc:Fallback xmlns="">
                <p:pic>
                  <p:nvPicPr>
                    <p:cNvPr id="47" name="Ink 46">
                      <a:extLst>
                        <a:ext uri="{FF2B5EF4-FFF2-40B4-BE49-F238E27FC236}">
                          <a16:creationId xmlns:a16="http://schemas.microsoft.com/office/drawing/2014/main" id="{C29C2772-B173-C3CC-6A2C-9E2A3DDCE7BA}"/>
                        </a:ext>
                      </a:extLst>
                    </p:cNvPr>
                    <p:cNvPicPr/>
                    <p:nvPr/>
                  </p:nvPicPr>
                  <p:blipFill>
                    <a:blip r:embed="rId45"/>
                    <a:stretch>
                      <a:fillRect/>
                    </a:stretch>
                  </p:blipFill>
                  <p:spPr>
                    <a:xfrm>
                      <a:off x="2672342" y="1257682"/>
                      <a:ext cx="1208129" cy="291558"/>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8" name="Ink 47">
                      <a:extLst>
                        <a:ext uri="{FF2B5EF4-FFF2-40B4-BE49-F238E27FC236}">
                          <a16:creationId xmlns:a16="http://schemas.microsoft.com/office/drawing/2014/main" id="{F95FC3E2-027D-462D-8141-432EE25B9634}"/>
                        </a:ext>
                      </a:extLst>
                    </p14:cNvPr>
                    <p14:cNvContentPartPr/>
                    <p14:nvPr/>
                  </p14:nvContentPartPr>
                  <p14:xfrm>
                    <a:off x="2720566" y="1540621"/>
                    <a:ext cx="1153080" cy="30600"/>
                  </p14:xfrm>
                </p:contentPart>
              </mc:Choice>
              <mc:Fallback xmlns="">
                <p:pic>
                  <p:nvPicPr>
                    <p:cNvPr id="48" name="Ink 47">
                      <a:extLst>
                        <a:ext uri="{FF2B5EF4-FFF2-40B4-BE49-F238E27FC236}">
                          <a16:creationId xmlns:a16="http://schemas.microsoft.com/office/drawing/2014/main" id="{F95FC3E2-027D-462D-8141-432EE25B9634}"/>
                        </a:ext>
                      </a:extLst>
                    </p:cNvPr>
                    <p:cNvPicPr/>
                    <p:nvPr/>
                  </p:nvPicPr>
                  <p:blipFill>
                    <a:blip r:embed="rId47"/>
                    <a:stretch>
                      <a:fillRect/>
                    </a:stretch>
                  </p:blipFill>
                  <p:spPr>
                    <a:xfrm>
                      <a:off x="2711582" y="1531652"/>
                      <a:ext cx="1171047" cy="48538"/>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9" name="Ink 48">
                      <a:extLst>
                        <a:ext uri="{FF2B5EF4-FFF2-40B4-BE49-F238E27FC236}">
                          <a16:creationId xmlns:a16="http://schemas.microsoft.com/office/drawing/2014/main" id="{FF1D0930-C44B-FFA2-DD39-0FAF61207DD0}"/>
                        </a:ext>
                      </a:extLst>
                    </p14:cNvPr>
                    <p14:cNvContentPartPr/>
                    <p14:nvPr/>
                  </p14:nvContentPartPr>
                  <p14:xfrm>
                    <a:off x="2709406" y="1542781"/>
                    <a:ext cx="7920" cy="11520"/>
                  </p14:xfrm>
                </p:contentPart>
              </mc:Choice>
              <mc:Fallback xmlns="">
                <p:pic>
                  <p:nvPicPr>
                    <p:cNvPr id="49" name="Ink 48">
                      <a:extLst>
                        <a:ext uri="{FF2B5EF4-FFF2-40B4-BE49-F238E27FC236}">
                          <a16:creationId xmlns:a16="http://schemas.microsoft.com/office/drawing/2014/main" id="{FF1D0930-C44B-FFA2-DD39-0FAF61207DD0}"/>
                        </a:ext>
                      </a:extLst>
                    </p:cNvPr>
                    <p:cNvPicPr/>
                    <p:nvPr/>
                  </p:nvPicPr>
                  <p:blipFill>
                    <a:blip r:embed="rId49"/>
                    <a:stretch>
                      <a:fillRect/>
                    </a:stretch>
                  </p:blipFill>
                  <p:spPr>
                    <a:xfrm>
                      <a:off x="2700430" y="1534266"/>
                      <a:ext cx="25872" cy="2855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0" name="Ink 49">
                      <a:extLst>
                        <a:ext uri="{FF2B5EF4-FFF2-40B4-BE49-F238E27FC236}">
                          <a16:creationId xmlns:a16="http://schemas.microsoft.com/office/drawing/2014/main" id="{8248C5FF-B45E-456D-6523-59E2D83ACBD2}"/>
                        </a:ext>
                      </a:extLst>
                    </p14:cNvPr>
                    <p14:cNvContentPartPr/>
                    <p14:nvPr/>
                  </p14:nvContentPartPr>
                  <p14:xfrm>
                    <a:off x="2832886" y="1436221"/>
                    <a:ext cx="360" cy="360"/>
                  </p14:xfrm>
                </p:contentPart>
              </mc:Choice>
              <mc:Fallback xmlns="">
                <p:pic>
                  <p:nvPicPr>
                    <p:cNvPr id="50" name="Ink 49">
                      <a:extLst>
                        <a:ext uri="{FF2B5EF4-FFF2-40B4-BE49-F238E27FC236}">
                          <a16:creationId xmlns:a16="http://schemas.microsoft.com/office/drawing/2014/main" id="{8248C5FF-B45E-456D-6523-59E2D83ACBD2}"/>
                        </a:ext>
                      </a:extLst>
                    </p:cNvPr>
                    <p:cNvPicPr/>
                    <p:nvPr/>
                  </p:nvPicPr>
                  <p:blipFill>
                    <a:blip r:embed="rId51"/>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1" name="Ink 50">
                      <a:extLst>
                        <a:ext uri="{FF2B5EF4-FFF2-40B4-BE49-F238E27FC236}">
                          <a16:creationId xmlns:a16="http://schemas.microsoft.com/office/drawing/2014/main" id="{402303DB-1446-3F0C-E437-7A472BFB934D}"/>
                        </a:ext>
                      </a:extLst>
                    </p14:cNvPr>
                    <p14:cNvContentPartPr/>
                    <p14:nvPr/>
                  </p14:nvContentPartPr>
                  <p14:xfrm>
                    <a:off x="3046006" y="1425061"/>
                    <a:ext cx="360" cy="360"/>
                  </p14:xfrm>
                </p:contentPart>
              </mc:Choice>
              <mc:Fallback xmlns="">
                <p:pic>
                  <p:nvPicPr>
                    <p:cNvPr id="51" name="Ink 50">
                      <a:extLst>
                        <a:ext uri="{FF2B5EF4-FFF2-40B4-BE49-F238E27FC236}">
                          <a16:creationId xmlns:a16="http://schemas.microsoft.com/office/drawing/2014/main" id="{402303DB-1446-3F0C-E437-7A472BFB934D}"/>
                        </a:ext>
                      </a:extLst>
                    </p:cNvPr>
                    <p:cNvPicPr/>
                    <p:nvPr/>
                  </p:nvPicPr>
                  <p:blipFill>
                    <a:blip r:embed="rId51"/>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2" name="Ink 51">
                      <a:extLst>
                        <a:ext uri="{FF2B5EF4-FFF2-40B4-BE49-F238E27FC236}">
                          <a16:creationId xmlns:a16="http://schemas.microsoft.com/office/drawing/2014/main" id="{1B4E23DF-5642-4FAE-FD55-15A1A4A8FA31}"/>
                        </a:ext>
                      </a:extLst>
                    </p14:cNvPr>
                    <p14:cNvContentPartPr/>
                    <p14:nvPr/>
                  </p14:nvContentPartPr>
                  <p14:xfrm>
                    <a:off x="3253726" y="1425061"/>
                    <a:ext cx="360" cy="360"/>
                  </p14:xfrm>
                </p:contentPart>
              </mc:Choice>
              <mc:Fallback xmlns="">
                <p:pic>
                  <p:nvPicPr>
                    <p:cNvPr id="52" name="Ink 51">
                      <a:extLst>
                        <a:ext uri="{FF2B5EF4-FFF2-40B4-BE49-F238E27FC236}">
                          <a16:creationId xmlns:a16="http://schemas.microsoft.com/office/drawing/2014/main" id="{1B4E23DF-5642-4FAE-FD55-15A1A4A8FA31}"/>
                        </a:ext>
                      </a:extLst>
                    </p:cNvPr>
                    <p:cNvPicPr/>
                    <p:nvPr/>
                  </p:nvPicPr>
                  <p:blipFill>
                    <a:blip r:embed="rId51"/>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3" name="Ink 52">
                      <a:extLst>
                        <a:ext uri="{FF2B5EF4-FFF2-40B4-BE49-F238E27FC236}">
                          <a16:creationId xmlns:a16="http://schemas.microsoft.com/office/drawing/2014/main" id="{63D0F4D9-9989-B630-26C2-4B57B35209AC}"/>
                        </a:ext>
                      </a:extLst>
                    </p14:cNvPr>
                    <p14:cNvContentPartPr/>
                    <p14:nvPr/>
                  </p14:nvContentPartPr>
                  <p14:xfrm>
                    <a:off x="3421126" y="1378621"/>
                    <a:ext cx="384120" cy="88200"/>
                  </p14:xfrm>
                </p:contentPart>
              </mc:Choice>
              <mc:Fallback xmlns="">
                <p:pic>
                  <p:nvPicPr>
                    <p:cNvPr id="53" name="Ink 52">
                      <a:extLst>
                        <a:ext uri="{FF2B5EF4-FFF2-40B4-BE49-F238E27FC236}">
                          <a16:creationId xmlns:a16="http://schemas.microsoft.com/office/drawing/2014/main" id="{63D0F4D9-9989-B630-26C2-4B57B35209AC}"/>
                        </a:ext>
                      </a:extLst>
                    </p:cNvPr>
                    <p:cNvPicPr/>
                    <p:nvPr/>
                  </p:nvPicPr>
                  <p:blipFill>
                    <a:blip r:embed="rId55"/>
                    <a:stretch>
                      <a:fillRect/>
                    </a:stretch>
                  </p:blipFill>
                  <p:spPr>
                    <a:xfrm>
                      <a:off x="3407917" y="1365496"/>
                      <a:ext cx="410010" cy="113925"/>
                    </a:xfrm>
                    <a:prstGeom prst="rect">
                      <a:avLst/>
                    </a:prstGeom>
                  </p:spPr>
                </p:pic>
              </mc:Fallback>
            </mc:AlternateContent>
          </p:grpSp>
          <p:grpSp>
            <p:nvGrpSpPr>
              <p:cNvPr id="28" name="Group 27">
                <a:extLst>
                  <a:ext uri="{FF2B5EF4-FFF2-40B4-BE49-F238E27FC236}">
                    <a16:creationId xmlns:a16="http://schemas.microsoft.com/office/drawing/2014/main" id="{EBE47122-8FC9-28D5-ADFB-7AB61F478796}"/>
                  </a:ext>
                </a:extLst>
              </p:cNvPr>
              <p:cNvGrpSpPr/>
              <p:nvPr/>
            </p:nvGrpSpPr>
            <p:grpSpPr>
              <a:xfrm>
                <a:off x="2694277" y="1612727"/>
                <a:ext cx="1192320" cy="304560"/>
                <a:chOff x="2681326" y="1266661"/>
                <a:chExt cx="1192320" cy="304560"/>
              </a:xfrm>
            </p:grpSpPr>
            <mc:AlternateContent xmlns:mc="http://schemas.openxmlformats.org/markup-compatibility/2006" xmlns:p14="http://schemas.microsoft.com/office/powerpoint/2010/main">
              <mc:Choice Requires="p14">
                <p:contentPart p14:bwMode="auto" r:id="rId157">
                  <p14:nvContentPartPr>
                    <p14:cNvPr id="38" name="Ink 37">
                      <a:extLst>
                        <a:ext uri="{FF2B5EF4-FFF2-40B4-BE49-F238E27FC236}">
                          <a16:creationId xmlns:a16="http://schemas.microsoft.com/office/drawing/2014/main" id="{565461E3-7BE3-710C-57FC-6A1A7ADDB925}"/>
                        </a:ext>
                      </a:extLst>
                    </p14:cNvPr>
                    <p14:cNvContentPartPr/>
                    <p14:nvPr/>
                  </p14:nvContentPartPr>
                  <p14:xfrm>
                    <a:off x="2692486" y="1284301"/>
                    <a:ext cx="18720" cy="265680"/>
                  </p14:xfrm>
                </p:contentPart>
              </mc:Choice>
              <mc:Fallback xmlns="">
                <p:pic>
                  <p:nvPicPr>
                    <p:cNvPr id="38" name="Ink 37">
                      <a:extLst>
                        <a:ext uri="{FF2B5EF4-FFF2-40B4-BE49-F238E27FC236}">
                          <a16:creationId xmlns:a16="http://schemas.microsoft.com/office/drawing/2014/main" id="{565461E3-7BE3-710C-57FC-6A1A7ADDB925}"/>
                        </a:ext>
                      </a:extLst>
                    </p:cNvPr>
                    <p:cNvPicPr/>
                    <p:nvPr/>
                  </p:nvPicPr>
                  <p:blipFill>
                    <a:blip r:embed="rId43"/>
                    <a:stretch>
                      <a:fillRect/>
                    </a:stretch>
                  </p:blipFill>
                  <p:spPr>
                    <a:xfrm>
                      <a:off x="2683646" y="1275322"/>
                      <a:ext cx="36400" cy="283638"/>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9" name="Ink 38">
                      <a:extLst>
                        <a:ext uri="{FF2B5EF4-FFF2-40B4-BE49-F238E27FC236}">
                          <a16:creationId xmlns:a16="http://schemas.microsoft.com/office/drawing/2014/main" id="{27B4A094-0163-BABE-B482-BC4F1DFBF2E3}"/>
                        </a:ext>
                      </a:extLst>
                    </p14:cNvPr>
                    <p14:cNvContentPartPr/>
                    <p14:nvPr/>
                  </p14:nvContentPartPr>
                  <p14:xfrm>
                    <a:off x="2681326" y="1266661"/>
                    <a:ext cx="1190160" cy="273600"/>
                  </p14:xfrm>
                </p:contentPart>
              </mc:Choice>
              <mc:Fallback xmlns="">
                <p:pic>
                  <p:nvPicPr>
                    <p:cNvPr id="39" name="Ink 38">
                      <a:extLst>
                        <a:ext uri="{FF2B5EF4-FFF2-40B4-BE49-F238E27FC236}">
                          <a16:creationId xmlns:a16="http://schemas.microsoft.com/office/drawing/2014/main" id="{27B4A094-0163-BABE-B482-BC4F1DFBF2E3}"/>
                        </a:ext>
                      </a:extLst>
                    </p:cNvPr>
                    <p:cNvPicPr/>
                    <p:nvPr/>
                  </p:nvPicPr>
                  <p:blipFill>
                    <a:blip r:embed="rId45"/>
                    <a:stretch>
                      <a:fillRect/>
                    </a:stretch>
                  </p:blipFill>
                  <p:spPr>
                    <a:xfrm>
                      <a:off x="2672342" y="1257682"/>
                      <a:ext cx="1208129" cy="291558"/>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0" name="Ink 39">
                      <a:extLst>
                        <a:ext uri="{FF2B5EF4-FFF2-40B4-BE49-F238E27FC236}">
                          <a16:creationId xmlns:a16="http://schemas.microsoft.com/office/drawing/2014/main" id="{7EE71C9B-0452-9239-DEA2-50DFA1DA8C6D}"/>
                        </a:ext>
                      </a:extLst>
                    </p14:cNvPr>
                    <p14:cNvContentPartPr/>
                    <p14:nvPr/>
                  </p14:nvContentPartPr>
                  <p14:xfrm>
                    <a:off x="2720566" y="1540621"/>
                    <a:ext cx="1153080" cy="30600"/>
                  </p14:xfrm>
                </p:contentPart>
              </mc:Choice>
              <mc:Fallback xmlns="">
                <p:pic>
                  <p:nvPicPr>
                    <p:cNvPr id="40" name="Ink 39">
                      <a:extLst>
                        <a:ext uri="{FF2B5EF4-FFF2-40B4-BE49-F238E27FC236}">
                          <a16:creationId xmlns:a16="http://schemas.microsoft.com/office/drawing/2014/main" id="{7EE71C9B-0452-9239-DEA2-50DFA1DA8C6D}"/>
                        </a:ext>
                      </a:extLst>
                    </p:cNvPr>
                    <p:cNvPicPr/>
                    <p:nvPr/>
                  </p:nvPicPr>
                  <p:blipFill>
                    <a:blip r:embed="rId47"/>
                    <a:stretch>
                      <a:fillRect/>
                    </a:stretch>
                  </p:blipFill>
                  <p:spPr>
                    <a:xfrm>
                      <a:off x="2711582" y="1531652"/>
                      <a:ext cx="1171047" cy="48538"/>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1" name="Ink 40">
                      <a:extLst>
                        <a:ext uri="{FF2B5EF4-FFF2-40B4-BE49-F238E27FC236}">
                          <a16:creationId xmlns:a16="http://schemas.microsoft.com/office/drawing/2014/main" id="{A2E465CD-AA57-0C27-F075-85760947697D}"/>
                        </a:ext>
                      </a:extLst>
                    </p14:cNvPr>
                    <p14:cNvContentPartPr/>
                    <p14:nvPr/>
                  </p14:nvContentPartPr>
                  <p14:xfrm>
                    <a:off x="2709406" y="1542781"/>
                    <a:ext cx="7920" cy="11520"/>
                  </p14:xfrm>
                </p:contentPart>
              </mc:Choice>
              <mc:Fallback xmlns="">
                <p:pic>
                  <p:nvPicPr>
                    <p:cNvPr id="41" name="Ink 40">
                      <a:extLst>
                        <a:ext uri="{FF2B5EF4-FFF2-40B4-BE49-F238E27FC236}">
                          <a16:creationId xmlns:a16="http://schemas.microsoft.com/office/drawing/2014/main" id="{A2E465CD-AA57-0C27-F075-85760947697D}"/>
                        </a:ext>
                      </a:extLst>
                    </p:cNvPr>
                    <p:cNvPicPr/>
                    <p:nvPr/>
                  </p:nvPicPr>
                  <p:blipFill>
                    <a:blip r:embed="rId49"/>
                    <a:stretch>
                      <a:fillRect/>
                    </a:stretch>
                  </p:blipFill>
                  <p:spPr>
                    <a:xfrm>
                      <a:off x="2700430" y="1534266"/>
                      <a:ext cx="25872" cy="2855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2" name="Ink 41">
                      <a:extLst>
                        <a:ext uri="{FF2B5EF4-FFF2-40B4-BE49-F238E27FC236}">
                          <a16:creationId xmlns:a16="http://schemas.microsoft.com/office/drawing/2014/main" id="{F1F8C266-458B-0B05-DE52-B7C1CAC69A8B}"/>
                        </a:ext>
                      </a:extLst>
                    </p14:cNvPr>
                    <p14:cNvContentPartPr/>
                    <p14:nvPr/>
                  </p14:nvContentPartPr>
                  <p14:xfrm>
                    <a:off x="2832886" y="1436221"/>
                    <a:ext cx="360" cy="360"/>
                  </p14:xfrm>
                </p:contentPart>
              </mc:Choice>
              <mc:Fallback xmlns="">
                <p:pic>
                  <p:nvPicPr>
                    <p:cNvPr id="42" name="Ink 41">
                      <a:extLst>
                        <a:ext uri="{FF2B5EF4-FFF2-40B4-BE49-F238E27FC236}">
                          <a16:creationId xmlns:a16="http://schemas.microsoft.com/office/drawing/2014/main" id="{F1F8C266-458B-0B05-DE52-B7C1CAC69A8B}"/>
                        </a:ext>
                      </a:extLst>
                    </p:cNvPr>
                    <p:cNvPicPr/>
                    <p:nvPr/>
                  </p:nvPicPr>
                  <p:blipFill>
                    <a:blip r:embed="rId51"/>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3" name="Ink 42">
                      <a:extLst>
                        <a:ext uri="{FF2B5EF4-FFF2-40B4-BE49-F238E27FC236}">
                          <a16:creationId xmlns:a16="http://schemas.microsoft.com/office/drawing/2014/main" id="{83C72C71-070B-CCC9-CEC1-94829FE834F2}"/>
                        </a:ext>
                      </a:extLst>
                    </p14:cNvPr>
                    <p14:cNvContentPartPr/>
                    <p14:nvPr/>
                  </p14:nvContentPartPr>
                  <p14:xfrm>
                    <a:off x="3046006" y="1425061"/>
                    <a:ext cx="360" cy="360"/>
                  </p14:xfrm>
                </p:contentPart>
              </mc:Choice>
              <mc:Fallback xmlns="">
                <p:pic>
                  <p:nvPicPr>
                    <p:cNvPr id="43" name="Ink 42">
                      <a:extLst>
                        <a:ext uri="{FF2B5EF4-FFF2-40B4-BE49-F238E27FC236}">
                          <a16:creationId xmlns:a16="http://schemas.microsoft.com/office/drawing/2014/main" id="{83C72C71-070B-CCC9-CEC1-94829FE834F2}"/>
                        </a:ext>
                      </a:extLst>
                    </p:cNvPr>
                    <p:cNvPicPr/>
                    <p:nvPr/>
                  </p:nvPicPr>
                  <p:blipFill>
                    <a:blip r:embed="rId51"/>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4" name="Ink 43">
                      <a:extLst>
                        <a:ext uri="{FF2B5EF4-FFF2-40B4-BE49-F238E27FC236}">
                          <a16:creationId xmlns:a16="http://schemas.microsoft.com/office/drawing/2014/main" id="{0F4C005E-D477-CEA1-209B-66AD62BC99F9}"/>
                        </a:ext>
                      </a:extLst>
                    </p14:cNvPr>
                    <p14:cNvContentPartPr/>
                    <p14:nvPr/>
                  </p14:nvContentPartPr>
                  <p14:xfrm>
                    <a:off x="3253726" y="1425061"/>
                    <a:ext cx="360" cy="360"/>
                  </p14:xfrm>
                </p:contentPart>
              </mc:Choice>
              <mc:Fallback xmlns="">
                <p:pic>
                  <p:nvPicPr>
                    <p:cNvPr id="44" name="Ink 43">
                      <a:extLst>
                        <a:ext uri="{FF2B5EF4-FFF2-40B4-BE49-F238E27FC236}">
                          <a16:creationId xmlns:a16="http://schemas.microsoft.com/office/drawing/2014/main" id="{0F4C005E-D477-CEA1-209B-66AD62BC99F9}"/>
                        </a:ext>
                      </a:extLst>
                    </p:cNvPr>
                    <p:cNvPicPr/>
                    <p:nvPr/>
                  </p:nvPicPr>
                  <p:blipFill>
                    <a:blip r:embed="rId51"/>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5" name="Ink 44">
                      <a:extLst>
                        <a:ext uri="{FF2B5EF4-FFF2-40B4-BE49-F238E27FC236}">
                          <a16:creationId xmlns:a16="http://schemas.microsoft.com/office/drawing/2014/main" id="{51302FD0-9E39-0586-DEF8-884A07148BFC}"/>
                        </a:ext>
                      </a:extLst>
                    </p14:cNvPr>
                    <p14:cNvContentPartPr/>
                    <p14:nvPr/>
                  </p14:nvContentPartPr>
                  <p14:xfrm>
                    <a:off x="3421126" y="1378621"/>
                    <a:ext cx="384120" cy="88200"/>
                  </p14:xfrm>
                </p:contentPart>
              </mc:Choice>
              <mc:Fallback xmlns="">
                <p:pic>
                  <p:nvPicPr>
                    <p:cNvPr id="45" name="Ink 44">
                      <a:extLst>
                        <a:ext uri="{FF2B5EF4-FFF2-40B4-BE49-F238E27FC236}">
                          <a16:creationId xmlns:a16="http://schemas.microsoft.com/office/drawing/2014/main" id="{51302FD0-9E39-0586-DEF8-884A07148BFC}"/>
                        </a:ext>
                      </a:extLst>
                    </p:cNvPr>
                    <p:cNvPicPr/>
                    <p:nvPr/>
                  </p:nvPicPr>
                  <p:blipFill>
                    <a:blip r:embed="rId55"/>
                    <a:stretch>
                      <a:fillRect/>
                    </a:stretch>
                  </p:blipFill>
                  <p:spPr>
                    <a:xfrm>
                      <a:off x="3407917" y="1365496"/>
                      <a:ext cx="410010" cy="113925"/>
                    </a:xfrm>
                    <a:prstGeom prst="rect">
                      <a:avLst/>
                    </a:prstGeom>
                  </p:spPr>
                </p:pic>
              </mc:Fallback>
            </mc:AlternateContent>
          </p:grpSp>
          <p:grpSp>
            <p:nvGrpSpPr>
              <p:cNvPr id="29" name="Group 28">
                <a:extLst>
                  <a:ext uri="{FF2B5EF4-FFF2-40B4-BE49-F238E27FC236}">
                    <a16:creationId xmlns:a16="http://schemas.microsoft.com/office/drawing/2014/main" id="{9EA1876E-EF8D-5D25-383D-C8CD93603E7F}"/>
                  </a:ext>
                </a:extLst>
              </p:cNvPr>
              <p:cNvGrpSpPr/>
              <p:nvPr/>
            </p:nvGrpSpPr>
            <p:grpSpPr>
              <a:xfrm>
                <a:off x="2703796" y="1962190"/>
                <a:ext cx="1192320" cy="304560"/>
                <a:chOff x="2681326" y="1266661"/>
                <a:chExt cx="1192320" cy="304560"/>
              </a:xfrm>
            </p:grpSpPr>
            <mc:AlternateContent xmlns:mc="http://schemas.openxmlformats.org/markup-compatibility/2006" xmlns:p14="http://schemas.microsoft.com/office/powerpoint/2010/main">
              <mc:Choice Requires="p14">
                <p:contentPart p14:bwMode="auto" r:id="rId165">
                  <p14:nvContentPartPr>
                    <p14:cNvPr id="30" name="Ink 29">
                      <a:extLst>
                        <a:ext uri="{FF2B5EF4-FFF2-40B4-BE49-F238E27FC236}">
                          <a16:creationId xmlns:a16="http://schemas.microsoft.com/office/drawing/2014/main" id="{3DF43125-0983-7E78-1830-F4742F32860A}"/>
                        </a:ext>
                      </a:extLst>
                    </p14:cNvPr>
                    <p14:cNvContentPartPr/>
                    <p14:nvPr/>
                  </p14:nvContentPartPr>
                  <p14:xfrm>
                    <a:off x="2692486" y="1284301"/>
                    <a:ext cx="18720" cy="265680"/>
                  </p14:xfrm>
                </p:contentPart>
              </mc:Choice>
              <mc:Fallback xmlns="">
                <p:pic>
                  <p:nvPicPr>
                    <p:cNvPr id="30" name="Ink 29">
                      <a:extLst>
                        <a:ext uri="{FF2B5EF4-FFF2-40B4-BE49-F238E27FC236}">
                          <a16:creationId xmlns:a16="http://schemas.microsoft.com/office/drawing/2014/main" id="{3DF43125-0983-7E78-1830-F4742F32860A}"/>
                        </a:ext>
                      </a:extLst>
                    </p:cNvPr>
                    <p:cNvPicPr/>
                    <p:nvPr/>
                  </p:nvPicPr>
                  <p:blipFill>
                    <a:blip r:embed="rId43"/>
                    <a:stretch>
                      <a:fillRect/>
                    </a:stretch>
                  </p:blipFill>
                  <p:spPr>
                    <a:xfrm>
                      <a:off x="2683646" y="1275322"/>
                      <a:ext cx="36400" cy="283638"/>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1" name="Ink 30">
                      <a:extLst>
                        <a:ext uri="{FF2B5EF4-FFF2-40B4-BE49-F238E27FC236}">
                          <a16:creationId xmlns:a16="http://schemas.microsoft.com/office/drawing/2014/main" id="{A264E0D5-01F2-194D-88E7-14D9156742DD}"/>
                        </a:ext>
                      </a:extLst>
                    </p14:cNvPr>
                    <p14:cNvContentPartPr/>
                    <p14:nvPr/>
                  </p14:nvContentPartPr>
                  <p14:xfrm>
                    <a:off x="2681326" y="1266661"/>
                    <a:ext cx="1190160" cy="273600"/>
                  </p14:xfrm>
                </p:contentPart>
              </mc:Choice>
              <mc:Fallback xmlns="">
                <p:pic>
                  <p:nvPicPr>
                    <p:cNvPr id="31" name="Ink 30">
                      <a:extLst>
                        <a:ext uri="{FF2B5EF4-FFF2-40B4-BE49-F238E27FC236}">
                          <a16:creationId xmlns:a16="http://schemas.microsoft.com/office/drawing/2014/main" id="{A264E0D5-01F2-194D-88E7-14D9156742DD}"/>
                        </a:ext>
                      </a:extLst>
                    </p:cNvPr>
                    <p:cNvPicPr/>
                    <p:nvPr/>
                  </p:nvPicPr>
                  <p:blipFill>
                    <a:blip r:embed="rId45"/>
                    <a:stretch>
                      <a:fillRect/>
                    </a:stretch>
                  </p:blipFill>
                  <p:spPr>
                    <a:xfrm>
                      <a:off x="2672342" y="1257682"/>
                      <a:ext cx="1208129" cy="291558"/>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2" name="Ink 31">
                      <a:extLst>
                        <a:ext uri="{FF2B5EF4-FFF2-40B4-BE49-F238E27FC236}">
                          <a16:creationId xmlns:a16="http://schemas.microsoft.com/office/drawing/2014/main" id="{52646ECF-0729-7E3A-A3AE-289E8D2C13CB}"/>
                        </a:ext>
                      </a:extLst>
                    </p14:cNvPr>
                    <p14:cNvContentPartPr/>
                    <p14:nvPr/>
                  </p14:nvContentPartPr>
                  <p14:xfrm>
                    <a:off x="2720566" y="1540621"/>
                    <a:ext cx="1153080" cy="30600"/>
                  </p14:xfrm>
                </p:contentPart>
              </mc:Choice>
              <mc:Fallback xmlns="">
                <p:pic>
                  <p:nvPicPr>
                    <p:cNvPr id="32" name="Ink 31">
                      <a:extLst>
                        <a:ext uri="{FF2B5EF4-FFF2-40B4-BE49-F238E27FC236}">
                          <a16:creationId xmlns:a16="http://schemas.microsoft.com/office/drawing/2014/main" id="{52646ECF-0729-7E3A-A3AE-289E8D2C13CB}"/>
                        </a:ext>
                      </a:extLst>
                    </p:cNvPr>
                    <p:cNvPicPr/>
                    <p:nvPr/>
                  </p:nvPicPr>
                  <p:blipFill>
                    <a:blip r:embed="rId47"/>
                    <a:stretch>
                      <a:fillRect/>
                    </a:stretch>
                  </p:blipFill>
                  <p:spPr>
                    <a:xfrm>
                      <a:off x="2711582" y="1531652"/>
                      <a:ext cx="1171047" cy="48538"/>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3" name="Ink 32">
                      <a:extLst>
                        <a:ext uri="{FF2B5EF4-FFF2-40B4-BE49-F238E27FC236}">
                          <a16:creationId xmlns:a16="http://schemas.microsoft.com/office/drawing/2014/main" id="{CE388593-FDB8-AD4D-2201-451E169FA7CD}"/>
                        </a:ext>
                      </a:extLst>
                    </p14:cNvPr>
                    <p14:cNvContentPartPr/>
                    <p14:nvPr/>
                  </p14:nvContentPartPr>
                  <p14:xfrm>
                    <a:off x="2709406" y="1542781"/>
                    <a:ext cx="7920" cy="11520"/>
                  </p14:xfrm>
                </p:contentPart>
              </mc:Choice>
              <mc:Fallback xmlns="">
                <p:pic>
                  <p:nvPicPr>
                    <p:cNvPr id="33" name="Ink 32">
                      <a:extLst>
                        <a:ext uri="{FF2B5EF4-FFF2-40B4-BE49-F238E27FC236}">
                          <a16:creationId xmlns:a16="http://schemas.microsoft.com/office/drawing/2014/main" id="{CE388593-FDB8-AD4D-2201-451E169FA7CD}"/>
                        </a:ext>
                      </a:extLst>
                    </p:cNvPr>
                    <p:cNvPicPr/>
                    <p:nvPr/>
                  </p:nvPicPr>
                  <p:blipFill>
                    <a:blip r:embed="rId49"/>
                    <a:stretch>
                      <a:fillRect/>
                    </a:stretch>
                  </p:blipFill>
                  <p:spPr>
                    <a:xfrm>
                      <a:off x="2700430" y="1534266"/>
                      <a:ext cx="25872" cy="2855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4" name="Ink 33">
                      <a:extLst>
                        <a:ext uri="{FF2B5EF4-FFF2-40B4-BE49-F238E27FC236}">
                          <a16:creationId xmlns:a16="http://schemas.microsoft.com/office/drawing/2014/main" id="{12DD1DA0-0E01-C00E-DE53-0C423F2D4156}"/>
                        </a:ext>
                      </a:extLst>
                    </p14:cNvPr>
                    <p14:cNvContentPartPr/>
                    <p14:nvPr/>
                  </p14:nvContentPartPr>
                  <p14:xfrm>
                    <a:off x="2832886" y="1436221"/>
                    <a:ext cx="360" cy="360"/>
                  </p14:xfrm>
                </p:contentPart>
              </mc:Choice>
              <mc:Fallback xmlns="">
                <p:pic>
                  <p:nvPicPr>
                    <p:cNvPr id="34" name="Ink 33">
                      <a:extLst>
                        <a:ext uri="{FF2B5EF4-FFF2-40B4-BE49-F238E27FC236}">
                          <a16:creationId xmlns:a16="http://schemas.microsoft.com/office/drawing/2014/main" id="{12DD1DA0-0E01-C00E-DE53-0C423F2D4156}"/>
                        </a:ext>
                      </a:extLst>
                    </p:cNvPr>
                    <p:cNvPicPr/>
                    <p:nvPr/>
                  </p:nvPicPr>
                  <p:blipFill>
                    <a:blip r:embed="rId51"/>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5" name="Ink 34">
                      <a:extLst>
                        <a:ext uri="{FF2B5EF4-FFF2-40B4-BE49-F238E27FC236}">
                          <a16:creationId xmlns:a16="http://schemas.microsoft.com/office/drawing/2014/main" id="{E98A1C90-804D-EE9B-4229-D0F3C8EB88AA}"/>
                        </a:ext>
                      </a:extLst>
                    </p14:cNvPr>
                    <p14:cNvContentPartPr/>
                    <p14:nvPr/>
                  </p14:nvContentPartPr>
                  <p14:xfrm>
                    <a:off x="3046006" y="1425061"/>
                    <a:ext cx="360" cy="360"/>
                  </p14:xfrm>
                </p:contentPart>
              </mc:Choice>
              <mc:Fallback xmlns="">
                <p:pic>
                  <p:nvPicPr>
                    <p:cNvPr id="35" name="Ink 34">
                      <a:extLst>
                        <a:ext uri="{FF2B5EF4-FFF2-40B4-BE49-F238E27FC236}">
                          <a16:creationId xmlns:a16="http://schemas.microsoft.com/office/drawing/2014/main" id="{E98A1C90-804D-EE9B-4229-D0F3C8EB88AA}"/>
                        </a:ext>
                      </a:extLst>
                    </p:cNvPr>
                    <p:cNvPicPr/>
                    <p:nvPr/>
                  </p:nvPicPr>
                  <p:blipFill>
                    <a:blip r:embed="rId51"/>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6" name="Ink 35">
                      <a:extLst>
                        <a:ext uri="{FF2B5EF4-FFF2-40B4-BE49-F238E27FC236}">
                          <a16:creationId xmlns:a16="http://schemas.microsoft.com/office/drawing/2014/main" id="{FF4FE657-CA4B-E7EA-A5B3-7633E554F70C}"/>
                        </a:ext>
                      </a:extLst>
                    </p14:cNvPr>
                    <p14:cNvContentPartPr/>
                    <p14:nvPr/>
                  </p14:nvContentPartPr>
                  <p14:xfrm>
                    <a:off x="3253726" y="1425061"/>
                    <a:ext cx="360" cy="360"/>
                  </p14:xfrm>
                </p:contentPart>
              </mc:Choice>
              <mc:Fallback xmlns="">
                <p:pic>
                  <p:nvPicPr>
                    <p:cNvPr id="36" name="Ink 35">
                      <a:extLst>
                        <a:ext uri="{FF2B5EF4-FFF2-40B4-BE49-F238E27FC236}">
                          <a16:creationId xmlns:a16="http://schemas.microsoft.com/office/drawing/2014/main" id="{FF4FE657-CA4B-E7EA-A5B3-7633E554F70C}"/>
                        </a:ext>
                      </a:extLst>
                    </p:cNvPr>
                    <p:cNvPicPr/>
                    <p:nvPr/>
                  </p:nvPicPr>
                  <p:blipFill>
                    <a:blip r:embed="rId51"/>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7" name="Ink 36">
                      <a:extLst>
                        <a:ext uri="{FF2B5EF4-FFF2-40B4-BE49-F238E27FC236}">
                          <a16:creationId xmlns:a16="http://schemas.microsoft.com/office/drawing/2014/main" id="{30845F8F-8A78-9EAE-77BD-EF1C2E448699}"/>
                        </a:ext>
                      </a:extLst>
                    </p14:cNvPr>
                    <p14:cNvContentPartPr/>
                    <p14:nvPr/>
                  </p14:nvContentPartPr>
                  <p14:xfrm>
                    <a:off x="3421126" y="1378621"/>
                    <a:ext cx="384120" cy="88200"/>
                  </p14:xfrm>
                </p:contentPart>
              </mc:Choice>
              <mc:Fallback xmlns="">
                <p:pic>
                  <p:nvPicPr>
                    <p:cNvPr id="37" name="Ink 36">
                      <a:extLst>
                        <a:ext uri="{FF2B5EF4-FFF2-40B4-BE49-F238E27FC236}">
                          <a16:creationId xmlns:a16="http://schemas.microsoft.com/office/drawing/2014/main" id="{30845F8F-8A78-9EAE-77BD-EF1C2E448699}"/>
                        </a:ext>
                      </a:extLst>
                    </p:cNvPr>
                    <p:cNvPicPr/>
                    <p:nvPr/>
                  </p:nvPicPr>
                  <p:blipFill>
                    <a:blip r:embed="rId55"/>
                    <a:stretch>
                      <a:fillRect/>
                    </a:stretch>
                  </p:blipFill>
                  <p:spPr>
                    <a:xfrm>
                      <a:off x="3407917" y="1365496"/>
                      <a:ext cx="410010" cy="113925"/>
                    </a:xfrm>
                    <a:prstGeom prst="rect">
                      <a:avLst/>
                    </a:prstGeom>
                  </p:spPr>
                </p:pic>
              </mc:Fallback>
            </mc:AlternateContent>
          </p:grpSp>
        </p:grpSp>
        <p:grpSp>
          <p:nvGrpSpPr>
            <p:cNvPr id="145" name="Group 144">
              <a:extLst>
                <a:ext uri="{FF2B5EF4-FFF2-40B4-BE49-F238E27FC236}">
                  <a16:creationId xmlns:a16="http://schemas.microsoft.com/office/drawing/2014/main" id="{6496EFAB-B578-D20D-0653-E521F3FE319B}"/>
                </a:ext>
              </a:extLst>
            </p:cNvPr>
            <p:cNvGrpSpPr/>
            <p:nvPr/>
          </p:nvGrpSpPr>
          <p:grpSpPr>
            <a:xfrm>
              <a:off x="8963560" y="2270297"/>
              <a:ext cx="2089080" cy="1032120"/>
              <a:chOff x="9137128" y="2257509"/>
              <a:chExt cx="2089080" cy="1032120"/>
            </a:xfrm>
          </p:grpSpPr>
          <mc:AlternateContent xmlns:mc="http://schemas.openxmlformats.org/markup-compatibility/2006" xmlns:p14="http://schemas.microsoft.com/office/powerpoint/2010/main">
            <mc:Choice Requires="p14">
              <p:contentPart p14:bwMode="auto" r:id="rId173">
                <p14:nvContentPartPr>
                  <p14:cNvPr id="86" name="Ink 85">
                    <a:extLst>
                      <a:ext uri="{FF2B5EF4-FFF2-40B4-BE49-F238E27FC236}">
                        <a16:creationId xmlns:a16="http://schemas.microsoft.com/office/drawing/2014/main" id="{136B0EC7-83D0-4D43-3915-D514832DFDE7}"/>
                      </a:ext>
                    </a:extLst>
                  </p14:cNvPr>
                  <p14:cNvContentPartPr/>
                  <p14:nvPr/>
                </p14:nvContentPartPr>
                <p14:xfrm flipH="1">
                  <a:off x="9182488" y="2257509"/>
                  <a:ext cx="1800360" cy="955080"/>
                </p14:xfrm>
              </p:contentPart>
            </mc:Choice>
            <mc:Fallback xmlns="">
              <p:pic>
                <p:nvPicPr>
                  <p:cNvPr id="86" name="Ink 85">
                    <a:extLst>
                      <a:ext uri="{FF2B5EF4-FFF2-40B4-BE49-F238E27FC236}">
                        <a16:creationId xmlns:a16="http://schemas.microsoft.com/office/drawing/2014/main" id="{136B0EC7-83D0-4D43-3915-D514832DFDE7}"/>
                      </a:ext>
                    </a:extLst>
                  </p:cNvPr>
                  <p:cNvPicPr/>
                  <p:nvPr/>
                </p:nvPicPr>
                <p:blipFill>
                  <a:blip r:embed="rId73"/>
                  <a:stretch>
                    <a:fillRect/>
                  </a:stretch>
                </p:blipFill>
                <p:spPr>
                  <a:xfrm flipH="1">
                    <a:off x="9176367" y="2251389"/>
                    <a:ext cx="1812602" cy="967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7" name="Ink 86">
                    <a:extLst>
                      <a:ext uri="{FF2B5EF4-FFF2-40B4-BE49-F238E27FC236}">
                        <a16:creationId xmlns:a16="http://schemas.microsoft.com/office/drawing/2014/main" id="{C839FE3C-5302-D183-92B7-E7DFB07161B4}"/>
                      </a:ext>
                    </a:extLst>
                  </p14:cNvPr>
                  <p14:cNvContentPartPr/>
                  <p14:nvPr/>
                </p14:nvContentPartPr>
                <p14:xfrm flipH="1">
                  <a:off x="9137128" y="3208629"/>
                  <a:ext cx="1194840" cy="81000"/>
                </p14:xfrm>
              </p:contentPart>
            </mc:Choice>
            <mc:Fallback xmlns="">
              <p:pic>
                <p:nvPicPr>
                  <p:cNvPr id="87" name="Ink 86">
                    <a:extLst>
                      <a:ext uri="{FF2B5EF4-FFF2-40B4-BE49-F238E27FC236}">
                        <a16:creationId xmlns:a16="http://schemas.microsoft.com/office/drawing/2014/main" id="{C839FE3C-5302-D183-92B7-E7DFB07161B4}"/>
                      </a:ext>
                    </a:extLst>
                  </p:cNvPr>
                  <p:cNvPicPr/>
                  <p:nvPr/>
                </p:nvPicPr>
                <p:blipFill>
                  <a:blip r:embed="rId75"/>
                  <a:stretch>
                    <a:fillRect/>
                  </a:stretch>
                </p:blipFill>
                <p:spPr>
                  <a:xfrm flipH="1">
                    <a:off x="9131006" y="3202509"/>
                    <a:ext cx="1207084"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89" name="Ink 88">
                    <a:extLst>
                      <a:ext uri="{FF2B5EF4-FFF2-40B4-BE49-F238E27FC236}">
                        <a16:creationId xmlns:a16="http://schemas.microsoft.com/office/drawing/2014/main" id="{B08663CD-846C-CA22-365D-ED833C43E4AE}"/>
                      </a:ext>
                    </a:extLst>
                  </p14:cNvPr>
                  <p14:cNvContentPartPr/>
                  <p14:nvPr/>
                </p14:nvContentPartPr>
                <p14:xfrm flipH="1">
                  <a:off x="11157808" y="2962749"/>
                  <a:ext cx="68400" cy="273240"/>
                </p14:xfrm>
              </p:contentPart>
            </mc:Choice>
            <mc:Fallback xmlns="">
              <p:pic>
                <p:nvPicPr>
                  <p:cNvPr id="89" name="Ink 88">
                    <a:extLst>
                      <a:ext uri="{FF2B5EF4-FFF2-40B4-BE49-F238E27FC236}">
                        <a16:creationId xmlns:a16="http://schemas.microsoft.com/office/drawing/2014/main" id="{B08663CD-846C-CA22-365D-ED833C43E4AE}"/>
                      </a:ext>
                    </a:extLst>
                  </p:cNvPr>
                  <p:cNvPicPr/>
                  <p:nvPr/>
                </p:nvPicPr>
                <p:blipFill>
                  <a:blip r:embed="rId77"/>
                  <a:stretch>
                    <a:fillRect/>
                  </a:stretch>
                </p:blipFill>
                <p:spPr>
                  <a:xfrm flipH="1">
                    <a:off x="11151688" y="2956629"/>
                    <a:ext cx="80640" cy="28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130" name="Ink 129">
                  <a:extLst>
                    <a:ext uri="{FF2B5EF4-FFF2-40B4-BE49-F238E27FC236}">
                      <a16:creationId xmlns:a16="http://schemas.microsoft.com/office/drawing/2014/main" id="{FA5FEC80-B923-E422-8262-049BC7F96E18}"/>
                    </a:ext>
                  </a:extLst>
                </p14:cNvPr>
                <p14:cNvContentPartPr/>
                <p14:nvPr/>
              </p14:nvContentPartPr>
              <p14:xfrm>
                <a:off x="9360143" y="3116089"/>
                <a:ext cx="135360" cy="75960"/>
              </p14:xfrm>
            </p:contentPart>
          </mc:Choice>
          <mc:Fallback xmlns="">
            <p:pic>
              <p:nvPicPr>
                <p:cNvPr id="130" name="Ink 129">
                  <a:extLst>
                    <a:ext uri="{FF2B5EF4-FFF2-40B4-BE49-F238E27FC236}">
                      <a16:creationId xmlns:a16="http://schemas.microsoft.com/office/drawing/2014/main" id="{FA5FEC80-B923-E422-8262-049BC7F96E18}"/>
                    </a:ext>
                  </a:extLst>
                </p:cNvPr>
                <p:cNvPicPr/>
                <p:nvPr/>
              </p:nvPicPr>
              <p:blipFill>
                <a:blip r:embed="rId79"/>
                <a:stretch>
                  <a:fillRect/>
                </a:stretch>
              </p:blipFill>
              <p:spPr>
                <a:xfrm>
                  <a:off x="9354007" y="3109969"/>
                  <a:ext cx="147633" cy="88200"/>
                </a:xfrm>
                <a:prstGeom prst="rect">
                  <a:avLst/>
                </a:prstGeom>
              </p:spPr>
            </p:pic>
          </mc:Fallback>
        </mc:AlternateContent>
        <p:grpSp>
          <p:nvGrpSpPr>
            <p:cNvPr id="144" name="Group 143">
              <a:extLst>
                <a:ext uri="{FF2B5EF4-FFF2-40B4-BE49-F238E27FC236}">
                  <a16:creationId xmlns:a16="http://schemas.microsoft.com/office/drawing/2014/main" id="{5521C762-6474-644F-A4E2-EE14D7073A77}"/>
                </a:ext>
              </a:extLst>
            </p:cNvPr>
            <p:cNvGrpSpPr/>
            <p:nvPr/>
          </p:nvGrpSpPr>
          <p:grpSpPr>
            <a:xfrm>
              <a:off x="9289943" y="3011329"/>
              <a:ext cx="249480" cy="32760"/>
              <a:chOff x="9463511" y="2998541"/>
              <a:chExt cx="249480" cy="32760"/>
            </a:xfrm>
          </p:grpSpPr>
          <mc:AlternateContent xmlns:mc="http://schemas.openxmlformats.org/markup-compatibility/2006" xmlns:p14="http://schemas.microsoft.com/office/powerpoint/2010/main">
            <mc:Choice Requires="p14">
              <p:contentPart p14:bwMode="auto" r:id="rId177">
                <p14:nvContentPartPr>
                  <p14:cNvPr id="142" name="Ink 141">
                    <a:extLst>
                      <a:ext uri="{FF2B5EF4-FFF2-40B4-BE49-F238E27FC236}">
                        <a16:creationId xmlns:a16="http://schemas.microsoft.com/office/drawing/2014/main" id="{D00465EE-ED0D-BD58-1CDB-524B22B0C7ED}"/>
                      </a:ext>
                    </a:extLst>
                  </p14:cNvPr>
                  <p14:cNvContentPartPr/>
                  <p14:nvPr/>
                </p14:nvContentPartPr>
                <p14:xfrm>
                  <a:off x="9463511" y="2999261"/>
                  <a:ext cx="50040" cy="32040"/>
                </p14:xfrm>
              </p:contentPart>
            </mc:Choice>
            <mc:Fallback xmlns="">
              <p:pic>
                <p:nvPicPr>
                  <p:cNvPr id="142" name="Ink 141">
                    <a:extLst>
                      <a:ext uri="{FF2B5EF4-FFF2-40B4-BE49-F238E27FC236}">
                        <a16:creationId xmlns:a16="http://schemas.microsoft.com/office/drawing/2014/main" id="{D00465EE-ED0D-BD58-1CDB-524B22B0C7ED}"/>
                      </a:ext>
                    </a:extLst>
                  </p:cNvPr>
                  <p:cNvPicPr/>
                  <p:nvPr/>
                </p:nvPicPr>
                <p:blipFill>
                  <a:blip r:embed="rId81"/>
                  <a:stretch>
                    <a:fillRect/>
                  </a:stretch>
                </p:blipFill>
                <p:spPr>
                  <a:xfrm>
                    <a:off x="9457391" y="2993141"/>
                    <a:ext cx="622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3" name="Ink 142">
                    <a:extLst>
                      <a:ext uri="{FF2B5EF4-FFF2-40B4-BE49-F238E27FC236}">
                        <a16:creationId xmlns:a16="http://schemas.microsoft.com/office/drawing/2014/main" id="{7154458E-6778-4287-3A5C-D17DB19D78EE}"/>
                      </a:ext>
                    </a:extLst>
                  </p14:cNvPr>
                  <p14:cNvContentPartPr/>
                  <p14:nvPr/>
                </p14:nvContentPartPr>
                <p14:xfrm>
                  <a:off x="9655391" y="2998541"/>
                  <a:ext cx="57600" cy="32760"/>
                </p14:xfrm>
              </p:contentPart>
            </mc:Choice>
            <mc:Fallback xmlns="">
              <p:pic>
                <p:nvPicPr>
                  <p:cNvPr id="143" name="Ink 142">
                    <a:extLst>
                      <a:ext uri="{FF2B5EF4-FFF2-40B4-BE49-F238E27FC236}">
                        <a16:creationId xmlns:a16="http://schemas.microsoft.com/office/drawing/2014/main" id="{7154458E-6778-4287-3A5C-D17DB19D78EE}"/>
                      </a:ext>
                    </a:extLst>
                  </p:cNvPr>
                  <p:cNvPicPr/>
                  <p:nvPr/>
                </p:nvPicPr>
                <p:blipFill>
                  <a:blip r:embed="rId83"/>
                  <a:stretch>
                    <a:fillRect/>
                  </a:stretch>
                </p:blipFill>
                <p:spPr>
                  <a:xfrm>
                    <a:off x="9649233" y="2992353"/>
                    <a:ext cx="69917" cy="45136"/>
                  </a:xfrm>
                  <a:prstGeom prst="rect">
                    <a:avLst/>
                  </a:prstGeom>
                </p:spPr>
              </p:pic>
            </mc:Fallback>
          </mc:AlternateContent>
        </p:grpSp>
      </p:grpSp>
      <p:sp>
        <p:nvSpPr>
          <p:cNvPr id="146" name="Right Brace 145">
            <a:extLst>
              <a:ext uri="{FF2B5EF4-FFF2-40B4-BE49-F238E27FC236}">
                <a16:creationId xmlns:a16="http://schemas.microsoft.com/office/drawing/2014/main" id="{14941F48-6803-5867-62A6-5EC7044A2BAE}"/>
              </a:ext>
            </a:extLst>
          </p:cNvPr>
          <p:cNvSpPr/>
          <p:nvPr/>
        </p:nvSpPr>
        <p:spPr>
          <a:xfrm>
            <a:off x="3216386" y="1316262"/>
            <a:ext cx="326115" cy="2672356"/>
          </a:xfrm>
          <a:prstGeom prst="rightBrace">
            <a:avLst>
              <a:gd name="adj1" fmla="val 7107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Content Placeholder 2">
            <a:extLst>
              <a:ext uri="{FF2B5EF4-FFF2-40B4-BE49-F238E27FC236}">
                <a16:creationId xmlns:a16="http://schemas.microsoft.com/office/drawing/2014/main" id="{90FCCD28-11BA-1A96-2868-C4486D498CBF}"/>
              </a:ext>
            </a:extLst>
          </p:cNvPr>
          <p:cNvSpPr txBox="1">
            <a:spLocks/>
          </p:cNvSpPr>
          <p:nvPr/>
        </p:nvSpPr>
        <p:spPr>
          <a:xfrm>
            <a:off x="358187" y="4391990"/>
            <a:ext cx="4429713" cy="1540884"/>
          </a:xfrm>
          <a:prstGeom prst="rect">
            <a:avLst/>
          </a:prstGeom>
        </p:spPr>
        <p:txBody>
          <a:bodyPr>
            <a:normAutofit/>
          </a:bodyPr>
          <a:lstStyle>
            <a:lvl1pPr marL="216004" indent="-216004" algn="l" defTabSz="864017" rtl="0" eaLnBrk="1" latinLnBrk="0" hangingPunct="1">
              <a:lnSpc>
                <a:spcPct val="90000"/>
              </a:lnSpc>
              <a:spcBef>
                <a:spcPts val="945"/>
              </a:spcBef>
              <a:buFont typeface="Arial" panose="020B0604020202020204" pitchFamily="34" charset="0"/>
              <a:buChar char="•"/>
              <a:defRPr sz="2646" b="0" i="0" kern="1200">
                <a:solidFill>
                  <a:schemeClr val="tx1"/>
                </a:solidFill>
                <a:latin typeface="DIN Next LT Pro" panose="020B0503020203050203" pitchFamily="34" charset="77"/>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b="0" i="0" kern="1200">
                <a:solidFill>
                  <a:schemeClr val="tx1"/>
                </a:solidFill>
                <a:latin typeface="DIN Next LT Pro" panose="020B0503020203050203" pitchFamily="34" charset="77"/>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b="0" i="0" kern="1200">
                <a:solidFill>
                  <a:schemeClr val="tx1"/>
                </a:solidFill>
                <a:latin typeface="DIN Next LT Pro" panose="020B0503020203050203" pitchFamily="34" charset="77"/>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b="0" i="0" kern="1200">
                <a:solidFill>
                  <a:schemeClr val="tx1"/>
                </a:solidFill>
                <a:latin typeface="DIN Next LT Pro" panose="020B0503020203050203" pitchFamily="34" charset="77"/>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b="0" i="0" kern="1200">
                <a:solidFill>
                  <a:schemeClr val="tx1"/>
                </a:solidFill>
                <a:latin typeface="DIN Next LT Pro" panose="020B0503020203050203" pitchFamily="34" charset="77"/>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buNone/>
            </a:pPr>
            <a:r>
              <a:rPr lang="en-US" sz="2200" dirty="0"/>
              <a:t>Model Choices</a:t>
            </a:r>
          </a:p>
          <a:p>
            <a:pPr>
              <a:spcAft>
                <a:spcPts val="1200"/>
              </a:spcAft>
            </a:pPr>
            <a:r>
              <a:rPr lang="en-US" sz="1800" dirty="0">
                <a:latin typeface="DIN Next LT Pro Light" panose="020B0303020203050203" pitchFamily="34" charset="0"/>
              </a:rPr>
              <a:t>Non-atomic operations</a:t>
            </a:r>
          </a:p>
          <a:p>
            <a:r>
              <a:rPr lang="en-US" sz="1800" dirty="0">
                <a:latin typeface="DIN Next LT Pro Light" panose="020B0303020203050203" pitchFamily="34" charset="0"/>
              </a:rPr>
              <a:t>Abstract OOB channel for sharing</a:t>
            </a:r>
          </a:p>
          <a:p>
            <a:endParaRPr lang="en-US" sz="1800" dirty="0"/>
          </a:p>
          <a:p>
            <a:endParaRPr lang="en-US" sz="1800" dirty="0"/>
          </a:p>
        </p:txBody>
      </p:sp>
      <p:grpSp>
        <p:nvGrpSpPr>
          <p:cNvPr id="67" name="Group 66">
            <a:extLst>
              <a:ext uri="{FF2B5EF4-FFF2-40B4-BE49-F238E27FC236}">
                <a16:creationId xmlns:a16="http://schemas.microsoft.com/office/drawing/2014/main" id="{F0CACC26-C5C2-D814-350C-71347667815D}"/>
              </a:ext>
            </a:extLst>
          </p:cNvPr>
          <p:cNvGrpSpPr/>
          <p:nvPr/>
        </p:nvGrpSpPr>
        <p:grpSpPr>
          <a:xfrm>
            <a:off x="6184618" y="4143898"/>
            <a:ext cx="726021" cy="1501618"/>
            <a:chOff x="6230718" y="3981488"/>
            <a:chExt cx="726021" cy="1501618"/>
          </a:xfrm>
        </p:grpSpPr>
        <p:grpSp>
          <p:nvGrpSpPr>
            <p:cNvPr id="7" name="Group 6">
              <a:extLst>
                <a:ext uri="{FF2B5EF4-FFF2-40B4-BE49-F238E27FC236}">
                  <a16:creationId xmlns:a16="http://schemas.microsoft.com/office/drawing/2014/main" id="{B8F263DF-DEB5-0439-E3B5-6363D3A69DC5}"/>
                </a:ext>
              </a:extLst>
            </p:cNvPr>
            <p:cNvGrpSpPr/>
            <p:nvPr/>
          </p:nvGrpSpPr>
          <p:grpSpPr>
            <a:xfrm>
              <a:off x="6230718" y="3981488"/>
              <a:ext cx="417474" cy="1501618"/>
              <a:chOff x="6681969" y="3633289"/>
              <a:chExt cx="417474" cy="1501618"/>
            </a:xfrm>
          </p:grpSpPr>
          <mc:AlternateContent xmlns:mc="http://schemas.openxmlformats.org/markup-compatibility/2006" xmlns:p14="http://schemas.microsoft.com/office/powerpoint/2010/main">
            <mc:Choice Requires="p14">
              <p:contentPart p14:bwMode="auto" r:id="rId179">
                <p14:nvContentPartPr>
                  <p14:cNvPr id="119" name="Ink 118">
                    <a:extLst>
                      <a:ext uri="{FF2B5EF4-FFF2-40B4-BE49-F238E27FC236}">
                        <a16:creationId xmlns:a16="http://schemas.microsoft.com/office/drawing/2014/main" id="{D40C33C8-C611-B835-6C45-A8F24C3CBEFA}"/>
                      </a:ext>
                    </a:extLst>
                  </p14:cNvPr>
                  <p14:cNvContentPartPr/>
                  <p14:nvPr/>
                </p14:nvContentPartPr>
                <p14:xfrm>
                  <a:off x="6709140" y="4515557"/>
                  <a:ext cx="140281" cy="619350"/>
                </p14:xfrm>
              </p:contentPart>
            </mc:Choice>
            <mc:Fallback xmlns="">
              <p:pic>
                <p:nvPicPr>
                  <p:cNvPr id="119" name="Ink 118">
                    <a:extLst>
                      <a:ext uri="{FF2B5EF4-FFF2-40B4-BE49-F238E27FC236}">
                        <a16:creationId xmlns:a16="http://schemas.microsoft.com/office/drawing/2014/main" id="{D40C33C8-C611-B835-6C45-A8F24C3CBEFA}"/>
                      </a:ext>
                    </a:extLst>
                  </p:cNvPr>
                  <p:cNvPicPr/>
                  <p:nvPr/>
                </p:nvPicPr>
                <p:blipFill>
                  <a:blip r:embed="rId85"/>
                  <a:stretch>
                    <a:fillRect/>
                  </a:stretch>
                </p:blipFill>
                <p:spPr>
                  <a:xfrm>
                    <a:off x="6703009" y="4509436"/>
                    <a:ext cx="152542" cy="631593"/>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0" name="Ink 119">
                    <a:extLst>
                      <a:ext uri="{FF2B5EF4-FFF2-40B4-BE49-F238E27FC236}">
                        <a16:creationId xmlns:a16="http://schemas.microsoft.com/office/drawing/2014/main" id="{E5A755B5-7737-68E7-5F75-4B4DA1A7768D}"/>
                      </a:ext>
                    </a:extLst>
                  </p14:cNvPr>
                  <p14:cNvContentPartPr/>
                  <p14:nvPr/>
                </p14:nvContentPartPr>
                <p14:xfrm>
                  <a:off x="6681969" y="3633289"/>
                  <a:ext cx="334066" cy="401510"/>
                </p14:xfrm>
              </p:contentPart>
            </mc:Choice>
            <mc:Fallback xmlns="">
              <p:pic>
                <p:nvPicPr>
                  <p:cNvPr id="120" name="Ink 119">
                    <a:extLst>
                      <a:ext uri="{FF2B5EF4-FFF2-40B4-BE49-F238E27FC236}">
                        <a16:creationId xmlns:a16="http://schemas.microsoft.com/office/drawing/2014/main" id="{E5A755B5-7737-68E7-5F75-4B4DA1A7768D}"/>
                      </a:ext>
                    </a:extLst>
                  </p:cNvPr>
                  <p:cNvPicPr/>
                  <p:nvPr/>
                </p:nvPicPr>
                <p:blipFill>
                  <a:blip r:embed="rId87"/>
                  <a:stretch>
                    <a:fillRect/>
                  </a:stretch>
                </p:blipFill>
                <p:spPr>
                  <a:xfrm>
                    <a:off x="6675849" y="3627167"/>
                    <a:ext cx="346305" cy="413753"/>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1" name="Ink 120">
                    <a:extLst>
                      <a:ext uri="{FF2B5EF4-FFF2-40B4-BE49-F238E27FC236}">
                        <a16:creationId xmlns:a16="http://schemas.microsoft.com/office/drawing/2014/main" id="{F9512CEE-F2EA-A6CE-7594-388D820C4E53}"/>
                      </a:ext>
                    </a:extLst>
                  </p14:cNvPr>
                  <p14:cNvContentPartPr/>
                  <p14:nvPr/>
                </p14:nvContentPartPr>
                <p14:xfrm>
                  <a:off x="6868785" y="3637785"/>
                  <a:ext cx="44062" cy="225"/>
                </p14:xfrm>
              </p:contentPart>
            </mc:Choice>
            <mc:Fallback xmlns="">
              <p:pic>
                <p:nvPicPr>
                  <p:cNvPr id="121" name="Ink 120">
                    <a:extLst>
                      <a:ext uri="{FF2B5EF4-FFF2-40B4-BE49-F238E27FC236}">
                        <a16:creationId xmlns:a16="http://schemas.microsoft.com/office/drawing/2014/main" id="{F9512CEE-F2EA-A6CE-7594-388D820C4E53}"/>
                      </a:ext>
                    </a:extLst>
                  </p:cNvPr>
                  <p:cNvPicPr/>
                  <p:nvPr/>
                </p:nvPicPr>
                <p:blipFill>
                  <a:blip r:embed="rId89"/>
                  <a:stretch>
                    <a:fillRect/>
                  </a:stretch>
                </p:blipFill>
                <p:spPr>
                  <a:xfrm>
                    <a:off x="6862695" y="3633960"/>
                    <a:ext cx="56242" cy="7875"/>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2" name="Ink 121">
                    <a:extLst>
                      <a:ext uri="{FF2B5EF4-FFF2-40B4-BE49-F238E27FC236}">
                        <a16:creationId xmlns:a16="http://schemas.microsoft.com/office/drawing/2014/main" id="{39BC8772-80D3-0501-405A-4D2DA39EE8CC}"/>
                      </a:ext>
                    </a:extLst>
                  </p14:cNvPr>
                  <p14:cNvContentPartPr/>
                  <p14:nvPr/>
                </p14:nvContentPartPr>
                <p14:xfrm>
                  <a:off x="6847653" y="4047388"/>
                  <a:ext cx="7419" cy="458162"/>
                </p14:xfrm>
              </p:contentPart>
            </mc:Choice>
            <mc:Fallback xmlns="">
              <p:pic>
                <p:nvPicPr>
                  <p:cNvPr id="122" name="Ink 121">
                    <a:extLst>
                      <a:ext uri="{FF2B5EF4-FFF2-40B4-BE49-F238E27FC236}">
                        <a16:creationId xmlns:a16="http://schemas.microsoft.com/office/drawing/2014/main" id="{39BC8772-80D3-0501-405A-4D2DA39EE8CC}"/>
                      </a:ext>
                    </a:extLst>
                  </p:cNvPr>
                  <p:cNvPicPr/>
                  <p:nvPr/>
                </p:nvPicPr>
                <p:blipFill>
                  <a:blip r:embed="rId91"/>
                  <a:stretch>
                    <a:fillRect/>
                  </a:stretch>
                </p:blipFill>
                <p:spPr>
                  <a:xfrm>
                    <a:off x="6841920" y="4041270"/>
                    <a:ext cx="18885" cy="470399"/>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3" name="Ink 122">
                    <a:extLst>
                      <a:ext uri="{FF2B5EF4-FFF2-40B4-BE49-F238E27FC236}">
                        <a16:creationId xmlns:a16="http://schemas.microsoft.com/office/drawing/2014/main" id="{18901644-C7AB-5837-5512-A30FD9176C99}"/>
                      </a:ext>
                    </a:extLst>
                  </p14:cNvPr>
                  <p14:cNvContentPartPr/>
                  <p14:nvPr/>
                </p14:nvContentPartPr>
                <p14:xfrm>
                  <a:off x="6860948" y="4520995"/>
                  <a:ext cx="130389" cy="587427"/>
                </p14:xfrm>
              </p:contentPart>
            </mc:Choice>
            <mc:Fallback xmlns="">
              <p:pic>
                <p:nvPicPr>
                  <p:cNvPr id="123" name="Ink 122">
                    <a:extLst>
                      <a:ext uri="{FF2B5EF4-FFF2-40B4-BE49-F238E27FC236}">
                        <a16:creationId xmlns:a16="http://schemas.microsoft.com/office/drawing/2014/main" id="{18901644-C7AB-5837-5512-A30FD9176C99}"/>
                      </a:ext>
                    </a:extLst>
                  </p:cNvPr>
                  <p:cNvPicPr/>
                  <p:nvPr/>
                </p:nvPicPr>
                <p:blipFill>
                  <a:blip r:embed="rId93"/>
                  <a:stretch>
                    <a:fillRect/>
                  </a:stretch>
                </p:blipFill>
                <p:spPr>
                  <a:xfrm>
                    <a:off x="6854842" y="4514876"/>
                    <a:ext cx="142602" cy="599665"/>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6" name="Ink 125">
                    <a:extLst>
                      <a:ext uri="{FF2B5EF4-FFF2-40B4-BE49-F238E27FC236}">
                        <a16:creationId xmlns:a16="http://schemas.microsoft.com/office/drawing/2014/main" id="{77FE247C-8603-2C70-D7FD-8F9787CBA807}"/>
                      </a:ext>
                    </a:extLst>
                  </p14:cNvPr>
                  <p14:cNvContentPartPr/>
                  <p14:nvPr/>
                </p14:nvContentPartPr>
                <p14:xfrm>
                  <a:off x="6725582" y="4043791"/>
                  <a:ext cx="118924" cy="539093"/>
                </p14:xfrm>
              </p:contentPart>
            </mc:Choice>
            <mc:Fallback xmlns="">
              <p:pic>
                <p:nvPicPr>
                  <p:cNvPr id="126" name="Ink 125">
                    <a:extLst>
                      <a:ext uri="{FF2B5EF4-FFF2-40B4-BE49-F238E27FC236}">
                        <a16:creationId xmlns:a16="http://schemas.microsoft.com/office/drawing/2014/main" id="{77FE247C-8603-2C70-D7FD-8F9787CBA807}"/>
                      </a:ext>
                    </a:extLst>
                  </p:cNvPr>
                  <p:cNvPicPr/>
                  <p:nvPr/>
                </p:nvPicPr>
                <p:blipFill>
                  <a:blip r:embed="rId95"/>
                  <a:stretch>
                    <a:fillRect/>
                  </a:stretch>
                </p:blipFill>
                <p:spPr>
                  <a:xfrm>
                    <a:off x="6719474" y="4037677"/>
                    <a:ext cx="131140" cy="551321"/>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7" name="Ink 126">
                    <a:extLst>
                      <a:ext uri="{FF2B5EF4-FFF2-40B4-BE49-F238E27FC236}">
                        <a16:creationId xmlns:a16="http://schemas.microsoft.com/office/drawing/2014/main" id="{CE7AB9A4-D8D7-5F7F-058C-8A79CEC234BA}"/>
                      </a:ext>
                    </a:extLst>
                  </p14:cNvPr>
                  <p14:cNvContentPartPr/>
                  <p14:nvPr/>
                </p14:nvContentPartPr>
                <p14:xfrm>
                  <a:off x="6713217" y="4586930"/>
                  <a:ext cx="12140" cy="21582"/>
                </p14:xfrm>
              </p:contentPart>
            </mc:Choice>
            <mc:Fallback xmlns="">
              <p:pic>
                <p:nvPicPr>
                  <p:cNvPr id="127" name="Ink 126">
                    <a:extLst>
                      <a:ext uri="{FF2B5EF4-FFF2-40B4-BE49-F238E27FC236}">
                        <a16:creationId xmlns:a16="http://schemas.microsoft.com/office/drawing/2014/main" id="{CE7AB9A4-D8D7-5F7F-058C-8A79CEC234BA}"/>
                      </a:ext>
                    </a:extLst>
                  </p:cNvPr>
                  <p:cNvPicPr/>
                  <p:nvPr/>
                </p:nvPicPr>
                <p:blipFill>
                  <a:blip r:embed="rId97"/>
                  <a:stretch>
                    <a:fillRect/>
                  </a:stretch>
                </p:blipFill>
                <p:spPr>
                  <a:xfrm>
                    <a:off x="6707320" y="4580815"/>
                    <a:ext cx="23933" cy="33812"/>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7" name="Ink 136">
                    <a:extLst>
                      <a:ext uri="{FF2B5EF4-FFF2-40B4-BE49-F238E27FC236}">
                        <a16:creationId xmlns:a16="http://schemas.microsoft.com/office/drawing/2014/main" id="{15CD8A1F-57EB-0CCF-62C3-785AB4689C29}"/>
                      </a:ext>
                    </a:extLst>
                  </p14:cNvPr>
                  <p14:cNvContentPartPr/>
                  <p14:nvPr/>
                </p14:nvContentPartPr>
                <p14:xfrm>
                  <a:off x="6863643" y="4037456"/>
                  <a:ext cx="235800" cy="428400"/>
                </p14:xfrm>
              </p:contentPart>
            </mc:Choice>
            <mc:Fallback xmlns="">
              <p:pic>
                <p:nvPicPr>
                  <p:cNvPr id="137" name="Ink 136">
                    <a:extLst>
                      <a:ext uri="{FF2B5EF4-FFF2-40B4-BE49-F238E27FC236}">
                        <a16:creationId xmlns:a16="http://schemas.microsoft.com/office/drawing/2014/main" id="{15CD8A1F-57EB-0CCF-62C3-785AB4689C29}"/>
                      </a:ext>
                    </a:extLst>
                  </p:cNvPr>
                  <p:cNvPicPr/>
                  <p:nvPr/>
                </p:nvPicPr>
                <p:blipFill>
                  <a:blip r:embed="rId99"/>
                  <a:stretch>
                    <a:fillRect/>
                  </a:stretch>
                </p:blipFill>
                <p:spPr>
                  <a:xfrm>
                    <a:off x="6857523" y="4031336"/>
                    <a:ext cx="248040" cy="440640"/>
                  </a:xfrm>
                  <a:prstGeom prst="rect">
                    <a:avLst/>
                  </a:prstGeom>
                </p:spPr>
              </p:pic>
            </mc:Fallback>
          </mc:AlternateContent>
        </p:grpSp>
        <p:grpSp>
          <p:nvGrpSpPr>
            <p:cNvPr id="66" name="Group 65">
              <a:extLst>
                <a:ext uri="{FF2B5EF4-FFF2-40B4-BE49-F238E27FC236}">
                  <a16:creationId xmlns:a16="http://schemas.microsoft.com/office/drawing/2014/main" id="{71377C2F-5CC2-D1B0-4F6C-C299747E648B}"/>
                </a:ext>
              </a:extLst>
            </p:cNvPr>
            <p:cNvGrpSpPr/>
            <p:nvPr/>
          </p:nvGrpSpPr>
          <p:grpSpPr>
            <a:xfrm rot="1221240">
              <a:off x="6584859" y="4684013"/>
              <a:ext cx="371880" cy="380520"/>
              <a:chOff x="6645774" y="4555259"/>
              <a:chExt cx="371880" cy="380520"/>
            </a:xfrm>
          </p:grpSpPr>
          <mc:AlternateContent xmlns:mc="http://schemas.openxmlformats.org/markup-compatibility/2006" xmlns:p14="http://schemas.microsoft.com/office/powerpoint/2010/main">
            <mc:Choice Requires="p14">
              <p:contentPart p14:bwMode="auto" r:id="rId187">
                <p14:nvContentPartPr>
                  <p14:cNvPr id="55" name="Ink 54">
                    <a:extLst>
                      <a:ext uri="{FF2B5EF4-FFF2-40B4-BE49-F238E27FC236}">
                        <a16:creationId xmlns:a16="http://schemas.microsoft.com/office/drawing/2014/main" id="{8732E588-DC18-1AFE-1910-0BFB06C24407}"/>
                      </a:ext>
                    </a:extLst>
                  </p14:cNvPr>
                  <p14:cNvContentPartPr/>
                  <p14:nvPr/>
                </p14:nvContentPartPr>
                <p14:xfrm>
                  <a:off x="6645774" y="4555259"/>
                  <a:ext cx="371880" cy="380520"/>
                </p14:xfrm>
              </p:contentPart>
            </mc:Choice>
            <mc:Fallback xmlns="">
              <p:pic>
                <p:nvPicPr>
                  <p:cNvPr id="55" name="Ink 54">
                    <a:extLst>
                      <a:ext uri="{FF2B5EF4-FFF2-40B4-BE49-F238E27FC236}">
                        <a16:creationId xmlns:a16="http://schemas.microsoft.com/office/drawing/2014/main" id="{8732E588-DC18-1AFE-1910-0BFB06C24407}"/>
                      </a:ext>
                    </a:extLst>
                  </p:cNvPr>
                  <p:cNvPicPr/>
                  <p:nvPr/>
                </p:nvPicPr>
                <p:blipFill>
                  <a:blip r:embed="rId101"/>
                  <a:stretch>
                    <a:fillRect/>
                  </a:stretch>
                </p:blipFill>
                <p:spPr>
                  <a:xfrm>
                    <a:off x="6639654" y="4549145"/>
                    <a:ext cx="384120" cy="392748"/>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63" name="Ink 62">
                    <a:extLst>
                      <a:ext uri="{FF2B5EF4-FFF2-40B4-BE49-F238E27FC236}">
                        <a16:creationId xmlns:a16="http://schemas.microsoft.com/office/drawing/2014/main" id="{1114288C-3D46-9083-5879-0E11E14E7D8A}"/>
                      </a:ext>
                    </a:extLst>
                  </p14:cNvPr>
                  <p14:cNvContentPartPr/>
                  <p14:nvPr/>
                </p14:nvContentPartPr>
                <p14:xfrm>
                  <a:off x="6677400" y="4583803"/>
                  <a:ext cx="307339" cy="314479"/>
                </p14:xfrm>
              </p:contentPart>
            </mc:Choice>
            <mc:Fallback xmlns="">
              <p:pic>
                <p:nvPicPr>
                  <p:cNvPr id="63" name="Ink 62">
                    <a:extLst>
                      <a:ext uri="{FF2B5EF4-FFF2-40B4-BE49-F238E27FC236}">
                        <a16:creationId xmlns:a16="http://schemas.microsoft.com/office/drawing/2014/main" id="{1114288C-3D46-9083-5879-0E11E14E7D8A}"/>
                      </a:ext>
                    </a:extLst>
                  </p:cNvPr>
                  <p:cNvPicPr/>
                  <p:nvPr/>
                </p:nvPicPr>
                <p:blipFill>
                  <a:blip r:embed="rId103"/>
                  <a:stretch>
                    <a:fillRect/>
                  </a:stretch>
                </p:blipFill>
                <p:spPr>
                  <a:xfrm>
                    <a:off x="6671282" y="4577686"/>
                    <a:ext cx="319575" cy="326713"/>
                  </a:xfrm>
                  <a:prstGeom prst="rect">
                    <a:avLst/>
                  </a:prstGeom>
                </p:spPr>
              </p:pic>
            </mc:Fallback>
          </mc:AlternateContent>
        </p:grpSp>
      </p:grpSp>
      <p:grpSp>
        <p:nvGrpSpPr>
          <p:cNvPr id="208" name="Group 207">
            <a:extLst>
              <a:ext uri="{FF2B5EF4-FFF2-40B4-BE49-F238E27FC236}">
                <a16:creationId xmlns:a16="http://schemas.microsoft.com/office/drawing/2014/main" id="{002498F8-0F0D-18A0-1299-93EA197D503E}"/>
              </a:ext>
            </a:extLst>
          </p:cNvPr>
          <p:cNvGrpSpPr/>
          <p:nvPr/>
        </p:nvGrpSpPr>
        <p:grpSpPr>
          <a:xfrm>
            <a:off x="4372120" y="2494055"/>
            <a:ext cx="1647569" cy="1431161"/>
            <a:chOff x="4372120" y="2494055"/>
            <a:chExt cx="1647569" cy="1431161"/>
          </a:xfrm>
        </p:grpSpPr>
        <p:sp>
          <p:nvSpPr>
            <p:cNvPr id="193" name="TextBox 192">
              <a:extLst>
                <a:ext uri="{FF2B5EF4-FFF2-40B4-BE49-F238E27FC236}">
                  <a16:creationId xmlns:a16="http://schemas.microsoft.com/office/drawing/2014/main" id="{799B8A6A-59CF-FE6A-541A-9CFE6C90FE29}"/>
                </a:ext>
              </a:extLst>
            </p:cNvPr>
            <p:cNvSpPr txBox="1"/>
            <p:nvPr/>
          </p:nvSpPr>
          <p:spPr>
            <a:xfrm>
              <a:off x="4372120" y="2494055"/>
              <a:ext cx="1364412" cy="1431161"/>
            </a:xfrm>
            <a:prstGeom prst="rect">
              <a:avLst/>
            </a:prstGeom>
            <a:noFill/>
          </p:spPr>
          <p:txBody>
            <a:bodyPr wrap="square" rtlCol="0">
              <a:spAutoFit/>
            </a:bodyPr>
            <a:lstStyle/>
            <a:p>
              <a:pPr algn="r">
                <a:spcAft>
                  <a:spcPts val="600"/>
                </a:spcAft>
              </a:pPr>
              <a:r>
                <a:rPr lang="en-US" dirty="0">
                  <a:latin typeface="The Hand Black" panose="03070902030502020204" pitchFamily="66" charset="0"/>
                </a:rPr>
                <a:t>PKI</a:t>
              </a:r>
            </a:p>
            <a:p>
              <a:pPr algn="r">
                <a:spcAft>
                  <a:spcPts val="600"/>
                </a:spcAft>
              </a:pPr>
              <a:r>
                <a:rPr lang="en-US" dirty="0">
                  <a:latin typeface="The Hand Black" panose="03070902030502020204" pitchFamily="66" charset="0"/>
                </a:rPr>
                <a:t>MESSAGING</a:t>
              </a:r>
            </a:p>
            <a:p>
              <a:pPr algn="r">
                <a:spcAft>
                  <a:spcPts val="600"/>
                </a:spcAft>
              </a:pPr>
              <a:r>
                <a:rPr lang="en-US" dirty="0">
                  <a:latin typeface="The Hand Black" panose="03070902030502020204" pitchFamily="66" charset="0"/>
                </a:rPr>
                <a:t>PASSWORD</a:t>
              </a:r>
            </a:p>
            <a:p>
              <a:pPr algn="r">
                <a:spcAft>
                  <a:spcPts val="600"/>
                </a:spcAft>
              </a:pPr>
              <a:r>
                <a:rPr lang="en-US" dirty="0">
                  <a:latin typeface="The Hand Black" panose="03070902030502020204" pitchFamily="66" charset="0"/>
                </a:rPr>
                <a:t>LINK SHARING</a:t>
              </a:r>
            </a:p>
          </p:txBody>
        </p:sp>
        <mc:AlternateContent xmlns:mc="http://schemas.openxmlformats.org/markup-compatibility/2006" xmlns:p14="http://schemas.microsoft.com/office/powerpoint/2010/main">
          <mc:Choice Requires="p14">
            <p:contentPart p14:bwMode="auto" r:id="rId189">
              <p14:nvContentPartPr>
                <p14:cNvPr id="194" name="Ink 193">
                  <a:extLst>
                    <a:ext uri="{FF2B5EF4-FFF2-40B4-BE49-F238E27FC236}">
                      <a16:creationId xmlns:a16="http://schemas.microsoft.com/office/drawing/2014/main" id="{CE9EDBA5-44EB-3ED0-39DD-EA8A17CFE1A7}"/>
                    </a:ext>
                  </a:extLst>
                </p14:cNvPr>
                <p14:cNvContentPartPr/>
                <p14:nvPr/>
              </p14:nvContentPartPr>
              <p14:xfrm rot="18454145">
                <a:off x="5780362" y="3592453"/>
                <a:ext cx="248760" cy="163800"/>
              </p14:xfrm>
            </p:contentPart>
          </mc:Choice>
          <mc:Fallback xmlns="">
            <p:pic>
              <p:nvPicPr>
                <p:cNvPr id="194" name="Ink 193">
                  <a:extLst>
                    <a:ext uri="{FF2B5EF4-FFF2-40B4-BE49-F238E27FC236}">
                      <a16:creationId xmlns:a16="http://schemas.microsoft.com/office/drawing/2014/main" id="{CE9EDBA5-44EB-3ED0-39DD-EA8A17CFE1A7}"/>
                    </a:ext>
                  </a:extLst>
                </p:cNvPr>
                <p:cNvPicPr/>
                <p:nvPr/>
              </p:nvPicPr>
              <p:blipFill>
                <a:blip r:embed="rId105"/>
                <a:stretch>
                  <a:fillRect/>
                </a:stretch>
              </p:blipFill>
              <p:spPr>
                <a:xfrm rot="18454145">
                  <a:off x="5776042" y="3588142"/>
                  <a:ext cx="257400" cy="172421"/>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99" name="Ink 198">
                  <a:extLst>
                    <a:ext uri="{FF2B5EF4-FFF2-40B4-BE49-F238E27FC236}">
                      <a16:creationId xmlns:a16="http://schemas.microsoft.com/office/drawing/2014/main" id="{D8946B27-0E8C-68CD-BCAE-FF3906C2AECD}"/>
                    </a:ext>
                  </a:extLst>
                </p14:cNvPr>
                <p14:cNvContentPartPr/>
                <p14:nvPr/>
              </p14:nvContentPartPr>
              <p14:xfrm rot="19557618">
                <a:off x="5767105" y="3315400"/>
                <a:ext cx="248760" cy="163800"/>
              </p14:xfrm>
            </p:contentPart>
          </mc:Choice>
          <mc:Fallback xmlns="">
            <p:pic>
              <p:nvPicPr>
                <p:cNvPr id="199" name="Ink 198">
                  <a:extLst>
                    <a:ext uri="{FF2B5EF4-FFF2-40B4-BE49-F238E27FC236}">
                      <a16:creationId xmlns:a16="http://schemas.microsoft.com/office/drawing/2014/main" id="{D8946B27-0E8C-68CD-BCAE-FF3906C2AECD}"/>
                    </a:ext>
                  </a:extLst>
                </p:cNvPr>
                <p:cNvPicPr/>
                <p:nvPr/>
              </p:nvPicPr>
              <p:blipFill>
                <a:blip r:embed="rId105"/>
                <a:stretch>
                  <a:fillRect/>
                </a:stretch>
              </p:blipFill>
              <p:spPr>
                <a:xfrm rot="19557618">
                  <a:off x="5762785" y="3311089"/>
                  <a:ext cx="257400" cy="172421"/>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00" name="Ink 199">
                  <a:extLst>
                    <a:ext uri="{FF2B5EF4-FFF2-40B4-BE49-F238E27FC236}">
                      <a16:creationId xmlns:a16="http://schemas.microsoft.com/office/drawing/2014/main" id="{5885D08F-EFB2-99CA-D197-C21225DE1CEF}"/>
                    </a:ext>
                  </a:extLst>
                </p14:cNvPr>
                <p14:cNvContentPartPr/>
                <p14:nvPr/>
              </p14:nvContentPartPr>
              <p14:xfrm rot="20460668">
                <a:off x="5745657" y="2702166"/>
                <a:ext cx="273636" cy="163800"/>
              </p14:xfrm>
            </p:contentPart>
          </mc:Choice>
          <mc:Fallback xmlns="">
            <p:pic>
              <p:nvPicPr>
                <p:cNvPr id="200" name="Ink 199">
                  <a:extLst>
                    <a:ext uri="{FF2B5EF4-FFF2-40B4-BE49-F238E27FC236}">
                      <a16:creationId xmlns:a16="http://schemas.microsoft.com/office/drawing/2014/main" id="{5885D08F-EFB2-99CA-D197-C21225DE1CEF}"/>
                    </a:ext>
                  </a:extLst>
                </p:cNvPr>
                <p:cNvPicPr/>
                <p:nvPr/>
              </p:nvPicPr>
              <p:blipFill>
                <a:blip r:embed="rId108"/>
                <a:stretch>
                  <a:fillRect/>
                </a:stretch>
              </p:blipFill>
              <p:spPr>
                <a:xfrm rot="20460668">
                  <a:off x="5741336" y="2697855"/>
                  <a:ext cx="282277" cy="172421"/>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01" name="Ink 200">
                  <a:extLst>
                    <a:ext uri="{FF2B5EF4-FFF2-40B4-BE49-F238E27FC236}">
                      <a16:creationId xmlns:a16="http://schemas.microsoft.com/office/drawing/2014/main" id="{AD1EA531-F551-B6BC-4862-CB8B50F1716F}"/>
                    </a:ext>
                  </a:extLst>
                </p14:cNvPr>
                <p14:cNvContentPartPr/>
                <p14:nvPr/>
              </p14:nvContentPartPr>
              <p14:xfrm rot="20156400">
                <a:off x="5770929" y="2995254"/>
                <a:ext cx="248760" cy="163800"/>
              </p14:xfrm>
            </p:contentPart>
          </mc:Choice>
          <mc:Fallback xmlns="">
            <p:pic>
              <p:nvPicPr>
                <p:cNvPr id="201" name="Ink 200">
                  <a:extLst>
                    <a:ext uri="{FF2B5EF4-FFF2-40B4-BE49-F238E27FC236}">
                      <a16:creationId xmlns:a16="http://schemas.microsoft.com/office/drawing/2014/main" id="{AD1EA531-F551-B6BC-4862-CB8B50F1716F}"/>
                    </a:ext>
                  </a:extLst>
                </p:cNvPr>
                <p:cNvPicPr/>
                <p:nvPr/>
              </p:nvPicPr>
              <p:blipFill>
                <a:blip r:embed="rId105"/>
                <a:stretch>
                  <a:fillRect/>
                </a:stretch>
              </p:blipFill>
              <p:spPr>
                <a:xfrm rot="20156400">
                  <a:off x="5766609" y="2990943"/>
                  <a:ext cx="257400" cy="172421"/>
                </a:xfrm>
                <a:prstGeom prst="rect">
                  <a:avLst/>
                </a:prstGeom>
              </p:spPr>
            </p:pic>
          </mc:Fallback>
        </mc:AlternateContent>
      </p:grpSp>
      <p:sp>
        <p:nvSpPr>
          <p:cNvPr id="18" name="TextBox 17">
            <a:extLst>
              <a:ext uri="{FF2B5EF4-FFF2-40B4-BE49-F238E27FC236}">
                <a16:creationId xmlns:a16="http://schemas.microsoft.com/office/drawing/2014/main" id="{86881549-0B0D-51CC-963F-67266F5EFBB0}"/>
              </a:ext>
            </a:extLst>
          </p:cNvPr>
          <p:cNvSpPr txBox="1"/>
          <p:nvPr/>
        </p:nvSpPr>
        <p:spPr>
          <a:xfrm>
            <a:off x="3687397" y="2389126"/>
            <a:ext cx="1202459" cy="553998"/>
          </a:xfrm>
          <a:prstGeom prst="rect">
            <a:avLst/>
          </a:prstGeom>
          <a:noFill/>
        </p:spPr>
        <p:txBody>
          <a:bodyPr wrap="square" lIns="0" tIns="0" rIns="0" bIns="0" rtlCol="0">
            <a:spAutoFit/>
          </a:bodyPr>
          <a:lstStyle/>
          <a:p>
            <a:r>
              <a:rPr lang="en-US" dirty="0">
                <a:latin typeface="The Hand Black" panose="03070902030502020204" pitchFamily="66" charset="0"/>
              </a:rPr>
              <a:t>INTERACTIVE PROTOCOLS</a:t>
            </a:r>
            <a:endParaRPr lang="en-US" sz="2000" dirty="0">
              <a:latin typeface="The Hand Black" panose="03070902030502020204" pitchFamily="66" charset="0"/>
            </a:endParaRPr>
          </a:p>
        </p:txBody>
      </p:sp>
      <p:grpSp>
        <p:nvGrpSpPr>
          <p:cNvPr id="72" name="Group 71">
            <a:extLst>
              <a:ext uri="{FF2B5EF4-FFF2-40B4-BE49-F238E27FC236}">
                <a16:creationId xmlns:a16="http://schemas.microsoft.com/office/drawing/2014/main" id="{E1489A11-3E0D-04A0-3672-6005A971A97F}"/>
              </a:ext>
            </a:extLst>
          </p:cNvPr>
          <p:cNvGrpSpPr/>
          <p:nvPr/>
        </p:nvGrpSpPr>
        <p:grpSpPr>
          <a:xfrm>
            <a:off x="2407409" y="3649417"/>
            <a:ext cx="2024061" cy="952840"/>
            <a:chOff x="2407409" y="3649417"/>
            <a:chExt cx="2024061" cy="952840"/>
          </a:xfrm>
        </p:grpSpPr>
        <p:sp>
          <p:nvSpPr>
            <p:cNvPr id="20" name="TextBox 19">
              <a:extLst>
                <a:ext uri="{FF2B5EF4-FFF2-40B4-BE49-F238E27FC236}">
                  <a16:creationId xmlns:a16="http://schemas.microsoft.com/office/drawing/2014/main" id="{2DFD0112-E71F-C8DD-E396-239879435E41}"/>
                </a:ext>
              </a:extLst>
            </p:cNvPr>
            <p:cNvSpPr txBox="1"/>
            <p:nvPr/>
          </p:nvSpPr>
          <p:spPr>
            <a:xfrm>
              <a:off x="2784932" y="3649417"/>
              <a:ext cx="1646538" cy="646331"/>
            </a:xfrm>
            <a:prstGeom prst="rect">
              <a:avLst/>
            </a:prstGeom>
            <a:solidFill>
              <a:schemeClr val="bg1"/>
            </a:solidFill>
          </p:spPr>
          <p:txBody>
            <a:bodyPr wrap="square">
              <a:spAutoFit/>
            </a:bodyPr>
            <a:lstStyle/>
            <a:p>
              <a:r>
                <a:rPr lang="en-US" dirty="0">
                  <a:latin typeface="The Hand Black" panose="03070902030502020204" pitchFamily="66" charset="0"/>
                </a:rPr>
                <a:t>OFTEN NOT CONSIDERED IN RELATED WORK</a:t>
              </a:r>
              <a:endParaRPr lang="en-US" dirty="0"/>
            </a:p>
          </p:txBody>
        </p:sp>
        <mc:AlternateContent xmlns:mc="http://schemas.openxmlformats.org/markup-compatibility/2006" xmlns:p14="http://schemas.microsoft.com/office/powerpoint/2010/main">
          <mc:Choice Requires="p14">
            <p:contentPart p14:bwMode="auto" r:id="rId193">
              <p14:nvContentPartPr>
                <p14:cNvPr id="64" name="Ink 63">
                  <a:extLst>
                    <a:ext uri="{FF2B5EF4-FFF2-40B4-BE49-F238E27FC236}">
                      <a16:creationId xmlns:a16="http://schemas.microsoft.com/office/drawing/2014/main" id="{D8208F4E-C988-7C6E-DAEE-D7E28FE2961D}"/>
                    </a:ext>
                  </a:extLst>
                </p14:cNvPr>
                <p14:cNvContentPartPr/>
                <p14:nvPr/>
              </p14:nvContentPartPr>
              <p14:xfrm>
                <a:off x="2442908" y="3854767"/>
                <a:ext cx="288012" cy="8990"/>
              </p14:xfrm>
            </p:contentPart>
          </mc:Choice>
          <mc:Fallback xmlns="">
            <p:pic>
              <p:nvPicPr>
                <p:cNvPr id="64" name="Ink 63">
                  <a:extLst>
                    <a:ext uri="{FF2B5EF4-FFF2-40B4-BE49-F238E27FC236}">
                      <a16:creationId xmlns:a16="http://schemas.microsoft.com/office/drawing/2014/main" id="{D8208F4E-C988-7C6E-DAEE-D7E28FE2961D}"/>
                    </a:ext>
                  </a:extLst>
                </p:cNvPr>
                <p:cNvPicPr/>
                <p:nvPr/>
              </p:nvPicPr>
              <p:blipFill>
                <a:blip r:embed="rId194"/>
                <a:stretch>
                  <a:fillRect/>
                </a:stretch>
              </p:blipFill>
              <p:spPr>
                <a:xfrm>
                  <a:off x="2438588" y="3850452"/>
                  <a:ext cx="296652" cy="176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79" name="Ink 78">
                  <a:extLst>
                    <a:ext uri="{FF2B5EF4-FFF2-40B4-BE49-F238E27FC236}">
                      <a16:creationId xmlns:a16="http://schemas.microsoft.com/office/drawing/2014/main" id="{03400987-DF80-B840-5FDE-83CF01920728}"/>
                    </a:ext>
                  </a:extLst>
                </p14:cNvPr>
                <p14:cNvContentPartPr/>
                <p14:nvPr/>
              </p14:nvContentPartPr>
              <p14:xfrm>
                <a:off x="2407409" y="4012973"/>
                <a:ext cx="325080" cy="589284"/>
              </p14:xfrm>
            </p:contentPart>
          </mc:Choice>
          <mc:Fallback xmlns="">
            <p:pic>
              <p:nvPicPr>
                <p:cNvPr id="79" name="Ink 78">
                  <a:extLst>
                    <a:ext uri="{FF2B5EF4-FFF2-40B4-BE49-F238E27FC236}">
                      <a16:creationId xmlns:a16="http://schemas.microsoft.com/office/drawing/2014/main" id="{03400987-DF80-B840-5FDE-83CF01920728}"/>
                    </a:ext>
                  </a:extLst>
                </p:cNvPr>
                <p:cNvPicPr/>
                <p:nvPr/>
              </p:nvPicPr>
              <p:blipFill>
                <a:blip r:embed="rId196"/>
                <a:stretch>
                  <a:fillRect/>
                </a:stretch>
              </p:blipFill>
              <p:spPr>
                <a:xfrm>
                  <a:off x="2403094" y="4008653"/>
                  <a:ext cx="333710" cy="597923"/>
                </a:xfrm>
                <a:prstGeom prst="rect">
                  <a:avLst/>
                </a:prstGeom>
              </p:spPr>
            </p:pic>
          </mc:Fallback>
        </mc:AlternateContent>
      </p:grpSp>
      <p:sp>
        <p:nvSpPr>
          <p:cNvPr id="8" name="Title 1">
            <a:extLst>
              <a:ext uri="{FF2B5EF4-FFF2-40B4-BE49-F238E27FC236}">
                <a16:creationId xmlns:a16="http://schemas.microsoft.com/office/drawing/2014/main" id="{F24C425A-2CDB-329F-43B3-3911131FF444}"/>
              </a:ext>
            </a:extLst>
          </p:cNvPr>
          <p:cNvSpPr txBox="1">
            <a:spLocks/>
          </p:cNvSpPr>
          <p:nvPr/>
        </p:nvSpPr>
        <p:spPr>
          <a:xfrm>
            <a:off x="1636935" y="250034"/>
            <a:ext cx="8805922" cy="543977"/>
          </a:xfrm>
          <a:prstGeom prst="rect">
            <a:avLst/>
          </a:prstGeom>
          <a:noFill/>
        </p:spPr>
        <p:txBody>
          <a:bodyPr vert="horz" wrap="square" lIns="396000" tIns="108000" rIns="72000" bIns="36000" rtlCol="0" anchor="ctr" anchorCtr="0">
            <a:sp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r>
              <a:rPr lang="en-US" dirty="0">
                <a:latin typeface="The Hand Black" panose="03070902030502020204" pitchFamily="66" charset="0"/>
              </a:rPr>
              <a:t>HOW DO WE MAKE THE MODEL USEFUL?</a:t>
            </a:r>
          </a:p>
        </p:txBody>
      </p:sp>
      <p:sp>
        <p:nvSpPr>
          <p:cNvPr id="9" name="TextBox 8">
            <a:extLst>
              <a:ext uri="{FF2B5EF4-FFF2-40B4-BE49-F238E27FC236}">
                <a16:creationId xmlns:a16="http://schemas.microsoft.com/office/drawing/2014/main" id="{3586EC6C-14BC-6092-B4CE-3D1F650DA562}"/>
              </a:ext>
            </a:extLst>
          </p:cNvPr>
          <p:cNvSpPr txBox="1"/>
          <p:nvPr/>
        </p:nvSpPr>
        <p:spPr>
          <a:xfrm>
            <a:off x="3494571" y="4816494"/>
            <a:ext cx="2211270" cy="276999"/>
          </a:xfrm>
          <a:prstGeom prst="rect">
            <a:avLst/>
          </a:prstGeom>
          <a:noFill/>
        </p:spPr>
        <p:txBody>
          <a:bodyPr wrap="square" lIns="0" tIns="0" rIns="0" bIns="0" rtlCol="0">
            <a:spAutoFit/>
          </a:bodyPr>
          <a:lstStyle/>
          <a:p>
            <a:r>
              <a:rPr lang="en-US" dirty="0">
                <a:latin typeface="The Hand Black" panose="03070902030502020204" pitchFamily="66" charset="0"/>
              </a:rPr>
              <a:t>FAITHFUL TO REAL-WORLD SYSTEMS</a:t>
            </a:r>
            <a:endParaRPr lang="en-US" sz="2000" dirty="0">
              <a:latin typeface="The Hand Black" panose="03070902030502020204" pitchFamily="66" charset="0"/>
            </a:endParaRPr>
          </a:p>
        </p:txBody>
      </p:sp>
      <p:grpSp>
        <p:nvGrpSpPr>
          <p:cNvPr id="10" name="Group 9">
            <a:extLst>
              <a:ext uri="{FF2B5EF4-FFF2-40B4-BE49-F238E27FC236}">
                <a16:creationId xmlns:a16="http://schemas.microsoft.com/office/drawing/2014/main" id="{A1B79933-165C-C51F-42A1-7834010D819B}"/>
              </a:ext>
            </a:extLst>
          </p:cNvPr>
          <p:cNvGrpSpPr/>
          <p:nvPr/>
        </p:nvGrpSpPr>
        <p:grpSpPr>
          <a:xfrm>
            <a:off x="2997325" y="4897803"/>
            <a:ext cx="400386" cy="124664"/>
            <a:chOff x="3153580" y="4434803"/>
            <a:chExt cx="709307" cy="182520"/>
          </a:xfrm>
        </p:grpSpPr>
        <mc:AlternateContent xmlns:mc="http://schemas.openxmlformats.org/markup-compatibility/2006" xmlns:p14="http://schemas.microsoft.com/office/powerpoint/2010/main">
          <mc:Choice Requires="p14">
            <p:contentPart p14:bwMode="auto" r:id="rId197">
              <p14:nvContentPartPr>
                <p14:cNvPr id="11" name="Ink 10">
                  <a:extLst>
                    <a:ext uri="{FF2B5EF4-FFF2-40B4-BE49-F238E27FC236}">
                      <a16:creationId xmlns:a16="http://schemas.microsoft.com/office/drawing/2014/main" id="{7DEB98F2-0938-7E2E-FD63-AF203358F4CF}"/>
                    </a:ext>
                  </a:extLst>
                </p14:cNvPr>
                <p14:cNvContentPartPr/>
                <p14:nvPr/>
              </p14:nvContentPartPr>
              <p14:xfrm rot="21540000">
                <a:off x="3153580" y="4515673"/>
                <a:ext cx="695782" cy="13535"/>
              </p14:xfrm>
            </p:contentPart>
          </mc:Choice>
          <mc:Fallback xmlns="">
            <p:pic>
              <p:nvPicPr>
                <p:cNvPr id="11" name="Ink 10">
                  <a:extLst>
                    <a:ext uri="{FF2B5EF4-FFF2-40B4-BE49-F238E27FC236}">
                      <a16:creationId xmlns:a16="http://schemas.microsoft.com/office/drawing/2014/main" id="{7DEB98F2-0938-7E2E-FD63-AF203358F4CF}"/>
                    </a:ext>
                  </a:extLst>
                </p:cNvPr>
                <p:cNvPicPr/>
                <p:nvPr/>
              </p:nvPicPr>
              <p:blipFill>
                <a:blip r:embed="rId4"/>
                <a:stretch>
                  <a:fillRect/>
                </a:stretch>
              </p:blipFill>
              <p:spPr>
                <a:xfrm rot="21540000">
                  <a:off x="3145927" y="4509426"/>
                  <a:ext cx="711088" cy="26029"/>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 name="Ink 11">
                  <a:extLst>
                    <a:ext uri="{FF2B5EF4-FFF2-40B4-BE49-F238E27FC236}">
                      <a16:creationId xmlns:a16="http://schemas.microsoft.com/office/drawing/2014/main" id="{38A31FC4-B7A6-BF30-A9ED-A89986291212}"/>
                    </a:ext>
                  </a:extLst>
                </p14:cNvPr>
                <p14:cNvContentPartPr/>
                <p14:nvPr/>
              </p14:nvContentPartPr>
              <p14:xfrm>
                <a:off x="3717807" y="4434803"/>
                <a:ext cx="145080" cy="182520"/>
              </p14:xfrm>
            </p:contentPart>
          </mc:Choice>
          <mc:Fallback xmlns="">
            <p:pic>
              <p:nvPicPr>
                <p:cNvPr id="12" name="Ink 11">
                  <a:extLst>
                    <a:ext uri="{FF2B5EF4-FFF2-40B4-BE49-F238E27FC236}">
                      <a16:creationId xmlns:a16="http://schemas.microsoft.com/office/drawing/2014/main" id="{38A31FC4-B7A6-BF30-A9ED-A89986291212}"/>
                    </a:ext>
                  </a:extLst>
                </p:cNvPr>
                <p:cNvPicPr/>
                <p:nvPr/>
              </p:nvPicPr>
              <p:blipFill>
                <a:blip r:embed="rId6"/>
                <a:stretch>
                  <a:fillRect/>
                </a:stretch>
              </p:blipFill>
              <p:spPr>
                <a:xfrm>
                  <a:off x="3710171" y="4427945"/>
                  <a:ext cx="160352" cy="195180"/>
                </a:xfrm>
                <a:prstGeom prst="rect">
                  <a:avLst/>
                </a:prstGeom>
              </p:spPr>
            </p:pic>
          </mc:Fallback>
        </mc:AlternateContent>
      </p:grpSp>
      <p:grpSp>
        <p:nvGrpSpPr>
          <p:cNvPr id="17" name="Group 16">
            <a:extLst>
              <a:ext uri="{FF2B5EF4-FFF2-40B4-BE49-F238E27FC236}">
                <a16:creationId xmlns:a16="http://schemas.microsoft.com/office/drawing/2014/main" id="{6188A709-D27D-1030-4D77-EFF294511A7C}"/>
              </a:ext>
            </a:extLst>
          </p:cNvPr>
          <p:cNvGrpSpPr/>
          <p:nvPr/>
        </p:nvGrpSpPr>
        <p:grpSpPr>
          <a:xfrm>
            <a:off x="4043742" y="5349777"/>
            <a:ext cx="1264958" cy="276999"/>
            <a:chOff x="4043742" y="5349777"/>
            <a:chExt cx="1264958" cy="276999"/>
          </a:xfrm>
        </p:grpSpPr>
        <p:sp>
          <p:nvSpPr>
            <p:cNvPr id="13" name="TextBox 12">
              <a:extLst>
                <a:ext uri="{FF2B5EF4-FFF2-40B4-BE49-F238E27FC236}">
                  <a16:creationId xmlns:a16="http://schemas.microsoft.com/office/drawing/2014/main" id="{786E05AC-3F4A-92C0-12FC-03BB532A63FF}"/>
                </a:ext>
              </a:extLst>
            </p:cNvPr>
            <p:cNvSpPr txBox="1"/>
            <p:nvPr/>
          </p:nvSpPr>
          <p:spPr>
            <a:xfrm>
              <a:off x="4540988" y="5349777"/>
              <a:ext cx="767712" cy="276999"/>
            </a:xfrm>
            <a:prstGeom prst="rect">
              <a:avLst/>
            </a:prstGeom>
            <a:noFill/>
          </p:spPr>
          <p:txBody>
            <a:bodyPr wrap="square" lIns="0" tIns="0" rIns="0" bIns="0" rtlCol="0">
              <a:spAutoFit/>
            </a:bodyPr>
            <a:lstStyle/>
            <a:p>
              <a:r>
                <a:rPr lang="en-US" dirty="0">
                  <a:latin typeface="The Hand Black" panose="03070902030502020204" pitchFamily="66" charset="0"/>
                </a:rPr>
                <a:t>GENERIC</a:t>
              </a:r>
              <a:endParaRPr lang="en-US" sz="2000" dirty="0">
                <a:latin typeface="The Hand Black" panose="03070902030502020204" pitchFamily="66" charset="0"/>
              </a:endParaRPr>
            </a:p>
          </p:txBody>
        </p:sp>
        <p:grpSp>
          <p:nvGrpSpPr>
            <p:cNvPr id="14" name="Group 13">
              <a:extLst>
                <a:ext uri="{FF2B5EF4-FFF2-40B4-BE49-F238E27FC236}">
                  <a16:creationId xmlns:a16="http://schemas.microsoft.com/office/drawing/2014/main" id="{FB2D395C-1D58-3055-F6C0-2D7A840C6326}"/>
                </a:ext>
              </a:extLst>
            </p:cNvPr>
            <p:cNvGrpSpPr/>
            <p:nvPr/>
          </p:nvGrpSpPr>
          <p:grpSpPr>
            <a:xfrm>
              <a:off x="4043742" y="5431085"/>
              <a:ext cx="400386" cy="124664"/>
              <a:chOff x="3153580" y="4434803"/>
              <a:chExt cx="709307" cy="182520"/>
            </a:xfrm>
          </p:grpSpPr>
          <mc:AlternateContent xmlns:mc="http://schemas.openxmlformats.org/markup-compatibility/2006" xmlns:p14="http://schemas.microsoft.com/office/powerpoint/2010/main">
            <mc:Choice Requires="p14">
              <p:contentPart p14:bwMode="auto" r:id="rId199">
                <p14:nvContentPartPr>
                  <p14:cNvPr id="15" name="Ink 14">
                    <a:extLst>
                      <a:ext uri="{FF2B5EF4-FFF2-40B4-BE49-F238E27FC236}">
                        <a16:creationId xmlns:a16="http://schemas.microsoft.com/office/drawing/2014/main" id="{333B20F6-5393-D802-2EE3-1FFD1B5C7FF2}"/>
                      </a:ext>
                    </a:extLst>
                  </p14:cNvPr>
                  <p14:cNvContentPartPr/>
                  <p14:nvPr/>
                </p14:nvContentPartPr>
                <p14:xfrm rot="21540000">
                  <a:off x="3153580" y="4515673"/>
                  <a:ext cx="695782" cy="13535"/>
                </p14:xfrm>
              </p:contentPart>
            </mc:Choice>
            <mc:Fallback xmlns="">
              <p:pic>
                <p:nvPicPr>
                  <p:cNvPr id="15" name="Ink 14">
                    <a:extLst>
                      <a:ext uri="{FF2B5EF4-FFF2-40B4-BE49-F238E27FC236}">
                        <a16:creationId xmlns:a16="http://schemas.microsoft.com/office/drawing/2014/main" id="{333B20F6-5393-D802-2EE3-1FFD1B5C7FF2}"/>
                      </a:ext>
                    </a:extLst>
                  </p:cNvPr>
                  <p:cNvPicPr/>
                  <p:nvPr/>
                </p:nvPicPr>
                <p:blipFill>
                  <a:blip r:embed="rId4"/>
                  <a:stretch>
                    <a:fillRect/>
                  </a:stretch>
                </p:blipFill>
                <p:spPr>
                  <a:xfrm rot="21540000">
                    <a:off x="3145927" y="4509426"/>
                    <a:ext cx="711088" cy="26029"/>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 name="Ink 15">
                    <a:extLst>
                      <a:ext uri="{FF2B5EF4-FFF2-40B4-BE49-F238E27FC236}">
                        <a16:creationId xmlns:a16="http://schemas.microsoft.com/office/drawing/2014/main" id="{6F2C6F10-17B9-A336-98C8-E985E0EC02EE}"/>
                      </a:ext>
                    </a:extLst>
                  </p14:cNvPr>
                  <p14:cNvContentPartPr/>
                  <p14:nvPr/>
                </p14:nvContentPartPr>
                <p14:xfrm>
                  <a:off x="3717807" y="4434803"/>
                  <a:ext cx="145080" cy="182520"/>
                </p14:xfrm>
              </p:contentPart>
            </mc:Choice>
            <mc:Fallback xmlns="">
              <p:pic>
                <p:nvPicPr>
                  <p:cNvPr id="16" name="Ink 15">
                    <a:extLst>
                      <a:ext uri="{FF2B5EF4-FFF2-40B4-BE49-F238E27FC236}">
                        <a16:creationId xmlns:a16="http://schemas.microsoft.com/office/drawing/2014/main" id="{6F2C6F10-17B9-A336-98C8-E985E0EC02EE}"/>
                      </a:ext>
                    </a:extLst>
                  </p:cNvPr>
                  <p:cNvPicPr/>
                  <p:nvPr/>
                </p:nvPicPr>
                <p:blipFill>
                  <a:blip r:embed="rId6"/>
                  <a:stretch>
                    <a:fillRect/>
                  </a:stretch>
                </p:blipFill>
                <p:spPr>
                  <a:xfrm>
                    <a:off x="3710171" y="4427945"/>
                    <a:ext cx="160352" cy="195180"/>
                  </a:xfrm>
                  <a:prstGeom prst="rect">
                    <a:avLst/>
                  </a:prstGeom>
                </p:spPr>
              </p:pic>
            </mc:Fallback>
          </mc:AlternateContent>
        </p:grpSp>
      </p:grpSp>
      <p:sp>
        <p:nvSpPr>
          <p:cNvPr id="132" name="TextBox 131">
            <a:extLst>
              <a:ext uri="{FF2B5EF4-FFF2-40B4-BE49-F238E27FC236}">
                <a16:creationId xmlns:a16="http://schemas.microsoft.com/office/drawing/2014/main" id="{71C67D5D-2D75-596B-3B71-07B51F41D83D}"/>
              </a:ext>
            </a:extLst>
          </p:cNvPr>
          <p:cNvSpPr txBox="1"/>
          <p:nvPr/>
        </p:nvSpPr>
        <p:spPr>
          <a:xfrm>
            <a:off x="6170062" y="2756209"/>
            <a:ext cx="432030" cy="892740"/>
          </a:xfrm>
          <a:prstGeom prst="rect">
            <a:avLst/>
          </a:prstGeom>
          <a:solidFill>
            <a:srgbClr val="EFCD84"/>
          </a:solidFill>
        </p:spPr>
        <p:txBody>
          <a:bodyPr vert="wordArtVert" wrap="square" lIns="0" tIns="0" rIns="0" bIns="0" rtlCol="0" anchor="ctr" anchorCtr="0">
            <a:noAutofit/>
          </a:bodyPr>
          <a:lstStyle/>
          <a:p>
            <a:r>
              <a:rPr lang="en-US" spc="-500" dirty="0">
                <a:latin typeface="The Hand Black" panose="03070902030502020204" pitchFamily="66" charset="0"/>
              </a:rPr>
              <a:t>OOB</a:t>
            </a:r>
            <a:endParaRPr lang="en-US" sz="2000" spc="-500" dirty="0">
              <a:latin typeface="The Hand Black" panose="03070902030502020204" pitchFamily="66" charset="0"/>
            </a:endParaRPr>
          </a:p>
        </p:txBody>
      </p:sp>
    </p:spTree>
    <p:extLst>
      <p:ext uri="{BB962C8B-B14F-4D97-AF65-F5344CB8AC3E}">
        <p14:creationId xmlns:p14="http://schemas.microsoft.com/office/powerpoint/2010/main" val="211674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51" presetClass="path" presetSubtype="0" accel="50000" decel="50000" fill="hold" nodeType="withEffect">
                                  <p:stCondLst>
                                    <p:cond delay="0"/>
                                  </p:stCondLst>
                                  <p:childTnLst>
                                    <p:animMotion origin="layout" path="M -4.7623E-6 -3.40519E-6 L -0.01791 0.07374 C -0.02218 0.08942 -0.02411 0.11245 -0.02411 0.13695 C -0.02411 0.16438 -0.02218 0.18668 -0.01791 0.20211 L -4.7623E-6 0.27634 " pathEditMode="relative" rAng="0" ptsTypes="AAAAA">
                                      <p:cBhvr>
                                        <p:cTn id="22" dur="2000" fill="hold"/>
                                        <p:tgtEl>
                                          <p:spTgt spid="185"/>
                                        </p:tgtEl>
                                        <p:attrNameLst>
                                          <p:attrName>ppt_x</p:attrName>
                                          <p:attrName>ppt_y</p:attrName>
                                        </p:attrNameLst>
                                      </p:cBhvr>
                                      <p:rCtr x="-1213" y="13817"/>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3" name="Group 472">
            <a:extLst>
              <a:ext uri="{FF2B5EF4-FFF2-40B4-BE49-F238E27FC236}">
                <a16:creationId xmlns:a16="http://schemas.microsoft.com/office/drawing/2014/main" id="{0F0CA322-68C0-9B80-E985-D7C9E67C8B78}"/>
              </a:ext>
            </a:extLst>
          </p:cNvPr>
          <p:cNvGrpSpPr/>
          <p:nvPr/>
        </p:nvGrpSpPr>
        <p:grpSpPr>
          <a:xfrm>
            <a:off x="8313504" y="3546450"/>
            <a:ext cx="2196898" cy="891330"/>
            <a:chOff x="8716925" y="3882629"/>
            <a:chExt cx="2196898" cy="891330"/>
          </a:xfrm>
        </p:grpSpPr>
        <p:grpSp>
          <p:nvGrpSpPr>
            <p:cNvPr id="338" name="Group 337">
              <a:extLst>
                <a:ext uri="{FF2B5EF4-FFF2-40B4-BE49-F238E27FC236}">
                  <a16:creationId xmlns:a16="http://schemas.microsoft.com/office/drawing/2014/main" id="{0F551A65-5D61-41A6-8F83-882D56F9198F}"/>
                </a:ext>
              </a:extLst>
            </p:cNvPr>
            <p:cNvGrpSpPr/>
            <p:nvPr/>
          </p:nvGrpSpPr>
          <p:grpSpPr>
            <a:xfrm>
              <a:off x="9883160" y="3882629"/>
              <a:ext cx="336960" cy="146160"/>
              <a:chOff x="5215283" y="896998"/>
              <a:chExt cx="336960" cy="146160"/>
            </a:xfrm>
          </p:grpSpPr>
          <mc:AlternateContent xmlns:mc="http://schemas.openxmlformats.org/markup-compatibility/2006" xmlns:p14="http://schemas.microsoft.com/office/powerpoint/2010/main">
            <mc:Choice Requires="p14">
              <p:contentPart p14:bwMode="auto" r:id="rId3">
                <p14:nvContentPartPr>
                  <p14:cNvPr id="354" name="Ink 353">
                    <a:extLst>
                      <a:ext uri="{FF2B5EF4-FFF2-40B4-BE49-F238E27FC236}">
                        <a16:creationId xmlns:a16="http://schemas.microsoft.com/office/drawing/2014/main" id="{3AEA28F1-2B85-AD14-C52E-615D3D78E98C}"/>
                      </a:ext>
                    </a:extLst>
                  </p14:cNvPr>
                  <p14:cNvContentPartPr/>
                  <p14:nvPr/>
                </p14:nvContentPartPr>
                <p14:xfrm>
                  <a:off x="5215283" y="896998"/>
                  <a:ext cx="75600" cy="131400"/>
                </p14:xfrm>
              </p:contentPart>
            </mc:Choice>
            <mc:Fallback xmlns="">
              <p:pic>
                <p:nvPicPr>
                  <p:cNvPr id="229" name="Ink 228">
                    <a:extLst>
                      <a:ext uri="{FF2B5EF4-FFF2-40B4-BE49-F238E27FC236}">
                        <a16:creationId xmlns:a16="http://schemas.microsoft.com/office/drawing/2014/main" id="{92A36836-6E1F-B682-5206-1FFC94733201}"/>
                      </a:ext>
                    </a:extLst>
                  </p:cNvPr>
                  <p:cNvPicPr/>
                  <p:nvPr/>
                </p:nvPicPr>
                <p:blipFill>
                  <a:blip r:embed="rId55"/>
                  <a:stretch>
                    <a:fillRect/>
                  </a:stretch>
                </p:blipFill>
                <p:spPr>
                  <a:xfrm>
                    <a:off x="5209163" y="890878"/>
                    <a:ext cx="87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5" name="Ink 354">
                    <a:extLst>
                      <a:ext uri="{FF2B5EF4-FFF2-40B4-BE49-F238E27FC236}">
                        <a16:creationId xmlns:a16="http://schemas.microsoft.com/office/drawing/2014/main" id="{A0436ADE-3C76-1FCD-D93A-54BA8FB3CB46}"/>
                      </a:ext>
                    </a:extLst>
                  </p14:cNvPr>
                  <p14:cNvContentPartPr/>
                  <p14:nvPr/>
                </p14:nvContentPartPr>
                <p14:xfrm>
                  <a:off x="5487083" y="926518"/>
                  <a:ext cx="65160" cy="116640"/>
                </p14:xfrm>
              </p:contentPart>
            </mc:Choice>
            <mc:Fallback xmlns="">
              <p:pic>
                <p:nvPicPr>
                  <p:cNvPr id="232" name="Ink 231">
                    <a:extLst>
                      <a:ext uri="{FF2B5EF4-FFF2-40B4-BE49-F238E27FC236}">
                        <a16:creationId xmlns:a16="http://schemas.microsoft.com/office/drawing/2014/main" id="{6285BB75-CA67-BA70-9A59-C6B7F8D80FE0}"/>
                      </a:ext>
                    </a:extLst>
                  </p:cNvPr>
                  <p:cNvPicPr/>
                  <p:nvPr/>
                </p:nvPicPr>
                <p:blipFill>
                  <a:blip r:embed="rId57"/>
                  <a:stretch>
                    <a:fillRect/>
                  </a:stretch>
                </p:blipFill>
                <p:spPr>
                  <a:xfrm>
                    <a:off x="5480963" y="920398"/>
                    <a:ext cx="77400" cy="128880"/>
                  </a:xfrm>
                  <a:prstGeom prst="rect">
                    <a:avLst/>
                  </a:prstGeom>
                </p:spPr>
              </p:pic>
            </mc:Fallback>
          </mc:AlternateContent>
        </p:grpSp>
        <p:grpSp>
          <p:nvGrpSpPr>
            <p:cNvPr id="339" name="Group 338">
              <a:extLst>
                <a:ext uri="{FF2B5EF4-FFF2-40B4-BE49-F238E27FC236}">
                  <a16:creationId xmlns:a16="http://schemas.microsoft.com/office/drawing/2014/main" id="{557F32C9-ED57-6513-3827-AEBB53081545}"/>
                </a:ext>
              </a:extLst>
            </p:cNvPr>
            <p:cNvGrpSpPr/>
            <p:nvPr/>
          </p:nvGrpSpPr>
          <p:grpSpPr>
            <a:xfrm>
              <a:off x="9334109" y="4266251"/>
              <a:ext cx="336960" cy="146160"/>
              <a:chOff x="5215283" y="896998"/>
              <a:chExt cx="336960" cy="146160"/>
            </a:xfrm>
          </p:grpSpPr>
          <mc:AlternateContent xmlns:mc="http://schemas.openxmlformats.org/markup-compatibility/2006" xmlns:p14="http://schemas.microsoft.com/office/powerpoint/2010/main">
            <mc:Choice Requires="p14">
              <p:contentPart p14:bwMode="auto" r:id="rId58">
                <p14:nvContentPartPr>
                  <p14:cNvPr id="352" name="Ink 351">
                    <a:extLst>
                      <a:ext uri="{FF2B5EF4-FFF2-40B4-BE49-F238E27FC236}">
                        <a16:creationId xmlns:a16="http://schemas.microsoft.com/office/drawing/2014/main" id="{176C2197-91E5-4E60-F919-0BD87F0CEA81}"/>
                      </a:ext>
                    </a:extLst>
                  </p14:cNvPr>
                  <p14:cNvContentPartPr/>
                  <p14:nvPr/>
                </p14:nvContentPartPr>
                <p14:xfrm>
                  <a:off x="5215283" y="896998"/>
                  <a:ext cx="75600" cy="131400"/>
                </p14:xfrm>
              </p:contentPart>
            </mc:Choice>
            <mc:Fallback xmlns="">
              <p:pic>
                <p:nvPicPr>
                  <p:cNvPr id="235" name="Ink 234">
                    <a:extLst>
                      <a:ext uri="{FF2B5EF4-FFF2-40B4-BE49-F238E27FC236}">
                        <a16:creationId xmlns:a16="http://schemas.microsoft.com/office/drawing/2014/main" id="{6D3AD3C3-7E44-AB7B-7C6B-3C33013AD243}"/>
                      </a:ext>
                    </a:extLst>
                  </p:cNvPr>
                  <p:cNvPicPr/>
                  <p:nvPr/>
                </p:nvPicPr>
                <p:blipFill>
                  <a:blip r:embed="rId55"/>
                  <a:stretch>
                    <a:fillRect/>
                  </a:stretch>
                </p:blipFill>
                <p:spPr>
                  <a:xfrm>
                    <a:off x="5209163" y="890878"/>
                    <a:ext cx="87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3" name="Ink 352">
                    <a:extLst>
                      <a:ext uri="{FF2B5EF4-FFF2-40B4-BE49-F238E27FC236}">
                        <a16:creationId xmlns:a16="http://schemas.microsoft.com/office/drawing/2014/main" id="{BE7F4210-2AB5-9AD9-32C1-F0DA54CBA2DE}"/>
                      </a:ext>
                    </a:extLst>
                  </p14:cNvPr>
                  <p14:cNvContentPartPr/>
                  <p14:nvPr/>
                </p14:nvContentPartPr>
                <p14:xfrm>
                  <a:off x="5487083" y="926518"/>
                  <a:ext cx="65160" cy="116640"/>
                </p14:xfrm>
              </p:contentPart>
            </mc:Choice>
            <mc:Fallback xmlns="">
              <p:pic>
                <p:nvPicPr>
                  <p:cNvPr id="236" name="Ink 235">
                    <a:extLst>
                      <a:ext uri="{FF2B5EF4-FFF2-40B4-BE49-F238E27FC236}">
                        <a16:creationId xmlns:a16="http://schemas.microsoft.com/office/drawing/2014/main" id="{C01FE7AA-2F39-3202-8815-EB411F5339FF}"/>
                      </a:ext>
                    </a:extLst>
                  </p:cNvPr>
                  <p:cNvPicPr/>
                  <p:nvPr/>
                </p:nvPicPr>
                <p:blipFill>
                  <a:blip r:embed="rId57"/>
                  <a:stretch>
                    <a:fillRect/>
                  </a:stretch>
                </p:blipFill>
                <p:spPr>
                  <a:xfrm>
                    <a:off x="5480963" y="920398"/>
                    <a:ext cx="77400" cy="128880"/>
                  </a:xfrm>
                  <a:prstGeom prst="rect">
                    <a:avLst/>
                  </a:prstGeom>
                </p:spPr>
              </p:pic>
            </mc:Fallback>
          </mc:AlternateContent>
        </p:grpSp>
        <p:grpSp>
          <p:nvGrpSpPr>
            <p:cNvPr id="340" name="Group 339">
              <a:extLst>
                <a:ext uri="{FF2B5EF4-FFF2-40B4-BE49-F238E27FC236}">
                  <a16:creationId xmlns:a16="http://schemas.microsoft.com/office/drawing/2014/main" id="{C4045C61-7E3C-E498-A27A-3A4E15C3629C}"/>
                </a:ext>
              </a:extLst>
            </p:cNvPr>
            <p:cNvGrpSpPr/>
            <p:nvPr/>
          </p:nvGrpSpPr>
          <p:grpSpPr>
            <a:xfrm>
              <a:off x="10576863" y="4256754"/>
              <a:ext cx="336960" cy="146160"/>
              <a:chOff x="5215283" y="896998"/>
              <a:chExt cx="336960" cy="146160"/>
            </a:xfrm>
          </p:grpSpPr>
          <mc:AlternateContent xmlns:mc="http://schemas.openxmlformats.org/markup-compatibility/2006" xmlns:p14="http://schemas.microsoft.com/office/powerpoint/2010/main">
            <mc:Choice Requires="p14">
              <p:contentPart p14:bwMode="auto" r:id="rId60">
                <p14:nvContentPartPr>
                  <p14:cNvPr id="350" name="Ink 349">
                    <a:extLst>
                      <a:ext uri="{FF2B5EF4-FFF2-40B4-BE49-F238E27FC236}">
                        <a16:creationId xmlns:a16="http://schemas.microsoft.com/office/drawing/2014/main" id="{3108DAC0-F451-EB51-E3E2-58902D52FD13}"/>
                      </a:ext>
                    </a:extLst>
                  </p14:cNvPr>
                  <p14:cNvContentPartPr/>
                  <p14:nvPr/>
                </p14:nvContentPartPr>
                <p14:xfrm>
                  <a:off x="5215283" y="896998"/>
                  <a:ext cx="75600" cy="131400"/>
                </p14:xfrm>
              </p:contentPart>
            </mc:Choice>
            <mc:Fallback xmlns="">
              <p:pic>
                <p:nvPicPr>
                  <p:cNvPr id="238" name="Ink 237">
                    <a:extLst>
                      <a:ext uri="{FF2B5EF4-FFF2-40B4-BE49-F238E27FC236}">
                        <a16:creationId xmlns:a16="http://schemas.microsoft.com/office/drawing/2014/main" id="{A1FAC7FF-A394-3992-B73F-954FC5CF35A4}"/>
                      </a:ext>
                    </a:extLst>
                  </p:cNvPr>
                  <p:cNvPicPr/>
                  <p:nvPr/>
                </p:nvPicPr>
                <p:blipFill>
                  <a:blip r:embed="rId55"/>
                  <a:stretch>
                    <a:fillRect/>
                  </a:stretch>
                </p:blipFill>
                <p:spPr>
                  <a:xfrm>
                    <a:off x="5209163" y="890878"/>
                    <a:ext cx="87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1" name="Ink 350">
                    <a:extLst>
                      <a:ext uri="{FF2B5EF4-FFF2-40B4-BE49-F238E27FC236}">
                        <a16:creationId xmlns:a16="http://schemas.microsoft.com/office/drawing/2014/main" id="{B8C8C9E6-7F0D-AA79-84DC-DB6509DD6C06}"/>
                      </a:ext>
                    </a:extLst>
                  </p14:cNvPr>
                  <p14:cNvContentPartPr/>
                  <p14:nvPr/>
                </p14:nvContentPartPr>
                <p14:xfrm>
                  <a:off x="5487083" y="926518"/>
                  <a:ext cx="65160" cy="116640"/>
                </p14:xfrm>
              </p:contentPart>
            </mc:Choice>
            <mc:Fallback xmlns="">
              <p:pic>
                <p:nvPicPr>
                  <p:cNvPr id="239" name="Ink 238">
                    <a:extLst>
                      <a:ext uri="{FF2B5EF4-FFF2-40B4-BE49-F238E27FC236}">
                        <a16:creationId xmlns:a16="http://schemas.microsoft.com/office/drawing/2014/main" id="{F1FE1218-3625-4F2B-06FD-8B29CAE12109}"/>
                      </a:ext>
                    </a:extLst>
                  </p:cNvPr>
                  <p:cNvPicPr/>
                  <p:nvPr/>
                </p:nvPicPr>
                <p:blipFill>
                  <a:blip r:embed="rId57"/>
                  <a:stretch>
                    <a:fillRect/>
                  </a:stretch>
                </p:blipFill>
                <p:spPr>
                  <a:xfrm>
                    <a:off x="5480963" y="920398"/>
                    <a:ext cx="77400" cy="128880"/>
                  </a:xfrm>
                  <a:prstGeom prst="rect">
                    <a:avLst/>
                  </a:prstGeom>
                </p:spPr>
              </p:pic>
            </mc:Fallback>
          </mc:AlternateContent>
        </p:grpSp>
        <p:grpSp>
          <p:nvGrpSpPr>
            <p:cNvPr id="341" name="Group 340">
              <a:extLst>
                <a:ext uri="{FF2B5EF4-FFF2-40B4-BE49-F238E27FC236}">
                  <a16:creationId xmlns:a16="http://schemas.microsoft.com/office/drawing/2014/main" id="{6D561B16-A44F-E965-BDC3-523CA86AE4E3}"/>
                </a:ext>
              </a:extLst>
            </p:cNvPr>
            <p:cNvGrpSpPr/>
            <p:nvPr/>
          </p:nvGrpSpPr>
          <p:grpSpPr>
            <a:xfrm>
              <a:off x="8716925" y="4616516"/>
              <a:ext cx="336960" cy="146160"/>
              <a:chOff x="5215283" y="896998"/>
              <a:chExt cx="336960" cy="146160"/>
            </a:xfrm>
          </p:grpSpPr>
          <mc:AlternateContent xmlns:mc="http://schemas.openxmlformats.org/markup-compatibility/2006" xmlns:p14="http://schemas.microsoft.com/office/powerpoint/2010/main">
            <mc:Choice Requires="p14">
              <p:contentPart p14:bwMode="auto" r:id="rId62">
                <p14:nvContentPartPr>
                  <p14:cNvPr id="348" name="Ink 347">
                    <a:extLst>
                      <a:ext uri="{FF2B5EF4-FFF2-40B4-BE49-F238E27FC236}">
                        <a16:creationId xmlns:a16="http://schemas.microsoft.com/office/drawing/2014/main" id="{56ED83E0-7FB7-663D-B2BB-1B382585CD88}"/>
                      </a:ext>
                    </a:extLst>
                  </p14:cNvPr>
                  <p14:cNvContentPartPr/>
                  <p14:nvPr/>
                </p14:nvContentPartPr>
                <p14:xfrm>
                  <a:off x="5215283" y="896998"/>
                  <a:ext cx="75600" cy="131400"/>
                </p14:xfrm>
              </p:contentPart>
            </mc:Choice>
            <mc:Fallback xmlns="">
              <p:pic>
                <p:nvPicPr>
                  <p:cNvPr id="241" name="Ink 240">
                    <a:extLst>
                      <a:ext uri="{FF2B5EF4-FFF2-40B4-BE49-F238E27FC236}">
                        <a16:creationId xmlns:a16="http://schemas.microsoft.com/office/drawing/2014/main" id="{DB7481EE-2C3A-8431-EE11-32C7BCCE43AB}"/>
                      </a:ext>
                    </a:extLst>
                  </p:cNvPr>
                  <p:cNvPicPr/>
                  <p:nvPr/>
                </p:nvPicPr>
                <p:blipFill>
                  <a:blip r:embed="rId55"/>
                  <a:stretch>
                    <a:fillRect/>
                  </a:stretch>
                </p:blipFill>
                <p:spPr>
                  <a:xfrm>
                    <a:off x="5209163" y="890878"/>
                    <a:ext cx="87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9" name="Ink 348">
                    <a:extLst>
                      <a:ext uri="{FF2B5EF4-FFF2-40B4-BE49-F238E27FC236}">
                        <a16:creationId xmlns:a16="http://schemas.microsoft.com/office/drawing/2014/main" id="{AD869C90-7E70-6D56-08B1-3B55949BDF25}"/>
                      </a:ext>
                    </a:extLst>
                  </p14:cNvPr>
                  <p14:cNvContentPartPr/>
                  <p14:nvPr/>
                </p14:nvContentPartPr>
                <p14:xfrm>
                  <a:off x="5487083" y="926518"/>
                  <a:ext cx="65160" cy="116640"/>
                </p14:xfrm>
              </p:contentPart>
            </mc:Choice>
            <mc:Fallback xmlns="">
              <p:pic>
                <p:nvPicPr>
                  <p:cNvPr id="242" name="Ink 241">
                    <a:extLst>
                      <a:ext uri="{FF2B5EF4-FFF2-40B4-BE49-F238E27FC236}">
                        <a16:creationId xmlns:a16="http://schemas.microsoft.com/office/drawing/2014/main" id="{D08FC487-90C5-3E1F-E376-00EDA624B143}"/>
                      </a:ext>
                    </a:extLst>
                  </p:cNvPr>
                  <p:cNvPicPr/>
                  <p:nvPr/>
                </p:nvPicPr>
                <p:blipFill>
                  <a:blip r:embed="rId57"/>
                  <a:stretch>
                    <a:fillRect/>
                  </a:stretch>
                </p:blipFill>
                <p:spPr>
                  <a:xfrm>
                    <a:off x="5480963" y="920398"/>
                    <a:ext cx="77400" cy="128880"/>
                  </a:xfrm>
                  <a:prstGeom prst="rect">
                    <a:avLst/>
                  </a:prstGeom>
                </p:spPr>
              </p:pic>
            </mc:Fallback>
          </mc:AlternateContent>
        </p:grpSp>
        <p:grpSp>
          <p:nvGrpSpPr>
            <p:cNvPr id="342" name="Group 341">
              <a:extLst>
                <a:ext uri="{FF2B5EF4-FFF2-40B4-BE49-F238E27FC236}">
                  <a16:creationId xmlns:a16="http://schemas.microsoft.com/office/drawing/2014/main" id="{4F34A8BC-0445-36BC-FAE1-AC06DE6F7032}"/>
                </a:ext>
              </a:extLst>
            </p:cNvPr>
            <p:cNvGrpSpPr/>
            <p:nvPr/>
          </p:nvGrpSpPr>
          <p:grpSpPr>
            <a:xfrm>
              <a:off x="9335893" y="4627799"/>
              <a:ext cx="336960" cy="146160"/>
              <a:chOff x="5215283" y="896998"/>
              <a:chExt cx="336960" cy="146160"/>
            </a:xfrm>
          </p:grpSpPr>
          <mc:AlternateContent xmlns:mc="http://schemas.openxmlformats.org/markup-compatibility/2006" xmlns:p14="http://schemas.microsoft.com/office/powerpoint/2010/main">
            <mc:Choice Requires="p14">
              <p:contentPart p14:bwMode="auto" r:id="rId64">
                <p14:nvContentPartPr>
                  <p14:cNvPr id="346" name="Ink 345">
                    <a:extLst>
                      <a:ext uri="{FF2B5EF4-FFF2-40B4-BE49-F238E27FC236}">
                        <a16:creationId xmlns:a16="http://schemas.microsoft.com/office/drawing/2014/main" id="{E838AE0D-AE8A-7877-957A-7F66D398B079}"/>
                      </a:ext>
                    </a:extLst>
                  </p14:cNvPr>
                  <p14:cNvContentPartPr/>
                  <p14:nvPr/>
                </p14:nvContentPartPr>
                <p14:xfrm>
                  <a:off x="5215283" y="896998"/>
                  <a:ext cx="75600" cy="131400"/>
                </p14:xfrm>
              </p:contentPart>
            </mc:Choice>
            <mc:Fallback xmlns="">
              <p:pic>
                <p:nvPicPr>
                  <p:cNvPr id="244" name="Ink 243">
                    <a:extLst>
                      <a:ext uri="{FF2B5EF4-FFF2-40B4-BE49-F238E27FC236}">
                        <a16:creationId xmlns:a16="http://schemas.microsoft.com/office/drawing/2014/main" id="{5E6320C6-5509-68D1-7061-56BF2E8B14BE}"/>
                      </a:ext>
                    </a:extLst>
                  </p:cNvPr>
                  <p:cNvPicPr/>
                  <p:nvPr/>
                </p:nvPicPr>
                <p:blipFill>
                  <a:blip r:embed="rId55"/>
                  <a:stretch>
                    <a:fillRect/>
                  </a:stretch>
                </p:blipFill>
                <p:spPr>
                  <a:xfrm>
                    <a:off x="5209163" y="890878"/>
                    <a:ext cx="87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47" name="Ink 346">
                    <a:extLst>
                      <a:ext uri="{FF2B5EF4-FFF2-40B4-BE49-F238E27FC236}">
                        <a16:creationId xmlns:a16="http://schemas.microsoft.com/office/drawing/2014/main" id="{D0715582-9898-76E4-5D2A-EECE587C253F}"/>
                      </a:ext>
                    </a:extLst>
                  </p14:cNvPr>
                  <p14:cNvContentPartPr/>
                  <p14:nvPr/>
                </p14:nvContentPartPr>
                <p14:xfrm>
                  <a:off x="5487083" y="926518"/>
                  <a:ext cx="65160" cy="116640"/>
                </p14:xfrm>
              </p:contentPart>
            </mc:Choice>
            <mc:Fallback xmlns="">
              <p:pic>
                <p:nvPicPr>
                  <p:cNvPr id="245" name="Ink 244">
                    <a:extLst>
                      <a:ext uri="{FF2B5EF4-FFF2-40B4-BE49-F238E27FC236}">
                        <a16:creationId xmlns:a16="http://schemas.microsoft.com/office/drawing/2014/main" id="{2163B925-6CD6-8433-0CEC-B81162E3E2D4}"/>
                      </a:ext>
                    </a:extLst>
                  </p:cNvPr>
                  <p:cNvPicPr/>
                  <p:nvPr/>
                </p:nvPicPr>
                <p:blipFill>
                  <a:blip r:embed="rId57"/>
                  <a:stretch>
                    <a:fillRect/>
                  </a:stretch>
                </p:blipFill>
                <p:spPr>
                  <a:xfrm>
                    <a:off x="5480963" y="920398"/>
                    <a:ext cx="77400" cy="128880"/>
                  </a:xfrm>
                  <a:prstGeom prst="rect">
                    <a:avLst/>
                  </a:prstGeom>
                </p:spPr>
              </p:pic>
            </mc:Fallback>
          </mc:AlternateContent>
        </p:grpSp>
      </p:grpSp>
      <p:sp>
        <p:nvSpPr>
          <p:cNvPr id="7" name="Title 6">
            <a:extLst>
              <a:ext uri="{FF2B5EF4-FFF2-40B4-BE49-F238E27FC236}">
                <a16:creationId xmlns:a16="http://schemas.microsoft.com/office/drawing/2014/main" id="{A9F25611-4272-074D-29C0-7F5EB2D91C29}"/>
              </a:ext>
            </a:extLst>
          </p:cNvPr>
          <p:cNvSpPr>
            <a:spLocks noGrp="1"/>
          </p:cNvSpPr>
          <p:nvPr>
            <p:ph type="title"/>
          </p:nvPr>
        </p:nvSpPr>
        <p:spPr>
          <a:xfrm>
            <a:off x="0" y="240266"/>
            <a:ext cx="3117273" cy="543977"/>
          </a:xfrm>
        </p:spPr>
        <p:txBody>
          <a:bodyPr/>
          <a:lstStyle/>
          <a:p>
            <a:r>
              <a:rPr lang="en-US" dirty="0"/>
              <a:t>Security Notions</a:t>
            </a:r>
          </a:p>
        </p:txBody>
      </p:sp>
      <p:sp>
        <p:nvSpPr>
          <p:cNvPr id="3" name="Date Placeholder 2">
            <a:extLst>
              <a:ext uri="{FF2B5EF4-FFF2-40B4-BE49-F238E27FC236}">
                <a16:creationId xmlns:a16="http://schemas.microsoft.com/office/drawing/2014/main" id="{CF601451-71EA-2AEE-EC38-86B38B2EC031}"/>
              </a:ext>
            </a:extLst>
          </p:cNvPr>
          <p:cNvSpPr>
            <a:spLocks noGrp="1"/>
          </p:cNvSpPr>
          <p:nvPr>
            <p:ph type="dt" sz="half" idx="10"/>
          </p:nvPr>
        </p:nvSpPr>
        <p:spPr/>
        <p:txBody>
          <a:bodyPr/>
          <a:lstStyle/>
          <a:p>
            <a:r>
              <a:rPr lang="de-CH"/>
              <a:t>August 21, 2024. Matilda Backendal, Miro Haller</a:t>
            </a:r>
            <a:endParaRPr lang="en-US"/>
          </a:p>
        </p:txBody>
      </p:sp>
      <p:sp>
        <p:nvSpPr>
          <p:cNvPr id="2" name="Footer Placeholder 1">
            <a:extLst>
              <a:ext uri="{FF2B5EF4-FFF2-40B4-BE49-F238E27FC236}">
                <a16:creationId xmlns:a16="http://schemas.microsoft.com/office/drawing/2014/main" id="{5C9C0F3D-A076-3518-16FE-D947242001A4}"/>
              </a:ext>
            </a:extLst>
          </p:cNvPr>
          <p:cNvSpPr>
            <a:spLocks noGrp="1"/>
          </p:cNvSpPr>
          <p:nvPr>
            <p:ph type="ftr" sz="quarter" idx="11"/>
          </p:nvPr>
        </p:nvSpPr>
        <p:spPr/>
        <p:txBody>
          <a:bodyPr/>
          <a:lstStyle/>
          <a:p>
            <a:r>
              <a:rPr lang="en-GB"/>
              <a:t>A Formal Treatment of E2EE Cloud Storage</a:t>
            </a:r>
            <a:endParaRPr lang="en-CH"/>
          </a:p>
        </p:txBody>
      </p:sp>
      <p:sp>
        <p:nvSpPr>
          <p:cNvPr id="4" name="Slide Number Placeholder 3">
            <a:extLst>
              <a:ext uri="{FF2B5EF4-FFF2-40B4-BE49-F238E27FC236}">
                <a16:creationId xmlns:a16="http://schemas.microsoft.com/office/drawing/2014/main" id="{5246A25D-31DB-5ED5-4D5F-030E37A1AF7C}"/>
              </a:ext>
            </a:extLst>
          </p:cNvPr>
          <p:cNvSpPr>
            <a:spLocks noGrp="1"/>
          </p:cNvSpPr>
          <p:nvPr>
            <p:ph type="sldNum" sz="quarter" idx="12"/>
          </p:nvPr>
        </p:nvSpPr>
        <p:spPr/>
        <p:txBody>
          <a:bodyPr/>
          <a:lstStyle/>
          <a:p>
            <a:fld id="{B6F15528-21DE-4FAA-801E-634DDDAF4B2B}" type="slidenum">
              <a:rPr lang="en-CH" smtClean="0"/>
              <a:t>18</a:t>
            </a:fld>
            <a:endParaRPr lang="en-CH"/>
          </a:p>
        </p:txBody>
      </p:sp>
      <p:sp>
        <p:nvSpPr>
          <p:cNvPr id="5" name="TextBox 4">
            <a:extLst>
              <a:ext uri="{FF2B5EF4-FFF2-40B4-BE49-F238E27FC236}">
                <a16:creationId xmlns:a16="http://schemas.microsoft.com/office/drawing/2014/main" id="{708E1A5A-1627-85AA-F47E-2834A0C1BCC5}"/>
              </a:ext>
            </a:extLst>
          </p:cNvPr>
          <p:cNvSpPr txBox="1"/>
          <p:nvPr/>
        </p:nvSpPr>
        <p:spPr>
          <a:xfrm>
            <a:off x="650739" y="1082640"/>
            <a:ext cx="4386027" cy="3477875"/>
          </a:xfrm>
          <a:prstGeom prst="rect">
            <a:avLst/>
          </a:prstGeom>
          <a:noFill/>
        </p:spPr>
        <p:txBody>
          <a:bodyPr wrap="square" rtlCol="0">
            <a:spAutoFit/>
          </a:bodyPr>
          <a:lstStyle/>
          <a:p>
            <a:r>
              <a:rPr lang="en-US" sz="2400" dirty="0">
                <a:latin typeface="DIN Next LT Pro" panose="020B0503020203050203" pitchFamily="34" charset="77"/>
              </a:rPr>
              <a:t>Threat model:</a:t>
            </a:r>
          </a:p>
          <a:p>
            <a:pPr marL="342900" indent="-342900">
              <a:buFont typeface="Arial" panose="020B0604020202020204" pitchFamily="34" charset="0"/>
              <a:buChar char="•"/>
            </a:pPr>
            <a:r>
              <a:rPr lang="en-US" sz="2000" dirty="0">
                <a:latin typeface="DIN Next LT Pro Light" panose="020B0303020203050203" pitchFamily="34" charset="77"/>
              </a:rPr>
              <a:t>Malicious cloud provider</a:t>
            </a:r>
          </a:p>
          <a:p>
            <a:pPr marL="342900" indent="-342900">
              <a:buFont typeface="Arial" panose="020B0604020202020204" pitchFamily="34" charset="0"/>
              <a:buChar char="•"/>
            </a:pPr>
            <a:r>
              <a:rPr lang="en-US" sz="2000" dirty="0">
                <a:latin typeface="DIN Next LT Pro Light" panose="020B0303020203050203" pitchFamily="34" charset="77"/>
              </a:rPr>
              <a:t>Full control over network &amp; operations</a:t>
            </a:r>
          </a:p>
          <a:p>
            <a:endParaRPr lang="en-US" sz="2400" dirty="0">
              <a:latin typeface="The Hand Black" panose="03070902030502020204" pitchFamily="66" charset="0"/>
            </a:endParaRPr>
          </a:p>
          <a:p>
            <a:pPr lvl="0"/>
            <a:r>
              <a:rPr lang="en-US" sz="2400" dirty="0">
                <a:latin typeface="DIN Next LT Pro" panose="020B0503020203050203" pitchFamily="34" charset="77"/>
              </a:rPr>
              <a:t>Game mechanics: </a:t>
            </a:r>
            <a:endParaRPr lang="en-US" sz="2000" dirty="0">
              <a:solidFill>
                <a:prstClr val="black"/>
              </a:solidFill>
              <a:latin typeface="DIN Next LT Pro Light" panose="020B0303020203050203" pitchFamily="34" charset="77"/>
            </a:endParaRPr>
          </a:p>
          <a:p>
            <a:pPr marL="342900" lvl="0" indent="-342900">
              <a:buFont typeface="Arial" panose="020B0604020202020204" pitchFamily="34" charset="0"/>
              <a:buChar char="•"/>
            </a:pPr>
            <a:r>
              <a:rPr lang="en-US" sz="2000" dirty="0">
                <a:solidFill>
                  <a:prstClr val="black"/>
                </a:solidFill>
                <a:latin typeface="DIN Next LT Pro Light" panose="020B0303020203050203" pitchFamily="34" charset="77"/>
              </a:rPr>
              <a:t>Correlated passwords</a:t>
            </a:r>
          </a:p>
          <a:p>
            <a:pPr marL="342900" lvl="0" indent="-342900">
              <a:buFont typeface="Arial" panose="020B0604020202020204" pitchFamily="34" charset="0"/>
              <a:buChar char="•"/>
            </a:pPr>
            <a:r>
              <a:rPr lang="en-US" sz="2000" dirty="0">
                <a:solidFill>
                  <a:prstClr val="black"/>
                </a:solidFill>
                <a:latin typeface="DIN Next LT Pro Light" panose="020B0303020203050203" pitchFamily="34" charset="77"/>
              </a:rPr>
              <a:t>Adversary can</a:t>
            </a:r>
            <a:endParaRPr lang="en-US" sz="1600" dirty="0">
              <a:solidFill>
                <a:prstClr val="black"/>
              </a:solidFill>
              <a:latin typeface="DIN Next LT Pro Light" panose="020B0303020203050203" pitchFamily="34" charset="77"/>
            </a:endParaRPr>
          </a:p>
          <a:p>
            <a:pPr marL="800100" lvl="1" indent="-342900">
              <a:buFont typeface="DIN Next LT Pro Light" panose="020B0303020203050203" pitchFamily="34" charset="0"/>
              <a:buChar char="–"/>
            </a:pPr>
            <a:r>
              <a:rPr lang="en-US" sz="1600" dirty="0">
                <a:solidFill>
                  <a:prstClr val="black"/>
                </a:solidFill>
                <a:latin typeface="DIN Next LT Pro Light" panose="020B0303020203050203" pitchFamily="34" charset="77"/>
              </a:rPr>
              <a:t>Compromise users (adaptive/selective)</a:t>
            </a:r>
          </a:p>
          <a:p>
            <a:pPr marL="800100" lvl="1" indent="-342900">
              <a:buFont typeface="DIN Next LT Pro Light" panose="020B0303020203050203" pitchFamily="34" charset="0"/>
              <a:buChar char="–"/>
            </a:pPr>
            <a:r>
              <a:rPr lang="en-US" sz="1600" dirty="0">
                <a:solidFill>
                  <a:prstClr val="black"/>
                </a:solidFill>
                <a:latin typeface="DIN Next LT Pro Light" panose="020B0303020203050203" pitchFamily="34" charset="77"/>
              </a:rPr>
              <a:t>Control users (via oracles)</a:t>
            </a:r>
          </a:p>
          <a:p>
            <a:pPr marL="800100" lvl="1" indent="-342900">
              <a:buFont typeface="DIN Next LT Pro Light" panose="020B0303020203050203" pitchFamily="34" charset="0"/>
              <a:buChar char="–"/>
            </a:pPr>
            <a:r>
              <a:rPr lang="en-US" sz="1600" dirty="0">
                <a:solidFill>
                  <a:prstClr val="black"/>
                </a:solidFill>
                <a:latin typeface="DIN Next LT Pro Light" panose="020B0303020203050203" pitchFamily="34" charset="77"/>
              </a:rPr>
              <a:t>Control server (directly)</a:t>
            </a:r>
          </a:p>
        </p:txBody>
      </p:sp>
      <p:grpSp>
        <p:nvGrpSpPr>
          <p:cNvPr id="193" name="Group 192">
            <a:extLst>
              <a:ext uri="{FF2B5EF4-FFF2-40B4-BE49-F238E27FC236}">
                <a16:creationId xmlns:a16="http://schemas.microsoft.com/office/drawing/2014/main" id="{2A522596-C8C4-B6D5-88B4-44299AE83A8F}"/>
              </a:ext>
            </a:extLst>
          </p:cNvPr>
          <p:cNvGrpSpPr/>
          <p:nvPr/>
        </p:nvGrpSpPr>
        <p:grpSpPr>
          <a:xfrm>
            <a:off x="8106651" y="3637526"/>
            <a:ext cx="2514849" cy="1585639"/>
            <a:chOff x="8510072" y="3973705"/>
            <a:chExt cx="2514849" cy="1585639"/>
          </a:xfrm>
        </p:grpSpPr>
        <p:sp>
          <p:nvSpPr>
            <p:cNvPr id="200" name="TextBox 199">
              <a:extLst>
                <a:ext uri="{FF2B5EF4-FFF2-40B4-BE49-F238E27FC236}">
                  <a16:creationId xmlns:a16="http://schemas.microsoft.com/office/drawing/2014/main" id="{F39CEEC9-865A-7315-844C-B5D22BB9A1DF}"/>
                </a:ext>
              </a:extLst>
            </p:cNvPr>
            <p:cNvSpPr txBox="1"/>
            <p:nvPr/>
          </p:nvSpPr>
          <p:spPr>
            <a:xfrm>
              <a:off x="9511871" y="5097679"/>
              <a:ext cx="635110" cy="461665"/>
            </a:xfrm>
            <a:prstGeom prst="rect">
              <a:avLst/>
            </a:prstGeom>
            <a:noFill/>
          </p:spPr>
          <p:txBody>
            <a:bodyPr wrap="none" rtlCol="0">
              <a:spAutoFit/>
            </a:bodyPr>
            <a:lstStyle/>
            <a:p>
              <a:r>
                <a:rPr lang="en-US" sz="2400" b="1" dirty="0">
                  <a:latin typeface="The Hand Black" panose="03070502030502020204" pitchFamily="66" charset="0"/>
                </a:rPr>
                <a:t>USERS</a:t>
              </a:r>
              <a:endParaRPr lang="en-US" sz="1600" dirty="0">
                <a:latin typeface="Montserrat" pitchFamily="2" charset="77"/>
              </a:endParaRPr>
            </a:p>
          </p:txBody>
        </p:sp>
        <p:grpSp>
          <p:nvGrpSpPr>
            <p:cNvPr id="129" name="Group 128">
              <a:extLst>
                <a:ext uri="{FF2B5EF4-FFF2-40B4-BE49-F238E27FC236}">
                  <a16:creationId xmlns:a16="http://schemas.microsoft.com/office/drawing/2014/main" id="{4AD419F5-B78E-9936-99D8-AAD318B70E5C}"/>
                </a:ext>
              </a:extLst>
            </p:cNvPr>
            <p:cNvGrpSpPr/>
            <p:nvPr/>
          </p:nvGrpSpPr>
          <p:grpSpPr>
            <a:xfrm>
              <a:off x="9132230" y="3982822"/>
              <a:ext cx="563478" cy="258820"/>
              <a:chOff x="4120861" y="1193370"/>
              <a:chExt cx="801000" cy="367920"/>
            </a:xfrm>
          </p:grpSpPr>
          <mc:AlternateContent xmlns:mc="http://schemas.openxmlformats.org/markup-compatibility/2006" xmlns:p14="http://schemas.microsoft.com/office/powerpoint/2010/main">
            <mc:Choice Requires="p14">
              <p:contentPart p14:bwMode="auto" r:id="rId66">
                <p14:nvContentPartPr>
                  <p14:cNvPr id="182" name="Ink 181">
                    <a:extLst>
                      <a:ext uri="{FF2B5EF4-FFF2-40B4-BE49-F238E27FC236}">
                        <a16:creationId xmlns:a16="http://schemas.microsoft.com/office/drawing/2014/main" id="{E73998B0-4E2A-79D9-DF58-DAC73DBC9214}"/>
                      </a:ext>
                    </a:extLst>
                  </p14:cNvPr>
                  <p14:cNvContentPartPr/>
                  <p14:nvPr/>
                </p14:nvContentPartPr>
                <p14:xfrm>
                  <a:off x="4332541" y="1193370"/>
                  <a:ext cx="440280" cy="342000"/>
                </p14:xfrm>
              </p:contentPart>
            </mc:Choice>
            <mc:Fallback xmlns="">
              <p:pic>
                <p:nvPicPr>
                  <p:cNvPr id="107" name="Ink 106">
                    <a:extLst>
                      <a:ext uri="{FF2B5EF4-FFF2-40B4-BE49-F238E27FC236}">
                        <a16:creationId xmlns:a16="http://schemas.microsoft.com/office/drawing/2014/main" id="{EC5C0687-41D4-666E-330A-26204A9BEA10}"/>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83" name="Ink 182">
                    <a:extLst>
                      <a:ext uri="{FF2B5EF4-FFF2-40B4-BE49-F238E27FC236}">
                        <a16:creationId xmlns:a16="http://schemas.microsoft.com/office/drawing/2014/main" id="{5A8B6D18-A8DA-5842-7DA8-0EA461330E51}"/>
                      </a:ext>
                    </a:extLst>
                  </p14:cNvPr>
                  <p14:cNvContentPartPr/>
                  <p14:nvPr/>
                </p14:nvContentPartPr>
                <p14:xfrm>
                  <a:off x="4783621" y="1370130"/>
                  <a:ext cx="138240" cy="181800"/>
                </p14:xfrm>
              </p:contentPart>
            </mc:Choice>
            <mc:Fallback xmlns="">
              <p:pic>
                <p:nvPicPr>
                  <p:cNvPr id="108" name="Ink 107">
                    <a:extLst>
                      <a:ext uri="{FF2B5EF4-FFF2-40B4-BE49-F238E27FC236}">
                        <a16:creationId xmlns:a16="http://schemas.microsoft.com/office/drawing/2014/main" id="{596DB9BE-CB89-BFCA-92E5-4C05F4240AE0}"/>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84" name="Ink 183">
                    <a:extLst>
                      <a:ext uri="{FF2B5EF4-FFF2-40B4-BE49-F238E27FC236}">
                        <a16:creationId xmlns:a16="http://schemas.microsoft.com/office/drawing/2014/main" id="{079CFB0F-7923-05D4-6F0B-9C28D35B9EB2}"/>
                      </a:ext>
                    </a:extLst>
                  </p14:cNvPr>
                  <p14:cNvContentPartPr/>
                  <p14:nvPr/>
                </p14:nvContentPartPr>
                <p14:xfrm>
                  <a:off x="4120861" y="1216770"/>
                  <a:ext cx="179640" cy="344520"/>
                </p14:xfrm>
              </p:contentPart>
            </mc:Choice>
            <mc:Fallback xmlns="">
              <p:pic>
                <p:nvPicPr>
                  <p:cNvPr id="109" name="Ink 108">
                    <a:extLst>
                      <a:ext uri="{FF2B5EF4-FFF2-40B4-BE49-F238E27FC236}">
                        <a16:creationId xmlns:a16="http://schemas.microsoft.com/office/drawing/2014/main" id="{2A7AC2DE-E1FD-BD29-02DB-5334BC826929}"/>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131" name="Group 130">
              <a:extLst>
                <a:ext uri="{FF2B5EF4-FFF2-40B4-BE49-F238E27FC236}">
                  <a16:creationId xmlns:a16="http://schemas.microsoft.com/office/drawing/2014/main" id="{DE249FFF-866E-C513-EEED-08D91517C725}"/>
                </a:ext>
              </a:extLst>
            </p:cNvPr>
            <p:cNvGrpSpPr/>
            <p:nvPr/>
          </p:nvGrpSpPr>
          <p:grpSpPr>
            <a:xfrm>
              <a:off x="10377150" y="3986115"/>
              <a:ext cx="563478" cy="258820"/>
              <a:chOff x="4120861" y="1193370"/>
              <a:chExt cx="801000" cy="367920"/>
            </a:xfrm>
          </p:grpSpPr>
          <mc:AlternateContent xmlns:mc="http://schemas.openxmlformats.org/markup-compatibility/2006" xmlns:p14="http://schemas.microsoft.com/office/powerpoint/2010/main">
            <mc:Choice Requires="p14">
              <p:contentPart p14:bwMode="auto" r:id="rId69">
                <p14:nvContentPartPr>
                  <p14:cNvPr id="176" name="Ink 175">
                    <a:extLst>
                      <a:ext uri="{FF2B5EF4-FFF2-40B4-BE49-F238E27FC236}">
                        <a16:creationId xmlns:a16="http://schemas.microsoft.com/office/drawing/2014/main" id="{49DE2446-238F-1F47-9289-F288EC721B87}"/>
                      </a:ext>
                    </a:extLst>
                  </p14:cNvPr>
                  <p14:cNvContentPartPr/>
                  <p14:nvPr/>
                </p14:nvContentPartPr>
                <p14:xfrm>
                  <a:off x="4332541" y="1193370"/>
                  <a:ext cx="440280" cy="342000"/>
                </p14:xfrm>
              </p:contentPart>
            </mc:Choice>
            <mc:Fallback xmlns="">
              <p:pic>
                <p:nvPicPr>
                  <p:cNvPr id="115" name="Ink 114">
                    <a:extLst>
                      <a:ext uri="{FF2B5EF4-FFF2-40B4-BE49-F238E27FC236}">
                        <a16:creationId xmlns:a16="http://schemas.microsoft.com/office/drawing/2014/main" id="{D1F3FF23-85BB-D23D-2A95-0ABC471D8B19}"/>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77" name="Ink 176">
                    <a:extLst>
                      <a:ext uri="{FF2B5EF4-FFF2-40B4-BE49-F238E27FC236}">
                        <a16:creationId xmlns:a16="http://schemas.microsoft.com/office/drawing/2014/main" id="{C595A589-095D-3E5A-7C60-4AA5436E01E8}"/>
                      </a:ext>
                    </a:extLst>
                  </p14:cNvPr>
                  <p14:cNvContentPartPr/>
                  <p14:nvPr/>
                </p14:nvContentPartPr>
                <p14:xfrm>
                  <a:off x="4783621" y="1370130"/>
                  <a:ext cx="138240" cy="181800"/>
                </p14:xfrm>
              </p:contentPart>
            </mc:Choice>
            <mc:Fallback xmlns="">
              <p:pic>
                <p:nvPicPr>
                  <p:cNvPr id="116" name="Ink 115">
                    <a:extLst>
                      <a:ext uri="{FF2B5EF4-FFF2-40B4-BE49-F238E27FC236}">
                        <a16:creationId xmlns:a16="http://schemas.microsoft.com/office/drawing/2014/main" id="{DC8D81AB-BBEF-6FB8-B0CA-2E6D2D62A95A}"/>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78" name="Ink 177">
                    <a:extLst>
                      <a:ext uri="{FF2B5EF4-FFF2-40B4-BE49-F238E27FC236}">
                        <a16:creationId xmlns:a16="http://schemas.microsoft.com/office/drawing/2014/main" id="{39FDB557-4389-2375-26F0-9287D96735F5}"/>
                      </a:ext>
                    </a:extLst>
                  </p14:cNvPr>
                  <p14:cNvContentPartPr/>
                  <p14:nvPr/>
                </p14:nvContentPartPr>
                <p14:xfrm>
                  <a:off x="4120861" y="1216770"/>
                  <a:ext cx="179640" cy="344520"/>
                </p14:xfrm>
              </p:contentPart>
            </mc:Choice>
            <mc:Fallback xmlns="">
              <p:pic>
                <p:nvPicPr>
                  <p:cNvPr id="117" name="Ink 116">
                    <a:extLst>
                      <a:ext uri="{FF2B5EF4-FFF2-40B4-BE49-F238E27FC236}">
                        <a16:creationId xmlns:a16="http://schemas.microsoft.com/office/drawing/2014/main" id="{7C6E3BE8-0D0A-3955-7C35-99A0667B04CF}"/>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132" name="Group 131">
              <a:extLst>
                <a:ext uri="{FF2B5EF4-FFF2-40B4-BE49-F238E27FC236}">
                  <a16:creationId xmlns:a16="http://schemas.microsoft.com/office/drawing/2014/main" id="{D06A089B-DF81-905E-4E6B-C67A9E6B0279}"/>
                </a:ext>
              </a:extLst>
            </p:cNvPr>
            <p:cNvGrpSpPr/>
            <p:nvPr/>
          </p:nvGrpSpPr>
          <p:grpSpPr>
            <a:xfrm>
              <a:off x="8510072" y="3976235"/>
              <a:ext cx="563474" cy="258820"/>
              <a:chOff x="4120871" y="1193369"/>
              <a:chExt cx="800996" cy="367921"/>
            </a:xfrm>
          </p:grpSpPr>
          <mc:AlternateContent xmlns:mc="http://schemas.openxmlformats.org/markup-compatibility/2006" xmlns:p14="http://schemas.microsoft.com/office/powerpoint/2010/main">
            <mc:Choice Requires="p14">
              <p:contentPart p14:bwMode="auto" r:id="rId72">
                <p14:nvContentPartPr>
                  <p14:cNvPr id="173" name="Ink 172">
                    <a:extLst>
                      <a:ext uri="{FF2B5EF4-FFF2-40B4-BE49-F238E27FC236}">
                        <a16:creationId xmlns:a16="http://schemas.microsoft.com/office/drawing/2014/main" id="{7490181E-0ACD-C807-2D57-FAF0FC24EB88}"/>
                      </a:ext>
                    </a:extLst>
                  </p14:cNvPr>
                  <p14:cNvContentPartPr/>
                  <p14:nvPr/>
                </p14:nvContentPartPr>
                <p14:xfrm>
                  <a:off x="4332540" y="1193369"/>
                  <a:ext cx="440280" cy="342000"/>
                </p14:xfrm>
              </p:contentPart>
            </mc:Choice>
            <mc:Fallback xmlns="">
              <p:pic>
                <p:nvPicPr>
                  <p:cNvPr id="173" name="Ink 172">
                    <a:extLst>
                      <a:ext uri="{FF2B5EF4-FFF2-40B4-BE49-F238E27FC236}">
                        <a16:creationId xmlns:a16="http://schemas.microsoft.com/office/drawing/2014/main" id="{7490181E-0ACD-C807-2D57-FAF0FC24EB88}"/>
                      </a:ext>
                    </a:extLst>
                  </p:cNvPr>
                  <p:cNvPicPr/>
                  <p:nvPr/>
                </p:nvPicPr>
                <p:blipFill>
                  <a:blip r:embed="rId22"/>
                  <a:stretch>
                    <a:fillRect/>
                  </a:stretch>
                </p:blipFill>
                <p:spPr>
                  <a:xfrm>
                    <a:off x="4323847" y="1184678"/>
                    <a:ext cx="45766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74" name="Ink 173">
                    <a:extLst>
                      <a:ext uri="{FF2B5EF4-FFF2-40B4-BE49-F238E27FC236}">
                        <a16:creationId xmlns:a16="http://schemas.microsoft.com/office/drawing/2014/main" id="{E26ED508-037F-841E-E720-00BE9BB33D3B}"/>
                      </a:ext>
                    </a:extLst>
                  </p14:cNvPr>
                  <p14:cNvContentPartPr/>
                  <p14:nvPr/>
                </p14:nvContentPartPr>
                <p14:xfrm>
                  <a:off x="4783627" y="1370130"/>
                  <a:ext cx="138240" cy="181801"/>
                </p14:xfrm>
              </p:contentPart>
            </mc:Choice>
            <mc:Fallback xmlns="">
              <p:pic>
                <p:nvPicPr>
                  <p:cNvPr id="174" name="Ink 173">
                    <a:extLst>
                      <a:ext uri="{FF2B5EF4-FFF2-40B4-BE49-F238E27FC236}">
                        <a16:creationId xmlns:a16="http://schemas.microsoft.com/office/drawing/2014/main" id="{E26ED508-037F-841E-E720-00BE9BB33D3B}"/>
                      </a:ext>
                    </a:extLst>
                  </p:cNvPr>
                  <p:cNvPicPr/>
                  <p:nvPr/>
                </p:nvPicPr>
                <p:blipFill>
                  <a:blip r:embed="rId24"/>
                  <a:stretch>
                    <a:fillRect/>
                  </a:stretch>
                </p:blipFill>
                <p:spPr>
                  <a:xfrm>
                    <a:off x="4774955" y="1361424"/>
                    <a:ext cx="155584" cy="199213"/>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75" name="Ink 174">
                    <a:extLst>
                      <a:ext uri="{FF2B5EF4-FFF2-40B4-BE49-F238E27FC236}">
                        <a16:creationId xmlns:a16="http://schemas.microsoft.com/office/drawing/2014/main" id="{54CCEDF8-B4CE-28DC-F7B8-C4ED6FD83F52}"/>
                      </a:ext>
                    </a:extLst>
                  </p14:cNvPr>
                  <p14:cNvContentPartPr/>
                  <p14:nvPr/>
                </p14:nvContentPartPr>
                <p14:xfrm>
                  <a:off x="4120871" y="1216770"/>
                  <a:ext cx="179640" cy="344520"/>
                </p14:xfrm>
              </p:contentPart>
            </mc:Choice>
            <mc:Fallback xmlns="">
              <p:pic>
                <p:nvPicPr>
                  <p:cNvPr id="175" name="Ink 174">
                    <a:extLst>
                      <a:ext uri="{FF2B5EF4-FFF2-40B4-BE49-F238E27FC236}">
                        <a16:creationId xmlns:a16="http://schemas.microsoft.com/office/drawing/2014/main" id="{54CCEDF8-B4CE-28DC-F7B8-C4ED6FD83F52}"/>
                      </a:ext>
                    </a:extLst>
                  </p:cNvPr>
                  <p:cNvPicPr/>
                  <p:nvPr/>
                </p:nvPicPr>
                <p:blipFill>
                  <a:blip r:embed="rId26"/>
                  <a:stretch>
                    <a:fillRect/>
                  </a:stretch>
                </p:blipFill>
                <p:spPr>
                  <a:xfrm>
                    <a:off x="4112170" y="1208067"/>
                    <a:ext cx="197041" cy="361925"/>
                  </a:xfrm>
                  <a:prstGeom prst="rect">
                    <a:avLst/>
                  </a:prstGeom>
                </p:spPr>
              </p:pic>
            </mc:Fallback>
          </mc:AlternateContent>
        </p:grpSp>
        <p:grpSp>
          <p:nvGrpSpPr>
            <p:cNvPr id="133" name="Group 132">
              <a:extLst>
                <a:ext uri="{FF2B5EF4-FFF2-40B4-BE49-F238E27FC236}">
                  <a16:creationId xmlns:a16="http://schemas.microsoft.com/office/drawing/2014/main" id="{4BA5795A-C5B6-E97B-9F62-17BF46D0040E}"/>
                </a:ext>
              </a:extLst>
            </p:cNvPr>
            <p:cNvGrpSpPr/>
            <p:nvPr/>
          </p:nvGrpSpPr>
          <p:grpSpPr>
            <a:xfrm>
              <a:off x="9829317" y="4361870"/>
              <a:ext cx="563478" cy="258820"/>
              <a:chOff x="4120861" y="1193370"/>
              <a:chExt cx="801000" cy="367920"/>
            </a:xfrm>
          </p:grpSpPr>
          <mc:AlternateContent xmlns:mc="http://schemas.openxmlformats.org/markup-compatibility/2006" xmlns:p14="http://schemas.microsoft.com/office/powerpoint/2010/main">
            <mc:Choice Requires="p14">
              <p:contentPart p14:bwMode="auto" r:id="rId75">
                <p14:nvContentPartPr>
                  <p14:cNvPr id="170" name="Ink 169">
                    <a:extLst>
                      <a:ext uri="{FF2B5EF4-FFF2-40B4-BE49-F238E27FC236}">
                        <a16:creationId xmlns:a16="http://schemas.microsoft.com/office/drawing/2014/main" id="{BE7271E4-5AD8-4D87-3498-E06B1D297300}"/>
                      </a:ext>
                    </a:extLst>
                  </p14:cNvPr>
                  <p14:cNvContentPartPr/>
                  <p14:nvPr/>
                </p14:nvContentPartPr>
                <p14:xfrm>
                  <a:off x="4332541" y="1193370"/>
                  <a:ext cx="440280" cy="342000"/>
                </p14:xfrm>
              </p:contentPart>
            </mc:Choice>
            <mc:Fallback xmlns="">
              <p:pic>
                <p:nvPicPr>
                  <p:cNvPr id="127" name="Ink 126">
                    <a:extLst>
                      <a:ext uri="{FF2B5EF4-FFF2-40B4-BE49-F238E27FC236}">
                        <a16:creationId xmlns:a16="http://schemas.microsoft.com/office/drawing/2014/main" id="{F701D8AC-FDC2-E41D-1C6F-36CF7DB4FC5D}"/>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1" name="Ink 170">
                    <a:extLst>
                      <a:ext uri="{FF2B5EF4-FFF2-40B4-BE49-F238E27FC236}">
                        <a16:creationId xmlns:a16="http://schemas.microsoft.com/office/drawing/2014/main" id="{FA1DDEFA-5F34-F475-A2F7-B89F1554EA1B}"/>
                      </a:ext>
                    </a:extLst>
                  </p14:cNvPr>
                  <p14:cNvContentPartPr/>
                  <p14:nvPr/>
                </p14:nvContentPartPr>
                <p14:xfrm>
                  <a:off x="4783621" y="1370130"/>
                  <a:ext cx="138240" cy="181800"/>
                </p14:xfrm>
              </p:contentPart>
            </mc:Choice>
            <mc:Fallback xmlns="">
              <p:pic>
                <p:nvPicPr>
                  <p:cNvPr id="128" name="Ink 127">
                    <a:extLst>
                      <a:ext uri="{FF2B5EF4-FFF2-40B4-BE49-F238E27FC236}">
                        <a16:creationId xmlns:a16="http://schemas.microsoft.com/office/drawing/2014/main" id="{8616F1C4-2B72-B545-AC18-D77576386229}"/>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72" name="Ink 171">
                    <a:extLst>
                      <a:ext uri="{FF2B5EF4-FFF2-40B4-BE49-F238E27FC236}">
                        <a16:creationId xmlns:a16="http://schemas.microsoft.com/office/drawing/2014/main" id="{E55CF029-5E75-588B-6974-3C6B109E95AB}"/>
                      </a:ext>
                    </a:extLst>
                  </p14:cNvPr>
                  <p14:cNvContentPartPr/>
                  <p14:nvPr/>
                </p14:nvContentPartPr>
                <p14:xfrm>
                  <a:off x="4120861" y="1216770"/>
                  <a:ext cx="179640" cy="344520"/>
                </p14:xfrm>
              </p:contentPart>
            </mc:Choice>
            <mc:Fallback xmlns="">
              <p:pic>
                <p:nvPicPr>
                  <p:cNvPr id="129" name="Ink 128">
                    <a:extLst>
                      <a:ext uri="{FF2B5EF4-FFF2-40B4-BE49-F238E27FC236}">
                        <a16:creationId xmlns:a16="http://schemas.microsoft.com/office/drawing/2014/main" id="{DC580FAA-7B92-3CE6-BA8E-7258881D3D67}"/>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134" name="Group 133">
              <a:extLst>
                <a:ext uri="{FF2B5EF4-FFF2-40B4-BE49-F238E27FC236}">
                  <a16:creationId xmlns:a16="http://schemas.microsoft.com/office/drawing/2014/main" id="{B0FB54A6-AAF2-861E-F8ED-3AA067298AD3}"/>
                </a:ext>
              </a:extLst>
            </p:cNvPr>
            <p:cNvGrpSpPr/>
            <p:nvPr/>
          </p:nvGrpSpPr>
          <p:grpSpPr>
            <a:xfrm>
              <a:off x="9208100" y="4351993"/>
              <a:ext cx="563478" cy="258820"/>
              <a:chOff x="4120861" y="1193370"/>
              <a:chExt cx="801000" cy="367920"/>
            </a:xfrm>
          </p:grpSpPr>
          <mc:AlternateContent xmlns:mc="http://schemas.openxmlformats.org/markup-compatibility/2006" xmlns:p14="http://schemas.microsoft.com/office/powerpoint/2010/main">
            <mc:Choice Requires="p14">
              <p:contentPart p14:bwMode="auto" r:id="rId78">
                <p14:nvContentPartPr>
                  <p14:cNvPr id="167" name="Ink 166">
                    <a:extLst>
                      <a:ext uri="{FF2B5EF4-FFF2-40B4-BE49-F238E27FC236}">
                        <a16:creationId xmlns:a16="http://schemas.microsoft.com/office/drawing/2014/main" id="{D86FAA24-1C9D-C426-4B96-4AD6FD0F75AB}"/>
                      </a:ext>
                    </a:extLst>
                  </p14:cNvPr>
                  <p14:cNvContentPartPr/>
                  <p14:nvPr/>
                </p14:nvContentPartPr>
                <p14:xfrm>
                  <a:off x="4332541" y="1193370"/>
                  <a:ext cx="440280" cy="342000"/>
                </p14:xfrm>
              </p:contentPart>
            </mc:Choice>
            <mc:Fallback xmlns="">
              <p:pic>
                <p:nvPicPr>
                  <p:cNvPr id="131" name="Ink 130">
                    <a:extLst>
                      <a:ext uri="{FF2B5EF4-FFF2-40B4-BE49-F238E27FC236}">
                        <a16:creationId xmlns:a16="http://schemas.microsoft.com/office/drawing/2014/main" id="{E946DDA4-98EA-6462-8DA7-5A5A82625D77}"/>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68" name="Ink 167">
                    <a:extLst>
                      <a:ext uri="{FF2B5EF4-FFF2-40B4-BE49-F238E27FC236}">
                        <a16:creationId xmlns:a16="http://schemas.microsoft.com/office/drawing/2014/main" id="{953D0809-9B18-89E6-0574-360530B15D34}"/>
                      </a:ext>
                    </a:extLst>
                  </p14:cNvPr>
                  <p14:cNvContentPartPr/>
                  <p14:nvPr/>
                </p14:nvContentPartPr>
                <p14:xfrm>
                  <a:off x="4783621" y="1370130"/>
                  <a:ext cx="138240" cy="181800"/>
                </p14:xfrm>
              </p:contentPart>
            </mc:Choice>
            <mc:Fallback xmlns="">
              <p:pic>
                <p:nvPicPr>
                  <p:cNvPr id="132" name="Ink 131">
                    <a:extLst>
                      <a:ext uri="{FF2B5EF4-FFF2-40B4-BE49-F238E27FC236}">
                        <a16:creationId xmlns:a16="http://schemas.microsoft.com/office/drawing/2014/main" id="{70896B9D-3675-BB1C-8870-F51962C64CEC}"/>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69" name="Ink 168">
                    <a:extLst>
                      <a:ext uri="{FF2B5EF4-FFF2-40B4-BE49-F238E27FC236}">
                        <a16:creationId xmlns:a16="http://schemas.microsoft.com/office/drawing/2014/main" id="{FAA8EA5E-AE52-56B9-4A55-04B811813C07}"/>
                      </a:ext>
                    </a:extLst>
                  </p14:cNvPr>
                  <p14:cNvContentPartPr/>
                  <p14:nvPr/>
                </p14:nvContentPartPr>
                <p14:xfrm>
                  <a:off x="4120861" y="1216770"/>
                  <a:ext cx="179640" cy="344520"/>
                </p14:xfrm>
              </p:contentPart>
            </mc:Choice>
            <mc:Fallback xmlns="">
              <p:pic>
                <p:nvPicPr>
                  <p:cNvPr id="133" name="Ink 132">
                    <a:extLst>
                      <a:ext uri="{FF2B5EF4-FFF2-40B4-BE49-F238E27FC236}">
                        <a16:creationId xmlns:a16="http://schemas.microsoft.com/office/drawing/2014/main" id="{12E8343E-14AB-532E-94BC-76FB163F54F8}"/>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136" name="Group 135">
              <a:extLst>
                <a:ext uri="{FF2B5EF4-FFF2-40B4-BE49-F238E27FC236}">
                  <a16:creationId xmlns:a16="http://schemas.microsoft.com/office/drawing/2014/main" id="{B6456D72-5316-B5E6-9862-C2E104939B74}"/>
                </a:ext>
              </a:extLst>
            </p:cNvPr>
            <p:cNvGrpSpPr/>
            <p:nvPr/>
          </p:nvGrpSpPr>
          <p:grpSpPr>
            <a:xfrm>
              <a:off x="10453020" y="4355286"/>
              <a:ext cx="563478" cy="258820"/>
              <a:chOff x="4120861" y="1193370"/>
              <a:chExt cx="801000" cy="367920"/>
            </a:xfrm>
          </p:grpSpPr>
          <mc:AlternateContent xmlns:mc="http://schemas.openxmlformats.org/markup-compatibility/2006" xmlns:p14="http://schemas.microsoft.com/office/powerpoint/2010/main">
            <mc:Choice Requires="p14">
              <p:contentPart p14:bwMode="auto" r:id="rId81">
                <p14:nvContentPartPr>
                  <p14:cNvPr id="161" name="Ink 160">
                    <a:extLst>
                      <a:ext uri="{FF2B5EF4-FFF2-40B4-BE49-F238E27FC236}">
                        <a16:creationId xmlns:a16="http://schemas.microsoft.com/office/drawing/2014/main" id="{329FDBB2-62F3-EE4A-1497-E16F55E7B07D}"/>
                      </a:ext>
                    </a:extLst>
                  </p14:cNvPr>
                  <p14:cNvContentPartPr/>
                  <p14:nvPr/>
                </p14:nvContentPartPr>
                <p14:xfrm>
                  <a:off x="4332541" y="1193370"/>
                  <a:ext cx="440280" cy="342000"/>
                </p14:xfrm>
              </p:contentPart>
            </mc:Choice>
            <mc:Fallback xmlns="">
              <p:pic>
                <p:nvPicPr>
                  <p:cNvPr id="139" name="Ink 138">
                    <a:extLst>
                      <a:ext uri="{FF2B5EF4-FFF2-40B4-BE49-F238E27FC236}">
                        <a16:creationId xmlns:a16="http://schemas.microsoft.com/office/drawing/2014/main" id="{0458D1A9-40DA-891F-D861-083FB6A20D8E}"/>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62" name="Ink 161">
                    <a:extLst>
                      <a:ext uri="{FF2B5EF4-FFF2-40B4-BE49-F238E27FC236}">
                        <a16:creationId xmlns:a16="http://schemas.microsoft.com/office/drawing/2014/main" id="{0CF75FB3-2D8C-0AB1-2865-216786ED04A3}"/>
                      </a:ext>
                    </a:extLst>
                  </p14:cNvPr>
                  <p14:cNvContentPartPr/>
                  <p14:nvPr/>
                </p14:nvContentPartPr>
                <p14:xfrm>
                  <a:off x="4783621" y="1370130"/>
                  <a:ext cx="138240" cy="181800"/>
                </p14:xfrm>
              </p:contentPart>
            </mc:Choice>
            <mc:Fallback xmlns="">
              <p:pic>
                <p:nvPicPr>
                  <p:cNvPr id="140" name="Ink 139">
                    <a:extLst>
                      <a:ext uri="{FF2B5EF4-FFF2-40B4-BE49-F238E27FC236}">
                        <a16:creationId xmlns:a16="http://schemas.microsoft.com/office/drawing/2014/main" id="{E83D3B66-C7C3-66C8-59B7-C6B3338CB157}"/>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63" name="Ink 162">
                    <a:extLst>
                      <a:ext uri="{FF2B5EF4-FFF2-40B4-BE49-F238E27FC236}">
                        <a16:creationId xmlns:a16="http://schemas.microsoft.com/office/drawing/2014/main" id="{902CAE07-3F5F-30FB-769B-CEEFA2C3B079}"/>
                      </a:ext>
                    </a:extLst>
                  </p14:cNvPr>
                  <p14:cNvContentPartPr/>
                  <p14:nvPr/>
                </p14:nvContentPartPr>
                <p14:xfrm>
                  <a:off x="4120861" y="1216770"/>
                  <a:ext cx="179640" cy="344520"/>
                </p14:xfrm>
              </p:contentPart>
            </mc:Choice>
            <mc:Fallback xmlns="">
              <p:pic>
                <p:nvPicPr>
                  <p:cNvPr id="141" name="Ink 140">
                    <a:extLst>
                      <a:ext uri="{FF2B5EF4-FFF2-40B4-BE49-F238E27FC236}">
                        <a16:creationId xmlns:a16="http://schemas.microsoft.com/office/drawing/2014/main" id="{1516B848-0F59-D3CB-9FD9-DCF3691F4778}"/>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137" name="Group 136">
              <a:extLst>
                <a:ext uri="{FF2B5EF4-FFF2-40B4-BE49-F238E27FC236}">
                  <a16:creationId xmlns:a16="http://schemas.microsoft.com/office/drawing/2014/main" id="{E05D3BC7-1BF4-474E-E0C8-42113F23477B}"/>
                </a:ext>
              </a:extLst>
            </p:cNvPr>
            <p:cNvGrpSpPr/>
            <p:nvPr/>
          </p:nvGrpSpPr>
          <p:grpSpPr>
            <a:xfrm>
              <a:off x="8585940" y="4345409"/>
              <a:ext cx="563478" cy="258820"/>
              <a:chOff x="4120861" y="1193370"/>
              <a:chExt cx="801000" cy="367920"/>
            </a:xfrm>
          </p:grpSpPr>
          <mc:AlternateContent xmlns:mc="http://schemas.openxmlformats.org/markup-compatibility/2006" xmlns:p14="http://schemas.microsoft.com/office/powerpoint/2010/main">
            <mc:Choice Requires="p14">
              <p:contentPart p14:bwMode="auto" r:id="rId84">
                <p14:nvContentPartPr>
                  <p14:cNvPr id="158" name="Ink 157">
                    <a:extLst>
                      <a:ext uri="{FF2B5EF4-FFF2-40B4-BE49-F238E27FC236}">
                        <a16:creationId xmlns:a16="http://schemas.microsoft.com/office/drawing/2014/main" id="{05EEF6A2-F740-DC46-A13E-564D786579BB}"/>
                      </a:ext>
                    </a:extLst>
                  </p14:cNvPr>
                  <p14:cNvContentPartPr/>
                  <p14:nvPr/>
                </p14:nvContentPartPr>
                <p14:xfrm>
                  <a:off x="4332541" y="1193370"/>
                  <a:ext cx="440280" cy="342000"/>
                </p14:xfrm>
              </p:contentPart>
            </mc:Choice>
            <mc:Fallback xmlns="">
              <p:pic>
                <p:nvPicPr>
                  <p:cNvPr id="143" name="Ink 142">
                    <a:extLst>
                      <a:ext uri="{FF2B5EF4-FFF2-40B4-BE49-F238E27FC236}">
                        <a16:creationId xmlns:a16="http://schemas.microsoft.com/office/drawing/2014/main" id="{02177902-C798-D80F-106E-62C5516B926F}"/>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59" name="Ink 158">
                    <a:extLst>
                      <a:ext uri="{FF2B5EF4-FFF2-40B4-BE49-F238E27FC236}">
                        <a16:creationId xmlns:a16="http://schemas.microsoft.com/office/drawing/2014/main" id="{5BD8B8B8-C1CB-3DA7-0A1E-D136FA8A3D55}"/>
                      </a:ext>
                    </a:extLst>
                  </p14:cNvPr>
                  <p14:cNvContentPartPr/>
                  <p14:nvPr/>
                </p14:nvContentPartPr>
                <p14:xfrm>
                  <a:off x="4783621" y="1370130"/>
                  <a:ext cx="138240" cy="181800"/>
                </p14:xfrm>
              </p:contentPart>
            </mc:Choice>
            <mc:Fallback xmlns="">
              <p:pic>
                <p:nvPicPr>
                  <p:cNvPr id="144" name="Ink 143">
                    <a:extLst>
                      <a:ext uri="{FF2B5EF4-FFF2-40B4-BE49-F238E27FC236}">
                        <a16:creationId xmlns:a16="http://schemas.microsoft.com/office/drawing/2014/main" id="{C4A233FB-BD3C-B821-6A27-74B17B778006}"/>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60" name="Ink 159">
                    <a:extLst>
                      <a:ext uri="{FF2B5EF4-FFF2-40B4-BE49-F238E27FC236}">
                        <a16:creationId xmlns:a16="http://schemas.microsoft.com/office/drawing/2014/main" id="{E859A418-3490-38AA-A8AF-BA2F9F6835E1}"/>
                      </a:ext>
                    </a:extLst>
                  </p14:cNvPr>
                  <p14:cNvContentPartPr/>
                  <p14:nvPr/>
                </p14:nvContentPartPr>
                <p14:xfrm>
                  <a:off x="4120861" y="1216770"/>
                  <a:ext cx="179640" cy="344520"/>
                </p14:xfrm>
              </p:contentPart>
            </mc:Choice>
            <mc:Fallback xmlns="">
              <p:pic>
                <p:nvPicPr>
                  <p:cNvPr id="145" name="Ink 144">
                    <a:extLst>
                      <a:ext uri="{FF2B5EF4-FFF2-40B4-BE49-F238E27FC236}">
                        <a16:creationId xmlns:a16="http://schemas.microsoft.com/office/drawing/2014/main" id="{6638FC8E-CDD7-0E97-4A94-4A2B2753A74F}"/>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138" name="Group 137">
              <a:extLst>
                <a:ext uri="{FF2B5EF4-FFF2-40B4-BE49-F238E27FC236}">
                  <a16:creationId xmlns:a16="http://schemas.microsoft.com/office/drawing/2014/main" id="{1C7569B7-65BD-FF09-4D16-A3CB88171EB4}"/>
                </a:ext>
              </a:extLst>
            </p:cNvPr>
            <p:cNvGrpSpPr/>
            <p:nvPr/>
          </p:nvGrpSpPr>
          <p:grpSpPr>
            <a:xfrm>
              <a:off x="9837740" y="4731041"/>
              <a:ext cx="563478" cy="258820"/>
              <a:chOff x="4120861" y="1193370"/>
              <a:chExt cx="801000" cy="367920"/>
            </a:xfrm>
          </p:grpSpPr>
          <mc:AlternateContent xmlns:mc="http://schemas.openxmlformats.org/markup-compatibility/2006" xmlns:p14="http://schemas.microsoft.com/office/powerpoint/2010/main">
            <mc:Choice Requires="p14">
              <p:contentPart p14:bwMode="auto" r:id="rId87">
                <p14:nvContentPartPr>
                  <p14:cNvPr id="155" name="Ink 154">
                    <a:extLst>
                      <a:ext uri="{FF2B5EF4-FFF2-40B4-BE49-F238E27FC236}">
                        <a16:creationId xmlns:a16="http://schemas.microsoft.com/office/drawing/2014/main" id="{E66233C3-3AC1-8D8E-FE8C-66692D8F301C}"/>
                      </a:ext>
                    </a:extLst>
                  </p14:cNvPr>
                  <p14:cNvContentPartPr/>
                  <p14:nvPr/>
                </p14:nvContentPartPr>
                <p14:xfrm>
                  <a:off x="4332541" y="1193370"/>
                  <a:ext cx="440280" cy="342000"/>
                </p14:xfrm>
              </p:contentPart>
            </mc:Choice>
            <mc:Fallback xmlns="">
              <p:pic>
                <p:nvPicPr>
                  <p:cNvPr id="147" name="Ink 146">
                    <a:extLst>
                      <a:ext uri="{FF2B5EF4-FFF2-40B4-BE49-F238E27FC236}">
                        <a16:creationId xmlns:a16="http://schemas.microsoft.com/office/drawing/2014/main" id="{E677FC46-DB30-5CF6-1FEF-74F74803D9D1}"/>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56" name="Ink 155">
                    <a:extLst>
                      <a:ext uri="{FF2B5EF4-FFF2-40B4-BE49-F238E27FC236}">
                        <a16:creationId xmlns:a16="http://schemas.microsoft.com/office/drawing/2014/main" id="{0A45259D-FEB0-FAF5-8AFA-7EE19366754B}"/>
                      </a:ext>
                    </a:extLst>
                  </p14:cNvPr>
                  <p14:cNvContentPartPr/>
                  <p14:nvPr/>
                </p14:nvContentPartPr>
                <p14:xfrm>
                  <a:off x="4783621" y="1370130"/>
                  <a:ext cx="138240" cy="181800"/>
                </p14:xfrm>
              </p:contentPart>
            </mc:Choice>
            <mc:Fallback xmlns="">
              <p:pic>
                <p:nvPicPr>
                  <p:cNvPr id="148" name="Ink 147">
                    <a:extLst>
                      <a:ext uri="{FF2B5EF4-FFF2-40B4-BE49-F238E27FC236}">
                        <a16:creationId xmlns:a16="http://schemas.microsoft.com/office/drawing/2014/main" id="{85227E33-1149-0653-F129-7BE27B8A176A}"/>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57" name="Ink 156">
                    <a:extLst>
                      <a:ext uri="{FF2B5EF4-FFF2-40B4-BE49-F238E27FC236}">
                        <a16:creationId xmlns:a16="http://schemas.microsoft.com/office/drawing/2014/main" id="{35418E9E-C50F-451C-1593-F93C63619CAB}"/>
                      </a:ext>
                    </a:extLst>
                  </p14:cNvPr>
                  <p14:cNvContentPartPr/>
                  <p14:nvPr/>
                </p14:nvContentPartPr>
                <p14:xfrm>
                  <a:off x="4120861" y="1216770"/>
                  <a:ext cx="179640" cy="344520"/>
                </p14:xfrm>
              </p:contentPart>
            </mc:Choice>
            <mc:Fallback xmlns="">
              <p:pic>
                <p:nvPicPr>
                  <p:cNvPr id="149" name="Ink 148">
                    <a:extLst>
                      <a:ext uri="{FF2B5EF4-FFF2-40B4-BE49-F238E27FC236}">
                        <a16:creationId xmlns:a16="http://schemas.microsoft.com/office/drawing/2014/main" id="{37AB461B-7EA1-2EFB-D2FE-7F58DAB28F99}"/>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139" name="Group 138">
              <a:extLst>
                <a:ext uri="{FF2B5EF4-FFF2-40B4-BE49-F238E27FC236}">
                  <a16:creationId xmlns:a16="http://schemas.microsoft.com/office/drawing/2014/main" id="{C423F035-1DC2-4E33-232B-BFE946F9C369}"/>
                </a:ext>
              </a:extLst>
            </p:cNvPr>
            <p:cNvGrpSpPr/>
            <p:nvPr/>
          </p:nvGrpSpPr>
          <p:grpSpPr>
            <a:xfrm>
              <a:off x="9216523" y="4721164"/>
              <a:ext cx="563478" cy="258820"/>
              <a:chOff x="4120861" y="1193370"/>
              <a:chExt cx="801000" cy="367920"/>
            </a:xfrm>
          </p:grpSpPr>
          <mc:AlternateContent xmlns:mc="http://schemas.openxmlformats.org/markup-compatibility/2006" xmlns:p14="http://schemas.microsoft.com/office/powerpoint/2010/main">
            <mc:Choice Requires="p14">
              <p:contentPart p14:bwMode="auto" r:id="rId90">
                <p14:nvContentPartPr>
                  <p14:cNvPr id="152" name="Ink 151">
                    <a:extLst>
                      <a:ext uri="{FF2B5EF4-FFF2-40B4-BE49-F238E27FC236}">
                        <a16:creationId xmlns:a16="http://schemas.microsoft.com/office/drawing/2014/main" id="{8A891413-288C-50D0-8D7E-BC7860199B51}"/>
                      </a:ext>
                    </a:extLst>
                  </p14:cNvPr>
                  <p14:cNvContentPartPr/>
                  <p14:nvPr/>
                </p14:nvContentPartPr>
                <p14:xfrm>
                  <a:off x="4332541" y="1193370"/>
                  <a:ext cx="440280" cy="342000"/>
                </p14:xfrm>
              </p:contentPart>
            </mc:Choice>
            <mc:Fallback xmlns="">
              <p:pic>
                <p:nvPicPr>
                  <p:cNvPr id="151" name="Ink 150">
                    <a:extLst>
                      <a:ext uri="{FF2B5EF4-FFF2-40B4-BE49-F238E27FC236}">
                        <a16:creationId xmlns:a16="http://schemas.microsoft.com/office/drawing/2014/main" id="{0F7619C8-5184-90F1-972A-DAD5E4E63FBE}"/>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53" name="Ink 152">
                    <a:extLst>
                      <a:ext uri="{FF2B5EF4-FFF2-40B4-BE49-F238E27FC236}">
                        <a16:creationId xmlns:a16="http://schemas.microsoft.com/office/drawing/2014/main" id="{AE47A4D6-F83D-9CE8-0AFC-7A01A673268E}"/>
                      </a:ext>
                    </a:extLst>
                  </p14:cNvPr>
                  <p14:cNvContentPartPr/>
                  <p14:nvPr/>
                </p14:nvContentPartPr>
                <p14:xfrm>
                  <a:off x="4783621" y="1370130"/>
                  <a:ext cx="138240" cy="181800"/>
                </p14:xfrm>
              </p:contentPart>
            </mc:Choice>
            <mc:Fallback xmlns="">
              <p:pic>
                <p:nvPicPr>
                  <p:cNvPr id="152" name="Ink 151">
                    <a:extLst>
                      <a:ext uri="{FF2B5EF4-FFF2-40B4-BE49-F238E27FC236}">
                        <a16:creationId xmlns:a16="http://schemas.microsoft.com/office/drawing/2014/main" id="{2DFCCC74-0007-255A-E3DB-BB0CE6174B00}"/>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54" name="Ink 153">
                    <a:extLst>
                      <a:ext uri="{FF2B5EF4-FFF2-40B4-BE49-F238E27FC236}">
                        <a16:creationId xmlns:a16="http://schemas.microsoft.com/office/drawing/2014/main" id="{DEFFC787-8008-4CFF-6EB5-6755E58AAC9E}"/>
                      </a:ext>
                    </a:extLst>
                  </p14:cNvPr>
                  <p14:cNvContentPartPr/>
                  <p14:nvPr/>
                </p14:nvContentPartPr>
                <p14:xfrm>
                  <a:off x="4120861" y="1216770"/>
                  <a:ext cx="179640" cy="344520"/>
                </p14:xfrm>
              </p:contentPart>
            </mc:Choice>
            <mc:Fallback xmlns="">
              <p:pic>
                <p:nvPicPr>
                  <p:cNvPr id="153" name="Ink 152">
                    <a:extLst>
                      <a:ext uri="{FF2B5EF4-FFF2-40B4-BE49-F238E27FC236}">
                        <a16:creationId xmlns:a16="http://schemas.microsoft.com/office/drawing/2014/main" id="{11A7568B-1302-1F94-25BC-04AE7D056D05}"/>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141" name="Group 140">
              <a:extLst>
                <a:ext uri="{FF2B5EF4-FFF2-40B4-BE49-F238E27FC236}">
                  <a16:creationId xmlns:a16="http://schemas.microsoft.com/office/drawing/2014/main" id="{16279842-C754-A5E4-01F0-9E075DA942D3}"/>
                </a:ext>
              </a:extLst>
            </p:cNvPr>
            <p:cNvGrpSpPr/>
            <p:nvPr/>
          </p:nvGrpSpPr>
          <p:grpSpPr>
            <a:xfrm>
              <a:off x="10461443" y="4724457"/>
              <a:ext cx="563478" cy="258820"/>
              <a:chOff x="4120861" y="1193370"/>
              <a:chExt cx="801000" cy="367920"/>
            </a:xfrm>
          </p:grpSpPr>
          <mc:AlternateContent xmlns:mc="http://schemas.openxmlformats.org/markup-compatibility/2006" xmlns:p14="http://schemas.microsoft.com/office/powerpoint/2010/main">
            <mc:Choice Requires="p14">
              <p:contentPart p14:bwMode="auto" r:id="rId93">
                <p14:nvContentPartPr>
                  <p14:cNvPr id="146" name="Ink 145">
                    <a:extLst>
                      <a:ext uri="{FF2B5EF4-FFF2-40B4-BE49-F238E27FC236}">
                        <a16:creationId xmlns:a16="http://schemas.microsoft.com/office/drawing/2014/main" id="{DF900BFC-4FD0-EDC7-6136-BBFF86B0A14F}"/>
                      </a:ext>
                    </a:extLst>
                  </p14:cNvPr>
                  <p14:cNvContentPartPr/>
                  <p14:nvPr/>
                </p14:nvContentPartPr>
                <p14:xfrm>
                  <a:off x="4332541" y="1193370"/>
                  <a:ext cx="440280" cy="342000"/>
                </p14:xfrm>
              </p:contentPart>
            </mc:Choice>
            <mc:Fallback xmlns="">
              <p:pic>
                <p:nvPicPr>
                  <p:cNvPr id="159" name="Ink 158">
                    <a:extLst>
                      <a:ext uri="{FF2B5EF4-FFF2-40B4-BE49-F238E27FC236}">
                        <a16:creationId xmlns:a16="http://schemas.microsoft.com/office/drawing/2014/main" id="{C401835A-821D-B844-408E-7E152E97F561}"/>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7" name="Ink 146">
                    <a:extLst>
                      <a:ext uri="{FF2B5EF4-FFF2-40B4-BE49-F238E27FC236}">
                        <a16:creationId xmlns:a16="http://schemas.microsoft.com/office/drawing/2014/main" id="{CBDCF244-691E-E71D-CCAD-CA51FCEA0254}"/>
                      </a:ext>
                    </a:extLst>
                  </p14:cNvPr>
                  <p14:cNvContentPartPr/>
                  <p14:nvPr/>
                </p14:nvContentPartPr>
                <p14:xfrm>
                  <a:off x="4783621" y="1370130"/>
                  <a:ext cx="138240" cy="181800"/>
                </p14:xfrm>
              </p:contentPart>
            </mc:Choice>
            <mc:Fallback xmlns="">
              <p:pic>
                <p:nvPicPr>
                  <p:cNvPr id="160" name="Ink 159">
                    <a:extLst>
                      <a:ext uri="{FF2B5EF4-FFF2-40B4-BE49-F238E27FC236}">
                        <a16:creationId xmlns:a16="http://schemas.microsoft.com/office/drawing/2014/main" id="{50FC068E-D5CD-DDB1-E949-AA3E353EDE24}"/>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48" name="Ink 147">
                    <a:extLst>
                      <a:ext uri="{FF2B5EF4-FFF2-40B4-BE49-F238E27FC236}">
                        <a16:creationId xmlns:a16="http://schemas.microsoft.com/office/drawing/2014/main" id="{C97B7C0F-FF2D-6C78-4DEA-4A87CB06F8A3}"/>
                      </a:ext>
                    </a:extLst>
                  </p14:cNvPr>
                  <p14:cNvContentPartPr/>
                  <p14:nvPr/>
                </p14:nvContentPartPr>
                <p14:xfrm>
                  <a:off x="4120861" y="1216770"/>
                  <a:ext cx="179640" cy="344520"/>
                </p14:xfrm>
              </p:contentPart>
            </mc:Choice>
            <mc:Fallback xmlns="">
              <p:pic>
                <p:nvPicPr>
                  <p:cNvPr id="161" name="Ink 160">
                    <a:extLst>
                      <a:ext uri="{FF2B5EF4-FFF2-40B4-BE49-F238E27FC236}">
                        <a16:creationId xmlns:a16="http://schemas.microsoft.com/office/drawing/2014/main" id="{2D70FA64-F853-BF2C-CD18-C4BA2E2A1578}"/>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142" name="Group 141">
              <a:extLst>
                <a:ext uri="{FF2B5EF4-FFF2-40B4-BE49-F238E27FC236}">
                  <a16:creationId xmlns:a16="http://schemas.microsoft.com/office/drawing/2014/main" id="{FA7F9B6A-2CD5-F337-003E-64902F497B03}"/>
                </a:ext>
              </a:extLst>
            </p:cNvPr>
            <p:cNvGrpSpPr/>
            <p:nvPr/>
          </p:nvGrpSpPr>
          <p:grpSpPr>
            <a:xfrm>
              <a:off x="8594363" y="4714580"/>
              <a:ext cx="563478" cy="258820"/>
              <a:chOff x="4120861" y="1193370"/>
              <a:chExt cx="801000" cy="367920"/>
            </a:xfrm>
          </p:grpSpPr>
          <mc:AlternateContent xmlns:mc="http://schemas.openxmlformats.org/markup-compatibility/2006" xmlns:p14="http://schemas.microsoft.com/office/powerpoint/2010/main">
            <mc:Choice Requires="p14">
              <p:contentPart p14:bwMode="auto" r:id="rId96">
                <p14:nvContentPartPr>
                  <p14:cNvPr id="143" name="Ink 142">
                    <a:extLst>
                      <a:ext uri="{FF2B5EF4-FFF2-40B4-BE49-F238E27FC236}">
                        <a16:creationId xmlns:a16="http://schemas.microsoft.com/office/drawing/2014/main" id="{8FE3EC20-1880-F993-1FD1-A75027AA2CCF}"/>
                      </a:ext>
                    </a:extLst>
                  </p14:cNvPr>
                  <p14:cNvContentPartPr/>
                  <p14:nvPr/>
                </p14:nvContentPartPr>
                <p14:xfrm>
                  <a:off x="4332541" y="1193370"/>
                  <a:ext cx="440280" cy="342000"/>
                </p14:xfrm>
              </p:contentPart>
            </mc:Choice>
            <mc:Fallback xmlns="">
              <p:pic>
                <p:nvPicPr>
                  <p:cNvPr id="163" name="Ink 162">
                    <a:extLst>
                      <a:ext uri="{FF2B5EF4-FFF2-40B4-BE49-F238E27FC236}">
                        <a16:creationId xmlns:a16="http://schemas.microsoft.com/office/drawing/2014/main" id="{A9D5C286-4C9F-8A6D-C252-377A83120DFE}"/>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44" name="Ink 143">
                    <a:extLst>
                      <a:ext uri="{FF2B5EF4-FFF2-40B4-BE49-F238E27FC236}">
                        <a16:creationId xmlns:a16="http://schemas.microsoft.com/office/drawing/2014/main" id="{44CF8BD7-976E-36B4-895F-7E9E1A9E1EFB}"/>
                      </a:ext>
                    </a:extLst>
                  </p14:cNvPr>
                  <p14:cNvContentPartPr/>
                  <p14:nvPr/>
                </p14:nvContentPartPr>
                <p14:xfrm>
                  <a:off x="4783621" y="1370130"/>
                  <a:ext cx="138240" cy="181800"/>
                </p14:xfrm>
              </p:contentPart>
            </mc:Choice>
            <mc:Fallback xmlns="">
              <p:pic>
                <p:nvPicPr>
                  <p:cNvPr id="164" name="Ink 163">
                    <a:extLst>
                      <a:ext uri="{FF2B5EF4-FFF2-40B4-BE49-F238E27FC236}">
                        <a16:creationId xmlns:a16="http://schemas.microsoft.com/office/drawing/2014/main" id="{E4CDCB49-0050-4119-535B-F90DB3E0BC0E}"/>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45" name="Ink 144">
                    <a:extLst>
                      <a:ext uri="{FF2B5EF4-FFF2-40B4-BE49-F238E27FC236}">
                        <a16:creationId xmlns:a16="http://schemas.microsoft.com/office/drawing/2014/main" id="{0A616FA1-D5A6-42E0-F894-E09B3EECA380}"/>
                      </a:ext>
                    </a:extLst>
                  </p14:cNvPr>
                  <p14:cNvContentPartPr/>
                  <p14:nvPr/>
                </p14:nvContentPartPr>
                <p14:xfrm>
                  <a:off x="4120861" y="1216770"/>
                  <a:ext cx="179640" cy="344520"/>
                </p14:xfrm>
              </p:contentPart>
            </mc:Choice>
            <mc:Fallback xmlns="">
              <p:pic>
                <p:nvPicPr>
                  <p:cNvPr id="165" name="Ink 164">
                    <a:extLst>
                      <a:ext uri="{FF2B5EF4-FFF2-40B4-BE49-F238E27FC236}">
                        <a16:creationId xmlns:a16="http://schemas.microsoft.com/office/drawing/2014/main" id="{3CB906DB-A068-3CA9-6ADA-8C8B95AF3164}"/>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287" name="Group 286">
              <a:extLst>
                <a:ext uri="{FF2B5EF4-FFF2-40B4-BE49-F238E27FC236}">
                  <a16:creationId xmlns:a16="http://schemas.microsoft.com/office/drawing/2014/main" id="{604DF0F8-F5DC-D710-1F87-627B4142BA64}"/>
                </a:ext>
              </a:extLst>
            </p:cNvPr>
            <p:cNvGrpSpPr/>
            <p:nvPr/>
          </p:nvGrpSpPr>
          <p:grpSpPr>
            <a:xfrm>
              <a:off x="9753889" y="3973705"/>
              <a:ext cx="563478" cy="258820"/>
              <a:chOff x="4120861" y="1193370"/>
              <a:chExt cx="801000" cy="367920"/>
            </a:xfrm>
          </p:grpSpPr>
          <mc:AlternateContent xmlns:mc="http://schemas.openxmlformats.org/markup-compatibility/2006" xmlns:p14="http://schemas.microsoft.com/office/powerpoint/2010/main">
            <mc:Choice Requires="p14">
              <p:contentPart p14:bwMode="auto" r:id="rId99">
                <p14:nvContentPartPr>
                  <p14:cNvPr id="288" name="Ink 287">
                    <a:extLst>
                      <a:ext uri="{FF2B5EF4-FFF2-40B4-BE49-F238E27FC236}">
                        <a16:creationId xmlns:a16="http://schemas.microsoft.com/office/drawing/2014/main" id="{D01B55B1-5E90-C403-68C1-86D64639147E}"/>
                      </a:ext>
                    </a:extLst>
                  </p14:cNvPr>
                  <p14:cNvContentPartPr/>
                  <p14:nvPr/>
                </p14:nvContentPartPr>
                <p14:xfrm>
                  <a:off x="4332541" y="1193370"/>
                  <a:ext cx="440280" cy="342000"/>
                </p14:xfrm>
              </p:contentPart>
            </mc:Choice>
            <mc:Fallback xmlns="">
              <p:pic>
                <p:nvPicPr>
                  <p:cNvPr id="107" name="Ink 106">
                    <a:extLst>
                      <a:ext uri="{FF2B5EF4-FFF2-40B4-BE49-F238E27FC236}">
                        <a16:creationId xmlns:a16="http://schemas.microsoft.com/office/drawing/2014/main" id="{EC5C0687-41D4-666E-330A-26204A9BEA10}"/>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89" name="Ink 288">
                    <a:extLst>
                      <a:ext uri="{FF2B5EF4-FFF2-40B4-BE49-F238E27FC236}">
                        <a16:creationId xmlns:a16="http://schemas.microsoft.com/office/drawing/2014/main" id="{F5B7153F-673F-1558-B99D-5A1A0E1D8D40}"/>
                      </a:ext>
                    </a:extLst>
                  </p14:cNvPr>
                  <p14:cNvContentPartPr/>
                  <p14:nvPr/>
                </p14:nvContentPartPr>
                <p14:xfrm>
                  <a:off x="4783621" y="1370130"/>
                  <a:ext cx="138240" cy="181800"/>
                </p14:xfrm>
              </p:contentPart>
            </mc:Choice>
            <mc:Fallback xmlns="">
              <p:pic>
                <p:nvPicPr>
                  <p:cNvPr id="108" name="Ink 107">
                    <a:extLst>
                      <a:ext uri="{FF2B5EF4-FFF2-40B4-BE49-F238E27FC236}">
                        <a16:creationId xmlns:a16="http://schemas.microsoft.com/office/drawing/2014/main" id="{596DB9BE-CB89-BFCA-92E5-4C05F4240AE0}"/>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90" name="Ink 289">
                    <a:extLst>
                      <a:ext uri="{FF2B5EF4-FFF2-40B4-BE49-F238E27FC236}">
                        <a16:creationId xmlns:a16="http://schemas.microsoft.com/office/drawing/2014/main" id="{0F305FCC-4D79-FC55-178D-C96D3C75CA2E}"/>
                      </a:ext>
                    </a:extLst>
                  </p14:cNvPr>
                  <p14:cNvContentPartPr/>
                  <p14:nvPr/>
                </p14:nvContentPartPr>
                <p14:xfrm>
                  <a:off x="4120861" y="1216770"/>
                  <a:ext cx="179640" cy="344520"/>
                </p14:xfrm>
              </p:contentPart>
            </mc:Choice>
            <mc:Fallback xmlns="">
              <p:pic>
                <p:nvPicPr>
                  <p:cNvPr id="109" name="Ink 108">
                    <a:extLst>
                      <a:ext uri="{FF2B5EF4-FFF2-40B4-BE49-F238E27FC236}">
                        <a16:creationId xmlns:a16="http://schemas.microsoft.com/office/drawing/2014/main" id="{2A7AC2DE-E1FD-BD29-02DB-5334BC826929}"/>
                      </a:ext>
                    </a:extLst>
                  </p:cNvPr>
                  <p:cNvPicPr/>
                  <p:nvPr/>
                </p:nvPicPr>
                <p:blipFill>
                  <a:blip r:embed="rId14"/>
                  <a:stretch>
                    <a:fillRect/>
                  </a:stretch>
                </p:blipFill>
                <p:spPr>
                  <a:xfrm>
                    <a:off x="4112160" y="1208067"/>
                    <a:ext cx="197041" cy="361925"/>
                  </a:xfrm>
                  <a:prstGeom prst="rect">
                    <a:avLst/>
                  </a:prstGeom>
                </p:spPr>
              </p:pic>
            </mc:Fallback>
          </mc:AlternateContent>
        </p:grpSp>
      </p:grpSp>
      <p:grpSp>
        <p:nvGrpSpPr>
          <p:cNvPr id="126" name="Group 125">
            <a:extLst>
              <a:ext uri="{FF2B5EF4-FFF2-40B4-BE49-F238E27FC236}">
                <a16:creationId xmlns:a16="http://schemas.microsoft.com/office/drawing/2014/main" id="{66AB42A3-44C1-4EA7-4CC1-30903485FA74}"/>
              </a:ext>
            </a:extLst>
          </p:cNvPr>
          <p:cNvGrpSpPr/>
          <p:nvPr/>
        </p:nvGrpSpPr>
        <p:grpSpPr>
          <a:xfrm>
            <a:off x="5598143" y="2727698"/>
            <a:ext cx="1812263" cy="723609"/>
            <a:chOff x="6016166" y="1188960"/>
            <a:chExt cx="2516400" cy="1004760"/>
          </a:xfrm>
        </p:grpSpPr>
        <p:grpSp>
          <p:nvGrpSpPr>
            <p:cNvPr id="127" name="Group 126">
              <a:extLst>
                <a:ext uri="{FF2B5EF4-FFF2-40B4-BE49-F238E27FC236}">
                  <a16:creationId xmlns:a16="http://schemas.microsoft.com/office/drawing/2014/main" id="{E95994D6-8963-4EA3-20D3-E31FC84ABF5B}"/>
                </a:ext>
              </a:extLst>
            </p:cNvPr>
            <p:cNvGrpSpPr/>
            <p:nvPr/>
          </p:nvGrpSpPr>
          <p:grpSpPr>
            <a:xfrm>
              <a:off x="6016166" y="1188960"/>
              <a:ext cx="2516400" cy="1004760"/>
              <a:chOff x="7811238" y="4341526"/>
              <a:chExt cx="2516400" cy="1004760"/>
            </a:xfrm>
          </p:grpSpPr>
          <mc:AlternateContent xmlns:mc="http://schemas.openxmlformats.org/markup-compatibility/2006" xmlns:p14="http://schemas.microsoft.com/office/powerpoint/2010/main">
            <mc:Choice Requires="p14">
              <p:contentPart p14:bwMode="auto" r:id="rId102">
                <p14:nvContentPartPr>
                  <p14:cNvPr id="189" name="Ink 188">
                    <a:extLst>
                      <a:ext uri="{FF2B5EF4-FFF2-40B4-BE49-F238E27FC236}">
                        <a16:creationId xmlns:a16="http://schemas.microsoft.com/office/drawing/2014/main" id="{3AF3CFB8-339A-8FAD-BFFB-89F0EA11CAC7}"/>
                      </a:ext>
                    </a:extLst>
                  </p14:cNvPr>
                  <p14:cNvContentPartPr/>
                  <p14:nvPr/>
                </p14:nvContentPartPr>
                <p14:xfrm>
                  <a:off x="7811238" y="4341526"/>
                  <a:ext cx="2516400" cy="1004760"/>
                </p14:xfrm>
              </p:contentPart>
            </mc:Choice>
            <mc:Fallback xmlns="">
              <p:pic>
                <p:nvPicPr>
                  <p:cNvPr id="11" name="Ink 10">
                    <a:extLst>
                      <a:ext uri="{FF2B5EF4-FFF2-40B4-BE49-F238E27FC236}">
                        <a16:creationId xmlns:a16="http://schemas.microsoft.com/office/drawing/2014/main" id="{DE26325C-651E-652F-0809-66BF38B38312}"/>
                      </a:ext>
                    </a:extLst>
                  </p:cNvPr>
                  <p:cNvPicPr/>
                  <p:nvPr/>
                </p:nvPicPr>
                <p:blipFill>
                  <a:blip r:embed="rId45"/>
                  <a:stretch>
                    <a:fillRect/>
                  </a:stretch>
                </p:blipFill>
                <p:spPr>
                  <a:xfrm>
                    <a:off x="7802598" y="4332886"/>
                    <a:ext cx="2534040" cy="1022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90" name="Ink 189">
                    <a:extLst>
                      <a:ext uri="{FF2B5EF4-FFF2-40B4-BE49-F238E27FC236}">
                        <a16:creationId xmlns:a16="http://schemas.microsoft.com/office/drawing/2014/main" id="{25B971DA-ED3D-B330-23DB-DDC423E40C7A}"/>
                      </a:ext>
                    </a:extLst>
                  </p14:cNvPr>
                  <p14:cNvContentPartPr/>
                  <p14:nvPr/>
                </p14:nvContentPartPr>
                <p14:xfrm>
                  <a:off x="8047758" y="5331166"/>
                  <a:ext cx="645120" cy="14040"/>
                </p14:xfrm>
              </p:contentPart>
            </mc:Choice>
            <mc:Fallback xmlns="">
              <p:pic>
                <p:nvPicPr>
                  <p:cNvPr id="13" name="Ink 12">
                    <a:extLst>
                      <a:ext uri="{FF2B5EF4-FFF2-40B4-BE49-F238E27FC236}">
                        <a16:creationId xmlns:a16="http://schemas.microsoft.com/office/drawing/2014/main" id="{B42246BE-FBF0-EB06-5FDF-AE856BF3EAC4}"/>
                      </a:ext>
                    </a:extLst>
                  </p:cNvPr>
                  <p:cNvPicPr/>
                  <p:nvPr/>
                </p:nvPicPr>
                <p:blipFill>
                  <a:blip r:embed="rId47"/>
                  <a:stretch>
                    <a:fillRect/>
                  </a:stretch>
                </p:blipFill>
                <p:spPr>
                  <a:xfrm>
                    <a:off x="8039118" y="5322526"/>
                    <a:ext cx="662760" cy="3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
              <p14:nvContentPartPr>
                <p14:cNvPr id="128" name="Ink 127">
                  <a:extLst>
                    <a:ext uri="{FF2B5EF4-FFF2-40B4-BE49-F238E27FC236}">
                      <a16:creationId xmlns:a16="http://schemas.microsoft.com/office/drawing/2014/main" id="{E1E165B0-B334-882B-7BDA-EA105A34FB8B}"/>
                    </a:ext>
                  </a:extLst>
                </p14:cNvPr>
                <p14:cNvContentPartPr/>
                <p14:nvPr/>
              </p14:nvContentPartPr>
              <p14:xfrm>
                <a:off x="7093038" y="1788406"/>
                <a:ext cx="360" cy="360"/>
              </p14:xfrm>
            </p:contentPart>
          </mc:Choice>
          <mc:Fallback xmlns="">
            <p:pic>
              <p:nvPicPr>
                <p:cNvPr id="128" name="Ink 127">
                  <a:extLst>
                    <a:ext uri="{FF2B5EF4-FFF2-40B4-BE49-F238E27FC236}">
                      <a16:creationId xmlns:a16="http://schemas.microsoft.com/office/drawing/2014/main" id="{E1E165B0-B334-882B-7BDA-EA105A34FB8B}"/>
                    </a:ext>
                  </a:extLst>
                </p:cNvPr>
                <p:cNvPicPr/>
                <p:nvPr/>
              </p:nvPicPr>
              <p:blipFill>
                <a:blip r:embed="rId105"/>
                <a:stretch>
                  <a:fillRect/>
                </a:stretch>
              </p:blipFill>
              <p:spPr>
                <a:xfrm>
                  <a:off x="7084038" y="17794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85" name="Ink 184">
                  <a:extLst>
                    <a:ext uri="{FF2B5EF4-FFF2-40B4-BE49-F238E27FC236}">
                      <a16:creationId xmlns:a16="http://schemas.microsoft.com/office/drawing/2014/main" id="{E328AA90-DC7F-B98B-EF55-3DFEFFE30421}"/>
                    </a:ext>
                  </a:extLst>
                </p14:cNvPr>
                <p14:cNvContentPartPr/>
                <p14:nvPr/>
              </p14:nvContentPartPr>
              <p14:xfrm>
                <a:off x="7516758" y="1788406"/>
                <a:ext cx="360" cy="360"/>
              </p14:xfrm>
            </p:contentPart>
          </mc:Choice>
          <mc:Fallback xmlns="">
            <p:pic>
              <p:nvPicPr>
                <p:cNvPr id="185" name="Ink 184">
                  <a:extLst>
                    <a:ext uri="{FF2B5EF4-FFF2-40B4-BE49-F238E27FC236}">
                      <a16:creationId xmlns:a16="http://schemas.microsoft.com/office/drawing/2014/main" id="{E328AA90-DC7F-B98B-EF55-3DFEFFE30421}"/>
                    </a:ext>
                  </a:extLst>
                </p:cNvPr>
                <p:cNvPicPr/>
                <p:nvPr/>
              </p:nvPicPr>
              <p:blipFill>
                <a:blip r:embed="rId105"/>
                <a:stretch>
                  <a:fillRect/>
                </a:stretch>
              </p:blipFill>
              <p:spPr>
                <a:xfrm>
                  <a:off x="7507758" y="17794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86" name="Ink 185">
                  <a:extLst>
                    <a:ext uri="{FF2B5EF4-FFF2-40B4-BE49-F238E27FC236}">
                      <a16:creationId xmlns:a16="http://schemas.microsoft.com/office/drawing/2014/main" id="{F45E9B0B-CCAD-3858-3DC1-4FA760038286}"/>
                    </a:ext>
                  </a:extLst>
                </p14:cNvPr>
                <p14:cNvContentPartPr/>
                <p14:nvPr/>
              </p14:nvContentPartPr>
              <p14:xfrm>
                <a:off x="7079718" y="1694086"/>
                <a:ext cx="79560" cy="56520"/>
              </p14:xfrm>
            </p:contentPart>
          </mc:Choice>
          <mc:Fallback xmlns="">
            <p:pic>
              <p:nvPicPr>
                <p:cNvPr id="186" name="Ink 185">
                  <a:extLst>
                    <a:ext uri="{FF2B5EF4-FFF2-40B4-BE49-F238E27FC236}">
                      <a16:creationId xmlns:a16="http://schemas.microsoft.com/office/drawing/2014/main" id="{F45E9B0B-CCAD-3858-3DC1-4FA760038286}"/>
                    </a:ext>
                  </a:extLst>
                </p:cNvPr>
                <p:cNvPicPr/>
                <p:nvPr/>
              </p:nvPicPr>
              <p:blipFill>
                <a:blip r:embed="rId108"/>
                <a:stretch>
                  <a:fillRect/>
                </a:stretch>
              </p:blipFill>
              <p:spPr>
                <a:xfrm>
                  <a:off x="7067287" y="1681582"/>
                  <a:ext cx="103925" cy="81029"/>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87" name="Ink 186">
                  <a:extLst>
                    <a:ext uri="{FF2B5EF4-FFF2-40B4-BE49-F238E27FC236}">
                      <a16:creationId xmlns:a16="http://schemas.microsoft.com/office/drawing/2014/main" id="{1DE0936D-5681-3141-4D4B-FF4FDBB031AF}"/>
                    </a:ext>
                  </a:extLst>
                </p14:cNvPr>
                <p14:cNvContentPartPr/>
                <p14:nvPr/>
              </p14:nvContentPartPr>
              <p14:xfrm>
                <a:off x="7485438" y="1680766"/>
                <a:ext cx="72000" cy="44640"/>
              </p14:xfrm>
            </p:contentPart>
          </mc:Choice>
          <mc:Fallback xmlns="">
            <p:pic>
              <p:nvPicPr>
                <p:cNvPr id="187" name="Ink 186">
                  <a:extLst>
                    <a:ext uri="{FF2B5EF4-FFF2-40B4-BE49-F238E27FC236}">
                      <a16:creationId xmlns:a16="http://schemas.microsoft.com/office/drawing/2014/main" id="{1DE0936D-5681-3141-4D4B-FF4FDBB031AF}"/>
                    </a:ext>
                  </a:extLst>
                </p:cNvPr>
                <p:cNvPicPr/>
                <p:nvPr/>
              </p:nvPicPr>
              <p:blipFill>
                <a:blip r:embed="rId110"/>
                <a:stretch>
                  <a:fillRect/>
                </a:stretch>
              </p:blipFill>
              <p:spPr>
                <a:xfrm>
                  <a:off x="7472938" y="1668366"/>
                  <a:ext cx="96500" cy="68944"/>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88" name="Ink 187">
                  <a:extLst>
                    <a:ext uri="{FF2B5EF4-FFF2-40B4-BE49-F238E27FC236}">
                      <a16:creationId xmlns:a16="http://schemas.microsoft.com/office/drawing/2014/main" id="{17CF4E13-5E18-3C50-D0EE-2B0363866B89}"/>
                    </a:ext>
                  </a:extLst>
                </p14:cNvPr>
                <p14:cNvContentPartPr/>
                <p14:nvPr/>
              </p14:nvContentPartPr>
              <p14:xfrm>
                <a:off x="7147038" y="1924126"/>
                <a:ext cx="377280" cy="64800"/>
              </p14:xfrm>
            </p:contentPart>
          </mc:Choice>
          <mc:Fallback xmlns="">
            <p:pic>
              <p:nvPicPr>
                <p:cNvPr id="188" name="Ink 187">
                  <a:extLst>
                    <a:ext uri="{FF2B5EF4-FFF2-40B4-BE49-F238E27FC236}">
                      <a16:creationId xmlns:a16="http://schemas.microsoft.com/office/drawing/2014/main" id="{17CF4E13-5E18-3C50-D0EE-2B0363866B89}"/>
                    </a:ext>
                  </a:extLst>
                </p:cNvPr>
                <p:cNvPicPr/>
                <p:nvPr/>
              </p:nvPicPr>
              <p:blipFill>
                <a:blip r:embed="rId112"/>
                <a:stretch>
                  <a:fillRect/>
                </a:stretch>
              </p:blipFill>
              <p:spPr>
                <a:xfrm>
                  <a:off x="7134529" y="1911664"/>
                  <a:ext cx="401798" cy="89225"/>
                </a:xfrm>
                <a:prstGeom prst="rect">
                  <a:avLst/>
                </a:prstGeom>
              </p:spPr>
            </p:pic>
          </mc:Fallback>
        </mc:AlternateContent>
      </p:grpSp>
      <p:grpSp>
        <p:nvGrpSpPr>
          <p:cNvPr id="476" name="Group 475">
            <a:extLst>
              <a:ext uri="{FF2B5EF4-FFF2-40B4-BE49-F238E27FC236}">
                <a16:creationId xmlns:a16="http://schemas.microsoft.com/office/drawing/2014/main" id="{BDF2E6A2-B7AC-49B4-C270-C169E7FD0FA6}"/>
              </a:ext>
            </a:extLst>
          </p:cNvPr>
          <p:cNvGrpSpPr/>
          <p:nvPr/>
        </p:nvGrpSpPr>
        <p:grpSpPr>
          <a:xfrm>
            <a:off x="5897990" y="124959"/>
            <a:ext cx="4720289" cy="2427219"/>
            <a:chOff x="6301411" y="124959"/>
            <a:chExt cx="4720289" cy="2427219"/>
          </a:xfrm>
        </p:grpSpPr>
        <p:grpSp>
          <p:nvGrpSpPr>
            <p:cNvPr id="191" name="Group 190">
              <a:extLst>
                <a:ext uri="{FF2B5EF4-FFF2-40B4-BE49-F238E27FC236}">
                  <a16:creationId xmlns:a16="http://schemas.microsoft.com/office/drawing/2014/main" id="{6427693E-DC95-543C-CF8D-7D56CC82B984}"/>
                </a:ext>
              </a:extLst>
            </p:cNvPr>
            <p:cNvGrpSpPr/>
            <p:nvPr/>
          </p:nvGrpSpPr>
          <p:grpSpPr>
            <a:xfrm>
              <a:off x="8073350" y="124959"/>
              <a:ext cx="2948350" cy="2427219"/>
              <a:chOff x="5860025" y="827369"/>
              <a:chExt cx="2948350" cy="2427219"/>
            </a:xfrm>
          </p:grpSpPr>
          <p:sp>
            <p:nvSpPr>
              <p:cNvPr id="243" name="TextBox 242">
                <a:extLst>
                  <a:ext uri="{FF2B5EF4-FFF2-40B4-BE49-F238E27FC236}">
                    <a16:creationId xmlns:a16="http://schemas.microsoft.com/office/drawing/2014/main" id="{F51E06B5-3E38-444C-41FC-577F647CE596}"/>
                  </a:ext>
                </a:extLst>
              </p:cNvPr>
              <p:cNvSpPr txBox="1"/>
              <p:nvPr/>
            </p:nvSpPr>
            <p:spPr>
              <a:xfrm>
                <a:off x="6954532" y="827369"/>
                <a:ext cx="825995" cy="461665"/>
              </a:xfrm>
              <a:prstGeom prst="rect">
                <a:avLst/>
              </a:prstGeom>
              <a:noFill/>
            </p:spPr>
            <p:txBody>
              <a:bodyPr wrap="none" rtlCol="0">
                <a:spAutoFit/>
              </a:bodyPr>
              <a:lstStyle/>
              <a:p>
                <a:pPr algn="ctr"/>
                <a:r>
                  <a:rPr lang="en-US" sz="2400" b="1" dirty="0">
                    <a:latin typeface="The Hand Black" panose="03070502030502020204" pitchFamily="66" charset="0"/>
                  </a:rPr>
                  <a:t>ORACLES</a:t>
                </a:r>
                <a:endParaRPr lang="en-US" sz="1600" dirty="0">
                  <a:latin typeface="Montserrat" pitchFamily="2" charset="77"/>
                </a:endParaRPr>
              </a:p>
            </p:txBody>
          </p:sp>
          <p:sp>
            <p:nvSpPr>
              <p:cNvPr id="6" name="Left Brace 5">
                <a:extLst>
                  <a:ext uri="{FF2B5EF4-FFF2-40B4-BE49-F238E27FC236}">
                    <a16:creationId xmlns:a16="http://schemas.microsoft.com/office/drawing/2014/main" id="{958981A4-48D1-1E0E-F492-CCE0D566D17A}"/>
                  </a:ext>
                </a:extLst>
              </p:cNvPr>
              <p:cNvSpPr/>
              <p:nvPr/>
            </p:nvSpPr>
            <p:spPr>
              <a:xfrm rot="5400000">
                <a:off x="7143102" y="-8257"/>
                <a:ext cx="382196" cy="2948350"/>
              </a:xfrm>
              <a:custGeom>
                <a:avLst/>
                <a:gdLst>
                  <a:gd name="connsiteX0" fmla="*/ 382196 w 382196"/>
                  <a:gd name="connsiteY0" fmla="*/ 2948350 h 2948350"/>
                  <a:gd name="connsiteX1" fmla="*/ 191098 w 382196"/>
                  <a:gd name="connsiteY1" fmla="*/ 2344201 h 2948350"/>
                  <a:gd name="connsiteX2" fmla="*/ 191098 w 382196"/>
                  <a:gd name="connsiteY2" fmla="*/ 2071484 h 2948350"/>
                  <a:gd name="connsiteX3" fmla="*/ 0 w 382196"/>
                  <a:gd name="connsiteY3" fmla="*/ 1467335 h 2948350"/>
                  <a:gd name="connsiteX4" fmla="*/ 191098 w 382196"/>
                  <a:gd name="connsiteY4" fmla="*/ 863186 h 2948350"/>
                  <a:gd name="connsiteX5" fmla="*/ 191098 w 382196"/>
                  <a:gd name="connsiteY5" fmla="*/ 604149 h 2948350"/>
                  <a:gd name="connsiteX6" fmla="*/ 382196 w 382196"/>
                  <a:gd name="connsiteY6" fmla="*/ 0 h 2948350"/>
                  <a:gd name="connsiteX7" fmla="*/ 382196 w 382196"/>
                  <a:gd name="connsiteY7" fmla="*/ 2948350 h 2948350"/>
                  <a:gd name="connsiteX0" fmla="*/ 382196 w 382196"/>
                  <a:gd name="connsiteY0" fmla="*/ 2948350 h 2948350"/>
                  <a:gd name="connsiteX1" fmla="*/ 191098 w 382196"/>
                  <a:gd name="connsiteY1" fmla="*/ 2344201 h 2948350"/>
                  <a:gd name="connsiteX2" fmla="*/ 191098 w 382196"/>
                  <a:gd name="connsiteY2" fmla="*/ 2071484 h 2948350"/>
                  <a:gd name="connsiteX3" fmla="*/ 0 w 382196"/>
                  <a:gd name="connsiteY3" fmla="*/ 1467335 h 2948350"/>
                  <a:gd name="connsiteX4" fmla="*/ 191098 w 382196"/>
                  <a:gd name="connsiteY4" fmla="*/ 863186 h 2948350"/>
                  <a:gd name="connsiteX5" fmla="*/ 191098 w 382196"/>
                  <a:gd name="connsiteY5" fmla="*/ 604149 h 2948350"/>
                  <a:gd name="connsiteX6" fmla="*/ 382196 w 382196"/>
                  <a:gd name="connsiteY6" fmla="*/ 0 h 294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96" h="2948350" stroke="0" extrusionOk="0">
                    <a:moveTo>
                      <a:pt x="382196" y="2948350"/>
                    </a:moveTo>
                    <a:cubicBezTo>
                      <a:pt x="253786" y="2934244"/>
                      <a:pt x="160144" y="2689481"/>
                      <a:pt x="191098" y="2344201"/>
                    </a:cubicBezTo>
                    <a:cubicBezTo>
                      <a:pt x="197612" y="2312869"/>
                      <a:pt x="208340" y="2198527"/>
                      <a:pt x="191098" y="2071484"/>
                    </a:cubicBezTo>
                    <a:cubicBezTo>
                      <a:pt x="177681" y="1750924"/>
                      <a:pt x="104888" y="1470947"/>
                      <a:pt x="0" y="1467335"/>
                    </a:cubicBezTo>
                    <a:cubicBezTo>
                      <a:pt x="62721" y="1443907"/>
                      <a:pt x="241301" y="1220835"/>
                      <a:pt x="191098" y="863186"/>
                    </a:cubicBezTo>
                    <a:cubicBezTo>
                      <a:pt x="175835" y="801606"/>
                      <a:pt x="174874" y="729237"/>
                      <a:pt x="191098" y="604149"/>
                    </a:cubicBezTo>
                    <a:cubicBezTo>
                      <a:pt x="180679" y="268891"/>
                      <a:pt x="264369" y="11567"/>
                      <a:pt x="382196" y="0"/>
                    </a:cubicBezTo>
                    <a:cubicBezTo>
                      <a:pt x="333965" y="713981"/>
                      <a:pt x="466651" y="2210433"/>
                      <a:pt x="382196" y="2948350"/>
                    </a:cubicBezTo>
                    <a:close/>
                  </a:path>
                  <a:path w="382196" h="2948350" fill="none" extrusionOk="0">
                    <a:moveTo>
                      <a:pt x="382196" y="2948350"/>
                    </a:moveTo>
                    <a:cubicBezTo>
                      <a:pt x="239026" y="2945679"/>
                      <a:pt x="183507" y="2662388"/>
                      <a:pt x="191098" y="2344201"/>
                    </a:cubicBezTo>
                    <a:cubicBezTo>
                      <a:pt x="203360" y="2244685"/>
                      <a:pt x="190518" y="2136400"/>
                      <a:pt x="191098" y="2071484"/>
                    </a:cubicBezTo>
                    <a:cubicBezTo>
                      <a:pt x="187292" y="1744627"/>
                      <a:pt x="111962" y="1472106"/>
                      <a:pt x="0" y="1467335"/>
                    </a:cubicBezTo>
                    <a:cubicBezTo>
                      <a:pt x="104704" y="1487236"/>
                      <a:pt x="227343" y="1175349"/>
                      <a:pt x="191098" y="863186"/>
                    </a:cubicBezTo>
                    <a:cubicBezTo>
                      <a:pt x="185504" y="823882"/>
                      <a:pt x="188418" y="673509"/>
                      <a:pt x="191098" y="604149"/>
                    </a:cubicBezTo>
                    <a:cubicBezTo>
                      <a:pt x="198845" y="285826"/>
                      <a:pt x="264118" y="6611"/>
                      <a:pt x="382196" y="0"/>
                    </a:cubicBezTo>
                  </a:path>
                  <a:path w="382196" h="2948350" fill="none" stroke="0" extrusionOk="0">
                    <a:moveTo>
                      <a:pt x="382196" y="2948350"/>
                    </a:moveTo>
                    <a:cubicBezTo>
                      <a:pt x="304082" y="2963705"/>
                      <a:pt x="242471" y="2690215"/>
                      <a:pt x="191098" y="2344201"/>
                    </a:cubicBezTo>
                    <a:cubicBezTo>
                      <a:pt x="194737" y="2232335"/>
                      <a:pt x="195855" y="2115430"/>
                      <a:pt x="191098" y="2071484"/>
                    </a:cubicBezTo>
                    <a:cubicBezTo>
                      <a:pt x="194612" y="1743053"/>
                      <a:pt x="106272" y="1474906"/>
                      <a:pt x="0" y="1467335"/>
                    </a:cubicBezTo>
                    <a:cubicBezTo>
                      <a:pt x="126146" y="1499073"/>
                      <a:pt x="200433" y="1208283"/>
                      <a:pt x="191098" y="863186"/>
                    </a:cubicBezTo>
                    <a:cubicBezTo>
                      <a:pt x="191712" y="807711"/>
                      <a:pt x="196015" y="683167"/>
                      <a:pt x="191098" y="604149"/>
                    </a:cubicBezTo>
                    <a:cubicBezTo>
                      <a:pt x="182916" y="271831"/>
                      <a:pt x="264043" y="-8702"/>
                      <a:pt x="382196" y="0"/>
                    </a:cubicBezTo>
                  </a:path>
                </a:pathLst>
              </a:custGeom>
              <a:ln>
                <a:extLst>
                  <a:ext uri="{C807C97D-BFC1-408E-A445-0C87EB9F89A2}">
                    <ask:lineSketchStyleProps xmlns:ask="http://schemas.microsoft.com/office/drawing/2018/sketchyshapes" sd="1219033472">
                      <a:prstGeom prst="leftBrace">
                        <a:avLst>
                          <a:gd name="adj1" fmla="val 158073"/>
                          <a:gd name="adj2" fmla="val 49768"/>
                        </a:avLst>
                      </a:prstGeom>
                      <ask:type>
                        <ask:lineSketchCurved/>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1BBD877D-DC49-9D41-744D-11464B291983}"/>
                  </a:ext>
                </a:extLst>
              </p:cNvPr>
              <p:cNvGrpSpPr/>
              <p:nvPr/>
            </p:nvGrpSpPr>
            <p:grpSpPr>
              <a:xfrm>
                <a:off x="5904054" y="1540740"/>
                <a:ext cx="686149" cy="810086"/>
                <a:chOff x="9664399" y="856234"/>
                <a:chExt cx="691116" cy="815950"/>
              </a:xfrm>
            </p:grpSpPr>
            <p:sp>
              <p:nvSpPr>
                <p:cNvPr id="23" name="Freeform: Shape 22">
                  <a:extLst>
                    <a:ext uri="{FF2B5EF4-FFF2-40B4-BE49-F238E27FC236}">
                      <a16:creationId xmlns:a16="http://schemas.microsoft.com/office/drawing/2014/main" id="{68BA8915-9120-3D8E-B82C-8DCF477CB365}"/>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8" name="Oval 7">
                  <a:extLst>
                    <a:ext uri="{FF2B5EF4-FFF2-40B4-BE49-F238E27FC236}">
                      <a16:creationId xmlns:a16="http://schemas.microsoft.com/office/drawing/2014/main" id="{15A804A7-3345-2B48-87A6-75AD06F64320}"/>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7956834-67C0-C056-0E86-FB73F6A6A324}"/>
                    </a:ext>
                  </a:extLst>
                </p:cNvPr>
                <p:cNvSpPr txBox="1"/>
                <p:nvPr/>
              </p:nvSpPr>
              <p:spPr>
                <a:xfrm>
                  <a:off x="9669365" y="1107545"/>
                  <a:ext cx="686150" cy="369332"/>
                </a:xfrm>
                <a:prstGeom prst="rect">
                  <a:avLst/>
                </a:prstGeom>
                <a:noFill/>
              </p:spPr>
              <p:txBody>
                <a:bodyPr wrap="none" rtlCol="0">
                  <a:spAutoFit/>
                </a:bodyPr>
                <a:lstStyle/>
                <a:p>
                  <a:r>
                    <a:rPr lang="en-US" b="1" dirty="0">
                      <a:solidFill>
                        <a:schemeClr val="bg1"/>
                      </a:solidFill>
                      <a:latin typeface="The Hand Black" panose="03070502030502020204" pitchFamily="66" charset="0"/>
                    </a:rPr>
                    <a:t>REGISTER</a:t>
                  </a:r>
                  <a:endParaRPr lang="en-US" sz="1200" dirty="0">
                    <a:solidFill>
                      <a:schemeClr val="bg1"/>
                    </a:solidFill>
                    <a:latin typeface="Montserrat" pitchFamily="2" charset="77"/>
                  </a:endParaRPr>
                </a:p>
              </p:txBody>
            </p:sp>
            <p:grpSp>
              <p:nvGrpSpPr>
                <p:cNvPr id="47" name="Group 46">
                  <a:extLst>
                    <a:ext uri="{FF2B5EF4-FFF2-40B4-BE49-F238E27FC236}">
                      <a16:creationId xmlns:a16="http://schemas.microsoft.com/office/drawing/2014/main" id="{49EF4780-B1D0-57C8-D7DD-A392D25BBF90}"/>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113">
                    <p14:nvContentPartPr>
                      <p14:cNvPr id="43" name="Ink 42">
                        <a:extLst>
                          <a:ext uri="{FF2B5EF4-FFF2-40B4-BE49-F238E27FC236}">
                            <a16:creationId xmlns:a16="http://schemas.microsoft.com/office/drawing/2014/main" id="{D1996E2C-3F23-01EE-86DD-395F4DB0B39E}"/>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40" name="Ink 39">
                        <a:extLst>
                          <a:ext uri="{FF2B5EF4-FFF2-40B4-BE49-F238E27FC236}">
                            <a16:creationId xmlns:a16="http://schemas.microsoft.com/office/drawing/2014/main" id="{D28DC77F-B4B9-7A1C-E721-44262518C813}"/>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46" name="Group 45">
                  <a:extLst>
                    <a:ext uri="{FF2B5EF4-FFF2-40B4-BE49-F238E27FC236}">
                      <a16:creationId xmlns:a16="http://schemas.microsoft.com/office/drawing/2014/main" id="{9DB0750F-BB04-775B-9D63-C28DFD8847E1}"/>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396">
                    <p14:nvContentPartPr>
                      <p14:cNvPr id="44" name="Ink 43">
                        <a:extLst>
                          <a:ext uri="{FF2B5EF4-FFF2-40B4-BE49-F238E27FC236}">
                            <a16:creationId xmlns:a16="http://schemas.microsoft.com/office/drawing/2014/main" id="{AFA07F94-E3A7-4FCD-0CF7-CBB7E7FCE4B9}"/>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45" name="Ink 44">
                        <a:extLst>
                          <a:ext uri="{FF2B5EF4-FFF2-40B4-BE49-F238E27FC236}">
                            <a16:creationId xmlns:a16="http://schemas.microsoft.com/office/drawing/2014/main" id="{6943A77F-B24A-BF47-BDF4-05F657C6DB83}"/>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9" name="Ink 38">
                        <a:extLst>
                          <a:ext uri="{FF2B5EF4-FFF2-40B4-BE49-F238E27FC236}">
                            <a16:creationId xmlns:a16="http://schemas.microsoft.com/office/drawing/2014/main" id="{448E1A31-14A3-79A2-A237-75B6E1E67644}"/>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48" name="Group 47">
                  <a:extLst>
                    <a:ext uri="{FF2B5EF4-FFF2-40B4-BE49-F238E27FC236}">
                      <a16:creationId xmlns:a16="http://schemas.microsoft.com/office/drawing/2014/main" id="{2D93D0F5-C253-B6F8-7ACE-D38AA1BE8E34}"/>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02">
                    <p14:nvContentPartPr>
                      <p14:cNvPr id="49" name="Ink 48">
                        <a:extLst>
                          <a:ext uri="{FF2B5EF4-FFF2-40B4-BE49-F238E27FC236}">
                            <a16:creationId xmlns:a16="http://schemas.microsoft.com/office/drawing/2014/main" id="{28B7F024-41E4-ED81-C5B5-D4ABA55FC177}"/>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50" name="Ink 49">
                        <a:extLst>
                          <a:ext uri="{FF2B5EF4-FFF2-40B4-BE49-F238E27FC236}">
                            <a16:creationId xmlns:a16="http://schemas.microsoft.com/office/drawing/2014/main" id="{D55FBCCB-0B64-B832-99F0-23738D8D3D10}"/>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51" name="Ink 50">
                        <a:extLst>
                          <a:ext uri="{FF2B5EF4-FFF2-40B4-BE49-F238E27FC236}">
                            <a16:creationId xmlns:a16="http://schemas.microsoft.com/office/drawing/2014/main" id="{2831BDFA-AB48-E9CA-9E8D-AD535884378A}"/>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nvGrpSpPr>
              <p:cNvPr id="10" name="Group 9">
                <a:extLst>
                  <a:ext uri="{FF2B5EF4-FFF2-40B4-BE49-F238E27FC236}">
                    <a16:creationId xmlns:a16="http://schemas.microsoft.com/office/drawing/2014/main" id="{7ED96B63-F2DD-EB4F-275B-4C610D2EA1AF}"/>
                  </a:ext>
                </a:extLst>
              </p:cNvPr>
              <p:cNvGrpSpPr/>
              <p:nvPr/>
            </p:nvGrpSpPr>
            <p:grpSpPr>
              <a:xfrm>
                <a:off x="6636347" y="1542701"/>
                <a:ext cx="684791" cy="810086"/>
                <a:chOff x="9664399" y="856234"/>
                <a:chExt cx="689748" cy="815950"/>
              </a:xfrm>
            </p:grpSpPr>
            <p:sp>
              <p:nvSpPr>
                <p:cNvPr id="11" name="Freeform: Shape 22">
                  <a:extLst>
                    <a:ext uri="{FF2B5EF4-FFF2-40B4-BE49-F238E27FC236}">
                      <a16:creationId xmlns:a16="http://schemas.microsoft.com/office/drawing/2014/main" id="{CB4AC9BF-8A1E-CAFB-0E0A-CF706AD73A45}"/>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9E526B6F-2BF9-CB6A-050F-E0962C4AEAA1}"/>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F4F1402-B858-4756-64EE-FD1CB61DFCE8}"/>
                    </a:ext>
                  </a:extLst>
                </p:cNvPr>
                <p:cNvSpPr txBox="1"/>
                <p:nvPr/>
              </p:nvSpPr>
              <p:spPr>
                <a:xfrm>
                  <a:off x="9669365" y="1107545"/>
                  <a:ext cx="684782" cy="372005"/>
                </a:xfrm>
                <a:prstGeom prst="rect">
                  <a:avLst/>
                </a:prstGeom>
                <a:noFill/>
              </p:spPr>
              <p:txBody>
                <a:bodyPr wrap="square" rtlCol="0">
                  <a:spAutoFit/>
                </a:bodyPr>
                <a:lstStyle/>
                <a:p>
                  <a:pPr algn="ctr"/>
                  <a:r>
                    <a:rPr lang="en-US" b="1" dirty="0">
                      <a:solidFill>
                        <a:schemeClr val="bg1"/>
                      </a:solidFill>
                      <a:latin typeface="The Hand Black" panose="03070502030502020204" pitchFamily="66" charset="0"/>
                    </a:rPr>
                    <a:t>AUTH</a:t>
                  </a:r>
                  <a:endParaRPr lang="en-US" sz="1200" dirty="0">
                    <a:solidFill>
                      <a:schemeClr val="bg1"/>
                    </a:solidFill>
                    <a:latin typeface="Montserrat" pitchFamily="2" charset="77"/>
                  </a:endParaRPr>
                </a:p>
              </p:txBody>
            </p:sp>
            <p:grpSp>
              <p:nvGrpSpPr>
                <p:cNvPr id="14" name="Group 13">
                  <a:extLst>
                    <a:ext uri="{FF2B5EF4-FFF2-40B4-BE49-F238E27FC236}">
                      <a16:creationId xmlns:a16="http://schemas.microsoft.com/office/drawing/2014/main" id="{A9A210E7-1A52-466A-EA00-49EE08E243F4}"/>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405">
                    <p14:nvContentPartPr>
                      <p14:cNvPr id="24" name="Ink 23">
                        <a:extLst>
                          <a:ext uri="{FF2B5EF4-FFF2-40B4-BE49-F238E27FC236}">
                            <a16:creationId xmlns:a16="http://schemas.microsoft.com/office/drawing/2014/main" id="{739AD2E2-D6A3-4CD5-E986-3C944EF2B164}"/>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5" name="Ink 24">
                        <a:extLst>
                          <a:ext uri="{FF2B5EF4-FFF2-40B4-BE49-F238E27FC236}">
                            <a16:creationId xmlns:a16="http://schemas.microsoft.com/office/drawing/2014/main" id="{A27FC472-4FC7-A513-05E4-C416B02EC4E8}"/>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15" name="Group 14">
                  <a:extLst>
                    <a:ext uri="{FF2B5EF4-FFF2-40B4-BE49-F238E27FC236}">
                      <a16:creationId xmlns:a16="http://schemas.microsoft.com/office/drawing/2014/main" id="{3D8D4444-AF88-98EF-C37F-E6C8462DE150}"/>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407">
                    <p14:nvContentPartPr>
                      <p14:cNvPr id="20" name="Ink 19">
                        <a:extLst>
                          <a:ext uri="{FF2B5EF4-FFF2-40B4-BE49-F238E27FC236}">
                            <a16:creationId xmlns:a16="http://schemas.microsoft.com/office/drawing/2014/main" id="{2A799E59-F1A6-207B-2887-920C687F11E8}"/>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1" name="Ink 20">
                        <a:extLst>
                          <a:ext uri="{FF2B5EF4-FFF2-40B4-BE49-F238E27FC236}">
                            <a16:creationId xmlns:a16="http://schemas.microsoft.com/office/drawing/2014/main" id="{217D1823-D7A0-BD12-453C-DAFD58A6B4B0}"/>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2" name="Ink 21">
                        <a:extLst>
                          <a:ext uri="{FF2B5EF4-FFF2-40B4-BE49-F238E27FC236}">
                            <a16:creationId xmlns:a16="http://schemas.microsoft.com/office/drawing/2014/main" id="{5AA10A0D-F7EB-0344-386F-18B7AAA61474}"/>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16" name="Group 15">
                  <a:extLst>
                    <a:ext uri="{FF2B5EF4-FFF2-40B4-BE49-F238E27FC236}">
                      <a16:creationId xmlns:a16="http://schemas.microsoft.com/office/drawing/2014/main" id="{33E68445-95BE-940F-7A64-A10597EBD49B}"/>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10">
                    <p14:nvContentPartPr>
                      <p14:cNvPr id="17" name="Ink 16">
                        <a:extLst>
                          <a:ext uri="{FF2B5EF4-FFF2-40B4-BE49-F238E27FC236}">
                            <a16:creationId xmlns:a16="http://schemas.microsoft.com/office/drawing/2014/main" id="{EA3C9EC3-5584-0F91-B0CA-221802ED8FC8}"/>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8" name="Ink 17">
                        <a:extLst>
                          <a:ext uri="{FF2B5EF4-FFF2-40B4-BE49-F238E27FC236}">
                            <a16:creationId xmlns:a16="http://schemas.microsoft.com/office/drawing/2014/main" id="{E9B87F26-900A-FDFF-D190-05E24B044533}"/>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9" name="Ink 18">
                        <a:extLst>
                          <a:ext uri="{FF2B5EF4-FFF2-40B4-BE49-F238E27FC236}">
                            <a16:creationId xmlns:a16="http://schemas.microsoft.com/office/drawing/2014/main" id="{269FDEF3-9B5B-1FDB-45DF-33075B59B245}"/>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nvGrpSpPr>
              <p:cNvPr id="26" name="Group 25">
                <a:extLst>
                  <a:ext uri="{FF2B5EF4-FFF2-40B4-BE49-F238E27FC236}">
                    <a16:creationId xmlns:a16="http://schemas.microsoft.com/office/drawing/2014/main" id="{EF245CA1-BA8C-9DA8-2067-1FC7B2D1AEEE}"/>
                  </a:ext>
                </a:extLst>
              </p:cNvPr>
              <p:cNvGrpSpPr/>
              <p:nvPr/>
            </p:nvGrpSpPr>
            <p:grpSpPr>
              <a:xfrm>
                <a:off x="7368640" y="1568541"/>
                <a:ext cx="684791" cy="810086"/>
                <a:chOff x="9664399" y="856234"/>
                <a:chExt cx="689748" cy="815950"/>
              </a:xfrm>
            </p:grpSpPr>
            <p:sp>
              <p:nvSpPr>
                <p:cNvPr id="27" name="Freeform: Shape 22">
                  <a:extLst>
                    <a:ext uri="{FF2B5EF4-FFF2-40B4-BE49-F238E27FC236}">
                      <a16:creationId xmlns:a16="http://schemas.microsoft.com/office/drawing/2014/main" id="{11EFBBAC-671F-43BB-34F5-CEF9D04728FE}"/>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0D2782FF-4DBA-8CDC-77D7-2F90B08F1F59}"/>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D7745FA-77C9-C7E2-A3D6-BBA6E79E21E4}"/>
                    </a:ext>
                  </a:extLst>
                </p:cNvPr>
                <p:cNvSpPr txBox="1"/>
                <p:nvPr/>
              </p:nvSpPr>
              <p:spPr>
                <a:xfrm>
                  <a:off x="9669365" y="1107545"/>
                  <a:ext cx="684782" cy="372005"/>
                </a:xfrm>
                <a:prstGeom prst="rect">
                  <a:avLst/>
                </a:prstGeom>
                <a:noFill/>
              </p:spPr>
              <p:txBody>
                <a:bodyPr wrap="square" rtlCol="0">
                  <a:spAutoFit/>
                </a:bodyPr>
                <a:lstStyle/>
                <a:p>
                  <a:pPr algn="ctr"/>
                  <a:r>
                    <a:rPr lang="en-US" b="1" dirty="0">
                      <a:solidFill>
                        <a:schemeClr val="bg1"/>
                      </a:solidFill>
                      <a:latin typeface="The Hand Black" panose="03070502030502020204" pitchFamily="66" charset="0"/>
                    </a:rPr>
                    <a:t>GET</a:t>
                  </a:r>
                  <a:endParaRPr lang="en-US" sz="1200" dirty="0">
                    <a:solidFill>
                      <a:schemeClr val="bg1"/>
                    </a:solidFill>
                    <a:latin typeface="Montserrat" pitchFamily="2" charset="77"/>
                  </a:endParaRPr>
                </a:p>
              </p:txBody>
            </p:sp>
            <p:grpSp>
              <p:nvGrpSpPr>
                <p:cNvPr id="31" name="Group 30">
                  <a:extLst>
                    <a:ext uri="{FF2B5EF4-FFF2-40B4-BE49-F238E27FC236}">
                      <a16:creationId xmlns:a16="http://schemas.microsoft.com/office/drawing/2014/main" id="{4B823CB6-5EFB-C16E-5F5D-08399035DD2E}"/>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413">
                    <p14:nvContentPartPr>
                      <p14:cNvPr id="42" name="Ink 41">
                        <a:extLst>
                          <a:ext uri="{FF2B5EF4-FFF2-40B4-BE49-F238E27FC236}">
                            <a16:creationId xmlns:a16="http://schemas.microsoft.com/office/drawing/2014/main" id="{61731246-0D94-352A-D01A-3438C1FC4422}"/>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52" name="Ink 51">
                        <a:extLst>
                          <a:ext uri="{FF2B5EF4-FFF2-40B4-BE49-F238E27FC236}">
                            <a16:creationId xmlns:a16="http://schemas.microsoft.com/office/drawing/2014/main" id="{6CA7AD6D-EC58-E4DF-6545-10B2A1D0FEE4}"/>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32" name="Group 31">
                  <a:extLst>
                    <a:ext uri="{FF2B5EF4-FFF2-40B4-BE49-F238E27FC236}">
                      <a16:creationId xmlns:a16="http://schemas.microsoft.com/office/drawing/2014/main" id="{F4E6C1DA-BCC2-982E-C3B5-2412CF0F2712}"/>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415">
                    <p14:nvContentPartPr>
                      <p14:cNvPr id="37" name="Ink 36">
                        <a:extLst>
                          <a:ext uri="{FF2B5EF4-FFF2-40B4-BE49-F238E27FC236}">
                            <a16:creationId xmlns:a16="http://schemas.microsoft.com/office/drawing/2014/main" id="{64A5250A-E160-39E4-DD0B-F9C795A1B75A}"/>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8" name="Ink 37">
                        <a:extLst>
                          <a:ext uri="{FF2B5EF4-FFF2-40B4-BE49-F238E27FC236}">
                            <a16:creationId xmlns:a16="http://schemas.microsoft.com/office/drawing/2014/main" id="{FD7322A5-A1FC-D9F4-7AA0-35188126B9FD}"/>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41" name="Ink 40">
                        <a:extLst>
                          <a:ext uri="{FF2B5EF4-FFF2-40B4-BE49-F238E27FC236}">
                            <a16:creationId xmlns:a16="http://schemas.microsoft.com/office/drawing/2014/main" id="{7835659D-8138-ADBE-9796-504BBFB9AE0C}"/>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33" name="Group 32">
                  <a:extLst>
                    <a:ext uri="{FF2B5EF4-FFF2-40B4-BE49-F238E27FC236}">
                      <a16:creationId xmlns:a16="http://schemas.microsoft.com/office/drawing/2014/main" id="{4E53A726-7C78-5F07-2A28-8E923B1457B4}"/>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18">
                    <p14:nvContentPartPr>
                      <p14:cNvPr id="34" name="Ink 33">
                        <a:extLst>
                          <a:ext uri="{FF2B5EF4-FFF2-40B4-BE49-F238E27FC236}">
                            <a16:creationId xmlns:a16="http://schemas.microsoft.com/office/drawing/2014/main" id="{897A5CCB-118D-E9B1-C6B5-BD0D00D8B61E}"/>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5" name="Ink 34">
                        <a:extLst>
                          <a:ext uri="{FF2B5EF4-FFF2-40B4-BE49-F238E27FC236}">
                            <a16:creationId xmlns:a16="http://schemas.microsoft.com/office/drawing/2014/main" id="{C9011278-EB84-89AD-D0A3-7082E4C8C0D8}"/>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6" name="Ink 35">
                        <a:extLst>
                          <a:ext uri="{FF2B5EF4-FFF2-40B4-BE49-F238E27FC236}">
                            <a16:creationId xmlns:a16="http://schemas.microsoft.com/office/drawing/2014/main" id="{3101ADA2-C645-D1BF-1DBE-D1E3E1231E0C}"/>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nvGrpSpPr>
              <p:cNvPr id="54" name="Group 53">
                <a:extLst>
                  <a:ext uri="{FF2B5EF4-FFF2-40B4-BE49-F238E27FC236}">
                    <a16:creationId xmlns:a16="http://schemas.microsoft.com/office/drawing/2014/main" id="{6D45434B-FCE5-696C-062C-330A8F6282B3}"/>
                  </a:ext>
                </a:extLst>
              </p:cNvPr>
              <p:cNvGrpSpPr/>
              <p:nvPr/>
            </p:nvGrpSpPr>
            <p:grpSpPr>
              <a:xfrm>
                <a:off x="8101328" y="1572847"/>
                <a:ext cx="684791" cy="810086"/>
                <a:chOff x="9664399" y="856234"/>
                <a:chExt cx="689748" cy="815950"/>
              </a:xfrm>
            </p:grpSpPr>
            <p:sp>
              <p:nvSpPr>
                <p:cNvPr id="56" name="Freeform: Shape 22">
                  <a:extLst>
                    <a:ext uri="{FF2B5EF4-FFF2-40B4-BE49-F238E27FC236}">
                      <a16:creationId xmlns:a16="http://schemas.microsoft.com/office/drawing/2014/main" id="{FEF270F1-A7C6-A855-2B0C-768C4FDD093C}"/>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57" name="Oval 56">
                  <a:extLst>
                    <a:ext uri="{FF2B5EF4-FFF2-40B4-BE49-F238E27FC236}">
                      <a16:creationId xmlns:a16="http://schemas.microsoft.com/office/drawing/2014/main" id="{0C94F29F-C401-E5D5-35D1-CA326B199B8C}"/>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357FB02-3BA1-1507-C8B1-B8B916ACC8BC}"/>
                    </a:ext>
                  </a:extLst>
                </p:cNvPr>
                <p:cNvSpPr txBox="1"/>
                <p:nvPr/>
              </p:nvSpPr>
              <p:spPr>
                <a:xfrm>
                  <a:off x="9669365" y="1107545"/>
                  <a:ext cx="684782" cy="372005"/>
                </a:xfrm>
                <a:prstGeom prst="rect">
                  <a:avLst/>
                </a:prstGeom>
                <a:noFill/>
              </p:spPr>
              <p:txBody>
                <a:bodyPr wrap="square" rtlCol="0">
                  <a:spAutoFit/>
                </a:bodyPr>
                <a:lstStyle/>
                <a:p>
                  <a:pPr algn="ctr"/>
                  <a:r>
                    <a:rPr lang="en-US" b="1" dirty="0">
                      <a:solidFill>
                        <a:schemeClr val="bg1"/>
                      </a:solidFill>
                      <a:latin typeface="The Hand Black" panose="03070502030502020204" pitchFamily="66" charset="0"/>
                    </a:rPr>
                    <a:t>UPDATE</a:t>
                  </a:r>
                  <a:endParaRPr lang="en-US" sz="1200" dirty="0">
                    <a:solidFill>
                      <a:schemeClr val="bg1"/>
                    </a:solidFill>
                    <a:latin typeface="Montserrat" pitchFamily="2" charset="77"/>
                  </a:endParaRPr>
                </a:p>
              </p:txBody>
            </p:sp>
            <p:grpSp>
              <p:nvGrpSpPr>
                <p:cNvPr id="60" name="Group 59">
                  <a:extLst>
                    <a:ext uri="{FF2B5EF4-FFF2-40B4-BE49-F238E27FC236}">
                      <a16:creationId xmlns:a16="http://schemas.microsoft.com/office/drawing/2014/main" id="{7DA319EA-D41B-70F6-0BA1-11D0ABF46FCB}"/>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421">
                    <p14:nvContentPartPr>
                      <p14:cNvPr id="76" name="Ink 75">
                        <a:extLst>
                          <a:ext uri="{FF2B5EF4-FFF2-40B4-BE49-F238E27FC236}">
                            <a16:creationId xmlns:a16="http://schemas.microsoft.com/office/drawing/2014/main" id="{9BA6A25B-29DC-C5CD-9152-E25918971761}"/>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78" name="Ink 77">
                        <a:extLst>
                          <a:ext uri="{FF2B5EF4-FFF2-40B4-BE49-F238E27FC236}">
                            <a16:creationId xmlns:a16="http://schemas.microsoft.com/office/drawing/2014/main" id="{7F193103-66B0-19D2-9782-814EE4126764}"/>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61" name="Group 60">
                  <a:extLst>
                    <a:ext uri="{FF2B5EF4-FFF2-40B4-BE49-F238E27FC236}">
                      <a16:creationId xmlns:a16="http://schemas.microsoft.com/office/drawing/2014/main" id="{CDDBBBBF-E3DF-A3A2-C1CA-2783113BF806}"/>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423">
                    <p14:nvContentPartPr>
                      <p14:cNvPr id="73" name="Ink 72">
                        <a:extLst>
                          <a:ext uri="{FF2B5EF4-FFF2-40B4-BE49-F238E27FC236}">
                            <a16:creationId xmlns:a16="http://schemas.microsoft.com/office/drawing/2014/main" id="{88C0CDBB-1132-D580-5609-93A577D3D6F4}"/>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74" name="Ink 73">
                        <a:extLst>
                          <a:ext uri="{FF2B5EF4-FFF2-40B4-BE49-F238E27FC236}">
                            <a16:creationId xmlns:a16="http://schemas.microsoft.com/office/drawing/2014/main" id="{4CBF49A1-7B26-D75B-B432-64CAB5A4F0B9}"/>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75" name="Ink 74">
                        <a:extLst>
                          <a:ext uri="{FF2B5EF4-FFF2-40B4-BE49-F238E27FC236}">
                            <a16:creationId xmlns:a16="http://schemas.microsoft.com/office/drawing/2014/main" id="{093E8B27-A1F9-E5F6-F6ED-CF0E43E33076}"/>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66" name="Group 65">
                  <a:extLst>
                    <a:ext uri="{FF2B5EF4-FFF2-40B4-BE49-F238E27FC236}">
                      <a16:creationId xmlns:a16="http://schemas.microsoft.com/office/drawing/2014/main" id="{12245E94-3697-DB83-17FE-1E6022AB0AEC}"/>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26">
                    <p14:nvContentPartPr>
                      <p14:cNvPr id="67" name="Ink 66">
                        <a:extLst>
                          <a:ext uri="{FF2B5EF4-FFF2-40B4-BE49-F238E27FC236}">
                            <a16:creationId xmlns:a16="http://schemas.microsoft.com/office/drawing/2014/main" id="{2D38F763-0754-5E48-CE02-AF1D505DFD85}"/>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70" name="Ink 69">
                        <a:extLst>
                          <a:ext uri="{FF2B5EF4-FFF2-40B4-BE49-F238E27FC236}">
                            <a16:creationId xmlns:a16="http://schemas.microsoft.com/office/drawing/2014/main" id="{69C610FF-0F57-7E8A-6452-EAB0C688267C}"/>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71" name="Ink 70">
                        <a:extLst>
                          <a:ext uri="{FF2B5EF4-FFF2-40B4-BE49-F238E27FC236}">
                            <a16:creationId xmlns:a16="http://schemas.microsoft.com/office/drawing/2014/main" id="{AC6D3D7C-20BE-D0A2-B961-F7ABBD14ACCB}"/>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nvGrpSpPr>
              <p:cNvPr id="80" name="Group 79">
                <a:extLst>
                  <a:ext uri="{FF2B5EF4-FFF2-40B4-BE49-F238E27FC236}">
                    <a16:creationId xmlns:a16="http://schemas.microsoft.com/office/drawing/2014/main" id="{C5B0A7C0-22E1-6372-0F15-D8F539DBBC9B}"/>
                  </a:ext>
                </a:extLst>
              </p:cNvPr>
              <p:cNvGrpSpPr/>
              <p:nvPr/>
            </p:nvGrpSpPr>
            <p:grpSpPr>
              <a:xfrm>
                <a:off x="6642104" y="2435110"/>
                <a:ext cx="684791" cy="810086"/>
                <a:chOff x="9664399" y="856234"/>
                <a:chExt cx="689748" cy="815950"/>
              </a:xfrm>
            </p:grpSpPr>
            <p:sp>
              <p:nvSpPr>
                <p:cNvPr id="81" name="Freeform: Shape 22">
                  <a:extLst>
                    <a:ext uri="{FF2B5EF4-FFF2-40B4-BE49-F238E27FC236}">
                      <a16:creationId xmlns:a16="http://schemas.microsoft.com/office/drawing/2014/main" id="{52820BA6-56DB-71F2-B09A-C1E7628768D5}"/>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82" name="Oval 81">
                  <a:extLst>
                    <a:ext uri="{FF2B5EF4-FFF2-40B4-BE49-F238E27FC236}">
                      <a16:creationId xmlns:a16="http://schemas.microsoft.com/office/drawing/2014/main" id="{EDA66B55-AA21-8602-227C-C16890AE08B6}"/>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4FF70C7E-DB7D-276A-5E8A-349EDF8C9FBD}"/>
                    </a:ext>
                  </a:extLst>
                </p:cNvPr>
                <p:cNvSpPr txBox="1"/>
                <p:nvPr/>
              </p:nvSpPr>
              <p:spPr>
                <a:xfrm>
                  <a:off x="9669365" y="1107545"/>
                  <a:ext cx="684782" cy="372005"/>
                </a:xfrm>
                <a:prstGeom prst="rect">
                  <a:avLst/>
                </a:prstGeom>
                <a:noFill/>
              </p:spPr>
              <p:txBody>
                <a:bodyPr wrap="square" rtlCol="0">
                  <a:spAutoFit/>
                </a:bodyPr>
                <a:lstStyle/>
                <a:p>
                  <a:pPr algn="ctr"/>
                  <a:r>
                    <a:rPr lang="en-US" b="1" dirty="0">
                      <a:solidFill>
                        <a:schemeClr val="bg1"/>
                      </a:solidFill>
                      <a:latin typeface="The Hand Black" panose="03070502030502020204" pitchFamily="66" charset="0"/>
                    </a:rPr>
                    <a:t>PUT</a:t>
                  </a:r>
                  <a:endParaRPr lang="en-US" sz="1200" dirty="0">
                    <a:solidFill>
                      <a:schemeClr val="bg1"/>
                    </a:solidFill>
                    <a:latin typeface="Montserrat" pitchFamily="2" charset="77"/>
                  </a:endParaRPr>
                </a:p>
              </p:txBody>
            </p:sp>
            <p:grpSp>
              <p:nvGrpSpPr>
                <p:cNvPr id="84" name="Group 83">
                  <a:extLst>
                    <a:ext uri="{FF2B5EF4-FFF2-40B4-BE49-F238E27FC236}">
                      <a16:creationId xmlns:a16="http://schemas.microsoft.com/office/drawing/2014/main" id="{16C81C3B-806D-69FC-4CCE-9EBF9E352799}"/>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429">
                    <p14:nvContentPartPr>
                      <p14:cNvPr id="94" name="Ink 93">
                        <a:extLst>
                          <a:ext uri="{FF2B5EF4-FFF2-40B4-BE49-F238E27FC236}">
                            <a16:creationId xmlns:a16="http://schemas.microsoft.com/office/drawing/2014/main" id="{5574AD99-EEA7-0E2C-7109-9CC3A074614B}"/>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95" name="Ink 94">
                        <a:extLst>
                          <a:ext uri="{FF2B5EF4-FFF2-40B4-BE49-F238E27FC236}">
                            <a16:creationId xmlns:a16="http://schemas.microsoft.com/office/drawing/2014/main" id="{1D7E2AEF-C8AE-9114-90AF-9D0E731AB7D7}"/>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85" name="Group 84">
                  <a:extLst>
                    <a:ext uri="{FF2B5EF4-FFF2-40B4-BE49-F238E27FC236}">
                      <a16:creationId xmlns:a16="http://schemas.microsoft.com/office/drawing/2014/main" id="{94D9FE0D-F269-0D48-6137-E6781CD76BDA}"/>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431">
                    <p14:nvContentPartPr>
                      <p14:cNvPr id="91" name="Ink 90">
                        <a:extLst>
                          <a:ext uri="{FF2B5EF4-FFF2-40B4-BE49-F238E27FC236}">
                            <a16:creationId xmlns:a16="http://schemas.microsoft.com/office/drawing/2014/main" id="{BF9CDCF1-E226-8CEB-D2F8-0EC3FB79A5FC}"/>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92" name="Ink 91">
                        <a:extLst>
                          <a:ext uri="{FF2B5EF4-FFF2-40B4-BE49-F238E27FC236}">
                            <a16:creationId xmlns:a16="http://schemas.microsoft.com/office/drawing/2014/main" id="{ED98E603-E171-8086-75C7-095EA88A9205}"/>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93" name="Ink 92">
                        <a:extLst>
                          <a:ext uri="{FF2B5EF4-FFF2-40B4-BE49-F238E27FC236}">
                            <a16:creationId xmlns:a16="http://schemas.microsoft.com/office/drawing/2014/main" id="{C698FA55-2C9E-CF08-D6D7-5EFCB850DB05}"/>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86" name="Group 85">
                  <a:extLst>
                    <a:ext uri="{FF2B5EF4-FFF2-40B4-BE49-F238E27FC236}">
                      <a16:creationId xmlns:a16="http://schemas.microsoft.com/office/drawing/2014/main" id="{A4E40521-4EF9-12D6-2621-EC82DAF1FAE5}"/>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34">
                    <p14:nvContentPartPr>
                      <p14:cNvPr id="87" name="Ink 86">
                        <a:extLst>
                          <a:ext uri="{FF2B5EF4-FFF2-40B4-BE49-F238E27FC236}">
                            <a16:creationId xmlns:a16="http://schemas.microsoft.com/office/drawing/2014/main" id="{1E7FA385-9637-6B78-7663-6BBD689A193E}"/>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88" name="Ink 87">
                        <a:extLst>
                          <a:ext uri="{FF2B5EF4-FFF2-40B4-BE49-F238E27FC236}">
                            <a16:creationId xmlns:a16="http://schemas.microsoft.com/office/drawing/2014/main" id="{CFB06B73-13B0-FFC3-687A-525A5F35C19B}"/>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89" name="Ink 88">
                        <a:extLst>
                          <a:ext uri="{FF2B5EF4-FFF2-40B4-BE49-F238E27FC236}">
                            <a16:creationId xmlns:a16="http://schemas.microsoft.com/office/drawing/2014/main" id="{C5275B3A-79E9-FF94-C61F-2488893770ED}"/>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nvGrpSpPr>
              <p:cNvPr id="96" name="Group 95">
                <a:extLst>
                  <a:ext uri="{FF2B5EF4-FFF2-40B4-BE49-F238E27FC236}">
                    <a16:creationId xmlns:a16="http://schemas.microsoft.com/office/drawing/2014/main" id="{6DCF7695-2FE5-716B-EED2-42646D688CE9}"/>
                  </a:ext>
                </a:extLst>
              </p:cNvPr>
              <p:cNvGrpSpPr/>
              <p:nvPr/>
            </p:nvGrpSpPr>
            <p:grpSpPr>
              <a:xfrm>
                <a:off x="7374981" y="2433673"/>
                <a:ext cx="684791" cy="810086"/>
                <a:chOff x="9664399" y="856234"/>
                <a:chExt cx="689748" cy="815950"/>
              </a:xfrm>
            </p:grpSpPr>
            <p:sp>
              <p:nvSpPr>
                <p:cNvPr id="97" name="Freeform: Shape 22">
                  <a:extLst>
                    <a:ext uri="{FF2B5EF4-FFF2-40B4-BE49-F238E27FC236}">
                      <a16:creationId xmlns:a16="http://schemas.microsoft.com/office/drawing/2014/main" id="{2197B850-084F-0B5D-8114-E073A1651DF5}"/>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98" name="Oval 97">
                  <a:extLst>
                    <a:ext uri="{FF2B5EF4-FFF2-40B4-BE49-F238E27FC236}">
                      <a16:creationId xmlns:a16="http://schemas.microsoft.com/office/drawing/2014/main" id="{267F6F5D-4D4F-E751-7419-91AD988C25EF}"/>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6F6B0254-F56C-E37D-487C-0E5D94997675}"/>
                    </a:ext>
                  </a:extLst>
                </p:cNvPr>
                <p:cNvSpPr txBox="1"/>
                <p:nvPr/>
              </p:nvSpPr>
              <p:spPr>
                <a:xfrm>
                  <a:off x="9669365" y="1107545"/>
                  <a:ext cx="684782" cy="372005"/>
                </a:xfrm>
                <a:prstGeom prst="rect">
                  <a:avLst/>
                </a:prstGeom>
                <a:noFill/>
              </p:spPr>
              <p:txBody>
                <a:bodyPr wrap="square" rtlCol="0">
                  <a:spAutoFit/>
                </a:bodyPr>
                <a:lstStyle/>
                <a:p>
                  <a:pPr algn="ctr"/>
                  <a:r>
                    <a:rPr lang="en-US" b="1" dirty="0">
                      <a:solidFill>
                        <a:schemeClr val="bg1"/>
                      </a:solidFill>
                      <a:latin typeface="The Hand Black" panose="03070502030502020204" pitchFamily="66" charset="0"/>
                    </a:rPr>
                    <a:t>SHARE</a:t>
                  </a:r>
                  <a:endParaRPr lang="en-US" sz="1200" dirty="0">
                    <a:solidFill>
                      <a:schemeClr val="bg1"/>
                    </a:solidFill>
                    <a:latin typeface="Montserrat" pitchFamily="2" charset="77"/>
                  </a:endParaRPr>
                </a:p>
              </p:txBody>
            </p:sp>
            <p:grpSp>
              <p:nvGrpSpPr>
                <p:cNvPr id="100" name="Group 99">
                  <a:extLst>
                    <a:ext uri="{FF2B5EF4-FFF2-40B4-BE49-F238E27FC236}">
                      <a16:creationId xmlns:a16="http://schemas.microsoft.com/office/drawing/2014/main" id="{EA26BE53-E79B-C2DF-79BC-3144559F50A7}"/>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437">
                    <p14:nvContentPartPr>
                      <p14:cNvPr id="109" name="Ink 108">
                        <a:extLst>
                          <a:ext uri="{FF2B5EF4-FFF2-40B4-BE49-F238E27FC236}">
                            <a16:creationId xmlns:a16="http://schemas.microsoft.com/office/drawing/2014/main" id="{D9119428-9D44-50A9-137C-55F6E1D7A07A}"/>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10" name="Ink 109">
                        <a:extLst>
                          <a:ext uri="{FF2B5EF4-FFF2-40B4-BE49-F238E27FC236}">
                            <a16:creationId xmlns:a16="http://schemas.microsoft.com/office/drawing/2014/main" id="{F11D2598-283D-F2D5-BC17-B5F6A759104D}"/>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101" name="Group 100">
                  <a:extLst>
                    <a:ext uri="{FF2B5EF4-FFF2-40B4-BE49-F238E27FC236}">
                      <a16:creationId xmlns:a16="http://schemas.microsoft.com/office/drawing/2014/main" id="{C5DEA2EE-FEB5-30BA-5A0C-A998FF04F837}"/>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439">
                    <p14:nvContentPartPr>
                      <p14:cNvPr id="106" name="Ink 105">
                        <a:extLst>
                          <a:ext uri="{FF2B5EF4-FFF2-40B4-BE49-F238E27FC236}">
                            <a16:creationId xmlns:a16="http://schemas.microsoft.com/office/drawing/2014/main" id="{E617DA1C-ABB6-5F52-BF6D-3B90EE66DD9D}"/>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07" name="Ink 106">
                        <a:extLst>
                          <a:ext uri="{FF2B5EF4-FFF2-40B4-BE49-F238E27FC236}">
                            <a16:creationId xmlns:a16="http://schemas.microsoft.com/office/drawing/2014/main" id="{D32CC669-BD05-EFE7-ADF5-E3D5A200D07D}"/>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08" name="Ink 107">
                        <a:extLst>
                          <a:ext uri="{FF2B5EF4-FFF2-40B4-BE49-F238E27FC236}">
                            <a16:creationId xmlns:a16="http://schemas.microsoft.com/office/drawing/2014/main" id="{864AF473-F62A-111E-819D-F30964135CB2}"/>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102" name="Group 101">
                  <a:extLst>
                    <a:ext uri="{FF2B5EF4-FFF2-40B4-BE49-F238E27FC236}">
                      <a16:creationId xmlns:a16="http://schemas.microsoft.com/office/drawing/2014/main" id="{1134398D-80E2-A29C-D2D6-EB7AB7F10F8B}"/>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42">
                    <p14:nvContentPartPr>
                      <p14:cNvPr id="103" name="Ink 102">
                        <a:extLst>
                          <a:ext uri="{FF2B5EF4-FFF2-40B4-BE49-F238E27FC236}">
                            <a16:creationId xmlns:a16="http://schemas.microsoft.com/office/drawing/2014/main" id="{DFCA45B3-1AD4-8C89-1FA5-CFD89458468B}"/>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04" name="Ink 103">
                        <a:extLst>
                          <a:ext uri="{FF2B5EF4-FFF2-40B4-BE49-F238E27FC236}">
                            <a16:creationId xmlns:a16="http://schemas.microsoft.com/office/drawing/2014/main" id="{76CF2BB1-6F4B-3C21-9365-9D6FC1EA236D}"/>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05" name="Ink 104">
                        <a:extLst>
                          <a:ext uri="{FF2B5EF4-FFF2-40B4-BE49-F238E27FC236}">
                            <a16:creationId xmlns:a16="http://schemas.microsoft.com/office/drawing/2014/main" id="{87CB407F-1956-FAC6-2A0C-6BCA950C0661}"/>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nvGrpSpPr>
              <p:cNvPr id="111" name="Group 110">
                <a:extLst>
                  <a:ext uri="{FF2B5EF4-FFF2-40B4-BE49-F238E27FC236}">
                    <a16:creationId xmlns:a16="http://schemas.microsoft.com/office/drawing/2014/main" id="{779A6E02-6506-8A5B-6675-58796820018A}"/>
                  </a:ext>
                </a:extLst>
              </p:cNvPr>
              <p:cNvGrpSpPr/>
              <p:nvPr/>
            </p:nvGrpSpPr>
            <p:grpSpPr>
              <a:xfrm>
                <a:off x="8108923" y="2444502"/>
                <a:ext cx="684791" cy="810086"/>
                <a:chOff x="9664399" y="856234"/>
                <a:chExt cx="689748" cy="815950"/>
              </a:xfrm>
            </p:grpSpPr>
            <p:sp>
              <p:nvSpPr>
                <p:cNvPr id="112" name="Freeform: Shape 22">
                  <a:extLst>
                    <a:ext uri="{FF2B5EF4-FFF2-40B4-BE49-F238E27FC236}">
                      <a16:creationId xmlns:a16="http://schemas.microsoft.com/office/drawing/2014/main" id="{87435C81-5093-CB89-0941-753E3ECB9E60}"/>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113" name="Oval 112">
                  <a:extLst>
                    <a:ext uri="{FF2B5EF4-FFF2-40B4-BE49-F238E27FC236}">
                      <a16:creationId xmlns:a16="http://schemas.microsoft.com/office/drawing/2014/main" id="{B71CD554-A2CD-45A8-F2EF-33739F0A9A44}"/>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3F856317-D55D-C7B3-57B6-2329AC85B5DF}"/>
                    </a:ext>
                  </a:extLst>
                </p:cNvPr>
                <p:cNvSpPr txBox="1"/>
                <p:nvPr/>
              </p:nvSpPr>
              <p:spPr>
                <a:xfrm>
                  <a:off x="9669365" y="1107545"/>
                  <a:ext cx="684782" cy="372005"/>
                </a:xfrm>
                <a:prstGeom prst="rect">
                  <a:avLst/>
                </a:prstGeom>
                <a:noFill/>
              </p:spPr>
              <p:txBody>
                <a:bodyPr wrap="square" rtlCol="0">
                  <a:spAutoFit/>
                </a:bodyPr>
                <a:lstStyle/>
                <a:p>
                  <a:pPr algn="ctr"/>
                  <a:r>
                    <a:rPr lang="en-US" b="1" dirty="0">
                      <a:solidFill>
                        <a:schemeClr val="bg1"/>
                      </a:solidFill>
                      <a:latin typeface="The Hand Black" panose="03070502030502020204" pitchFamily="66" charset="0"/>
                    </a:rPr>
                    <a:t>RECEIVE</a:t>
                  </a:r>
                  <a:endParaRPr lang="en-US" sz="1200" dirty="0">
                    <a:solidFill>
                      <a:schemeClr val="bg1"/>
                    </a:solidFill>
                    <a:latin typeface="Montserrat" pitchFamily="2" charset="77"/>
                  </a:endParaRPr>
                </a:p>
              </p:txBody>
            </p:sp>
            <p:grpSp>
              <p:nvGrpSpPr>
                <p:cNvPr id="115" name="Group 114">
                  <a:extLst>
                    <a:ext uri="{FF2B5EF4-FFF2-40B4-BE49-F238E27FC236}">
                      <a16:creationId xmlns:a16="http://schemas.microsoft.com/office/drawing/2014/main" id="{F586577E-4F81-9AA7-1A63-EF6938F73CF4}"/>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445">
                    <p14:nvContentPartPr>
                      <p14:cNvPr id="124" name="Ink 123">
                        <a:extLst>
                          <a:ext uri="{FF2B5EF4-FFF2-40B4-BE49-F238E27FC236}">
                            <a16:creationId xmlns:a16="http://schemas.microsoft.com/office/drawing/2014/main" id="{264B68F5-E945-9309-A843-5F2C4731CEDF}"/>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25" name="Ink 124">
                        <a:extLst>
                          <a:ext uri="{FF2B5EF4-FFF2-40B4-BE49-F238E27FC236}">
                            <a16:creationId xmlns:a16="http://schemas.microsoft.com/office/drawing/2014/main" id="{4BF62AB4-AB50-748D-CBFA-349C59FC4D66}"/>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116" name="Group 115">
                  <a:extLst>
                    <a:ext uri="{FF2B5EF4-FFF2-40B4-BE49-F238E27FC236}">
                      <a16:creationId xmlns:a16="http://schemas.microsoft.com/office/drawing/2014/main" id="{C3F05BF2-33D0-7FE9-7A28-FBFDEA27BDAE}"/>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447">
                    <p14:nvContentPartPr>
                      <p14:cNvPr id="121" name="Ink 120">
                        <a:extLst>
                          <a:ext uri="{FF2B5EF4-FFF2-40B4-BE49-F238E27FC236}">
                            <a16:creationId xmlns:a16="http://schemas.microsoft.com/office/drawing/2014/main" id="{0D157415-4D39-6E1A-4016-20A55E4506F6}"/>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22" name="Ink 121">
                        <a:extLst>
                          <a:ext uri="{FF2B5EF4-FFF2-40B4-BE49-F238E27FC236}">
                            <a16:creationId xmlns:a16="http://schemas.microsoft.com/office/drawing/2014/main" id="{863604C8-AF63-590C-F4EF-968BB686B56C}"/>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23" name="Ink 122">
                        <a:extLst>
                          <a:ext uri="{FF2B5EF4-FFF2-40B4-BE49-F238E27FC236}">
                            <a16:creationId xmlns:a16="http://schemas.microsoft.com/office/drawing/2014/main" id="{2E43D44C-BB74-7C8E-6B98-16AAF5FBA72F}"/>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117" name="Group 116">
                  <a:extLst>
                    <a:ext uri="{FF2B5EF4-FFF2-40B4-BE49-F238E27FC236}">
                      <a16:creationId xmlns:a16="http://schemas.microsoft.com/office/drawing/2014/main" id="{56D4BD1A-6FBF-A2F6-63C6-AA257ECE010E}"/>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50">
                    <p14:nvContentPartPr>
                      <p14:cNvPr id="118" name="Ink 117">
                        <a:extLst>
                          <a:ext uri="{FF2B5EF4-FFF2-40B4-BE49-F238E27FC236}">
                            <a16:creationId xmlns:a16="http://schemas.microsoft.com/office/drawing/2014/main" id="{8B4B1405-24A9-B4E1-9E41-624161B4E312}"/>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19" name="Ink 118">
                        <a:extLst>
                          <a:ext uri="{FF2B5EF4-FFF2-40B4-BE49-F238E27FC236}">
                            <a16:creationId xmlns:a16="http://schemas.microsoft.com/office/drawing/2014/main" id="{AB8C3631-1753-6454-8E76-7CFE51F20C0B}"/>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20" name="Ink 119">
                        <a:extLst>
                          <a:ext uri="{FF2B5EF4-FFF2-40B4-BE49-F238E27FC236}">
                            <a16:creationId xmlns:a16="http://schemas.microsoft.com/office/drawing/2014/main" id="{4F40777E-F4FD-69D8-68C1-DC7271C30237}"/>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grpSp>
          <p:nvGrpSpPr>
            <p:cNvPr id="211" name="Group 210">
              <a:extLst>
                <a:ext uri="{FF2B5EF4-FFF2-40B4-BE49-F238E27FC236}">
                  <a16:creationId xmlns:a16="http://schemas.microsoft.com/office/drawing/2014/main" id="{0B6AFBE7-4F63-2FF9-BB75-8106E0E0F802}"/>
                </a:ext>
              </a:extLst>
            </p:cNvPr>
            <p:cNvGrpSpPr/>
            <p:nvPr/>
          </p:nvGrpSpPr>
          <p:grpSpPr>
            <a:xfrm>
              <a:off x="6301411" y="1733749"/>
              <a:ext cx="1721538" cy="780840"/>
              <a:chOff x="6135417" y="1533035"/>
              <a:chExt cx="1721538" cy="780840"/>
            </a:xfrm>
          </p:grpSpPr>
          <mc:AlternateContent xmlns:mc="http://schemas.openxmlformats.org/markup-compatibility/2006" xmlns:p14="http://schemas.microsoft.com/office/powerpoint/2010/main">
            <mc:Choice Requires="p14">
              <p:contentPart p14:bwMode="auto" r:id="rId453">
                <p14:nvContentPartPr>
                  <p14:cNvPr id="195" name="Ink 194">
                    <a:extLst>
                      <a:ext uri="{FF2B5EF4-FFF2-40B4-BE49-F238E27FC236}">
                        <a16:creationId xmlns:a16="http://schemas.microsoft.com/office/drawing/2014/main" id="{DFC6E054-11F8-11FE-5981-55F06B6BAC28}"/>
                      </a:ext>
                    </a:extLst>
                  </p14:cNvPr>
                  <p14:cNvContentPartPr/>
                  <p14:nvPr/>
                </p14:nvContentPartPr>
                <p14:xfrm>
                  <a:off x="6843915" y="1533035"/>
                  <a:ext cx="1013040" cy="780840"/>
                </p14:xfrm>
              </p:contentPart>
            </mc:Choice>
            <mc:Fallback xmlns="">
              <p:pic>
                <p:nvPicPr>
                  <p:cNvPr id="195" name="Ink 194">
                    <a:extLst>
                      <a:ext uri="{FF2B5EF4-FFF2-40B4-BE49-F238E27FC236}">
                        <a16:creationId xmlns:a16="http://schemas.microsoft.com/office/drawing/2014/main" id="{DFC6E054-11F8-11FE-5981-55F06B6BAC28}"/>
                      </a:ext>
                    </a:extLst>
                  </p:cNvPr>
                  <p:cNvPicPr/>
                  <p:nvPr/>
                </p:nvPicPr>
                <p:blipFill>
                  <a:blip r:embed="rId454"/>
                  <a:stretch>
                    <a:fillRect/>
                  </a:stretch>
                </p:blipFill>
                <p:spPr>
                  <a:xfrm>
                    <a:off x="6839595" y="1528715"/>
                    <a:ext cx="1021680" cy="789480"/>
                  </a:xfrm>
                  <a:prstGeom prst="rect">
                    <a:avLst/>
                  </a:prstGeom>
                </p:spPr>
              </p:pic>
            </mc:Fallback>
          </mc:AlternateContent>
          <p:sp>
            <p:nvSpPr>
              <p:cNvPr id="201" name="TextBox 200">
                <a:extLst>
                  <a:ext uri="{FF2B5EF4-FFF2-40B4-BE49-F238E27FC236}">
                    <a16:creationId xmlns:a16="http://schemas.microsoft.com/office/drawing/2014/main" id="{CC8EB4E0-ACFE-3E11-6FCF-99B45FAF231B}"/>
                  </a:ext>
                </a:extLst>
              </p:cNvPr>
              <p:cNvSpPr txBox="1"/>
              <p:nvPr/>
            </p:nvSpPr>
            <p:spPr>
              <a:xfrm>
                <a:off x="6135417" y="1561487"/>
                <a:ext cx="1091966" cy="369332"/>
              </a:xfrm>
              <a:prstGeom prst="rect">
                <a:avLst/>
              </a:prstGeom>
              <a:noFill/>
            </p:spPr>
            <p:txBody>
              <a:bodyPr wrap="square">
                <a:spAutoFit/>
              </a:bodyPr>
              <a:lstStyle/>
              <a:p>
                <a:pPr algn="ctr"/>
                <a:r>
                  <a:rPr lang="en-US" b="1" dirty="0">
                    <a:latin typeface="The Hand Black" panose="03070502030502020204" pitchFamily="66" charset="0"/>
                  </a:rPr>
                  <a:t>ORCHESTRATE</a:t>
                </a:r>
                <a:endParaRPr lang="en-US" dirty="0"/>
              </a:p>
            </p:txBody>
          </p:sp>
        </p:grpSp>
      </p:grpSp>
      <p:grpSp>
        <p:nvGrpSpPr>
          <p:cNvPr id="53" name="Group 52">
            <a:extLst>
              <a:ext uri="{FF2B5EF4-FFF2-40B4-BE49-F238E27FC236}">
                <a16:creationId xmlns:a16="http://schemas.microsoft.com/office/drawing/2014/main" id="{0DA3FA8D-C16C-3FFE-4F97-CFD290C14EE8}"/>
              </a:ext>
            </a:extLst>
          </p:cNvPr>
          <p:cNvGrpSpPr/>
          <p:nvPr/>
        </p:nvGrpSpPr>
        <p:grpSpPr>
          <a:xfrm>
            <a:off x="6884462" y="3670172"/>
            <a:ext cx="964440" cy="730080"/>
            <a:chOff x="7306983" y="3825175"/>
            <a:chExt cx="964440" cy="730080"/>
          </a:xfrm>
        </p:grpSpPr>
        <mc:AlternateContent xmlns:mc="http://schemas.openxmlformats.org/markup-compatibility/2006" xmlns:p14="http://schemas.microsoft.com/office/powerpoint/2010/main">
          <mc:Choice Requires="p14">
            <p:contentPart p14:bwMode="auto" r:id="rId455">
              <p14:nvContentPartPr>
                <p14:cNvPr id="196" name="Ink 195">
                  <a:extLst>
                    <a:ext uri="{FF2B5EF4-FFF2-40B4-BE49-F238E27FC236}">
                      <a16:creationId xmlns:a16="http://schemas.microsoft.com/office/drawing/2014/main" id="{849B20C4-1EEC-C7F3-1E21-098E811E99A5}"/>
                    </a:ext>
                  </a:extLst>
                </p14:cNvPr>
                <p14:cNvContentPartPr/>
                <p14:nvPr/>
              </p14:nvContentPartPr>
              <p14:xfrm>
                <a:off x="7306983" y="3825175"/>
                <a:ext cx="948600" cy="668520"/>
              </p14:xfrm>
            </p:contentPart>
          </mc:Choice>
          <mc:Fallback xmlns="">
            <p:pic>
              <p:nvPicPr>
                <p:cNvPr id="196" name="Ink 195">
                  <a:extLst>
                    <a:ext uri="{FF2B5EF4-FFF2-40B4-BE49-F238E27FC236}">
                      <a16:creationId xmlns:a16="http://schemas.microsoft.com/office/drawing/2014/main" id="{849B20C4-1EEC-C7F3-1E21-098E811E99A5}"/>
                    </a:ext>
                  </a:extLst>
                </p:cNvPr>
                <p:cNvPicPr/>
                <p:nvPr/>
              </p:nvPicPr>
              <p:blipFill>
                <a:blip r:embed="rId456"/>
                <a:stretch>
                  <a:fillRect/>
                </a:stretch>
              </p:blipFill>
              <p:spPr>
                <a:xfrm>
                  <a:off x="7302663" y="3820855"/>
                  <a:ext cx="957240" cy="6771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97" name="Ink 196">
                  <a:extLst>
                    <a:ext uri="{FF2B5EF4-FFF2-40B4-BE49-F238E27FC236}">
                      <a16:creationId xmlns:a16="http://schemas.microsoft.com/office/drawing/2014/main" id="{E60ABA57-AA27-A495-A5CD-741176CD7738}"/>
                    </a:ext>
                  </a:extLst>
                </p14:cNvPr>
                <p14:cNvContentPartPr/>
                <p14:nvPr/>
              </p14:nvContentPartPr>
              <p14:xfrm>
                <a:off x="7348383" y="3831295"/>
                <a:ext cx="73800" cy="38520"/>
              </p14:xfrm>
            </p:contentPart>
          </mc:Choice>
          <mc:Fallback xmlns="">
            <p:pic>
              <p:nvPicPr>
                <p:cNvPr id="197" name="Ink 196">
                  <a:extLst>
                    <a:ext uri="{FF2B5EF4-FFF2-40B4-BE49-F238E27FC236}">
                      <a16:creationId xmlns:a16="http://schemas.microsoft.com/office/drawing/2014/main" id="{E60ABA57-AA27-A495-A5CD-741176CD7738}"/>
                    </a:ext>
                  </a:extLst>
                </p:cNvPr>
                <p:cNvPicPr/>
                <p:nvPr/>
              </p:nvPicPr>
              <p:blipFill>
                <a:blip r:embed="rId458"/>
                <a:stretch>
                  <a:fillRect/>
                </a:stretch>
              </p:blipFill>
              <p:spPr>
                <a:xfrm>
                  <a:off x="7344063" y="3827015"/>
                  <a:ext cx="82440" cy="470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98" name="Ink 197">
                  <a:extLst>
                    <a:ext uri="{FF2B5EF4-FFF2-40B4-BE49-F238E27FC236}">
                      <a16:creationId xmlns:a16="http://schemas.microsoft.com/office/drawing/2014/main" id="{E1A59FDB-2E99-6CC6-BE45-D85279C5C7E9}"/>
                    </a:ext>
                  </a:extLst>
                </p14:cNvPr>
                <p14:cNvContentPartPr/>
                <p14:nvPr/>
              </p14:nvContentPartPr>
              <p14:xfrm>
                <a:off x="8179623" y="4423855"/>
                <a:ext cx="91800" cy="49320"/>
              </p14:xfrm>
            </p:contentPart>
          </mc:Choice>
          <mc:Fallback xmlns="">
            <p:pic>
              <p:nvPicPr>
                <p:cNvPr id="198" name="Ink 197">
                  <a:extLst>
                    <a:ext uri="{FF2B5EF4-FFF2-40B4-BE49-F238E27FC236}">
                      <a16:creationId xmlns:a16="http://schemas.microsoft.com/office/drawing/2014/main" id="{E1A59FDB-2E99-6CC6-BE45-D85279C5C7E9}"/>
                    </a:ext>
                  </a:extLst>
                </p:cNvPr>
                <p:cNvPicPr/>
                <p:nvPr/>
              </p:nvPicPr>
              <p:blipFill>
                <a:blip r:embed="rId460"/>
                <a:stretch>
                  <a:fillRect/>
                </a:stretch>
              </p:blipFill>
              <p:spPr>
                <a:xfrm>
                  <a:off x="8175303" y="4419535"/>
                  <a:ext cx="1004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99" name="Ink 198">
                  <a:extLst>
                    <a:ext uri="{FF2B5EF4-FFF2-40B4-BE49-F238E27FC236}">
                      <a16:creationId xmlns:a16="http://schemas.microsoft.com/office/drawing/2014/main" id="{1FB02735-0E00-ECE0-5E71-B50D614303C4}"/>
                    </a:ext>
                  </a:extLst>
                </p14:cNvPr>
                <p14:cNvContentPartPr/>
                <p14:nvPr/>
              </p14:nvContentPartPr>
              <p14:xfrm>
                <a:off x="8253423" y="4482175"/>
                <a:ext cx="10800" cy="73080"/>
              </p14:xfrm>
            </p:contentPart>
          </mc:Choice>
          <mc:Fallback xmlns="">
            <p:pic>
              <p:nvPicPr>
                <p:cNvPr id="199" name="Ink 198">
                  <a:extLst>
                    <a:ext uri="{FF2B5EF4-FFF2-40B4-BE49-F238E27FC236}">
                      <a16:creationId xmlns:a16="http://schemas.microsoft.com/office/drawing/2014/main" id="{1FB02735-0E00-ECE0-5E71-B50D614303C4}"/>
                    </a:ext>
                  </a:extLst>
                </p:cNvPr>
                <p:cNvPicPr/>
                <p:nvPr/>
              </p:nvPicPr>
              <p:blipFill>
                <a:blip r:embed="rId462"/>
                <a:stretch>
                  <a:fillRect/>
                </a:stretch>
              </p:blipFill>
              <p:spPr>
                <a:xfrm>
                  <a:off x="8249103" y="4477876"/>
                  <a:ext cx="19440" cy="81678"/>
                </a:xfrm>
                <a:prstGeom prst="rect">
                  <a:avLst/>
                </a:prstGeom>
              </p:spPr>
            </p:pic>
          </mc:Fallback>
        </mc:AlternateContent>
      </p:grpSp>
      <p:sp>
        <p:nvSpPr>
          <p:cNvPr id="202" name="TextBox 201">
            <a:extLst>
              <a:ext uri="{FF2B5EF4-FFF2-40B4-BE49-F238E27FC236}">
                <a16:creationId xmlns:a16="http://schemas.microsoft.com/office/drawing/2014/main" id="{C1A2E839-D7DC-28FA-9703-F6A32D15D5A6}"/>
              </a:ext>
            </a:extLst>
          </p:cNvPr>
          <p:cNvSpPr txBox="1"/>
          <p:nvPr/>
        </p:nvSpPr>
        <p:spPr>
          <a:xfrm>
            <a:off x="6168706" y="4136236"/>
            <a:ext cx="1035348" cy="646331"/>
          </a:xfrm>
          <a:prstGeom prst="rect">
            <a:avLst/>
          </a:prstGeom>
          <a:noFill/>
        </p:spPr>
        <p:txBody>
          <a:bodyPr wrap="square">
            <a:spAutoFit/>
          </a:bodyPr>
          <a:lstStyle/>
          <a:p>
            <a:pPr algn="ctr"/>
            <a:r>
              <a:rPr lang="en-US" b="1" dirty="0">
                <a:latin typeface="The Hand Black" panose="03070502030502020204" pitchFamily="66" charset="0"/>
              </a:rPr>
              <a:t>INTERACTIVE </a:t>
            </a:r>
          </a:p>
          <a:p>
            <a:pPr algn="ctr"/>
            <a:r>
              <a:rPr lang="en-US" b="1" dirty="0">
                <a:latin typeface="The Hand Black" panose="03070502030502020204" pitchFamily="66" charset="0"/>
              </a:rPr>
              <a:t>PROTOCOLS</a:t>
            </a:r>
            <a:endParaRPr lang="en-US" dirty="0"/>
          </a:p>
        </p:txBody>
      </p:sp>
      <p:grpSp>
        <p:nvGrpSpPr>
          <p:cNvPr id="474" name="Group 473">
            <a:extLst>
              <a:ext uri="{FF2B5EF4-FFF2-40B4-BE49-F238E27FC236}">
                <a16:creationId xmlns:a16="http://schemas.microsoft.com/office/drawing/2014/main" id="{FB66067F-D6F6-945F-BA0D-99DA809E82A2}"/>
              </a:ext>
            </a:extLst>
          </p:cNvPr>
          <p:cNvGrpSpPr/>
          <p:nvPr/>
        </p:nvGrpSpPr>
        <p:grpSpPr>
          <a:xfrm>
            <a:off x="7351744" y="4754096"/>
            <a:ext cx="1401346" cy="798007"/>
            <a:chOff x="7755165" y="5090275"/>
            <a:chExt cx="1401346" cy="798007"/>
          </a:xfrm>
        </p:grpSpPr>
        <p:sp>
          <p:nvSpPr>
            <p:cNvPr id="204" name="TextBox 203">
              <a:extLst>
                <a:ext uri="{FF2B5EF4-FFF2-40B4-BE49-F238E27FC236}">
                  <a16:creationId xmlns:a16="http://schemas.microsoft.com/office/drawing/2014/main" id="{BE712082-F84D-F69C-7CD4-C92963139239}"/>
                </a:ext>
              </a:extLst>
            </p:cNvPr>
            <p:cNvSpPr txBox="1"/>
            <p:nvPr/>
          </p:nvSpPr>
          <p:spPr>
            <a:xfrm>
              <a:off x="7755165" y="5488172"/>
              <a:ext cx="1401346" cy="400110"/>
            </a:xfrm>
            <a:prstGeom prst="rect">
              <a:avLst/>
            </a:prstGeom>
            <a:noFill/>
          </p:spPr>
          <p:txBody>
            <a:bodyPr wrap="none" rtlCol="0">
              <a:spAutoFit/>
            </a:bodyPr>
            <a:lstStyle/>
            <a:p>
              <a:r>
                <a:rPr lang="en-US" sz="2000" b="1" dirty="0">
                  <a:latin typeface="The Hand Black" panose="03070502030502020204" pitchFamily="66" charset="0"/>
                </a:rPr>
                <a:t>MY PW IS “123456”</a:t>
              </a:r>
              <a:endParaRPr lang="en-US" sz="1400" dirty="0">
                <a:latin typeface="Montserrat" pitchFamily="2" charset="77"/>
              </a:endParaRPr>
            </a:p>
          </p:txBody>
        </p:sp>
        <mc:AlternateContent xmlns:mc="http://schemas.openxmlformats.org/markup-compatibility/2006" xmlns:p14="http://schemas.microsoft.com/office/powerpoint/2010/main">
          <mc:Choice Requires="p14">
            <p:contentPart p14:bwMode="auto" r:id="rId463">
              <p14:nvContentPartPr>
                <p14:cNvPr id="206" name="Ink 205">
                  <a:extLst>
                    <a:ext uri="{FF2B5EF4-FFF2-40B4-BE49-F238E27FC236}">
                      <a16:creationId xmlns:a16="http://schemas.microsoft.com/office/drawing/2014/main" id="{240075C1-E392-2569-9C6C-0FDBDAE90008}"/>
                    </a:ext>
                  </a:extLst>
                </p14:cNvPr>
                <p14:cNvContentPartPr/>
                <p14:nvPr/>
              </p14:nvContentPartPr>
              <p14:xfrm>
                <a:off x="8468699" y="5090275"/>
                <a:ext cx="392040" cy="351000"/>
              </p14:xfrm>
            </p:contentPart>
          </mc:Choice>
          <mc:Fallback xmlns="">
            <p:pic>
              <p:nvPicPr>
                <p:cNvPr id="206" name="Ink 205">
                  <a:extLst>
                    <a:ext uri="{FF2B5EF4-FFF2-40B4-BE49-F238E27FC236}">
                      <a16:creationId xmlns:a16="http://schemas.microsoft.com/office/drawing/2014/main" id="{240075C1-E392-2569-9C6C-0FDBDAE90008}"/>
                    </a:ext>
                  </a:extLst>
                </p:cNvPr>
                <p:cNvPicPr/>
                <p:nvPr/>
              </p:nvPicPr>
              <p:blipFill>
                <a:blip r:embed="rId464"/>
                <a:stretch>
                  <a:fillRect/>
                </a:stretch>
              </p:blipFill>
              <p:spPr>
                <a:xfrm>
                  <a:off x="8464023" y="5085590"/>
                  <a:ext cx="401032" cy="360009"/>
                </a:xfrm>
                <a:prstGeom prst="rect">
                  <a:avLst/>
                </a:prstGeom>
              </p:spPr>
            </p:pic>
          </mc:Fallback>
        </mc:AlternateContent>
      </p:grpSp>
      <p:grpSp>
        <p:nvGrpSpPr>
          <p:cNvPr id="475" name="Group 474">
            <a:extLst>
              <a:ext uri="{FF2B5EF4-FFF2-40B4-BE49-F238E27FC236}">
                <a16:creationId xmlns:a16="http://schemas.microsoft.com/office/drawing/2014/main" id="{B8D957E7-F7C5-DC08-CD74-1AD18DFDA0A5}"/>
              </a:ext>
            </a:extLst>
          </p:cNvPr>
          <p:cNvGrpSpPr/>
          <p:nvPr/>
        </p:nvGrpSpPr>
        <p:grpSpPr>
          <a:xfrm>
            <a:off x="10073373" y="2941703"/>
            <a:ext cx="830420" cy="665359"/>
            <a:chOff x="10476794" y="3277882"/>
            <a:chExt cx="830420" cy="665359"/>
          </a:xfrm>
        </p:grpSpPr>
        <p:sp>
          <p:nvSpPr>
            <p:cNvPr id="205" name="TextBox 204">
              <a:extLst>
                <a:ext uri="{FF2B5EF4-FFF2-40B4-BE49-F238E27FC236}">
                  <a16:creationId xmlns:a16="http://schemas.microsoft.com/office/drawing/2014/main" id="{966D01A7-7834-21EC-4BD0-7EC5F9C930D4}"/>
                </a:ext>
              </a:extLst>
            </p:cNvPr>
            <p:cNvSpPr txBox="1"/>
            <p:nvPr/>
          </p:nvSpPr>
          <p:spPr>
            <a:xfrm>
              <a:off x="10476794" y="3277882"/>
              <a:ext cx="830420" cy="400110"/>
            </a:xfrm>
            <a:prstGeom prst="rect">
              <a:avLst/>
            </a:prstGeom>
            <a:noFill/>
          </p:spPr>
          <p:txBody>
            <a:bodyPr wrap="none" rtlCol="0">
              <a:spAutoFit/>
            </a:bodyPr>
            <a:lstStyle/>
            <a:p>
              <a:r>
                <a:rPr lang="en-US" sz="2000" b="1" dirty="0">
                  <a:latin typeface="The Hand Black" panose="03070502030502020204" pitchFamily="66" charset="0"/>
                </a:rPr>
                <a:t>MINE TOO!</a:t>
              </a:r>
              <a:endParaRPr lang="en-US" sz="1400" dirty="0">
                <a:latin typeface="Montserrat" pitchFamily="2" charset="77"/>
              </a:endParaRPr>
            </a:p>
          </p:txBody>
        </p:sp>
        <mc:AlternateContent xmlns:mc="http://schemas.openxmlformats.org/markup-compatibility/2006" xmlns:p14="http://schemas.microsoft.com/office/powerpoint/2010/main">
          <mc:Choice Requires="p14">
            <p:contentPart p14:bwMode="auto" r:id="rId465">
              <p14:nvContentPartPr>
                <p14:cNvPr id="210" name="Ink 209">
                  <a:extLst>
                    <a:ext uri="{FF2B5EF4-FFF2-40B4-BE49-F238E27FC236}">
                      <a16:creationId xmlns:a16="http://schemas.microsoft.com/office/drawing/2014/main" id="{AA918083-5259-7BA5-54CC-9688668930D9}"/>
                    </a:ext>
                  </a:extLst>
                </p14:cNvPr>
                <p14:cNvContentPartPr/>
                <p14:nvPr/>
              </p14:nvContentPartPr>
              <p14:xfrm>
                <a:off x="10798332" y="3671081"/>
                <a:ext cx="117360" cy="272160"/>
              </p14:xfrm>
            </p:contentPart>
          </mc:Choice>
          <mc:Fallback xmlns="">
            <p:pic>
              <p:nvPicPr>
                <p:cNvPr id="210" name="Ink 209">
                  <a:extLst>
                    <a:ext uri="{FF2B5EF4-FFF2-40B4-BE49-F238E27FC236}">
                      <a16:creationId xmlns:a16="http://schemas.microsoft.com/office/drawing/2014/main" id="{AA918083-5259-7BA5-54CC-9688668930D9}"/>
                    </a:ext>
                  </a:extLst>
                </p:cNvPr>
                <p:cNvPicPr/>
                <p:nvPr/>
              </p:nvPicPr>
              <p:blipFill>
                <a:blip r:embed="rId466"/>
                <a:stretch>
                  <a:fillRect/>
                </a:stretch>
              </p:blipFill>
              <p:spPr>
                <a:xfrm>
                  <a:off x="10792212" y="3664961"/>
                  <a:ext cx="129600" cy="284400"/>
                </a:xfrm>
                <a:prstGeom prst="rect">
                  <a:avLst/>
                </a:prstGeom>
              </p:spPr>
            </p:pic>
          </mc:Fallback>
        </mc:AlternateContent>
      </p:grpSp>
      <p:grpSp>
        <p:nvGrpSpPr>
          <p:cNvPr id="449" name="Group 448">
            <a:extLst>
              <a:ext uri="{FF2B5EF4-FFF2-40B4-BE49-F238E27FC236}">
                <a16:creationId xmlns:a16="http://schemas.microsoft.com/office/drawing/2014/main" id="{D757C2E1-301C-11C2-736D-0B7ED787F19E}"/>
              </a:ext>
            </a:extLst>
          </p:cNvPr>
          <p:cNvGrpSpPr/>
          <p:nvPr/>
        </p:nvGrpSpPr>
        <p:grpSpPr>
          <a:xfrm>
            <a:off x="5800849" y="2767966"/>
            <a:ext cx="1326600" cy="183960"/>
            <a:chOff x="5800849" y="2767966"/>
            <a:chExt cx="1326600" cy="183960"/>
          </a:xfrm>
        </p:grpSpPr>
        <mc:AlternateContent xmlns:mc="http://schemas.openxmlformats.org/markup-compatibility/2006" xmlns:p14="http://schemas.microsoft.com/office/powerpoint/2010/main">
          <mc:Choice Requires="p14">
            <p:contentPart p14:bwMode="auto" r:id="rId467">
              <p14:nvContentPartPr>
                <p14:cNvPr id="63" name="Ink 62">
                  <a:extLst>
                    <a:ext uri="{FF2B5EF4-FFF2-40B4-BE49-F238E27FC236}">
                      <a16:creationId xmlns:a16="http://schemas.microsoft.com/office/drawing/2014/main" id="{1F2CFF3C-FEF7-8E33-0D57-DAA2B3C2FD48}"/>
                    </a:ext>
                  </a:extLst>
                </p14:cNvPr>
                <p14:cNvContentPartPr/>
                <p14:nvPr/>
              </p14:nvContentPartPr>
              <p14:xfrm>
                <a:off x="5800849" y="2812966"/>
                <a:ext cx="89280" cy="138960"/>
              </p14:xfrm>
            </p:contentPart>
          </mc:Choice>
          <mc:Fallback xmlns="">
            <p:pic>
              <p:nvPicPr>
                <p:cNvPr id="63" name="Ink 62">
                  <a:extLst>
                    <a:ext uri="{FF2B5EF4-FFF2-40B4-BE49-F238E27FC236}">
                      <a16:creationId xmlns:a16="http://schemas.microsoft.com/office/drawing/2014/main" id="{1F2CFF3C-FEF7-8E33-0D57-DAA2B3C2FD48}"/>
                    </a:ext>
                  </a:extLst>
                </p:cNvPr>
                <p:cNvPicPr/>
                <p:nvPr/>
              </p:nvPicPr>
              <p:blipFill>
                <a:blip r:embed="rId468"/>
                <a:stretch>
                  <a:fillRect/>
                </a:stretch>
              </p:blipFill>
              <p:spPr>
                <a:xfrm>
                  <a:off x="5794729" y="2806846"/>
                  <a:ext cx="101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448" name="Ink 447">
                  <a:extLst>
                    <a:ext uri="{FF2B5EF4-FFF2-40B4-BE49-F238E27FC236}">
                      <a16:creationId xmlns:a16="http://schemas.microsoft.com/office/drawing/2014/main" id="{677C6670-BFBA-6C7A-B7AC-8CE671CF9D08}"/>
                    </a:ext>
                  </a:extLst>
                </p14:cNvPr>
                <p14:cNvContentPartPr/>
                <p14:nvPr/>
              </p14:nvContentPartPr>
              <p14:xfrm>
                <a:off x="7032769" y="2767966"/>
                <a:ext cx="94680" cy="156960"/>
              </p14:xfrm>
            </p:contentPart>
          </mc:Choice>
          <mc:Fallback xmlns="">
            <p:pic>
              <p:nvPicPr>
                <p:cNvPr id="448" name="Ink 447">
                  <a:extLst>
                    <a:ext uri="{FF2B5EF4-FFF2-40B4-BE49-F238E27FC236}">
                      <a16:creationId xmlns:a16="http://schemas.microsoft.com/office/drawing/2014/main" id="{677C6670-BFBA-6C7A-B7AC-8CE671CF9D08}"/>
                    </a:ext>
                  </a:extLst>
                </p:cNvPr>
                <p:cNvPicPr/>
                <p:nvPr/>
              </p:nvPicPr>
              <p:blipFill>
                <a:blip r:embed="rId470"/>
                <a:stretch>
                  <a:fillRect/>
                </a:stretch>
              </p:blipFill>
              <p:spPr>
                <a:xfrm>
                  <a:off x="7026649" y="2761846"/>
                  <a:ext cx="106920" cy="169560"/>
                </a:xfrm>
                <a:prstGeom prst="rect">
                  <a:avLst/>
                </a:prstGeom>
              </p:spPr>
            </p:pic>
          </mc:Fallback>
        </mc:AlternateContent>
      </p:grpSp>
      <p:sp>
        <p:nvSpPr>
          <p:cNvPr id="55" name="Title 1">
            <a:extLst>
              <a:ext uri="{FF2B5EF4-FFF2-40B4-BE49-F238E27FC236}">
                <a16:creationId xmlns:a16="http://schemas.microsoft.com/office/drawing/2014/main" id="{9DD31E08-473A-8A50-A088-FF6D31B6BD49}"/>
              </a:ext>
            </a:extLst>
          </p:cNvPr>
          <p:cNvSpPr txBox="1">
            <a:spLocks/>
          </p:cNvSpPr>
          <p:nvPr/>
        </p:nvSpPr>
        <p:spPr>
          <a:xfrm>
            <a:off x="2878635" y="239488"/>
            <a:ext cx="4531771" cy="543977"/>
          </a:xfrm>
          <a:prstGeom prst="rect">
            <a:avLst/>
          </a:prstGeom>
          <a:noFill/>
        </p:spPr>
        <p:txBody>
          <a:bodyPr vert="horz" wrap="square" lIns="396000" tIns="108000" rIns="72000" bIns="36000" rtlCol="0" anchor="ctr" anchorCtr="0">
            <a:sp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r>
              <a:rPr lang="en-US" dirty="0">
                <a:latin typeface="The Hand Black" panose="03070902030502020204" pitchFamily="66" charset="0"/>
              </a:rPr>
              <a:t>WHAT SECURITY DO WE EXPECT?</a:t>
            </a:r>
          </a:p>
        </p:txBody>
      </p:sp>
    </p:spTree>
    <p:extLst>
      <p:ext uri="{BB962C8B-B14F-4D97-AF65-F5344CB8AC3E}">
        <p14:creationId xmlns:p14="http://schemas.microsoft.com/office/powerpoint/2010/main" val="340855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a:extLst>
              <a:ext uri="{FF2B5EF4-FFF2-40B4-BE49-F238E27FC236}">
                <a16:creationId xmlns:a16="http://schemas.microsoft.com/office/drawing/2014/main" id="{54600FEE-5743-0E92-5A46-80CF88DA7FD2}"/>
              </a:ext>
            </a:extLst>
          </p:cNvPr>
          <p:cNvSpPr txBox="1">
            <a:spLocks/>
          </p:cNvSpPr>
          <p:nvPr/>
        </p:nvSpPr>
        <p:spPr>
          <a:xfrm>
            <a:off x="0" y="240266"/>
            <a:ext cx="3117273" cy="543977"/>
          </a:xfrm>
          <a:prstGeom prst="rect">
            <a:avLst/>
          </a:prstGeom>
          <a:solidFill>
            <a:schemeClr val="accent1">
              <a:lumMod val="20000"/>
              <a:lumOff val="80000"/>
            </a:schemeClr>
          </a:solidFill>
        </p:spPr>
        <p:txBody>
          <a:bodyPr vert="horz" wrap="square" lIns="396000" tIns="108000" rIns="72000" bIns="36000" rtlCol="0" anchor="ctr" anchorCtr="0">
            <a:sp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r>
              <a:rPr lang="en-US"/>
              <a:t>Security Notions</a:t>
            </a:r>
            <a:endParaRPr lang="en-US" dirty="0"/>
          </a:p>
        </p:txBody>
      </p:sp>
      <p:sp>
        <p:nvSpPr>
          <p:cNvPr id="18" name="Title 1">
            <a:extLst>
              <a:ext uri="{FF2B5EF4-FFF2-40B4-BE49-F238E27FC236}">
                <a16:creationId xmlns:a16="http://schemas.microsoft.com/office/drawing/2014/main" id="{84C15BE3-714C-4ACA-6609-65B799C6C0DD}"/>
              </a:ext>
            </a:extLst>
          </p:cNvPr>
          <p:cNvSpPr txBox="1">
            <a:spLocks/>
          </p:cNvSpPr>
          <p:nvPr/>
        </p:nvSpPr>
        <p:spPr>
          <a:xfrm>
            <a:off x="2878635" y="239488"/>
            <a:ext cx="4531771" cy="543977"/>
          </a:xfrm>
          <a:prstGeom prst="rect">
            <a:avLst/>
          </a:prstGeom>
          <a:noFill/>
        </p:spPr>
        <p:txBody>
          <a:bodyPr vert="horz" wrap="square" lIns="396000" tIns="108000" rIns="72000" bIns="36000" rtlCol="0" anchor="ctr" anchorCtr="0">
            <a:sp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r>
              <a:rPr lang="en-US" dirty="0">
                <a:latin typeface="The Hand Black" panose="03070902030502020204" pitchFamily="66" charset="0"/>
              </a:rPr>
              <a:t>WHAT SECURITY DO WE EXPECT?</a:t>
            </a:r>
          </a:p>
        </p:txBody>
      </p:sp>
      <p:sp>
        <p:nvSpPr>
          <p:cNvPr id="3" name="Date Placeholder 2">
            <a:extLst>
              <a:ext uri="{FF2B5EF4-FFF2-40B4-BE49-F238E27FC236}">
                <a16:creationId xmlns:a16="http://schemas.microsoft.com/office/drawing/2014/main" id="{CF601451-71EA-2AEE-EC38-86B38B2EC031}"/>
              </a:ext>
            </a:extLst>
          </p:cNvPr>
          <p:cNvSpPr>
            <a:spLocks noGrp="1"/>
          </p:cNvSpPr>
          <p:nvPr>
            <p:ph type="dt" sz="half" idx="10"/>
          </p:nvPr>
        </p:nvSpPr>
        <p:spPr/>
        <p:txBody>
          <a:bodyPr/>
          <a:lstStyle/>
          <a:p>
            <a:r>
              <a:rPr lang="de-CH"/>
              <a:t>August 21, 2024. Matilda Backendal, Miro Haller</a:t>
            </a:r>
            <a:endParaRPr lang="en-US"/>
          </a:p>
        </p:txBody>
      </p:sp>
      <p:sp>
        <p:nvSpPr>
          <p:cNvPr id="2" name="Footer Placeholder 1">
            <a:extLst>
              <a:ext uri="{FF2B5EF4-FFF2-40B4-BE49-F238E27FC236}">
                <a16:creationId xmlns:a16="http://schemas.microsoft.com/office/drawing/2014/main" id="{5C9C0F3D-A076-3518-16FE-D947242001A4}"/>
              </a:ext>
            </a:extLst>
          </p:cNvPr>
          <p:cNvSpPr>
            <a:spLocks noGrp="1"/>
          </p:cNvSpPr>
          <p:nvPr>
            <p:ph type="ftr" sz="quarter" idx="11"/>
          </p:nvPr>
        </p:nvSpPr>
        <p:spPr/>
        <p:txBody>
          <a:bodyPr/>
          <a:lstStyle/>
          <a:p>
            <a:r>
              <a:rPr lang="en-GB"/>
              <a:t>A Formal Treatment of E2EE Cloud Storage</a:t>
            </a:r>
            <a:endParaRPr lang="en-CH"/>
          </a:p>
        </p:txBody>
      </p:sp>
      <p:sp>
        <p:nvSpPr>
          <p:cNvPr id="4" name="Slide Number Placeholder 3">
            <a:extLst>
              <a:ext uri="{FF2B5EF4-FFF2-40B4-BE49-F238E27FC236}">
                <a16:creationId xmlns:a16="http://schemas.microsoft.com/office/drawing/2014/main" id="{5246A25D-31DB-5ED5-4D5F-030E37A1AF7C}"/>
              </a:ext>
            </a:extLst>
          </p:cNvPr>
          <p:cNvSpPr>
            <a:spLocks noGrp="1"/>
          </p:cNvSpPr>
          <p:nvPr>
            <p:ph type="sldNum" sz="quarter" idx="12"/>
          </p:nvPr>
        </p:nvSpPr>
        <p:spPr/>
        <p:txBody>
          <a:bodyPr/>
          <a:lstStyle/>
          <a:p>
            <a:fld id="{B6F15528-21DE-4FAA-801E-634DDDAF4B2B}" type="slidenum">
              <a:rPr lang="en-CH" smtClean="0"/>
              <a:t>19</a:t>
            </a:fld>
            <a:endParaRPr lang="en-CH"/>
          </a:p>
        </p:txBody>
      </p:sp>
      <p:sp>
        <p:nvSpPr>
          <p:cNvPr id="5" name="TextBox 4">
            <a:extLst>
              <a:ext uri="{FF2B5EF4-FFF2-40B4-BE49-F238E27FC236}">
                <a16:creationId xmlns:a16="http://schemas.microsoft.com/office/drawing/2014/main" id="{708E1A5A-1627-85AA-F47E-2834A0C1BCC5}"/>
              </a:ext>
            </a:extLst>
          </p:cNvPr>
          <p:cNvSpPr txBox="1"/>
          <p:nvPr/>
        </p:nvSpPr>
        <p:spPr>
          <a:xfrm>
            <a:off x="650739" y="1082640"/>
            <a:ext cx="4868187" cy="1692771"/>
          </a:xfrm>
          <a:prstGeom prst="rect">
            <a:avLst/>
          </a:prstGeom>
          <a:noFill/>
        </p:spPr>
        <p:txBody>
          <a:bodyPr wrap="square" rtlCol="0">
            <a:spAutoFit/>
          </a:bodyPr>
          <a:lstStyle/>
          <a:p>
            <a:r>
              <a:rPr lang="en-US" sz="2400" dirty="0">
                <a:latin typeface="DIN Next LT Pro" panose="020B0503020203050203" pitchFamily="34" charset="77"/>
              </a:rPr>
              <a:t>Integrity:</a:t>
            </a:r>
          </a:p>
          <a:p>
            <a:pPr marL="342900" indent="-342900">
              <a:buFont typeface="Arial" panose="020B0604020202020204" pitchFamily="34" charset="0"/>
              <a:buChar char="•"/>
            </a:pPr>
            <a:r>
              <a:rPr lang="en-US" sz="2000" dirty="0">
                <a:latin typeface="DIN Next LT Pro Light" panose="020B0303020203050203" pitchFamily="34" charset="77"/>
              </a:rPr>
              <a:t>Adversary simulates interaction</a:t>
            </a:r>
          </a:p>
          <a:p>
            <a:pPr marL="342900" indent="-342900">
              <a:buFont typeface="Arial" panose="020B0604020202020204" pitchFamily="34" charset="0"/>
              <a:buChar char="•"/>
            </a:pPr>
            <a:r>
              <a:rPr lang="en-US" sz="2000" dirty="0">
                <a:latin typeface="DIN Next LT Pro Light" panose="020B0303020203050203" pitchFamily="34" charset="77"/>
              </a:rPr>
              <a:t>Wins if it can, for an honest user,</a:t>
            </a:r>
          </a:p>
          <a:p>
            <a:pPr marL="914400" lvl="1" indent="-457200">
              <a:buFont typeface="+mj-lt"/>
              <a:buAutoNum type="arabicPeriod"/>
            </a:pPr>
            <a:r>
              <a:rPr lang="en-US" sz="2000" dirty="0">
                <a:latin typeface="DIN Next LT Pro Light" panose="020B0303020203050203" pitchFamily="34" charset="77"/>
              </a:rPr>
              <a:t>inject a file, or</a:t>
            </a:r>
          </a:p>
          <a:p>
            <a:pPr marL="914400" lvl="1" indent="-457200">
              <a:buFont typeface="+mj-lt"/>
              <a:buAutoNum type="arabicPeriod"/>
            </a:pPr>
            <a:r>
              <a:rPr lang="en-US" sz="2000" dirty="0">
                <a:latin typeface="DIN Next LT Pro Light" panose="020B0303020203050203" pitchFamily="34" charset="77"/>
              </a:rPr>
              <a:t>modify a file.</a:t>
            </a:r>
          </a:p>
        </p:txBody>
      </p:sp>
      <p:grpSp>
        <p:nvGrpSpPr>
          <p:cNvPr id="462" name="Group 461">
            <a:extLst>
              <a:ext uri="{FF2B5EF4-FFF2-40B4-BE49-F238E27FC236}">
                <a16:creationId xmlns:a16="http://schemas.microsoft.com/office/drawing/2014/main" id="{6EAECB67-2A7E-B095-BB47-29107C93AB91}"/>
              </a:ext>
            </a:extLst>
          </p:cNvPr>
          <p:cNvGrpSpPr/>
          <p:nvPr/>
        </p:nvGrpSpPr>
        <p:grpSpPr>
          <a:xfrm>
            <a:off x="8313504" y="3546450"/>
            <a:ext cx="2196898" cy="891330"/>
            <a:chOff x="8716925" y="3882629"/>
            <a:chExt cx="2196898" cy="891330"/>
          </a:xfrm>
        </p:grpSpPr>
        <p:grpSp>
          <p:nvGrpSpPr>
            <p:cNvPr id="464" name="Group 463">
              <a:extLst>
                <a:ext uri="{FF2B5EF4-FFF2-40B4-BE49-F238E27FC236}">
                  <a16:creationId xmlns:a16="http://schemas.microsoft.com/office/drawing/2014/main" id="{8F62F1F0-CB9C-9648-85BC-9135D07989BA}"/>
                </a:ext>
              </a:extLst>
            </p:cNvPr>
            <p:cNvGrpSpPr/>
            <p:nvPr/>
          </p:nvGrpSpPr>
          <p:grpSpPr>
            <a:xfrm>
              <a:off x="9883160" y="3882629"/>
              <a:ext cx="336960" cy="146160"/>
              <a:chOff x="5215283" y="896998"/>
              <a:chExt cx="336960" cy="146160"/>
            </a:xfrm>
          </p:grpSpPr>
          <mc:AlternateContent xmlns:mc="http://schemas.openxmlformats.org/markup-compatibility/2006" xmlns:p14="http://schemas.microsoft.com/office/powerpoint/2010/main">
            <mc:Choice Requires="p14">
              <p:contentPart p14:bwMode="auto" r:id="rId4">
                <p14:nvContentPartPr>
                  <p14:cNvPr id="493" name="Ink 492">
                    <a:extLst>
                      <a:ext uri="{FF2B5EF4-FFF2-40B4-BE49-F238E27FC236}">
                        <a16:creationId xmlns:a16="http://schemas.microsoft.com/office/drawing/2014/main" id="{EC1DED5B-EBB6-93FF-D00F-3BE383CCF304}"/>
                      </a:ext>
                    </a:extLst>
                  </p14:cNvPr>
                  <p14:cNvContentPartPr/>
                  <p14:nvPr/>
                </p14:nvContentPartPr>
                <p14:xfrm>
                  <a:off x="5215283" y="896998"/>
                  <a:ext cx="75600" cy="131400"/>
                </p14:xfrm>
              </p:contentPart>
            </mc:Choice>
            <mc:Fallback xmlns="">
              <p:pic>
                <p:nvPicPr>
                  <p:cNvPr id="229" name="Ink 228">
                    <a:extLst>
                      <a:ext uri="{FF2B5EF4-FFF2-40B4-BE49-F238E27FC236}">
                        <a16:creationId xmlns:a16="http://schemas.microsoft.com/office/drawing/2014/main" id="{92A36836-6E1F-B682-5206-1FFC94733201}"/>
                      </a:ext>
                    </a:extLst>
                  </p:cNvPr>
                  <p:cNvPicPr/>
                  <p:nvPr/>
                </p:nvPicPr>
                <p:blipFill>
                  <a:blip r:embed="rId55"/>
                  <a:stretch>
                    <a:fillRect/>
                  </a:stretch>
                </p:blipFill>
                <p:spPr>
                  <a:xfrm>
                    <a:off x="5209163" y="890878"/>
                    <a:ext cx="87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94" name="Ink 493">
                    <a:extLst>
                      <a:ext uri="{FF2B5EF4-FFF2-40B4-BE49-F238E27FC236}">
                        <a16:creationId xmlns:a16="http://schemas.microsoft.com/office/drawing/2014/main" id="{C0336963-9160-EA29-5F71-3D30EF0CD1B4}"/>
                      </a:ext>
                    </a:extLst>
                  </p14:cNvPr>
                  <p14:cNvContentPartPr/>
                  <p14:nvPr/>
                </p14:nvContentPartPr>
                <p14:xfrm>
                  <a:off x="5487083" y="926518"/>
                  <a:ext cx="65160" cy="116640"/>
                </p14:xfrm>
              </p:contentPart>
            </mc:Choice>
            <mc:Fallback xmlns="">
              <p:pic>
                <p:nvPicPr>
                  <p:cNvPr id="232" name="Ink 231">
                    <a:extLst>
                      <a:ext uri="{FF2B5EF4-FFF2-40B4-BE49-F238E27FC236}">
                        <a16:creationId xmlns:a16="http://schemas.microsoft.com/office/drawing/2014/main" id="{6285BB75-CA67-BA70-9A59-C6B7F8D80FE0}"/>
                      </a:ext>
                    </a:extLst>
                  </p:cNvPr>
                  <p:cNvPicPr/>
                  <p:nvPr/>
                </p:nvPicPr>
                <p:blipFill>
                  <a:blip r:embed="rId57"/>
                  <a:stretch>
                    <a:fillRect/>
                  </a:stretch>
                </p:blipFill>
                <p:spPr>
                  <a:xfrm>
                    <a:off x="5480963" y="920398"/>
                    <a:ext cx="77400" cy="128880"/>
                  </a:xfrm>
                  <a:prstGeom prst="rect">
                    <a:avLst/>
                  </a:prstGeom>
                </p:spPr>
              </p:pic>
            </mc:Fallback>
          </mc:AlternateContent>
        </p:grpSp>
        <p:grpSp>
          <p:nvGrpSpPr>
            <p:cNvPr id="466" name="Group 465">
              <a:extLst>
                <a:ext uri="{FF2B5EF4-FFF2-40B4-BE49-F238E27FC236}">
                  <a16:creationId xmlns:a16="http://schemas.microsoft.com/office/drawing/2014/main" id="{461ECAA2-B27D-7244-BFB1-F5C95FCB943F}"/>
                </a:ext>
              </a:extLst>
            </p:cNvPr>
            <p:cNvGrpSpPr/>
            <p:nvPr/>
          </p:nvGrpSpPr>
          <p:grpSpPr>
            <a:xfrm>
              <a:off x="9334109" y="4266251"/>
              <a:ext cx="336960" cy="146160"/>
              <a:chOff x="5215283" y="896998"/>
              <a:chExt cx="336960" cy="146160"/>
            </a:xfrm>
          </p:grpSpPr>
          <mc:AlternateContent xmlns:mc="http://schemas.openxmlformats.org/markup-compatibility/2006" xmlns:p14="http://schemas.microsoft.com/office/powerpoint/2010/main">
            <mc:Choice Requires="p14">
              <p:contentPart p14:bwMode="auto" r:id="rId58">
                <p14:nvContentPartPr>
                  <p14:cNvPr id="491" name="Ink 490">
                    <a:extLst>
                      <a:ext uri="{FF2B5EF4-FFF2-40B4-BE49-F238E27FC236}">
                        <a16:creationId xmlns:a16="http://schemas.microsoft.com/office/drawing/2014/main" id="{6485F486-5551-978D-B5C7-CF427C33CA71}"/>
                      </a:ext>
                    </a:extLst>
                  </p14:cNvPr>
                  <p14:cNvContentPartPr/>
                  <p14:nvPr/>
                </p14:nvContentPartPr>
                <p14:xfrm>
                  <a:off x="5215283" y="896998"/>
                  <a:ext cx="75600" cy="131400"/>
                </p14:xfrm>
              </p:contentPart>
            </mc:Choice>
            <mc:Fallback xmlns="">
              <p:pic>
                <p:nvPicPr>
                  <p:cNvPr id="235" name="Ink 234">
                    <a:extLst>
                      <a:ext uri="{FF2B5EF4-FFF2-40B4-BE49-F238E27FC236}">
                        <a16:creationId xmlns:a16="http://schemas.microsoft.com/office/drawing/2014/main" id="{6D3AD3C3-7E44-AB7B-7C6B-3C33013AD243}"/>
                      </a:ext>
                    </a:extLst>
                  </p:cNvPr>
                  <p:cNvPicPr/>
                  <p:nvPr/>
                </p:nvPicPr>
                <p:blipFill>
                  <a:blip r:embed="rId55"/>
                  <a:stretch>
                    <a:fillRect/>
                  </a:stretch>
                </p:blipFill>
                <p:spPr>
                  <a:xfrm>
                    <a:off x="5209163" y="890878"/>
                    <a:ext cx="87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92" name="Ink 491">
                    <a:extLst>
                      <a:ext uri="{FF2B5EF4-FFF2-40B4-BE49-F238E27FC236}">
                        <a16:creationId xmlns:a16="http://schemas.microsoft.com/office/drawing/2014/main" id="{DA4827E2-8BE1-C7BA-9490-943F2C26E855}"/>
                      </a:ext>
                    </a:extLst>
                  </p14:cNvPr>
                  <p14:cNvContentPartPr/>
                  <p14:nvPr/>
                </p14:nvContentPartPr>
                <p14:xfrm>
                  <a:off x="5487083" y="926518"/>
                  <a:ext cx="65160" cy="116640"/>
                </p14:xfrm>
              </p:contentPart>
            </mc:Choice>
            <mc:Fallback xmlns="">
              <p:pic>
                <p:nvPicPr>
                  <p:cNvPr id="236" name="Ink 235">
                    <a:extLst>
                      <a:ext uri="{FF2B5EF4-FFF2-40B4-BE49-F238E27FC236}">
                        <a16:creationId xmlns:a16="http://schemas.microsoft.com/office/drawing/2014/main" id="{C01FE7AA-2F39-3202-8815-EB411F5339FF}"/>
                      </a:ext>
                    </a:extLst>
                  </p:cNvPr>
                  <p:cNvPicPr/>
                  <p:nvPr/>
                </p:nvPicPr>
                <p:blipFill>
                  <a:blip r:embed="rId57"/>
                  <a:stretch>
                    <a:fillRect/>
                  </a:stretch>
                </p:blipFill>
                <p:spPr>
                  <a:xfrm>
                    <a:off x="5480963" y="920398"/>
                    <a:ext cx="77400" cy="128880"/>
                  </a:xfrm>
                  <a:prstGeom prst="rect">
                    <a:avLst/>
                  </a:prstGeom>
                </p:spPr>
              </p:pic>
            </mc:Fallback>
          </mc:AlternateContent>
        </p:grpSp>
        <p:grpSp>
          <p:nvGrpSpPr>
            <p:cNvPr id="467" name="Group 466">
              <a:extLst>
                <a:ext uri="{FF2B5EF4-FFF2-40B4-BE49-F238E27FC236}">
                  <a16:creationId xmlns:a16="http://schemas.microsoft.com/office/drawing/2014/main" id="{C6958F69-58D3-4676-9F7D-78FF320FA3CE}"/>
                </a:ext>
              </a:extLst>
            </p:cNvPr>
            <p:cNvGrpSpPr/>
            <p:nvPr/>
          </p:nvGrpSpPr>
          <p:grpSpPr>
            <a:xfrm>
              <a:off x="10576863" y="4256754"/>
              <a:ext cx="336960" cy="146160"/>
              <a:chOff x="5215283" y="896998"/>
              <a:chExt cx="336960" cy="146160"/>
            </a:xfrm>
          </p:grpSpPr>
          <mc:AlternateContent xmlns:mc="http://schemas.openxmlformats.org/markup-compatibility/2006" xmlns:p14="http://schemas.microsoft.com/office/powerpoint/2010/main">
            <mc:Choice Requires="p14">
              <p:contentPart p14:bwMode="auto" r:id="rId60">
                <p14:nvContentPartPr>
                  <p14:cNvPr id="489" name="Ink 488">
                    <a:extLst>
                      <a:ext uri="{FF2B5EF4-FFF2-40B4-BE49-F238E27FC236}">
                        <a16:creationId xmlns:a16="http://schemas.microsoft.com/office/drawing/2014/main" id="{689E5DA1-2124-7110-DB59-87D573936FB2}"/>
                      </a:ext>
                    </a:extLst>
                  </p14:cNvPr>
                  <p14:cNvContentPartPr/>
                  <p14:nvPr/>
                </p14:nvContentPartPr>
                <p14:xfrm>
                  <a:off x="5215283" y="896998"/>
                  <a:ext cx="75600" cy="131400"/>
                </p14:xfrm>
              </p:contentPart>
            </mc:Choice>
            <mc:Fallback xmlns="">
              <p:pic>
                <p:nvPicPr>
                  <p:cNvPr id="238" name="Ink 237">
                    <a:extLst>
                      <a:ext uri="{FF2B5EF4-FFF2-40B4-BE49-F238E27FC236}">
                        <a16:creationId xmlns:a16="http://schemas.microsoft.com/office/drawing/2014/main" id="{A1FAC7FF-A394-3992-B73F-954FC5CF35A4}"/>
                      </a:ext>
                    </a:extLst>
                  </p:cNvPr>
                  <p:cNvPicPr/>
                  <p:nvPr/>
                </p:nvPicPr>
                <p:blipFill>
                  <a:blip r:embed="rId55"/>
                  <a:stretch>
                    <a:fillRect/>
                  </a:stretch>
                </p:blipFill>
                <p:spPr>
                  <a:xfrm>
                    <a:off x="5209163" y="890878"/>
                    <a:ext cx="87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0" name="Ink 489">
                    <a:extLst>
                      <a:ext uri="{FF2B5EF4-FFF2-40B4-BE49-F238E27FC236}">
                        <a16:creationId xmlns:a16="http://schemas.microsoft.com/office/drawing/2014/main" id="{D4950E4B-4644-6D22-A561-BC04C9A35584}"/>
                      </a:ext>
                    </a:extLst>
                  </p14:cNvPr>
                  <p14:cNvContentPartPr/>
                  <p14:nvPr/>
                </p14:nvContentPartPr>
                <p14:xfrm>
                  <a:off x="5487083" y="926518"/>
                  <a:ext cx="65160" cy="116640"/>
                </p14:xfrm>
              </p:contentPart>
            </mc:Choice>
            <mc:Fallback xmlns="">
              <p:pic>
                <p:nvPicPr>
                  <p:cNvPr id="239" name="Ink 238">
                    <a:extLst>
                      <a:ext uri="{FF2B5EF4-FFF2-40B4-BE49-F238E27FC236}">
                        <a16:creationId xmlns:a16="http://schemas.microsoft.com/office/drawing/2014/main" id="{F1FE1218-3625-4F2B-06FD-8B29CAE12109}"/>
                      </a:ext>
                    </a:extLst>
                  </p:cNvPr>
                  <p:cNvPicPr/>
                  <p:nvPr/>
                </p:nvPicPr>
                <p:blipFill>
                  <a:blip r:embed="rId57"/>
                  <a:stretch>
                    <a:fillRect/>
                  </a:stretch>
                </p:blipFill>
                <p:spPr>
                  <a:xfrm>
                    <a:off x="5480963" y="920398"/>
                    <a:ext cx="77400" cy="128880"/>
                  </a:xfrm>
                  <a:prstGeom prst="rect">
                    <a:avLst/>
                  </a:prstGeom>
                </p:spPr>
              </p:pic>
            </mc:Fallback>
          </mc:AlternateContent>
        </p:grpSp>
        <p:grpSp>
          <p:nvGrpSpPr>
            <p:cNvPr id="476" name="Group 475">
              <a:extLst>
                <a:ext uri="{FF2B5EF4-FFF2-40B4-BE49-F238E27FC236}">
                  <a16:creationId xmlns:a16="http://schemas.microsoft.com/office/drawing/2014/main" id="{418C7400-7A36-036C-5021-68F127DCC950}"/>
                </a:ext>
              </a:extLst>
            </p:cNvPr>
            <p:cNvGrpSpPr/>
            <p:nvPr/>
          </p:nvGrpSpPr>
          <p:grpSpPr>
            <a:xfrm>
              <a:off x="8716925" y="4616516"/>
              <a:ext cx="336960" cy="146160"/>
              <a:chOff x="5215283" y="896998"/>
              <a:chExt cx="336960" cy="146160"/>
            </a:xfrm>
          </p:grpSpPr>
          <mc:AlternateContent xmlns:mc="http://schemas.openxmlformats.org/markup-compatibility/2006" xmlns:p14="http://schemas.microsoft.com/office/powerpoint/2010/main">
            <mc:Choice Requires="p14">
              <p:contentPart p14:bwMode="auto" r:id="rId62">
                <p14:nvContentPartPr>
                  <p14:cNvPr id="487" name="Ink 486">
                    <a:extLst>
                      <a:ext uri="{FF2B5EF4-FFF2-40B4-BE49-F238E27FC236}">
                        <a16:creationId xmlns:a16="http://schemas.microsoft.com/office/drawing/2014/main" id="{D5E01FF2-90CA-66A9-328F-DAFC16D1EDE1}"/>
                      </a:ext>
                    </a:extLst>
                  </p14:cNvPr>
                  <p14:cNvContentPartPr/>
                  <p14:nvPr/>
                </p14:nvContentPartPr>
                <p14:xfrm>
                  <a:off x="5215283" y="896998"/>
                  <a:ext cx="75600" cy="131400"/>
                </p14:xfrm>
              </p:contentPart>
            </mc:Choice>
            <mc:Fallback xmlns="">
              <p:pic>
                <p:nvPicPr>
                  <p:cNvPr id="241" name="Ink 240">
                    <a:extLst>
                      <a:ext uri="{FF2B5EF4-FFF2-40B4-BE49-F238E27FC236}">
                        <a16:creationId xmlns:a16="http://schemas.microsoft.com/office/drawing/2014/main" id="{DB7481EE-2C3A-8431-EE11-32C7BCCE43AB}"/>
                      </a:ext>
                    </a:extLst>
                  </p:cNvPr>
                  <p:cNvPicPr/>
                  <p:nvPr/>
                </p:nvPicPr>
                <p:blipFill>
                  <a:blip r:embed="rId55"/>
                  <a:stretch>
                    <a:fillRect/>
                  </a:stretch>
                </p:blipFill>
                <p:spPr>
                  <a:xfrm>
                    <a:off x="5209163" y="890878"/>
                    <a:ext cx="87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88" name="Ink 487">
                    <a:extLst>
                      <a:ext uri="{FF2B5EF4-FFF2-40B4-BE49-F238E27FC236}">
                        <a16:creationId xmlns:a16="http://schemas.microsoft.com/office/drawing/2014/main" id="{58BDB45D-2D26-67FF-D7D3-2307B84039F6}"/>
                      </a:ext>
                    </a:extLst>
                  </p14:cNvPr>
                  <p14:cNvContentPartPr/>
                  <p14:nvPr/>
                </p14:nvContentPartPr>
                <p14:xfrm>
                  <a:off x="5487083" y="926518"/>
                  <a:ext cx="65160" cy="116640"/>
                </p14:xfrm>
              </p:contentPart>
            </mc:Choice>
            <mc:Fallback xmlns="">
              <p:pic>
                <p:nvPicPr>
                  <p:cNvPr id="242" name="Ink 241">
                    <a:extLst>
                      <a:ext uri="{FF2B5EF4-FFF2-40B4-BE49-F238E27FC236}">
                        <a16:creationId xmlns:a16="http://schemas.microsoft.com/office/drawing/2014/main" id="{D08FC487-90C5-3E1F-E376-00EDA624B143}"/>
                      </a:ext>
                    </a:extLst>
                  </p:cNvPr>
                  <p:cNvPicPr/>
                  <p:nvPr/>
                </p:nvPicPr>
                <p:blipFill>
                  <a:blip r:embed="rId57"/>
                  <a:stretch>
                    <a:fillRect/>
                  </a:stretch>
                </p:blipFill>
                <p:spPr>
                  <a:xfrm>
                    <a:off x="5480963" y="920398"/>
                    <a:ext cx="77400" cy="128880"/>
                  </a:xfrm>
                  <a:prstGeom prst="rect">
                    <a:avLst/>
                  </a:prstGeom>
                </p:spPr>
              </p:pic>
            </mc:Fallback>
          </mc:AlternateContent>
        </p:grpSp>
        <p:grpSp>
          <p:nvGrpSpPr>
            <p:cNvPr id="477" name="Group 476">
              <a:extLst>
                <a:ext uri="{FF2B5EF4-FFF2-40B4-BE49-F238E27FC236}">
                  <a16:creationId xmlns:a16="http://schemas.microsoft.com/office/drawing/2014/main" id="{23F73342-1B85-BB4B-A425-B3683E56FB49}"/>
                </a:ext>
              </a:extLst>
            </p:cNvPr>
            <p:cNvGrpSpPr/>
            <p:nvPr/>
          </p:nvGrpSpPr>
          <p:grpSpPr>
            <a:xfrm>
              <a:off x="9335893" y="4627799"/>
              <a:ext cx="336960" cy="146160"/>
              <a:chOff x="5215283" y="896998"/>
              <a:chExt cx="336960" cy="146160"/>
            </a:xfrm>
          </p:grpSpPr>
          <mc:AlternateContent xmlns:mc="http://schemas.openxmlformats.org/markup-compatibility/2006" xmlns:p14="http://schemas.microsoft.com/office/powerpoint/2010/main">
            <mc:Choice Requires="p14">
              <p:contentPart p14:bwMode="auto" r:id="rId64">
                <p14:nvContentPartPr>
                  <p14:cNvPr id="478" name="Ink 477">
                    <a:extLst>
                      <a:ext uri="{FF2B5EF4-FFF2-40B4-BE49-F238E27FC236}">
                        <a16:creationId xmlns:a16="http://schemas.microsoft.com/office/drawing/2014/main" id="{87576B21-8DC2-CFB4-A4C8-EDD93CF6DFE9}"/>
                      </a:ext>
                    </a:extLst>
                  </p14:cNvPr>
                  <p14:cNvContentPartPr/>
                  <p14:nvPr/>
                </p14:nvContentPartPr>
                <p14:xfrm>
                  <a:off x="5215283" y="896998"/>
                  <a:ext cx="75600" cy="131400"/>
                </p14:xfrm>
              </p:contentPart>
            </mc:Choice>
            <mc:Fallback xmlns="">
              <p:pic>
                <p:nvPicPr>
                  <p:cNvPr id="244" name="Ink 243">
                    <a:extLst>
                      <a:ext uri="{FF2B5EF4-FFF2-40B4-BE49-F238E27FC236}">
                        <a16:creationId xmlns:a16="http://schemas.microsoft.com/office/drawing/2014/main" id="{5E6320C6-5509-68D1-7061-56BF2E8B14BE}"/>
                      </a:ext>
                    </a:extLst>
                  </p:cNvPr>
                  <p:cNvPicPr/>
                  <p:nvPr/>
                </p:nvPicPr>
                <p:blipFill>
                  <a:blip r:embed="rId55"/>
                  <a:stretch>
                    <a:fillRect/>
                  </a:stretch>
                </p:blipFill>
                <p:spPr>
                  <a:xfrm>
                    <a:off x="5209163" y="890878"/>
                    <a:ext cx="87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79" name="Ink 478">
                    <a:extLst>
                      <a:ext uri="{FF2B5EF4-FFF2-40B4-BE49-F238E27FC236}">
                        <a16:creationId xmlns:a16="http://schemas.microsoft.com/office/drawing/2014/main" id="{298A461A-3491-6CB1-25B3-5B21E4E34EB9}"/>
                      </a:ext>
                    </a:extLst>
                  </p14:cNvPr>
                  <p14:cNvContentPartPr/>
                  <p14:nvPr/>
                </p14:nvContentPartPr>
                <p14:xfrm>
                  <a:off x="5487083" y="926518"/>
                  <a:ext cx="65160" cy="116640"/>
                </p14:xfrm>
              </p:contentPart>
            </mc:Choice>
            <mc:Fallback xmlns="">
              <p:pic>
                <p:nvPicPr>
                  <p:cNvPr id="245" name="Ink 244">
                    <a:extLst>
                      <a:ext uri="{FF2B5EF4-FFF2-40B4-BE49-F238E27FC236}">
                        <a16:creationId xmlns:a16="http://schemas.microsoft.com/office/drawing/2014/main" id="{2163B925-6CD6-8433-0CEC-B81162E3E2D4}"/>
                      </a:ext>
                    </a:extLst>
                  </p:cNvPr>
                  <p:cNvPicPr/>
                  <p:nvPr/>
                </p:nvPicPr>
                <p:blipFill>
                  <a:blip r:embed="rId57"/>
                  <a:stretch>
                    <a:fillRect/>
                  </a:stretch>
                </p:blipFill>
                <p:spPr>
                  <a:xfrm>
                    <a:off x="5480963" y="920398"/>
                    <a:ext cx="77400" cy="128880"/>
                  </a:xfrm>
                  <a:prstGeom prst="rect">
                    <a:avLst/>
                  </a:prstGeom>
                </p:spPr>
              </p:pic>
            </mc:Fallback>
          </mc:AlternateContent>
        </p:grpSp>
      </p:grpSp>
      <p:grpSp>
        <p:nvGrpSpPr>
          <p:cNvPr id="495" name="Group 494">
            <a:extLst>
              <a:ext uri="{FF2B5EF4-FFF2-40B4-BE49-F238E27FC236}">
                <a16:creationId xmlns:a16="http://schemas.microsoft.com/office/drawing/2014/main" id="{F54B49FA-2E67-3852-ED53-C59FB8E677BA}"/>
              </a:ext>
            </a:extLst>
          </p:cNvPr>
          <p:cNvGrpSpPr/>
          <p:nvPr/>
        </p:nvGrpSpPr>
        <p:grpSpPr>
          <a:xfrm>
            <a:off x="8106651" y="3637526"/>
            <a:ext cx="2514849" cy="1585639"/>
            <a:chOff x="8510072" y="3973705"/>
            <a:chExt cx="2514849" cy="1585639"/>
          </a:xfrm>
        </p:grpSpPr>
        <p:sp>
          <p:nvSpPr>
            <p:cNvPr id="496" name="TextBox 495">
              <a:extLst>
                <a:ext uri="{FF2B5EF4-FFF2-40B4-BE49-F238E27FC236}">
                  <a16:creationId xmlns:a16="http://schemas.microsoft.com/office/drawing/2014/main" id="{FC52E6E5-5BE8-488C-1B5E-BA55932C6C37}"/>
                </a:ext>
              </a:extLst>
            </p:cNvPr>
            <p:cNvSpPr txBox="1"/>
            <p:nvPr/>
          </p:nvSpPr>
          <p:spPr>
            <a:xfrm>
              <a:off x="9511871" y="5097679"/>
              <a:ext cx="635110" cy="461665"/>
            </a:xfrm>
            <a:prstGeom prst="rect">
              <a:avLst/>
            </a:prstGeom>
            <a:noFill/>
          </p:spPr>
          <p:txBody>
            <a:bodyPr wrap="none" rtlCol="0">
              <a:spAutoFit/>
            </a:bodyPr>
            <a:lstStyle/>
            <a:p>
              <a:r>
                <a:rPr lang="en-US" sz="2400" b="1" dirty="0">
                  <a:latin typeface="The Hand Black" panose="03070502030502020204" pitchFamily="66" charset="0"/>
                </a:rPr>
                <a:t>USERS</a:t>
              </a:r>
              <a:endParaRPr lang="en-US" sz="1600" dirty="0">
                <a:latin typeface="Montserrat" pitchFamily="2" charset="77"/>
              </a:endParaRPr>
            </a:p>
          </p:txBody>
        </p:sp>
        <p:grpSp>
          <p:nvGrpSpPr>
            <p:cNvPr id="497" name="Group 496">
              <a:extLst>
                <a:ext uri="{FF2B5EF4-FFF2-40B4-BE49-F238E27FC236}">
                  <a16:creationId xmlns:a16="http://schemas.microsoft.com/office/drawing/2014/main" id="{532CBF70-7E98-14ED-73FE-137883E48EF7}"/>
                </a:ext>
              </a:extLst>
            </p:cNvPr>
            <p:cNvGrpSpPr/>
            <p:nvPr/>
          </p:nvGrpSpPr>
          <p:grpSpPr>
            <a:xfrm>
              <a:off x="9132230" y="3982822"/>
              <a:ext cx="563478" cy="258820"/>
              <a:chOff x="4120861" y="1193370"/>
              <a:chExt cx="801000" cy="367920"/>
            </a:xfrm>
          </p:grpSpPr>
          <mc:AlternateContent xmlns:mc="http://schemas.openxmlformats.org/markup-compatibility/2006" xmlns:p14="http://schemas.microsoft.com/office/powerpoint/2010/main">
            <mc:Choice Requires="p14">
              <p:contentPart p14:bwMode="auto" r:id="rId66">
                <p14:nvContentPartPr>
                  <p14:cNvPr id="210" name="Ink 209">
                    <a:extLst>
                      <a:ext uri="{FF2B5EF4-FFF2-40B4-BE49-F238E27FC236}">
                        <a16:creationId xmlns:a16="http://schemas.microsoft.com/office/drawing/2014/main" id="{7A325F98-A7D5-2314-52BC-24BBB7BF2A6D}"/>
                      </a:ext>
                    </a:extLst>
                  </p14:cNvPr>
                  <p14:cNvContentPartPr/>
                  <p14:nvPr/>
                </p14:nvContentPartPr>
                <p14:xfrm>
                  <a:off x="4332541" y="1193370"/>
                  <a:ext cx="440280" cy="342000"/>
                </p14:xfrm>
              </p:contentPart>
            </mc:Choice>
            <mc:Fallback xmlns="">
              <p:pic>
                <p:nvPicPr>
                  <p:cNvPr id="107" name="Ink 106">
                    <a:extLst>
                      <a:ext uri="{FF2B5EF4-FFF2-40B4-BE49-F238E27FC236}">
                        <a16:creationId xmlns:a16="http://schemas.microsoft.com/office/drawing/2014/main" id="{EC5C0687-41D4-666E-330A-26204A9BEA10}"/>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13" name="Ink 212">
                    <a:extLst>
                      <a:ext uri="{FF2B5EF4-FFF2-40B4-BE49-F238E27FC236}">
                        <a16:creationId xmlns:a16="http://schemas.microsoft.com/office/drawing/2014/main" id="{A5E5B73A-F21E-31EB-7597-E4CF1F2EC3D0}"/>
                      </a:ext>
                    </a:extLst>
                  </p14:cNvPr>
                  <p14:cNvContentPartPr/>
                  <p14:nvPr/>
                </p14:nvContentPartPr>
                <p14:xfrm>
                  <a:off x="4783621" y="1370130"/>
                  <a:ext cx="138240" cy="181800"/>
                </p14:xfrm>
              </p:contentPart>
            </mc:Choice>
            <mc:Fallback xmlns="">
              <p:pic>
                <p:nvPicPr>
                  <p:cNvPr id="108" name="Ink 107">
                    <a:extLst>
                      <a:ext uri="{FF2B5EF4-FFF2-40B4-BE49-F238E27FC236}">
                        <a16:creationId xmlns:a16="http://schemas.microsoft.com/office/drawing/2014/main" id="{596DB9BE-CB89-BFCA-92E5-4C05F4240AE0}"/>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14" name="Ink 213">
                    <a:extLst>
                      <a:ext uri="{FF2B5EF4-FFF2-40B4-BE49-F238E27FC236}">
                        <a16:creationId xmlns:a16="http://schemas.microsoft.com/office/drawing/2014/main" id="{B258933E-D405-881D-E6CD-8B3A5F2F0F9F}"/>
                      </a:ext>
                    </a:extLst>
                  </p14:cNvPr>
                  <p14:cNvContentPartPr/>
                  <p14:nvPr/>
                </p14:nvContentPartPr>
                <p14:xfrm>
                  <a:off x="4120861" y="1216770"/>
                  <a:ext cx="179640" cy="344520"/>
                </p14:xfrm>
              </p:contentPart>
            </mc:Choice>
            <mc:Fallback xmlns="">
              <p:pic>
                <p:nvPicPr>
                  <p:cNvPr id="109" name="Ink 108">
                    <a:extLst>
                      <a:ext uri="{FF2B5EF4-FFF2-40B4-BE49-F238E27FC236}">
                        <a16:creationId xmlns:a16="http://schemas.microsoft.com/office/drawing/2014/main" id="{2A7AC2DE-E1FD-BD29-02DB-5334BC826929}"/>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498" name="Group 497">
              <a:extLst>
                <a:ext uri="{FF2B5EF4-FFF2-40B4-BE49-F238E27FC236}">
                  <a16:creationId xmlns:a16="http://schemas.microsoft.com/office/drawing/2014/main" id="{8F110C25-966C-0FAE-9584-4EFC78D5A179}"/>
                </a:ext>
              </a:extLst>
            </p:cNvPr>
            <p:cNvGrpSpPr/>
            <p:nvPr/>
          </p:nvGrpSpPr>
          <p:grpSpPr>
            <a:xfrm>
              <a:off x="10377150" y="3986115"/>
              <a:ext cx="563478" cy="258820"/>
              <a:chOff x="4120861" y="1193370"/>
              <a:chExt cx="801000" cy="367920"/>
            </a:xfrm>
          </p:grpSpPr>
          <mc:AlternateContent xmlns:mc="http://schemas.openxmlformats.org/markup-compatibility/2006" xmlns:p14="http://schemas.microsoft.com/office/powerpoint/2010/main">
            <mc:Choice Requires="p14">
              <p:contentPart p14:bwMode="auto" r:id="rId69">
                <p14:nvContentPartPr>
                  <p14:cNvPr id="207" name="Ink 206">
                    <a:extLst>
                      <a:ext uri="{FF2B5EF4-FFF2-40B4-BE49-F238E27FC236}">
                        <a16:creationId xmlns:a16="http://schemas.microsoft.com/office/drawing/2014/main" id="{4D63B4A5-C039-39AA-BD70-CFF2D74D063C}"/>
                      </a:ext>
                    </a:extLst>
                  </p14:cNvPr>
                  <p14:cNvContentPartPr/>
                  <p14:nvPr/>
                </p14:nvContentPartPr>
                <p14:xfrm>
                  <a:off x="4332541" y="1193370"/>
                  <a:ext cx="440280" cy="342000"/>
                </p14:xfrm>
              </p:contentPart>
            </mc:Choice>
            <mc:Fallback xmlns="">
              <p:pic>
                <p:nvPicPr>
                  <p:cNvPr id="115" name="Ink 114">
                    <a:extLst>
                      <a:ext uri="{FF2B5EF4-FFF2-40B4-BE49-F238E27FC236}">
                        <a16:creationId xmlns:a16="http://schemas.microsoft.com/office/drawing/2014/main" id="{D1F3FF23-85BB-D23D-2A95-0ABC471D8B19}"/>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08" name="Ink 207">
                    <a:extLst>
                      <a:ext uri="{FF2B5EF4-FFF2-40B4-BE49-F238E27FC236}">
                        <a16:creationId xmlns:a16="http://schemas.microsoft.com/office/drawing/2014/main" id="{A7A8FAF2-BC0C-F79B-9E44-9894C231AC27}"/>
                      </a:ext>
                    </a:extLst>
                  </p14:cNvPr>
                  <p14:cNvContentPartPr/>
                  <p14:nvPr/>
                </p14:nvContentPartPr>
                <p14:xfrm>
                  <a:off x="4783621" y="1370130"/>
                  <a:ext cx="138240" cy="181800"/>
                </p14:xfrm>
              </p:contentPart>
            </mc:Choice>
            <mc:Fallback xmlns="">
              <p:pic>
                <p:nvPicPr>
                  <p:cNvPr id="116" name="Ink 115">
                    <a:extLst>
                      <a:ext uri="{FF2B5EF4-FFF2-40B4-BE49-F238E27FC236}">
                        <a16:creationId xmlns:a16="http://schemas.microsoft.com/office/drawing/2014/main" id="{DC8D81AB-BBEF-6FB8-B0CA-2E6D2D62A95A}"/>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09" name="Ink 208">
                    <a:extLst>
                      <a:ext uri="{FF2B5EF4-FFF2-40B4-BE49-F238E27FC236}">
                        <a16:creationId xmlns:a16="http://schemas.microsoft.com/office/drawing/2014/main" id="{11FC0CA9-C5F0-D0A0-2120-F846184F02A2}"/>
                      </a:ext>
                    </a:extLst>
                  </p14:cNvPr>
                  <p14:cNvContentPartPr/>
                  <p14:nvPr/>
                </p14:nvContentPartPr>
                <p14:xfrm>
                  <a:off x="4120861" y="1216770"/>
                  <a:ext cx="179640" cy="344520"/>
                </p14:xfrm>
              </p:contentPart>
            </mc:Choice>
            <mc:Fallback xmlns="">
              <p:pic>
                <p:nvPicPr>
                  <p:cNvPr id="117" name="Ink 116">
                    <a:extLst>
                      <a:ext uri="{FF2B5EF4-FFF2-40B4-BE49-F238E27FC236}">
                        <a16:creationId xmlns:a16="http://schemas.microsoft.com/office/drawing/2014/main" id="{7C6E3BE8-0D0A-3955-7C35-99A0667B04CF}"/>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499" name="Group 498">
              <a:extLst>
                <a:ext uri="{FF2B5EF4-FFF2-40B4-BE49-F238E27FC236}">
                  <a16:creationId xmlns:a16="http://schemas.microsoft.com/office/drawing/2014/main" id="{42E8E102-AA7A-93F9-CFD4-CD43A2B41A81}"/>
                </a:ext>
              </a:extLst>
            </p:cNvPr>
            <p:cNvGrpSpPr/>
            <p:nvPr/>
          </p:nvGrpSpPr>
          <p:grpSpPr>
            <a:xfrm>
              <a:off x="8510072" y="3976235"/>
              <a:ext cx="563474" cy="258820"/>
              <a:chOff x="4120871" y="1193369"/>
              <a:chExt cx="800996" cy="367921"/>
            </a:xfrm>
          </p:grpSpPr>
          <mc:AlternateContent xmlns:mc="http://schemas.openxmlformats.org/markup-compatibility/2006" xmlns:p14="http://schemas.microsoft.com/office/powerpoint/2010/main">
            <mc:Choice Requires="p14">
              <p:contentPart p14:bwMode="auto" r:id="rId72">
                <p14:nvContentPartPr>
                  <p14:cNvPr id="204" name="Ink 203">
                    <a:extLst>
                      <a:ext uri="{FF2B5EF4-FFF2-40B4-BE49-F238E27FC236}">
                        <a16:creationId xmlns:a16="http://schemas.microsoft.com/office/drawing/2014/main" id="{400BCE01-D2FD-2523-7163-7C63A13CEFA9}"/>
                      </a:ext>
                    </a:extLst>
                  </p14:cNvPr>
                  <p14:cNvContentPartPr/>
                  <p14:nvPr/>
                </p14:nvContentPartPr>
                <p14:xfrm>
                  <a:off x="4332540" y="1193369"/>
                  <a:ext cx="440280" cy="342000"/>
                </p14:xfrm>
              </p:contentPart>
            </mc:Choice>
            <mc:Fallback xmlns="">
              <p:pic>
                <p:nvPicPr>
                  <p:cNvPr id="173" name="Ink 172">
                    <a:extLst>
                      <a:ext uri="{FF2B5EF4-FFF2-40B4-BE49-F238E27FC236}">
                        <a16:creationId xmlns:a16="http://schemas.microsoft.com/office/drawing/2014/main" id="{7490181E-0ACD-C807-2D57-FAF0FC24EB88}"/>
                      </a:ext>
                    </a:extLst>
                  </p:cNvPr>
                  <p:cNvPicPr/>
                  <p:nvPr/>
                </p:nvPicPr>
                <p:blipFill>
                  <a:blip r:embed="rId22"/>
                  <a:stretch>
                    <a:fillRect/>
                  </a:stretch>
                </p:blipFill>
                <p:spPr>
                  <a:xfrm>
                    <a:off x="4323847" y="1184678"/>
                    <a:ext cx="45766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05" name="Ink 204">
                    <a:extLst>
                      <a:ext uri="{FF2B5EF4-FFF2-40B4-BE49-F238E27FC236}">
                        <a16:creationId xmlns:a16="http://schemas.microsoft.com/office/drawing/2014/main" id="{EFD2039F-DDA3-0257-1985-793398026053}"/>
                      </a:ext>
                    </a:extLst>
                  </p14:cNvPr>
                  <p14:cNvContentPartPr/>
                  <p14:nvPr/>
                </p14:nvContentPartPr>
                <p14:xfrm>
                  <a:off x="4783627" y="1370130"/>
                  <a:ext cx="138240" cy="181801"/>
                </p14:xfrm>
              </p:contentPart>
            </mc:Choice>
            <mc:Fallback xmlns="">
              <p:pic>
                <p:nvPicPr>
                  <p:cNvPr id="174" name="Ink 173">
                    <a:extLst>
                      <a:ext uri="{FF2B5EF4-FFF2-40B4-BE49-F238E27FC236}">
                        <a16:creationId xmlns:a16="http://schemas.microsoft.com/office/drawing/2014/main" id="{E26ED508-037F-841E-E720-00BE9BB33D3B}"/>
                      </a:ext>
                    </a:extLst>
                  </p:cNvPr>
                  <p:cNvPicPr/>
                  <p:nvPr/>
                </p:nvPicPr>
                <p:blipFill>
                  <a:blip r:embed="rId24"/>
                  <a:stretch>
                    <a:fillRect/>
                  </a:stretch>
                </p:blipFill>
                <p:spPr>
                  <a:xfrm>
                    <a:off x="4774955" y="1361424"/>
                    <a:ext cx="155584" cy="199213"/>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06" name="Ink 205">
                    <a:extLst>
                      <a:ext uri="{FF2B5EF4-FFF2-40B4-BE49-F238E27FC236}">
                        <a16:creationId xmlns:a16="http://schemas.microsoft.com/office/drawing/2014/main" id="{7BDDCAF1-36A8-0005-3913-31A1057ED98B}"/>
                      </a:ext>
                    </a:extLst>
                  </p14:cNvPr>
                  <p14:cNvContentPartPr/>
                  <p14:nvPr/>
                </p14:nvContentPartPr>
                <p14:xfrm>
                  <a:off x="4120871" y="1216770"/>
                  <a:ext cx="179640" cy="344520"/>
                </p14:xfrm>
              </p:contentPart>
            </mc:Choice>
            <mc:Fallback xmlns="">
              <p:pic>
                <p:nvPicPr>
                  <p:cNvPr id="175" name="Ink 174">
                    <a:extLst>
                      <a:ext uri="{FF2B5EF4-FFF2-40B4-BE49-F238E27FC236}">
                        <a16:creationId xmlns:a16="http://schemas.microsoft.com/office/drawing/2014/main" id="{54CCEDF8-B4CE-28DC-F7B8-C4ED6FD83F52}"/>
                      </a:ext>
                    </a:extLst>
                  </p:cNvPr>
                  <p:cNvPicPr/>
                  <p:nvPr/>
                </p:nvPicPr>
                <p:blipFill>
                  <a:blip r:embed="rId26"/>
                  <a:stretch>
                    <a:fillRect/>
                  </a:stretch>
                </p:blipFill>
                <p:spPr>
                  <a:xfrm>
                    <a:off x="4112170" y="1208067"/>
                    <a:ext cx="197041" cy="361925"/>
                  </a:xfrm>
                  <a:prstGeom prst="rect">
                    <a:avLst/>
                  </a:prstGeom>
                </p:spPr>
              </p:pic>
            </mc:Fallback>
          </mc:AlternateContent>
        </p:grpSp>
        <p:grpSp>
          <p:nvGrpSpPr>
            <p:cNvPr id="500" name="Group 499">
              <a:extLst>
                <a:ext uri="{FF2B5EF4-FFF2-40B4-BE49-F238E27FC236}">
                  <a16:creationId xmlns:a16="http://schemas.microsoft.com/office/drawing/2014/main" id="{C25923B8-004D-D417-6277-7E91D52082C1}"/>
                </a:ext>
              </a:extLst>
            </p:cNvPr>
            <p:cNvGrpSpPr/>
            <p:nvPr/>
          </p:nvGrpSpPr>
          <p:grpSpPr>
            <a:xfrm>
              <a:off x="9829317" y="4361870"/>
              <a:ext cx="563478" cy="258820"/>
              <a:chOff x="4120861" y="1193370"/>
              <a:chExt cx="801000" cy="367920"/>
            </a:xfrm>
          </p:grpSpPr>
          <mc:AlternateContent xmlns:mc="http://schemas.openxmlformats.org/markup-compatibility/2006" xmlns:p14="http://schemas.microsoft.com/office/powerpoint/2010/main">
            <mc:Choice Requires="p14">
              <p:contentPart p14:bwMode="auto" r:id="rId75">
                <p14:nvContentPartPr>
                  <p14:cNvPr id="192" name="Ink 191">
                    <a:extLst>
                      <a:ext uri="{FF2B5EF4-FFF2-40B4-BE49-F238E27FC236}">
                        <a16:creationId xmlns:a16="http://schemas.microsoft.com/office/drawing/2014/main" id="{CF6CE896-EC6B-0E2E-46F3-5B3CA0F67D4C}"/>
                      </a:ext>
                    </a:extLst>
                  </p14:cNvPr>
                  <p14:cNvContentPartPr/>
                  <p14:nvPr/>
                </p14:nvContentPartPr>
                <p14:xfrm>
                  <a:off x="4332541" y="1193370"/>
                  <a:ext cx="440280" cy="342000"/>
                </p14:xfrm>
              </p:contentPart>
            </mc:Choice>
            <mc:Fallback xmlns="">
              <p:pic>
                <p:nvPicPr>
                  <p:cNvPr id="127" name="Ink 126">
                    <a:extLst>
                      <a:ext uri="{FF2B5EF4-FFF2-40B4-BE49-F238E27FC236}">
                        <a16:creationId xmlns:a16="http://schemas.microsoft.com/office/drawing/2014/main" id="{F701D8AC-FDC2-E41D-1C6F-36CF7DB4FC5D}"/>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94" name="Ink 193">
                    <a:extLst>
                      <a:ext uri="{FF2B5EF4-FFF2-40B4-BE49-F238E27FC236}">
                        <a16:creationId xmlns:a16="http://schemas.microsoft.com/office/drawing/2014/main" id="{1FF1B51B-60EE-9FCB-AF2A-D106A81D5125}"/>
                      </a:ext>
                    </a:extLst>
                  </p14:cNvPr>
                  <p14:cNvContentPartPr/>
                  <p14:nvPr/>
                </p14:nvContentPartPr>
                <p14:xfrm>
                  <a:off x="4783621" y="1370130"/>
                  <a:ext cx="138240" cy="181800"/>
                </p14:xfrm>
              </p:contentPart>
            </mc:Choice>
            <mc:Fallback xmlns="">
              <p:pic>
                <p:nvPicPr>
                  <p:cNvPr id="128" name="Ink 127">
                    <a:extLst>
                      <a:ext uri="{FF2B5EF4-FFF2-40B4-BE49-F238E27FC236}">
                        <a16:creationId xmlns:a16="http://schemas.microsoft.com/office/drawing/2014/main" id="{8616F1C4-2B72-B545-AC18-D77576386229}"/>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03" name="Ink 202">
                    <a:extLst>
                      <a:ext uri="{FF2B5EF4-FFF2-40B4-BE49-F238E27FC236}">
                        <a16:creationId xmlns:a16="http://schemas.microsoft.com/office/drawing/2014/main" id="{97E46D5D-2801-5192-2E85-C0EEA80CBD6E}"/>
                      </a:ext>
                    </a:extLst>
                  </p14:cNvPr>
                  <p14:cNvContentPartPr/>
                  <p14:nvPr/>
                </p14:nvContentPartPr>
                <p14:xfrm>
                  <a:off x="4120861" y="1216770"/>
                  <a:ext cx="179640" cy="344520"/>
                </p14:xfrm>
              </p:contentPart>
            </mc:Choice>
            <mc:Fallback xmlns="">
              <p:pic>
                <p:nvPicPr>
                  <p:cNvPr id="129" name="Ink 128">
                    <a:extLst>
                      <a:ext uri="{FF2B5EF4-FFF2-40B4-BE49-F238E27FC236}">
                        <a16:creationId xmlns:a16="http://schemas.microsoft.com/office/drawing/2014/main" id="{DC580FAA-7B92-3CE6-BA8E-7258881D3D67}"/>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501" name="Group 500">
              <a:extLst>
                <a:ext uri="{FF2B5EF4-FFF2-40B4-BE49-F238E27FC236}">
                  <a16:creationId xmlns:a16="http://schemas.microsoft.com/office/drawing/2014/main" id="{9075455E-2ED1-F335-D5AA-8C0151ADBC85}"/>
                </a:ext>
              </a:extLst>
            </p:cNvPr>
            <p:cNvGrpSpPr/>
            <p:nvPr/>
          </p:nvGrpSpPr>
          <p:grpSpPr>
            <a:xfrm>
              <a:off x="9208100" y="4351993"/>
              <a:ext cx="563478" cy="258820"/>
              <a:chOff x="4120861" y="1193370"/>
              <a:chExt cx="801000" cy="367920"/>
            </a:xfrm>
          </p:grpSpPr>
          <mc:AlternateContent xmlns:mc="http://schemas.openxmlformats.org/markup-compatibility/2006" xmlns:p14="http://schemas.microsoft.com/office/powerpoint/2010/main">
            <mc:Choice Requires="p14">
              <p:contentPart p14:bwMode="auto" r:id="rId78">
                <p14:nvContentPartPr>
                  <p14:cNvPr id="180" name="Ink 179">
                    <a:extLst>
                      <a:ext uri="{FF2B5EF4-FFF2-40B4-BE49-F238E27FC236}">
                        <a16:creationId xmlns:a16="http://schemas.microsoft.com/office/drawing/2014/main" id="{3C86E287-A392-69EF-1A4F-861243095EDC}"/>
                      </a:ext>
                    </a:extLst>
                  </p14:cNvPr>
                  <p14:cNvContentPartPr/>
                  <p14:nvPr/>
                </p14:nvContentPartPr>
                <p14:xfrm>
                  <a:off x="4332541" y="1193370"/>
                  <a:ext cx="440280" cy="342000"/>
                </p14:xfrm>
              </p:contentPart>
            </mc:Choice>
            <mc:Fallback xmlns="">
              <p:pic>
                <p:nvPicPr>
                  <p:cNvPr id="131" name="Ink 130">
                    <a:extLst>
                      <a:ext uri="{FF2B5EF4-FFF2-40B4-BE49-F238E27FC236}">
                        <a16:creationId xmlns:a16="http://schemas.microsoft.com/office/drawing/2014/main" id="{E946DDA4-98EA-6462-8DA7-5A5A82625D77}"/>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81" name="Ink 180">
                    <a:extLst>
                      <a:ext uri="{FF2B5EF4-FFF2-40B4-BE49-F238E27FC236}">
                        <a16:creationId xmlns:a16="http://schemas.microsoft.com/office/drawing/2014/main" id="{6C128F24-75C5-0696-85A7-C93BB2F6F363}"/>
                      </a:ext>
                    </a:extLst>
                  </p14:cNvPr>
                  <p14:cNvContentPartPr/>
                  <p14:nvPr/>
                </p14:nvContentPartPr>
                <p14:xfrm>
                  <a:off x="4783621" y="1370130"/>
                  <a:ext cx="138240" cy="181800"/>
                </p14:xfrm>
              </p:contentPart>
            </mc:Choice>
            <mc:Fallback xmlns="">
              <p:pic>
                <p:nvPicPr>
                  <p:cNvPr id="132" name="Ink 131">
                    <a:extLst>
                      <a:ext uri="{FF2B5EF4-FFF2-40B4-BE49-F238E27FC236}">
                        <a16:creationId xmlns:a16="http://schemas.microsoft.com/office/drawing/2014/main" id="{70896B9D-3675-BB1C-8870-F51962C64CEC}"/>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91" name="Ink 190">
                    <a:extLst>
                      <a:ext uri="{FF2B5EF4-FFF2-40B4-BE49-F238E27FC236}">
                        <a16:creationId xmlns:a16="http://schemas.microsoft.com/office/drawing/2014/main" id="{4871C66F-EBBE-E400-37A1-C652B0122340}"/>
                      </a:ext>
                    </a:extLst>
                  </p14:cNvPr>
                  <p14:cNvContentPartPr/>
                  <p14:nvPr/>
                </p14:nvContentPartPr>
                <p14:xfrm>
                  <a:off x="4120861" y="1216770"/>
                  <a:ext cx="179640" cy="344520"/>
                </p14:xfrm>
              </p:contentPart>
            </mc:Choice>
            <mc:Fallback xmlns="">
              <p:pic>
                <p:nvPicPr>
                  <p:cNvPr id="133" name="Ink 132">
                    <a:extLst>
                      <a:ext uri="{FF2B5EF4-FFF2-40B4-BE49-F238E27FC236}">
                        <a16:creationId xmlns:a16="http://schemas.microsoft.com/office/drawing/2014/main" id="{12E8343E-14AB-532E-94BC-76FB163F54F8}"/>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502" name="Group 501">
              <a:extLst>
                <a:ext uri="{FF2B5EF4-FFF2-40B4-BE49-F238E27FC236}">
                  <a16:creationId xmlns:a16="http://schemas.microsoft.com/office/drawing/2014/main" id="{B8DFF349-5D94-F788-0848-B14536F01D6F}"/>
                </a:ext>
              </a:extLst>
            </p:cNvPr>
            <p:cNvGrpSpPr/>
            <p:nvPr/>
          </p:nvGrpSpPr>
          <p:grpSpPr>
            <a:xfrm>
              <a:off x="10453020" y="4355286"/>
              <a:ext cx="563478" cy="258820"/>
              <a:chOff x="4120861" y="1193370"/>
              <a:chExt cx="801000" cy="367920"/>
            </a:xfrm>
          </p:grpSpPr>
          <mc:AlternateContent xmlns:mc="http://schemas.openxmlformats.org/markup-compatibility/2006" xmlns:p14="http://schemas.microsoft.com/office/powerpoint/2010/main">
            <mc:Choice Requires="p14">
              <p:contentPart p14:bwMode="auto" r:id="rId81">
                <p14:nvContentPartPr>
                  <p14:cNvPr id="165" name="Ink 164">
                    <a:extLst>
                      <a:ext uri="{FF2B5EF4-FFF2-40B4-BE49-F238E27FC236}">
                        <a16:creationId xmlns:a16="http://schemas.microsoft.com/office/drawing/2014/main" id="{D5B8F12E-802B-5654-BBB9-883F767D0980}"/>
                      </a:ext>
                    </a:extLst>
                  </p14:cNvPr>
                  <p14:cNvContentPartPr/>
                  <p14:nvPr/>
                </p14:nvContentPartPr>
                <p14:xfrm>
                  <a:off x="4332541" y="1193370"/>
                  <a:ext cx="440280" cy="342000"/>
                </p14:xfrm>
              </p:contentPart>
            </mc:Choice>
            <mc:Fallback xmlns="">
              <p:pic>
                <p:nvPicPr>
                  <p:cNvPr id="139" name="Ink 138">
                    <a:extLst>
                      <a:ext uri="{FF2B5EF4-FFF2-40B4-BE49-F238E27FC236}">
                        <a16:creationId xmlns:a16="http://schemas.microsoft.com/office/drawing/2014/main" id="{0458D1A9-40DA-891F-D861-083FB6A20D8E}"/>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66" name="Ink 165">
                    <a:extLst>
                      <a:ext uri="{FF2B5EF4-FFF2-40B4-BE49-F238E27FC236}">
                        <a16:creationId xmlns:a16="http://schemas.microsoft.com/office/drawing/2014/main" id="{BCBDC1EE-04CC-5496-AC89-C30ED9DE658F}"/>
                      </a:ext>
                    </a:extLst>
                  </p14:cNvPr>
                  <p14:cNvContentPartPr/>
                  <p14:nvPr/>
                </p14:nvContentPartPr>
                <p14:xfrm>
                  <a:off x="4783621" y="1370130"/>
                  <a:ext cx="138240" cy="181800"/>
                </p14:xfrm>
              </p:contentPart>
            </mc:Choice>
            <mc:Fallback xmlns="">
              <p:pic>
                <p:nvPicPr>
                  <p:cNvPr id="140" name="Ink 139">
                    <a:extLst>
                      <a:ext uri="{FF2B5EF4-FFF2-40B4-BE49-F238E27FC236}">
                        <a16:creationId xmlns:a16="http://schemas.microsoft.com/office/drawing/2014/main" id="{E83D3B66-C7C3-66C8-59B7-C6B3338CB157}"/>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79" name="Ink 178">
                    <a:extLst>
                      <a:ext uri="{FF2B5EF4-FFF2-40B4-BE49-F238E27FC236}">
                        <a16:creationId xmlns:a16="http://schemas.microsoft.com/office/drawing/2014/main" id="{FDFD0870-0FE5-A460-FF9E-9C945DE2B979}"/>
                      </a:ext>
                    </a:extLst>
                  </p14:cNvPr>
                  <p14:cNvContentPartPr/>
                  <p14:nvPr/>
                </p14:nvContentPartPr>
                <p14:xfrm>
                  <a:off x="4120861" y="1216770"/>
                  <a:ext cx="179640" cy="344520"/>
                </p14:xfrm>
              </p:contentPart>
            </mc:Choice>
            <mc:Fallback xmlns="">
              <p:pic>
                <p:nvPicPr>
                  <p:cNvPr id="141" name="Ink 140">
                    <a:extLst>
                      <a:ext uri="{FF2B5EF4-FFF2-40B4-BE49-F238E27FC236}">
                        <a16:creationId xmlns:a16="http://schemas.microsoft.com/office/drawing/2014/main" id="{1516B848-0F59-D3CB-9FD9-DCF3691F4778}"/>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503" name="Group 502">
              <a:extLst>
                <a:ext uri="{FF2B5EF4-FFF2-40B4-BE49-F238E27FC236}">
                  <a16:creationId xmlns:a16="http://schemas.microsoft.com/office/drawing/2014/main" id="{472C9ADB-D3DB-8DED-89F6-0CD6290A0DA7}"/>
                </a:ext>
              </a:extLst>
            </p:cNvPr>
            <p:cNvGrpSpPr/>
            <p:nvPr/>
          </p:nvGrpSpPr>
          <p:grpSpPr>
            <a:xfrm>
              <a:off x="8585940" y="4345409"/>
              <a:ext cx="563478" cy="258820"/>
              <a:chOff x="4120861" y="1193370"/>
              <a:chExt cx="801000" cy="367920"/>
            </a:xfrm>
          </p:grpSpPr>
          <mc:AlternateContent xmlns:mc="http://schemas.openxmlformats.org/markup-compatibility/2006" xmlns:p14="http://schemas.microsoft.com/office/powerpoint/2010/main">
            <mc:Choice Requires="p14">
              <p:contentPart p14:bwMode="auto" r:id="rId84">
                <p14:nvContentPartPr>
                  <p14:cNvPr id="150" name="Ink 149">
                    <a:extLst>
                      <a:ext uri="{FF2B5EF4-FFF2-40B4-BE49-F238E27FC236}">
                        <a16:creationId xmlns:a16="http://schemas.microsoft.com/office/drawing/2014/main" id="{8FE6D44D-4EB1-3B2C-1EC3-A8FFC3D14B76}"/>
                      </a:ext>
                    </a:extLst>
                  </p14:cNvPr>
                  <p14:cNvContentPartPr/>
                  <p14:nvPr/>
                </p14:nvContentPartPr>
                <p14:xfrm>
                  <a:off x="4332541" y="1193370"/>
                  <a:ext cx="440280" cy="342000"/>
                </p14:xfrm>
              </p:contentPart>
            </mc:Choice>
            <mc:Fallback xmlns="">
              <p:pic>
                <p:nvPicPr>
                  <p:cNvPr id="143" name="Ink 142">
                    <a:extLst>
                      <a:ext uri="{FF2B5EF4-FFF2-40B4-BE49-F238E27FC236}">
                        <a16:creationId xmlns:a16="http://schemas.microsoft.com/office/drawing/2014/main" id="{02177902-C798-D80F-106E-62C5516B926F}"/>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51" name="Ink 150">
                    <a:extLst>
                      <a:ext uri="{FF2B5EF4-FFF2-40B4-BE49-F238E27FC236}">
                        <a16:creationId xmlns:a16="http://schemas.microsoft.com/office/drawing/2014/main" id="{9E91CE0A-1EB3-B298-9BB1-9F349C63E813}"/>
                      </a:ext>
                    </a:extLst>
                  </p14:cNvPr>
                  <p14:cNvContentPartPr/>
                  <p14:nvPr/>
                </p14:nvContentPartPr>
                <p14:xfrm>
                  <a:off x="4783621" y="1370130"/>
                  <a:ext cx="138240" cy="181800"/>
                </p14:xfrm>
              </p:contentPart>
            </mc:Choice>
            <mc:Fallback xmlns="">
              <p:pic>
                <p:nvPicPr>
                  <p:cNvPr id="144" name="Ink 143">
                    <a:extLst>
                      <a:ext uri="{FF2B5EF4-FFF2-40B4-BE49-F238E27FC236}">
                        <a16:creationId xmlns:a16="http://schemas.microsoft.com/office/drawing/2014/main" id="{C4A233FB-BD3C-B821-6A27-74B17B778006}"/>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64" name="Ink 163">
                    <a:extLst>
                      <a:ext uri="{FF2B5EF4-FFF2-40B4-BE49-F238E27FC236}">
                        <a16:creationId xmlns:a16="http://schemas.microsoft.com/office/drawing/2014/main" id="{A70BC226-9E53-BC7C-C70B-7B09FB71E899}"/>
                      </a:ext>
                    </a:extLst>
                  </p14:cNvPr>
                  <p14:cNvContentPartPr/>
                  <p14:nvPr/>
                </p14:nvContentPartPr>
                <p14:xfrm>
                  <a:off x="4120861" y="1216770"/>
                  <a:ext cx="179640" cy="344520"/>
                </p14:xfrm>
              </p:contentPart>
            </mc:Choice>
            <mc:Fallback xmlns="">
              <p:pic>
                <p:nvPicPr>
                  <p:cNvPr id="145" name="Ink 144">
                    <a:extLst>
                      <a:ext uri="{FF2B5EF4-FFF2-40B4-BE49-F238E27FC236}">
                        <a16:creationId xmlns:a16="http://schemas.microsoft.com/office/drawing/2014/main" id="{6638FC8E-CDD7-0E97-4A94-4A2B2753A74F}"/>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504" name="Group 503">
              <a:extLst>
                <a:ext uri="{FF2B5EF4-FFF2-40B4-BE49-F238E27FC236}">
                  <a16:creationId xmlns:a16="http://schemas.microsoft.com/office/drawing/2014/main" id="{3110A4C5-178E-6738-B1EE-BAEF6E365C56}"/>
                </a:ext>
              </a:extLst>
            </p:cNvPr>
            <p:cNvGrpSpPr/>
            <p:nvPr/>
          </p:nvGrpSpPr>
          <p:grpSpPr>
            <a:xfrm>
              <a:off x="9837740" y="4731041"/>
              <a:ext cx="563478" cy="258820"/>
              <a:chOff x="4120861" y="1193370"/>
              <a:chExt cx="801000" cy="367920"/>
            </a:xfrm>
          </p:grpSpPr>
          <mc:AlternateContent xmlns:mc="http://schemas.openxmlformats.org/markup-compatibility/2006" xmlns:p14="http://schemas.microsoft.com/office/powerpoint/2010/main">
            <mc:Choice Requires="p14">
              <p:contentPart p14:bwMode="auto" r:id="rId87">
                <p14:nvContentPartPr>
                  <p14:cNvPr id="135" name="Ink 134">
                    <a:extLst>
                      <a:ext uri="{FF2B5EF4-FFF2-40B4-BE49-F238E27FC236}">
                        <a16:creationId xmlns:a16="http://schemas.microsoft.com/office/drawing/2014/main" id="{0AACE3FE-D132-7497-C874-706E493552CA}"/>
                      </a:ext>
                    </a:extLst>
                  </p14:cNvPr>
                  <p14:cNvContentPartPr/>
                  <p14:nvPr/>
                </p14:nvContentPartPr>
                <p14:xfrm>
                  <a:off x="4332541" y="1193370"/>
                  <a:ext cx="440280" cy="342000"/>
                </p14:xfrm>
              </p:contentPart>
            </mc:Choice>
            <mc:Fallback xmlns="">
              <p:pic>
                <p:nvPicPr>
                  <p:cNvPr id="147" name="Ink 146">
                    <a:extLst>
                      <a:ext uri="{FF2B5EF4-FFF2-40B4-BE49-F238E27FC236}">
                        <a16:creationId xmlns:a16="http://schemas.microsoft.com/office/drawing/2014/main" id="{E677FC46-DB30-5CF6-1FEF-74F74803D9D1}"/>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0" name="Ink 139">
                    <a:extLst>
                      <a:ext uri="{FF2B5EF4-FFF2-40B4-BE49-F238E27FC236}">
                        <a16:creationId xmlns:a16="http://schemas.microsoft.com/office/drawing/2014/main" id="{A2AD49DF-B60F-59BE-FC7E-B5F26516BA2C}"/>
                      </a:ext>
                    </a:extLst>
                  </p14:cNvPr>
                  <p14:cNvContentPartPr/>
                  <p14:nvPr/>
                </p14:nvContentPartPr>
                <p14:xfrm>
                  <a:off x="4783621" y="1370130"/>
                  <a:ext cx="138240" cy="181800"/>
                </p14:xfrm>
              </p:contentPart>
            </mc:Choice>
            <mc:Fallback xmlns="">
              <p:pic>
                <p:nvPicPr>
                  <p:cNvPr id="148" name="Ink 147">
                    <a:extLst>
                      <a:ext uri="{FF2B5EF4-FFF2-40B4-BE49-F238E27FC236}">
                        <a16:creationId xmlns:a16="http://schemas.microsoft.com/office/drawing/2014/main" id="{85227E33-1149-0653-F129-7BE27B8A176A}"/>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9" name="Ink 148">
                    <a:extLst>
                      <a:ext uri="{FF2B5EF4-FFF2-40B4-BE49-F238E27FC236}">
                        <a16:creationId xmlns:a16="http://schemas.microsoft.com/office/drawing/2014/main" id="{3A4A2ACB-62C0-4DFC-4094-FDE9D01F1342}"/>
                      </a:ext>
                    </a:extLst>
                  </p14:cNvPr>
                  <p14:cNvContentPartPr/>
                  <p14:nvPr/>
                </p14:nvContentPartPr>
                <p14:xfrm>
                  <a:off x="4120861" y="1216770"/>
                  <a:ext cx="179640" cy="344520"/>
                </p14:xfrm>
              </p:contentPart>
            </mc:Choice>
            <mc:Fallback xmlns="">
              <p:pic>
                <p:nvPicPr>
                  <p:cNvPr id="149" name="Ink 148">
                    <a:extLst>
                      <a:ext uri="{FF2B5EF4-FFF2-40B4-BE49-F238E27FC236}">
                        <a16:creationId xmlns:a16="http://schemas.microsoft.com/office/drawing/2014/main" id="{37AB461B-7EA1-2EFB-D2FE-7F58DAB28F99}"/>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505" name="Group 504">
              <a:extLst>
                <a:ext uri="{FF2B5EF4-FFF2-40B4-BE49-F238E27FC236}">
                  <a16:creationId xmlns:a16="http://schemas.microsoft.com/office/drawing/2014/main" id="{57BFDB79-5A05-BC8E-FD11-AB8BCA866404}"/>
                </a:ext>
              </a:extLst>
            </p:cNvPr>
            <p:cNvGrpSpPr/>
            <p:nvPr/>
          </p:nvGrpSpPr>
          <p:grpSpPr>
            <a:xfrm>
              <a:off x="9216523" y="4721164"/>
              <a:ext cx="563478" cy="258820"/>
              <a:chOff x="4120861" y="1193370"/>
              <a:chExt cx="801000" cy="367920"/>
            </a:xfrm>
          </p:grpSpPr>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045F8350-DE1F-04B0-7660-37376C9B5738}"/>
                      </a:ext>
                    </a:extLst>
                  </p14:cNvPr>
                  <p14:cNvContentPartPr/>
                  <p14:nvPr/>
                </p14:nvContentPartPr>
                <p14:xfrm>
                  <a:off x="4332541" y="1193370"/>
                  <a:ext cx="440280" cy="342000"/>
                </p14:xfrm>
              </p:contentPart>
            </mc:Choice>
            <mc:Fallback xmlns="">
              <p:pic>
                <p:nvPicPr>
                  <p:cNvPr id="151" name="Ink 150">
                    <a:extLst>
                      <a:ext uri="{FF2B5EF4-FFF2-40B4-BE49-F238E27FC236}">
                        <a16:creationId xmlns:a16="http://schemas.microsoft.com/office/drawing/2014/main" id="{0F7619C8-5184-90F1-972A-DAD5E4E63FBE}"/>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0" name="Ink 89">
                    <a:extLst>
                      <a:ext uri="{FF2B5EF4-FFF2-40B4-BE49-F238E27FC236}">
                        <a16:creationId xmlns:a16="http://schemas.microsoft.com/office/drawing/2014/main" id="{ED6AF242-1302-BA0F-2C6B-ABDE9E33BA67}"/>
                      </a:ext>
                    </a:extLst>
                  </p14:cNvPr>
                  <p14:cNvContentPartPr/>
                  <p14:nvPr/>
                </p14:nvContentPartPr>
                <p14:xfrm>
                  <a:off x="4783621" y="1370130"/>
                  <a:ext cx="138240" cy="181800"/>
                </p14:xfrm>
              </p:contentPart>
            </mc:Choice>
            <mc:Fallback xmlns="">
              <p:pic>
                <p:nvPicPr>
                  <p:cNvPr id="152" name="Ink 151">
                    <a:extLst>
                      <a:ext uri="{FF2B5EF4-FFF2-40B4-BE49-F238E27FC236}">
                        <a16:creationId xmlns:a16="http://schemas.microsoft.com/office/drawing/2014/main" id="{2DFCCC74-0007-255A-E3DB-BB0CE6174B00}"/>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30" name="Ink 129">
                    <a:extLst>
                      <a:ext uri="{FF2B5EF4-FFF2-40B4-BE49-F238E27FC236}">
                        <a16:creationId xmlns:a16="http://schemas.microsoft.com/office/drawing/2014/main" id="{74B04537-940B-D01C-3DD1-A7BE8F183483}"/>
                      </a:ext>
                    </a:extLst>
                  </p14:cNvPr>
                  <p14:cNvContentPartPr/>
                  <p14:nvPr/>
                </p14:nvContentPartPr>
                <p14:xfrm>
                  <a:off x="4120861" y="1216770"/>
                  <a:ext cx="179640" cy="344520"/>
                </p14:xfrm>
              </p:contentPart>
            </mc:Choice>
            <mc:Fallback xmlns="">
              <p:pic>
                <p:nvPicPr>
                  <p:cNvPr id="153" name="Ink 152">
                    <a:extLst>
                      <a:ext uri="{FF2B5EF4-FFF2-40B4-BE49-F238E27FC236}">
                        <a16:creationId xmlns:a16="http://schemas.microsoft.com/office/drawing/2014/main" id="{11A7568B-1302-1F94-25BC-04AE7D056D05}"/>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506" name="Group 505">
              <a:extLst>
                <a:ext uri="{FF2B5EF4-FFF2-40B4-BE49-F238E27FC236}">
                  <a16:creationId xmlns:a16="http://schemas.microsoft.com/office/drawing/2014/main" id="{A774BC3B-6DD2-69BC-EA74-7F3C79CCCFF6}"/>
                </a:ext>
              </a:extLst>
            </p:cNvPr>
            <p:cNvGrpSpPr/>
            <p:nvPr/>
          </p:nvGrpSpPr>
          <p:grpSpPr>
            <a:xfrm>
              <a:off x="10461443" y="4724457"/>
              <a:ext cx="563478" cy="258820"/>
              <a:chOff x="4120861" y="1193370"/>
              <a:chExt cx="801000" cy="367920"/>
            </a:xfrm>
          </p:grpSpPr>
          <mc:AlternateContent xmlns:mc="http://schemas.openxmlformats.org/markup-compatibility/2006" xmlns:p14="http://schemas.microsoft.com/office/powerpoint/2010/main">
            <mc:Choice Requires="p14">
              <p:contentPart p14:bwMode="auto" r:id="rId93">
                <p14:nvContentPartPr>
                  <p14:cNvPr id="69" name="Ink 68">
                    <a:extLst>
                      <a:ext uri="{FF2B5EF4-FFF2-40B4-BE49-F238E27FC236}">
                        <a16:creationId xmlns:a16="http://schemas.microsoft.com/office/drawing/2014/main" id="{B42A865D-4693-F737-34E6-A4D23B438B09}"/>
                      </a:ext>
                    </a:extLst>
                  </p14:cNvPr>
                  <p14:cNvContentPartPr/>
                  <p14:nvPr/>
                </p14:nvContentPartPr>
                <p14:xfrm>
                  <a:off x="4332541" y="1193370"/>
                  <a:ext cx="440280" cy="342000"/>
                </p14:xfrm>
              </p:contentPart>
            </mc:Choice>
            <mc:Fallback xmlns="">
              <p:pic>
                <p:nvPicPr>
                  <p:cNvPr id="159" name="Ink 158">
                    <a:extLst>
                      <a:ext uri="{FF2B5EF4-FFF2-40B4-BE49-F238E27FC236}">
                        <a16:creationId xmlns:a16="http://schemas.microsoft.com/office/drawing/2014/main" id="{C401835A-821D-B844-408E-7E152E97F561}"/>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2" name="Ink 71">
                    <a:extLst>
                      <a:ext uri="{FF2B5EF4-FFF2-40B4-BE49-F238E27FC236}">
                        <a16:creationId xmlns:a16="http://schemas.microsoft.com/office/drawing/2014/main" id="{F6237407-832E-05AC-891F-50BF020B37C6}"/>
                      </a:ext>
                    </a:extLst>
                  </p14:cNvPr>
                  <p14:cNvContentPartPr/>
                  <p14:nvPr/>
                </p14:nvContentPartPr>
                <p14:xfrm>
                  <a:off x="4783621" y="1370130"/>
                  <a:ext cx="138240" cy="181800"/>
                </p14:xfrm>
              </p:contentPart>
            </mc:Choice>
            <mc:Fallback xmlns="">
              <p:pic>
                <p:nvPicPr>
                  <p:cNvPr id="160" name="Ink 159">
                    <a:extLst>
                      <a:ext uri="{FF2B5EF4-FFF2-40B4-BE49-F238E27FC236}">
                        <a16:creationId xmlns:a16="http://schemas.microsoft.com/office/drawing/2014/main" id="{50FC068E-D5CD-DDB1-E949-AA3E353EDE24}"/>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7" name="Ink 76">
                    <a:extLst>
                      <a:ext uri="{FF2B5EF4-FFF2-40B4-BE49-F238E27FC236}">
                        <a16:creationId xmlns:a16="http://schemas.microsoft.com/office/drawing/2014/main" id="{9ACA7631-DFF1-4227-D99B-22615B1A5B89}"/>
                      </a:ext>
                    </a:extLst>
                  </p14:cNvPr>
                  <p14:cNvContentPartPr/>
                  <p14:nvPr/>
                </p14:nvContentPartPr>
                <p14:xfrm>
                  <a:off x="4120861" y="1216770"/>
                  <a:ext cx="179640" cy="344520"/>
                </p14:xfrm>
              </p:contentPart>
            </mc:Choice>
            <mc:Fallback xmlns="">
              <p:pic>
                <p:nvPicPr>
                  <p:cNvPr id="161" name="Ink 160">
                    <a:extLst>
                      <a:ext uri="{FF2B5EF4-FFF2-40B4-BE49-F238E27FC236}">
                        <a16:creationId xmlns:a16="http://schemas.microsoft.com/office/drawing/2014/main" id="{2D70FA64-F853-BF2C-CD18-C4BA2E2A1578}"/>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507" name="Group 506">
              <a:extLst>
                <a:ext uri="{FF2B5EF4-FFF2-40B4-BE49-F238E27FC236}">
                  <a16:creationId xmlns:a16="http://schemas.microsoft.com/office/drawing/2014/main" id="{2E9B4478-1FFC-533A-B40A-708F4932D7B3}"/>
                </a:ext>
              </a:extLst>
            </p:cNvPr>
            <p:cNvGrpSpPr/>
            <p:nvPr/>
          </p:nvGrpSpPr>
          <p:grpSpPr>
            <a:xfrm>
              <a:off x="8594363" y="4714580"/>
              <a:ext cx="563478" cy="258820"/>
              <a:chOff x="4120861" y="1193370"/>
              <a:chExt cx="801000" cy="367920"/>
            </a:xfrm>
          </p:grpSpPr>
          <mc:AlternateContent xmlns:mc="http://schemas.openxmlformats.org/markup-compatibility/2006" xmlns:p14="http://schemas.microsoft.com/office/powerpoint/2010/main">
            <mc:Choice Requires="p14">
              <p:contentPart p14:bwMode="auto" r:id="rId96">
                <p14:nvContentPartPr>
                  <p14:cNvPr id="64" name="Ink 63">
                    <a:extLst>
                      <a:ext uri="{FF2B5EF4-FFF2-40B4-BE49-F238E27FC236}">
                        <a16:creationId xmlns:a16="http://schemas.microsoft.com/office/drawing/2014/main" id="{40960A9C-4686-E8A4-FD9B-3CBD3C557476}"/>
                      </a:ext>
                    </a:extLst>
                  </p14:cNvPr>
                  <p14:cNvContentPartPr/>
                  <p14:nvPr/>
                </p14:nvContentPartPr>
                <p14:xfrm>
                  <a:off x="4332541" y="1193370"/>
                  <a:ext cx="440280" cy="342000"/>
                </p14:xfrm>
              </p:contentPart>
            </mc:Choice>
            <mc:Fallback xmlns="">
              <p:pic>
                <p:nvPicPr>
                  <p:cNvPr id="163" name="Ink 162">
                    <a:extLst>
                      <a:ext uri="{FF2B5EF4-FFF2-40B4-BE49-F238E27FC236}">
                        <a16:creationId xmlns:a16="http://schemas.microsoft.com/office/drawing/2014/main" id="{A9D5C286-4C9F-8A6D-C252-377A83120DFE}"/>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5" name="Ink 64">
                    <a:extLst>
                      <a:ext uri="{FF2B5EF4-FFF2-40B4-BE49-F238E27FC236}">
                        <a16:creationId xmlns:a16="http://schemas.microsoft.com/office/drawing/2014/main" id="{AE791B68-7408-72E0-74DC-42E6DFFFF7DC}"/>
                      </a:ext>
                    </a:extLst>
                  </p14:cNvPr>
                  <p14:cNvContentPartPr/>
                  <p14:nvPr/>
                </p14:nvContentPartPr>
                <p14:xfrm>
                  <a:off x="4783621" y="1370130"/>
                  <a:ext cx="138240" cy="181800"/>
                </p14:xfrm>
              </p:contentPart>
            </mc:Choice>
            <mc:Fallback xmlns="">
              <p:pic>
                <p:nvPicPr>
                  <p:cNvPr id="164" name="Ink 163">
                    <a:extLst>
                      <a:ext uri="{FF2B5EF4-FFF2-40B4-BE49-F238E27FC236}">
                        <a16:creationId xmlns:a16="http://schemas.microsoft.com/office/drawing/2014/main" id="{E4CDCB49-0050-4119-535B-F90DB3E0BC0E}"/>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Ink 67">
                    <a:extLst>
                      <a:ext uri="{FF2B5EF4-FFF2-40B4-BE49-F238E27FC236}">
                        <a16:creationId xmlns:a16="http://schemas.microsoft.com/office/drawing/2014/main" id="{771134BE-3E30-0516-05C6-6F2B86CC55AD}"/>
                      </a:ext>
                    </a:extLst>
                  </p14:cNvPr>
                  <p14:cNvContentPartPr/>
                  <p14:nvPr/>
                </p14:nvContentPartPr>
                <p14:xfrm>
                  <a:off x="4120861" y="1216770"/>
                  <a:ext cx="179640" cy="344520"/>
                </p14:xfrm>
              </p:contentPart>
            </mc:Choice>
            <mc:Fallback xmlns="">
              <p:pic>
                <p:nvPicPr>
                  <p:cNvPr id="165" name="Ink 164">
                    <a:extLst>
                      <a:ext uri="{FF2B5EF4-FFF2-40B4-BE49-F238E27FC236}">
                        <a16:creationId xmlns:a16="http://schemas.microsoft.com/office/drawing/2014/main" id="{3CB906DB-A068-3CA9-6ADA-8C8B95AF3164}"/>
                      </a:ext>
                    </a:extLst>
                  </p:cNvPr>
                  <p:cNvPicPr/>
                  <p:nvPr/>
                </p:nvPicPr>
                <p:blipFill>
                  <a:blip r:embed="rId14"/>
                  <a:stretch>
                    <a:fillRect/>
                  </a:stretch>
                </p:blipFill>
                <p:spPr>
                  <a:xfrm>
                    <a:off x="4112160" y="1208067"/>
                    <a:ext cx="197041" cy="361925"/>
                  </a:xfrm>
                  <a:prstGeom prst="rect">
                    <a:avLst/>
                  </a:prstGeom>
                </p:spPr>
              </p:pic>
            </mc:Fallback>
          </mc:AlternateContent>
        </p:grpSp>
        <p:grpSp>
          <p:nvGrpSpPr>
            <p:cNvPr id="508" name="Group 507">
              <a:extLst>
                <a:ext uri="{FF2B5EF4-FFF2-40B4-BE49-F238E27FC236}">
                  <a16:creationId xmlns:a16="http://schemas.microsoft.com/office/drawing/2014/main" id="{0C1C1DFC-DBD6-0C55-4659-3844DD0F760B}"/>
                </a:ext>
              </a:extLst>
            </p:cNvPr>
            <p:cNvGrpSpPr/>
            <p:nvPr/>
          </p:nvGrpSpPr>
          <p:grpSpPr>
            <a:xfrm>
              <a:off x="9753889" y="3973705"/>
              <a:ext cx="563478" cy="258820"/>
              <a:chOff x="4120861" y="1193370"/>
              <a:chExt cx="801000" cy="367920"/>
            </a:xfrm>
          </p:grpSpPr>
          <mc:AlternateContent xmlns:mc="http://schemas.openxmlformats.org/markup-compatibility/2006" xmlns:p14="http://schemas.microsoft.com/office/powerpoint/2010/main">
            <mc:Choice Requires="p14">
              <p:contentPart p14:bwMode="auto" r:id="rId99">
                <p14:nvContentPartPr>
                  <p14:cNvPr id="509" name="Ink 508">
                    <a:extLst>
                      <a:ext uri="{FF2B5EF4-FFF2-40B4-BE49-F238E27FC236}">
                        <a16:creationId xmlns:a16="http://schemas.microsoft.com/office/drawing/2014/main" id="{41FF586F-285B-CBD1-C09C-C713483FB555}"/>
                      </a:ext>
                    </a:extLst>
                  </p14:cNvPr>
                  <p14:cNvContentPartPr/>
                  <p14:nvPr/>
                </p14:nvContentPartPr>
                <p14:xfrm>
                  <a:off x="4332541" y="1193370"/>
                  <a:ext cx="440280" cy="342000"/>
                </p14:xfrm>
              </p:contentPart>
            </mc:Choice>
            <mc:Fallback xmlns="">
              <p:pic>
                <p:nvPicPr>
                  <p:cNvPr id="107" name="Ink 106">
                    <a:extLst>
                      <a:ext uri="{FF2B5EF4-FFF2-40B4-BE49-F238E27FC236}">
                        <a16:creationId xmlns:a16="http://schemas.microsoft.com/office/drawing/2014/main" id="{EC5C0687-41D4-666E-330A-26204A9BEA10}"/>
                      </a:ext>
                    </a:extLst>
                  </p:cNvPr>
                  <p:cNvPicPr/>
                  <p:nvPr/>
                </p:nvPicPr>
                <p:blipFill>
                  <a:blip r:embed="rId10"/>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10" name="Ink 509">
                    <a:extLst>
                      <a:ext uri="{FF2B5EF4-FFF2-40B4-BE49-F238E27FC236}">
                        <a16:creationId xmlns:a16="http://schemas.microsoft.com/office/drawing/2014/main" id="{9EA069CE-3057-E5A1-C72C-FB486D4D9838}"/>
                      </a:ext>
                    </a:extLst>
                  </p14:cNvPr>
                  <p14:cNvContentPartPr/>
                  <p14:nvPr/>
                </p14:nvContentPartPr>
                <p14:xfrm>
                  <a:off x="4783621" y="1370130"/>
                  <a:ext cx="138240" cy="181800"/>
                </p14:xfrm>
              </p:contentPart>
            </mc:Choice>
            <mc:Fallback xmlns="">
              <p:pic>
                <p:nvPicPr>
                  <p:cNvPr id="108" name="Ink 107">
                    <a:extLst>
                      <a:ext uri="{FF2B5EF4-FFF2-40B4-BE49-F238E27FC236}">
                        <a16:creationId xmlns:a16="http://schemas.microsoft.com/office/drawing/2014/main" id="{596DB9BE-CB89-BFCA-92E5-4C05F4240AE0}"/>
                      </a:ext>
                    </a:extLst>
                  </p:cNvPr>
                  <p:cNvPicPr/>
                  <p:nvPr/>
                </p:nvPicPr>
                <p:blipFill>
                  <a:blip r:embed="rId12"/>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11" name="Ink 510">
                    <a:extLst>
                      <a:ext uri="{FF2B5EF4-FFF2-40B4-BE49-F238E27FC236}">
                        <a16:creationId xmlns:a16="http://schemas.microsoft.com/office/drawing/2014/main" id="{BD8BB499-9C46-D2D0-9C7C-06956608FA81}"/>
                      </a:ext>
                    </a:extLst>
                  </p14:cNvPr>
                  <p14:cNvContentPartPr/>
                  <p14:nvPr/>
                </p14:nvContentPartPr>
                <p14:xfrm>
                  <a:off x="4120861" y="1216770"/>
                  <a:ext cx="179640" cy="344520"/>
                </p14:xfrm>
              </p:contentPart>
            </mc:Choice>
            <mc:Fallback xmlns="">
              <p:pic>
                <p:nvPicPr>
                  <p:cNvPr id="109" name="Ink 108">
                    <a:extLst>
                      <a:ext uri="{FF2B5EF4-FFF2-40B4-BE49-F238E27FC236}">
                        <a16:creationId xmlns:a16="http://schemas.microsoft.com/office/drawing/2014/main" id="{2A7AC2DE-E1FD-BD29-02DB-5334BC826929}"/>
                      </a:ext>
                    </a:extLst>
                  </p:cNvPr>
                  <p:cNvPicPr/>
                  <p:nvPr/>
                </p:nvPicPr>
                <p:blipFill>
                  <a:blip r:embed="rId14"/>
                  <a:stretch>
                    <a:fillRect/>
                  </a:stretch>
                </p:blipFill>
                <p:spPr>
                  <a:xfrm>
                    <a:off x="4112160" y="1208067"/>
                    <a:ext cx="197041" cy="361925"/>
                  </a:xfrm>
                  <a:prstGeom prst="rect">
                    <a:avLst/>
                  </a:prstGeom>
                </p:spPr>
              </p:pic>
            </mc:Fallback>
          </mc:AlternateContent>
        </p:grpSp>
      </p:grpSp>
      <p:grpSp>
        <p:nvGrpSpPr>
          <p:cNvPr id="215" name="Group 214">
            <a:extLst>
              <a:ext uri="{FF2B5EF4-FFF2-40B4-BE49-F238E27FC236}">
                <a16:creationId xmlns:a16="http://schemas.microsoft.com/office/drawing/2014/main" id="{829D8A96-265D-3F93-6F8F-6D2C88249C45}"/>
              </a:ext>
            </a:extLst>
          </p:cNvPr>
          <p:cNvGrpSpPr/>
          <p:nvPr/>
        </p:nvGrpSpPr>
        <p:grpSpPr>
          <a:xfrm>
            <a:off x="5598143" y="2727698"/>
            <a:ext cx="1812263" cy="723609"/>
            <a:chOff x="6016166" y="1188960"/>
            <a:chExt cx="2516400" cy="1004760"/>
          </a:xfrm>
        </p:grpSpPr>
        <p:grpSp>
          <p:nvGrpSpPr>
            <p:cNvPr id="216" name="Group 215">
              <a:extLst>
                <a:ext uri="{FF2B5EF4-FFF2-40B4-BE49-F238E27FC236}">
                  <a16:creationId xmlns:a16="http://schemas.microsoft.com/office/drawing/2014/main" id="{3C7C3029-4A07-F823-F6FB-9D5010F7B787}"/>
                </a:ext>
              </a:extLst>
            </p:cNvPr>
            <p:cNvGrpSpPr/>
            <p:nvPr/>
          </p:nvGrpSpPr>
          <p:grpSpPr>
            <a:xfrm>
              <a:off x="6016166" y="1188960"/>
              <a:ext cx="2516400" cy="1004760"/>
              <a:chOff x="7811238" y="4341526"/>
              <a:chExt cx="2516400" cy="1004760"/>
            </a:xfrm>
          </p:grpSpPr>
          <mc:AlternateContent xmlns:mc="http://schemas.openxmlformats.org/markup-compatibility/2006" xmlns:p14="http://schemas.microsoft.com/office/powerpoint/2010/main">
            <mc:Choice Requires="p14">
              <p:contentPart p14:bwMode="auto" r:id="rId102">
                <p14:nvContentPartPr>
                  <p14:cNvPr id="222" name="Ink 221">
                    <a:extLst>
                      <a:ext uri="{FF2B5EF4-FFF2-40B4-BE49-F238E27FC236}">
                        <a16:creationId xmlns:a16="http://schemas.microsoft.com/office/drawing/2014/main" id="{9E20608C-4664-8361-4601-13C59B3482B4}"/>
                      </a:ext>
                    </a:extLst>
                  </p14:cNvPr>
                  <p14:cNvContentPartPr/>
                  <p14:nvPr/>
                </p14:nvContentPartPr>
                <p14:xfrm>
                  <a:off x="7811238" y="4341526"/>
                  <a:ext cx="2516400" cy="1004760"/>
                </p14:xfrm>
              </p:contentPart>
            </mc:Choice>
            <mc:Fallback xmlns="">
              <p:pic>
                <p:nvPicPr>
                  <p:cNvPr id="11" name="Ink 10">
                    <a:extLst>
                      <a:ext uri="{FF2B5EF4-FFF2-40B4-BE49-F238E27FC236}">
                        <a16:creationId xmlns:a16="http://schemas.microsoft.com/office/drawing/2014/main" id="{DE26325C-651E-652F-0809-66BF38B38312}"/>
                      </a:ext>
                    </a:extLst>
                  </p:cNvPr>
                  <p:cNvPicPr/>
                  <p:nvPr/>
                </p:nvPicPr>
                <p:blipFill>
                  <a:blip r:embed="rId45"/>
                  <a:stretch>
                    <a:fillRect/>
                  </a:stretch>
                </p:blipFill>
                <p:spPr>
                  <a:xfrm>
                    <a:off x="7802598" y="4332886"/>
                    <a:ext cx="2534040" cy="1022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23" name="Ink 222">
                    <a:extLst>
                      <a:ext uri="{FF2B5EF4-FFF2-40B4-BE49-F238E27FC236}">
                        <a16:creationId xmlns:a16="http://schemas.microsoft.com/office/drawing/2014/main" id="{85AA3CB2-BBF4-CE56-C8D1-040A715C5319}"/>
                      </a:ext>
                    </a:extLst>
                  </p14:cNvPr>
                  <p14:cNvContentPartPr/>
                  <p14:nvPr/>
                </p14:nvContentPartPr>
                <p14:xfrm>
                  <a:off x="8047758" y="5331166"/>
                  <a:ext cx="645120" cy="14040"/>
                </p14:xfrm>
              </p:contentPart>
            </mc:Choice>
            <mc:Fallback xmlns="">
              <p:pic>
                <p:nvPicPr>
                  <p:cNvPr id="13" name="Ink 12">
                    <a:extLst>
                      <a:ext uri="{FF2B5EF4-FFF2-40B4-BE49-F238E27FC236}">
                        <a16:creationId xmlns:a16="http://schemas.microsoft.com/office/drawing/2014/main" id="{B42246BE-FBF0-EB06-5FDF-AE856BF3EAC4}"/>
                      </a:ext>
                    </a:extLst>
                  </p:cNvPr>
                  <p:cNvPicPr/>
                  <p:nvPr/>
                </p:nvPicPr>
                <p:blipFill>
                  <a:blip r:embed="rId47"/>
                  <a:stretch>
                    <a:fillRect/>
                  </a:stretch>
                </p:blipFill>
                <p:spPr>
                  <a:xfrm>
                    <a:off x="8039118" y="5322526"/>
                    <a:ext cx="662760" cy="3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
              <p14:nvContentPartPr>
                <p14:cNvPr id="217" name="Ink 216">
                  <a:extLst>
                    <a:ext uri="{FF2B5EF4-FFF2-40B4-BE49-F238E27FC236}">
                      <a16:creationId xmlns:a16="http://schemas.microsoft.com/office/drawing/2014/main" id="{485407BF-879D-9956-73E3-10C05462D328}"/>
                    </a:ext>
                  </a:extLst>
                </p14:cNvPr>
                <p14:cNvContentPartPr/>
                <p14:nvPr/>
              </p14:nvContentPartPr>
              <p14:xfrm>
                <a:off x="7093038" y="1788406"/>
                <a:ext cx="360" cy="360"/>
              </p14:xfrm>
            </p:contentPart>
          </mc:Choice>
          <mc:Fallback xmlns="">
            <p:pic>
              <p:nvPicPr>
                <p:cNvPr id="128" name="Ink 127">
                  <a:extLst>
                    <a:ext uri="{FF2B5EF4-FFF2-40B4-BE49-F238E27FC236}">
                      <a16:creationId xmlns:a16="http://schemas.microsoft.com/office/drawing/2014/main" id="{E1E165B0-B334-882B-7BDA-EA105A34FB8B}"/>
                    </a:ext>
                  </a:extLst>
                </p:cNvPr>
                <p:cNvPicPr/>
                <p:nvPr/>
              </p:nvPicPr>
              <p:blipFill>
                <a:blip r:embed="rId105"/>
                <a:stretch>
                  <a:fillRect/>
                </a:stretch>
              </p:blipFill>
              <p:spPr>
                <a:xfrm>
                  <a:off x="7084038" y="17794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18" name="Ink 217">
                  <a:extLst>
                    <a:ext uri="{FF2B5EF4-FFF2-40B4-BE49-F238E27FC236}">
                      <a16:creationId xmlns:a16="http://schemas.microsoft.com/office/drawing/2014/main" id="{D32C8250-7F82-424C-7E23-0D171D6DF208}"/>
                    </a:ext>
                  </a:extLst>
                </p14:cNvPr>
                <p14:cNvContentPartPr/>
                <p14:nvPr/>
              </p14:nvContentPartPr>
              <p14:xfrm>
                <a:off x="7516758" y="1788406"/>
                <a:ext cx="360" cy="360"/>
              </p14:xfrm>
            </p:contentPart>
          </mc:Choice>
          <mc:Fallback xmlns="">
            <p:pic>
              <p:nvPicPr>
                <p:cNvPr id="185" name="Ink 184">
                  <a:extLst>
                    <a:ext uri="{FF2B5EF4-FFF2-40B4-BE49-F238E27FC236}">
                      <a16:creationId xmlns:a16="http://schemas.microsoft.com/office/drawing/2014/main" id="{E328AA90-DC7F-B98B-EF55-3DFEFFE30421}"/>
                    </a:ext>
                  </a:extLst>
                </p:cNvPr>
                <p:cNvPicPr/>
                <p:nvPr/>
              </p:nvPicPr>
              <p:blipFill>
                <a:blip r:embed="rId105"/>
                <a:stretch>
                  <a:fillRect/>
                </a:stretch>
              </p:blipFill>
              <p:spPr>
                <a:xfrm>
                  <a:off x="7507758" y="17794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9" name="Ink 218">
                  <a:extLst>
                    <a:ext uri="{FF2B5EF4-FFF2-40B4-BE49-F238E27FC236}">
                      <a16:creationId xmlns:a16="http://schemas.microsoft.com/office/drawing/2014/main" id="{39B817AD-DE74-D1B0-8FD2-A89CAB9B79B0}"/>
                    </a:ext>
                  </a:extLst>
                </p14:cNvPr>
                <p14:cNvContentPartPr/>
                <p14:nvPr/>
              </p14:nvContentPartPr>
              <p14:xfrm>
                <a:off x="7079718" y="1694086"/>
                <a:ext cx="79560" cy="56520"/>
              </p14:xfrm>
            </p:contentPart>
          </mc:Choice>
          <mc:Fallback xmlns="">
            <p:pic>
              <p:nvPicPr>
                <p:cNvPr id="186" name="Ink 185">
                  <a:extLst>
                    <a:ext uri="{FF2B5EF4-FFF2-40B4-BE49-F238E27FC236}">
                      <a16:creationId xmlns:a16="http://schemas.microsoft.com/office/drawing/2014/main" id="{F45E9B0B-CCAD-3858-3DC1-4FA760038286}"/>
                    </a:ext>
                  </a:extLst>
                </p:cNvPr>
                <p:cNvPicPr/>
                <p:nvPr/>
              </p:nvPicPr>
              <p:blipFill>
                <a:blip r:embed="rId108"/>
                <a:stretch>
                  <a:fillRect/>
                </a:stretch>
              </p:blipFill>
              <p:spPr>
                <a:xfrm>
                  <a:off x="7067287" y="1681582"/>
                  <a:ext cx="103925" cy="81029"/>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20" name="Ink 219">
                  <a:extLst>
                    <a:ext uri="{FF2B5EF4-FFF2-40B4-BE49-F238E27FC236}">
                      <a16:creationId xmlns:a16="http://schemas.microsoft.com/office/drawing/2014/main" id="{6D4F6C44-BD8E-D38C-3C61-820C0AAFB56E}"/>
                    </a:ext>
                  </a:extLst>
                </p14:cNvPr>
                <p14:cNvContentPartPr/>
                <p14:nvPr/>
              </p14:nvContentPartPr>
              <p14:xfrm>
                <a:off x="7485438" y="1680766"/>
                <a:ext cx="72000" cy="44640"/>
              </p14:xfrm>
            </p:contentPart>
          </mc:Choice>
          <mc:Fallback xmlns="">
            <p:pic>
              <p:nvPicPr>
                <p:cNvPr id="187" name="Ink 186">
                  <a:extLst>
                    <a:ext uri="{FF2B5EF4-FFF2-40B4-BE49-F238E27FC236}">
                      <a16:creationId xmlns:a16="http://schemas.microsoft.com/office/drawing/2014/main" id="{1DE0936D-5681-3141-4D4B-FF4FDBB031AF}"/>
                    </a:ext>
                  </a:extLst>
                </p:cNvPr>
                <p:cNvPicPr/>
                <p:nvPr/>
              </p:nvPicPr>
              <p:blipFill>
                <a:blip r:embed="rId110"/>
                <a:stretch>
                  <a:fillRect/>
                </a:stretch>
              </p:blipFill>
              <p:spPr>
                <a:xfrm>
                  <a:off x="7472938" y="1668366"/>
                  <a:ext cx="96500" cy="68944"/>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21" name="Ink 220">
                  <a:extLst>
                    <a:ext uri="{FF2B5EF4-FFF2-40B4-BE49-F238E27FC236}">
                      <a16:creationId xmlns:a16="http://schemas.microsoft.com/office/drawing/2014/main" id="{FC9FB1AC-FAB2-9D96-C3AF-2DFBF852322A}"/>
                    </a:ext>
                  </a:extLst>
                </p14:cNvPr>
                <p14:cNvContentPartPr/>
                <p14:nvPr/>
              </p14:nvContentPartPr>
              <p14:xfrm>
                <a:off x="7147038" y="1924126"/>
                <a:ext cx="377280" cy="64800"/>
              </p14:xfrm>
            </p:contentPart>
          </mc:Choice>
          <mc:Fallback xmlns="">
            <p:pic>
              <p:nvPicPr>
                <p:cNvPr id="188" name="Ink 187">
                  <a:extLst>
                    <a:ext uri="{FF2B5EF4-FFF2-40B4-BE49-F238E27FC236}">
                      <a16:creationId xmlns:a16="http://schemas.microsoft.com/office/drawing/2014/main" id="{17CF4E13-5E18-3C50-D0EE-2B0363866B89}"/>
                    </a:ext>
                  </a:extLst>
                </p:cNvPr>
                <p:cNvPicPr/>
                <p:nvPr/>
              </p:nvPicPr>
              <p:blipFill>
                <a:blip r:embed="rId112"/>
                <a:stretch>
                  <a:fillRect/>
                </a:stretch>
              </p:blipFill>
              <p:spPr>
                <a:xfrm>
                  <a:off x="7134529" y="1911664"/>
                  <a:ext cx="401798" cy="89225"/>
                </a:xfrm>
                <a:prstGeom prst="rect">
                  <a:avLst/>
                </a:prstGeom>
              </p:spPr>
            </p:pic>
          </mc:Fallback>
        </mc:AlternateContent>
      </p:grpSp>
      <p:grpSp>
        <p:nvGrpSpPr>
          <p:cNvPr id="225" name="Group 224">
            <a:extLst>
              <a:ext uri="{FF2B5EF4-FFF2-40B4-BE49-F238E27FC236}">
                <a16:creationId xmlns:a16="http://schemas.microsoft.com/office/drawing/2014/main" id="{D3DB7978-C335-D175-C989-004CD2EF2905}"/>
              </a:ext>
            </a:extLst>
          </p:cNvPr>
          <p:cNvGrpSpPr/>
          <p:nvPr/>
        </p:nvGrpSpPr>
        <p:grpSpPr>
          <a:xfrm>
            <a:off x="7669929" y="124959"/>
            <a:ext cx="2948350" cy="2427219"/>
            <a:chOff x="5860025" y="827369"/>
            <a:chExt cx="2948350" cy="2427219"/>
          </a:xfrm>
        </p:grpSpPr>
        <p:sp>
          <p:nvSpPr>
            <p:cNvPr id="229" name="TextBox 228">
              <a:extLst>
                <a:ext uri="{FF2B5EF4-FFF2-40B4-BE49-F238E27FC236}">
                  <a16:creationId xmlns:a16="http://schemas.microsoft.com/office/drawing/2014/main" id="{C30ECC9F-F36D-8EA3-3A78-2B65DA56302D}"/>
                </a:ext>
              </a:extLst>
            </p:cNvPr>
            <p:cNvSpPr txBox="1"/>
            <p:nvPr/>
          </p:nvSpPr>
          <p:spPr>
            <a:xfrm>
              <a:off x="6954532" y="827369"/>
              <a:ext cx="825995" cy="461665"/>
            </a:xfrm>
            <a:prstGeom prst="rect">
              <a:avLst/>
            </a:prstGeom>
            <a:noFill/>
          </p:spPr>
          <p:txBody>
            <a:bodyPr wrap="none" rtlCol="0">
              <a:spAutoFit/>
            </a:bodyPr>
            <a:lstStyle/>
            <a:p>
              <a:pPr algn="ctr"/>
              <a:r>
                <a:rPr lang="en-US" sz="2400" b="1" dirty="0">
                  <a:latin typeface="The Hand Black" panose="03070502030502020204" pitchFamily="66" charset="0"/>
                </a:rPr>
                <a:t>ORACLES</a:t>
              </a:r>
              <a:endParaRPr lang="en-US" sz="1600" dirty="0">
                <a:latin typeface="Montserrat" pitchFamily="2" charset="77"/>
              </a:endParaRPr>
            </a:p>
          </p:txBody>
        </p:sp>
        <p:sp>
          <p:nvSpPr>
            <p:cNvPr id="230" name="Left Brace 229">
              <a:extLst>
                <a:ext uri="{FF2B5EF4-FFF2-40B4-BE49-F238E27FC236}">
                  <a16:creationId xmlns:a16="http://schemas.microsoft.com/office/drawing/2014/main" id="{621C7955-C30F-52F5-5FFB-9DDE924B49A7}"/>
                </a:ext>
              </a:extLst>
            </p:cNvPr>
            <p:cNvSpPr/>
            <p:nvPr/>
          </p:nvSpPr>
          <p:spPr>
            <a:xfrm rot="5400000">
              <a:off x="7143102" y="-8257"/>
              <a:ext cx="382196" cy="2948350"/>
            </a:xfrm>
            <a:custGeom>
              <a:avLst/>
              <a:gdLst>
                <a:gd name="connsiteX0" fmla="*/ 382196 w 382196"/>
                <a:gd name="connsiteY0" fmla="*/ 2948350 h 2948350"/>
                <a:gd name="connsiteX1" fmla="*/ 191098 w 382196"/>
                <a:gd name="connsiteY1" fmla="*/ 2344201 h 2948350"/>
                <a:gd name="connsiteX2" fmla="*/ 191098 w 382196"/>
                <a:gd name="connsiteY2" fmla="*/ 2071484 h 2948350"/>
                <a:gd name="connsiteX3" fmla="*/ 0 w 382196"/>
                <a:gd name="connsiteY3" fmla="*/ 1467335 h 2948350"/>
                <a:gd name="connsiteX4" fmla="*/ 191098 w 382196"/>
                <a:gd name="connsiteY4" fmla="*/ 863186 h 2948350"/>
                <a:gd name="connsiteX5" fmla="*/ 191098 w 382196"/>
                <a:gd name="connsiteY5" fmla="*/ 604149 h 2948350"/>
                <a:gd name="connsiteX6" fmla="*/ 382196 w 382196"/>
                <a:gd name="connsiteY6" fmla="*/ 0 h 2948350"/>
                <a:gd name="connsiteX7" fmla="*/ 382196 w 382196"/>
                <a:gd name="connsiteY7" fmla="*/ 2948350 h 2948350"/>
                <a:gd name="connsiteX0" fmla="*/ 382196 w 382196"/>
                <a:gd name="connsiteY0" fmla="*/ 2948350 h 2948350"/>
                <a:gd name="connsiteX1" fmla="*/ 191098 w 382196"/>
                <a:gd name="connsiteY1" fmla="*/ 2344201 h 2948350"/>
                <a:gd name="connsiteX2" fmla="*/ 191098 w 382196"/>
                <a:gd name="connsiteY2" fmla="*/ 2071484 h 2948350"/>
                <a:gd name="connsiteX3" fmla="*/ 0 w 382196"/>
                <a:gd name="connsiteY3" fmla="*/ 1467335 h 2948350"/>
                <a:gd name="connsiteX4" fmla="*/ 191098 w 382196"/>
                <a:gd name="connsiteY4" fmla="*/ 863186 h 2948350"/>
                <a:gd name="connsiteX5" fmla="*/ 191098 w 382196"/>
                <a:gd name="connsiteY5" fmla="*/ 604149 h 2948350"/>
                <a:gd name="connsiteX6" fmla="*/ 382196 w 382196"/>
                <a:gd name="connsiteY6" fmla="*/ 0 h 294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96" h="2948350" stroke="0" extrusionOk="0">
                  <a:moveTo>
                    <a:pt x="382196" y="2948350"/>
                  </a:moveTo>
                  <a:cubicBezTo>
                    <a:pt x="253786" y="2934244"/>
                    <a:pt x="160144" y="2689481"/>
                    <a:pt x="191098" y="2344201"/>
                  </a:cubicBezTo>
                  <a:cubicBezTo>
                    <a:pt x="197612" y="2312869"/>
                    <a:pt x="208340" y="2198527"/>
                    <a:pt x="191098" y="2071484"/>
                  </a:cubicBezTo>
                  <a:cubicBezTo>
                    <a:pt x="177681" y="1750924"/>
                    <a:pt x="104888" y="1470947"/>
                    <a:pt x="0" y="1467335"/>
                  </a:cubicBezTo>
                  <a:cubicBezTo>
                    <a:pt x="62721" y="1443907"/>
                    <a:pt x="241301" y="1220835"/>
                    <a:pt x="191098" y="863186"/>
                  </a:cubicBezTo>
                  <a:cubicBezTo>
                    <a:pt x="175835" y="801606"/>
                    <a:pt x="174874" y="729237"/>
                    <a:pt x="191098" y="604149"/>
                  </a:cubicBezTo>
                  <a:cubicBezTo>
                    <a:pt x="180679" y="268891"/>
                    <a:pt x="264369" y="11567"/>
                    <a:pt x="382196" y="0"/>
                  </a:cubicBezTo>
                  <a:cubicBezTo>
                    <a:pt x="333965" y="713981"/>
                    <a:pt x="466651" y="2210433"/>
                    <a:pt x="382196" y="2948350"/>
                  </a:cubicBezTo>
                  <a:close/>
                </a:path>
                <a:path w="382196" h="2948350" fill="none" extrusionOk="0">
                  <a:moveTo>
                    <a:pt x="382196" y="2948350"/>
                  </a:moveTo>
                  <a:cubicBezTo>
                    <a:pt x="239026" y="2945679"/>
                    <a:pt x="183507" y="2662388"/>
                    <a:pt x="191098" y="2344201"/>
                  </a:cubicBezTo>
                  <a:cubicBezTo>
                    <a:pt x="203360" y="2244685"/>
                    <a:pt x="190518" y="2136400"/>
                    <a:pt x="191098" y="2071484"/>
                  </a:cubicBezTo>
                  <a:cubicBezTo>
                    <a:pt x="187292" y="1744627"/>
                    <a:pt x="111962" y="1472106"/>
                    <a:pt x="0" y="1467335"/>
                  </a:cubicBezTo>
                  <a:cubicBezTo>
                    <a:pt x="104704" y="1487236"/>
                    <a:pt x="227343" y="1175349"/>
                    <a:pt x="191098" y="863186"/>
                  </a:cubicBezTo>
                  <a:cubicBezTo>
                    <a:pt x="185504" y="823882"/>
                    <a:pt x="188418" y="673509"/>
                    <a:pt x="191098" y="604149"/>
                  </a:cubicBezTo>
                  <a:cubicBezTo>
                    <a:pt x="198845" y="285826"/>
                    <a:pt x="264118" y="6611"/>
                    <a:pt x="382196" y="0"/>
                  </a:cubicBezTo>
                </a:path>
                <a:path w="382196" h="2948350" fill="none" stroke="0" extrusionOk="0">
                  <a:moveTo>
                    <a:pt x="382196" y="2948350"/>
                  </a:moveTo>
                  <a:cubicBezTo>
                    <a:pt x="304082" y="2963705"/>
                    <a:pt x="242471" y="2690215"/>
                    <a:pt x="191098" y="2344201"/>
                  </a:cubicBezTo>
                  <a:cubicBezTo>
                    <a:pt x="194737" y="2232335"/>
                    <a:pt x="195855" y="2115430"/>
                    <a:pt x="191098" y="2071484"/>
                  </a:cubicBezTo>
                  <a:cubicBezTo>
                    <a:pt x="194612" y="1743053"/>
                    <a:pt x="106272" y="1474906"/>
                    <a:pt x="0" y="1467335"/>
                  </a:cubicBezTo>
                  <a:cubicBezTo>
                    <a:pt x="126146" y="1499073"/>
                    <a:pt x="200433" y="1208283"/>
                    <a:pt x="191098" y="863186"/>
                  </a:cubicBezTo>
                  <a:cubicBezTo>
                    <a:pt x="191712" y="807711"/>
                    <a:pt x="196015" y="683167"/>
                    <a:pt x="191098" y="604149"/>
                  </a:cubicBezTo>
                  <a:cubicBezTo>
                    <a:pt x="182916" y="271831"/>
                    <a:pt x="264043" y="-8702"/>
                    <a:pt x="382196" y="0"/>
                  </a:cubicBezTo>
                </a:path>
              </a:pathLst>
            </a:custGeom>
            <a:ln>
              <a:extLst>
                <a:ext uri="{C807C97D-BFC1-408E-A445-0C87EB9F89A2}">
                  <ask:lineSketchStyleProps xmlns:ask="http://schemas.microsoft.com/office/drawing/2018/sketchyshapes" sd="1219033472">
                    <a:prstGeom prst="leftBrace">
                      <a:avLst>
                        <a:gd name="adj1" fmla="val 158073"/>
                        <a:gd name="adj2" fmla="val 49768"/>
                      </a:avLst>
                    </a:prstGeom>
                    <ask:type>
                      <ask:lineSketchCurved/>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231" name="Group 230">
              <a:extLst>
                <a:ext uri="{FF2B5EF4-FFF2-40B4-BE49-F238E27FC236}">
                  <a16:creationId xmlns:a16="http://schemas.microsoft.com/office/drawing/2014/main" id="{1ECDAD93-EB0F-954B-39F2-C6825AA02792}"/>
                </a:ext>
              </a:extLst>
            </p:cNvPr>
            <p:cNvGrpSpPr/>
            <p:nvPr/>
          </p:nvGrpSpPr>
          <p:grpSpPr>
            <a:xfrm>
              <a:off x="5904054" y="1540740"/>
              <a:ext cx="686149" cy="810086"/>
              <a:chOff x="9664399" y="856234"/>
              <a:chExt cx="691116" cy="815950"/>
            </a:xfrm>
          </p:grpSpPr>
          <p:sp>
            <p:nvSpPr>
              <p:cNvPr id="327" name="Freeform: Shape 326">
                <a:extLst>
                  <a:ext uri="{FF2B5EF4-FFF2-40B4-BE49-F238E27FC236}">
                    <a16:creationId xmlns:a16="http://schemas.microsoft.com/office/drawing/2014/main" id="{A582E404-2749-D911-BE33-079630D2B7B2}"/>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328" name="Oval 327">
                <a:extLst>
                  <a:ext uri="{FF2B5EF4-FFF2-40B4-BE49-F238E27FC236}">
                    <a16:creationId xmlns:a16="http://schemas.microsoft.com/office/drawing/2014/main" id="{58E82799-97F6-DE1F-CA6E-F655DAB1B31C}"/>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29" name="TextBox 328">
                <a:extLst>
                  <a:ext uri="{FF2B5EF4-FFF2-40B4-BE49-F238E27FC236}">
                    <a16:creationId xmlns:a16="http://schemas.microsoft.com/office/drawing/2014/main" id="{388A0C3C-979A-4622-F552-D4E8E90A3487}"/>
                  </a:ext>
                </a:extLst>
              </p:cNvPr>
              <p:cNvSpPr txBox="1"/>
              <p:nvPr/>
            </p:nvSpPr>
            <p:spPr>
              <a:xfrm>
                <a:off x="9669365" y="1107545"/>
                <a:ext cx="686150" cy="369332"/>
              </a:xfrm>
              <a:prstGeom prst="rect">
                <a:avLst/>
              </a:prstGeom>
              <a:noFill/>
            </p:spPr>
            <p:txBody>
              <a:bodyPr wrap="none" rtlCol="0">
                <a:spAutoFit/>
              </a:bodyPr>
              <a:lstStyle/>
              <a:p>
                <a:r>
                  <a:rPr lang="en-US" b="1" dirty="0">
                    <a:solidFill>
                      <a:schemeClr val="bg1"/>
                    </a:solidFill>
                    <a:latin typeface="The Hand Black" panose="03070502030502020204" pitchFamily="66" charset="0"/>
                  </a:rPr>
                  <a:t>REGISTER</a:t>
                </a:r>
                <a:endParaRPr lang="en-US" sz="1200" dirty="0">
                  <a:solidFill>
                    <a:schemeClr val="bg1"/>
                  </a:solidFill>
                  <a:latin typeface="Montserrat" pitchFamily="2" charset="77"/>
                </a:endParaRPr>
              </a:p>
            </p:txBody>
          </p:sp>
          <p:grpSp>
            <p:nvGrpSpPr>
              <p:cNvPr id="330" name="Group 329">
                <a:extLst>
                  <a:ext uri="{FF2B5EF4-FFF2-40B4-BE49-F238E27FC236}">
                    <a16:creationId xmlns:a16="http://schemas.microsoft.com/office/drawing/2014/main" id="{481C26A5-C4FE-6D2B-C83D-4C1946564D31}"/>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113">
                  <p14:nvContentPartPr>
                    <p14:cNvPr id="344" name="Ink 343">
                      <a:extLst>
                        <a:ext uri="{FF2B5EF4-FFF2-40B4-BE49-F238E27FC236}">
                          <a16:creationId xmlns:a16="http://schemas.microsoft.com/office/drawing/2014/main" id="{A23D8C4C-2580-DBE5-B3DB-C3C9FA6E718E}"/>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45" name="Ink 344">
                      <a:extLst>
                        <a:ext uri="{FF2B5EF4-FFF2-40B4-BE49-F238E27FC236}">
                          <a16:creationId xmlns:a16="http://schemas.microsoft.com/office/drawing/2014/main" id="{497F734E-9705-A907-4270-61153C8A0931}"/>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331" name="Group 330">
                <a:extLst>
                  <a:ext uri="{FF2B5EF4-FFF2-40B4-BE49-F238E27FC236}">
                    <a16:creationId xmlns:a16="http://schemas.microsoft.com/office/drawing/2014/main" id="{A581F02E-063F-EA60-9EE7-27318EBCB732}"/>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396">
                  <p14:nvContentPartPr>
                    <p14:cNvPr id="336" name="Ink 335">
                      <a:extLst>
                        <a:ext uri="{FF2B5EF4-FFF2-40B4-BE49-F238E27FC236}">
                          <a16:creationId xmlns:a16="http://schemas.microsoft.com/office/drawing/2014/main" id="{C2E6514A-97AF-C443-0D4F-A54A9B6DAFF7}"/>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37" name="Ink 336">
                      <a:extLst>
                        <a:ext uri="{FF2B5EF4-FFF2-40B4-BE49-F238E27FC236}">
                          <a16:creationId xmlns:a16="http://schemas.microsoft.com/office/drawing/2014/main" id="{EFC53498-441D-6B47-2C04-CE99B84B2F57}"/>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43" name="Ink 342">
                      <a:extLst>
                        <a:ext uri="{FF2B5EF4-FFF2-40B4-BE49-F238E27FC236}">
                          <a16:creationId xmlns:a16="http://schemas.microsoft.com/office/drawing/2014/main" id="{86C9AF64-57A6-A45F-6836-EAA6EF19F78A}"/>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332" name="Group 331">
                <a:extLst>
                  <a:ext uri="{FF2B5EF4-FFF2-40B4-BE49-F238E27FC236}">
                    <a16:creationId xmlns:a16="http://schemas.microsoft.com/office/drawing/2014/main" id="{B60658AC-73EF-B9A2-1091-91D3ED6D680C}"/>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02">
                  <p14:nvContentPartPr>
                    <p14:cNvPr id="333" name="Ink 332">
                      <a:extLst>
                        <a:ext uri="{FF2B5EF4-FFF2-40B4-BE49-F238E27FC236}">
                          <a16:creationId xmlns:a16="http://schemas.microsoft.com/office/drawing/2014/main" id="{455B73B5-C2A7-CEDF-BECD-D3502D19B9ED}"/>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34" name="Ink 333">
                      <a:extLst>
                        <a:ext uri="{FF2B5EF4-FFF2-40B4-BE49-F238E27FC236}">
                          <a16:creationId xmlns:a16="http://schemas.microsoft.com/office/drawing/2014/main" id="{9ABA74E5-5DE5-F6BD-BBD6-983BA4890E5E}"/>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35" name="Ink 334">
                      <a:extLst>
                        <a:ext uri="{FF2B5EF4-FFF2-40B4-BE49-F238E27FC236}">
                          <a16:creationId xmlns:a16="http://schemas.microsoft.com/office/drawing/2014/main" id="{02214EBD-9451-02B7-864C-F3BB56947906}"/>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nvGrpSpPr>
            <p:cNvPr id="232" name="Group 231">
              <a:extLst>
                <a:ext uri="{FF2B5EF4-FFF2-40B4-BE49-F238E27FC236}">
                  <a16:creationId xmlns:a16="http://schemas.microsoft.com/office/drawing/2014/main" id="{57BB226F-CE3D-9D84-45EB-7C9889D87334}"/>
                </a:ext>
              </a:extLst>
            </p:cNvPr>
            <p:cNvGrpSpPr/>
            <p:nvPr/>
          </p:nvGrpSpPr>
          <p:grpSpPr>
            <a:xfrm>
              <a:off x="6636347" y="1542701"/>
              <a:ext cx="684791" cy="810086"/>
              <a:chOff x="9664399" y="856234"/>
              <a:chExt cx="689748" cy="815950"/>
            </a:xfrm>
          </p:grpSpPr>
          <p:sp>
            <p:nvSpPr>
              <p:cNvPr id="313" name="Freeform: Shape 22">
                <a:extLst>
                  <a:ext uri="{FF2B5EF4-FFF2-40B4-BE49-F238E27FC236}">
                    <a16:creationId xmlns:a16="http://schemas.microsoft.com/office/drawing/2014/main" id="{4D53F233-47A4-83AD-3240-43219D7EE284}"/>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314" name="Oval 313">
                <a:extLst>
                  <a:ext uri="{FF2B5EF4-FFF2-40B4-BE49-F238E27FC236}">
                    <a16:creationId xmlns:a16="http://schemas.microsoft.com/office/drawing/2014/main" id="{9D804ACC-AF1C-D6EB-F833-E70BA9D4100F}"/>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030E5317-A79F-8044-D431-66F3F6D8E1E7}"/>
                  </a:ext>
                </a:extLst>
              </p:cNvPr>
              <p:cNvSpPr txBox="1"/>
              <p:nvPr/>
            </p:nvSpPr>
            <p:spPr>
              <a:xfrm>
                <a:off x="9669365" y="1107545"/>
                <a:ext cx="684782" cy="372005"/>
              </a:xfrm>
              <a:prstGeom prst="rect">
                <a:avLst/>
              </a:prstGeom>
              <a:noFill/>
            </p:spPr>
            <p:txBody>
              <a:bodyPr wrap="square" rtlCol="0">
                <a:spAutoFit/>
              </a:bodyPr>
              <a:lstStyle/>
              <a:p>
                <a:pPr algn="ctr"/>
                <a:r>
                  <a:rPr lang="en-US" b="1" dirty="0">
                    <a:solidFill>
                      <a:schemeClr val="bg1"/>
                    </a:solidFill>
                    <a:latin typeface="The Hand Black" panose="03070502030502020204" pitchFamily="66" charset="0"/>
                  </a:rPr>
                  <a:t>AUTH</a:t>
                </a:r>
                <a:endParaRPr lang="en-US" sz="1200" dirty="0">
                  <a:solidFill>
                    <a:schemeClr val="bg1"/>
                  </a:solidFill>
                  <a:latin typeface="Montserrat" pitchFamily="2" charset="77"/>
                </a:endParaRPr>
              </a:p>
            </p:txBody>
          </p:sp>
          <p:grpSp>
            <p:nvGrpSpPr>
              <p:cNvPr id="316" name="Group 315">
                <a:extLst>
                  <a:ext uri="{FF2B5EF4-FFF2-40B4-BE49-F238E27FC236}">
                    <a16:creationId xmlns:a16="http://schemas.microsoft.com/office/drawing/2014/main" id="{9CA33936-D3AC-A2FA-3629-16795BFB221B}"/>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405">
                  <p14:nvContentPartPr>
                    <p14:cNvPr id="325" name="Ink 324">
                      <a:extLst>
                        <a:ext uri="{FF2B5EF4-FFF2-40B4-BE49-F238E27FC236}">
                          <a16:creationId xmlns:a16="http://schemas.microsoft.com/office/drawing/2014/main" id="{A2DC67A6-85A0-3E5B-79B9-CA3B4E885877}"/>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26" name="Ink 325">
                      <a:extLst>
                        <a:ext uri="{FF2B5EF4-FFF2-40B4-BE49-F238E27FC236}">
                          <a16:creationId xmlns:a16="http://schemas.microsoft.com/office/drawing/2014/main" id="{609C957F-FBF8-A306-32FB-CA04276013CC}"/>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317" name="Group 316">
                <a:extLst>
                  <a:ext uri="{FF2B5EF4-FFF2-40B4-BE49-F238E27FC236}">
                    <a16:creationId xmlns:a16="http://schemas.microsoft.com/office/drawing/2014/main" id="{37E5408C-BF8F-2AE4-0001-1CC65F1F2D72}"/>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407">
                  <p14:nvContentPartPr>
                    <p14:cNvPr id="322" name="Ink 321">
                      <a:extLst>
                        <a:ext uri="{FF2B5EF4-FFF2-40B4-BE49-F238E27FC236}">
                          <a16:creationId xmlns:a16="http://schemas.microsoft.com/office/drawing/2014/main" id="{15BEED86-45A9-BAA2-BBC9-02C9FB01C9EF}"/>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23" name="Ink 322">
                      <a:extLst>
                        <a:ext uri="{FF2B5EF4-FFF2-40B4-BE49-F238E27FC236}">
                          <a16:creationId xmlns:a16="http://schemas.microsoft.com/office/drawing/2014/main" id="{C7C1E106-4941-7A62-5EDA-2F047974C75B}"/>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24" name="Ink 323">
                      <a:extLst>
                        <a:ext uri="{FF2B5EF4-FFF2-40B4-BE49-F238E27FC236}">
                          <a16:creationId xmlns:a16="http://schemas.microsoft.com/office/drawing/2014/main" id="{39480DEF-5976-F497-23A9-6099EF8F8B9C}"/>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318" name="Group 317">
                <a:extLst>
                  <a:ext uri="{FF2B5EF4-FFF2-40B4-BE49-F238E27FC236}">
                    <a16:creationId xmlns:a16="http://schemas.microsoft.com/office/drawing/2014/main" id="{FF6386EC-E324-2AE7-AD96-425AD0A649FB}"/>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10">
                  <p14:nvContentPartPr>
                    <p14:cNvPr id="319" name="Ink 318">
                      <a:extLst>
                        <a:ext uri="{FF2B5EF4-FFF2-40B4-BE49-F238E27FC236}">
                          <a16:creationId xmlns:a16="http://schemas.microsoft.com/office/drawing/2014/main" id="{CEA2726B-17FD-9FAD-F740-55456EB9109E}"/>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20" name="Ink 319">
                      <a:extLst>
                        <a:ext uri="{FF2B5EF4-FFF2-40B4-BE49-F238E27FC236}">
                          <a16:creationId xmlns:a16="http://schemas.microsoft.com/office/drawing/2014/main" id="{90F8074D-CFA1-B8CB-2A27-644B4A5A6A48}"/>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21" name="Ink 320">
                      <a:extLst>
                        <a:ext uri="{FF2B5EF4-FFF2-40B4-BE49-F238E27FC236}">
                          <a16:creationId xmlns:a16="http://schemas.microsoft.com/office/drawing/2014/main" id="{B6EB8D95-30F1-C00B-F551-39B52A85FE8B}"/>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nvGrpSpPr>
            <p:cNvPr id="233" name="Group 232">
              <a:extLst>
                <a:ext uri="{FF2B5EF4-FFF2-40B4-BE49-F238E27FC236}">
                  <a16:creationId xmlns:a16="http://schemas.microsoft.com/office/drawing/2014/main" id="{279622A8-8008-5883-C83F-C27EE51E4895}"/>
                </a:ext>
              </a:extLst>
            </p:cNvPr>
            <p:cNvGrpSpPr/>
            <p:nvPr/>
          </p:nvGrpSpPr>
          <p:grpSpPr>
            <a:xfrm>
              <a:off x="7368640" y="1568541"/>
              <a:ext cx="684791" cy="810086"/>
              <a:chOff x="9664399" y="856234"/>
              <a:chExt cx="689748" cy="815950"/>
            </a:xfrm>
          </p:grpSpPr>
          <p:sp>
            <p:nvSpPr>
              <p:cNvPr id="299" name="Freeform: Shape 22">
                <a:extLst>
                  <a:ext uri="{FF2B5EF4-FFF2-40B4-BE49-F238E27FC236}">
                    <a16:creationId xmlns:a16="http://schemas.microsoft.com/office/drawing/2014/main" id="{199CFDB7-8BDF-4E72-6A31-D0AC526E3FA9}"/>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300" name="Oval 299">
                <a:extLst>
                  <a:ext uri="{FF2B5EF4-FFF2-40B4-BE49-F238E27FC236}">
                    <a16:creationId xmlns:a16="http://schemas.microsoft.com/office/drawing/2014/main" id="{82A603E7-4068-B651-2698-0A57ADB46EA5}"/>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1" name="TextBox 300">
                <a:extLst>
                  <a:ext uri="{FF2B5EF4-FFF2-40B4-BE49-F238E27FC236}">
                    <a16:creationId xmlns:a16="http://schemas.microsoft.com/office/drawing/2014/main" id="{CA68392D-579D-22A2-BC0F-A717AD93742A}"/>
                  </a:ext>
                </a:extLst>
              </p:cNvPr>
              <p:cNvSpPr txBox="1"/>
              <p:nvPr/>
            </p:nvSpPr>
            <p:spPr>
              <a:xfrm>
                <a:off x="9669365" y="1107545"/>
                <a:ext cx="684782" cy="372005"/>
              </a:xfrm>
              <a:prstGeom prst="rect">
                <a:avLst/>
              </a:prstGeom>
              <a:noFill/>
            </p:spPr>
            <p:txBody>
              <a:bodyPr wrap="square" rtlCol="0">
                <a:spAutoFit/>
              </a:bodyPr>
              <a:lstStyle/>
              <a:p>
                <a:pPr algn="ctr"/>
                <a:r>
                  <a:rPr lang="en-US" b="1" dirty="0">
                    <a:solidFill>
                      <a:schemeClr val="bg1"/>
                    </a:solidFill>
                    <a:latin typeface="The Hand Black" panose="03070502030502020204" pitchFamily="66" charset="0"/>
                  </a:rPr>
                  <a:t>GET</a:t>
                </a:r>
                <a:endParaRPr lang="en-US" sz="1200" dirty="0">
                  <a:solidFill>
                    <a:schemeClr val="bg1"/>
                  </a:solidFill>
                  <a:latin typeface="Montserrat" pitchFamily="2" charset="77"/>
                </a:endParaRPr>
              </a:p>
            </p:txBody>
          </p:sp>
          <p:grpSp>
            <p:nvGrpSpPr>
              <p:cNvPr id="302" name="Group 301">
                <a:extLst>
                  <a:ext uri="{FF2B5EF4-FFF2-40B4-BE49-F238E27FC236}">
                    <a16:creationId xmlns:a16="http://schemas.microsoft.com/office/drawing/2014/main" id="{7AD2962E-2327-9E18-7E77-97D45C39FE1F}"/>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413">
                  <p14:nvContentPartPr>
                    <p14:cNvPr id="311" name="Ink 310">
                      <a:extLst>
                        <a:ext uri="{FF2B5EF4-FFF2-40B4-BE49-F238E27FC236}">
                          <a16:creationId xmlns:a16="http://schemas.microsoft.com/office/drawing/2014/main" id="{3F11E98E-64B0-7A72-9406-6DF8956EBCB6}"/>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12" name="Ink 311">
                      <a:extLst>
                        <a:ext uri="{FF2B5EF4-FFF2-40B4-BE49-F238E27FC236}">
                          <a16:creationId xmlns:a16="http://schemas.microsoft.com/office/drawing/2014/main" id="{870D6048-6727-65B2-0CDD-B6C4F9683303}"/>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303" name="Group 302">
                <a:extLst>
                  <a:ext uri="{FF2B5EF4-FFF2-40B4-BE49-F238E27FC236}">
                    <a16:creationId xmlns:a16="http://schemas.microsoft.com/office/drawing/2014/main" id="{E2D87342-F9EA-F297-5B51-1E169C35337F}"/>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415">
                  <p14:nvContentPartPr>
                    <p14:cNvPr id="308" name="Ink 307">
                      <a:extLst>
                        <a:ext uri="{FF2B5EF4-FFF2-40B4-BE49-F238E27FC236}">
                          <a16:creationId xmlns:a16="http://schemas.microsoft.com/office/drawing/2014/main" id="{C75ED601-28DE-CF70-EE60-14152D7E2005}"/>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09" name="Ink 308">
                      <a:extLst>
                        <a:ext uri="{FF2B5EF4-FFF2-40B4-BE49-F238E27FC236}">
                          <a16:creationId xmlns:a16="http://schemas.microsoft.com/office/drawing/2014/main" id="{B2A9C9B6-2F80-9FBC-4E8B-58661860C2ED}"/>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10" name="Ink 309">
                      <a:extLst>
                        <a:ext uri="{FF2B5EF4-FFF2-40B4-BE49-F238E27FC236}">
                          <a16:creationId xmlns:a16="http://schemas.microsoft.com/office/drawing/2014/main" id="{D55E1B0A-8E40-A8C4-6C11-CBD8DC24510D}"/>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304" name="Group 303">
                <a:extLst>
                  <a:ext uri="{FF2B5EF4-FFF2-40B4-BE49-F238E27FC236}">
                    <a16:creationId xmlns:a16="http://schemas.microsoft.com/office/drawing/2014/main" id="{E4B0E7CA-FBFD-FAE7-3FB7-1AC543FAE699}"/>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18">
                  <p14:nvContentPartPr>
                    <p14:cNvPr id="305" name="Ink 304">
                      <a:extLst>
                        <a:ext uri="{FF2B5EF4-FFF2-40B4-BE49-F238E27FC236}">
                          <a16:creationId xmlns:a16="http://schemas.microsoft.com/office/drawing/2014/main" id="{762EA59E-7ACC-4163-4E38-D89E02381A34}"/>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06" name="Ink 305">
                      <a:extLst>
                        <a:ext uri="{FF2B5EF4-FFF2-40B4-BE49-F238E27FC236}">
                          <a16:creationId xmlns:a16="http://schemas.microsoft.com/office/drawing/2014/main" id="{DA53A632-FF8A-2A75-2BB1-279FEB4A2FF7}"/>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07" name="Ink 306">
                      <a:extLst>
                        <a:ext uri="{FF2B5EF4-FFF2-40B4-BE49-F238E27FC236}">
                          <a16:creationId xmlns:a16="http://schemas.microsoft.com/office/drawing/2014/main" id="{0EB5B2FF-7B8E-5095-C3CA-D6E0C44096A6}"/>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nvGrpSpPr>
            <p:cNvPr id="234" name="Group 233">
              <a:extLst>
                <a:ext uri="{FF2B5EF4-FFF2-40B4-BE49-F238E27FC236}">
                  <a16:creationId xmlns:a16="http://schemas.microsoft.com/office/drawing/2014/main" id="{C762E52C-BF3E-90B8-52AA-9F251C85B1D9}"/>
                </a:ext>
              </a:extLst>
            </p:cNvPr>
            <p:cNvGrpSpPr/>
            <p:nvPr/>
          </p:nvGrpSpPr>
          <p:grpSpPr>
            <a:xfrm>
              <a:off x="8101328" y="1572847"/>
              <a:ext cx="684791" cy="810086"/>
              <a:chOff x="9664399" y="856234"/>
              <a:chExt cx="689748" cy="815950"/>
            </a:xfrm>
          </p:grpSpPr>
          <p:sp>
            <p:nvSpPr>
              <p:cNvPr id="281" name="Freeform: Shape 22">
                <a:extLst>
                  <a:ext uri="{FF2B5EF4-FFF2-40B4-BE49-F238E27FC236}">
                    <a16:creationId xmlns:a16="http://schemas.microsoft.com/office/drawing/2014/main" id="{29F3ED17-568A-3242-6CBF-A46F4F5DD515}"/>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282" name="Oval 281">
                <a:extLst>
                  <a:ext uri="{FF2B5EF4-FFF2-40B4-BE49-F238E27FC236}">
                    <a16:creationId xmlns:a16="http://schemas.microsoft.com/office/drawing/2014/main" id="{602BF165-4197-C94D-73EC-D17CBF4E1608}"/>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3" name="TextBox 282">
                <a:extLst>
                  <a:ext uri="{FF2B5EF4-FFF2-40B4-BE49-F238E27FC236}">
                    <a16:creationId xmlns:a16="http://schemas.microsoft.com/office/drawing/2014/main" id="{1A2B4178-0089-B047-163F-35185153D4B6}"/>
                  </a:ext>
                </a:extLst>
              </p:cNvPr>
              <p:cNvSpPr txBox="1"/>
              <p:nvPr/>
            </p:nvSpPr>
            <p:spPr>
              <a:xfrm>
                <a:off x="9669365" y="1107545"/>
                <a:ext cx="684782" cy="372005"/>
              </a:xfrm>
              <a:prstGeom prst="rect">
                <a:avLst/>
              </a:prstGeom>
              <a:noFill/>
            </p:spPr>
            <p:txBody>
              <a:bodyPr wrap="square" rtlCol="0">
                <a:spAutoFit/>
              </a:bodyPr>
              <a:lstStyle/>
              <a:p>
                <a:pPr algn="ctr"/>
                <a:r>
                  <a:rPr lang="en-US" b="1" dirty="0">
                    <a:solidFill>
                      <a:schemeClr val="bg1"/>
                    </a:solidFill>
                    <a:latin typeface="The Hand Black" panose="03070502030502020204" pitchFamily="66" charset="0"/>
                  </a:rPr>
                  <a:t>UPDATE</a:t>
                </a:r>
                <a:endParaRPr lang="en-US" sz="1200" dirty="0">
                  <a:solidFill>
                    <a:schemeClr val="bg1"/>
                  </a:solidFill>
                  <a:latin typeface="Montserrat" pitchFamily="2" charset="77"/>
                </a:endParaRPr>
              </a:p>
            </p:txBody>
          </p:sp>
          <p:grpSp>
            <p:nvGrpSpPr>
              <p:cNvPr id="284" name="Group 283">
                <a:extLst>
                  <a:ext uri="{FF2B5EF4-FFF2-40B4-BE49-F238E27FC236}">
                    <a16:creationId xmlns:a16="http://schemas.microsoft.com/office/drawing/2014/main" id="{86B1F8E5-5AFB-BACC-6DA1-6E09F80ADAA9}"/>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421">
                  <p14:nvContentPartPr>
                    <p14:cNvPr id="297" name="Ink 296">
                      <a:extLst>
                        <a:ext uri="{FF2B5EF4-FFF2-40B4-BE49-F238E27FC236}">
                          <a16:creationId xmlns:a16="http://schemas.microsoft.com/office/drawing/2014/main" id="{967D7BB1-5786-9752-BDE2-794E48EAF75C}"/>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98" name="Ink 297">
                      <a:extLst>
                        <a:ext uri="{FF2B5EF4-FFF2-40B4-BE49-F238E27FC236}">
                          <a16:creationId xmlns:a16="http://schemas.microsoft.com/office/drawing/2014/main" id="{4A599746-8B7E-A2E8-E1E0-A60043D59505}"/>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285" name="Group 284">
                <a:extLst>
                  <a:ext uri="{FF2B5EF4-FFF2-40B4-BE49-F238E27FC236}">
                    <a16:creationId xmlns:a16="http://schemas.microsoft.com/office/drawing/2014/main" id="{D6D55A5E-52AD-4AA9-A776-B41B2EECF579}"/>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423">
                  <p14:nvContentPartPr>
                    <p14:cNvPr id="294" name="Ink 293">
                      <a:extLst>
                        <a:ext uri="{FF2B5EF4-FFF2-40B4-BE49-F238E27FC236}">
                          <a16:creationId xmlns:a16="http://schemas.microsoft.com/office/drawing/2014/main" id="{1DAD6A8A-B147-B2B1-AC89-F3D8A396E31D}"/>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95" name="Ink 294">
                      <a:extLst>
                        <a:ext uri="{FF2B5EF4-FFF2-40B4-BE49-F238E27FC236}">
                          <a16:creationId xmlns:a16="http://schemas.microsoft.com/office/drawing/2014/main" id="{6D3B41E9-BAC1-6F5A-1271-D44A33DA5DD7}"/>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96" name="Ink 295">
                      <a:extLst>
                        <a:ext uri="{FF2B5EF4-FFF2-40B4-BE49-F238E27FC236}">
                          <a16:creationId xmlns:a16="http://schemas.microsoft.com/office/drawing/2014/main" id="{F20B35CF-5AD9-E50D-204C-22CC99A679B6}"/>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286" name="Group 285">
                <a:extLst>
                  <a:ext uri="{FF2B5EF4-FFF2-40B4-BE49-F238E27FC236}">
                    <a16:creationId xmlns:a16="http://schemas.microsoft.com/office/drawing/2014/main" id="{D6ED9EB8-86C4-622E-A8DC-92AF48E05FEB}"/>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26">
                  <p14:nvContentPartPr>
                    <p14:cNvPr id="291" name="Ink 290">
                      <a:extLst>
                        <a:ext uri="{FF2B5EF4-FFF2-40B4-BE49-F238E27FC236}">
                          <a16:creationId xmlns:a16="http://schemas.microsoft.com/office/drawing/2014/main" id="{D37B6331-B55E-67CA-53AD-87EBA875B8A5}"/>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2" name="Ink 291">
                      <a:extLst>
                        <a:ext uri="{FF2B5EF4-FFF2-40B4-BE49-F238E27FC236}">
                          <a16:creationId xmlns:a16="http://schemas.microsoft.com/office/drawing/2014/main" id="{1ACE0734-47F4-7E8D-7370-54449CBDE366}"/>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93" name="Ink 292">
                      <a:extLst>
                        <a:ext uri="{FF2B5EF4-FFF2-40B4-BE49-F238E27FC236}">
                          <a16:creationId xmlns:a16="http://schemas.microsoft.com/office/drawing/2014/main" id="{2E3F7E4A-8AC3-B283-862A-444F67EF3363}"/>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nvGrpSpPr>
            <p:cNvPr id="235" name="Group 234">
              <a:extLst>
                <a:ext uri="{FF2B5EF4-FFF2-40B4-BE49-F238E27FC236}">
                  <a16:creationId xmlns:a16="http://schemas.microsoft.com/office/drawing/2014/main" id="{8B75001D-66A7-37EA-1BCB-95F01F265051}"/>
                </a:ext>
              </a:extLst>
            </p:cNvPr>
            <p:cNvGrpSpPr/>
            <p:nvPr/>
          </p:nvGrpSpPr>
          <p:grpSpPr>
            <a:xfrm>
              <a:off x="6642104" y="2435110"/>
              <a:ext cx="684791" cy="810086"/>
              <a:chOff x="9664399" y="856234"/>
              <a:chExt cx="689748" cy="815950"/>
            </a:xfrm>
          </p:grpSpPr>
          <p:sp>
            <p:nvSpPr>
              <p:cNvPr id="267" name="Freeform: Shape 22">
                <a:extLst>
                  <a:ext uri="{FF2B5EF4-FFF2-40B4-BE49-F238E27FC236}">
                    <a16:creationId xmlns:a16="http://schemas.microsoft.com/office/drawing/2014/main" id="{E6F6CC4D-CFB3-9F93-5748-75472DFD3F6F}"/>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268" name="Oval 267">
                <a:extLst>
                  <a:ext uri="{FF2B5EF4-FFF2-40B4-BE49-F238E27FC236}">
                    <a16:creationId xmlns:a16="http://schemas.microsoft.com/office/drawing/2014/main" id="{3EB0ADDB-54D9-A562-9890-19E8A453EAFC}"/>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9" name="TextBox 268">
                <a:extLst>
                  <a:ext uri="{FF2B5EF4-FFF2-40B4-BE49-F238E27FC236}">
                    <a16:creationId xmlns:a16="http://schemas.microsoft.com/office/drawing/2014/main" id="{372E9004-1203-2D1C-1809-CE6308110ECD}"/>
                  </a:ext>
                </a:extLst>
              </p:cNvPr>
              <p:cNvSpPr txBox="1"/>
              <p:nvPr/>
            </p:nvSpPr>
            <p:spPr>
              <a:xfrm>
                <a:off x="9669365" y="1107545"/>
                <a:ext cx="684782" cy="372005"/>
              </a:xfrm>
              <a:prstGeom prst="rect">
                <a:avLst/>
              </a:prstGeom>
              <a:noFill/>
            </p:spPr>
            <p:txBody>
              <a:bodyPr wrap="square" rtlCol="0">
                <a:spAutoFit/>
              </a:bodyPr>
              <a:lstStyle/>
              <a:p>
                <a:pPr algn="ctr"/>
                <a:r>
                  <a:rPr lang="en-US" b="1" dirty="0">
                    <a:solidFill>
                      <a:schemeClr val="bg1"/>
                    </a:solidFill>
                    <a:latin typeface="The Hand Black" panose="03070502030502020204" pitchFamily="66" charset="0"/>
                  </a:rPr>
                  <a:t>PUT</a:t>
                </a:r>
                <a:endParaRPr lang="en-US" sz="1200" dirty="0">
                  <a:solidFill>
                    <a:schemeClr val="bg1"/>
                  </a:solidFill>
                  <a:latin typeface="Montserrat" pitchFamily="2" charset="77"/>
                </a:endParaRPr>
              </a:p>
            </p:txBody>
          </p:sp>
          <p:grpSp>
            <p:nvGrpSpPr>
              <p:cNvPr id="270" name="Group 269">
                <a:extLst>
                  <a:ext uri="{FF2B5EF4-FFF2-40B4-BE49-F238E27FC236}">
                    <a16:creationId xmlns:a16="http://schemas.microsoft.com/office/drawing/2014/main" id="{07367CC8-01D8-24C0-3DE2-3A242001EF12}"/>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429">
                  <p14:nvContentPartPr>
                    <p14:cNvPr id="279" name="Ink 278">
                      <a:extLst>
                        <a:ext uri="{FF2B5EF4-FFF2-40B4-BE49-F238E27FC236}">
                          <a16:creationId xmlns:a16="http://schemas.microsoft.com/office/drawing/2014/main" id="{9FD2D560-C65C-BC3E-0B0F-0858E3699F1A}"/>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80" name="Ink 279">
                      <a:extLst>
                        <a:ext uri="{FF2B5EF4-FFF2-40B4-BE49-F238E27FC236}">
                          <a16:creationId xmlns:a16="http://schemas.microsoft.com/office/drawing/2014/main" id="{E4F9EF47-7B3E-C19B-A1E8-37D4827BD626}"/>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271" name="Group 270">
                <a:extLst>
                  <a:ext uri="{FF2B5EF4-FFF2-40B4-BE49-F238E27FC236}">
                    <a16:creationId xmlns:a16="http://schemas.microsoft.com/office/drawing/2014/main" id="{F7CAB019-881A-7E07-0DD7-4F9A87AB2C71}"/>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431">
                  <p14:nvContentPartPr>
                    <p14:cNvPr id="276" name="Ink 275">
                      <a:extLst>
                        <a:ext uri="{FF2B5EF4-FFF2-40B4-BE49-F238E27FC236}">
                          <a16:creationId xmlns:a16="http://schemas.microsoft.com/office/drawing/2014/main" id="{5BD68B18-2BD2-1F47-E7ED-F8039BA15AAF}"/>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7" name="Ink 276">
                      <a:extLst>
                        <a:ext uri="{FF2B5EF4-FFF2-40B4-BE49-F238E27FC236}">
                          <a16:creationId xmlns:a16="http://schemas.microsoft.com/office/drawing/2014/main" id="{A89E4E65-9D1C-BF65-E857-9EFAE9B3276F}"/>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8" name="Ink 277">
                      <a:extLst>
                        <a:ext uri="{FF2B5EF4-FFF2-40B4-BE49-F238E27FC236}">
                          <a16:creationId xmlns:a16="http://schemas.microsoft.com/office/drawing/2014/main" id="{B30EDE0E-5E04-717A-434B-9F1BE13B3BA9}"/>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272" name="Group 271">
                <a:extLst>
                  <a:ext uri="{FF2B5EF4-FFF2-40B4-BE49-F238E27FC236}">
                    <a16:creationId xmlns:a16="http://schemas.microsoft.com/office/drawing/2014/main" id="{1147F98B-43B2-BD58-6457-C854ECF019E3}"/>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34">
                  <p14:nvContentPartPr>
                    <p14:cNvPr id="273" name="Ink 272">
                      <a:extLst>
                        <a:ext uri="{FF2B5EF4-FFF2-40B4-BE49-F238E27FC236}">
                          <a16:creationId xmlns:a16="http://schemas.microsoft.com/office/drawing/2014/main" id="{334F3723-8BC6-C07D-6B7D-9A4E8B099518}"/>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4" name="Ink 273">
                      <a:extLst>
                        <a:ext uri="{FF2B5EF4-FFF2-40B4-BE49-F238E27FC236}">
                          <a16:creationId xmlns:a16="http://schemas.microsoft.com/office/drawing/2014/main" id="{1FC25DD5-8A00-A502-0295-A343086617DC}"/>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5" name="Ink 274">
                      <a:extLst>
                        <a:ext uri="{FF2B5EF4-FFF2-40B4-BE49-F238E27FC236}">
                          <a16:creationId xmlns:a16="http://schemas.microsoft.com/office/drawing/2014/main" id="{7C0823C9-84B6-00FB-105C-28AC04AE41F8}"/>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nvGrpSpPr>
            <p:cNvPr id="236" name="Group 235">
              <a:extLst>
                <a:ext uri="{FF2B5EF4-FFF2-40B4-BE49-F238E27FC236}">
                  <a16:creationId xmlns:a16="http://schemas.microsoft.com/office/drawing/2014/main" id="{6133243A-EF07-7D2D-65DA-4BFF11E727C0}"/>
                </a:ext>
              </a:extLst>
            </p:cNvPr>
            <p:cNvGrpSpPr/>
            <p:nvPr/>
          </p:nvGrpSpPr>
          <p:grpSpPr>
            <a:xfrm>
              <a:off x="7374981" y="2433673"/>
              <a:ext cx="684791" cy="810086"/>
              <a:chOff x="9664399" y="856234"/>
              <a:chExt cx="689748" cy="815950"/>
            </a:xfrm>
          </p:grpSpPr>
          <p:sp>
            <p:nvSpPr>
              <p:cNvPr id="253" name="Freeform: Shape 22">
                <a:extLst>
                  <a:ext uri="{FF2B5EF4-FFF2-40B4-BE49-F238E27FC236}">
                    <a16:creationId xmlns:a16="http://schemas.microsoft.com/office/drawing/2014/main" id="{E51C1AF5-F50C-8F54-385F-37A98B333F00}"/>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254" name="Oval 253">
                <a:extLst>
                  <a:ext uri="{FF2B5EF4-FFF2-40B4-BE49-F238E27FC236}">
                    <a16:creationId xmlns:a16="http://schemas.microsoft.com/office/drawing/2014/main" id="{1785D600-BE59-2F58-C1C0-AD2643885E73}"/>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5" name="TextBox 254">
                <a:extLst>
                  <a:ext uri="{FF2B5EF4-FFF2-40B4-BE49-F238E27FC236}">
                    <a16:creationId xmlns:a16="http://schemas.microsoft.com/office/drawing/2014/main" id="{975B523E-BA0A-4835-1475-0D90E614DD9C}"/>
                  </a:ext>
                </a:extLst>
              </p:cNvPr>
              <p:cNvSpPr txBox="1"/>
              <p:nvPr/>
            </p:nvSpPr>
            <p:spPr>
              <a:xfrm>
                <a:off x="9669365" y="1107545"/>
                <a:ext cx="684782" cy="372005"/>
              </a:xfrm>
              <a:prstGeom prst="rect">
                <a:avLst/>
              </a:prstGeom>
              <a:noFill/>
            </p:spPr>
            <p:txBody>
              <a:bodyPr wrap="square" rtlCol="0">
                <a:spAutoFit/>
              </a:bodyPr>
              <a:lstStyle/>
              <a:p>
                <a:pPr algn="ctr"/>
                <a:r>
                  <a:rPr lang="en-US" b="1" dirty="0">
                    <a:solidFill>
                      <a:schemeClr val="bg1"/>
                    </a:solidFill>
                    <a:latin typeface="The Hand Black" panose="03070502030502020204" pitchFamily="66" charset="0"/>
                  </a:rPr>
                  <a:t>SHARE</a:t>
                </a:r>
                <a:endParaRPr lang="en-US" sz="1200" dirty="0">
                  <a:solidFill>
                    <a:schemeClr val="bg1"/>
                  </a:solidFill>
                  <a:latin typeface="Montserrat" pitchFamily="2" charset="77"/>
                </a:endParaRPr>
              </a:p>
            </p:txBody>
          </p:sp>
          <p:grpSp>
            <p:nvGrpSpPr>
              <p:cNvPr id="256" name="Group 255">
                <a:extLst>
                  <a:ext uri="{FF2B5EF4-FFF2-40B4-BE49-F238E27FC236}">
                    <a16:creationId xmlns:a16="http://schemas.microsoft.com/office/drawing/2014/main" id="{66A93057-F83C-A745-24B9-D2536160D6E5}"/>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437">
                  <p14:nvContentPartPr>
                    <p14:cNvPr id="265" name="Ink 264">
                      <a:extLst>
                        <a:ext uri="{FF2B5EF4-FFF2-40B4-BE49-F238E27FC236}">
                          <a16:creationId xmlns:a16="http://schemas.microsoft.com/office/drawing/2014/main" id="{3C0F8124-484E-1A1B-8A84-9F2C71C0E687}"/>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6" name="Ink 265">
                      <a:extLst>
                        <a:ext uri="{FF2B5EF4-FFF2-40B4-BE49-F238E27FC236}">
                          <a16:creationId xmlns:a16="http://schemas.microsoft.com/office/drawing/2014/main" id="{CBF92752-2C53-3C1D-C38B-36F8BE9027EB}"/>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257" name="Group 256">
                <a:extLst>
                  <a:ext uri="{FF2B5EF4-FFF2-40B4-BE49-F238E27FC236}">
                    <a16:creationId xmlns:a16="http://schemas.microsoft.com/office/drawing/2014/main" id="{11268F15-F192-3B6B-7679-7DBEEA402CE4}"/>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439">
                  <p14:nvContentPartPr>
                    <p14:cNvPr id="262" name="Ink 261">
                      <a:extLst>
                        <a:ext uri="{FF2B5EF4-FFF2-40B4-BE49-F238E27FC236}">
                          <a16:creationId xmlns:a16="http://schemas.microsoft.com/office/drawing/2014/main" id="{75BA54A6-66C7-7B2D-137E-95401C6CB0DC}"/>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3" name="Ink 262">
                      <a:extLst>
                        <a:ext uri="{FF2B5EF4-FFF2-40B4-BE49-F238E27FC236}">
                          <a16:creationId xmlns:a16="http://schemas.microsoft.com/office/drawing/2014/main" id="{5D3883F6-A146-EBFA-B075-EA1732379DA0}"/>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4" name="Ink 263">
                      <a:extLst>
                        <a:ext uri="{FF2B5EF4-FFF2-40B4-BE49-F238E27FC236}">
                          <a16:creationId xmlns:a16="http://schemas.microsoft.com/office/drawing/2014/main" id="{526E14E9-1421-EA60-AA9B-A4E4F77C8A64}"/>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258" name="Group 257">
                <a:extLst>
                  <a:ext uri="{FF2B5EF4-FFF2-40B4-BE49-F238E27FC236}">
                    <a16:creationId xmlns:a16="http://schemas.microsoft.com/office/drawing/2014/main" id="{70654C3E-3F2E-7330-7267-E0C9C63CE9F2}"/>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42">
                  <p14:nvContentPartPr>
                    <p14:cNvPr id="259" name="Ink 258">
                      <a:extLst>
                        <a:ext uri="{FF2B5EF4-FFF2-40B4-BE49-F238E27FC236}">
                          <a16:creationId xmlns:a16="http://schemas.microsoft.com/office/drawing/2014/main" id="{BAFB2D51-0E50-D736-E967-C6FCA9A36981}"/>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0" name="Ink 259">
                      <a:extLst>
                        <a:ext uri="{FF2B5EF4-FFF2-40B4-BE49-F238E27FC236}">
                          <a16:creationId xmlns:a16="http://schemas.microsoft.com/office/drawing/2014/main" id="{C08D2E89-064A-C6A5-24C6-2B54C5D28E09}"/>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1" name="Ink 260">
                      <a:extLst>
                        <a:ext uri="{FF2B5EF4-FFF2-40B4-BE49-F238E27FC236}">
                          <a16:creationId xmlns:a16="http://schemas.microsoft.com/office/drawing/2014/main" id="{9F54119B-DAE1-DC79-99B1-2D7B566E1539}"/>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nvGrpSpPr>
            <p:cNvPr id="237" name="Group 236">
              <a:extLst>
                <a:ext uri="{FF2B5EF4-FFF2-40B4-BE49-F238E27FC236}">
                  <a16:creationId xmlns:a16="http://schemas.microsoft.com/office/drawing/2014/main" id="{23DDF6F1-C730-BA4C-D404-4507120577BA}"/>
                </a:ext>
              </a:extLst>
            </p:cNvPr>
            <p:cNvGrpSpPr/>
            <p:nvPr/>
          </p:nvGrpSpPr>
          <p:grpSpPr>
            <a:xfrm>
              <a:off x="8108923" y="2444502"/>
              <a:ext cx="684791" cy="810086"/>
              <a:chOff x="9664399" y="856234"/>
              <a:chExt cx="689748" cy="815950"/>
            </a:xfrm>
          </p:grpSpPr>
          <p:sp>
            <p:nvSpPr>
              <p:cNvPr id="238" name="Freeform: Shape 22">
                <a:extLst>
                  <a:ext uri="{FF2B5EF4-FFF2-40B4-BE49-F238E27FC236}">
                    <a16:creationId xmlns:a16="http://schemas.microsoft.com/office/drawing/2014/main" id="{2C209B2C-0ECF-BE5B-A31D-A31B8BC8EF32}"/>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239" name="Oval 238">
                <a:extLst>
                  <a:ext uri="{FF2B5EF4-FFF2-40B4-BE49-F238E27FC236}">
                    <a16:creationId xmlns:a16="http://schemas.microsoft.com/office/drawing/2014/main" id="{7FD89406-8542-436F-E456-F191092FDEEC}"/>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0" name="TextBox 239">
                <a:extLst>
                  <a:ext uri="{FF2B5EF4-FFF2-40B4-BE49-F238E27FC236}">
                    <a16:creationId xmlns:a16="http://schemas.microsoft.com/office/drawing/2014/main" id="{6AEA7FC5-2EA8-6734-449C-B8FF7AE64A88}"/>
                  </a:ext>
                </a:extLst>
              </p:cNvPr>
              <p:cNvSpPr txBox="1"/>
              <p:nvPr/>
            </p:nvSpPr>
            <p:spPr>
              <a:xfrm>
                <a:off x="9669365" y="1107545"/>
                <a:ext cx="684782" cy="372005"/>
              </a:xfrm>
              <a:prstGeom prst="rect">
                <a:avLst/>
              </a:prstGeom>
              <a:noFill/>
            </p:spPr>
            <p:txBody>
              <a:bodyPr wrap="square" rtlCol="0">
                <a:spAutoFit/>
              </a:bodyPr>
              <a:lstStyle/>
              <a:p>
                <a:pPr algn="ctr"/>
                <a:r>
                  <a:rPr lang="en-US" b="1" dirty="0">
                    <a:solidFill>
                      <a:schemeClr val="bg1"/>
                    </a:solidFill>
                    <a:latin typeface="The Hand Black" panose="03070502030502020204" pitchFamily="66" charset="0"/>
                  </a:rPr>
                  <a:t>RECEIVE</a:t>
                </a:r>
                <a:endParaRPr lang="en-US" sz="1200" dirty="0">
                  <a:solidFill>
                    <a:schemeClr val="bg1"/>
                  </a:solidFill>
                  <a:latin typeface="Montserrat" pitchFamily="2" charset="77"/>
                </a:endParaRPr>
              </a:p>
            </p:txBody>
          </p:sp>
          <p:grpSp>
            <p:nvGrpSpPr>
              <p:cNvPr id="241" name="Group 240">
                <a:extLst>
                  <a:ext uri="{FF2B5EF4-FFF2-40B4-BE49-F238E27FC236}">
                    <a16:creationId xmlns:a16="http://schemas.microsoft.com/office/drawing/2014/main" id="{873D2224-971F-A26B-D05C-9CAAE3F93D8E}"/>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445">
                  <p14:nvContentPartPr>
                    <p14:cNvPr id="251" name="Ink 250">
                      <a:extLst>
                        <a:ext uri="{FF2B5EF4-FFF2-40B4-BE49-F238E27FC236}">
                          <a16:creationId xmlns:a16="http://schemas.microsoft.com/office/drawing/2014/main" id="{095186D9-439E-C303-BC26-1AF7773DD4FE}"/>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52" name="Ink 251">
                      <a:extLst>
                        <a:ext uri="{FF2B5EF4-FFF2-40B4-BE49-F238E27FC236}">
                          <a16:creationId xmlns:a16="http://schemas.microsoft.com/office/drawing/2014/main" id="{0C27093E-F4E3-AD4F-DBD3-D9CC4A90CC63}"/>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242" name="Group 241">
                <a:extLst>
                  <a:ext uri="{FF2B5EF4-FFF2-40B4-BE49-F238E27FC236}">
                    <a16:creationId xmlns:a16="http://schemas.microsoft.com/office/drawing/2014/main" id="{0CA9EA67-407D-D573-ED72-1974E8C81DA9}"/>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447">
                  <p14:nvContentPartPr>
                    <p14:cNvPr id="248" name="Ink 247">
                      <a:extLst>
                        <a:ext uri="{FF2B5EF4-FFF2-40B4-BE49-F238E27FC236}">
                          <a16:creationId xmlns:a16="http://schemas.microsoft.com/office/drawing/2014/main" id="{FFCC7415-858E-1DD2-2C7F-3EE03F166457}"/>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49" name="Ink 248">
                      <a:extLst>
                        <a:ext uri="{FF2B5EF4-FFF2-40B4-BE49-F238E27FC236}">
                          <a16:creationId xmlns:a16="http://schemas.microsoft.com/office/drawing/2014/main" id="{101CFD2B-F1DF-0657-A9EB-57FAD8F627AB}"/>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50" name="Ink 249">
                      <a:extLst>
                        <a:ext uri="{FF2B5EF4-FFF2-40B4-BE49-F238E27FC236}">
                          <a16:creationId xmlns:a16="http://schemas.microsoft.com/office/drawing/2014/main" id="{0E283D5A-E253-681A-2DEC-A818CBD0B489}"/>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244" name="Group 243">
                <a:extLst>
                  <a:ext uri="{FF2B5EF4-FFF2-40B4-BE49-F238E27FC236}">
                    <a16:creationId xmlns:a16="http://schemas.microsoft.com/office/drawing/2014/main" id="{2E0C3A9F-EEBC-8549-6BEA-CC0621E69DB8}"/>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50">
                  <p14:nvContentPartPr>
                    <p14:cNvPr id="245" name="Ink 244">
                      <a:extLst>
                        <a:ext uri="{FF2B5EF4-FFF2-40B4-BE49-F238E27FC236}">
                          <a16:creationId xmlns:a16="http://schemas.microsoft.com/office/drawing/2014/main" id="{A938ECE8-7175-0CFB-D0A3-1289551478ED}"/>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46" name="Ink 245">
                      <a:extLst>
                        <a:ext uri="{FF2B5EF4-FFF2-40B4-BE49-F238E27FC236}">
                          <a16:creationId xmlns:a16="http://schemas.microsoft.com/office/drawing/2014/main" id="{167C4D1B-8AC0-768B-F2C8-CDFE4C9AB4FF}"/>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47" name="Ink 246">
                      <a:extLst>
                        <a:ext uri="{FF2B5EF4-FFF2-40B4-BE49-F238E27FC236}">
                          <a16:creationId xmlns:a16="http://schemas.microsoft.com/office/drawing/2014/main" id="{EBA16766-DBCB-7BA5-F3F8-01B8206BFD9B}"/>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grpSp>
        <p:nvGrpSpPr>
          <p:cNvPr id="363" name="Group 362">
            <a:extLst>
              <a:ext uri="{FF2B5EF4-FFF2-40B4-BE49-F238E27FC236}">
                <a16:creationId xmlns:a16="http://schemas.microsoft.com/office/drawing/2014/main" id="{3F440DF4-0890-47CF-BA90-343034021691}"/>
              </a:ext>
            </a:extLst>
          </p:cNvPr>
          <p:cNvGrpSpPr/>
          <p:nvPr/>
        </p:nvGrpSpPr>
        <p:grpSpPr>
          <a:xfrm>
            <a:off x="5800849" y="2767966"/>
            <a:ext cx="1326600" cy="183960"/>
            <a:chOff x="5800849" y="2767966"/>
            <a:chExt cx="1326600" cy="183960"/>
          </a:xfrm>
        </p:grpSpPr>
        <mc:AlternateContent xmlns:mc="http://schemas.openxmlformats.org/markup-compatibility/2006" xmlns:p14="http://schemas.microsoft.com/office/powerpoint/2010/main">
          <mc:Choice Requires="p14">
            <p:contentPart p14:bwMode="auto" r:id="rId453">
              <p14:nvContentPartPr>
                <p14:cNvPr id="364" name="Ink 363">
                  <a:extLst>
                    <a:ext uri="{FF2B5EF4-FFF2-40B4-BE49-F238E27FC236}">
                      <a16:creationId xmlns:a16="http://schemas.microsoft.com/office/drawing/2014/main" id="{EEBF61F3-66DB-B302-E04C-2C39F709F6A2}"/>
                    </a:ext>
                  </a:extLst>
                </p14:cNvPr>
                <p14:cNvContentPartPr/>
                <p14:nvPr/>
              </p14:nvContentPartPr>
              <p14:xfrm>
                <a:off x="5800849" y="2812966"/>
                <a:ext cx="89280" cy="138960"/>
              </p14:xfrm>
            </p:contentPart>
          </mc:Choice>
          <mc:Fallback xmlns="">
            <p:pic>
              <p:nvPicPr>
                <p:cNvPr id="364" name="Ink 363">
                  <a:extLst>
                    <a:ext uri="{FF2B5EF4-FFF2-40B4-BE49-F238E27FC236}">
                      <a16:creationId xmlns:a16="http://schemas.microsoft.com/office/drawing/2014/main" id="{EEBF61F3-66DB-B302-E04C-2C39F709F6A2}"/>
                    </a:ext>
                  </a:extLst>
                </p:cNvPr>
                <p:cNvPicPr/>
                <p:nvPr/>
              </p:nvPicPr>
              <p:blipFill>
                <a:blip r:embed="rId464"/>
                <a:stretch>
                  <a:fillRect/>
                </a:stretch>
              </p:blipFill>
              <p:spPr>
                <a:xfrm>
                  <a:off x="5794729" y="2806846"/>
                  <a:ext cx="101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65" name="Ink 364">
                  <a:extLst>
                    <a:ext uri="{FF2B5EF4-FFF2-40B4-BE49-F238E27FC236}">
                      <a16:creationId xmlns:a16="http://schemas.microsoft.com/office/drawing/2014/main" id="{423E75CC-DE35-097F-27DC-90A5DB89B4D4}"/>
                    </a:ext>
                  </a:extLst>
                </p14:cNvPr>
                <p14:cNvContentPartPr/>
                <p14:nvPr/>
              </p14:nvContentPartPr>
              <p14:xfrm>
                <a:off x="7032769" y="2767966"/>
                <a:ext cx="94680" cy="156960"/>
              </p14:xfrm>
            </p:contentPart>
          </mc:Choice>
          <mc:Fallback xmlns="">
            <p:pic>
              <p:nvPicPr>
                <p:cNvPr id="365" name="Ink 364">
                  <a:extLst>
                    <a:ext uri="{FF2B5EF4-FFF2-40B4-BE49-F238E27FC236}">
                      <a16:creationId xmlns:a16="http://schemas.microsoft.com/office/drawing/2014/main" id="{423E75CC-DE35-097F-27DC-90A5DB89B4D4}"/>
                    </a:ext>
                  </a:extLst>
                </p:cNvPr>
                <p:cNvPicPr/>
                <p:nvPr/>
              </p:nvPicPr>
              <p:blipFill>
                <a:blip r:embed="rId466"/>
                <a:stretch>
                  <a:fillRect/>
                </a:stretch>
              </p:blipFill>
              <p:spPr>
                <a:xfrm>
                  <a:off x="7026649" y="2761846"/>
                  <a:ext cx="106920" cy="169560"/>
                </a:xfrm>
                <a:prstGeom prst="rect">
                  <a:avLst/>
                </a:prstGeom>
              </p:spPr>
            </p:pic>
          </mc:Fallback>
        </mc:AlternateContent>
      </p:grpSp>
      <p:grpSp>
        <p:nvGrpSpPr>
          <p:cNvPr id="9" name="Group 8">
            <a:extLst>
              <a:ext uri="{FF2B5EF4-FFF2-40B4-BE49-F238E27FC236}">
                <a16:creationId xmlns:a16="http://schemas.microsoft.com/office/drawing/2014/main" id="{7C508C55-3089-6FF4-0153-6938C82923F3}"/>
              </a:ext>
            </a:extLst>
          </p:cNvPr>
          <p:cNvGrpSpPr/>
          <p:nvPr/>
        </p:nvGrpSpPr>
        <p:grpSpPr>
          <a:xfrm rot="337352">
            <a:off x="7258181" y="3143885"/>
            <a:ext cx="1481748" cy="742945"/>
            <a:chOff x="8122461" y="3096257"/>
            <a:chExt cx="1481748" cy="742945"/>
          </a:xfrm>
        </p:grpSpPr>
        <mc:AlternateContent xmlns:mc="http://schemas.openxmlformats.org/markup-compatibility/2006" xmlns:p14="http://schemas.microsoft.com/office/powerpoint/2010/main">
          <mc:Choice Requires="p14">
            <p:contentPart p14:bwMode="auto" r:id="rId467">
              <p14:nvContentPartPr>
                <p14:cNvPr id="10" name="Ink 9">
                  <a:extLst>
                    <a:ext uri="{FF2B5EF4-FFF2-40B4-BE49-F238E27FC236}">
                      <a16:creationId xmlns:a16="http://schemas.microsoft.com/office/drawing/2014/main" id="{D0141988-EA2C-4F96-5D0F-F0570A334C57}"/>
                    </a:ext>
                  </a:extLst>
                </p14:cNvPr>
                <p14:cNvContentPartPr/>
                <p14:nvPr/>
              </p14:nvContentPartPr>
              <p14:xfrm>
                <a:off x="8122461" y="3507504"/>
                <a:ext cx="792486" cy="331698"/>
              </p14:xfrm>
            </p:contentPart>
          </mc:Choice>
          <mc:Fallback xmlns="">
            <p:pic>
              <p:nvPicPr>
                <p:cNvPr id="480" name="Ink 479">
                  <a:extLst>
                    <a:ext uri="{FF2B5EF4-FFF2-40B4-BE49-F238E27FC236}">
                      <a16:creationId xmlns:a16="http://schemas.microsoft.com/office/drawing/2014/main" id="{E38B08AF-27BB-FF1D-6F1B-22BA811C581C}"/>
                    </a:ext>
                  </a:extLst>
                </p:cNvPr>
                <p:cNvPicPr/>
                <p:nvPr/>
              </p:nvPicPr>
              <p:blipFill>
                <a:blip r:embed="rId23"/>
                <a:stretch>
                  <a:fillRect/>
                </a:stretch>
              </p:blipFill>
              <p:spPr>
                <a:xfrm>
                  <a:off x="8118140" y="3503187"/>
                  <a:ext cx="801127" cy="340332"/>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1" name="Ink 10">
                  <a:extLst>
                    <a:ext uri="{FF2B5EF4-FFF2-40B4-BE49-F238E27FC236}">
                      <a16:creationId xmlns:a16="http://schemas.microsoft.com/office/drawing/2014/main" id="{B1608E91-E88C-D911-B78A-A9A8795D4EA1}"/>
                    </a:ext>
                  </a:extLst>
                </p14:cNvPr>
                <p14:cNvContentPartPr/>
                <p14:nvPr/>
              </p14:nvContentPartPr>
              <p14:xfrm>
                <a:off x="8123641" y="3481985"/>
                <a:ext cx="26280" cy="37800"/>
              </p14:xfrm>
            </p:contentPart>
          </mc:Choice>
          <mc:Fallback xmlns="">
            <p:pic>
              <p:nvPicPr>
                <p:cNvPr id="481" name="Ink 480">
                  <a:extLst>
                    <a:ext uri="{FF2B5EF4-FFF2-40B4-BE49-F238E27FC236}">
                      <a16:creationId xmlns:a16="http://schemas.microsoft.com/office/drawing/2014/main" id="{96AFCD97-B3AC-9114-E53C-F25E1557272F}"/>
                    </a:ext>
                  </a:extLst>
                </p:cNvPr>
                <p:cNvPicPr/>
                <p:nvPr/>
              </p:nvPicPr>
              <p:blipFill>
                <a:blip r:embed="rId25"/>
                <a:stretch>
                  <a:fillRect/>
                </a:stretch>
              </p:blipFill>
              <p:spPr>
                <a:xfrm>
                  <a:off x="8119321" y="3477665"/>
                  <a:ext cx="34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2" name="Ink 11">
                  <a:extLst>
                    <a:ext uri="{FF2B5EF4-FFF2-40B4-BE49-F238E27FC236}">
                      <a16:creationId xmlns:a16="http://schemas.microsoft.com/office/drawing/2014/main" id="{AC35A937-FA18-75D3-2A80-02A063333D60}"/>
                    </a:ext>
                  </a:extLst>
                </p14:cNvPr>
                <p14:cNvContentPartPr/>
                <p14:nvPr/>
              </p14:nvContentPartPr>
              <p14:xfrm>
                <a:off x="8127755" y="3528737"/>
                <a:ext cx="34200" cy="28080"/>
              </p14:xfrm>
            </p:contentPart>
          </mc:Choice>
          <mc:Fallback xmlns="">
            <p:pic>
              <p:nvPicPr>
                <p:cNvPr id="482" name="Ink 481">
                  <a:extLst>
                    <a:ext uri="{FF2B5EF4-FFF2-40B4-BE49-F238E27FC236}">
                      <a16:creationId xmlns:a16="http://schemas.microsoft.com/office/drawing/2014/main" id="{4288DA07-DF7C-13A1-6C74-9B0F1B092069}"/>
                    </a:ext>
                  </a:extLst>
                </p:cNvPr>
                <p:cNvPicPr/>
                <p:nvPr/>
              </p:nvPicPr>
              <p:blipFill>
                <a:blip r:embed="rId27"/>
                <a:stretch>
                  <a:fillRect/>
                </a:stretch>
              </p:blipFill>
              <p:spPr>
                <a:xfrm>
                  <a:off x="8123435" y="3524417"/>
                  <a:ext cx="42840" cy="36720"/>
                </a:xfrm>
                <a:prstGeom prst="rect">
                  <a:avLst/>
                </a:prstGeom>
              </p:spPr>
            </p:pic>
          </mc:Fallback>
        </mc:AlternateContent>
        <p:grpSp>
          <p:nvGrpSpPr>
            <p:cNvPr id="13" name="Group 12">
              <a:extLst>
                <a:ext uri="{FF2B5EF4-FFF2-40B4-BE49-F238E27FC236}">
                  <a16:creationId xmlns:a16="http://schemas.microsoft.com/office/drawing/2014/main" id="{A6F2D02E-4A31-C33B-E186-5AA0472C24ED}"/>
                </a:ext>
              </a:extLst>
            </p:cNvPr>
            <p:cNvGrpSpPr/>
            <p:nvPr/>
          </p:nvGrpSpPr>
          <p:grpSpPr>
            <a:xfrm>
              <a:off x="8361274" y="3096257"/>
              <a:ext cx="1242935" cy="428588"/>
              <a:chOff x="9550973" y="2683739"/>
              <a:chExt cx="1242935" cy="428588"/>
            </a:xfrm>
          </p:grpSpPr>
          <p:sp>
            <p:nvSpPr>
              <p:cNvPr id="14" name="TextBox 13">
                <a:extLst>
                  <a:ext uri="{FF2B5EF4-FFF2-40B4-BE49-F238E27FC236}">
                    <a16:creationId xmlns:a16="http://schemas.microsoft.com/office/drawing/2014/main" id="{4C3BDF95-B342-2122-0BA8-97B64993AF8A}"/>
                  </a:ext>
                </a:extLst>
              </p:cNvPr>
              <p:cNvSpPr txBox="1"/>
              <p:nvPr/>
            </p:nvSpPr>
            <p:spPr>
              <a:xfrm rot="21262648">
                <a:off x="9550973" y="2742995"/>
                <a:ext cx="383438" cy="369332"/>
              </a:xfrm>
              <a:prstGeom prst="rect">
                <a:avLst/>
              </a:prstGeom>
              <a:noFill/>
            </p:spPr>
            <p:txBody>
              <a:bodyPr wrap="none" rtlCol="0">
                <a:spAutoFit/>
              </a:bodyPr>
              <a:lstStyle/>
              <a:p>
                <a:r>
                  <a:rPr lang="en-US" b="1" dirty="0">
                    <a:latin typeface="The Hand Black" panose="03070502030502020204" pitchFamily="66" charset="0"/>
                  </a:rPr>
                  <a:t>GET</a:t>
                </a:r>
                <a:endParaRPr lang="en-US" sz="1200" dirty="0">
                  <a:latin typeface="Montserrat" pitchFamily="2" charset="77"/>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41D2B75-71D0-FEC8-1AB5-D9154ECFA450}"/>
                      </a:ext>
                    </a:extLst>
                  </p:cNvPr>
                  <p:cNvSpPr txBox="1"/>
                  <p:nvPr/>
                </p:nvSpPr>
                <p:spPr>
                  <a:xfrm rot="21262648">
                    <a:off x="9806194" y="2683739"/>
                    <a:ext cx="987714" cy="33855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600" i="1" smtClean="0">
                              <a:latin typeface="Cambria Math" panose="02040503050406030204" pitchFamily="18" charset="0"/>
                            </a:rPr>
                            <m:t>𝑓</m:t>
                          </m:r>
                        </m:oMath>
                      </m:oMathPara>
                    </a14:m>
                    <a:endParaRPr lang="en-US" sz="2000" dirty="0"/>
                  </a:p>
                </p:txBody>
              </p:sp>
            </mc:Choice>
            <mc:Fallback xmlns="">
              <p:sp>
                <p:nvSpPr>
                  <p:cNvPr id="15" name="TextBox 14">
                    <a:extLst>
                      <a:ext uri="{FF2B5EF4-FFF2-40B4-BE49-F238E27FC236}">
                        <a16:creationId xmlns:a16="http://schemas.microsoft.com/office/drawing/2014/main" id="{741D2B75-71D0-FEC8-1AB5-D9154ECFA450}"/>
                      </a:ext>
                    </a:extLst>
                  </p:cNvPr>
                  <p:cNvSpPr txBox="1">
                    <a:spLocks noRot="1" noChangeAspect="1" noMove="1" noResize="1" noEditPoints="1" noAdjustHandles="1" noChangeArrowheads="1" noChangeShapeType="1" noTextEdit="1"/>
                  </p:cNvSpPr>
                  <p:nvPr/>
                </p:nvSpPr>
                <p:spPr>
                  <a:xfrm rot="21262648">
                    <a:off x="9806194" y="2683739"/>
                    <a:ext cx="987714" cy="338554"/>
                  </a:xfrm>
                  <a:prstGeom prst="rect">
                    <a:avLst/>
                  </a:prstGeom>
                  <a:blipFill>
                    <a:blip r:embed="rId470"/>
                    <a:stretch>
                      <a:fillRect b="-7407"/>
                    </a:stretch>
                  </a:blipFill>
                </p:spPr>
                <p:txBody>
                  <a:bodyPr/>
                  <a:lstStyle/>
                  <a:p>
                    <a:r>
                      <a:rPr lang="en-US">
                        <a:noFill/>
                      </a:rPr>
                      <a:t> </a:t>
                    </a:r>
                  </a:p>
                </p:txBody>
              </p:sp>
            </mc:Fallback>
          </mc:AlternateContent>
        </p:grpSp>
      </p:grpSp>
      <p:grpSp>
        <p:nvGrpSpPr>
          <p:cNvPr id="34" name="Group 33">
            <a:extLst>
              <a:ext uri="{FF2B5EF4-FFF2-40B4-BE49-F238E27FC236}">
                <a16:creationId xmlns:a16="http://schemas.microsoft.com/office/drawing/2014/main" id="{4F34DF05-4228-891C-781E-3C1C2E11ACD8}"/>
              </a:ext>
            </a:extLst>
          </p:cNvPr>
          <p:cNvGrpSpPr/>
          <p:nvPr/>
        </p:nvGrpSpPr>
        <p:grpSpPr>
          <a:xfrm>
            <a:off x="7165636" y="3684016"/>
            <a:ext cx="819720" cy="722502"/>
            <a:chOff x="7165636" y="3684016"/>
            <a:chExt cx="819720" cy="722502"/>
          </a:xfrm>
        </p:grpSpPr>
        <mc:AlternateContent xmlns:mc="http://schemas.openxmlformats.org/markup-compatibility/2006" xmlns:p14="http://schemas.microsoft.com/office/powerpoint/2010/main">
          <mc:Choice Requires="p14">
            <p:contentPart p14:bwMode="auto" r:id="rId471">
              <p14:nvContentPartPr>
                <p14:cNvPr id="16" name="Ink 15">
                  <a:extLst>
                    <a:ext uri="{FF2B5EF4-FFF2-40B4-BE49-F238E27FC236}">
                      <a16:creationId xmlns:a16="http://schemas.microsoft.com/office/drawing/2014/main" id="{5F0497DC-507B-8532-6387-A4BCBADA3D15}"/>
                    </a:ext>
                  </a:extLst>
                </p14:cNvPr>
                <p14:cNvContentPartPr/>
                <p14:nvPr/>
              </p14:nvContentPartPr>
              <p14:xfrm>
                <a:off x="7165636" y="3684016"/>
                <a:ext cx="819720" cy="470520"/>
              </p14:xfrm>
            </p:contentPart>
          </mc:Choice>
          <mc:Fallback xmlns="">
            <p:pic>
              <p:nvPicPr>
                <p:cNvPr id="16" name="Ink 15">
                  <a:extLst>
                    <a:ext uri="{FF2B5EF4-FFF2-40B4-BE49-F238E27FC236}">
                      <a16:creationId xmlns:a16="http://schemas.microsoft.com/office/drawing/2014/main" id="{5F0497DC-507B-8532-6387-A4BCBADA3D15}"/>
                    </a:ext>
                  </a:extLst>
                </p:cNvPr>
                <p:cNvPicPr/>
                <p:nvPr/>
              </p:nvPicPr>
              <p:blipFill>
                <a:blip r:embed="rId472"/>
                <a:stretch>
                  <a:fillRect/>
                </a:stretch>
              </p:blipFill>
              <p:spPr>
                <a:xfrm>
                  <a:off x="7161316" y="3679696"/>
                  <a:ext cx="82836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9" name="Ink 18">
                  <a:extLst>
                    <a:ext uri="{FF2B5EF4-FFF2-40B4-BE49-F238E27FC236}">
                      <a16:creationId xmlns:a16="http://schemas.microsoft.com/office/drawing/2014/main" id="{2B83A194-49B6-1FB2-EA7A-710AAD1F7E84}"/>
                    </a:ext>
                  </a:extLst>
                </p14:cNvPr>
                <p14:cNvContentPartPr/>
                <p14:nvPr/>
              </p14:nvContentPartPr>
              <p14:xfrm>
                <a:off x="7937836" y="4165336"/>
                <a:ext cx="41040" cy="39600"/>
              </p14:xfrm>
            </p:contentPart>
          </mc:Choice>
          <mc:Fallback xmlns="">
            <p:pic>
              <p:nvPicPr>
                <p:cNvPr id="19" name="Ink 18">
                  <a:extLst>
                    <a:ext uri="{FF2B5EF4-FFF2-40B4-BE49-F238E27FC236}">
                      <a16:creationId xmlns:a16="http://schemas.microsoft.com/office/drawing/2014/main" id="{2B83A194-49B6-1FB2-EA7A-710AAD1F7E84}"/>
                    </a:ext>
                  </a:extLst>
                </p:cNvPr>
                <p:cNvPicPr/>
                <p:nvPr/>
              </p:nvPicPr>
              <p:blipFill>
                <a:blip r:embed="rId474"/>
                <a:stretch>
                  <a:fillRect/>
                </a:stretch>
              </p:blipFill>
              <p:spPr>
                <a:xfrm>
                  <a:off x="7933516" y="4161016"/>
                  <a:ext cx="49680" cy="48240"/>
                </a:xfrm>
                <a:prstGeom prst="rect">
                  <a:avLst/>
                </a:prstGeom>
              </p:spPr>
            </p:pic>
          </mc:Fallback>
        </mc:AlternateContent>
        <p:grpSp>
          <p:nvGrpSpPr>
            <p:cNvPr id="33" name="Group 32">
              <a:extLst>
                <a:ext uri="{FF2B5EF4-FFF2-40B4-BE49-F238E27FC236}">
                  <a16:creationId xmlns:a16="http://schemas.microsoft.com/office/drawing/2014/main" id="{7001F634-D397-DDB1-83B2-42674E24227B}"/>
                </a:ext>
              </a:extLst>
            </p:cNvPr>
            <p:cNvGrpSpPr/>
            <p:nvPr/>
          </p:nvGrpSpPr>
          <p:grpSpPr>
            <a:xfrm>
              <a:off x="7312918" y="4061472"/>
              <a:ext cx="217080" cy="345046"/>
              <a:chOff x="6739617" y="4227953"/>
              <a:chExt cx="217080" cy="345046"/>
            </a:xfrm>
          </p:grpSpPr>
          <mc:AlternateContent xmlns:mc="http://schemas.openxmlformats.org/markup-compatibility/2006" xmlns:p14="http://schemas.microsoft.com/office/powerpoint/2010/main">
            <mc:Choice Requires="p14">
              <p:contentPart p14:bwMode="auto" r:id="rId475">
                <p14:nvContentPartPr>
                  <p14:cNvPr id="32" name="Ink 31">
                    <a:extLst>
                      <a:ext uri="{FF2B5EF4-FFF2-40B4-BE49-F238E27FC236}">
                        <a16:creationId xmlns:a16="http://schemas.microsoft.com/office/drawing/2014/main" id="{D4751EB1-2129-31A9-252F-3F000F12F247}"/>
                      </a:ext>
                    </a:extLst>
                  </p14:cNvPr>
                  <p14:cNvContentPartPr/>
                  <p14:nvPr/>
                </p14:nvContentPartPr>
                <p14:xfrm>
                  <a:off x="6874047" y="4227953"/>
                  <a:ext cx="60667" cy="100573"/>
                </p14:xfrm>
              </p:contentPart>
            </mc:Choice>
            <mc:Fallback xmlns="">
              <p:pic>
                <p:nvPicPr>
                  <p:cNvPr id="32" name="Ink 31">
                    <a:extLst>
                      <a:ext uri="{FF2B5EF4-FFF2-40B4-BE49-F238E27FC236}">
                        <a16:creationId xmlns:a16="http://schemas.microsoft.com/office/drawing/2014/main" id="{D4751EB1-2129-31A9-252F-3F000F12F247}"/>
                      </a:ext>
                    </a:extLst>
                  </p:cNvPr>
                  <p:cNvPicPr/>
                  <p:nvPr/>
                </p:nvPicPr>
                <p:blipFill>
                  <a:blip r:embed="rId476"/>
                  <a:stretch>
                    <a:fillRect/>
                  </a:stretch>
                </p:blipFill>
                <p:spPr>
                  <a:xfrm>
                    <a:off x="6867585" y="4221488"/>
                    <a:ext cx="72872" cy="113145"/>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1" name="Ink 30">
                    <a:extLst>
                      <a:ext uri="{FF2B5EF4-FFF2-40B4-BE49-F238E27FC236}">
                        <a16:creationId xmlns:a16="http://schemas.microsoft.com/office/drawing/2014/main" id="{40D1BC48-9CA5-E9D5-D080-7A357518EBC3}"/>
                      </a:ext>
                    </a:extLst>
                  </p14:cNvPr>
                  <p14:cNvContentPartPr/>
                  <p14:nvPr/>
                </p14:nvContentPartPr>
                <p14:xfrm>
                  <a:off x="6778492" y="4233364"/>
                  <a:ext cx="52489" cy="81696"/>
                </p14:xfrm>
              </p:contentPart>
            </mc:Choice>
            <mc:Fallback xmlns="">
              <p:pic>
                <p:nvPicPr>
                  <p:cNvPr id="31" name="Ink 30">
                    <a:extLst>
                      <a:ext uri="{FF2B5EF4-FFF2-40B4-BE49-F238E27FC236}">
                        <a16:creationId xmlns:a16="http://schemas.microsoft.com/office/drawing/2014/main" id="{40D1BC48-9CA5-E9D5-D080-7A357518EBC3}"/>
                      </a:ext>
                    </a:extLst>
                  </p:cNvPr>
                  <p:cNvPicPr/>
                  <p:nvPr/>
                </p:nvPicPr>
                <p:blipFill>
                  <a:blip r:embed="rId478"/>
                  <a:stretch>
                    <a:fillRect/>
                  </a:stretch>
                </p:blipFill>
                <p:spPr>
                  <a:xfrm>
                    <a:off x="6772021" y="4226886"/>
                    <a:ext cx="64712" cy="94292"/>
                  </a:xfrm>
                  <a:prstGeom prst="rect">
                    <a:avLst/>
                  </a:prstGeom>
                </p:spPr>
              </p:pic>
            </mc:Fallback>
          </mc:AlternateContent>
          <p:grpSp>
            <p:nvGrpSpPr>
              <p:cNvPr id="21" name="Group 20">
                <a:extLst>
                  <a:ext uri="{FF2B5EF4-FFF2-40B4-BE49-F238E27FC236}">
                    <a16:creationId xmlns:a16="http://schemas.microsoft.com/office/drawing/2014/main" id="{7A8CBBF6-A709-1B5E-65DA-C5F924366858}"/>
                  </a:ext>
                </a:extLst>
              </p:cNvPr>
              <p:cNvGrpSpPr/>
              <p:nvPr/>
            </p:nvGrpSpPr>
            <p:grpSpPr>
              <a:xfrm>
                <a:off x="6739617" y="4302561"/>
                <a:ext cx="217080" cy="270438"/>
                <a:chOff x="8810129" y="4281182"/>
                <a:chExt cx="372458" cy="464007"/>
              </a:xfrm>
            </p:grpSpPr>
            <p:sp>
              <p:nvSpPr>
                <p:cNvPr id="22" name="Rectangle 21">
                  <a:extLst>
                    <a:ext uri="{FF2B5EF4-FFF2-40B4-BE49-F238E27FC236}">
                      <a16:creationId xmlns:a16="http://schemas.microsoft.com/office/drawing/2014/main" id="{927DAE61-1844-480E-EAE5-8C5321B01A66}"/>
                    </a:ext>
                  </a:extLst>
                </p:cNvPr>
                <p:cNvSpPr/>
                <p:nvPr/>
              </p:nvSpPr>
              <p:spPr>
                <a:xfrm>
                  <a:off x="8810129" y="4285746"/>
                  <a:ext cx="369915" cy="445355"/>
                </a:xfrm>
                <a:prstGeom prst="rect">
                  <a:avLst/>
                </a:prstGeom>
                <a:ln w="12700">
                  <a:solidFill>
                    <a:srgbClr val="E7122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3" name="Group 22">
                  <a:extLst>
                    <a:ext uri="{FF2B5EF4-FFF2-40B4-BE49-F238E27FC236}">
                      <a16:creationId xmlns:a16="http://schemas.microsoft.com/office/drawing/2014/main" id="{ECA2DAFC-A35F-3229-E9F3-8801F5B4BA75}"/>
                    </a:ext>
                  </a:extLst>
                </p:cNvPr>
                <p:cNvGrpSpPr/>
                <p:nvPr/>
              </p:nvGrpSpPr>
              <p:grpSpPr>
                <a:xfrm>
                  <a:off x="8815007" y="4281182"/>
                  <a:ext cx="367580" cy="464007"/>
                  <a:chOff x="6540505" y="2742041"/>
                  <a:chExt cx="430932" cy="543977"/>
                </a:xfrm>
              </p:grpSpPr>
              <p:sp>
                <p:nvSpPr>
                  <p:cNvPr id="24" name="Rectangle: Rounded Corners 160">
                    <a:extLst>
                      <a:ext uri="{FF2B5EF4-FFF2-40B4-BE49-F238E27FC236}">
                        <a16:creationId xmlns:a16="http://schemas.microsoft.com/office/drawing/2014/main" id="{3650CE2E-BCB0-3A8A-F534-EEE54C398A9E}"/>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2700">
                    <a:solidFill>
                      <a:srgbClr val="E71224"/>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79">
                    <p14:nvContentPartPr>
                      <p14:cNvPr id="25" name="Ink 24">
                        <a:extLst>
                          <a:ext uri="{FF2B5EF4-FFF2-40B4-BE49-F238E27FC236}">
                            <a16:creationId xmlns:a16="http://schemas.microsoft.com/office/drawing/2014/main" id="{5726D973-0EB9-EC61-DB88-0D8F5D199402}"/>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26" name="Ink 25">
                        <a:extLst>
                          <a:ext uri="{FF2B5EF4-FFF2-40B4-BE49-F238E27FC236}">
                            <a16:creationId xmlns:a16="http://schemas.microsoft.com/office/drawing/2014/main" id="{DA19E8E2-B42E-40DD-2EA3-FE6C225F0E63}"/>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27" name="Ink 26">
                        <a:extLst>
                          <a:ext uri="{FF2B5EF4-FFF2-40B4-BE49-F238E27FC236}">
                            <a16:creationId xmlns:a16="http://schemas.microsoft.com/office/drawing/2014/main" id="{887D1DFA-BD53-EC99-AC52-E3FDEC35DDD1}"/>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grpSp>
      </p:grpSp>
    </p:spTree>
    <p:extLst>
      <p:ext uri="{BB962C8B-B14F-4D97-AF65-F5344CB8AC3E}">
        <p14:creationId xmlns:p14="http://schemas.microsoft.com/office/powerpoint/2010/main" val="33438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57F4-C3E0-895D-2AE7-1C94F5869562}"/>
              </a:ext>
            </a:extLst>
          </p:cNvPr>
          <p:cNvSpPr>
            <a:spLocks noGrp="1"/>
          </p:cNvSpPr>
          <p:nvPr>
            <p:ph type="title"/>
          </p:nvPr>
        </p:nvSpPr>
        <p:spPr>
          <a:xfrm>
            <a:off x="0" y="240266"/>
            <a:ext cx="3033195" cy="543977"/>
          </a:xfrm>
        </p:spPr>
        <p:txBody>
          <a:bodyPr/>
          <a:lstStyle/>
          <a:p>
            <a:r>
              <a:rPr lang="en-US" dirty="0"/>
              <a:t>Cloud Storage</a:t>
            </a:r>
          </a:p>
        </p:txBody>
      </p:sp>
      <p:sp>
        <p:nvSpPr>
          <p:cNvPr id="3" name="Date Placeholder 2">
            <a:extLst>
              <a:ext uri="{FF2B5EF4-FFF2-40B4-BE49-F238E27FC236}">
                <a16:creationId xmlns:a16="http://schemas.microsoft.com/office/drawing/2014/main" id="{B0EF8A6D-5E12-F74C-8C00-11AE5A7F3269}"/>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325B922F-F5FC-B8B0-DD23-C165D3563264}"/>
              </a:ext>
            </a:extLst>
          </p:cNvPr>
          <p:cNvSpPr>
            <a:spLocks noGrp="1"/>
          </p:cNvSpPr>
          <p:nvPr>
            <p:ph type="ftr" sz="quarter" idx="11"/>
          </p:nvPr>
        </p:nvSpPr>
        <p:spPr/>
        <p:txBody>
          <a:bodyPr/>
          <a:lstStyle/>
          <a:p>
            <a:r>
              <a:rPr lang="en-US" dirty="0">
                <a:latin typeface="DIN Next LT Pro Light" panose="020B0303020203050203" pitchFamily="34" charset="0"/>
              </a:rPr>
              <a:t>A Formal Treatment of E2EE Cloud Storage</a:t>
            </a:r>
          </a:p>
        </p:txBody>
      </p:sp>
      <p:sp>
        <p:nvSpPr>
          <p:cNvPr id="5" name="Slide Number Placeholder 4">
            <a:extLst>
              <a:ext uri="{FF2B5EF4-FFF2-40B4-BE49-F238E27FC236}">
                <a16:creationId xmlns:a16="http://schemas.microsoft.com/office/drawing/2014/main" id="{2B224E96-3B2D-8A5D-A0AE-D60C88C6CA4A}"/>
              </a:ext>
            </a:extLst>
          </p:cNvPr>
          <p:cNvSpPr>
            <a:spLocks noGrp="1"/>
          </p:cNvSpPr>
          <p:nvPr>
            <p:ph type="sldNum" sz="quarter" idx="12"/>
          </p:nvPr>
        </p:nvSpPr>
        <p:spPr/>
        <p:txBody>
          <a:bodyPr/>
          <a:lstStyle/>
          <a:p>
            <a:fld id="{E88E0139-626D-A346-B691-BDD0C5A55F29}" type="slidenum">
              <a:rPr lang="en-US" smtClean="0"/>
              <a:pPr/>
              <a:t>2</a:t>
            </a:fld>
            <a:endParaRPr lang="en-US" dirty="0"/>
          </a:p>
        </p:txBody>
      </p:sp>
      <p:grpSp>
        <p:nvGrpSpPr>
          <p:cNvPr id="1037" name="Group 1036">
            <a:extLst>
              <a:ext uri="{FF2B5EF4-FFF2-40B4-BE49-F238E27FC236}">
                <a16:creationId xmlns:a16="http://schemas.microsoft.com/office/drawing/2014/main" id="{A8803247-5E9F-22DC-3010-8D6E7053D335}"/>
              </a:ext>
            </a:extLst>
          </p:cNvPr>
          <p:cNvGrpSpPr/>
          <p:nvPr/>
        </p:nvGrpSpPr>
        <p:grpSpPr>
          <a:xfrm>
            <a:off x="7623469" y="939001"/>
            <a:ext cx="2017807" cy="621721"/>
            <a:chOff x="8293849" y="767631"/>
            <a:chExt cx="2017807" cy="621721"/>
          </a:xfrm>
        </p:grpSpPr>
        <p:pic>
          <p:nvPicPr>
            <p:cNvPr id="1026" name="Picture 2">
              <a:extLst>
                <a:ext uri="{FF2B5EF4-FFF2-40B4-BE49-F238E27FC236}">
                  <a16:creationId xmlns:a16="http://schemas.microsoft.com/office/drawing/2014/main" id="{80FAD794-AF7F-2884-5740-7DA402F14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9032" y="925885"/>
              <a:ext cx="469946" cy="3184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94B9E9A-E942-5F1E-9239-30EC52F2B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3849" y="935528"/>
              <a:ext cx="343627" cy="3198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neDrive Logo - PNG and Vector - Logo Download">
              <a:extLst>
                <a:ext uri="{FF2B5EF4-FFF2-40B4-BE49-F238E27FC236}">
                  <a16:creationId xmlns:a16="http://schemas.microsoft.com/office/drawing/2014/main" id="{288DD3E0-7FF5-EF7B-7B74-19176195AA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9935" y="767631"/>
              <a:ext cx="621721" cy="6217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43648D1-C3FD-780A-C44E-15587404E5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0534" y="850160"/>
              <a:ext cx="469946" cy="4699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3" name="Group 382">
            <a:extLst>
              <a:ext uri="{FF2B5EF4-FFF2-40B4-BE49-F238E27FC236}">
                <a16:creationId xmlns:a16="http://schemas.microsoft.com/office/drawing/2014/main" id="{0D86177C-BE1C-3D48-5207-DCA3BDCEC473}"/>
              </a:ext>
            </a:extLst>
          </p:cNvPr>
          <p:cNvGrpSpPr/>
          <p:nvPr/>
        </p:nvGrpSpPr>
        <p:grpSpPr>
          <a:xfrm>
            <a:off x="7855823" y="1383574"/>
            <a:ext cx="1733922" cy="51548"/>
            <a:chOff x="8526203" y="1212204"/>
            <a:chExt cx="1733922" cy="51548"/>
          </a:xfrm>
          <a:solidFill>
            <a:srgbClr val="D29A1C"/>
          </a:solidFill>
        </p:grpSpPr>
        <p:grpSp>
          <p:nvGrpSpPr>
            <p:cNvPr id="370" name="Group 369">
              <a:extLst>
                <a:ext uri="{FF2B5EF4-FFF2-40B4-BE49-F238E27FC236}">
                  <a16:creationId xmlns:a16="http://schemas.microsoft.com/office/drawing/2014/main" id="{9066EB08-40AC-0FCE-D511-E32611C2130D}"/>
                </a:ext>
              </a:extLst>
            </p:cNvPr>
            <p:cNvGrpSpPr/>
            <p:nvPr/>
          </p:nvGrpSpPr>
          <p:grpSpPr>
            <a:xfrm>
              <a:off x="8526203" y="1212204"/>
              <a:ext cx="125804" cy="45719"/>
              <a:chOff x="8544440" y="1248564"/>
              <a:chExt cx="147600" cy="53640"/>
            </a:xfrm>
            <a:grpFill/>
          </p:grpSpPr>
          <mc:AlternateContent xmlns:mc="http://schemas.openxmlformats.org/markup-compatibility/2006" xmlns:p14="http://schemas.microsoft.com/office/powerpoint/2010/main">
            <mc:Choice Requires="p14">
              <p:contentPart p14:bwMode="auto" r:id="rId7">
                <p14:nvContentPartPr>
                  <p14:cNvPr id="367" name="Ink 366">
                    <a:extLst>
                      <a:ext uri="{FF2B5EF4-FFF2-40B4-BE49-F238E27FC236}">
                        <a16:creationId xmlns:a16="http://schemas.microsoft.com/office/drawing/2014/main" id="{6446E1FA-E8E3-9693-8710-71A0FD66EC5A}"/>
                      </a:ext>
                    </a:extLst>
                  </p14:cNvPr>
                  <p14:cNvContentPartPr/>
                  <p14:nvPr/>
                </p14:nvContentPartPr>
                <p14:xfrm>
                  <a:off x="8544440" y="1248564"/>
                  <a:ext cx="55800" cy="45720"/>
                </p14:xfrm>
              </p:contentPart>
            </mc:Choice>
            <mc:Fallback xmlns="">
              <p:pic>
                <p:nvPicPr>
                  <p:cNvPr id="367" name="Ink 366">
                    <a:extLst>
                      <a:ext uri="{FF2B5EF4-FFF2-40B4-BE49-F238E27FC236}">
                        <a16:creationId xmlns:a16="http://schemas.microsoft.com/office/drawing/2014/main" id="{6446E1FA-E8E3-9693-8710-71A0FD66EC5A}"/>
                      </a:ext>
                    </a:extLst>
                  </p:cNvPr>
                  <p:cNvPicPr/>
                  <p:nvPr/>
                </p:nvPicPr>
                <p:blipFill>
                  <a:blip r:embed="rId8"/>
                  <a:stretch>
                    <a:fillRect/>
                  </a:stretch>
                </p:blipFill>
                <p:spPr>
                  <a:xfrm>
                    <a:off x="8533872" y="1237981"/>
                    <a:ext cx="76514" cy="6646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8" name="Ink 367">
                    <a:extLst>
                      <a:ext uri="{FF2B5EF4-FFF2-40B4-BE49-F238E27FC236}">
                        <a16:creationId xmlns:a16="http://schemas.microsoft.com/office/drawing/2014/main" id="{56479518-DD0C-BF6B-FDE0-D22DD1AEF38B}"/>
                      </a:ext>
                    </a:extLst>
                  </p14:cNvPr>
                  <p14:cNvContentPartPr/>
                  <p14:nvPr/>
                </p14:nvContentPartPr>
                <p14:xfrm>
                  <a:off x="8606720" y="1262244"/>
                  <a:ext cx="85320" cy="39960"/>
                </p14:xfrm>
              </p:contentPart>
            </mc:Choice>
            <mc:Fallback xmlns="">
              <p:pic>
                <p:nvPicPr>
                  <p:cNvPr id="368" name="Ink 367">
                    <a:extLst>
                      <a:ext uri="{FF2B5EF4-FFF2-40B4-BE49-F238E27FC236}">
                        <a16:creationId xmlns:a16="http://schemas.microsoft.com/office/drawing/2014/main" id="{56479518-DD0C-BF6B-FDE0-D22DD1AEF38B}"/>
                      </a:ext>
                    </a:extLst>
                  </p:cNvPr>
                  <p:cNvPicPr/>
                  <p:nvPr/>
                </p:nvPicPr>
                <p:blipFill>
                  <a:blip r:embed="rId10"/>
                  <a:stretch>
                    <a:fillRect/>
                  </a:stretch>
                </p:blipFill>
                <p:spPr>
                  <a:xfrm>
                    <a:off x="8596213" y="1251728"/>
                    <a:ext cx="105914" cy="6057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9" name="Ink 368">
                    <a:extLst>
                      <a:ext uri="{FF2B5EF4-FFF2-40B4-BE49-F238E27FC236}">
                        <a16:creationId xmlns:a16="http://schemas.microsoft.com/office/drawing/2014/main" id="{935779BC-4B24-3208-C29A-E34DC585AFF3}"/>
                      </a:ext>
                    </a:extLst>
                  </p14:cNvPr>
                  <p14:cNvContentPartPr/>
                  <p14:nvPr/>
                </p14:nvContentPartPr>
                <p14:xfrm>
                  <a:off x="8658560" y="1277724"/>
                  <a:ext cx="360" cy="11520"/>
                </p14:xfrm>
              </p:contentPart>
            </mc:Choice>
            <mc:Fallback xmlns="">
              <p:pic>
                <p:nvPicPr>
                  <p:cNvPr id="369" name="Ink 368">
                    <a:extLst>
                      <a:ext uri="{FF2B5EF4-FFF2-40B4-BE49-F238E27FC236}">
                        <a16:creationId xmlns:a16="http://schemas.microsoft.com/office/drawing/2014/main" id="{935779BC-4B24-3208-C29A-E34DC585AFF3}"/>
                      </a:ext>
                    </a:extLst>
                  </p:cNvPr>
                  <p:cNvPicPr/>
                  <p:nvPr/>
                </p:nvPicPr>
                <p:blipFill>
                  <a:blip r:embed="rId12"/>
                  <a:stretch>
                    <a:fillRect/>
                  </a:stretch>
                </p:blipFill>
                <p:spPr>
                  <a:xfrm>
                    <a:off x="8649560" y="1267438"/>
                    <a:ext cx="18000" cy="31680"/>
                  </a:xfrm>
                  <a:prstGeom prst="rect">
                    <a:avLst/>
                  </a:prstGeom>
                </p:spPr>
              </p:pic>
            </mc:Fallback>
          </mc:AlternateContent>
        </p:grpSp>
        <p:grpSp>
          <p:nvGrpSpPr>
            <p:cNvPr id="371" name="Group 370">
              <a:extLst>
                <a:ext uri="{FF2B5EF4-FFF2-40B4-BE49-F238E27FC236}">
                  <a16:creationId xmlns:a16="http://schemas.microsoft.com/office/drawing/2014/main" id="{DE398F8E-05F1-9463-95AB-88A57916E085}"/>
                </a:ext>
              </a:extLst>
            </p:cNvPr>
            <p:cNvGrpSpPr/>
            <p:nvPr/>
          </p:nvGrpSpPr>
          <p:grpSpPr>
            <a:xfrm>
              <a:off x="8971974" y="1212204"/>
              <a:ext cx="125804" cy="45719"/>
              <a:chOff x="8544440" y="1248564"/>
              <a:chExt cx="147600" cy="53640"/>
            </a:xfrm>
            <a:grpFill/>
          </p:grpSpPr>
          <mc:AlternateContent xmlns:mc="http://schemas.openxmlformats.org/markup-compatibility/2006" xmlns:p14="http://schemas.microsoft.com/office/powerpoint/2010/main">
            <mc:Choice Requires="p14">
              <p:contentPart p14:bwMode="auto" r:id="rId13">
                <p14:nvContentPartPr>
                  <p14:cNvPr id="372" name="Ink 371">
                    <a:extLst>
                      <a:ext uri="{FF2B5EF4-FFF2-40B4-BE49-F238E27FC236}">
                        <a16:creationId xmlns:a16="http://schemas.microsoft.com/office/drawing/2014/main" id="{1615FDA8-0839-B7BB-C46A-DCC1FD67DB2D}"/>
                      </a:ext>
                    </a:extLst>
                  </p14:cNvPr>
                  <p14:cNvContentPartPr/>
                  <p14:nvPr/>
                </p14:nvContentPartPr>
                <p14:xfrm>
                  <a:off x="8544440" y="1248564"/>
                  <a:ext cx="55800" cy="45720"/>
                </p14:xfrm>
              </p:contentPart>
            </mc:Choice>
            <mc:Fallback xmlns="">
              <p:pic>
                <p:nvPicPr>
                  <p:cNvPr id="372" name="Ink 371">
                    <a:extLst>
                      <a:ext uri="{FF2B5EF4-FFF2-40B4-BE49-F238E27FC236}">
                        <a16:creationId xmlns:a16="http://schemas.microsoft.com/office/drawing/2014/main" id="{1615FDA8-0839-B7BB-C46A-DCC1FD67DB2D}"/>
                      </a:ext>
                    </a:extLst>
                  </p:cNvPr>
                  <p:cNvPicPr/>
                  <p:nvPr/>
                </p:nvPicPr>
                <p:blipFill>
                  <a:blip r:embed="rId8"/>
                  <a:stretch>
                    <a:fillRect/>
                  </a:stretch>
                </p:blipFill>
                <p:spPr>
                  <a:xfrm>
                    <a:off x="8533872" y="1237981"/>
                    <a:ext cx="76514" cy="6646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73" name="Ink 372">
                    <a:extLst>
                      <a:ext uri="{FF2B5EF4-FFF2-40B4-BE49-F238E27FC236}">
                        <a16:creationId xmlns:a16="http://schemas.microsoft.com/office/drawing/2014/main" id="{1B2CA0FC-3AA6-8185-6BF8-E1536FB29990}"/>
                      </a:ext>
                    </a:extLst>
                  </p14:cNvPr>
                  <p14:cNvContentPartPr/>
                  <p14:nvPr/>
                </p14:nvContentPartPr>
                <p14:xfrm>
                  <a:off x="8606720" y="1262244"/>
                  <a:ext cx="85320" cy="39960"/>
                </p14:xfrm>
              </p:contentPart>
            </mc:Choice>
            <mc:Fallback xmlns="">
              <p:pic>
                <p:nvPicPr>
                  <p:cNvPr id="373" name="Ink 372">
                    <a:extLst>
                      <a:ext uri="{FF2B5EF4-FFF2-40B4-BE49-F238E27FC236}">
                        <a16:creationId xmlns:a16="http://schemas.microsoft.com/office/drawing/2014/main" id="{1B2CA0FC-3AA6-8185-6BF8-E1536FB29990}"/>
                      </a:ext>
                    </a:extLst>
                  </p:cNvPr>
                  <p:cNvPicPr/>
                  <p:nvPr/>
                </p:nvPicPr>
                <p:blipFill>
                  <a:blip r:embed="rId10"/>
                  <a:stretch>
                    <a:fillRect/>
                  </a:stretch>
                </p:blipFill>
                <p:spPr>
                  <a:xfrm>
                    <a:off x="8596213" y="1251728"/>
                    <a:ext cx="105914" cy="6057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74" name="Ink 373">
                    <a:extLst>
                      <a:ext uri="{FF2B5EF4-FFF2-40B4-BE49-F238E27FC236}">
                        <a16:creationId xmlns:a16="http://schemas.microsoft.com/office/drawing/2014/main" id="{64472939-71DC-E726-C76A-9A2DCB9674FE}"/>
                      </a:ext>
                    </a:extLst>
                  </p14:cNvPr>
                  <p14:cNvContentPartPr/>
                  <p14:nvPr/>
                </p14:nvContentPartPr>
                <p14:xfrm>
                  <a:off x="8658560" y="1277724"/>
                  <a:ext cx="360" cy="11520"/>
                </p14:xfrm>
              </p:contentPart>
            </mc:Choice>
            <mc:Fallback xmlns="">
              <p:pic>
                <p:nvPicPr>
                  <p:cNvPr id="374" name="Ink 373">
                    <a:extLst>
                      <a:ext uri="{FF2B5EF4-FFF2-40B4-BE49-F238E27FC236}">
                        <a16:creationId xmlns:a16="http://schemas.microsoft.com/office/drawing/2014/main" id="{64472939-71DC-E726-C76A-9A2DCB9674FE}"/>
                      </a:ext>
                    </a:extLst>
                  </p:cNvPr>
                  <p:cNvPicPr/>
                  <p:nvPr/>
                </p:nvPicPr>
                <p:blipFill>
                  <a:blip r:embed="rId12"/>
                  <a:stretch>
                    <a:fillRect/>
                  </a:stretch>
                </p:blipFill>
                <p:spPr>
                  <a:xfrm>
                    <a:off x="8649560" y="1267438"/>
                    <a:ext cx="18000" cy="31680"/>
                  </a:xfrm>
                  <a:prstGeom prst="rect">
                    <a:avLst/>
                  </a:prstGeom>
                </p:spPr>
              </p:pic>
            </mc:Fallback>
          </mc:AlternateContent>
        </p:grpSp>
        <p:grpSp>
          <p:nvGrpSpPr>
            <p:cNvPr id="375" name="Group 374">
              <a:extLst>
                <a:ext uri="{FF2B5EF4-FFF2-40B4-BE49-F238E27FC236}">
                  <a16:creationId xmlns:a16="http://schemas.microsoft.com/office/drawing/2014/main" id="{7180EAAE-C772-207F-F068-F0AA9BA601A5}"/>
                </a:ext>
              </a:extLst>
            </p:cNvPr>
            <p:cNvGrpSpPr/>
            <p:nvPr/>
          </p:nvGrpSpPr>
          <p:grpSpPr>
            <a:xfrm>
              <a:off x="9545079" y="1218033"/>
              <a:ext cx="125804" cy="45719"/>
              <a:chOff x="8544440" y="1248564"/>
              <a:chExt cx="147600" cy="53640"/>
            </a:xfrm>
            <a:grpFill/>
          </p:grpSpPr>
          <mc:AlternateContent xmlns:mc="http://schemas.openxmlformats.org/markup-compatibility/2006" xmlns:p14="http://schemas.microsoft.com/office/powerpoint/2010/main">
            <mc:Choice Requires="p14">
              <p:contentPart p14:bwMode="auto" r:id="rId16">
                <p14:nvContentPartPr>
                  <p14:cNvPr id="376" name="Ink 375">
                    <a:extLst>
                      <a:ext uri="{FF2B5EF4-FFF2-40B4-BE49-F238E27FC236}">
                        <a16:creationId xmlns:a16="http://schemas.microsoft.com/office/drawing/2014/main" id="{58B3736E-EAF5-4A11-AD17-D64F03F33A5E}"/>
                      </a:ext>
                    </a:extLst>
                  </p14:cNvPr>
                  <p14:cNvContentPartPr/>
                  <p14:nvPr/>
                </p14:nvContentPartPr>
                <p14:xfrm>
                  <a:off x="8544440" y="1248564"/>
                  <a:ext cx="55800" cy="45720"/>
                </p14:xfrm>
              </p:contentPart>
            </mc:Choice>
            <mc:Fallback xmlns="">
              <p:pic>
                <p:nvPicPr>
                  <p:cNvPr id="376" name="Ink 375">
                    <a:extLst>
                      <a:ext uri="{FF2B5EF4-FFF2-40B4-BE49-F238E27FC236}">
                        <a16:creationId xmlns:a16="http://schemas.microsoft.com/office/drawing/2014/main" id="{58B3736E-EAF5-4A11-AD17-D64F03F33A5E}"/>
                      </a:ext>
                    </a:extLst>
                  </p:cNvPr>
                  <p:cNvPicPr/>
                  <p:nvPr/>
                </p:nvPicPr>
                <p:blipFill>
                  <a:blip r:embed="rId8"/>
                  <a:stretch>
                    <a:fillRect/>
                  </a:stretch>
                </p:blipFill>
                <p:spPr>
                  <a:xfrm>
                    <a:off x="8533872" y="1237981"/>
                    <a:ext cx="76514" cy="6646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77" name="Ink 376">
                    <a:extLst>
                      <a:ext uri="{FF2B5EF4-FFF2-40B4-BE49-F238E27FC236}">
                        <a16:creationId xmlns:a16="http://schemas.microsoft.com/office/drawing/2014/main" id="{1A592E45-E367-E491-BDF2-C6AC936C8654}"/>
                      </a:ext>
                    </a:extLst>
                  </p14:cNvPr>
                  <p14:cNvContentPartPr/>
                  <p14:nvPr/>
                </p14:nvContentPartPr>
                <p14:xfrm>
                  <a:off x="8606720" y="1262244"/>
                  <a:ext cx="85320" cy="39960"/>
                </p14:xfrm>
              </p:contentPart>
            </mc:Choice>
            <mc:Fallback xmlns="">
              <p:pic>
                <p:nvPicPr>
                  <p:cNvPr id="377" name="Ink 376">
                    <a:extLst>
                      <a:ext uri="{FF2B5EF4-FFF2-40B4-BE49-F238E27FC236}">
                        <a16:creationId xmlns:a16="http://schemas.microsoft.com/office/drawing/2014/main" id="{1A592E45-E367-E491-BDF2-C6AC936C8654}"/>
                      </a:ext>
                    </a:extLst>
                  </p:cNvPr>
                  <p:cNvPicPr/>
                  <p:nvPr/>
                </p:nvPicPr>
                <p:blipFill>
                  <a:blip r:embed="rId10"/>
                  <a:stretch>
                    <a:fillRect/>
                  </a:stretch>
                </p:blipFill>
                <p:spPr>
                  <a:xfrm>
                    <a:off x="8596213" y="1251728"/>
                    <a:ext cx="105914" cy="6057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78" name="Ink 377">
                    <a:extLst>
                      <a:ext uri="{FF2B5EF4-FFF2-40B4-BE49-F238E27FC236}">
                        <a16:creationId xmlns:a16="http://schemas.microsoft.com/office/drawing/2014/main" id="{0F2C490A-CCA4-91A3-DAC9-108EFC588230}"/>
                      </a:ext>
                    </a:extLst>
                  </p14:cNvPr>
                  <p14:cNvContentPartPr/>
                  <p14:nvPr/>
                </p14:nvContentPartPr>
                <p14:xfrm>
                  <a:off x="8658560" y="1277724"/>
                  <a:ext cx="360" cy="11520"/>
                </p14:xfrm>
              </p:contentPart>
            </mc:Choice>
            <mc:Fallback xmlns="">
              <p:pic>
                <p:nvPicPr>
                  <p:cNvPr id="378" name="Ink 377">
                    <a:extLst>
                      <a:ext uri="{FF2B5EF4-FFF2-40B4-BE49-F238E27FC236}">
                        <a16:creationId xmlns:a16="http://schemas.microsoft.com/office/drawing/2014/main" id="{0F2C490A-CCA4-91A3-DAC9-108EFC588230}"/>
                      </a:ext>
                    </a:extLst>
                  </p:cNvPr>
                  <p:cNvPicPr/>
                  <p:nvPr/>
                </p:nvPicPr>
                <p:blipFill>
                  <a:blip r:embed="rId12"/>
                  <a:stretch>
                    <a:fillRect/>
                  </a:stretch>
                </p:blipFill>
                <p:spPr>
                  <a:xfrm>
                    <a:off x="8649560" y="1267438"/>
                    <a:ext cx="18000" cy="31680"/>
                  </a:xfrm>
                  <a:prstGeom prst="rect">
                    <a:avLst/>
                  </a:prstGeom>
                </p:spPr>
              </p:pic>
            </mc:Fallback>
          </mc:AlternateContent>
        </p:grpSp>
        <p:grpSp>
          <p:nvGrpSpPr>
            <p:cNvPr id="379" name="Group 378">
              <a:extLst>
                <a:ext uri="{FF2B5EF4-FFF2-40B4-BE49-F238E27FC236}">
                  <a16:creationId xmlns:a16="http://schemas.microsoft.com/office/drawing/2014/main" id="{AEE3E9D9-4F8A-3F5B-CA4F-06AD13AAE7EB}"/>
                </a:ext>
              </a:extLst>
            </p:cNvPr>
            <p:cNvGrpSpPr/>
            <p:nvPr/>
          </p:nvGrpSpPr>
          <p:grpSpPr>
            <a:xfrm>
              <a:off x="10134321" y="1212204"/>
              <a:ext cx="125804" cy="45719"/>
              <a:chOff x="8544440" y="1248564"/>
              <a:chExt cx="147600" cy="53640"/>
            </a:xfrm>
            <a:grpFill/>
          </p:grpSpPr>
          <mc:AlternateContent xmlns:mc="http://schemas.openxmlformats.org/markup-compatibility/2006" xmlns:p14="http://schemas.microsoft.com/office/powerpoint/2010/main">
            <mc:Choice Requires="p14">
              <p:contentPart p14:bwMode="auto" r:id="rId19">
                <p14:nvContentPartPr>
                  <p14:cNvPr id="380" name="Ink 379">
                    <a:extLst>
                      <a:ext uri="{FF2B5EF4-FFF2-40B4-BE49-F238E27FC236}">
                        <a16:creationId xmlns:a16="http://schemas.microsoft.com/office/drawing/2014/main" id="{2802CC8F-5D5C-E6EF-E51A-2D9DDCC8E7FD}"/>
                      </a:ext>
                    </a:extLst>
                  </p14:cNvPr>
                  <p14:cNvContentPartPr/>
                  <p14:nvPr/>
                </p14:nvContentPartPr>
                <p14:xfrm>
                  <a:off x="8544440" y="1248564"/>
                  <a:ext cx="55800" cy="45720"/>
                </p14:xfrm>
              </p:contentPart>
            </mc:Choice>
            <mc:Fallback xmlns="">
              <p:pic>
                <p:nvPicPr>
                  <p:cNvPr id="380" name="Ink 379">
                    <a:extLst>
                      <a:ext uri="{FF2B5EF4-FFF2-40B4-BE49-F238E27FC236}">
                        <a16:creationId xmlns:a16="http://schemas.microsoft.com/office/drawing/2014/main" id="{2802CC8F-5D5C-E6EF-E51A-2D9DDCC8E7FD}"/>
                      </a:ext>
                    </a:extLst>
                  </p:cNvPr>
                  <p:cNvPicPr/>
                  <p:nvPr/>
                </p:nvPicPr>
                <p:blipFill>
                  <a:blip r:embed="rId8"/>
                  <a:stretch>
                    <a:fillRect/>
                  </a:stretch>
                </p:blipFill>
                <p:spPr>
                  <a:xfrm>
                    <a:off x="8533872" y="1237981"/>
                    <a:ext cx="76514" cy="6646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81" name="Ink 380">
                    <a:extLst>
                      <a:ext uri="{FF2B5EF4-FFF2-40B4-BE49-F238E27FC236}">
                        <a16:creationId xmlns:a16="http://schemas.microsoft.com/office/drawing/2014/main" id="{85BCEAE2-6C97-A113-EE26-C836F93C5DD9}"/>
                      </a:ext>
                    </a:extLst>
                  </p14:cNvPr>
                  <p14:cNvContentPartPr/>
                  <p14:nvPr/>
                </p14:nvContentPartPr>
                <p14:xfrm>
                  <a:off x="8606720" y="1262244"/>
                  <a:ext cx="85320" cy="39960"/>
                </p14:xfrm>
              </p:contentPart>
            </mc:Choice>
            <mc:Fallback xmlns="">
              <p:pic>
                <p:nvPicPr>
                  <p:cNvPr id="381" name="Ink 380">
                    <a:extLst>
                      <a:ext uri="{FF2B5EF4-FFF2-40B4-BE49-F238E27FC236}">
                        <a16:creationId xmlns:a16="http://schemas.microsoft.com/office/drawing/2014/main" id="{85BCEAE2-6C97-A113-EE26-C836F93C5DD9}"/>
                      </a:ext>
                    </a:extLst>
                  </p:cNvPr>
                  <p:cNvPicPr/>
                  <p:nvPr/>
                </p:nvPicPr>
                <p:blipFill>
                  <a:blip r:embed="rId10"/>
                  <a:stretch>
                    <a:fillRect/>
                  </a:stretch>
                </p:blipFill>
                <p:spPr>
                  <a:xfrm>
                    <a:off x="8596213" y="1251728"/>
                    <a:ext cx="105914" cy="6057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2" name="Ink 381">
                    <a:extLst>
                      <a:ext uri="{FF2B5EF4-FFF2-40B4-BE49-F238E27FC236}">
                        <a16:creationId xmlns:a16="http://schemas.microsoft.com/office/drawing/2014/main" id="{EFF7A00B-CDC6-5283-39B6-589C5872FD05}"/>
                      </a:ext>
                    </a:extLst>
                  </p14:cNvPr>
                  <p14:cNvContentPartPr/>
                  <p14:nvPr/>
                </p14:nvContentPartPr>
                <p14:xfrm>
                  <a:off x="8658560" y="1277724"/>
                  <a:ext cx="360" cy="11520"/>
                </p14:xfrm>
              </p:contentPart>
            </mc:Choice>
            <mc:Fallback xmlns="">
              <p:pic>
                <p:nvPicPr>
                  <p:cNvPr id="382" name="Ink 381">
                    <a:extLst>
                      <a:ext uri="{FF2B5EF4-FFF2-40B4-BE49-F238E27FC236}">
                        <a16:creationId xmlns:a16="http://schemas.microsoft.com/office/drawing/2014/main" id="{EFF7A00B-CDC6-5283-39B6-589C5872FD05}"/>
                      </a:ext>
                    </a:extLst>
                  </p:cNvPr>
                  <p:cNvPicPr/>
                  <p:nvPr/>
                </p:nvPicPr>
                <p:blipFill>
                  <a:blip r:embed="rId12"/>
                  <a:stretch>
                    <a:fillRect/>
                  </a:stretch>
                </p:blipFill>
                <p:spPr>
                  <a:xfrm>
                    <a:off x="8649560" y="1267438"/>
                    <a:ext cx="18000" cy="31680"/>
                  </a:xfrm>
                  <a:prstGeom prst="rect">
                    <a:avLst/>
                  </a:prstGeom>
                </p:spPr>
              </p:pic>
            </mc:Fallback>
          </mc:AlternateContent>
        </p:grpSp>
      </p:grpSp>
      <p:grpSp>
        <p:nvGrpSpPr>
          <p:cNvPr id="54" name="Group 53">
            <a:extLst>
              <a:ext uri="{FF2B5EF4-FFF2-40B4-BE49-F238E27FC236}">
                <a16:creationId xmlns:a16="http://schemas.microsoft.com/office/drawing/2014/main" id="{F4602B15-7F78-622A-0679-E609CD95968D}"/>
              </a:ext>
            </a:extLst>
          </p:cNvPr>
          <p:cNvGrpSpPr/>
          <p:nvPr/>
        </p:nvGrpSpPr>
        <p:grpSpPr>
          <a:xfrm>
            <a:off x="5064635" y="1681804"/>
            <a:ext cx="2516400" cy="1004760"/>
            <a:chOff x="7811238" y="4341526"/>
            <a:chExt cx="2516400" cy="1004760"/>
          </a:xfrm>
        </p:grpSpPr>
        <p:grpSp>
          <p:nvGrpSpPr>
            <p:cNvPr id="14" name="Group 13">
              <a:extLst>
                <a:ext uri="{FF2B5EF4-FFF2-40B4-BE49-F238E27FC236}">
                  <a16:creationId xmlns:a16="http://schemas.microsoft.com/office/drawing/2014/main" id="{FBEAA242-02A8-41D2-A3FF-382721AC869E}"/>
                </a:ext>
              </a:extLst>
            </p:cNvPr>
            <p:cNvGrpSpPr/>
            <p:nvPr/>
          </p:nvGrpSpPr>
          <p:grpSpPr>
            <a:xfrm>
              <a:off x="7811238" y="4341526"/>
              <a:ext cx="2516400" cy="1004760"/>
              <a:chOff x="7811238" y="4341526"/>
              <a:chExt cx="2516400" cy="1004760"/>
            </a:xfrm>
          </p:grpSpPr>
          <mc:AlternateContent xmlns:mc="http://schemas.openxmlformats.org/markup-compatibility/2006" xmlns:p14="http://schemas.microsoft.com/office/powerpoint/2010/main">
            <mc:Choice Requires="p14">
              <p:contentPart p14:bwMode="auto" r:id="rId22">
                <p14:nvContentPartPr>
                  <p14:cNvPr id="11" name="Ink 10">
                    <a:extLst>
                      <a:ext uri="{FF2B5EF4-FFF2-40B4-BE49-F238E27FC236}">
                        <a16:creationId xmlns:a16="http://schemas.microsoft.com/office/drawing/2014/main" id="{DE26325C-651E-652F-0809-66BF38B38312}"/>
                      </a:ext>
                    </a:extLst>
                  </p14:cNvPr>
                  <p14:cNvContentPartPr/>
                  <p14:nvPr/>
                </p14:nvContentPartPr>
                <p14:xfrm>
                  <a:off x="7811238" y="4341526"/>
                  <a:ext cx="2516400" cy="1004760"/>
                </p14:xfrm>
              </p:contentPart>
            </mc:Choice>
            <mc:Fallback xmlns="">
              <p:pic>
                <p:nvPicPr>
                  <p:cNvPr id="11" name="Ink 10">
                    <a:extLst>
                      <a:ext uri="{FF2B5EF4-FFF2-40B4-BE49-F238E27FC236}">
                        <a16:creationId xmlns:a16="http://schemas.microsoft.com/office/drawing/2014/main" id="{DE26325C-651E-652F-0809-66BF38B38312}"/>
                      </a:ext>
                    </a:extLst>
                  </p:cNvPr>
                  <p:cNvPicPr/>
                  <p:nvPr/>
                </p:nvPicPr>
                <p:blipFill>
                  <a:blip r:embed="rId23"/>
                  <a:stretch>
                    <a:fillRect/>
                  </a:stretch>
                </p:blipFill>
                <p:spPr>
                  <a:xfrm>
                    <a:off x="7802238" y="4332526"/>
                    <a:ext cx="2534040" cy="1022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B42246BE-FBF0-EB06-5FDF-AE856BF3EAC4}"/>
                      </a:ext>
                    </a:extLst>
                  </p14:cNvPr>
                  <p14:cNvContentPartPr/>
                  <p14:nvPr/>
                </p14:nvContentPartPr>
                <p14:xfrm>
                  <a:off x="8047758" y="5331166"/>
                  <a:ext cx="645120" cy="14040"/>
                </p14:xfrm>
              </p:contentPart>
            </mc:Choice>
            <mc:Fallback xmlns="">
              <p:pic>
                <p:nvPicPr>
                  <p:cNvPr id="13" name="Ink 12">
                    <a:extLst>
                      <a:ext uri="{FF2B5EF4-FFF2-40B4-BE49-F238E27FC236}">
                        <a16:creationId xmlns:a16="http://schemas.microsoft.com/office/drawing/2014/main" id="{B42246BE-FBF0-EB06-5FDF-AE856BF3EAC4}"/>
                      </a:ext>
                    </a:extLst>
                  </p:cNvPr>
                  <p:cNvPicPr/>
                  <p:nvPr/>
                </p:nvPicPr>
                <p:blipFill>
                  <a:blip r:embed="rId25"/>
                  <a:stretch>
                    <a:fillRect/>
                  </a:stretch>
                </p:blipFill>
                <p:spPr>
                  <a:xfrm>
                    <a:off x="8038758" y="5322166"/>
                    <a:ext cx="662760" cy="3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12D36C23-0973-BB0C-7A23-A1CEDA6652A1}"/>
                    </a:ext>
                  </a:extLst>
                </p14:cNvPr>
                <p14:cNvContentPartPr/>
                <p14:nvPr/>
              </p14:nvContentPartPr>
              <p14:xfrm>
                <a:off x="8930023" y="4965296"/>
                <a:ext cx="180165" cy="122334"/>
              </p14:xfrm>
            </p:contentPart>
          </mc:Choice>
          <mc:Fallback xmlns="">
            <p:pic>
              <p:nvPicPr>
                <p:cNvPr id="45" name="Ink 44">
                  <a:extLst>
                    <a:ext uri="{FF2B5EF4-FFF2-40B4-BE49-F238E27FC236}">
                      <a16:creationId xmlns:a16="http://schemas.microsoft.com/office/drawing/2014/main" id="{12D36C23-0973-BB0C-7A23-A1CEDA6652A1}"/>
                    </a:ext>
                  </a:extLst>
                </p:cNvPr>
                <p:cNvPicPr/>
                <p:nvPr/>
              </p:nvPicPr>
              <p:blipFill>
                <a:blip r:embed="rId27"/>
                <a:stretch>
                  <a:fillRect/>
                </a:stretch>
              </p:blipFill>
              <p:spPr>
                <a:xfrm>
                  <a:off x="8923885" y="4959161"/>
                  <a:ext cx="192441" cy="134603"/>
                </a:xfrm>
                <a:prstGeom prst="rect">
                  <a:avLst/>
                </a:prstGeom>
              </p:spPr>
            </p:pic>
          </mc:Fallback>
        </mc:AlternateContent>
        <p:grpSp>
          <p:nvGrpSpPr>
            <p:cNvPr id="46" name="Group 45">
              <a:extLst>
                <a:ext uri="{FF2B5EF4-FFF2-40B4-BE49-F238E27FC236}">
                  <a16:creationId xmlns:a16="http://schemas.microsoft.com/office/drawing/2014/main" id="{68510E55-924C-DF93-3A3B-A337E2DD48CE}"/>
                </a:ext>
              </a:extLst>
            </p:cNvPr>
            <p:cNvGrpSpPr/>
            <p:nvPr/>
          </p:nvGrpSpPr>
          <p:grpSpPr>
            <a:xfrm>
              <a:off x="8840936" y="4867012"/>
              <a:ext cx="332058" cy="59484"/>
              <a:chOff x="9463511" y="2994366"/>
              <a:chExt cx="249480" cy="36935"/>
            </a:xfrm>
          </p:grpSpPr>
          <mc:AlternateContent xmlns:mc="http://schemas.openxmlformats.org/markup-compatibility/2006" xmlns:p14="http://schemas.microsoft.com/office/powerpoint/2010/main">
            <mc:Choice Requires="p14">
              <p:contentPart p14:bwMode="auto" r:id="rId28">
                <p14:nvContentPartPr>
                  <p14:cNvPr id="50" name="Ink 49">
                    <a:extLst>
                      <a:ext uri="{FF2B5EF4-FFF2-40B4-BE49-F238E27FC236}">
                        <a16:creationId xmlns:a16="http://schemas.microsoft.com/office/drawing/2014/main" id="{325A8B39-B159-9916-4720-BEDBA46AA30F}"/>
                      </a:ext>
                    </a:extLst>
                  </p14:cNvPr>
                  <p14:cNvContentPartPr/>
                  <p14:nvPr/>
                </p14:nvContentPartPr>
                <p14:xfrm>
                  <a:off x="9463511" y="2999261"/>
                  <a:ext cx="50040" cy="32040"/>
                </p14:xfrm>
              </p:contentPart>
            </mc:Choice>
            <mc:Fallback xmlns="">
              <p:pic>
                <p:nvPicPr>
                  <p:cNvPr id="50" name="Ink 49">
                    <a:extLst>
                      <a:ext uri="{FF2B5EF4-FFF2-40B4-BE49-F238E27FC236}">
                        <a16:creationId xmlns:a16="http://schemas.microsoft.com/office/drawing/2014/main" id="{325A8B39-B159-9916-4720-BEDBA46AA30F}"/>
                      </a:ext>
                    </a:extLst>
                  </p:cNvPr>
                  <p:cNvPicPr/>
                  <p:nvPr/>
                </p:nvPicPr>
                <p:blipFill>
                  <a:blip r:embed="rId29"/>
                  <a:stretch>
                    <a:fillRect/>
                  </a:stretch>
                </p:blipFill>
                <p:spPr>
                  <a:xfrm>
                    <a:off x="9458913" y="2995452"/>
                    <a:ext cx="59237" cy="3965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3" name="Ink 52">
                    <a:extLst>
                      <a:ext uri="{FF2B5EF4-FFF2-40B4-BE49-F238E27FC236}">
                        <a16:creationId xmlns:a16="http://schemas.microsoft.com/office/drawing/2014/main" id="{1914A55C-C566-C976-6A5E-99BEBFB8D9F4}"/>
                      </a:ext>
                    </a:extLst>
                  </p14:cNvPr>
                  <p14:cNvContentPartPr/>
                  <p14:nvPr/>
                </p14:nvContentPartPr>
                <p14:xfrm>
                  <a:off x="9655391" y="2994366"/>
                  <a:ext cx="57600" cy="32760"/>
                </p14:xfrm>
              </p:contentPart>
            </mc:Choice>
            <mc:Fallback xmlns="">
              <p:pic>
                <p:nvPicPr>
                  <p:cNvPr id="53" name="Ink 52">
                    <a:extLst>
                      <a:ext uri="{FF2B5EF4-FFF2-40B4-BE49-F238E27FC236}">
                        <a16:creationId xmlns:a16="http://schemas.microsoft.com/office/drawing/2014/main" id="{1914A55C-C566-C976-6A5E-99BEBFB8D9F4}"/>
                      </a:ext>
                    </a:extLst>
                  </p:cNvPr>
                  <p:cNvPicPr/>
                  <p:nvPr/>
                </p:nvPicPr>
                <p:blipFill>
                  <a:blip r:embed="rId31"/>
                  <a:stretch>
                    <a:fillRect/>
                  </a:stretch>
                </p:blipFill>
                <p:spPr>
                  <a:xfrm>
                    <a:off x="9650750" y="2990498"/>
                    <a:ext cx="66882" cy="40495"/>
                  </a:xfrm>
                  <a:prstGeom prst="rect">
                    <a:avLst/>
                  </a:prstGeom>
                </p:spPr>
              </p:pic>
            </mc:Fallback>
          </mc:AlternateContent>
        </p:grpSp>
      </p:grpSp>
      <p:grpSp>
        <p:nvGrpSpPr>
          <p:cNvPr id="1402" name="Group 1401">
            <a:extLst>
              <a:ext uri="{FF2B5EF4-FFF2-40B4-BE49-F238E27FC236}">
                <a16:creationId xmlns:a16="http://schemas.microsoft.com/office/drawing/2014/main" id="{D45276B2-ABC8-7C74-3FED-6C48CE62E3B4}"/>
              </a:ext>
            </a:extLst>
          </p:cNvPr>
          <p:cNvGrpSpPr/>
          <p:nvPr/>
        </p:nvGrpSpPr>
        <p:grpSpPr>
          <a:xfrm>
            <a:off x="4384543" y="3933805"/>
            <a:ext cx="2109334" cy="1689744"/>
            <a:chOff x="5101657" y="4143706"/>
            <a:chExt cx="2109334" cy="1689744"/>
          </a:xfrm>
        </p:grpSpPr>
        <p:grpSp>
          <p:nvGrpSpPr>
            <p:cNvPr id="1068" name="Group 1067">
              <a:extLst>
                <a:ext uri="{FF2B5EF4-FFF2-40B4-BE49-F238E27FC236}">
                  <a16:creationId xmlns:a16="http://schemas.microsoft.com/office/drawing/2014/main" id="{7FF327DF-5A1D-D8EC-5FCE-B70D7C85BAA6}"/>
                </a:ext>
              </a:extLst>
            </p:cNvPr>
            <p:cNvGrpSpPr/>
            <p:nvPr/>
          </p:nvGrpSpPr>
          <p:grpSpPr>
            <a:xfrm>
              <a:off x="5101657" y="5445531"/>
              <a:ext cx="353160" cy="387919"/>
              <a:chOff x="4176306" y="3670816"/>
              <a:chExt cx="353160" cy="387919"/>
            </a:xfrm>
          </p:grpSpPr>
          <mc:AlternateContent xmlns:mc="http://schemas.openxmlformats.org/markup-compatibility/2006" xmlns:p14="http://schemas.microsoft.com/office/powerpoint/2010/main">
            <mc:Choice Requires="p14">
              <p:contentPart p14:bwMode="auto" r:id="rId32">
                <p14:nvContentPartPr>
                  <p14:cNvPr id="55" name="Ink 54">
                    <a:extLst>
                      <a:ext uri="{FF2B5EF4-FFF2-40B4-BE49-F238E27FC236}">
                        <a16:creationId xmlns:a16="http://schemas.microsoft.com/office/drawing/2014/main" id="{DCDAA6A3-6D3C-EFC6-AA87-C2F8DB5A8688}"/>
                      </a:ext>
                    </a:extLst>
                  </p14:cNvPr>
                  <p14:cNvContentPartPr/>
                  <p14:nvPr/>
                </p14:nvContentPartPr>
                <p14:xfrm>
                  <a:off x="4176306" y="3670816"/>
                  <a:ext cx="60120" cy="332280"/>
                </p14:xfrm>
              </p:contentPart>
            </mc:Choice>
            <mc:Fallback xmlns="">
              <p:pic>
                <p:nvPicPr>
                  <p:cNvPr id="55" name="Ink 54">
                    <a:extLst>
                      <a:ext uri="{FF2B5EF4-FFF2-40B4-BE49-F238E27FC236}">
                        <a16:creationId xmlns:a16="http://schemas.microsoft.com/office/drawing/2014/main" id="{DCDAA6A3-6D3C-EFC6-AA87-C2F8DB5A8688}"/>
                      </a:ext>
                    </a:extLst>
                  </p:cNvPr>
                  <p:cNvPicPr/>
                  <p:nvPr/>
                </p:nvPicPr>
                <p:blipFill>
                  <a:blip r:embed="rId33"/>
                  <a:stretch>
                    <a:fillRect/>
                  </a:stretch>
                </p:blipFill>
                <p:spPr>
                  <a:xfrm>
                    <a:off x="4169826" y="3664336"/>
                    <a:ext cx="72360" cy="344520"/>
                  </a:xfrm>
                  <a:prstGeom prst="rect">
                    <a:avLst/>
                  </a:prstGeom>
                </p:spPr>
              </p:pic>
            </mc:Fallback>
          </mc:AlternateContent>
          <p:grpSp>
            <p:nvGrpSpPr>
              <p:cNvPr id="134" name="Group 133">
                <a:extLst>
                  <a:ext uri="{FF2B5EF4-FFF2-40B4-BE49-F238E27FC236}">
                    <a16:creationId xmlns:a16="http://schemas.microsoft.com/office/drawing/2014/main" id="{400CD344-7DDB-02A6-D07F-F83B1FFFC6CA}"/>
                  </a:ext>
                </a:extLst>
              </p:cNvPr>
              <p:cNvGrpSpPr/>
              <p:nvPr/>
            </p:nvGrpSpPr>
            <p:grpSpPr>
              <a:xfrm rot="10800000">
                <a:off x="4190063" y="4007975"/>
                <a:ext cx="336240" cy="50760"/>
                <a:chOff x="4179906" y="4006696"/>
                <a:chExt cx="336240" cy="50760"/>
              </a:xfrm>
            </p:grpSpPr>
            <mc:AlternateContent xmlns:mc="http://schemas.openxmlformats.org/markup-compatibility/2006" xmlns:p14="http://schemas.microsoft.com/office/powerpoint/2010/main">
              <mc:Choice Requires="p14">
                <p:contentPart p14:bwMode="auto" r:id="rId34">
                  <p14:nvContentPartPr>
                    <p14:cNvPr id="138" name="Ink 137">
                      <a:extLst>
                        <a:ext uri="{FF2B5EF4-FFF2-40B4-BE49-F238E27FC236}">
                          <a16:creationId xmlns:a16="http://schemas.microsoft.com/office/drawing/2014/main" id="{66A5105C-7F58-3F1F-F995-E307618A113A}"/>
                        </a:ext>
                      </a:extLst>
                    </p14:cNvPr>
                    <p14:cNvContentPartPr/>
                    <p14:nvPr/>
                  </p14:nvContentPartPr>
                  <p14:xfrm>
                    <a:off x="4185306" y="4006696"/>
                    <a:ext cx="330840" cy="3240"/>
                  </p14:xfrm>
                </p:contentPart>
              </mc:Choice>
              <mc:Fallback xmlns="">
                <p:pic>
                  <p:nvPicPr>
                    <p:cNvPr id="138" name="Ink 137">
                      <a:extLst>
                        <a:ext uri="{FF2B5EF4-FFF2-40B4-BE49-F238E27FC236}">
                          <a16:creationId xmlns:a16="http://schemas.microsoft.com/office/drawing/2014/main" id="{66A5105C-7F58-3F1F-F995-E307618A113A}"/>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9" name="Ink 138">
                      <a:extLst>
                        <a:ext uri="{FF2B5EF4-FFF2-40B4-BE49-F238E27FC236}">
                          <a16:creationId xmlns:a16="http://schemas.microsoft.com/office/drawing/2014/main" id="{723F4694-F8BF-C130-0325-DBACED0A7819}"/>
                        </a:ext>
                      </a:extLst>
                    </p14:cNvPr>
                    <p14:cNvContentPartPr/>
                    <p14:nvPr/>
                  </p14:nvContentPartPr>
                  <p14:xfrm>
                    <a:off x="4179906" y="4012096"/>
                    <a:ext cx="360" cy="45360"/>
                  </p14:xfrm>
                </p:contentPart>
              </mc:Choice>
              <mc:Fallback xmlns="">
                <p:pic>
                  <p:nvPicPr>
                    <p:cNvPr id="139" name="Ink 138">
                      <a:extLst>
                        <a:ext uri="{FF2B5EF4-FFF2-40B4-BE49-F238E27FC236}">
                          <a16:creationId xmlns:a16="http://schemas.microsoft.com/office/drawing/2014/main" id="{723F4694-F8BF-C130-0325-DBACED0A7819}"/>
                        </a:ext>
                      </a:extLst>
                    </p:cNvPr>
                    <p:cNvPicPr/>
                    <p:nvPr/>
                  </p:nvPicPr>
                  <p:blipFill>
                    <a:blip r:embed="rId37"/>
                    <a:stretch>
                      <a:fillRect/>
                    </a:stretch>
                  </p:blipFill>
                  <p:spPr>
                    <a:xfrm>
                      <a:off x="4173426" y="4005667"/>
                      <a:ext cx="12600" cy="5750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140" name="Ink 139">
                    <a:extLst>
                      <a:ext uri="{FF2B5EF4-FFF2-40B4-BE49-F238E27FC236}">
                        <a16:creationId xmlns:a16="http://schemas.microsoft.com/office/drawing/2014/main" id="{ACC8E9B7-FE69-1452-B44B-F7F783969A34}"/>
                      </a:ext>
                    </a:extLst>
                  </p14:cNvPr>
                  <p14:cNvContentPartPr/>
                  <p14:nvPr/>
                </p14:nvContentPartPr>
                <p14:xfrm>
                  <a:off x="4204099" y="3878543"/>
                  <a:ext cx="137880" cy="125640"/>
                </p14:xfrm>
              </p:contentPart>
            </mc:Choice>
            <mc:Fallback xmlns="">
              <p:pic>
                <p:nvPicPr>
                  <p:cNvPr id="140" name="Ink 139">
                    <a:extLst>
                      <a:ext uri="{FF2B5EF4-FFF2-40B4-BE49-F238E27FC236}">
                        <a16:creationId xmlns:a16="http://schemas.microsoft.com/office/drawing/2014/main" id="{ACC8E9B7-FE69-1452-B44B-F7F783969A34}"/>
                      </a:ext>
                    </a:extLst>
                  </p:cNvPr>
                  <p:cNvPicPr/>
                  <p:nvPr/>
                </p:nvPicPr>
                <p:blipFill>
                  <a:blip r:embed="rId39"/>
                  <a:stretch>
                    <a:fillRect/>
                  </a:stretch>
                </p:blipFill>
                <p:spPr>
                  <a:xfrm>
                    <a:off x="4197619" y="3872063"/>
                    <a:ext cx="150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67" name="Ink 1066">
                    <a:extLst>
                      <a:ext uri="{FF2B5EF4-FFF2-40B4-BE49-F238E27FC236}">
                        <a16:creationId xmlns:a16="http://schemas.microsoft.com/office/drawing/2014/main" id="{6D16EE6B-899E-787E-3A58-74536BF66C66}"/>
                      </a:ext>
                    </a:extLst>
                  </p14:cNvPr>
                  <p14:cNvContentPartPr/>
                  <p14:nvPr/>
                </p14:nvContentPartPr>
                <p14:xfrm>
                  <a:off x="4282616" y="3722588"/>
                  <a:ext cx="160691" cy="164291"/>
                </p14:xfrm>
              </p:contentPart>
            </mc:Choice>
            <mc:Fallback xmlns="">
              <p:pic>
                <p:nvPicPr>
                  <p:cNvPr id="1067" name="Ink 1066">
                    <a:extLst>
                      <a:ext uri="{FF2B5EF4-FFF2-40B4-BE49-F238E27FC236}">
                        <a16:creationId xmlns:a16="http://schemas.microsoft.com/office/drawing/2014/main" id="{6D16EE6B-899E-787E-3A58-74536BF66C66}"/>
                      </a:ext>
                    </a:extLst>
                  </p:cNvPr>
                  <p:cNvPicPr/>
                  <p:nvPr/>
                </p:nvPicPr>
                <p:blipFill>
                  <a:blip r:embed="rId41"/>
                  <a:stretch>
                    <a:fillRect/>
                  </a:stretch>
                </p:blipFill>
                <p:spPr>
                  <a:xfrm>
                    <a:off x="4276145" y="3716117"/>
                    <a:ext cx="172914" cy="176514"/>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6" name="Ink 145">
                    <a:extLst>
                      <a:ext uri="{FF2B5EF4-FFF2-40B4-BE49-F238E27FC236}">
                        <a16:creationId xmlns:a16="http://schemas.microsoft.com/office/drawing/2014/main" id="{5EB4081D-2319-39C0-E35F-325CE4B2FE11}"/>
                      </a:ext>
                    </a:extLst>
                  </p14:cNvPr>
                  <p14:cNvContentPartPr/>
                  <p14:nvPr/>
                </p14:nvContentPartPr>
                <p14:xfrm>
                  <a:off x="4339099" y="3793223"/>
                  <a:ext cx="46800" cy="42480"/>
                </p14:xfrm>
              </p:contentPart>
            </mc:Choice>
            <mc:Fallback xmlns="">
              <p:pic>
                <p:nvPicPr>
                  <p:cNvPr id="146" name="Ink 145">
                    <a:extLst>
                      <a:ext uri="{FF2B5EF4-FFF2-40B4-BE49-F238E27FC236}">
                        <a16:creationId xmlns:a16="http://schemas.microsoft.com/office/drawing/2014/main" id="{5EB4081D-2319-39C0-E35F-325CE4B2FE11}"/>
                      </a:ext>
                    </a:extLst>
                  </p:cNvPr>
                  <p:cNvPicPr/>
                  <p:nvPr/>
                </p:nvPicPr>
                <p:blipFill>
                  <a:blip r:embed="rId43"/>
                  <a:stretch>
                    <a:fillRect/>
                  </a:stretch>
                </p:blipFill>
                <p:spPr>
                  <a:xfrm>
                    <a:off x="4332569" y="3786743"/>
                    <a:ext cx="59135"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60" name="Ink 159">
                    <a:extLst>
                      <a:ext uri="{FF2B5EF4-FFF2-40B4-BE49-F238E27FC236}">
                        <a16:creationId xmlns:a16="http://schemas.microsoft.com/office/drawing/2014/main" id="{4D4AA8B3-9657-51F8-5BDE-AEC59EE25502}"/>
                      </a:ext>
                    </a:extLst>
                  </p14:cNvPr>
                  <p14:cNvContentPartPr/>
                  <p14:nvPr/>
                </p14:nvContentPartPr>
                <p14:xfrm>
                  <a:off x="4243034" y="3845816"/>
                  <a:ext cx="89280" cy="81000"/>
                </p14:xfrm>
              </p:contentPart>
            </mc:Choice>
            <mc:Fallback xmlns="">
              <p:pic>
                <p:nvPicPr>
                  <p:cNvPr id="160" name="Ink 159">
                    <a:extLst>
                      <a:ext uri="{FF2B5EF4-FFF2-40B4-BE49-F238E27FC236}">
                        <a16:creationId xmlns:a16="http://schemas.microsoft.com/office/drawing/2014/main" id="{4D4AA8B3-9657-51F8-5BDE-AEC59EE25502}"/>
                      </a:ext>
                    </a:extLst>
                  </p:cNvPr>
                  <p:cNvPicPr/>
                  <p:nvPr/>
                </p:nvPicPr>
                <p:blipFill>
                  <a:blip r:embed="rId45"/>
                  <a:stretch>
                    <a:fillRect/>
                  </a:stretch>
                </p:blipFill>
                <p:spPr>
                  <a:xfrm>
                    <a:off x="4236554" y="3839336"/>
                    <a:ext cx="101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43" name="Ink 1042">
                    <a:extLst>
                      <a:ext uri="{FF2B5EF4-FFF2-40B4-BE49-F238E27FC236}">
                        <a16:creationId xmlns:a16="http://schemas.microsoft.com/office/drawing/2014/main" id="{A0623281-6CAE-C771-F186-9A8C4C7C4B25}"/>
                      </a:ext>
                    </a:extLst>
                  </p14:cNvPr>
                  <p14:cNvContentPartPr/>
                  <p14:nvPr/>
                </p14:nvContentPartPr>
                <p14:xfrm>
                  <a:off x="4259951" y="3698018"/>
                  <a:ext cx="360" cy="360"/>
                </p14:xfrm>
              </p:contentPart>
            </mc:Choice>
            <mc:Fallback xmlns="">
              <p:pic>
                <p:nvPicPr>
                  <p:cNvPr id="1043" name="Ink 1042">
                    <a:extLst>
                      <a:ext uri="{FF2B5EF4-FFF2-40B4-BE49-F238E27FC236}">
                        <a16:creationId xmlns:a16="http://schemas.microsoft.com/office/drawing/2014/main" id="{A0623281-6CAE-C771-F186-9A8C4C7C4B25}"/>
                      </a:ext>
                    </a:extLst>
                  </p:cNvPr>
                  <p:cNvPicPr/>
                  <p:nvPr/>
                </p:nvPicPr>
                <p:blipFill>
                  <a:blip r:embed="rId47"/>
                  <a:stretch>
                    <a:fillRect/>
                  </a:stretch>
                </p:blipFill>
                <p:spPr>
                  <a:xfrm>
                    <a:off x="425383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50" name="Ink 1049">
                    <a:extLst>
                      <a:ext uri="{FF2B5EF4-FFF2-40B4-BE49-F238E27FC236}">
                        <a16:creationId xmlns:a16="http://schemas.microsoft.com/office/drawing/2014/main" id="{8BEB500E-04E2-B7B4-87B3-A8B9E015D2A1}"/>
                      </a:ext>
                    </a:extLst>
                  </p14:cNvPr>
                  <p14:cNvContentPartPr/>
                  <p14:nvPr/>
                </p14:nvContentPartPr>
                <p14:xfrm>
                  <a:off x="4205231" y="3983498"/>
                  <a:ext cx="360" cy="360"/>
                </p14:xfrm>
              </p:contentPart>
            </mc:Choice>
            <mc:Fallback xmlns="">
              <p:pic>
                <p:nvPicPr>
                  <p:cNvPr id="1050" name="Ink 1049">
                    <a:extLst>
                      <a:ext uri="{FF2B5EF4-FFF2-40B4-BE49-F238E27FC236}">
                        <a16:creationId xmlns:a16="http://schemas.microsoft.com/office/drawing/2014/main" id="{8BEB500E-04E2-B7B4-87B3-A8B9E015D2A1}"/>
                      </a:ext>
                    </a:extLst>
                  </p:cNvPr>
                  <p:cNvPicPr/>
                  <p:nvPr/>
                </p:nvPicPr>
                <p:blipFill>
                  <a:blip r:embed="rId47"/>
                  <a:stretch>
                    <a:fillRect/>
                  </a:stretch>
                </p:blipFill>
                <p:spPr>
                  <a:xfrm>
                    <a:off x="4199111" y="3977378"/>
                    <a:ext cx="12600" cy="12600"/>
                  </a:xfrm>
                  <a:prstGeom prst="rect">
                    <a:avLst/>
                  </a:prstGeom>
                </p:spPr>
              </p:pic>
            </mc:Fallback>
          </mc:AlternateContent>
          <p:grpSp>
            <p:nvGrpSpPr>
              <p:cNvPr id="1057" name="Group 1056">
                <a:extLst>
                  <a:ext uri="{FF2B5EF4-FFF2-40B4-BE49-F238E27FC236}">
                    <a16:creationId xmlns:a16="http://schemas.microsoft.com/office/drawing/2014/main" id="{6A7605AA-32EB-7E3D-2DDA-E0B20DE6805B}"/>
                  </a:ext>
                </a:extLst>
              </p:cNvPr>
              <p:cNvGrpSpPr/>
              <p:nvPr/>
            </p:nvGrpSpPr>
            <p:grpSpPr>
              <a:xfrm>
                <a:off x="4179906" y="3670816"/>
                <a:ext cx="349560" cy="386640"/>
                <a:chOff x="4179906" y="3670816"/>
                <a:chExt cx="349560" cy="386640"/>
              </a:xfrm>
            </p:grpSpPr>
            <mc:AlternateContent xmlns:mc="http://schemas.openxmlformats.org/markup-compatibility/2006" xmlns:p14="http://schemas.microsoft.com/office/powerpoint/2010/main">
              <mc:Choice Requires="p14">
                <p:contentPart p14:bwMode="auto" r:id="rId49">
                  <p14:nvContentPartPr>
                    <p14:cNvPr id="73" name="Ink 72">
                      <a:extLst>
                        <a:ext uri="{FF2B5EF4-FFF2-40B4-BE49-F238E27FC236}">
                          <a16:creationId xmlns:a16="http://schemas.microsoft.com/office/drawing/2014/main" id="{08B734DB-DCA2-4DB4-4FEF-310A253436F9}"/>
                        </a:ext>
                      </a:extLst>
                    </p14:cNvPr>
                    <p14:cNvContentPartPr/>
                    <p14:nvPr/>
                  </p14:nvContentPartPr>
                  <p14:xfrm>
                    <a:off x="4227786" y="3670816"/>
                    <a:ext cx="255600" cy="2880"/>
                  </p14:xfrm>
                </p:contentPart>
              </mc:Choice>
              <mc:Fallback xmlns="">
                <p:pic>
                  <p:nvPicPr>
                    <p:cNvPr id="73" name="Ink 72">
                      <a:extLst>
                        <a:ext uri="{FF2B5EF4-FFF2-40B4-BE49-F238E27FC236}">
                          <a16:creationId xmlns:a16="http://schemas.microsoft.com/office/drawing/2014/main" id="{08B734DB-DCA2-4DB4-4FEF-310A253436F9}"/>
                        </a:ext>
                      </a:extLst>
                    </p:cNvPr>
                    <p:cNvPicPr/>
                    <p:nvPr/>
                  </p:nvPicPr>
                  <p:blipFill>
                    <a:blip r:embed="rId50"/>
                    <a:stretch>
                      <a:fillRect/>
                    </a:stretch>
                  </p:blipFill>
                  <p:spPr>
                    <a:xfrm>
                      <a:off x="4221306" y="3665056"/>
                      <a:ext cx="267840" cy="13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3" name="Ink 82">
                      <a:extLst>
                        <a:ext uri="{FF2B5EF4-FFF2-40B4-BE49-F238E27FC236}">
                          <a16:creationId xmlns:a16="http://schemas.microsoft.com/office/drawing/2014/main" id="{7A4B5871-835D-3A1E-2309-927893BA3051}"/>
                        </a:ext>
                      </a:extLst>
                    </p14:cNvPr>
                    <p14:cNvContentPartPr/>
                    <p14:nvPr/>
                  </p14:nvContentPartPr>
                  <p14:xfrm>
                    <a:off x="4489146" y="3676216"/>
                    <a:ext cx="40320" cy="329040"/>
                  </p14:xfrm>
                </p:contentPart>
              </mc:Choice>
              <mc:Fallback xmlns="">
                <p:pic>
                  <p:nvPicPr>
                    <p:cNvPr id="83" name="Ink 82">
                      <a:extLst>
                        <a:ext uri="{FF2B5EF4-FFF2-40B4-BE49-F238E27FC236}">
                          <a16:creationId xmlns:a16="http://schemas.microsoft.com/office/drawing/2014/main" id="{7A4B5871-835D-3A1E-2309-927893BA3051}"/>
                        </a:ext>
                      </a:extLst>
                    </p:cNvPr>
                    <p:cNvPicPr/>
                    <p:nvPr/>
                  </p:nvPicPr>
                  <p:blipFill>
                    <a:blip r:embed="rId52"/>
                    <a:stretch>
                      <a:fillRect/>
                    </a:stretch>
                  </p:blipFill>
                  <p:spPr>
                    <a:xfrm>
                      <a:off x="4482666" y="3669736"/>
                      <a:ext cx="52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6" name="Ink 85">
                      <a:extLst>
                        <a:ext uri="{FF2B5EF4-FFF2-40B4-BE49-F238E27FC236}">
                          <a16:creationId xmlns:a16="http://schemas.microsoft.com/office/drawing/2014/main" id="{DBC0664F-FF74-452A-D949-BEE8588ECCB8}"/>
                        </a:ext>
                      </a:extLst>
                    </p14:cNvPr>
                    <p14:cNvContentPartPr/>
                    <p14:nvPr/>
                  </p14:nvContentPartPr>
                  <p14:xfrm>
                    <a:off x="4185306" y="4006696"/>
                    <a:ext cx="330840" cy="3240"/>
                  </p14:xfrm>
                </p:contentPart>
              </mc:Choice>
              <mc:Fallback xmlns="">
                <p:pic>
                  <p:nvPicPr>
                    <p:cNvPr id="86" name="Ink 85">
                      <a:extLst>
                        <a:ext uri="{FF2B5EF4-FFF2-40B4-BE49-F238E27FC236}">
                          <a16:creationId xmlns:a16="http://schemas.microsoft.com/office/drawing/2014/main" id="{DBC0664F-FF74-452A-D949-BEE8588ECCB8}"/>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9" name="Ink 108">
                      <a:extLst>
                        <a:ext uri="{FF2B5EF4-FFF2-40B4-BE49-F238E27FC236}">
                          <a16:creationId xmlns:a16="http://schemas.microsoft.com/office/drawing/2014/main" id="{63EDBEF2-E7AD-72C7-393E-0B32BAFDE163}"/>
                        </a:ext>
                      </a:extLst>
                    </p14:cNvPr>
                    <p14:cNvContentPartPr/>
                    <p14:nvPr/>
                  </p14:nvContentPartPr>
                  <p14:xfrm>
                    <a:off x="4179906" y="4012096"/>
                    <a:ext cx="360" cy="45360"/>
                  </p14:xfrm>
                </p:contentPart>
              </mc:Choice>
              <mc:Fallback xmlns="">
                <p:pic>
                  <p:nvPicPr>
                    <p:cNvPr id="109" name="Ink 108">
                      <a:extLst>
                        <a:ext uri="{FF2B5EF4-FFF2-40B4-BE49-F238E27FC236}">
                          <a16:creationId xmlns:a16="http://schemas.microsoft.com/office/drawing/2014/main" id="{63EDBEF2-E7AD-72C7-393E-0B32BAFDE163}"/>
                        </a:ext>
                      </a:extLst>
                    </p:cNvPr>
                    <p:cNvPicPr/>
                    <p:nvPr/>
                  </p:nvPicPr>
                  <p:blipFill>
                    <a:blip r:embed="rId37"/>
                    <a:stretch>
                      <a:fillRect/>
                    </a:stretch>
                  </p:blipFill>
                  <p:spPr>
                    <a:xfrm>
                      <a:off x="4173426" y="4005667"/>
                      <a:ext cx="12600" cy="5750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64" name="Ink 163">
                      <a:extLst>
                        <a:ext uri="{FF2B5EF4-FFF2-40B4-BE49-F238E27FC236}">
                          <a16:creationId xmlns:a16="http://schemas.microsoft.com/office/drawing/2014/main" id="{40542BBB-9A5F-7E3D-3745-3D2A47D30750}"/>
                        </a:ext>
                      </a:extLst>
                    </p14:cNvPr>
                    <p14:cNvContentPartPr/>
                    <p14:nvPr/>
                  </p14:nvContentPartPr>
                  <p14:xfrm>
                    <a:off x="4259899" y="3697463"/>
                    <a:ext cx="360" cy="360"/>
                  </p14:xfrm>
                </p:contentPart>
              </mc:Choice>
              <mc:Fallback xmlns="">
                <p:pic>
                  <p:nvPicPr>
                    <p:cNvPr id="164" name="Ink 163">
                      <a:extLst>
                        <a:ext uri="{FF2B5EF4-FFF2-40B4-BE49-F238E27FC236}">
                          <a16:creationId xmlns:a16="http://schemas.microsoft.com/office/drawing/2014/main" id="{40542BBB-9A5F-7E3D-3745-3D2A47D30750}"/>
                        </a:ext>
                      </a:extLst>
                    </p:cNvPr>
                    <p:cNvPicPr/>
                    <p:nvPr/>
                  </p:nvPicPr>
                  <p:blipFill>
                    <a:blip r:embed="rId47"/>
                    <a:stretch>
                      <a:fillRect/>
                    </a:stretch>
                  </p:blipFill>
                  <p:spPr>
                    <a:xfrm>
                      <a:off x="42534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0" name="Ink 169">
                      <a:extLst>
                        <a:ext uri="{FF2B5EF4-FFF2-40B4-BE49-F238E27FC236}">
                          <a16:creationId xmlns:a16="http://schemas.microsoft.com/office/drawing/2014/main" id="{45A37F53-7785-8D56-8E27-8A4C6D4FE93C}"/>
                        </a:ext>
                      </a:extLst>
                    </p14:cNvPr>
                    <p14:cNvContentPartPr/>
                    <p14:nvPr/>
                  </p14:nvContentPartPr>
                  <p14:xfrm>
                    <a:off x="4465099" y="3697463"/>
                    <a:ext cx="360" cy="360"/>
                  </p14:xfrm>
                </p:contentPart>
              </mc:Choice>
              <mc:Fallback xmlns="">
                <p:pic>
                  <p:nvPicPr>
                    <p:cNvPr id="170" name="Ink 169">
                      <a:extLst>
                        <a:ext uri="{FF2B5EF4-FFF2-40B4-BE49-F238E27FC236}">
                          <a16:creationId xmlns:a16="http://schemas.microsoft.com/office/drawing/2014/main" id="{45A37F53-7785-8D56-8E27-8A4C6D4FE93C}"/>
                        </a:ext>
                      </a:extLst>
                    </p:cNvPr>
                    <p:cNvPicPr/>
                    <p:nvPr/>
                  </p:nvPicPr>
                  <p:blipFill>
                    <a:blip r:embed="rId47"/>
                    <a:stretch>
                      <a:fillRect/>
                    </a:stretch>
                  </p:blipFill>
                  <p:spPr>
                    <a:xfrm>
                      <a:off x="44586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25" name="Ink 1024">
                      <a:extLst>
                        <a:ext uri="{FF2B5EF4-FFF2-40B4-BE49-F238E27FC236}">
                          <a16:creationId xmlns:a16="http://schemas.microsoft.com/office/drawing/2014/main" id="{B0FC627F-CA03-FB83-77E1-A3130CD03FA6}"/>
                        </a:ext>
                      </a:extLst>
                    </p14:cNvPr>
                    <p14:cNvContentPartPr/>
                    <p14:nvPr/>
                  </p14:nvContentPartPr>
                  <p14:xfrm>
                    <a:off x="4505059" y="3980063"/>
                    <a:ext cx="360" cy="360"/>
                  </p14:xfrm>
                </p:contentPart>
              </mc:Choice>
              <mc:Fallback xmlns="">
                <p:pic>
                  <p:nvPicPr>
                    <p:cNvPr id="1025" name="Ink 1024">
                      <a:extLst>
                        <a:ext uri="{FF2B5EF4-FFF2-40B4-BE49-F238E27FC236}">
                          <a16:creationId xmlns:a16="http://schemas.microsoft.com/office/drawing/2014/main" id="{B0FC627F-CA03-FB83-77E1-A3130CD03FA6}"/>
                        </a:ext>
                      </a:extLst>
                    </p:cNvPr>
                    <p:cNvPicPr/>
                    <p:nvPr/>
                  </p:nvPicPr>
                  <p:blipFill>
                    <a:blip r:embed="rId47"/>
                    <a:stretch>
                      <a:fillRect/>
                    </a:stretch>
                  </p:blipFill>
                  <p:spPr>
                    <a:xfrm>
                      <a:off x="4498579" y="39735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29" name="Ink 1028">
                      <a:extLst>
                        <a:ext uri="{FF2B5EF4-FFF2-40B4-BE49-F238E27FC236}">
                          <a16:creationId xmlns:a16="http://schemas.microsoft.com/office/drawing/2014/main" id="{0875888A-A1BB-79C9-03AC-859E62BCA3BD}"/>
                        </a:ext>
                      </a:extLst>
                    </p14:cNvPr>
                    <p14:cNvContentPartPr/>
                    <p14:nvPr/>
                  </p14:nvContentPartPr>
                  <p14:xfrm>
                    <a:off x="4206619" y="3985463"/>
                    <a:ext cx="360" cy="360"/>
                  </p14:xfrm>
                </p:contentPart>
              </mc:Choice>
              <mc:Fallback xmlns="">
                <p:pic>
                  <p:nvPicPr>
                    <p:cNvPr id="1029" name="Ink 1028">
                      <a:extLst>
                        <a:ext uri="{FF2B5EF4-FFF2-40B4-BE49-F238E27FC236}">
                          <a16:creationId xmlns:a16="http://schemas.microsoft.com/office/drawing/2014/main" id="{0875888A-A1BB-79C9-03AC-859E62BCA3BD}"/>
                        </a:ext>
                      </a:extLst>
                    </p:cNvPr>
                    <p:cNvPicPr/>
                    <p:nvPr/>
                  </p:nvPicPr>
                  <p:blipFill>
                    <a:blip r:embed="rId47"/>
                    <a:stretch>
                      <a:fillRect/>
                    </a:stretch>
                  </p:blipFill>
                  <p:spPr>
                    <a:xfrm>
                      <a:off x="4200139" y="3978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46" name="Ink 1045">
                      <a:extLst>
                        <a:ext uri="{FF2B5EF4-FFF2-40B4-BE49-F238E27FC236}">
                          <a16:creationId xmlns:a16="http://schemas.microsoft.com/office/drawing/2014/main" id="{BCE699FC-360F-52EC-C3B7-F0F9B339A299}"/>
                        </a:ext>
                      </a:extLst>
                    </p14:cNvPr>
                    <p14:cNvContentPartPr/>
                    <p14:nvPr/>
                  </p14:nvContentPartPr>
                  <p14:xfrm>
                    <a:off x="4464791" y="3698018"/>
                    <a:ext cx="360" cy="360"/>
                  </p14:xfrm>
                </p:contentPart>
              </mc:Choice>
              <mc:Fallback xmlns="">
                <p:pic>
                  <p:nvPicPr>
                    <p:cNvPr id="1046" name="Ink 1045">
                      <a:extLst>
                        <a:ext uri="{FF2B5EF4-FFF2-40B4-BE49-F238E27FC236}">
                          <a16:creationId xmlns:a16="http://schemas.microsoft.com/office/drawing/2014/main" id="{BCE699FC-360F-52EC-C3B7-F0F9B339A299}"/>
                        </a:ext>
                      </a:extLst>
                    </p:cNvPr>
                    <p:cNvPicPr/>
                    <p:nvPr/>
                  </p:nvPicPr>
                  <p:blipFill>
                    <a:blip r:embed="rId47"/>
                    <a:stretch>
                      <a:fillRect/>
                    </a:stretch>
                  </p:blipFill>
                  <p:spPr>
                    <a:xfrm>
                      <a:off x="445867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48" name="Ink 1047">
                      <a:extLst>
                        <a:ext uri="{FF2B5EF4-FFF2-40B4-BE49-F238E27FC236}">
                          <a16:creationId xmlns:a16="http://schemas.microsoft.com/office/drawing/2014/main" id="{A833D466-7DC9-F763-2D23-7969A1DB661D}"/>
                        </a:ext>
                      </a:extLst>
                    </p14:cNvPr>
                    <p14:cNvContentPartPr/>
                    <p14:nvPr/>
                  </p14:nvContentPartPr>
                  <p14:xfrm>
                    <a:off x="4505111" y="3981338"/>
                    <a:ext cx="360" cy="360"/>
                  </p14:xfrm>
                </p:contentPart>
              </mc:Choice>
              <mc:Fallback xmlns="">
                <p:pic>
                  <p:nvPicPr>
                    <p:cNvPr id="1048" name="Ink 1047">
                      <a:extLst>
                        <a:ext uri="{FF2B5EF4-FFF2-40B4-BE49-F238E27FC236}">
                          <a16:creationId xmlns:a16="http://schemas.microsoft.com/office/drawing/2014/main" id="{A833D466-7DC9-F763-2D23-7969A1DB661D}"/>
                        </a:ext>
                      </a:extLst>
                    </p:cNvPr>
                    <p:cNvPicPr/>
                    <p:nvPr/>
                  </p:nvPicPr>
                  <p:blipFill>
                    <a:blip r:embed="rId47"/>
                    <a:stretch>
                      <a:fillRect/>
                    </a:stretch>
                  </p:blipFill>
                  <p:spPr>
                    <a:xfrm>
                      <a:off x="4498991" y="39752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52" name="Ink 1051">
                      <a:extLst>
                        <a:ext uri="{FF2B5EF4-FFF2-40B4-BE49-F238E27FC236}">
                          <a16:creationId xmlns:a16="http://schemas.microsoft.com/office/drawing/2014/main" id="{CB88CD38-9719-2240-4670-0871C20C0053}"/>
                        </a:ext>
                      </a:extLst>
                    </p14:cNvPr>
                    <p14:cNvContentPartPr/>
                    <p14:nvPr/>
                  </p14:nvContentPartPr>
                  <p14:xfrm>
                    <a:off x="4366871" y="4016978"/>
                    <a:ext cx="2880" cy="38520"/>
                  </p14:xfrm>
                </p:contentPart>
              </mc:Choice>
              <mc:Fallback xmlns="">
                <p:pic>
                  <p:nvPicPr>
                    <p:cNvPr id="1052" name="Ink 1051">
                      <a:extLst>
                        <a:ext uri="{FF2B5EF4-FFF2-40B4-BE49-F238E27FC236}">
                          <a16:creationId xmlns:a16="http://schemas.microsoft.com/office/drawing/2014/main" id="{CB88CD38-9719-2240-4670-0871C20C0053}"/>
                        </a:ext>
                      </a:extLst>
                    </p:cNvPr>
                    <p:cNvPicPr/>
                    <p:nvPr/>
                  </p:nvPicPr>
                  <p:blipFill>
                    <a:blip r:embed="rId62"/>
                    <a:stretch>
                      <a:fillRect/>
                    </a:stretch>
                  </p:blipFill>
                  <p:spPr>
                    <a:xfrm>
                      <a:off x="4361934" y="4012617"/>
                      <a:ext cx="12754" cy="4724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53" name="Ink 1052">
                      <a:extLst>
                        <a:ext uri="{FF2B5EF4-FFF2-40B4-BE49-F238E27FC236}">
                          <a16:creationId xmlns:a16="http://schemas.microsoft.com/office/drawing/2014/main" id="{1FB0D7BE-D598-35AC-F63F-D4059AA8BC18}"/>
                        </a:ext>
                      </a:extLst>
                    </p14:cNvPr>
                    <p14:cNvContentPartPr/>
                    <p14:nvPr/>
                  </p14:nvContentPartPr>
                  <p14:xfrm>
                    <a:off x="4395671" y="4016978"/>
                    <a:ext cx="360" cy="34560"/>
                  </p14:xfrm>
                </p:contentPart>
              </mc:Choice>
              <mc:Fallback xmlns="">
                <p:pic>
                  <p:nvPicPr>
                    <p:cNvPr id="1053" name="Ink 1052">
                      <a:extLst>
                        <a:ext uri="{FF2B5EF4-FFF2-40B4-BE49-F238E27FC236}">
                          <a16:creationId xmlns:a16="http://schemas.microsoft.com/office/drawing/2014/main" id="{1FB0D7BE-D598-35AC-F63F-D4059AA8BC18}"/>
                        </a:ext>
                      </a:extLst>
                    </p:cNvPr>
                    <p:cNvPicPr/>
                    <p:nvPr/>
                  </p:nvPicPr>
                  <p:blipFill>
                    <a:blip r:embed="rId64"/>
                    <a:stretch>
                      <a:fillRect/>
                    </a:stretch>
                  </p:blipFill>
                  <p:spPr>
                    <a:xfrm>
                      <a:off x="4391351" y="4012613"/>
                      <a:ext cx="9000" cy="43291"/>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55" name="Ink 1054">
                      <a:extLst>
                        <a:ext uri="{FF2B5EF4-FFF2-40B4-BE49-F238E27FC236}">
                          <a16:creationId xmlns:a16="http://schemas.microsoft.com/office/drawing/2014/main" id="{2328896D-F7A4-291F-0516-257ECC7FCDEC}"/>
                        </a:ext>
                      </a:extLst>
                    </p14:cNvPr>
                    <p14:cNvContentPartPr/>
                    <p14:nvPr/>
                  </p14:nvContentPartPr>
                  <p14:xfrm>
                    <a:off x="4424111" y="4014458"/>
                    <a:ext cx="2880" cy="33480"/>
                  </p14:xfrm>
                </p:contentPart>
              </mc:Choice>
              <mc:Fallback xmlns="">
                <p:pic>
                  <p:nvPicPr>
                    <p:cNvPr id="1055" name="Ink 1054">
                      <a:extLst>
                        <a:ext uri="{FF2B5EF4-FFF2-40B4-BE49-F238E27FC236}">
                          <a16:creationId xmlns:a16="http://schemas.microsoft.com/office/drawing/2014/main" id="{2328896D-F7A4-291F-0516-257ECC7FCDEC}"/>
                        </a:ext>
                      </a:extLst>
                    </p:cNvPr>
                    <p:cNvPicPr/>
                    <p:nvPr/>
                  </p:nvPicPr>
                  <p:blipFill>
                    <a:blip r:embed="rId66"/>
                    <a:stretch>
                      <a:fillRect/>
                    </a:stretch>
                  </p:blipFill>
                  <p:spPr>
                    <a:xfrm>
                      <a:off x="4419791" y="4010138"/>
                      <a:ext cx="11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56" name="Ink 1055">
                      <a:extLst>
                        <a:ext uri="{FF2B5EF4-FFF2-40B4-BE49-F238E27FC236}">
                          <a16:creationId xmlns:a16="http://schemas.microsoft.com/office/drawing/2014/main" id="{BBA0BE9F-B9C8-C5F6-2A75-51AF1D95D679}"/>
                        </a:ext>
                      </a:extLst>
                    </p14:cNvPr>
                    <p14:cNvContentPartPr/>
                    <p14:nvPr/>
                  </p14:nvContentPartPr>
                  <p14:xfrm>
                    <a:off x="4455071" y="4016978"/>
                    <a:ext cx="360" cy="30960"/>
                  </p14:xfrm>
                </p:contentPart>
              </mc:Choice>
              <mc:Fallback xmlns="">
                <p:pic>
                  <p:nvPicPr>
                    <p:cNvPr id="1056" name="Ink 1055">
                      <a:extLst>
                        <a:ext uri="{FF2B5EF4-FFF2-40B4-BE49-F238E27FC236}">
                          <a16:creationId xmlns:a16="http://schemas.microsoft.com/office/drawing/2014/main" id="{BBA0BE9F-B9C8-C5F6-2A75-51AF1D95D679}"/>
                        </a:ext>
                      </a:extLst>
                    </p:cNvPr>
                    <p:cNvPicPr/>
                    <p:nvPr/>
                  </p:nvPicPr>
                  <p:blipFill>
                    <a:blip r:embed="rId68"/>
                    <a:stretch>
                      <a:fillRect/>
                    </a:stretch>
                  </p:blipFill>
                  <p:spPr>
                    <a:xfrm>
                      <a:off x="4450751" y="4012658"/>
                      <a:ext cx="9000" cy="39600"/>
                    </a:xfrm>
                    <a:prstGeom prst="rect">
                      <a:avLst/>
                    </a:prstGeom>
                  </p:spPr>
                </p:pic>
              </mc:Fallback>
            </mc:AlternateContent>
          </p:grpSp>
        </p:grpSp>
        <p:grpSp>
          <p:nvGrpSpPr>
            <p:cNvPr id="1069" name="Group 1068">
              <a:extLst>
                <a:ext uri="{FF2B5EF4-FFF2-40B4-BE49-F238E27FC236}">
                  <a16:creationId xmlns:a16="http://schemas.microsoft.com/office/drawing/2014/main" id="{F25C571C-F89A-A2A6-DBD9-E4CF47BF65C8}"/>
                </a:ext>
              </a:extLst>
            </p:cNvPr>
            <p:cNvGrpSpPr/>
            <p:nvPr/>
          </p:nvGrpSpPr>
          <p:grpSpPr>
            <a:xfrm>
              <a:off x="5540701" y="5445531"/>
              <a:ext cx="353160" cy="387919"/>
              <a:chOff x="4176306" y="3670816"/>
              <a:chExt cx="353160" cy="387919"/>
            </a:xfrm>
          </p:grpSpPr>
          <mc:AlternateContent xmlns:mc="http://schemas.openxmlformats.org/markup-compatibility/2006" xmlns:p14="http://schemas.microsoft.com/office/powerpoint/2010/main">
            <mc:Choice Requires="p14">
              <p:contentPart p14:bwMode="auto" r:id="rId69">
                <p14:nvContentPartPr>
                  <p14:cNvPr id="1070" name="Ink 1069">
                    <a:extLst>
                      <a:ext uri="{FF2B5EF4-FFF2-40B4-BE49-F238E27FC236}">
                        <a16:creationId xmlns:a16="http://schemas.microsoft.com/office/drawing/2014/main" id="{C94936E1-1BDB-8E1E-06C9-D18F57A103CA}"/>
                      </a:ext>
                    </a:extLst>
                  </p14:cNvPr>
                  <p14:cNvContentPartPr/>
                  <p14:nvPr/>
                </p14:nvContentPartPr>
                <p14:xfrm>
                  <a:off x="4176306" y="3670816"/>
                  <a:ext cx="60120" cy="332280"/>
                </p14:xfrm>
              </p:contentPart>
            </mc:Choice>
            <mc:Fallback xmlns="">
              <p:pic>
                <p:nvPicPr>
                  <p:cNvPr id="1070" name="Ink 1069">
                    <a:extLst>
                      <a:ext uri="{FF2B5EF4-FFF2-40B4-BE49-F238E27FC236}">
                        <a16:creationId xmlns:a16="http://schemas.microsoft.com/office/drawing/2014/main" id="{C94936E1-1BDB-8E1E-06C9-D18F57A103CA}"/>
                      </a:ext>
                    </a:extLst>
                  </p:cNvPr>
                  <p:cNvPicPr/>
                  <p:nvPr/>
                </p:nvPicPr>
                <p:blipFill>
                  <a:blip r:embed="rId33"/>
                  <a:stretch>
                    <a:fillRect/>
                  </a:stretch>
                </p:blipFill>
                <p:spPr>
                  <a:xfrm>
                    <a:off x="4169826" y="3664336"/>
                    <a:ext cx="72360" cy="344520"/>
                  </a:xfrm>
                  <a:prstGeom prst="rect">
                    <a:avLst/>
                  </a:prstGeom>
                </p:spPr>
              </p:pic>
            </mc:Fallback>
          </mc:AlternateContent>
          <p:grpSp>
            <p:nvGrpSpPr>
              <p:cNvPr id="1071" name="Group 1070">
                <a:extLst>
                  <a:ext uri="{FF2B5EF4-FFF2-40B4-BE49-F238E27FC236}">
                    <a16:creationId xmlns:a16="http://schemas.microsoft.com/office/drawing/2014/main" id="{E275FE87-B036-0325-41BA-601C64806722}"/>
                  </a:ext>
                </a:extLst>
              </p:cNvPr>
              <p:cNvGrpSpPr/>
              <p:nvPr/>
            </p:nvGrpSpPr>
            <p:grpSpPr>
              <a:xfrm rot="10800000">
                <a:off x="4190063" y="4007975"/>
                <a:ext cx="336240" cy="50760"/>
                <a:chOff x="4179906" y="4006696"/>
                <a:chExt cx="336240" cy="50760"/>
              </a:xfrm>
            </p:grpSpPr>
            <mc:AlternateContent xmlns:mc="http://schemas.openxmlformats.org/markup-compatibility/2006" xmlns:p14="http://schemas.microsoft.com/office/powerpoint/2010/main">
              <mc:Choice Requires="p14">
                <p:contentPart p14:bwMode="auto" r:id="rId70">
                  <p14:nvContentPartPr>
                    <p14:cNvPr id="306" name="Ink 305">
                      <a:extLst>
                        <a:ext uri="{FF2B5EF4-FFF2-40B4-BE49-F238E27FC236}">
                          <a16:creationId xmlns:a16="http://schemas.microsoft.com/office/drawing/2014/main" id="{396298BF-CBB2-051E-EEF2-09C5D31C8A73}"/>
                        </a:ext>
                      </a:extLst>
                    </p14:cNvPr>
                    <p14:cNvContentPartPr/>
                    <p14:nvPr/>
                  </p14:nvContentPartPr>
                  <p14:xfrm>
                    <a:off x="4185306" y="4006696"/>
                    <a:ext cx="330840" cy="3240"/>
                  </p14:xfrm>
                </p:contentPart>
              </mc:Choice>
              <mc:Fallback xmlns="">
                <p:pic>
                  <p:nvPicPr>
                    <p:cNvPr id="306" name="Ink 305">
                      <a:extLst>
                        <a:ext uri="{FF2B5EF4-FFF2-40B4-BE49-F238E27FC236}">
                          <a16:creationId xmlns:a16="http://schemas.microsoft.com/office/drawing/2014/main" id="{396298BF-CBB2-051E-EEF2-09C5D31C8A73}"/>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07" name="Ink 306">
                      <a:extLst>
                        <a:ext uri="{FF2B5EF4-FFF2-40B4-BE49-F238E27FC236}">
                          <a16:creationId xmlns:a16="http://schemas.microsoft.com/office/drawing/2014/main" id="{92C50F52-80CD-A3A3-1EE8-A3BCB49EAD7A}"/>
                        </a:ext>
                      </a:extLst>
                    </p14:cNvPr>
                    <p14:cNvContentPartPr/>
                    <p14:nvPr/>
                  </p14:nvContentPartPr>
                  <p14:xfrm>
                    <a:off x="4179906" y="4012096"/>
                    <a:ext cx="360" cy="45360"/>
                  </p14:xfrm>
                </p:contentPart>
              </mc:Choice>
              <mc:Fallback xmlns="">
                <p:pic>
                  <p:nvPicPr>
                    <p:cNvPr id="307" name="Ink 306">
                      <a:extLst>
                        <a:ext uri="{FF2B5EF4-FFF2-40B4-BE49-F238E27FC236}">
                          <a16:creationId xmlns:a16="http://schemas.microsoft.com/office/drawing/2014/main" id="{92C50F52-80CD-A3A3-1EE8-A3BCB49EAD7A}"/>
                        </a:ext>
                      </a:extLst>
                    </p:cNvPr>
                    <p:cNvPicPr/>
                    <p:nvPr/>
                  </p:nvPicPr>
                  <p:blipFill>
                    <a:blip r:embed="rId37"/>
                    <a:stretch>
                      <a:fillRect/>
                    </a:stretch>
                  </p:blipFill>
                  <p:spPr>
                    <a:xfrm>
                      <a:off x="4173426" y="4005667"/>
                      <a:ext cx="12600" cy="5750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1072" name="Ink 1071">
                    <a:extLst>
                      <a:ext uri="{FF2B5EF4-FFF2-40B4-BE49-F238E27FC236}">
                        <a16:creationId xmlns:a16="http://schemas.microsoft.com/office/drawing/2014/main" id="{5F42A170-559C-E2A9-126A-7F39B535E61E}"/>
                      </a:ext>
                    </a:extLst>
                  </p14:cNvPr>
                  <p14:cNvContentPartPr/>
                  <p14:nvPr/>
                </p14:nvContentPartPr>
                <p14:xfrm>
                  <a:off x="4204099" y="3878543"/>
                  <a:ext cx="137880" cy="125640"/>
                </p14:xfrm>
              </p:contentPart>
            </mc:Choice>
            <mc:Fallback xmlns="">
              <p:pic>
                <p:nvPicPr>
                  <p:cNvPr id="1072" name="Ink 1071">
                    <a:extLst>
                      <a:ext uri="{FF2B5EF4-FFF2-40B4-BE49-F238E27FC236}">
                        <a16:creationId xmlns:a16="http://schemas.microsoft.com/office/drawing/2014/main" id="{5F42A170-559C-E2A9-126A-7F39B535E61E}"/>
                      </a:ext>
                    </a:extLst>
                  </p:cNvPr>
                  <p:cNvPicPr/>
                  <p:nvPr/>
                </p:nvPicPr>
                <p:blipFill>
                  <a:blip r:embed="rId39"/>
                  <a:stretch>
                    <a:fillRect/>
                  </a:stretch>
                </p:blipFill>
                <p:spPr>
                  <a:xfrm>
                    <a:off x="4197619" y="3872063"/>
                    <a:ext cx="150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73" name="Ink 1072">
                    <a:extLst>
                      <a:ext uri="{FF2B5EF4-FFF2-40B4-BE49-F238E27FC236}">
                        <a16:creationId xmlns:a16="http://schemas.microsoft.com/office/drawing/2014/main" id="{2BF66BC9-80C1-7644-5F80-DC8526FB4C09}"/>
                      </a:ext>
                    </a:extLst>
                  </p14:cNvPr>
                  <p14:cNvContentPartPr/>
                  <p14:nvPr/>
                </p14:nvContentPartPr>
                <p14:xfrm>
                  <a:off x="4282616" y="3722588"/>
                  <a:ext cx="160691" cy="164291"/>
                </p14:xfrm>
              </p:contentPart>
            </mc:Choice>
            <mc:Fallback xmlns="">
              <p:pic>
                <p:nvPicPr>
                  <p:cNvPr id="1073" name="Ink 1072">
                    <a:extLst>
                      <a:ext uri="{FF2B5EF4-FFF2-40B4-BE49-F238E27FC236}">
                        <a16:creationId xmlns:a16="http://schemas.microsoft.com/office/drawing/2014/main" id="{2BF66BC9-80C1-7644-5F80-DC8526FB4C09}"/>
                      </a:ext>
                    </a:extLst>
                  </p:cNvPr>
                  <p:cNvPicPr/>
                  <p:nvPr/>
                </p:nvPicPr>
                <p:blipFill>
                  <a:blip r:embed="rId41"/>
                  <a:stretch>
                    <a:fillRect/>
                  </a:stretch>
                </p:blipFill>
                <p:spPr>
                  <a:xfrm>
                    <a:off x="4276145" y="3716117"/>
                    <a:ext cx="172914" cy="17651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74" name="Ink 1073">
                    <a:extLst>
                      <a:ext uri="{FF2B5EF4-FFF2-40B4-BE49-F238E27FC236}">
                        <a16:creationId xmlns:a16="http://schemas.microsoft.com/office/drawing/2014/main" id="{65DD330F-E7B2-64FA-81D3-5D4B668763C9}"/>
                      </a:ext>
                    </a:extLst>
                  </p14:cNvPr>
                  <p14:cNvContentPartPr/>
                  <p14:nvPr/>
                </p14:nvContentPartPr>
                <p14:xfrm>
                  <a:off x="4339099" y="3793223"/>
                  <a:ext cx="46800" cy="42480"/>
                </p14:xfrm>
              </p:contentPart>
            </mc:Choice>
            <mc:Fallback xmlns="">
              <p:pic>
                <p:nvPicPr>
                  <p:cNvPr id="1074" name="Ink 1073">
                    <a:extLst>
                      <a:ext uri="{FF2B5EF4-FFF2-40B4-BE49-F238E27FC236}">
                        <a16:creationId xmlns:a16="http://schemas.microsoft.com/office/drawing/2014/main" id="{65DD330F-E7B2-64FA-81D3-5D4B668763C9}"/>
                      </a:ext>
                    </a:extLst>
                  </p:cNvPr>
                  <p:cNvPicPr/>
                  <p:nvPr/>
                </p:nvPicPr>
                <p:blipFill>
                  <a:blip r:embed="rId43"/>
                  <a:stretch>
                    <a:fillRect/>
                  </a:stretch>
                </p:blipFill>
                <p:spPr>
                  <a:xfrm>
                    <a:off x="4332569" y="3786743"/>
                    <a:ext cx="59135"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75" name="Ink 1074">
                    <a:extLst>
                      <a:ext uri="{FF2B5EF4-FFF2-40B4-BE49-F238E27FC236}">
                        <a16:creationId xmlns:a16="http://schemas.microsoft.com/office/drawing/2014/main" id="{09129338-9676-5E95-790F-6D61B80DF905}"/>
                      </a:ext>
                    </a:extLst>
                  </p14:cNvPr>
                  <p14:cNvContentPartPr/>
                  <p14:nvPr/>
                </p14:nvContentPartPr>
                <p14:xfrm>
                  <a:off x="4243034" y="3845816"/>
                  <a:ext cx="89280" cy="81000"/>
                </p14:xfrm>
              </p:contentPart>
            </mc:Choice>
            <mc:Fallback xmlns="">
              <p:pic>
                <p:nvPicPr>
                  <p:cNvPr id="1075" name="Ink 1074">
                    <a:extLst>
                      <a:ext uri="{FF2B5EF4-FFF2-40B4-BE49-F238E27FC236}">
                        <a16:creationId xmlns:a16="http://schemas.microsoft.com/office/drawing/2014/main" id="{09129338-9676-5E95-790F-6D61B80DF905}"/>
                      </a:ext>
                    </a:extLst>
                  </p:cNvPr>
                  <p:cNvPicPr/>
                  <p:nvPr/>
                </p:nvPicPr>
                <p:blipFill>
                  <a:blip r:embed="rId45"/>
                  <a:stretch>
                    <a:fillRect/>
                  </a:stretch>
                </p:blipFill>
                <p:spPr>
                  <a:xfrm>
                    <a:off x="4236554" y="3839336"/>
                    <a:ext cx="101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076" name="Ink 1075">
                    <a:extLst>
                      <a:ext uri="{FF2B5EF4-FFF2-40B4-BE49-F238E27FC236}">
                        <a16:creationId xmlns:a16="http://schemas.microsoft.com/office/drawing/2014/main" id="{6B58B735-E53B-E7C5-0AE8-0BDC69DE0741}"/>
                      </a:ext>
                    </a:extLst>
                  </p14:cNvPr>
                  <p14:cNvContentPartPr/>
                  <p14:nvPr/>
                </p14:nvContentPartPr>
                <p14:xfrm>
                  <a:off x="4259951" y="3698018"/>
                  <a:ext cx="360" cy="360"/>
                </p14:xfrm>
              </p:contentPart>
            </mc:Choice>
            <mc:Fallback xmlns="">
              <p:pic>
                <p:nvPicPr>
                  <p:cNvPr id="1076" name="Ink 1075">
                    <a:extLst>
                      <a:ext uri="{FF2B5EF4-FFF2-40B4-BE49-F238E27FC236}">
                        <a16:creationId xmlns:a16="http://schemas.microsoft.com/office/drawing/2014/main" id="{6B58B735-E53B-E7C5-0AE8-0BDC69DE0741}"/>
                      </a:ext>
                    </a:extLst>
                  </p:cNvPr>
                  <p:cNvPicPr/>
                  <p:nvPr/>
                </p:nvPicPr>
                <p:blipFill>
                  <a:blip r:embed="rId47"/>
                  <a:stretch>
                    <a:fillRect/>
                  </a:stretch>
                </p:blipFill>
                <p:spPr>
                  <a:xfrm>
                    <a:off x="425383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77" name="Ink 1076">
                    <a:extLst>
                      <a:ext uri="{FF2B5EF4-FFF2-40B4-BE49-F238E27FC236}">
                        <a16:creationId xmlns:a16="http://schemas.microsoft.com/office/drawing/2014/main" id="{055BFBE6-F8AC-57BE-5E13-6E88DEDAA74E}"/>
                      </a:ext>
                    </a:extLst>
                  </p14:cNvPr>
                  <p14:cNvContentPartPr/>
                  <p14:nvPr/>
                </p14:nvContentPartPr>
                <p14:xfrm>
                  <a:off x="4205231" y="3983498"/>
                  <a:ext cx="360" cy="360"/>
                </p14:xfrm>
              </p:contentPart>
            </mc:Choice>
            <mc:Fallback xmlns="">
              <p:pic>
                <p:nvPicPr>
                  <p:cNvPr id="1077" name="Ink 1076">
                    <a:extLst>
                      <a:ext uri="{FF2B5EF4-FFF2-40B4-BE49-F238E27FC236}">
                        <a16:creationId xmlns:a16="http://schemas.microsoft.com/office/drawing/2014/main" id="{055BFBE6-F8AC-57BE-5E13-6E88DEDAA74E}"/>
                      </a:ext>
                    </a:extLst>
                  </p:cNvPr>
                  <p:cNvPicPr/>
                  <p:nvPr/>
                </p:nvPicPr>
                <p:blipFill>
                  <a:blip r:embed="rId47"/>
                  <a:stretch>
                    <a:fillRect/>
                  </a:stretch>
                </p:blipFill>
                <p:spPr>
                  <a:xfrm>
                    <a:off x="4199111" y="3977378"/>
                    <a:ext cx="12600" cy="12600"/>
                  </a:xfrm>
                  <a:prstGeom prst="rect">
                    <a:avLst/>
                  </a:prstGeom>
                </p:spPr>
              </p:pic>
            </mc:Fallback>
          </mc:AlternateContent>
          <p:grpSp>
            <p:nvGrpSpPr>
              <p:cNvPr id="1078" name="Group 1077">
                <a:extLst>
                  <a:ext uri="{FF2B5EF4-FFF2-40B4-BE49-F238E27FC236}">
                    <a16:creationId xmlns:a16="http://schemas.microsoft.com/office/drawing/2014/main" id="{5DCBFD70-1EA4-978B-5A6D-2E556EC1B180}"/>
                  </a:ext>
                </a:extLst>
              </p:cNvPr>
              <p:cNvGrpSpPr/>
              <p:nvPr/>
            </p:nvGrpSpPr>
            <p:grpSpPr>
              <a:xfrm>
                <a:off x="4179906" y="3670816"/>
                <a:ext cx="349560" cy="386640"/>
                <a:chOff x="4179906" y="3670816"/>
                <a:chExt cx="349560" cy="386640"/>
              </a:xfrm>
            </p:grpSpPr>
            <mc:AlternateContent xmlns:mc="http://schemas.openxmlformats.org/markup-compatibility/2006" xmlns:p14="http://schemas.microsoft.com/office/powerpoint/2010/main">
              <mc:Choice Requires="p14">
                <p:contentPart p14:bwMode="auto" r:id="rId78">
                  <p14:nvContentPartPr>
                    <p14:cNvPr id="1079" name="Ink 1078">
                      <a:extLst>
                        <a:ext uri="{FF2B5EF4-FFF2-40B4-BE49-F238E27FC236}">
                          <a16:creationId xmlns:a16="http://schemas.microsoft.com/office/drawing/2014/main" id="{0A8CF7B7-C24C-8035-841B-90CAB9851B1D}"/>
                        </a:ext>
                      </a:extLst>
                    </p14:cNvPr>
                    <p14:cNvContentPartPr/>
                    <p14:nvPr/>
                  </p14:nvContentPartPr>
                  <p14:xfrm>
                    <a:off x="4227786" y="3670816"/>
                    <a:ext cx="255600" cy="2880"/>
                  </p14:xfrm>
                </p:contentPart>
              </mc:Choice>
              <mc:Fallback xmlns="">
                <p:pic>
                  <p:nvPicPr>
                    <p:cNvPr id="1079" name="Ink 1078">
                      <a:extLst>
                        <a:ext uri="{FF2B5EF4-FFF2-40B4-BE49-F238E27FC236}">
                          <a16:creationId xmlns:a16="http://schemas.microsoft.com/office/drawing/2014/main" id="{0A8CF7B7-C24C-8035-841B-90CAB9851B1D}"/>
                        </a:ext>
                      </a:extLst>
                    </p:cNvPr>
                    <p:cNvPicPr/>
                    <p:nvPr/>
                  </p:nvPicPr>
                  <p:blipFill>
                    <a:blip r:embed="rId50"/>
                    <a:stretch>
                      <a:fillRect/>
                    </a:stretch>
                  </p:blipFill>
                  <p:spPr>
                    <a:xfrm>
                      <a:off x="4221306" y="3665056"/>
                      <a:ext cx="267840" cy="13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80" name="Ink 1079">
                      <a:extLst>
                        <a:ext uri="{FF2B5EF4-FFF2-40B4-BE49-F238E27FC236}">
                          <a16:creationId xmlns:a16="http://schemas.microsoft.com/office/drawing/2014/main" id="{27EA57E8-7129-6C8F-032D-8638CC4EFDB1}"/>
                        </a:ext>
                      </a:extLst>
                    </p14:cNvPr>
                    <p14:cNvContentPartPr/>
                    <p14:nvPr/>
                  </p14:nvContentPartPr>
                  <p14:xfrm>
                    <a:off x="4489146" y="3676216"/>
                    <a:ext cx="40320" cy="329040"/>
                  </p14:xfrm>
                </p:contentPart>
              </mc:Choice>
              <mc:Fallback xmlns="">
                <p:pic>
                  <p:nvPicPr>
                    <p:cNvPr id="1080" name="Ink 1079">
                      <a:extLst>
                        <a:ext uri="{FF2B5EF4-FFF2-40B4-BE49-F238E27FC236}">
                          <a16:creationId xmlns:a16="http://schemas.microsoft.com/office/drawing/2014/main" id="{27EA57E8-7129-6C8F-032D-8638CC4EFDB1}"/>
                        </a:ext>
                      </a:extLst>
                    </p:cNvPr>
                    <p:cNvPicPr/>
                    <p:nvPr/>
                  </p:nvPicPr>
                  <p:blipFill>
                    <a:blip r:embed="rId52"/>
                    <a:stretch>
                      <a:fillRect/>
                    </a:stretch>
                  </p:blipFill>
                  <p:spPr>
                    <a:xfrm>
                      <a:off x="4482666" y="3669736"/>
                      <a:ext cx="52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081" name="Ink 1080">
                      <a:extLst>
                        <a:ext uri="{FF2B5EF4-FFF2-40B4-BE49-F238E27FC236}">
                          <a16:creationId xmlns:a16="http://schemas.microsoft.com/office/drawing/2014/main" id="{30E1F7A5-C9E0-DB13-788A-AE4035529EBE}"/>
                        </a:ext>
                      </a:extLst>
                    </p14:cNvPr>
                    <p14:cNvContentPartPr/>
                    <p14:nvPr/>
                  </p14:nvContentPartPr>
                  <p14:xfrm>
                    <a:off x="4185306" y="4006696"/>
                    <a:ext cx="330840" cy="3240"/>
                  </p14:xfrm>
                </p:contentPart>
              </mc:Choice>
              <mc:Fallback xmlns="">
                <p:pic>
                  <p:nvPicPr>
                    <p:cNvPr id="1081" name="Ink 1080">
                      <a:extLst>
                        <a:ext uri="{FF2B5EF4-FFF2-40B4-BE49-F238E27FC236}">
                          <a16:creationId xmlns:a16="http://schemas.microsoft.com/office/drawing/2014/main" id="{30E1F7A5-C9E0-DB13-788A-AE4035529EBE}"/>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82" name="Ink 1081">
                      <a:extLst>
                        <a:ext uri="{FF2B5EF4-FFF2-40B4-BE49-F238E27FC236}">
                          <a16:creationId xmlns:a16="http://schemas.microsoft.com/office/drawing/2014/main" id="{600EC2C5-4017-7BD7-AF62-0FC6FD1E8126}"/>
                        </a:ext>
                      </a:extLst>
                    </p14:cNvPr>
                    <p14:cNvContentPartPr/>
                    <p14:nvPr/>
                  </p14:nvContentPartPr>
                  <p14:xfrm>
                    <a:off x="4179906" y="4012096"/>
                    <a:ext cx="360" cy="45360"/>
                  </p14:xfrm>
                </p:contentPart>
              </mc:Choice>
              <mc:Fallback xmlns="">
                <p:pic>
                  <p:nvPicPr>
                    <p:cNvPr id="1082" name="Ink 1081">
                      <a:extLst>
                        <a:ext uri="{FF2B5EF4-FFF2-40B4-BE49-F238E27FC236}">
                          <a16:creationId xmlns:a16="http://schemas.microsoft.com/office/drawing/2014/main" id="{600EC2C5-4017-7BD7-AF62-0FC6FD1E8126}"/>
                        </a:ext>
                      </a:extLst>
                    </p:cNvPr>
                    <p:cNvPicPr/>
                    <p:nvPr/>
                  </p:nvPicPr>
                  <p:blipFill>
                    <a:blip r:embed="rId37"/>
                    <a:stretch>
                      <a:fillRect/>
                    </a:stretch>
                  </p:blipFill>
                  <p:spPr>
                    <a:xfrm>
                      <a:off x="4173426" y="4005667"/>
                      <a:ext cx="12600" cy="57504"/>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83" name="Ink 1082">
                      <a:extLst>
                        <a:ext uri="{FF2B5EF4-FFF2-40B4-BE49-F238E27FC236}">
                          <a16:creationId xmlns:a16="http://schemas.microsoft.com/office/drawing/2014/main" id="{A6713779-3B33-0B98-C5D0-425D077EFDF1}"/>
                        </a:ext>
                      </a:extLst>
                    </p14:cNvPr>
                    <p14:cNvContentPartPr/>
                    <p14:nvPr/>
                  </p14:nvContentPartPr>
                  <p14:xfrm>
                    <a:off x="4259899" y="3697463"/>
                    <a:ext cx="360" cy="360"/>
                  </p14:xfrm>
                </p:contentPart>
              </mc:Choice>
              <mc:Fallback xmlns="">
                <p:pic>
                  <p:nvPicPr>
                    <p:cNvPr id="1083" name="Ink 1082">
                      <a:extLst>
                        <a:ext uri="{FF2B5EF4-FFF2-40B4-BE49-F238E27FC236}">
                          <a16:creationId xmlns:a16="http://schemas.microsoft.com/office/drawing/2014/main" id="{A6713779-3B33-0B98-C5D0-425D077EFDF1}"/>
                        </a:ext>
                      </a:extLst>
                    </p:cNvPr>
                    <p:cNvPicPr/>
                    <p:nvPr/>
                  </p:nvPicPr>
                  <p:blipFill>
                    <a:blip r:embed="rId47"/>
                    <a:stretch>
                      <a:fillRect/>
                    </a:stretch>
                  </p:blipFill>
                  <p:spPr>
                    <a:xfrm>
                      <a:off x="42534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084" name="Ink 1083">
                      <a:extLst>
                        <a:ext uri="{FF2B5EF4-FFF2-40B4-BE49-F238E27FC236}">
                          <a16:creationId xmlns:a16="http://schemas.microsoft.com/office/drawing/2014/main" id="{037C3353-AC0D-867D-74E9-665EA25F9FC7}"/>
                        </a:ext>
                      </a:extLst>
                    </p14:cNvPr>
                    <p14:cNvContentPartPr/>
                    <p14:nvPr/>
                  </p14:nvContentPartPr>
                  <p14:xfrm>
                    <a:off x="4465099" y="3697463"/>
                    <a:ext cx="360" cy="360"/>
                  </p14:xfrm>
                </p:contentPart>
              </mc:Choice>
              <mc:Fallback xmlns="">
                <p:pic>
                  <p:nvPicPr>
                    <p:cNvPr id="1084" name="Ink 1083">
                      <a:extLst>
                        <a:ext uri="{FF2B5EF4-FFF2-40B4-BE49-F238E27FC236}">
                          <a16:creationId xmlns:a16="http://schemas.microsoft.com/office/drawing/2014/main" id="{037C3353-AC0D-867D-74E9-665EA25F9FC7}"/>
                        </a:ext>
                      </a:extLst>
                    </p:cNvPr>
                    <p:cNvPicPr/>
                    <p:nvPr/>
                  </p:nvPicPr>
                  <p:blipFill>
                    <a:blip r:embed="rId47"/>
                    <a:stretch>
                      <a:fillRect/>
                    </a:stretch>
                  </p:blipFill>
                  <p:spPr>
                    <a:xfrm>
                      <a:off x="44586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085" name="Ink 1084">
                      <a:extLst>
                        <a:ext uri="{FF2B5EF4-FFF2-40B4-BE49-F238E27FC236}">
                          <a16:creationId xmlns:a16="http://schemas.microsoft.com/office/drawing/2014/main" id="{0C4D3B71-5EB2-6EE0-1FDB-4CED618A0080}"/>
                        </a:ext>
                      </a:extLst>
                    </p14:cNvPr>
                    <p14:cNvContentPartPr/>
                    <p14:nvPr/>
                  </p14:nvContentPartPr>
                  <p14:xfrm>
                    <a:off x="4505059" y="3980063"/>
                    <a:ext cx="360" cy="360"/>
                  </p14:xfrm>
                </p:contentPart>
              </mc:Choice>
              <mc:Fallback xmlns="">
                <p:pic>
                  <p:nvPicPr>
                    <p:cNvPr id="1085" name="Ink 1084">
                      <a:extLst>
                        <a:ext uri="{FF2B5EF4-FFF2-40B4-BE49-F238E27FC236}">
                          <a16:creationId xmlns:a16="http://schemas.microsoft.com/office/drawing/2014/main" id="{0C4D3B71-5EB2-6EE0-1FDB-4CED618A0080}"/>
                        </a:ext>
                      </a:extLst>
                    </p:cNvPr>
                    <p:cNvPicPr/>
                    <p:nvPr/>
                  </p:nvPicPr>
                  <p:blipFill>
                    <a:blip r:embed="rId47"/>
                    <a:stretch>
                      <a:fillRect/>
                    </a:stretch>
                  </p:blipFill>
                  <p:spPr>
                    <a:xfrm>
                      <a:off x="4498579" y="39735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86" name="Ink 1085">
                      <a:extLst>
                        <a:ext uri="{FF2B5EF4-FFF2-40B4-BE49-F238E27FC236}">
                          <a16:creationId xmlns:a16="http://schemas.microsoft.com/office/drawing/2014/main" id="{7CE424CC-5C7F-5A58-9603-2B91D3937444}"/>
                        </a:ext>
                      </a:extLst>
                    </p14:cNvPr>
                    <p14:cNvContentPartPr/>
                    <p14:nvPr/>
                  </p14:nvContentPartPr>
                  <p14:xfrm>
                    <a:off x="4206619" y="3985463"/>
                    <a:ext cx="360" cy="360"/>
                  </p14:xfrm>
                </p:contentPart>
              </mc:Choice>
              <mc:Fallback xmlns="">
                <p:pic>
                  <p:nvPicPr>
                    <p:cNvPr id="1086" name="Ink 1085">
                      <a:extLst>
                        <a:ext uri="{FF2B5EF4-FFF2-40B4-BE49-F238E27FC236}">
                          <a16:creationId xmlns:a16="http://schemas.microsoft.com/office/drawing/2014/main" id="{7CE424CC-5C7F-5A58-9603-2B91D3937444}"/>
                        </a:ext>
                      </a:extLst>
                    </p:cNvPr>
                    <p:cNvPicPr/>
                    <p:nvPr/>
                  </p:nvPicPr>
                  <p:blipFill>
                    <a:blip r:embed="rId47"/>
                    <a:stretch>
                      <a:fillRect/>
                    </a:stretch>
                  </p:blipFill>
                  <p:spPr>
                    <a:xfrm>
                      <a:off x="4200139" y="3978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087" name="Ink 1086">
                      <a:extLst>
                        <a:ext uri="{FF2B5EF4-FFF2-40B4-BE49-F238E27FC236}">
                          <a16:creationId xmlns:a16="http://schemas.microsoft.com/office/drawing/2014/main" id="{86B0F55B-9B1F-BAC4-F147-069BD74ACC1D}"/>
                        </a:ext>
                      </a:extLst>
                    </p14:cNvPr>
                    <p14:cNvContentPartPr/>
                    <p14:nvPr/>
                  </p14:nvContentPartPr>
                  <p14:xfrm>
                    <a:off x="4464791" y="3698018"/>
                    <a:ext cx="360" cy="360"/>
                  </p14:xfrm>
                </p:contentPart>
              </mc:Choice>
              <mc:Fallback xmlns="">
                <p:pic>
                  <p:nvPicPr>
                    <p:cNvPr id="1087" name="Ink 1086">
                      <a:extLst>
                        <a:ext uri="{FF2B5EF4-FFF2-40B4-BE49-F238E27FC236}">
                          <a16:creationId xmlns:a16="http://schemas.microsoft.com/office/drawing/2014/main" id="{86B0F55B-9B1F-BAC4-F147-069BD74ACC1D}"/>
                        </a:ext>
                      </a:extLst>
                    </p:cNvPr>
                    <p:cNvPicPr/>
                    <p:nvPr/>
                  </p:nvPicPr>
                  <p:blipFill>
                    <a:blip r:embed="rId47"/>
                    <a:stretch>
                      <a:fillRect/>
                    </a:stretch>
                  </p:blipFill>
                  <p:spPr>
                    <a:xfrm>
                      <a:off x="445867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01" name="Ink 300">
                      <a:extLst>
                        <a:ext uri="{FF2B5EF4-FFF2-40B4-BE49-F238E27FC236}">
                          <a16:creationId xmlns:a16="http://schemas.microsoft.com/office/drawing/2014/main" id="{BC2BB00B-C69C-9928-0592-57F062975D03}"/>
                        </a:ext>
                      </a:extLst>
                    </p14:cNvPr>
                    <p14:cNvContentPartPr/>
                    <p14:nvPr/>
                  </p14:nvContentPartPr>
                  <p14:xfrm>
                    <a:off x="4505111" y="3981338"/>
                    <a:ext cx="360" cy="360"/>
                  </p14:xfrm>
                </p:contentPart>
              </mc:Choice>
              <mc:Fallback xmlns="">
                <p:pic>
                  <p:nvPicPr>
                    <p:cNvPr id="301" name="Ink 300">
                      <a:extLst>
                        <a:ext uri="{FF2B5EF4-FFF2-40B4-BE49-F238E27FC236}">
                          <a16:creationId xmlns:a16="http://schemas.microsoft.com/office/drawing/2014/main" id="{BC2BB00B-C69C-9928-0592-57F062975D03}"/>
                        </a:ext>
                      </a:extLst>
                    </p:cNvPr>
                    <p:cNvPicPr/>
                    <p:nvPr/>
                  </p:nvPicPr>
                  <p:blipFill>
                    <a:blip r:embed="rId47"/>
                    <a:stretch>
                      <a:fillRect/>
                    </a:stretch>
                  </p:blipFill>
                  <p:spPr>
                    <a:xfrm>
                      <a:off x="4498991" y="39752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02" name="Ink 301">
                      <a:extLst>
                        <a:ext uri="{FF2B5EF4-FFF2-40B4-BE49-F238E27FC236}">
                          <a16:creationId xmlns:a16="http://schemas.microsoft.com/office/drawing/2014/main" id="{7CE372CC-782E-DF06-06EF-41778D9959FF}"/>
                        </a:ext>
                      </a:extLst>
                    </p14:cNvPr>
                    <p14:cNvContentPartPr/>
                    <p14:nvPr/>
                  </p14:nvContentPartPr>
                  <p14:xfrm>
                    <a:off x="4366871" y="4016978"/>
                    <a:ext cx="2880" cy="38520"/>
                  </p14:xfrm>
                </p:contentPart>
              </mc:Choice>
              <mc:Fallback xmlns="">
                <p:pic>
                  <p:nvPicPr>
                    <p:cNvPr id="302" name="Ink 301">
                      <a:extLst>
                        <a:ext uri="{FF2B5EF4-FFF2-40B4-BE49-F238E27FC236}">
                          <a16:creationId xmlns:a16="http://schemas.microsoft.com/office/drawing/2014/main" id="{7CE372CC-782E-DF06-06EF-41778D9959FF}"/>
                        </a:ext>
                      </a:extLst>
                    </p:cNvPr>
                    <p:cNvPicPr/>
                    <p:nvPr/>
                  </p:nvPicPr>
                  <p:blipFill>
                    <a:blip r:embed="rId62"/>
                    <a:stretch>
                      <a:fillRect/>
                    </a:stretch>
                  </p:blipFill>
                  <p:spPr>
                    <a:xfrm>
                      <a:off x="4361934" y="4012617"/>
                      <a:ext cx="12754" cy="47242"/>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03" name="Ink 302">
                      <a:extLst>
                        <a:ext uri="{FF2B5EF4-FFF2-40B4-BE49-F238E27FC236}">
                          <a16:creationId xmlns:a16="http://schemas.microsoft.com/office/drawing/2014/main" id="{732DE234-835A-83F7-EA0B-690E980293C3}"/>
                        </a:ext>
                      </a:extLst>
                    </p14:cNvPr>
                    <p14:cNvContentPartPr/>
                    <p14:nvPr/>
                  </p14:nvContentPartPr>
                  <p14:xfrm>
                    <a:off x="4395671" y="4016978"/>
                    <a:ext cx="360" cy="34560"/>
                  </p14:xfrm>
                </p:contentPart>
              </mc:Choice>
              <mc:Fallback xmlns="">
                <p:pic>
                  <p:nvPicPr>
                    <p:cNvPr id="303" name="Ink 302">
                      <a:extLst>
                        <a:ext uri="{FF2B5EF4-FFF2-40B4-BE49-F238E27FC236}">
                          <a16:creationId xmlns:a16="http://schemas.microsoft.com/office/drawing/2014/main" id="{732DE234-835A-83F7-EA0B-690E980293C3}"/>
                        </a:ext>
                      </a:extLst>
                    </p:cNvPr>
                    <p:cNvPicPr/>
                    <p:nvPr/>
                  </p:nvPicPr>
                  <p:blipFill>
                    <a:blip r:embed="rId64"/>
                    <a:stretch>
                      <a:fillRect/>
                    </a:stretch>
                  </p:blipFill>
                  <p:spPr>
                    <a:xfrm>
                      <a:off x="4391351" y="4012613"/>
                      <a:ext cx="9000" cy="43291"/>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04" name="Ink 303">
                      <a:extLst>
                        <a:ext uri="{FF2B5EF4-FFF2-40B4-BE49-F238E27FC236}">
                          <a16:creationId xmlns:a16="http://schemas.microsoft.com/office/drawing/2014/main" id="{A14D644E-BFE7-9BF9-1D09-F3AA3E279A1B}"/>
                        </a:ext>
                      </a:extLst>
                    </p14:cNvPr>
                    <p14:cNvContentPartPr/>
                    <p14:nvPr/>
                  </p14:nvContentPartPr>
                  <p14:xfrm>
                    <a:off x="4424111" y="4014458"/>
                    <a:ext cx="2880" cy="33480"/>
                  </p14:xfrm>
                </p:contentPart>
              </mc:Choice>
              <mc:Fallback xmlns="">
                <p:pic>
                  <p:nvPicPr>
                    <p:cNvPr id="304" name="Ink 303">
                      <a:extLst>
                        <a:ext uri="{FF2B5EF4-FFF2-40B4-BE49-F238E27FC236}">
                          <a16:creationId xmlns:a16="http://schemas.microsoft.com/office/drawing/2014/main" id="{A14D644E-BFE7-9BF9-1D09-F3AA3E279A1B}"/>
                        </a:ext>
                      </a:extLst>
                    </p:cNvPr>
                    <p:cNvPicPr/>
                    <p:nvPr/>
                  </p:nvPicPr>
                  <p:blipFill>
                    <a:blip r:embed="rId66"/>
                    <a:stretch>
                      <a:fillRect/>
                    </a:stretch>
                  </p:blipFill>
                  <p:spPr>
                    <a:xfrm>
                      <a:off x="4419791" y="4010138"/>
                      <a:ext cx="11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05" name="Ink 304">
                      <a:extLst>
                        <a:ext uri="{FF2B5EF4-FFF2-40B4-BE49-F238E27FC236}">
                          <a16:creationId xmlns:a16="http://schemas.microsoft.com/office/drawing/2014/main" id="{9C1459BE-50C4-8A82-5EAE-83414D8ABB27}"/>
                        </a:ext>
                      </a:extLst>
                    </p14:cNvPr>
                    <p14:cNvContentPartPr/>
                    <p14:nvPr/>
                  </p14:nvContentPartPr>
                  <p14:xfrm>
                    <a:off x="4455071" y="4016978"/>
                    <a:ext cx="360" cy="30960"/>
                  </p14:xfrm>
                </p:contentPart>
              </mc:Choice>
              <mc:Fallback xmlns="">
                <p:pic>
                  <p:nvPicPr>
                    <p:cNvPr id="305" name="Ink 304">
                      <a:extLst>
                        <a:ext uri="{FF2B5EF4-FFF2-40B4-BE49-F238E27FC236}">
                          <a16:creationId xmlns:a16="http://schemas.microsoft.com/office/drawing/2014/main" id="{9C1459BE-50C4-8A82-5EAE-83414D8ABB27}"/>
                        </a:ext>
                      </a:extLst>
                    </p:cNvPr>
                    <p:cNvPicPr/>
                    <p:nvPr/>
                  </p:nvPicPr>
                  <p:blipFill>
                    <a:blip r:embed="rId68"/>
                    <a:stretch>
                      <a:fillRect/>
                    </a:stretch>
                  </p:blipFill>
                  <p:spPr>
                    <a:xfrm>
                      <a:off x="4450751" y="4012658"/>
                      <a:ext cx="9000" cy="39600"/>
                    </a:xfrm>
                    <a:prstGeom prst="rect">
                      <a:avLst/>
                    </a:prstGeom>
                  </p:spPr>
                </p:pic>
              </mc:Fallback>
            </mc:AlternateContent>
          </p:grpSp>
        </p:grpSp>
        <p:grpSp>
          <p:nvGrpSpPr>
            <p:cNvPr id="308" name="Group 307">
              <a:extLst>
                <a:ext uri="{FF2B5EF4-FFF2-40B4-BE49-F238E27FC236}">
                  <a16:creationId xmlns:a16="http://schemas.microsoft.com/office/drawing/2014/main" id="{0D25110A-6F67-7FD8-7FC1-1EF930BA3703}"/>
                </a:ext>
              </a:extLst>
            </p:cNvPr>
            <p:cNvGrpSpPr/>
            <p:nvPr/>
          </p:nvGrpSpPr>
          <p:grpSpPr>
            <a:xfrm>
              <a:off x="5979745" y="5445531"/>
              <a:ext cx="353160" cy="387919"/>
              <a:chOff x="4176306" y="3670816"/>
              <a:chExt cx="353160" cy="387919"/>
            </a:xfrm>
          </p:grpSpPr>
          <mc:AlternateContent xmlns:mc="http://schemas.openxmlformats.org/markup-compatibility/2006" xmlns:p14="http://schemas.microsoft.com/office/powerpoint/2010/main">
            <mc:Choice Requires="p14">
              <p:contentPart p14:bwMode="auto" r:id="rId92">
                <p14:nvContentPartPr>
                  <p14:cNvPr id="309" name="Ink 308">
                    <a:extLst>
                      <a:ext uri="{FF2B5EF4-FFF2-40B4-BE49-F238E27FC236}">
                        <a16:creationId xmlns:a16="http://schemas.microsoft.com/office/drawing/2014/main" id="{D07E6895-5598-4893-0255-2344B525DDE0}"/>
                      </a:ext>
                    </a:extLst>
                  </p14:cNvPr>
                  <p14:cNvContentPartPr/>
                  <p14:nvPr/>
                </p14:nvContentPartPr>
                <p14:xfrm>
                  <a:off x="4176306" y="3670816"/>
                  <a:ext cx="60120" cy="332280"/>
                </p14:xfrm>
              </p:contentPart>
            </mc:Choice>
            <mc:Fallback xmlns="">
              <p:pic>
                <p:nvPicPr>
                  <p:cNvPr id="309" name="Ink 308">
                    <a:extLst>
                      <a:ext uri="{FF2B5EF4-FFF2-40B4-BE49-F238E27FC236}">
                        <a16:creationId xmlns:a16="http://schemas.microsoft.com/office/drawing/2014/main" id="{D07E6895-5598-4893-0255-2344B525DDE0}"/>
                      </a:ext>
                    </a:extLst>
                  </p:cNvPr>
                  <p:cNvPicPr/>
                  <p:nvPr/>
                </p:nvPicPr>
                <p:blipFill>
                  <a:blip r:embed="rId33"/>
                  <a:stretch>
                    <a:fillRect/>
                  </a:stretch>
                </p:blipFill>
                <p:spPr>
                  <a:xfrm>
                    <a:off x="4169826" y="3664336"/>
                    <a:ext cx="72360" cy="344520"/>
                  </a:xfrm>
                  <a:prstGeom prst="rect">
                    <a:avLst/>
                  </a:prstGeom>
                </p:spPr>
              </p:pic>
            </mc:Fallback>
          </mc:AlternateContent>
          <p:grpSp>
            <p:nvGrpSpPr>
              <p:cNvPr id="310" name="Group 309">
                <a:extLst>
                  <a:ext uri="{FF2B5EF4-FFF2-40B4-BE49-F238E27FC236}">
                    <a16:creationId xmlns:a16="http://schemas.microsoft.com/office/drawing/2014/main" id="{73D04AE9-7A35-C0D2-7B4F-E515CC397B13}"/>
                  </a:ext>
                </a:extLst>
              </p:cNvPr>
              <p:cNvGrpSpPr/>
              <p:nvPr/>
            </p:nvGrpSpPr>
            <p:grpSpPr>
              <a:xfrm rot="10800000">
                <a:off x="4190063" y="4007975"/>
                <a:ext cx="336240" cy="50760"/>
                <a:chOff x="4179906" y="4006696"/>
                <a:chExt cx="336240" cy="50760"/>
              </a:xfrm>
            </p:grpSpPr>
            <mc:AlternateContent xmlns:mc="http://schemas.openxmlformats.org/markup-compatibility/2006" xmlns:p14="http://schemas.microsoft.com/office/powerpoint/2010/main">
              <mc:Choice Requires="p14">
                <p:contentPart p14:bwMode="auto" r:id="rId93">
                  <p14:nvContentPartPr>
                    <p14:cNvPr id="1088" name="Ink 1087">
                      <a:extLst>
                        <a:ext uri="{FF2B5EF4-FFF2-40B4-BE49-F238E27FC236}">
                          <a16:creationId xmlns:a16="http://schemas.microsoft.com/office/drawing/2014/main" id="{52C836A1-5176-408E-87CD-AC7BE9C8EE42}"/>
                        </a:ext>
                      </a:extLst>
                    </p14:cNvPr>
                    <p14:cNvContentPartPr/>
                    <p14:nvPr/>
                  </p14:nvContentPartPr>
                  <p14:xfrm>
                    <a:off x="4185306" y="4006696"/>
                    <a:ext cx="330840" cy="3240"/>
                  </p14:xfrm>
                </p:contentPart>
              </mc:Choice>
              <mc:Fallback xmlns="">
                <p:pic>
                  <p:nvPicPr>
                    <p:cNvPr id="1088" name="Ink 1087">
                      <a:extLst>
                        <a:ext uri="{FF2B5EF4-FFF2-40B4-BE49-F238E27FC236}">
                          <a16:creationId xmlns:a16="http://schemas.microsoft.com/office/drawing/2014/main" id="{52C836A1-5176-408E-87CD-AC7BE9C8EE42}"/>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89" name="Ink 1088">
                      <a:extLst>
                        <a:ext uri="{FF2B5EF4-FFF2-40B4-BE49-F238E27FC236}">
                          <a16:creationId xmlns:a16="http://schemas.microsoft.com/office/drawing/2014/main" id="{3C52BD77-1BC2-4728-A484-994047ADF488}"/>
                        </a:ext>
                      </a:extLst>
                    </p14:cNvPr>
                    <p14:cNvContentPartPr/>
                    <p14:nvPr/>
                  </p14:nvContentPartPr>
                  <p14:xfrm>
                    <a:off x="4179906" y="4012096"/>
                    <a:ext cx="360" cy="45360"/>
                  </p14:xfrm>
                </p:contentPart>
              </mc:Choice>
              <mc:Fallback xmlns="">
                <p:pic>
                  <p:nvPicPr>
                    <p:cNvPr id="1089" name="Ink 1088">
                      <a:extLst>
                        <a:ext uri="{FF2B5EF4-FFF2-40B4-BE49-F238E27FC236}">
                          <a16:creationId xmlns:a16="http://schemas.microsoft.com/office/drawing/2014/main" id="{3C52BD77-1BC2-4728-A484-994047ADF488}"/>
                        </a:ext>
                      </a:extLst>
                    </p:cNvPr>
                    <p:cNvPicPr/>
                    <p:nvPr/>
                  </p:nvPicPr>
                  <p:blipFill>
                    <a:blip r:embed="rId37"/>
                    <a:stretch>
                      <a:fillRect/>
                    </a:stretch>
                  </p:blipFill>
                  <p:spPr>
                    <a:xfrm>
                      <a:off x="4173426" y="4005667"/>
                      <a:ext cx="12600" cy="5750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323" name="Ink 322">
                    <a:extLst>
                      <a:ext uri="{FF2B5EF4-FFF2-40B4-BE49-F238E27FC236}">
                        <a16:creationId xmlns:a16="http://schemas.microsoft.com/office/drawing/2014/main" id="{70D0FB82-C12C-1919-3270-6B89D203B5E5}"/>
                      </a:ext>
                    </a:extLst>
                  </p14:cNvPr>
                  <p14:cNvContentPartPr/>
                  <p14:nvPr/>
                </p14:nvContentPartPr>
                <p14:xfrm>
                  <a:off x="4204099" y="3878543"/>
                  <a:ext cx="137880" cy="125640"/>
                </p14:xfrm>
              </p:contentPart>
            </mc:Choice>
            <mc:Fallback xmlns="">
              <p:pic>
                <p:nvPicPr>
                  <p:cNvPr id="323" name="Ink 322">
                    <a:extLst>
                      <a:ext uri="{FF2B5EF4-FFF2-40B4-BE49-F238E27FC236}">
                        <a16:creationId xmlns:a16="http://schemas.microsoft.com/office/drawing/2014/main" id="{70D0FB82-C12C-1919-3270-6B89D203B5E5}"/>
                      </a:ext>
                    </a:extLst>
                  </p:cNvPr>
                  <p:cNvPicPr/>
                  <p:nvPr/>
                </p:nvPicPr>
                <p:blipFill>
                  <a:blip r:embed="rId39"/>
                  <a:stretch>
                    <a:fillRect/>
                  </a:stretch>
                </p:blipFill>
                <p:spPr>
                  <a:xfrm>
                    <a:off x="4197619" y="3872063"/>
                    <a:ext cx="150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24" name="Ink 323">
                    <a:extLst>
                      <a:ext uri="{FF2B5EF4-FFF2-40B4-BE49-F238E27FC236}">
                        <a16:creationId xmlns:a16="http://schemas.microsoft.com/office/drawing/2014/main" id="{96F7F314-097D-095A-ED29-4C3049D7BA7D}"/>
                      </a:ext>
                    </a:extLst>
                  </p14:cNvPr>
                  <p14:cNvContentPartPr/>
                  <p14:nvPr/>
                </p14:nvContentPartPr>
                <p14:xfrm>
                  <a:off x="4282616" y="3722588"/>
                  <a:ext cx="160691" cy="164291"/>
                </p14:xfrm>
              </p:contentPart>
            </mc:Choice>
            <mc:Fallback xmlns="">
              <p:pic>
                <p:nvPicPr>
                  <p:cNvPr id="324" name="Ink 323">
                    <a:extLst>
                      <a:ext uri="{FF2B5EF4-FFF2-40B4-BE49-F238E27FC236}">
                        <a16:creationId xmlns:a16="http://schemas.microsoft.com/office/drawing/2014/main" id="{96F7F314-097D-095A-ED29-4C3049D7BA7D}"/>
                      </a:ext>
                    </a:extLst>
                  </p:cNvPr>
                  <p:cNvPicPr/>
                  <p:nvPr/>
                </p:nvPicPr>
                <p:blipFill>
                  <a:blip r:embed="rId41"/>
                  <a:stretch>
                    <a:fillRect/>
                  </a:stretch>
                </p:blipFill>
                <p:spPr>
                  <a:xfrm>
                    <a:off x="4276145" y="3716117"/>
                    <a:ext cx="172914" cy="176514"/>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26" name="Ink 325">
                    <a:extLst>
                      <a:ext uri="{FF2B5EF4-FFF2-40B4-BE49-F238E27FC236}">
                        <a16:creationId xmlns:a16="http://schemas.microsoft.com/office/drawing/2014/main" id="{5760BBBA-6E7D-CB79-A523-37EB3BDE713C}"/>
                      </a:ext>
                    </a:extLst>
                  </p14:cNvPr>
                  <p14:cNvContentPartPr/>
                  <p14:nvPr/>
                </p14:nvContentPartPr>
                <p14:xfrm>
                  <a:off x="4339099" y="3793223"/>
                  <a:ext cx="46800" cy="42480"/>
                </p14:xfrm>
              </p:contentPart>
            </mc:Choice>
            <mc:Fallback xmlns="">
              <p:pic>
                <p:nvPicPr>
                  <p:cNvPr id="326" name="Ink 325">
                    <a:extLst>
                      <a:ext uri="{FF2B5EF4-FFF2-40B4-BE49-F238E27FC236}">
                        <a16:creationId xmlns:a16="http://schemas.microsoft.com/office/drawing/2014/main" id="{5760BBBA-6E7D-CB79-A523-37EB3BDE713C}"/>
                      </a:ext>
                    </a:extLst>
                  </p:cNvPr>
                  <p:cNvPicPr/>
                  <p:nvPr/>
                </p:nvPicPr>
                <p:blipFill>
                  <a:blip r:embed="rId43"/>
                  <a:stretch>
                    <a:fillRect/>
                  </a:stretch>
                </p:blipFill>
                <p:spPr>
                  <a:xfrm>
                    <a:off x="4332569" y="3786743"/>
                    <a:ext cx="59135"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30" name="Ink 329">
                    <a:extLst>
                      <a:ext uri="{FF2B5EF4-FFF2-40B4-BE49-F238E27FC236}">
                        <a16:creationId xmlns:a16="http://schemas.microsoft.com/office/drawing/2014/main" id="{FE2A3073-4CA4-405D-5672-9EDF36A022B8}"/>
                      </a:ext>
                    </a:extLst>
                  </p14:cNvPr>
                  <p14:cNvContentPartPr/>
                  <p14:nvPr/>
                </p14:nvContentPartPr>
                <p14:xfrm>
                  <a:off x="4243034" y="3845816"/>
                  <a:ext cx="89280" cy="81000"/>
                </p14:xfrm>
              </p:contentPart>
            </mc:Choice>
            <mc:Fallback xmlns="">
              <p:pic>
                <p:nvPicPr>
                  <p:cNvPr id="330" name="Ink 329">
                    <a:extLst>
                      <a:ext uri="{FF2B5EF4-FFF2-40B4-BE49-F238E27FC236}">
                        <a16:creationId xmlns:a16="http://schemas.microsoft.com/office/drawing/2014/main" id="{FE2A3073-4CA4-405D-5672-9EDF36A022B8}"/>
                      </a:ext>
                    </a:extLst>
                  </p:cNvPr>
                  <p:cNvPicPr/>
                  <p:nvPr/>
                </p:nvPicPr>
                <p:blipFill>
                  <a:blip r:embed="rId45"/>
                  <a:stretch>
                    <a:fillRect/>
                  </a:stretch>
                </p:blipFill>
                <p:spPr>
                  <a:xfrm>
                    <a:off x="4236554" y="3839336"/>
                    <a:ext cx="101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36" name="Ink 335">
                    <a:extLst>
                      <a:ext uri="{FF2B5EF4-FFF2-40B4-BE49-F238E27FC236}">
                        <a16:creationId xmlns:a16="http://schemas.microsoft.com/office/drawing/2014/main" id="{A745DA24-D8DC-B1DC-80DE-D0541E2559DC}"/>
                      </a:ext>
                    </a:extLst>
                  </p14:cNvPr>
                  <p14:cNvContentPartPr/>
                  <p14:nvPr/>
                </p14:nvContentPartPr>
                <p14:xfrm>
                  <a:off x="4259951" y="3698018"/>
                  <a:ext cx="360" cy="360"/>
                </p14:xfrm>
              </p:contentPart>
            </mc:Choice>
            <mc:Fallback xmlns="">
              <p:pic>
                <p:nvPicPr>
                  <p:cNvPr id="336" name="Ink 335">
                    <a:extLst>
                      <a:ext uri="{FF2B5EF4-FFF2-40B4-BE49-F238E27FC236}">
                        <a16:creationId xmlns:a16="http://schemas.microsoft.com/office/drawing/2014/main" id="{A745DA24-D8DC-B1DC-80DE-D0541E2559DC}"/>
                      </a:ext>
                    </a:extLst>
                  </p:cNvPr>
                  <p:cNvPicPr/>
                  <p:nvPr/>
                </p:nvPicPr>
                <p:blipFill>
                  <a:blip r:embed="rId47"/>
                  <a:stretch>
                    <a:fillRect/>
                  </a:stretch>
                </p:blipFill>
                <p:spPr>
                  <a:xfrm>
                    <a:off x="425383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38" name="Ink 337">
                    <a:extLst>
                      <a:ext uri="{FF2B5EF4-FFF2-40B4-BE49-F238E27FC236}">
                        <a16:creationId xmlns:a16="http://schemas.microsoft.com/office/drawing/2014/main" id="{8BE9D2FB-AD3F-2EF0-A9E1-C52AF58C18D8}"/>
                      </a:ext>
                    </a:extLst>
                  </p14:cNvPr>
                  <p14:cNvContentPartPr/>
                  <p14:nvPr/>
                </p14:nvContentPartPr>
                <p14:xfrm>
                  <a:off x="4205231" y="3983498"/>
                  <a:ext cx="360" cy="360"/>
                </p14:xfrm>
              </p:contentPart>
            </mc:Choice>
            <mc:Fallback xmlns="">
              <p:pic>
                <p:nvPicPr>
                  <p:cNvPr id="338" name="Ink 337">
                    <a:extLst>
                      <a:ext uri="{FF2B5EF4-FFF2-40B4-BE49-F238E27FC236}">
                        <a16:creationId xmlns:a16="http://schemas.microsoft.com/office/drawing/2014/main" id="{8BE9D2FB-AD3F-2EF0-A9E1-C52AF58C18D8}"/>
                      </a:ext>
                    </a:extLst>
                  </p:cNvPr>
                  <p:cNvPicPr/>
                  <p:nvPr/>
                </p:nvPicPr>
                <p:blipFill>
                  <a:blip r:embed="rId47"/>
                  <a:stretch>
                    <a:fillRect/>
                  </a:stretch>
                </p:blipFill>
                <p:spPr>
                  <a:xfrm>
                    <a:off x="4199111" y="3977378"/>
                    <a:ext cx="12600" cy="12600"/>
                  </a:xfrm>
                  <a:prstGeom prst="rect">
                    <a:avLst/>
                  </a:prstGeom>
                </p:spPr>
              </p:pic>
            </mc:Fallback>
          </mc:AlternateContent>
          <p:grpSp>
            <p:nvGrpSpPr>
              <p:cNvPr id="339" name="Group 338">
                <a:extLst>
                  <a:ext uri="{FF2B5EF4-FFF2-40B4-BE49-F238E27FC236}">
                    <a16:creationId xmlns:a16="http://schemas.microsoft.com/office/drawing/2014/main" id="{57DC029D-25FA-496B-3E59-011F8B85BA9E}"/>
                  </a:ext>
                </a:extLst>
              </p:cNvPr>
              <p:cNvGrpSpPr/>
              <p:nvPr/>
            </p:nvGrpSpPr>
            <p:grpSpPr>
              <a:xfrm>
                <a:off x="4179906" y="3670816"/>
                <a:ext cx="349560" cy="386640"/>
                <a:chOff x="4179906" y="3670816"/>
                <a:chExt cx="349560" cy="386640"/>
              </a:xfrm>
            </p:grpSpPr>
            <mc:AlternateContent xmlns:mc="http://schemas.openxmlformats.org/markup-compatibility/2006" xmlns:p14="http://schemas.microsoft.com/office/powerpoint/2010/main">
              <mc:Choice Requires="p14">
                <p:contentPart p14:bwMode="auto" r:id="rId101">
                  <p14:nvContentPartPr>
                    <p14:cNvPr id="342" name="Ink 341">
                      <a:extLst>
                        <a:ext uri="{FF2B5EF4-FFF2-40B4-BE49-F238E27FC236}">
                          <a16:creationId xmlns:a16="http://schemas.microsoft.com/office/drawing/2014/main" id="{C805FAC8-D6AB-7F83-6615-C461FCCD5408}"/>
                        </a:ext>
                      </a:extLst>
                    </p14:cNvPr>
                    <p14:cNvContentPartPr/>
                    <p14:nvPr/>
                  </p14:nvContentPartPr>
                  <p14:xfrm>
                    <a:off x="4227786" y="3670816"/>
                    <a:ext cx="255600" cy="2880"/>
                  </p14:xfrm>
                </p:contentPart>
              </mc:Choice>
              <mc:Fallback xmlns="">
                <p:pic>
                  <p:nvPicPr>
                    <p:cNvPr id="342" name="Ink 341">
                      <a:extLst>
                        <a:ext uri="{FF2B5EF4-FFF2-40B4-BE49-F238E27FC236}">
                          <a16:creationId xmlns:a16="http://schemas.microsoft.com/office/drawing/2014/main" id="{C805FAC8-D6AB-7F83-6615-C461FCCD5408}"/>
                        </a:ext>
                      </a:extLst>
                    </p:cNvPr>
                    <p:cNvPicPr/>
                    <p:nvPr/>
                  </p:nvPicPr>
                  <p:blipFill>
                    <a:blip r:embed="rId50"/>
                    <a:stretch>
                      <a:fillRect/>
                    </a:stretch>
                  </p:blipFill>
                  <p:spPr>
                    <a:xfrm>
                      <a:off x="4221306" y="3665056"/>
                      <a:ext cx="267840" cy="13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47" name="Ink 346">
                      <a:extLst>
                        <a:ext uri="{FF2B5EF4-FFF2-40B4-BE49-F238E27FC236}">
                          <a16:creationId xmlns:a16="http://schemas.microsoft.com/office/drawing/2014/main" id="{06AE96D6-4DBA-B069-4551-2598E052B522}"/>
                        </a:ext>
                      </a:extLst>
                    </p14:cNvPr>
                    <p14:cNvContentPartPr/>
                    <p14:nvPr/>
                  </p14:nvContentPartPr>
                  <p14:xfrm>
                    <a:off x="4489146" y="3676216"/>
                    <a:ext cx="40320" cy="329040"/>
                  </p14:xfrm>
                </p:contentPart>
              </mc:Choice>
              <mc:Fallback xmlns="">
                <p:pic>
                  <p:nvPicPr>
                    <p:cNvPr id="347" name="Ink 346">
                      <a:extLst>
                        <a:ext uri="{FF2B5EF4-FFF2-40B4-BE49-F238E27FC236}">
                          <a16:creationId xmlns:a16="http://schemas.microsoft.com/office/drawing/2014/main" id="{06AE96D6-4DBA-B069-4551-2598E052B522}"/>
                        </a:ext>
                      </a:extLst>
                    </p:cNvPr>
                    <p:cNvPicPr/>
                    <p:nvPr/>
                  </p:nvPicPr>
                  <p:blipFill>
                    <a:blip r:embed="rId52"/>
                    <a:stretch>
                      <a:fillRect/>
                    </a:stretch>
                  </p:blipFill>
                  <p:spPr>
                    <a:xfrm>
                      <a:off x="4482666" y="3669736"/>
                      <a:ext cx="52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52" name="Ink 351">
                      <a:extLst>
                        <a:ext uri="{FF2B5EF4-FFF2-40B4-BE49-F238E27FC236}">
                          <a16:creationId xmlns:a16="http://schemas.microsoft.com/office/drawing/2014/main" id="{2CCF029B-BD66-5095-1944-34C87834740B}"/>
                        </a:ext>
                      </a:extLst>
                    </p14:cNvPr>
                    <p14:cNvContentPartPr/>
                    <p14:nvPr/>
                  </p14:nvContentPartPr>
                  <p14:xfrm>
                    <a:off x="4185306" y="4006696"/>
                    <a:ext cx="330840" cy="3240"/>
                  </p14:xfrm>
                </p:contentPart>
              </mc:Choice>
              <mc:Fallback xmlns="">
                <p:pic>
                  <p:nvPicPr>
                    <p:cNvPr id="352" name="Ink 351">
                      <a:extLst>
                        <a:ext uri="{FF2B5EF4-FFF2-40B4-BE49-F238E27FC236}">
                          <a16:creationId xmlns:a16="http://schemas.microsoft.com/office/drawing/2014/main" id="{2CCF029B-BD66-5095-1944-34C87834740B}"/>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53" name="Ink 352">
                      <a:extLst>
                        <a:ext uri="{FF2B5EF4-FFF2-40B4-BE49-F238E27FC236}">
                          <a16:creationId xmlns:a16="http://schemas.microsoft.com/office/drawing/2014/main" id="{309DD1D0-26F0-A39D-6784-AF1ED43176EC}"/>
                        </a:ext>
                      </a:extLst>
                    </p14:cNvPr>
                    <p14:cNvContentPartPr/>
                    <p14:nvPr/>
                  </p14:nvContentPartPr>
                  <p14:xfrm>
                    <a:off x="4179906" y="4012096"/>
                    <a:ext cx="360" cy="45360"/>
                  </p14:xfrm>
                </p:contentPart>
              </mc:Choice>
              <mc:Fallback xmlns="">
                <p:pic>
                  <p:nvPicPr>
                    <p:cNvPr id="353" name="Ink 352">
                      <a:extLst>
                        <a:ext uri="{FF2B5EF4-FFF2-40B4-BE49-F238E27FC236}">
                          <a16:creationId xmlns:a16="http://schemas.microsoft.com/office/drawing/2014/main" id="{309DD1D0-26F0-A39D-6784-AF1ED43176EC}"/>
                        </a:ext>
                      </a:extLst>
                    </p:cNvPr>
                    <p:cNvPicPr/>
                    <p:nvPr/>
                  </p:nvPicPr>
                  <p:blipFill>
                    <a:blip r:embed="rId37"/>
                    <a:stretch>
                      <a:fillRect/>
                    </a:stretch>
                  </p:blipFill>
                  <p:spPr>
                    <a:xfrm>
                      <a:off x="4173426" y="4005667"/>
                      <a:ext cx="12600" cy="57504"/>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54" name="Ink 353">
                      <a:extLst>
                        <a:ext uri="{FF2B5EF4-FFF2-40B4-BE49-F238E27FC236}">
                          <a16:creationId xmlns:a16="http://schemas.microsoft.com/office/drawing/2014/main" id="{52DE087C-C695-8325-90B2-1B3F3FA506E8}"/>
                        </a:ext>
                      </a:extLst>
                    </p14:cNvPr>
                    <p14:cNvContentPartPr/>
                    <p14:nvPr/>
                  </p14:nvContentPartPr>
                  <p14:xfrm>
                    <a:off x="4259899" y="3697463"/>
                    <a:ext cx="360" cy="360"/>
                  </p14:xfrm>
                </p:contentPart>
              </mc:Choice>
              <mc:Fallback xmlns="">
                <p:pic>
                  <p:nvPicPr>
                    <p:cNvPr id="354" name="Ink 353">
                      <a:extLst>
                        <a:ext uri="{FF2B5EF4-FFF2-40B4-BE49-F238E27FC236}">
                          <a16:creationId xmlns:a16="http://schemas.microsoft.com/office/drawing/2014/main" id="{52DE087C-C695-8325-90B2-1B3F3FA506E8}"/>
                        </a:ext>
                      </a:extLst>
                    </p:cNvPr>
                    <p:cNvPicPr/>
                    <p:nvPr/>
                  </p:nvPicPr>
                  <p:blipFill>
                    <a:blip r:embed="rId47"/>
                    <a:stretch>
                      <a:fillRect/>
                    </a:stretch>
                  </p:blipFill>
                  <p:spPr>
                    <a:xfrm>
                      <a:off x="42534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55" name="Ink 354">
                      <a:extLst>
                        <a:ext uri="{FF2B5EF4-FFF2-40B4-BE49-F238E27FC236}">
                          <a16:creationId xmlns:a16="http://schemas.microsoft.com/office/drawing/2014/main" id="{77F69980-8CCE-A14A-293F-B99CA0950B7D}"/>
                        </a:ext>
                      </a:extLst>
                    </p14:cNvPr>
                    <p14:cNvContentPartPr/>
                    <p14:nvPr/>
                  </p14:nvContentPartPr>
                  <p14:xfrm>
                    <a:off x="4465099" y="3697463"/>
                    <a:ext cx="360" cy="360"/>
                  </p14:xfrm>
                </p:contentPart>
              </mc:Choice>
              <mc:Fallback xmlns="">
                <p:pic>
                  <p:nvPicPr>
                    <p:cNvPr id="355" name="Ink 354">
                      <a:extLst>
                        <a:ext uri="{FF2B5EF4-FFF2-40B4-BE49-F238E27FC236}">
                          <a16:creationId xmlns:a16="http://schemas.microsoft.com/office/drawing/2014/main" id="{77F69980-8CCE-A14A-293F-B99CA0950B7D}"/>
                        </a:ext>
                      </a:extLst>
                    </p:cNvPr>
                    <p:cNvPicPr/>
                    <p:nvPr/>
                  </p:nvPicPr>
                  <p:blipFill>
                    <a:blip r:embed="rId47"/>
                    <a:stretch>
                      <a:fillRect/>
                    </a:stretch>
                  </p:blipFill>
                  <p:spPr>
                    <a:xfrm>
                      <a:off x="44586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56" name="Ink 355">
                      <a:extLst>
                        <a:ext uri="{FF2B5EF4-FFF2-40B4-BE49-F238E27FC236}">
                          <a16:creationId xmlns:a16="http://schemas.microsoft.com/office/drawing/2014/main" id="{0E025C44-BC04-AAC4-D66E-6BE07E1B2AC5}"/>
                        </a:ext>
                      </a:extLst>
                    </p14:cNvPr>
                    <p14:cNvContentPartPr/>
                    <p14:nvPr/>
                  </p14:nvContentPartPr>
                  <p14:xfrm>
                    <a:off x="4505059" y="3980063"/>
                    <a:ext cx="360" cy="360"/>
                  </p14:xfrm>
                </p:contentPart>
              </mc:Choice>
              <mc:Fallback xmlns="">
                <p:pic>
                  <p:nvPicPr>
                    <p:cNvPr id="356" name="Ink 355">
                      <a:extLst>
                        <a:ext uri="{FF2B5EF4-FFF2-40B4-BE49-F238E27FC236}">
                          <a16:creationId xmlns:a16="http://schemas.microsoft.com/office/drawing/2014/main" id="{0E025C44-BC04-AAC4-D66E-6BE07E1B2AC5}"/>
                        </a:ext>
                      </a:extLst>
                    </p:cNvPr>
                    <p:cNvPicPr/>
                    <p:nvPr/>
                  </p:nvPicPr>
                  <p:blipFill>
                    <a:blip r:embed="rId47"/>
                    <a:stretch>
                      <a:fillRect/>
                    </a:stretch>
                  </p:blipFill>
                  <p:spPr>
                    <a:xfrm>
                      <a:off x="4498579" y="39735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60" name="Ink 359">
                      <a:extLst>
                        <a:ext uri="{FF2B5EF4-FFF2-40B4-BE49-F238E27FC236}">
                          <a16:creationId xmlns:a16="http://schemas.microsoft.com/office/drawing/2014/main" id="{2AF5EFDB-F7D8-73C5-E592-B143FA12935A}"/>
                        </a:ext>
                      </a:extLst>
                    </p14:cNvPr>
                    <p14:cNvContentPartPr/>
                    <p14:nvPr/>
                  </p14:nvContentPartPr>
                  <p14:xfrm>
                    <a:off x="4206619" y="3985463"/>
                    <a:ext cx="360" cy="360"/>
                  </p14:xfrm>
                </p:contentPart>
              </mc:Choice>
              <mc:Fallback xmlns="">
                <p:pic>
                  <p:nvPicPr>
                    <p:cNvPr id="360" name="Ink 359">
                      <a:extLst>
                        <a:ext uri="{FF2B5EF4-FFF2-40B4-BE49-F238E27FC236}">
                          <a16:creationId xmlns:a16="http://schemas.microsoft.com/office/drawing/2014/main" id="{2AF5EFDB-F7D8-73C5-E592-B143FA12935A}"/>
                        </a:ext>
                      </a:extLst>
                    </p:cNvPr>
                    <p:cNvPicPr/>
                    <p:nvPr/>
                  </p:nvPicPr>
                  <p:blipFill>
                    <a:blip r:embed="rId47"/>
                    <a:stretch>
                      <a:fillRect/>
                    </a:stretch>
                  </p:blipFill>
                  <p:spPr>
                    <a:xfrm>
                      <a:off x="4200139" y="3978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61" name="Ink 360">
                      <a:extLst>
                        <a:ext uri="{FF2B5EF4-FFF2-40B4-BE49-F238E27FC236}">
                          <a16:creationId xmlns:a16="http://schemas.microsoft.com/office/drawing/2014/main" id="{CB983C4B-E37C-6D16-1CC3-C2727B3BA458}"/>
                        </a:ext>
                      </a:extLst>
                    </p14:cNvPr>
                    <p14:cNvContentPartPr/>
                    <p14:nvPr/>
                  </p14:nvContentPartPr>
                  <p14:xfrm>
                    <a:off x="4464791" y="3698018"/>
                    <a:ext cx="360" cy="360"/>
                  </p14:xfrm>
                </p:contentPart>
              </mc:Choice>
              <mc:Fallback xmlns="">
                <p:pic>
                  <p:nvPicPr>
                    <p:cNvPr id="361" name="Ink 360">
                      <a:extLst>
                        <a:ext uri="{FF2B5EF4-FFF2-40B4-BE49-F238E27FC236}">
                          <a16:creationId xmlns:a16="http://schemas.microsoft.com/office/drawing/2014/main" id="{CB983C4B-E37C-6D16-1CC3-C2727B3BA458}"/>
                        </a:ext>
                      </a:extLst>
                    </p:cNvPr>
                    <p:cNvPicPr/>
                    <p:nvPr/>
                  </p:nvPicPr>
                  <p:blipFill>
                    <a:blip r:embed="rId47"/>
                    <a:stretch>
                      <a:fillRect/>
                    </a:stretch>
                  </p:blipFill>
                  <p:spPr>
                    <a:xfrm>
                      <a:off x="445867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62" name="Ink 361">
                      <a:extLst>
                        <a:ext uri="{FF2B5EF4-FFF2-40B4-BE49-F238E27FC236}">
                          <a16:creationId xmlns:a16="http://schemas.microsoft.com/office/drawing/2014/main" id="{E99D3BEC-284E-00C0-F765-5571BB35EE45}"/>
                        </a:ext>
                      </a:extLst>
                    </p14:cNvPr>
                    <p14:cNvContentPartPr/>
                    <p14:nvPr/>
                  </p14:nvContentPartPr>
                  <p14:xfrm>
                    <a:off x="4505111" y="3981338"/>
                    <a:ext cx="360" cy="360"/>
                  </p14:xfrm>
                </p:contentPart>
              </mc:Choice>
              <mc:Fallback xmlns="">
                <p:pic>
                  <p:nvPicPr>
                    <p:cNvPr id="362" name="Ink 361">
                      <a:extLst>
                        <a:ext uri="{FF2B5EF4-FFF2-40B4-BE49-F238E27FC236}">
                          <a16:creationId xmlns:a16="http://schemas.microsoft.com/office/drawing/2014/main" id="{E99D3BEC-284E-00C0-F765-5571BB35EE45}"/>
                        </a:ext>
                      </a:extLst>
                    </p:cNvPr>
                    <p:cNvPicPr/>
                    <p:nvPr/>
                  </p:nvPicPr>
                  <p:blipFill>
                    <a:blip r:embed="rId47"/>
                    <a:stretch>
                      <a:fillRect/>
                    </a:stretch>
                  </p:blipFill>
                  <p:spPr>
                    <a:xfrm>
                      <a:off x="4498991" y="39752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63" name="Ink 362">
                      <a:extLst>
                        <a:ext uri="{FF2B5EF4-FFF2-40B4-BE49-F238E27FC236}">
                          <a16:creationId xmlns:a16="http://schemas.microsoft.com/office/drawing/2014/main" id="{331E1920-2A46-E829-8141-6D7830198AC2}"/>
                        </a:ext>
                      </a:extLst>
                    </p14:cNvPr>
                    <p14:cNvContentPartPr/>
                    <p14:nvPr/>
                  </p14:nvContentPartPr>
                  <p14:xfrm>
                    <a:off x="4366871" y="4016978"/>
                    <a:ext cx="2880" cy="38520"/>
                  </p14:xfrm>
                </p:contentPart>
              </mc:Choice>
              <mc:Fallback xmlns="">
                <p:pic>
                  <p:nvPicPr>
                    <p:cNvPr id="363" name="Ink 362">
                      <a:extLst>
                        <a:ext uri="{FF2B5EF4-FFF2-40B4-BE49-F238E27FC236}">
                          <a16:creationId xmlns:a16="http://schemas.microsoft.com/office/drawing/2014/main" id="{331E1920-2A46-E829-8141-6D7830198AC2}"/>
                        </a:ext>
                      </a:extLst>
                    </p:cNvPr>
                    <p:cNvPicPr/>
                    <p:nvPr/>
                  </p:nvPicPr>
                  <p:blipFill>
                    <a:blip r:embed="rId62"/>
                    <a:stretch>
                      <a:fillRect/>
                    </a:stretch>
                  </p:blipFill>
                  <p:spPr>
                    <a:xfrm>
                      <a:off x="4361934" y="4012617"/>
                      <a:ext cx="12754" cy="47242"/>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64" name="Ink 363">
                      <a:extLst>
                        <a:ext uri="{FF2B5EF4-FFF2-40B4-BE49-F238E27FC236}">
                          <a16:creationId xmlns:a16="http://schemas.microsoft.com/office/drawing/2014/main" id="{3CCF34BA-3C8B-BA9D-57CA-79520501244A}"/>
                        </a:ext>
                      </a:extLst>
                    </p14:cNvPr>
                    <p14:cNvContentPartPr/>
                    <p14:nvPr/>
                  </p14:nvContentPartPr>
                  <p14:xfrm>
                    <a:off x="4395671" y="4016978"/>
                    <a:ext cx="360" cy="34560"/>
                  </p14:xfrm>
                </p:contentPart>
              </mc:Choice>
              <mc:Fallback xmlns="">
                <p:pic>
                  <p:nvPicPr>
                    <p:cNvPr id="364" name="Ink 363">
                      <a:extLst>
                        <a:ext uri="{FF2B5EF4-FFF2-40B4-BE49-F238E27FC236}">
                          <a16:creationId xmlns:a16="http://schemas.microsoft.com/office/drawing/2014/main" id="{3CCF34BA-3C8B-BA9D-57CA-79520501244A}"/>
                        </a:ext>
                      </a:extLst>
                    </p:cNvPr>
                    <p:cNvPicPr/>
                    <p:nvPr/>
                  </p:nvPicPr>
                  <p:blipFill>
                    <a:blip r:embed="rId64"/>
                    <a:stretch>
                      <a:fillRect/>
                    </a:stretch>
                  </p:blipFill>
                  <p:spPr>
                    <a:xfrm>
                      <a:off x="4391351" y="4012613"/>
                      <a:ext cx="9000" cy="43291"/>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65" name="Ink 364">
                      <a:extLst>
                        <a:ext uri="{FF2B5EF4-FFF2-40B4-BE49-F238E27FC236}">
                          <a16:creationId xmlns:a16="http://schemas.microsoft.com/office/drawing/2014/main" id="{6E05FFCD-CA48-CAA3-57AE-09CFE594FF40}"/>
                        </a:ext>
                      </a:extLst>
                    </p14:cNvPr>
                    <p14:cNvContentPartPr/>
                    <p14:nvPr/>
                  </p14:nvContentPartPr>
                  <p14:xfrm>
                    <a:off x="4424111" y="4014458"/>
                    <a:ext cx="2880" cy="33480"/>
                  </p14:xfrm>
                </p:contentPart>
              </mc:Choice>
              <mc:Fallback xmlns="">
                <p:pic>
                  <p:nvPicPr>
                    <p:cNvPr id="365" name="Ink 364">
                      <a:extLst>
                        <a:ext uri="{FF2B5EF4-FFF2-40B4-BE49-F238E27FC236}">
                          <a16:creationId xmlns:a16="http://schemas.microsoft.com/office/drawing/2014/main" id="{6E05FFCD-CA48-CAA3-57AE-09CFE594FF40}"/>
                        </a:ext>
                      </a:extLst>
                    </p:cNvPr>
                    <p:cNvPicPr/>
                    <p:nvPr/>
                  </p:nvPicPr>
                  <p:blipFill>
                    <a:blip r:embed="rId66"/>
                    <a:stretch>
                      <a:fillRect/>
                    </a:stretch>
                  </p:blipFill>
                  <p:spPr>
                    <a:xfrm>
                      <a:off x="4419791" y="4010138"/>
                      <a:ext cx="11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66" name="Ink 365">
                      <a:extLst>
                        <a:ext uri="{FF2B5EF4-FFF2-40B4-BE49-F238E27FC236}">
                          <a16:creationId xmlns:a16="http://schemas.microsoft.com/office/drawing/2014/main" id="{F4A8F20E-8C36-CA5C-0027-7910721BB142}"/>
                        </a:ext>
                      </a:extLst>
                    </p14:cNvPr>
                    <p14:cNvContentPartPr/>
                    <p14:nvPr/>
                  </p14:nvContentPartPr>
                  <p14:xfrm>
                    <a:off x="4455071" y="4016978"/>
                    <a:ext cx="360" cy="30960"/>
                  </p14:xfrm>
                </p:contentPart>
              </mc:Choice>
              <mc:Fallback xmlns="">
                <p:pic>
                  <p:nvPicPr>
                    <p:cNvPr id="366" name="Ink 365">
                      <a:extLst>
                        <a:ext uri="{FF2B5EF4-FFF2-40B4-BE49-F238E27FC236}">
                          <a16:creationId xmlns:a16="http://schemas.microsoft.com/office/drawing/2014/main" id="{F4A8F20E-8C36-CA5C-0027-7910721BB142}"/>
                        </a:ext>
                      </a:extLst>
                    </p:cNvPr>
                    <p:cNvPicPr/>
                    <p:nvPr/>
                  </p:nvPicPr>
                  <p:blipFill>
                    <a:blip r:embed="rId68"/>
                    <a:stretch>
                      <a:fillRect/>
                    </a:stretch>
                  </p:blipFill>
                  <p:spPr>
                    <a:xfrm>
                      <a:off x="4450751" y="4012658"/>
                      <a:ext cx="9000" cy="39600"/>
                    </a:xfrm>
                    <a:prstGeom prst="rect">
                      <a:avLst/>
                    </a:prstGeom>
                  </p:spPr>
                </p:pic>
              </mc:Fallback>
            </mc:AlternateContent>
          </p:grpSp>
        </p:grpSp>
        <p:grpSp>
          <p:nvGrpSpPr>
            <p:cNvPr id="1090" name="Group 1089">
              <a:extLst>
                <a:ext uri="{FF2B5EF4-FFF2-40B4-BE49-F238E27FC236}">
                  <a16:creationId xmlns:a16="http://schemas.microsoft.com/office/drawing/2014/main" id="{E1197372-9C3F-DB07-A5AC-2892089DD372}"/>
                </a:ext>
              </a:extLst>
            </p:cNvPr>
            <p:cNvGrpSpPr/>
            <p:nvPr/>
          </p:nvGrpSpPr>
          <p:grpSpPr>
            <a:xfrm>
              <a:off x="6418788" y="5445531"/>
              <a:ext cx="353160" cy="387919"/>
              <a:chOff x="4176306" y="3670816"/>
              <a:chExt cx="353160" cy="387919"/>
            </a:xfrm>
          </p:grpSpPr>
          <mc:AlternateContent xmlns:mc="http://schemas.openxmlformats.org/markup-compatibility/2006" xmlns:p14="http://schemas.microsoft.com/office/powerpoint/2010/main">
            <mc:Choice Requires="p14">
              <p:contentPart p14:bwMode="auto" r:id="rId115">
                <p14:nvContentPartPr>
                  <p14:cNvPr id="1091" name="Ink 1090">
                    <a:extLst>
                      <a:ext uri="{FF2B5EF4-FFF2-40B4-BE49-F238E27FC236}">
                        <a16:creationId xmlns:a16="http://schemas.microsoft.com/office/drawing/2014/main" id="{FDB36B79-EDBB-48B8-E209-F528C66B898A}"/>
                      </a:ext>
                    </a:extLst>
                  </p14:cNvPr>
                  <p14:cNvContentPartPr/>
                  <p14:nvPr/>
                </p14:nvContentPartPr>
                <p14:xfrm>
                  <a:off x="4176306" y="3670816"/>
                  <a:ext cx="60120" cy="332280"/>
                </p14:xfrm>
              </p:contentPart>
            </mc:Choice>
            <mc:Fallback xmlns="">
              <p:pic>
                <p:nvPicPr>
                  <p:cNvPr id="1091" name="Ink 1090">
                    <a:extLst>
                      <a:ext uri="{FF2B5EF4-FFF2-40B4-BE49-F238E27FC236}">
                        <a16:creationId xmlns:a16="http://schemas.microsoft.com/office/drawing/2014/main" id="{FDB36B79-EDBB-48B8-E209-F528C66B898A}"/>
                      </a:ext>
                    </a:extLst>
                  </p:cNvPr>
                  <p:cNvPicPr/>
                  <p:nvPr/>
                </p:nvPicPr>
                <p:blipFill>
                  <a:blip r:embed="rId33"/>
                  <a:stretch>
                    <a:fillRect/>
                  </a:stretch>
                </p:blipFill>
                <p:spPr>
                  <a:xfrm>
                    <a:off x="4169826" y="3664336"/>
                    <a:ext cx="72360" cy="344520"/>
                  </a:xfrm>
                  <a:prstGeom prst="rect">
                    <a:avLst/>
                  </a:prstGeom>
                </p:spPr>
              </p:pic>
            </mc:Fallback>
          </mc:AlternateContent>
          <p:grpSp>
            <p:nvGrpSpPr>
              <p:cNvPr id="1092" name="Group 1091">
                <a:extLst>
                  <a:ext uri="{FF2B5EF4-FFF2-40B4-BE49-F238E27FC236}">
                    <a16:creationId xmlns:a16="http://schemas.microsoft.com/office/drawing/2014/main" id="{76421715-EAF0-B90F-CC87-C3BFF8DDEACC}"/>
                  </a:ext>
                </a:extLst>
              </p:cNvPr>
              <p:cNvGrpSpPr/>
              <p:nvPr/>
            </p:nvGrpSpPr>
            <p:grpSpPr>
              <a:xfrm rot="10800000">
                <a:off x="4190063" y="4007975"/>
                <a:ext cx="336240" cy="50760"/>
                <a:chOff x="4179906" y="4006696"/>
                <a:chExt cx="336240" cy="50760"/>
              </a:xfrm>
            </p:grpSpPr>
            <mc:AlternateContent xmlns:mc="http://schemas.openxmlformats.org/markup-compatibility/2006" xmlns:p14="http://schemas.microsoft.com/office/powerpoint/2010/main">
              <mc:Choice Requires="p14">
                <p:contentPart p14:bwMode="auto" r:id="rId116">
                  <p14:nvContentPartPr>
                    <p14:cNvPr id="1114" name="Ink 1113">
                      <a:extLst>
                        <a:ext uri="{FF2B5EF4-FFF2-40B4-BE49-F238E27FC236}">
                          <a16:creationId xmlns:a16="http://schemas.microsoft.com/office/drawing/2014/main" id="{62625237-C098-4C9E-EDC3-406DF8219651}"/>
                        </a:ext>
                      </a:extLst>
                    </p14:cNvPr>
                    <p14:cNvContentPartPr/>
                    <p14:nvPr/>
                  </p14:nvContentPartPr>
                  <p14:xfrm>
                    <a:off x="4185306" y="4006696"/>
                    <a:ext cx="330840" cy="3240"/>
                  </p14:xfrm>
                </p:contentPart>
              </mc:Choice>
              <mc:Fallback xmlns="">
                <p:pic>
                  <p:nvPicPr>
                    <p:cNvPr id="1114" name="Ink 1113">
                      <a:extLst>
                        <a:ext uri="{FF2B5EF4-FFF2-40B4-BE49-F238E27FC236}">
                          <a16:creationId xmlns:a16="http://schemas.microsoft.com/office/drawing/2014/main" id="{62625237-C098-4C9E-EDC3-406DF8219651}"/>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15" name="Ink 1114">
                      <a:extLst>
                        <a:ext uri="{FF2B5EF4-FFF2-40B4-BE49-F238E27FC236}">
                          <a16:creationId xmlns:a16="http://schemas.microsoft.com/office/drawing/2014/main" id="{3F93D0B5-FE38-E9FF-984D-269E36BE2B81}"/>
                        </a:ext>
                      </a:extLst>
                    </p14:cNvPr>
                    <p14:cNvContentPartPr/>
                    <p14:nvPr/>
                  </p14:nvContentPartPr>
                  <p14:xfrm>
                    <a:off x="4179906" y="4012096"/>
                    <a:ext cx="360" cy="45360"/>
                  </p14:xfrm>
                </p:contentPart>
              </mc:Choice>
              <mc:Fallback xmlns="">
                <p:pic>
                  <p:nvPicPr>
                    <p:cNvPr id="1115" name="Ink 1114">
                      <a:extLst>
                        <a:ext uri="{FF2B5EF4-FFF2-40B4-BE49-F238E27FC236}">
                          <a16:creationId xmlns:a16="http://schemas.microsoft.com/office/drawing/2014/main" id="{3F93D0B5-FE38-E9FF-984D-269E36BE2B81}"/>
                        </a:ext>
                      </a:extLst>
                    </p:cNvPr>
                    <p:cNvPicPr/>
                    <p:nvPr/>
                  </p:nvPicPr>
                  <p:blipFill>
                    <a:blip r:embed="rId37"/>
                    <a:stretch>
                      <a:fillRect/>
                    </a:stretch>
                  </p:blipFill>
                  <p:spPr>
                    <a:xfrm>
                      <a:off x="4173426" y="4005667"/>
                      <a:ext cx="12600" cy="5750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1093" name="Ink 1092">
                    <a:extLst>
                      <a:ext uri="{FF2B5EF4-FFF2-40B4-BE49-F238E27FC236}">
                        <a16:creationId xmlns:a16="http://schemas.microsoft.com/office/drawing/2014/main" id="{45BF3173-C6E1-34C8-7800-B67E1B09D632}"/>
                      </a:ext>
                    </a:extLst>
                  </p14:cNvPr>
                  <p14:cNvContentPartPr/>
                  <p14:nvPr/>
                </p14:nvContentPartPr>
                <p14:xfrm>
                  <a:off x="4204099" y="3878543"/>
                  <a:ext cx="137880" cy="125640"/>
                </p14:xfrm>
              </p:contentPart>
            </mc:Choice>
            <mc:Fallback xmlns="">
              <p:pic>
                <p:nvPicPr>
                  <p:cNvPr id="1093" name="Ink 1092">
                    <a:extLst>
                      <a:ext uri="{FF2B5EF4-FFF2-40B4-BE49-F238E27FC236}">
                        <a16:creationId xmlns:a16="http://schemas.microsoft.com/office/drawing/2014/main" id="{45BF3173-C6E1-34C8-7800-B67E1B09D632}"/>
                      </a:ext>
                    </a:extLst>
                  </p:cNvPr>
                  <p:cNvPicPr/>
                  <p:nvPr/>
                </p:nvPicPr>
                <p:blipFill>
                  <a:blip r:embed="rId39"/>
                  <a:stretch>
                    <a:fillRect/>
                  </a:stretch>
                </p:blipFill>
                <p:spPr>
                  <a:xfrm>
                    <a:off x="4197619" y="3872063"/>
                    <a:ext cx="150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94" name="Ink 1093">
                    <a:extLst>
                      <a:ext uri="{FF2B5EF4-FFF2-40B4-BE49-F238E27FC236}">
                        <a16:creationId xmlns:a16="http://schemas.microsoft.com/office/drawing/2014/main" id="{91B20BBF-29D9-F28E-0FF9-5DE0B894AD61}"/>
                      </a:ext>
                    </a:extLst>
                  </p14:cNvPr>
                  <p14:cNvContentPartPr/>
                  <p14:nvPr/>
                </p14:nvContentPartPr>
                <p14:xfrm>
                  <a:off x="4282616" y="3722588"/>
                  <a:ext cx="160691" cy="164291"/>
                </p14:xfrm>
              </p:contentPart>
            </mc:Choice>
            <mc:Fallback xmlns="">
              <p:pic>
                <p:nvPicPr>
                  <p:cNvPr id="1094" name="Ink 1093">
                    <a:extLst>
                      <a:ext uri="{FF2B5EF4-FFF2-40B4-BE49-F238E27FC236}">
                        <a16:creationId xmlns:a16="http://schemas.microsoft.com/office/drawing/2014/main" id="{91B20BBF-29D9-F28E-0FF9-5DE0B894AD61}"/>
                      </a:ext>
                    </a:extLst>
                  </p:cNvPr>
                  <p:cNvPicPr/>
                  <p:nvPr/>
                </p:nvPicPr>
                <p:blipFill>
                  <a:blip r:embed="rId41"/>
                  <a:stretch>
                    <a:fillRect/>
                  </a:stretch>
                </p:blipFill>
                <p:spPr>
                  <a:xfrm>
                    <a:off x="4276145" y="3716117"/>
                    <a:ext cx="172914" cy="176514"/>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95" name="Ink 1094">
                    <a:extLst>
                      <a:ext uri="{FF2B5EF4-FFF2-40B4-BE49-F238E27FC236}">
                        <a16:creationId xmlns:a16="http://schemas.microsoft.com/office/drawing/2014/main" id="{EAAB4BE8-42DE-3E93-11AB-1D8204643F52}"/>
                      </a:ext>
                    </a:extLst>
                  </p14:cNvPr>
                  <p14:cNvContentPartPr/>
                  <p14:nvPr/>
                </p14:nvContentPartPr>
                <p14:xfrm>
                  <a:off x="4339099" y="3793223"/>
                  <a:ext cx="46800" cy="42480"/>
                </p14:xfrm>
              </p:contentPart>
            </mc:Choice>
            <mc:Fallback xmlns="">
              <p:pic>
                <p:nvPicPr>
                  <p:cNvPr id="1095" name="Ink 1094">
                    <a:extLst>
                      <a:ext uri="{FF2B5EF4-FFF2-40B4-BE49-F238E27FC236}">
                        <a16:creationId xmlns:a16="http://schemas.microsoft.com/office/drawing/2014/main" id="{EAAB4BE8-42DE-3E93-11AB-1D8204643F52}"/>
                      </a:ext>
                    </a:extLst>
                  </p:cNvPr>
                  <p:cNvPicPr/>
                  <p:nvPr/>
                </p:nvPicPr>
                <p:blipFill>
                  <a:blip r:embed="rId43"/>
                  <a:stretch>
                    <a:fillRect/>
                  </a:stretch>
                </p:blipFill>
                <p:spPr>
                  <a:xfrm>
                    <a:off x="4332569" y="3786743"/>
                    <a:ext cx="59135"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96" name="Ink 1095">
                    <a:extLst>
                      <a:ext uri="{FF2B5EF4-FFF2-40B4-BE49-F238E27FC236}">
                        <a16:creationId xmlns:a16="http://schemas.microsoft.com/office/drawing/2014/main" id="{52A3AFC8-D76E-6DDD-6E51-EA1EF5C5D92C}"/>
                      </a:ext>
                    </a:extLst>
                  </p14:cNvPr>
                  <p14:cNvContentPartPr/>
                  <p14:nvPr/>
                </p14:nvContentPartPr>
                <p14:xfrm>
                  <a:off x="4243034" y="3845816"/>
                  <a:ext cx="89280" cy="81000"/>
                </p14:xfrm>
              </p:contentPart>
            </mc:Choice>
            <mc:Fallback xmlns="">
              <p:pic>
                <p:nvPicPr>
                  <p:cNvPr id="1096" name="Ink 1095">
                    <a:extLst>
                      <a:ext uri="{FF2B5EF4-FFF2-40B4-BE49-F238E27FC236}">
                        <a16:creationId xmlns:a16="http://schemas.microsoft.com/office/drawing/2014/main" id="{52A3AFC8-D76E-6DDD-6E51-EA1EF5C5D92C}"/>
                      </a:ext>
                    </a:extLst>
                  </p:cNvPr>
                  <p:cNvPicPr/>
                  <p:nvPr/>
                </p:nvPicPr>
                <p:blipFill>
                  <a:blip r:embed="rId45"/>
                  <a:stretch>
                    <a:fillRect/>
                  </a:stretch>
                </p:blipFill>
                <p:spPr>
                  <a:xfrm>
                    <a:off x="4236554" y="3839336"/>
                    <a:ext cx="101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97" name="Ink 1096">
                    <a:extLst>
                      <a:ext uri="{FF2B5EF4-FFF2-40B4-BE49-F238E27FC236}">
                        <a16:creationId xmlns:a16="http://schemas.microsoft.com/office/drawing/2014/main" id="{ED9D8FFB-F6F3-D4E4-ADBF-A5DE764EB791}"/>
                      </a:ext>
                    </a:extLst>
                  </p14:cNvPr>
                  <p14:cNvContentPartPr/>
                  <p14:nvPr/>
                </p14:nvContentPartPr>
                <p14:xfrm>
                  <a:off x="4259951" y="3698018"/>
                  <a:ext cx="360" cy="360"/>
                </p14:xfrm>
              </p:contentPart>
            </mc:Choice>
            <mc:Fallback xmlns="">
              <p:pic>
                <p:nvPicPr>
                  <p:cNvPr id="1097" name="Ink 1096">
                    <a:extLst>
                      <a:ext uri="{FF2B5EF4-FFF2-40B4-BE49-F238E27FC236}">
                        <a16:creationId xmlns:a16="http://schemas.microsoft.com/office/drawing/2014/main" id="{ED9D8FFB-F6F3-D4E4-ADBF-A5DE764EB791}"/>
                      </a:ext>
                    </a:extLst>
                  </p:cNvPr>
                  <p:cNvPicPr/>
                  <p:nvPr/>
                </p:nvPicPr>
                <p:blipFill>
                  <a:blip r:embed="rId47"/>
                  <a:stretch>
                    <a:fillRect/>
                  </a:stretch>
                </p:blipFill>
                <p:spPr>
                  <a:xfrm>
                    <a:off x="425383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98" name="Ink 1097">
                    <a:extLst>
                      <a:ext uri="{FF2B5EF4-FFF2-40B4-BE49-F238E27FC236}">
                        <a16:creationId xmlns:a16="http://schemas.microsoft.com/office/drawing/2014/main" id="{09632CC6-DBF2-316A-98D4-6087D92470B2}"/>
                      </a:ext>
                    </a:extLst>
                  </p14:cNvPr>
                  <p14:cNvContentPartPr/>
                  <p14:nvPr/>
                </p14:nvContentPartPr>
                <p14:xfrm>
                  <a:off x="4205231" y="3983498"/>
                  <a:ext cx="360" cy="360"/>
                </p14:xfrm>
              </p:contentPart>
            </mc:Choice>
            <mc:Fallback xmlns="">
              <p:pic>
                <p:nvPicPr>
                  <p:cNvPr id="1098" name="Ink 1097">
                    <a:extLst>
                      <a:ext uri="{FF2B5EF4-FFF2-40B4-BE49-F238E27FC236}">
                        <a16:creationId xmlns:a16="http://schemas.microsoft.com/office/drawing/2014/main" id="{09632CC6-DBF2-316A-98D4-6087D92470B2}"/>
                      </a:ext>
                    </a:extLst>
                  </p:cNvPr>
                  <p:cNvPicPr/>
                  <p:nvPr/>
                </p:nvPicPr>
                <p:blipFill>
                  <a:blip r:embed="rId47"/>
                  <a:stretch>
                    <a:fillRect/>
                  </a:stretch>
                </p:blipFill>
                <p:spPr>
                  <a:xfrm>
                    <a:off x="4199111" y="3977378"/>
                    <a:ext cx="12600" cy="12600"/>
                  </a:xfrm>
                  <a:prstGeom prst="rect">
                    <a:avLst/>
                  </a:prstGeom>
                </p:spPr>
              </p:pic>
            </mc:Fallback>
          </mc:AlternateContent>
          <p:grpSp>
            <p:nvGrpSpPr>
              <p:cNvPr id="1099" name="Group 1098">
                <a:extLst>
                  <a:ext uri="{FF2B5EF4-FFF2-40B4-BE49-F238E27FC236}">
                    <a16:creationId xmlns:a16="http://schemas.microsoft.com/office/drawing/2014/main" id="{D257DF8B-0FBA-2631-C9B5-9EDE554217E2}"/>
                  </a:ext>
                </a:extLst>
              </p:cNvPr>
              <p:cNvGrpSpPr/>
              <p:nvPr/>
            </p:nvGrpSpPr>
            <p:grpSpPr>
              <a:xfrm>
                <a:off x="4179906" y="3670816"/>
                <a:ext cx="349560" cy="386640"/>
                <a:chOff x="4179906" y="3670816"/>
                <a:chExt cx="349560" cy="386640"/>
              </a:xfrm>
            </p:grpSpPr>
            <mc:AlternateContent xmlns:mc="http://schemas.openxmlformats.org/markup-compatibility/2006" xmlns:p14="http://schemas.microsoft.com/office/powerpoint/2010/main">
              <mc:Choice Requires="p14">
                <p:contentPart p14:bwMode="auto" r:id="rId124">
                  <p14:nvContentPartPr>
                    <p14:cNvPr id="1100" name="Ink 1099">
                      <a:extLst>
                        <a:ext uri="{FF2B5EF4-FFF2-40B4-BE49-F238E27FC236}">
                          <a16:creationId xmlns:a16="http://schemas.microsoft.com/office/drawing/2014/main" id="{4A4921FC-4E2B-2244-181E-EB47E1970DC0}"/>
                        </a:ext>
                      </a:extLst>
                    </p14:cNvPr>
                    <p14:cNvContentPartPr/>
                    <p14:nvPr/>
                  </p14:nvContentPartPr>
                  <p14:xfrm>
                    <a:off x="4227786" y="3670816"/>
                    <a:ext cx="255600" cy="2880"/>
                  </p14:xfrm>
                </p:contentPart>
              </mc:Choice>
              <mc:Fallback xmlns="">
                <p:pic>
                  <p:nvPicPr>
                    <p:cNvPr id="1100" name="Ink 1099">
                      <a:extLst>
                        <a:ext uri="{FF2B5EF4-FFF2-40B4-BE49-F238E27FC236}">
                          <a16:creationId xmlns:a16="http://schemas.microsoft.com/office/drawing/2014/main" id="{4A4921FC-4E2B-2244-181E-EB47E1970DC0}"/>
                        </a:ext>
                      </a:extLst>
                    </p:cNvPr>
                    <p:cNvPicPr/>
                    <p:nvPr/>
                  </p:nvPicPr>
                  <p:blipFill>
                    <a:blip r:embed="rId50"/>
                    <a:stretch>
                      <a:fillRect/>
                    </a:stretch>
                  </p:blipFill>
                  <p:spPr>
                    <a:xfrm>
                      <a:off x="4221306" y="3665056"/>
                      <a:ext cx="267840" cy="13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01" name="Ink 1100">
                      <a:extLst>
                        <a:ext uri="{FF2B5EF4-FFF2-40B4-BE49-F238E27FC236}">
                          <a16:creationId xmlns:a16="http://schemas.microsoft.com/office/drawing/2014/main" id="{E368CB24-F244-DBFB-34C3-A4C0A8B0A2C3}"/>
                        </a:ext>
                      </a:extLst>
                    </p14:cNvPr>
                    <p14:cNvContentPartPr/>
                    <p14:nvPr/>
                  </p14:nvContentPartPr>
                  <p14:xfrm>
                    <a:off x="4489146" y="3676216"/>
                    <a:ext cx="40320" cy="329040"/>
                  </p14:xfrm>
                </p:contentPart>
              </mc:Choice>
              <mc:Fallback xmlns="">
                <p:pic>
                  <p:nvPicPr>
                    <p:cNvPr id="1101" name="Ink 1100">
                      <a:extLst>
                        <a:ext uri="{FF2B5EF4-FFF2-40B4-BE49-F238E27FC236}">
                          <a16:creationId xmlns:a16="http://schemas.microsoft.com/office/drawing/2014/main" id="{E368CB24-F244-DBFB-34C3-A4C0A8B0A2C3}"/>
                        </a:ext>
                      </a:extLst>
                    </p:cNvPr>
                    <p:cNvPicPr/>
                    <p:nvPr/>
                  </p:nvPicPr>
                  <p:blipFill>
                    <a:blip r:embed="rId52"/>
                    <a:stretch>
                      <a:fillRect/>
                    </a:stretch>
                  </p:blipFill>
                  <p:spPr>
                    <a:xfrm>
                      <a:off x="4482666" y="3669736"/>
                      <a:ext cx="52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02" name="Ink 1101">
                      <a:extLst>
                        <a:ext uri="{FF2B5EF4-FFF2-40B4-BE49-F238E27FC236}">
                          <a16:creationId xmlns:a16="http://schemas.microsoft.com/office/drawing/2014/main" id="{931B686D-4F03-3C48-3314-1BD58A2BB45B}"/>
                        </a:ext>
                      </a:extLst>
                    </p14:cNvPr>
                    <p14:cNvContentPartPr/>
                    <p14:nvPr/>
                  </p14:nvContentPartPr>
                  <p14:xfrm>
                    <a:off x="4185306" y="4006696"/>
                    <a:ext cx="330840" cy="3240"/>
                  </p14:xfrm>
                </p:contentPart>
              </mc:Choice>
              <mc:Fallback xmlns="">
                <p:pic>
                  <p:nvPicPr>
                    <p:cNvPr id="1102" name="Ink 1101">
                      <a:extLst>
                        <a:ext uri="{FF2B5EF4-FFF2-40B4-BE49-F238E27FC236}">
                          <a16:creationId xmlns:a16="http://schemas.microsoft.com/office/drawing/2014/main" id="{931B686D-4F03-3C48-3314-1BD58A2BB45B}"/>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03" name="Ink 1102">
                      <a:extLst>
                        <a:ext uri="{FF2B5EF4-FFF2-40B4-BE49-F238E27FC236}">
                          <a16:creationId xmlns:a16="http://schemas.microsoft.com/office/drawing/2014/main" id="{4D6202AD-B774-6513-10D9-0E450CC9828F}"/>
                        </a:ext>
                      </a:extLst>
                    </p14:cNvPr>
                    <p14:cNvContentPartPr/>
                    <p14:nvPr/>
                  </p14:nvContentPartPr>
                  <p14:xfrm>
                    <a:off x="4179906" y="4012096"/>
                    <a:ext cx="360" cy="45360"/>
                  </p14:xfrm>
                </p:contentPart>
              </mc:Choice>
              <mc:Fallback xmlns="">
                <p:pic>
                  <p:nvPicPr>
                    <p:cNvPr id="1103" name="Ink 1102">
                      <a:extLst>
                        <a:ext uri="{FF2B5EF4-FFF2-40B4-BE49-F238E27FC236}">
                          <a16:creationId xmlns:a16="http://schemas.microsoft.com/office/drawing/2014/main" id="{4D6202AD-B774-6513-10D9-0E450CC9828F}"/>
                        </a:ext>
                      </a:extLst>
                    </p:cNvPr>
                    <p:cNvPicPr/>
                    <p:nvPr/>
                  </p:nvPicPr>
                  <p:blipFill>
                    <a:blip r:embed="rId37"/>
                    <a:stretch>
                      <a:fillRect/>
                    </a:stretch>
                  </p:blipFill>
                  <p:spPr>
                    <a:xfrm>
                      <a:off x="4173426" y="4005667"/>
                      <a:ext cx="12600" cy="57504"/>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04" name="Ink 1103">
                      <a:extLst>
                        <a:ext uri="{FF2B5EF4-FFF2-40B4-BE49-F238E27FC236}">
                          <a16:creationId xmlns:a16="http://schemas.microsoft.com/office/drawing/2014/main" id="{CAF6302A-7B53-ACA9-9F93-6E49660FA127}"/>
                        </a:ext>
                      </a:extLst>
                    </p14:cNvPr>
                    <p14:cNvContentPartPr/>
                    <p14:nvPr/>
                  </p14:nvContentPartPr>
                  <p14:xfrm>
                    <a:off x="4259899" y="3697463"/>
                    <a:ext cx="360" cy="360"/>
                  </p14:xfrm>
                </p:contentPart>
              </mc:Choice>
              <mc:Fallback xmlns="">
                <p:pic>
                  <p:nvPicPr>
                    <p:cNvPr id="1104" name="Ink 1103">
                      <a:extLst>
                        <a:ext uri="{FF2B5EF4-FFF2-40B4-BE49-F238E27FC236}">
                          <a16:creationId xmlns:a16="http://schemas.microsoft.com/office/drawing/2014/main" id="{CAF6302A-7B53-ACA9-9F93-6E49660FA127}"/>
                        </a:ext>
                      </a:extLst>
                    </p:cNvPr>
                    <p:cNvPicPr/>
                    <p:nvPr/>
                  </p:nvPicPr>
                  <p:blipFill>
                    <a:blip r:embed="rId47"/>
                    <a:stretch>
                      <a:fillRect/>
                    </a:stretch>
                  </p:blipFill>
                  <p:spPr>
                    <a:xfrm>
                      <a:off x="42534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05" name="Ink 1104">
                      <a:extLst>
                        <a:ext uri="{FF2B5EF4-FFF2-40B4-BE49-F238E27FC236}">
                          <a16:creationId xmlns:a16="http://schemas.microsoft.com/office/drawing/2014/main" id="{F11036CA-F9A0-451B-D4AD-FD7550E18811}"/>
                        </a:ext>
                      </a:extLst>
                    </p14:cNvPr>
                    <p14:cNvContentPartPr/>
                    <p14:nvPr/>
                  </p14:nvContentPartPr>
                  <p14:xfrm>
                    <a:off x="4465099" y="3697463"/>
                    <a:ext cx="360" cy="360"/>
                  </p14:xfrm>
                </p:contentPart>
              </mc:Choice>
              <mc:Fallback xmlns="">
                <p:pic>
                  <p:nvPicPr>
                    <p:cNvPr id="1105" name="Ink 1104">
                      <a:extLst>
                        <a:ext uri="{FF2B5EF4-FFF2-40B4-BE49-F238E27FC236}">
                          <a16:creationId xmlns:a16="http://schemas.microsoft.com/office/drawing/2014/main" id="{F11036CA-F9A0-451B-D4AD-FD7550E18811}"/>
                        </a:ext>
                      </a:extLst>
                    </p:cNvPr>
                    <p:cNvPicPr/>
                    <p:nvPr/>
                  </p:nvPicPr>
                  <p:blipFill>
                    <a:blip r:embed="rId47"/>
                    <a:stretch>
                      <a:fillRect/>
                    </a:stretch>
                  </p:blipFill>
                  <p:spPr>
                    <a:xfrm>
                      <a:off x="44586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06" name="Ink 1105">
                      <a:extLst>
                        <a:ext uri="{FF2B5EF4-FFF2-40B4-BE49-F238E27FC236}">
                          <a16:creationId xmlns:a16="http://schemas.microsoft.com/office/drawing/2014/main" id="{E2A2A0E0-8295-6922-C31C-31B670408402}"/>
                        </a:ext>
                      </a:extLst>
                    </p14:cNvPr>
                    <p14:cNvContentPartPr/>
                    <p14:nvPr/>
                  </p14:nvContentPartPr>
                  <p14:xfrm>
                    <a:off x="4505059" y="3980063"/>
                    <a:ext cx="360" cy="360"/>
                  </p14:xfrm>
                </p:contentPart>
              </mc:Choice>
              <mc:Fallback xmlns="">
                <p:pic>
                  <p:nvPicPr>
                    <p:cNvPr id="1106" name="Ink 1105">
                      <a:extLst>
                        <a:ext uri="{FF2B5EF4-FFF2-40B4-BE49-F238E27FC236}">
                          <a16:creationId xmlns:a16="http://schemas.microsoft.com/office/drawing/2014/main" id="{E2A2A0E0-8295-6922-C31C-31B670408402}"/>
                        </a:ext>
                      </a:extLst>
                    </p:cNvPr>
                    <p:cNvPicPr/>
                    <p:nvPr/>
                  </p:nvPicPr>
                  <p:blipFill>
                    <a:blip r:embed="rId47"/>
                    <a:stretch>
                      <a:fillRect/>
                    </a:stretch>
                  </p:blipFill>
                  <p:spPr>
                    <a:xfrm>
                      <a:off x="4498579" y="39735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07" name="Ink 1106">
                      <a:extLst>
                        <a:ext uri="{FF2B5EF4-FFF2-40B4-BE49-F238E27FC236}">
                          <a16:creationId xmlns:a16="http://schemas.microsoft.com/office/drawing/2014/main" id="{30A4C760-38AD-9679-5E7D-ED18C1725C9D}"/>
                        </a:ext>
                      </a:extLst>
                    </p14:cNvPr>
                    <p14:cNvContentPartPr/>
                    <p14:nvPr/>
                  </p14:nvContentPartPr>
                  <p14:xfrm>
                    <a:off x="4206619" y="3985463"/>
                    <a:ext cx="360" cy="360"/>
                  </p14:xfrm>
                </p:contentPart>
              </mc:Choice>
              <mc:Fallback xmlns="">
                <p:pic>
                  <p:nvPicPr>
                    <p:cNvPr id="1107" name="Ink 1106">
                      <a:extLst>
                        <a:ext uri="{FF2B5EF4-FFF2-40B4-BE49-F238E27FC236}">
                          <a16:creationId xmlns:a16="http://schemas.microsoft.com/office/drawing/2014/main" id="{30A4C760-38AD-9679-5E7D-ED18C1725C9D}"/>
                        </a:ext>
                      </a:extLst>
                    </p:cNvPr>
                    <p:cNvPicPr/>
                    <p:nvPr/>
                  </p:nvPicPr>
                  <p:blipFill>
                    <a:blip r:embed="rId47"/>
                    <a:stretch>
                      <a:fillRect/>
                    </a:stretch>
                  </p:blipFill>
                  <p:spPr>
                    <a:xfrm>
                      <a:off x="4200139" y="3978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08" name="Ink 1107">
                      <a:extLst>
                        <a:ext uri="{FF2B5EF4-FFF2-40B4-BE49-F238E27FC236}">
                          <a16:creationId xmlns:a16="http://schemas.microsoft.com/office/drawing/2014/main" id="{429E3AE7-E59A-5266-A92C-FEA988153E13}"/>
                        </a:ext>
                      </a:extLst>
                    </p14:cNvPr>
                    <p14:cNvContentPartPr/>
                    <p14:nvPr/>
                  </p14:nvContentPartPr>
                  <p14:xfrm>
                    <a:off x="4464791" y="3698018"/>
                    <a:ext cx="360" cy="360"/>
                  </p14:xfrm>
                </p:contentPart>
              </mc:Choice>
              <mc:Fallback xmlns="">
                <p:pic>
                  <p:nvPicPr>
                    <p:cNvPr id="1108" name="Ink 1107">
                      <a:extLst>
                        <a:ext uri="{FF2B5EF4-FFF2-40B4-BE49-F238E27FC236}">
                          <a16:creationId xmlns:a16="http://schemas.microsoft.com/office/drawing/2014/main" id="{429E3AE7-E59A-5266-A92C-FEA988153E13}"/>
                        </a:ext>
                      </a:extLst>
                    </p:cNvPr>
                    <p:cNvPicPr/>
                    <p:nvPr/>
                  </p:nvPicPr>
                  <p:blipFill>
                    <a:blip r:embed="rId47"/>
                    <a:stretch>
                      <a:fillRect/>
                    </a:stretch>
                  </p:blipFill>
                  <p:spPr>
                    <a:xfrm>
                      <a:off x="445867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09" name="Ink 1108">
                      <a:extLst>
                        <a:ext uri="{FF2B5EF4-FFF2-40B4-BE49-F238E27FC236}">
                          <a16:creationId xmlns:a16="http://schemas.microsoft.com/office/drawing/2014/main" id="{651E726E-B744-36B8-0C98-3F185F7C998A}"/>
                        </a:ext>
                      </a:extLst>
                    </p14:cNvPr>
                    <p14:cNvContentPartPr/>
                    <p14:nvPr/>
                  </p14:nvContentPartPr>
                  <p14:xfrm>
                    <a:off x="4505111" y="3981338"/>
                    <a:ext cx="360" cy="360"/>
                  </p14:xfrm>
                </p:contentPart>
              </mc:Choice>
              <mc:Fallback xmlns="">
                <p:pic>
                  <p:nvPicPr>
                    <p:cNvPr id="1109" name="Ink 1108">
                      <a:extLst>
                        <a:ext uri="{FF2B5EF4-FFF2-40B4-BE49-F238E27FC236}">
                          <a16:creationId xmlns:a16="http://schemas.microsoft.com/office/drawing/2014/main" id="{651E726E-B744-36B8-0C98-3F185F7C998A}"/>
                        </a:ext>
                      </a:extLst>
                    </p:cNvPr>
                    <p:cNvPicPr/>
                    <p:nvPr/>
                  </p:nvPicPr>
                  <p:blipFill>
                    <a:blip r:embed="rId47"/>
                    <a:stretch>
                      <a:fillRect/>
                    </a:stretch>
                  </p:blipFill>
                  <p:spPr>
                    <a:xfrm>
                      <a:off x="4498991" y="39752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10" name="Ink 1109">
                      <a:extLst>
                        <a:ext uri="{FF2B5EF4-FFF2-40B4-BE49-F238E27FC236}">
                          <a16:creationId xmlns:a16="http://schemas.microsoft.com/office/drawing/2014/main" id="{DB9B22A7-2699-97FE-41D2-46EB73B6E48A}"/>
                        </a:ext>
                      </a:extLst>
                    </p14:cNvPr>
                    <p14:cNvContentPartPr/>
                    <p14:nvPr/>
                  </p14:nvContentPartPr>
                  <p14:xfrm>
                    <a:off x="4366871" y="4016978"/>
                    <a:ext cx="2880" cy="38520"/>
                  </p14:xfrm>
                </p:contentPart>
              </mc:Choice>
              <mc:Fallback xmlns="">
                <p:pic>
                  <p:nvPicPr>
                    <p:cNvPr id="1110" name="Ink 1109">
                      <a:extLst>
                        <a:ext uri="{FF2B5EF4-FFF2-40B4-BE49-F238E27FC236}">
                          <a16:creationId xmlns:a16="http://schemas.microsoft.com/office/drawing/2014/main" id="{DB9B22A7-2699-97FE-41D2-46EB73B6E48A}"/>
                        </a:ext>
                      </a:extLst>
                    </p:cNvPr>
                    <p:cNvPicPr/>
                    <p:nvPr/>
                  </p:nvPicPr>
                  <p:blipFill>
                    <a:blip r:embed="rId62"/>
                    <a:stretch>
                      <a:fillRect/>
                    </a:stretch>
                  </p:blipFill>
                  <p:spPr>
                    <a:xfrm>
                      <a:off x="4361934" y="4012617"/>
                      <a:ext cx="12754" cy="47242"/>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11" name="Ink 1110">
                      <a:extLst>
                        <a:ext uri="{FF2B5EF4-FFF2-40B4-BE49-F238E27FC236}">
                          <a16:creationId xmlns:a16="http://schemas.microsoft.com/office/drawing/2014/main" id="{D6DD7D47-858E-01B4-0095-8EC186A21DB8}"/>
                        </a:ext>
                      </a:extLst>
                    </p14:cNvPr>
                    <p14:cNvContentPartPr/>
                    <p14:nvPr/>
                  </p14:nvContentPartPr>
                  <p14:xfrm>
                    <a:off x="4395671" y="4016978"/>
                    <a:ext cx="360" cy="34560"/>
                  </p14:xfrm>
                </p:contentPart>
              </mc:Choice>
              <mc:Fallback xmlns="">
                <p:pic>
                  <p:nvPicPr>
                    <p:cNvPr id="1111" name="Ink 1110">
                      <a:extLst>
                        <a:ext uri="{FF2B5EF4-FFF2-40B4-BE49-F238E27FC236}">
                          <a16:creationId xmlns:a16="http://schemas.microsoft.com/office/drawing/2014/main" id="{D6DD7D47-858E-01B4-0095-8EC186A21DB8}"/>
                        </a:ext>
                      </a:extLst>
                    </p:cNvPr>
                    <p:cNvPicPr/>
                    <p:nvPr/>
                  </p:nvPicPr>
                  <p:blipFill>
                    <a:blip r:embed="rId64"/>
                    <a:stretch>
                      <a:fillRect/>
                    </a:stretch>
                  </p:blipFill>
                  <p:spPr>
                    <a:xfrm>
                      <a:off x="4391351" y="4012613"/>
                      <a:ext cx="9000" cy="43291"/>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12" name="Ink 1111">
                      <a:extLst>
                        <a:ext uri="{FF2B5EF4-FFF2-40B4-BE49-F238E27FC236}">
                          <a16:creationId xmlns:a16="http://schemas.microsoft.com/office/drawing/2014/main" id="{B7005D69-17E8-2584-19F0-E87AF18E033D}"/>
                        </a:ext>
                      </a:extLst>
                    </p14:cNvPr>
                    <p14:cNvContentPartPr/>
                    <p14:nvPr/>
                  </p14:nvContentPartPr>
                  <p14:xfrm>
                    <a:off x="4424111" y="4014458"/>
                    <a:ext cx="2880" cy="33480"/>
                  </p14:xfrm>
                </p:contentPart>
              </mc:Choice>
              <mc:Fallback xmlns="">
                <p:pic>
                  <p:nvPicPr>
                    <p:cNvPr id="1112" name="Ink 1111">
                      <a:extLst>
                        <a:ext uri="{FF2B5EF4-FFF2-40B4-BE49-F238E27FC236}">
                          <a16:creationId xmlns:a16="http://schemas.microsoft.com/office/drawing/2014/main" id="{B7005D69-17E8-2584-19F0-E87AF18E033D}"/>
                        </a:ext>
                      </a:extLst>
                    </p:cNvPr>
                    <p:cNvPicPr/>
                    <p:nvPr/>
                  </p:nvPicPr>
                  <p:blipFill>
                    <a:blip r:embed="rId66"/>
                    <a:stretch>
                      <a:fillRect/>
                    </a:stretch>
                  </p:blipFill>
                  <p:spPr>
                    <a:xfrm>
                      <a:off x="4419791" y="4010138"/>
                      <a:ext cx="11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13" name="Ink 1112">
                      <a:extLst>
                        <a:ext uri="{FF2B5EF4-FFF2-40B4-BE49-F238E27FC236}">
                          <a16:creationId xmlns:a16="http://schemas.microsoft.com/office/drawing/2014/main" id="{21F5C900-0EE3-C49D-CF12-EEF346DF2E01}"/>
                        </a:ext>
                      </a:extLst>
                    </p14:cNvPr>
                    <p14:cNvContentPartPr/>
                    <p14:nvPr/>
                  </p14:nvContentPartPr>
                  <p14:xfrm>
                    <a:off x="4455071" y="4016978"/>
                    <a:ext cx="360" cy="30960"/>
                  </p14:xfrm>
                </p:contentPart>
              </mc:Choice>
              <mc:Fallback xmlns="">
                <p:pic>
                  <p:nvPicPr>
                    <p:cNvPr id="1113" name="Ink 1112">
                      <a:extLst>
                        <a:ext uri="{FF2B5EF4-FFF2-40B4-BE49-F238E27FC236}">
                          <a16:creationId xmlns:a16="http://schemas.microsoft.com/office/drawing/2014/main" id="{21F5C900-0EE3-C49D-CF12-EEF346DF2E01}"/>
                        </a:ext>
                      </a:extLst>
                    </p:cNvPr>
                    <p:cNvPicPr/>
                    <p:nvPr/>
                  </p:nvPicPr>
                  <p:blipFill>
                    <a:blip r:embed="rId68"/>
                    <a:stretch>
                      <a:fillRect/>
                    </a:stretch>
                  </p:blipFill>
                  <p:spPr>
                    <a:xfrm>
                      <a:off x="4450751" y="4012658"/>
                      <a:ext cx="9000" cy="39600"/>
                    </a:xfrm>
                    <a:prstGeom prst="rect">
                      <a:avLst/>
                    </a:prstGeom>
                  </p:spPr>
                </p:pic>
              </mc:Fallback>
            </mc:AlternateContent>
          </p:grpSp>
        </p:grpSp>
        <p:grpSp>
          <p:nvGrpSpPr>
            <p:cNvPr id="1116" name="Group 1115">
              <a:extLst>
                <a:ext uri="{FF2B5EF4-FFF2-40B4-BE49-F238E27FC236}">
                  <a16:creationId xmlns:a16="http://schemas.microsoft.com/office/drawing/2014/main" id="{2D584171-6BCA-8979-6AEE-582F608E75B6}"/>
                </a:ext>
              </a:extLst>
            </p:cNvPr>
            <p:cNvGrpSpPr/>
            <p:nvPr/>
          </p:nvGrpSpPr>
          <p:grpSpPr>
            <a:xfrm>
              <a:off x="6857831" y="5445531"/>
              <a:ext cx="353160" cy="387919"/>
              <a:chOff x="4176306" y="3670816"/>
              <a:chExt cx="353160" cy="387919"/>
            </a:xfrm>
          </p:grpSpPr>
          <mc:AlternateContent xmlns:mc="http://schemas.openxmlformats.org/markup-compatibility/2006" xmlns:p14="http://schemas.microsoft.com/office/powerpoint/2010/main">
            <mc:Choice Requires="p14">
              <p:contentPart p14:bwMode="auto" r:id="rId138">
                <p14:nvContentPartPr>
                  <p14:cNvPr id="1117" name="Ink 1116">
                    <a:extLst>
                      <a:ext uri="{FF2B5EF4-FFF2-40B4-BE49-F238E27FC236}">
                        <a16:creationId xmlns:a16="http://schemas.microsoft.com/office/drawing/2014/main" id="{15F14197-D6E6-406D-6267-BA036174D430}"/>
                      </a:ext>
                    </a:extLst>
                  </p14:cNvPr>
                  <p14:cNvContentPartPr/>
                  <p14:nvPr/>
                </p14:nvContentPartPr>
                <p14:xfrm>
                  <a:off x="4176306" y="3670816"/>
                  <a:ext cx="60120" cy="332280"/>
                </p14:xfrm>
              </p:contentPart>
            </mc:Choice>
            <mc:Fallback xmlns="">
              <p:pic>
                <p:nvPicPr>
                  <p:cNvPr id="1117" name="Ink 1116">
                    <a:extLst>
                      <a:ext uri="{FF2B5EF4-FFF2-40B4-BE49-F238E27FC236}">
                        <a16:creationId xmlns:a16="http://schemas.microsoft.com/office/drawing/2014/main" id="{15F14197-D6E6-406D-6267-BA036174D430}"/>
                      </a:ext>
                    </a:extLst>
                  </p:cNvPr>
                  <p:cNvPicPr/>
                  <p:nvPr/>
                </p:nvPicPr>
                <p:blipFill>
                  <a:blip r:embed="rId33"/>
                  <a:stretch>
                    <a:fillRect/>
                  </a:stretch>
                </p:blipFill>
                <p:spPr>
                  <a:xfrm>
                    <a:off x="4169826" y="3664336"/>
                    <a:ext cx="72360" cy="344520"/>
                  </a:xfrm>
                  <a:prstGeom prst="rect">
                    <a:avLst/>
                  </a:prstGeom>
                </p:spPr>
              </p:pic>
            </mc:Fallback>
          </mc:AlternateContent>
          <p:grpSp>
            <p:nvGrpSpPr>
              <p:cNvPr id="1118" name="Group 1117">
                <a:extLst>
                  <a:ext uri="{FF2B5EF4-FFF2-40B4-BE49-F238E27FC236}">
                    <a16:creationId xmlns:a16="http://schemas.microsoft.com/office/drawing/2014/main" id="{4D26925E-1539-1E94-0017-99DBC5B1F52E}"/>
                  </a:ext>
                </a:extLst>
              </p:cNvPr>
              <p:cNvGrpSpPr/>
              <p:nvPr/>
            </p:nvGrpSpPr>
            <p:grpSpPr>
              <a:xfrm rot="10800000">
                <a:off x="4190063" y="4007975"/>
                <a:ext cx="336240" cy="50760"/>
                <a:chOff x="4179906" y="4006696"/>
                <a:chExt cx="336240" cy="50760"/>
              </a:xfrm>
            </p:grpSpPr>
            <mc:AlternateContent xmlns:mc="http://schemas.openxmlformats.org/markup-compatibility/2006" xmlns:p14="http://schemas.microsoft.com/office/powerpoint/2010/main">
              <mc:Choice Requires="p14">
                <p:contentPart p14:bwMode="auto" r:id="rId139">
                  <p14:nvContentPartPr>
                    <p14:cNvPr id="1140" name="Ink 1139">
                      <a:extLst>
                        <a:ext uri="{FF2B5EF4-FFF2-40B4-BE49-F238E27FC236}">
                          <a16:creationId xmlns:a16="http://schemas.microsoft.com/office/drawing/2014/main" id="{92B59452-EAC0-FA37-3C31-10603FE16304}"/>
                        </a:ext>
                      </a:extLst>
                    </p14:cNvPr>
                    <p14:cNvContentPartPr/>
                    <p14:nvPr/>
                  </p14:nvContentPartPr>
                  <p14:xfrm>
                    <a:off x="4185306" y="4006696"/>
                    <a:ext cx="330840" cy="3240"/>
                  </p14:xfrm>
                </p:contentPart>
              </mc:Choice>
              <mc:Fallback xmlns="">
                <p:pic>
                  <p:nvPicPr>
                    <p:cNvPr id="1140" name="Ink 1139">
                      <a:extLst>
                        <a:ext uri="{FF2B5EF4-FFF2-40B4-BE49-F238E27FC236}">
                          <a16:creationId xmlns:a16="http://schemas.microsoft.com/office/drawing/2014/main" id="{92B59452-EAC0-FA37-3C31-10603FE16304}"/>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41" name="Ink 1140">
                      <a:extLst>
                        <a:ext uri="{FF2B5EF4-FFF2-40B4-BE49-F238E27FC236}">
                          <a16:creationId xmlns:a16="http://schemas.microsoft.com/office/drawing/2014/main" id="{B9EA036D-DB7F-34E5-A7B6-61D9A9845BAA}"/>
                        </a:ext>
                      </a:extLst>
                    </p14:cNvPr>
                    <p14:cNvContentPartPr/>
                    <p14:nvPr/>
                  </p14:nvContentPartPr>
                  <p14:xfrm>
                    <a:off x="4179906" y="4012096"/>
                    <a:ext cx="360" cy="45360"/>
                  </p14:xfrm>
                </p:contentPart>
              </mc:Choice>
              <mc:Fallback xmlns="">
                <p:pic>
                  <p:nvPicPr>
                    <p:cNvPr id="1141" name="Ink 1140">
                      <a:extLst>
                        <a:ext uri="{FF2B5EF4-FFF2-40B4-BE49-F238E27FC236}">
                          <a16:creationId xmlns:a16="http://schemas.microsoft.com/office/drawing/2014/main" id="{B9EA036D-DB7F-34E5-A7B6-61D9A9845BAA}"/>
                        </a:ext>
                      </a:extLst>
                    </p:cNvPr>
                    <p:cNvPicPr/>
                    <p:nvPr/>
                  </p:nvPicPr>
                  <p:blipFill>
                    <a:blip r:embed="rId37"/>
                    <a:stretch>
                      <a:fillRect/>
                    </a:stretch>
                  </p:blipFill>
                  <p:spPr>
                    <a:xfrm>
                      <a:off x="4173426" y="4005667"/>
                      <a:ext cx="12600" cy="5750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1119" name="Ink 1118">
                    <a:extLst>
                      <a:ext uri="{FF2B5EF4-FFF2-40B4-BE49-F238E27FC236}">
                        <a16:creationId xmlns:a16="http://schemas.microsoft.com/office/drawing/2014/main" id="{620C56A4-54F6-2AE4-2A7C-F6AECDDFB35B}"/>
                      </a:ext>
                    </a:extLst>
                  </p14:cNvPr>
                  <p14:cNvContentPartPr/>
                  <p14:nvPr/>
                </p14:nvContentPartPr>
                <p14:xfrm>
                  <a:off x="4204099" y="3878543"/>
                  <a:ext cx="137880" cy="125640"/>
                </p14:xfrm>
              </p:contentPart>
            </mc:Choice>
            <mc:Fallback xmlns="">
              <p:pic>
                <p:nvPicPr>
                  <p:cNvPr id="1119" name="Ink 1118">
                    <a:extLst>
                      <a:ext uri="{FF2B5EF4-FFF2-40B4-BE49-F238E27FC236}">
                        <a16:creationId xmlns:a16="http://schemas.microsoft.com/office/drawing/2014/main" id="{620C56A4-54F6-2AE4-2A7C-F6AECDDFB35B}"/>
                      </a:ext>
                    </a:extLst>
                  </p:cNvPr>
                  <p:cNvPicPr/>
                  <p:nvPr/>
                </p:nvPicPr>
                <p:blipFill>
                  <a:blip r:embed="rId39"/>
                  <a:stretch>
                    <a:fillRect/>
                  </a:stretch>
                </p:blipFill>
                <p:spPr>
                  <a:xfrm>
                    <a:off x="4197619" y="3872063"/>
                    <a:ext cx="150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20" name="Ink 1119">
                    <a:extLst>
                      <a:ext uri="{FF2B5EF4-FFF2-40B4-BE49-F238E27FC236}">
                        <a16:creationId xmlns:a16="http://schemas.microsoft.com/office/drawing/2014/main" id="{F35D2183-9232-6329-6D00-708D1AE0971D}"/>
                      </a:ext>
                    </a:extLst>
                  </p14:cNvPr>
                  <p14:cNvContentPartPr/>
                  <p14:nvPr/>
                </p14:nvContentPartPr>
                <p14:xfrm>
                  <a:off x="4282616" y="3722588"/>
                  <a:ext cx="160691" cy="164291"/>
                </p14:xfrm>
              </p:contentPart>
            </mc:Choice>
            <mc:Fallback xmlns="">
              <p:pic>
                <p:nvPicPr>
                  <p:cNvPr id="1120" name="Ink 1119">
                    <a:extLst>
                      <a:ext uri="{FF2B5EF4-FFF2-40B4-BE49-F238E27FC236}">
                        <a16:creationId xmlns:a16="http://schemas.microsoft.com/office/drawing/2014/main" id="{F35D2183-9232-6329-6D00-708D1AE0971D}"/>
                      </a:ext>
                    </a:extLst>
                  </p:cNvPr>
                  <p:cNvPicPr/>
                  <p:nvPr/>
                </p:nvPicPr>
                <p:blipFill>
                  <a:blip r:embed="rId41"/>
                  <a:stretch>
                    <a:fillRect/>
                  </a:stretch>
                </p:blipFill>
                <p:spPr>
                  <a:xfrm>
                    <a:off x="4276145" y="3716117"/>
                    <a:ext cx="172914" cy="176514"/>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21" name="Ink 1120">
                    <a:extLst>
                      <a:ext uri="{FF2B5EF4-FFF2-40B4-BE49-F238E27FC236}">
                        <a16:creationId xmlns:a16="http://schemas.microsoft.com/office/drawing/2014/main" id="{F1B80C89-4912-84A6-9933-4835245CE2C6}"/>
                      </a:ext>
                    </a:extLst>
                  </p14:cNvPr>
                  <p14:cNvContentPartPr/>
                  <p14:nvPr/>
                </p14:nvContentPartPr>
                <p14:xfrm>
                  <a:off x="4339099" y="3793223"/>
                  <a:ext cx="46800" cy="42480"/>
                </p14:xfrm>
              </p:contentPart>
            </mc:Choice>
            <mc:Fallback xmlns="">
              <p:pic>
                <p:nvPicPr>
                  <p:cNvPr id="1121" name="Ink 1120">
                    <a:extLst>
                      <a:ext uri="{FF2B5EF4-FFF2-40B4-BE49-F238E27FC236}">
                        <a16:creationId xmlns:a16="http://schemas.microsoft.com/office/drawing/2014/main" id="{F1B80C89-4912-84A6-9933-4835245CE2C6}"/>
                      </a:ext>
                    </a:extLst>
                  </p:cNvPr>
                  <p:cNvPicPr/>
                  <p:nvPr/>
                </p:nvPicPr>
                <p:blipFill>
                  <a:blip r:embed="rId43"/>
                  <a:stretch>
                    <a:fillRect/>
                  </a:stretch>
                </p:blipFill>
                <p:spPr>
                  <a:xfrm>
                    <a:off x="4332569" y="3786743"/>
                    <a:ext cx="59135"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22" name="Ink 1121">
                    <a:extLst>
                      <a:ext uri="{FF2B5EF4-FFF2-40B4-BE49-F238E27FC236}">
                        <a16:creationId xmlns:a16="http://schemas.microsoft.com/office/drawing/2014/main" id="{8B890DBA-A054-9D17-C48D-3D52951326A8}"/>
                      </a:ext>
                    </a:extLst>
                  </p14:cNvPr>
                  <p14:cNvContentPartPr/>
                  <p14:nvPr/>
                </p14:nvContentPartPr>
                <p14:xfrm>
                  <a:off x="4243034" y="3845816"/>
                  <a:ext cx="89280" cy="81000"/>
                </p14:xfrm>
              </p:contentPart>
            </mc:Choice>
            <mc:Fallback xmlns="">
              <p:pic>
                <p:nvPicPr>
                  <p:cNvPr id="1122" name="Ink 1121">
                    <a:extLst>
                      <a:ext uri="{FF2B5EF4-FFF2-40B4-BE49-F238E27FC236}">
                        <a16:creationId xmlns:a16="http://schemas.microsoft.com/office/drawing/2014/main" id="{8B890DBA-A054-9D17-C48D-3D52951326A8}"/>
                      </a:ext>
                    </a:extLst>
                  </p:cNvPr>
                  <p:cNvPicPr/>
                  <p:nvPr/>
                </p:nvPicPr>
                <p:blipFill>
                  <a:blip r:embed="rId45"/>
                  <a:stretch>
                    <a:fillRect/>
                  </a:stretch>
                </p:blipFill>
                <p:spPr>
                  <a:xfrm>
                    <a:off x="4236554" y="3839336"/>
                    <a:ext cx="101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23" name="Ink 1122">
                    <a:extLst>
                      <a:ext uri="{FF2B5EF4-FFF2-40B4-BE49-F238E27FC236}">
                        <a16:creationId xmlns:a16="http://schemas.microsoft.com/office/drawing/2014/main" id="{53FEBCC9-657C-7A0F-3C5B-00FF752E8039}"/>
                      </a:ext>
                    </a:extLst>
                  </p14:cNvPr>
                  <p14:cNvContentPartPr/>
                  <p14:nvPr/>
                </p14:nvContentPartPr>
                <p14:xfrm>
                  <a:off x="4259951" y="3698018"/>
                  <a:ext cx="360" cy="360"/>
                </p14:xfrm>
              </p:contentPart>
            </mc:Choice>
            <mc:Fallback xmlns="">
              <p:pic>
                <p:nvPicPr>
                  <p:cNvPr id="1123" name="Ink 1122">
                    <a:extLst>
                      <a:ext uri="{FF2B5EF4-FFF2-40B4-BE49-F238E27FC236}">
                        <a16:creationId xmlns:a16="http://schemas.microsoft.com/office/drawing/2014/main" id="{53FEBCC9-657C-7A0F-3C5B-00FF752E8039}"/>
                      </a:ext>
                    </a:extLst>
                  </p:cNvPr>
                  <p:cNvPicPr/>
                  <p:nvPr/>
                </p:nvPicPr>
                <p:blipFill>
                  <a:blip r:embed="rId47"/>
                  <a:stretch>
                    <a:fillRect/>
                  </a:stretch>
                </p:blipFill>
                <p:spPr>
                  <a:xfrm>
                    <a:off x="425383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24" name="Ink 1123">
                    <a:extLst>
                      <a:ext uri="{FF2B5EF4-FFF2-40B4-BE49-F238E27FC236}">
                        <a16:creationId xmlns:a16="http://schemas.microsoft.com/office/drawing/2014/main" id="{CBBB92BA-75CF-647E-222C-E6F94D6D7777}"/>
                      </a:ext>
                    </a:extLst>
                  </p14:cNvPr>
                  <p14:cNvContentPartPr/>
                  <p14:nvPr/>
                </p14:nvContentPartPr>
                <p14:xfrm>
                  <a:off x="4205231" y="3983498"/>
                  <a:ext cx="360" cy="360"/>
                </p14:xfrm>
              </p:contentPart>
            </mc:Choice>
            <mc:Fallback xmlns="">
              <p:pic>
                <p:nvPicPr>
                  <p:cNvPr id="1124" name="Ink 1123">
                    <a:extLst>
                      <a:ext uri="{FF2B5EF4-FFF2-40B4-BE49-F238E27FC236}">
                        <a16:creationId xmlns:a16="http://schemas.microsoft.com/office/drawing/2014/main" id="{CBBB92BA-75CF-647E-222C-E6F94D6D7777}"/>
                      </a:ext>
                    </a:extLst>
                  </p:cNvPr>
                  <p:cNvPicPr/>
                  <p:nvPr/>
                </p:nvPicPr>
                <p:blipFill>
                  <a:blip r:embed="rId47"/>
                  <a:stretch>
                    <a:fillRect/>
                  </a:stretch>
                </p:blipFill>
                <p:spPr>
                  <a:xfrm>
                    <a:off x="4199111" y="3977378"/>
                    <a:ext cx="12600" cy="12600"/>
                  </a:xfrm>
                  <a:prstGeom prst="rect">
                    <a:avLst/>
                  </a:prstGeom>
                </p:spPr>
              </p:pic>
            </mc:Fallback>
          </mc:AlternateContent>
          <p:grpSp>
            <p:nvGrpSpPr>
              <p:cNvPr id="1125" name="Group 1124">
                <a:extLst>
                  <a:ext uri="{FF2B5EF4-FFF2-40B4-BE49-F238E27FC236}">
                    <a16:creationId xmlns:a16="http://schemas.microsoft.com/office/drawing/2014/main" id="{0EDE9E69-42EA-9028-43C2-146A5B5993B0}"/>
                  </a:ext>
                </a:extLst>
              </p:cNvPr>
              <p:cNvGrpSpPr/>
              <p:nvPr/>
            </p:nvGrpSpPr>
            <p:grpSpPr>
              <a:xfrm>
                <a:off x="4179906" y="3670816"/>
                <a:ext cx="349560" cy="386640"/>
                <a:chOff x="4179906" y="3670816"/>
                <a:chExt cx="349560" cy="386640"/>
              </a:xfrm>
            </p:grpSpPr>
            <mc:AlternateContent xmlns:mc="http://schemas.openxmlformats.org/markup-compatibility/2006" xmlns:p14="http://schemas.microsoft.com/office/powerpoint/2010/main">
              <mc:Choice Requires="p14">
                <p:contentPart p14:bwMode="auto" r:id="rId147">
                  <p14:nvContentPartPr>
                    <p14:cNvPr id="1126" name="Ink 1125">
                      <a:extLst>
                        <a:ext uri="{FF2B5EF4-FFF2-40B4-BE49-F238E27FC236}">
                          <a16:creationId xmlns:a16="http://schemas.microsoft.com/office/drawing/2014/main" id="{81D079F5-C939-FBCD-AD73-2E3337D0A6C5}"/>
                        </a:ext>
                      </a:extLst>
                    </p14:cNvPr>
                    <p14:cNvContentPartPr/>
                    <p14:nvPr/>
                  </p14:nvContentPartPr>
                  <p14:xfrm>
                    <a:off x="4227786" y="3670816"/>
                    <a:ext cx="255600" cy="2880"/>
                  </p14:xfrm>
                </p:contentPart>
              </mc:Choice>
              <mc:Fallback xmlns="">
                <p:pic>
                  <p:nvPicPr>
                    <p:cNvPr id="1126" name="Ink 1125">
                      <a:extLst>
                        <a:ext uri="{FF2B5EF4-FFF2-40B4-BE49-F238E27FC236}">
                          <a16:creationId xmlns:a16="http://schemas.microsoft.com/office/drawing/2014/main" id="{81D079F5-C939-FBCD-AD73-2E3337D0A6C5}"/>
                        </a:ext>
                      </a:extLst>
                    </p:cNvPr>
                    <p:cNvPicPr/>
                    <p:nvPr/>
                  </p:nvPicPr>
                  <p:blipFill>
                    <a:blip r:embed="rId50"/>
                    <a:stretch>
                      <a:fillRect/>
                    </a:stretch>
                  </p:blipFill>
                  <p:spPr>
                    <a:xfrm>
                      <a:off x="4221306" y="3665056"/>
                      <a:ext cx="267840" cy="13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27" name="Ink 1126">
                      <a:extLst>
                        <a:ext uri="{FF2B5EF4-FFF2-40B4-BE49-F238E27FC236}">
                          <a16:creationId xmlns:a16="http://schemas.microsoft.com/office/drawing/2014/main" id="{459D7A22-C139-5CF2-83B9-FFAE44952064}"/>
                        </a:ext>
                      </a:extLst>
                    </p14:cNvPr>
                    <p14:cNvContentPartPr/>
                    <p14:nvPr/>
                  </p14:nvContentPartPr>
                  <p14:xfrm>
                    <a:off x="4489146" y="3676216"/>
                    <a:ext cx="40320" cy="329040"/>
                  </p14:xfrm>
                </p:contentPart>
              </mc:Choice>
              <mc:Fallback xmlns="">
                <p:pic>
                  <p:nvPicPr>
                    <p:cNvPr id="1127" name="Ink 1126">
                      <a:extLst>
                        <a:ext uri="{FF2B5EF4-FFF2-40B4-BE49-F238E27FC236}">
                          <a16:creationId xmlns:a16="http://schemas.microsoft.com/office/drawing/2014/main" id="{459D7A22-C139-5CF2-83B9-FFAE44952064}"/>
                        </a:ext>
                      </a:extLst>
                    </p:cNvPr>
                    <p:cNvPicPr/>
                    <p:nvPr/>
                  </p:nvPicPr>
                  <p:blipFill>
                    <a:blip r:embed="rId52"/>
                    <a:stretch>
                      <a:fillRect/>
                    </a:stretch>
                  </p:blipFill>
                  <p:spPr>
                    <a:xfrm>
                      <a:off x="4482666" y="3669736"/>
                      <a:ext cx="52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28" name="Ink 1127">
                      <a:extLst>
                        <a:ext uri="{FF2B5EF4-FFF2-40B4-BE49-F238E27FC236}">
                          <a16:creationId xmlns:a16="http://schemas.microsoft.com/office/drawing/2014/main" id="{7AA7C2F5-D040-9864-957B-1DE7DA76A23D}"/>
                        </a:ext>
                      </a:extLst>
                    </p14:cNvPr>
                    <p14:cNvContentPartPr/>
                    <p14:nvPr/>
                  </p14:nvContentPartPr>
                  <p14:xfrm>
                    <a:off x="4185306" y="4006696"/>
                    <a:ext cx="330840" cy="3240"/>
                  </p14:xfrm>
                </p:contentPart>
              </mc:Choice>
              <mc:Fallback xmlns="">
                <p:pic>
                  <p:nvPicPr>
                    <p:cNvPr id="1128" name="Ink 1127">
                      <a:extLst>
                        <a:ext uri="{FF2B5EF4-FFF2-40B4-BE49-F238E27FC236}">
                          <a16:creationId xmlns:a16="http://schemas.microsoft.com/office/drawing/2014/main" id="{7AA7C2F5-D040-9864-957B-1DE7DA76A23D}"/>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29" name="Ink 1128">
                      <a:extLst>
                        <a:ext uri="{FF2B5EF4-FFF2-40B4-BE49-F238E27FC236}">
                          <a16:creationId xmlns:a16="http://schemas.microsoft.com/office/drawing/2014/main" id="{33999167-8C95-DA80-1C8E-5129134A048B}"/>
                        </a:ext>
                      </a:extLst>
                    </p14:cNvPr>
                    <p14:cNvContentPartPr/>
                    <p14:nvPr/>
                  </p14:nvContentPartPr>
                  <p14:xfrm>
                    <a:off x="4179906" y="4012096"/>
                    <a:ext cx="360" cy="45360"/>
                  </p14:xfrm>
                </p:contentPart>
              </mc:Choice>
              <mc:Fallback xmlns="">
                <p:pic>
                  <p:nvPicPr>
                    <p:cNvPr id="1129" name="Ink 1128">
                      <a:extLst>
                        <a:ext uri="{FF2B5EF4-FFF2-40B4-BE49-F238E27FC236}">
                          <a16:creationId xmlns:a16="http://schemas.microsoft.com/office/drawing/2014/main" id="{33999167-8C95-DA80-1C8E-5129134A048B}"/>
                        </a:ext>
                      </a:extLst>
                    </p:cNvPr>
                    <p:cNvPicPr/>
                    <p:nvPr/>
                  </p:nvPicPr>
                  <p:blipFill>
                    <a:blip r:embed="rId37"/>
                    <a:stretch>
                      <a:fillRect/>
                    </a:stretch>
                  </p:blipFill>
                  <p:spPr>
                    <a:xfrm>
                      <a:off x="4173426" y="4005667"/>
                      <a:ext cx="12600" cy="57504"/>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30" name="Ink 1129">
                      <a:extLst>
                        <a:ext uri="{FF2B5EF4-FFF2-40B4-BE49-F238E27FC236}">
                          <a16:creationId xmlns:a16="http://schemas.microsoft.com/office/drawing/2014/main" id="{C16932B5-ADBE-4524-F59F-7AA0655F3634}"/>
                        </a:ext>
                      </a:extLst>
                    </p14:cNvPr>
                    <p14:cNvContentPartPr/>
                    <p14:nvPr/>
                  </p14:nvContentPartPr>
                  <p14:xfrm>
                    <a:off x="4259899" y="3697463"/>
                    <a:ext cx="360" cy="360"/>
                  </p14:xfrm>
                </p:contentPart>
              </mc:Choice>
              <mc:Fallback xmlns="">
                <p:pic>
                  <p:nvPicPr>
                    <p:cNvPr id="1130" name="Ink 1129">
                      <a:extLst>
                        <a:ext uri="{FF2B5EF4-FFF2-40B4-BE49-F238E27FC236}">
                          <a16:creationId xmlns:a16="http://schemas.microsoft.com/office/drawing/2014/main" id="{C16932B5-ADBE-4524-F59F-7AA0655F3634}"/>
                        </a:ext>
                      </a:extLst>
                    </p:cNvPr>
                    <p:cNvPicPr/>
                    <p:nvPr/>
                  </p:nvPicPr>
                  <p:blipFill>
                    <a:blip r:embed="rId47"/>
                    <a:stretch>
                      <a:fillRect/>
                    </a:stretch>
                  </p:blipFill>
                  <p:spPr>
                    <a:xfrm>
                      <a:off x="42534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31" name="Ink 1130">
                      <a:extLst>
                        <a:ext uri="{FF2B5EF4-FFF2-40B4-BE49-F238E27FC236}">
                          <a16:creationId xmlns:a16="http://schemas.microsoft.com/office/drawing/2014/main" id="{E3ECFE81-9037-EDBF-FE5C-55348B73267D}"/>
                        </a:ext>
                      </a:extLst>
                    </p14:cNvPr>
                    <p14:cNvContentPartPr/>
                    <p14:nvPr/>
                  </p14:nvContentPartPr>
                  <p14:xfrm>
                    <a:off x="4465099" y="3697463"/>
                    <a:ext cx="360" cy="360"/>
                  </p14:xfrm>
                </p:contentPart>
              </mc:Choice>
              <mc:Fallback xmlns="">
                <p:pic>
                  <p:nvPicPr>
                    <p:cNvPr id="1131" name="Ink 1130">
                      <a:extLst>
                        <a:ext uri="{FF2B5EF4-FFF2-40B4-BE49-F238E27FC236}">
                          <a16:creationId xmlns:a16="http://schemas.microsoft.com/office/drawing/2014/main" id="{E3ECFE81-9037-EDBF-FE5C-55348B73267D}"/>
                        </a:ext>
                      </a:extLst>
                    </p:cNvPr>
                    <p:cNvPicPr/>
                    <p:nvPr/>
                  </p:nvPicPr>
                  <p:blipFill>
                    <a:blip r:embed="rId47"/>
                    <a:stretch>
                      <a:fillRect/>
                    </a:stretch>
                  </p:blipFill>
                  <p:spPr>
                    <a:xfrm>
                      <a:off x="44586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32" name="Ink 1131">
                      <a:extLst>
                        <a:ext uri="{FF2B5EF4-FFF2-40B4-BE49-F238E27FC236}">
                          <a16:creationId xmlns:a16="http://schemas.microsoft.com/office/drawing/2014/main" id="{9D51D4A2-1960-8A48-B31E-6EEE2C726D41}"/>
                        </a:ext>
                      </a:extLst>
                    </p14:cNvPr>
                    <p14:cNvContentPartPr/>
                    <p14:nvPr/>
                  </p14:nvContentPartPr>
                  <p14:xfrm>
                    <a:off x="4505059" y="3980063"/>
                    <a:ext cx="360" cy="360"/>
                  </p14:xfrm>
                </p:contentPart>
              </mc:Choice>
              <mc:Fallback xmlns="">
                <p:pic>
                  <p:nvPicPr>
                    <p:cNvPr id="1132" name="Ink 1131">
                      <a:extLst>
                        <a:ext uri="{FF2B5EF4-FFF2-40B4-BE49-F238E27FC236}">
                          <a16:creationId xmlns:a16="http://schemas.microsoft.com/office/drawing/2014/main" id="{9D51D4A2-1960-8A48-B31E-6EEE2C726D41}"/>
                        </a:ext>
                      </a:extLst>
                    </p:cNvPr>
                    <p:cNvPicPr/>
                    <p:nvPr/>
                  </p:nvPicPr>
                  <p:blipFill>
                    <a:blip r:embed="rId47"/>
                    <a:stretch>
                      <a:fillRect/>
                    </a:stretch>
                  </p:blipFill>
                  <p:spPr>
                    <a:xfrm>
                      <a:off x="4498579" y="39735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33" name="Ink 1132">
                      <a:extLst>
                        <a:ext uri="{FF2B5EF4-FFF2-40B4-BE49-F238E27FC236}">
                          <a16:creationId xmlns:a16="http://schemas.microsoft.com/office/drawing/2014/main" id="{4151B77C-FF88-0C20-2BD6-2CB0859E061C}"/>
                        </a:ext>
                      </a:extLst>
                    </p14:cNvPr>
                    <p14:cNvContentPartPr/>
                    <p14:nvPr/>
                  </p14:nvContentPartPr>
                  <p14:xfrm>
                    <a:off x="4206619" y="3985463"/>
                    <a:ext cx="360" cy="360"/>
                  </p14:xfrm>
                </p:contentPart>
              </mc:Choice>
              <mc:Fallback xmlns="">
                <p:pic>
                  <p:nvPicPr>
                    <p:cNvPr id="1133" name="Ink 1132">
                      <a:extLst>
                        <a:ext uri="{FF2B5EF4-FFF2-40B4-BE49-F238E27FC236}">
                          <a16:creationId xmlns:a16="http://schemas.microsoft.com/office/drawing/2014/main" id="{4151B77C-FF88-0C20-2BD6-2CB0859E061C}"/>
                        </a:ext>
                      </a:extLst>
                    </p:cNvPr>
                    <p:cNvPicPr/>
                    <p:nvPr/>
                  </p:nvPicPr>
                  <p:blipFill>
                    <a:blip r:embed="rId47"/>
                    <a:stretch>
                      <a:fillRect/>
                    </a:stretch>
                  </p:blipFill>
                  <p:spPr>
                    <a:xfrm>
                      <a:off x="4200139" y="3978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34" name="Ink 1133">
                      <a:extLst>
                        <a:ext uri="{FF2B5EF4-FFF2-40B4-BE49-F238E27FC236}">
                          <a16:creationId xmlns:a16="http://schemas.microsoft.com/office/drawing/2014/main" id="{C3FA76C7-F517-0E54-0A09-93008ABAC3D3}"/>
                        </a:ext>
                      </a:extLst>
                    </p14:cNvPr>
                    <p14:cNvContentPartPr/>
                    <p14:nvPr/>
                  </p14:nvContentPartPr>
                  <p14:xfrm>
                    <a:off x="4464791" y="3698018"/>
                    <a:ext cx="360" cy="360"/>
                  </p14:xfrm>
                </p:contentPart>
              </mc:Choice>
              <mc:Fallback xmlns="">
                <p:pic>
                  <p:nvPicPr>
                    <p:cNvPr id="1134" name="Ink 1133">
                      <a:extLst>
                        <a:ext uri="{FF2B5EF4-FFF2-40B4-BE49-F238E27FC236}">
                          <a16:creationId xmlns:a16="http://schemas.microsoft.com/office/drawing/2014/main" id="{C3FA76C7-F517-0E54-0A09-93008ABAC3D3}"/>
                        </a:ext>
                      </a:extLst>
                    </p:cNvPr>
                    <p:cNvPicPr/>
                    <p:nvPr/>
                  </p:nvPicPr>
                  <p:blipFill>
                    <a:blip r:embed="rId47"/>
                    <a:stretch>
                      <a:fillRect/>
                    </a:stretch>
                  </p:blipFill>
                  <p:spPr>
                    <a:xfrm>
                      <a:off x="445867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35" name="Ink 1134">
                      <a:extLst>
                        <a:ext uri="{FF2B5EF4-FFF2-40B4-BE49-F238E27FC236}">
                          <a16:creationId xmlns:a16="http://schemas.microsoft.com/office/drawing/2014/main" id="{E8917073-5692-C51F-E7BB-F410EFE1E367}"/>
                        </a:ext>
                      </a:extLst>
                    </p14:cNvPr>
                    <p14:cNvContentPartPr/>
                    <p14:nvPr/>
                  </p14:nvContentPartPr>
                  <p14:xfrm>
                    <a:off x="4505111" y="3981338"/>
                    <a:ext cx="360" cy="360"/>
                  </p14:xfrm>
                </p:contentPart>
              </mc:Choice>
              <mc:Fallback xmlns="">
                <p:pic>
                  <p:nvPicPr>
                    <p:cNvPr id="1135" name="Ink 1134">
                      <a:extLst>
                        <a:ext uri="{FF2B5EF4-FFF2-40B4-BE49-F238E27FC236}">
                          <a16:creationId xmlns:a16="http://schemas.microsoft.com/office/drawing/2014/main" id="{E8917073-5692-C51F-E7BB-F410EFE1E367}"/>
                        </a:ext>
                      </a:extLst>
                    </p:cNvPr>
                    <p:cNvPicPr/>
                    <p:nvPr/>
                  </p:nvPicPr>
                  <p:blipFill>
                    <a:blip r:embed="rId47"/>
                    <a:stretch>
                      <a:fillRect/>
                    </a:stretch>
                  </p:blipFill>
                  <p:spPr>
                    <a:xfrm>
                      <a:off x="4498991" y="39752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36" name="Ink 1135">
                      <a:extLst>
                        <a:ext uri="{FF2B5EF4-FFF2-40B4-BE49-F238E27FC236}">
                          <a16:creationId xmlns:a16="http://schemas.microsoft.com/office/drawing/2014/main" id="{3CB560C9-6FFF-0024-ABE8-B2892F6F718F}"/>
                        </a:ext>
                      </a:extLst>
                    </p14:cNvPr>
                    <p14:cNvContentPartPr/>
                    <p14:nvPr/>
                  </p14:nvContentPartPr>
                  <p14:xfrm>
                    <a:off x="4366871" y="4016978"/>
                    <a:ext cx="2880" cy="38520"/>
                  </p14:xfrm>
                </p:contentPart>
              </mc:Choice>
              <mc:Fallback xmlns="">
                <p:pic>
                  <p:nvPicPr>
                    <p:cNvPr id="1136" name="Ink 1135">
                      <a:extLst>
                        <a:ext uri="{FF2B5EF4-FFF2-40B4-BE49-F238E27FC236}">
                          <a16:creationId xmlns:a16="http://schemas.microsoft.com/office/drawing/2014/main" id="{3CB560C9-6FFF-0024-ABE8-B2892F6F718F}"/>
                        </a:ext>
                      </a:extLst>
                    </p:cNvPr>
                    <p:cNvPicPr/>
                    <p:nvPr/>
                  </p:nvPicPr>
                  <p:blipFill>
                    <a:blip r:embed="rId62"/>
                    <a:stretch>
                      <a:fillRect/>
                    </a:stretch>
                  </p:blipFill>
                  <p:spPr>
                    <a:xfrm>
                      <a:off x="4361934" y="4012617"/>
                      <a:ext cx="12754" cy="47242"/>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37" name="Ink 1136">
                      <a:extLst>
                        <a:ext uri="{FF2B5EF4-FFF2-40B4-BE49-F238E27FC236}">
                          <a16:creationId xmlns:a16="http://schemas.microsoft.com/office/drawing/2014/main" id="{460B53AB-16B4-D1FE-B3B5-2192A3E200E7}"/>
                        </a:ext>
                      </a:extLst>
                    </p14:cNvPr>
                    <p14:cNvContentPartPr/>
                    <p14:nvPr/>
                  </p14:nvContentPartPr>
                  <p14:xfrm>
                    <a:off x="4395671" y="4016978"/>
                    <a:ext cx="360" cy="34560"/>
                  </p14:xfrm>
                </p:contentPart>
              </mc:Choice>
              <mc:Fallback xmlns="">
                <p:pic>
                  <p:nvPicPr>
                    <p:cNvPr id="1137" name="Ink 1136">
                      <a:extLst>
                        <a:ext uri="{FF2B5EF4-FFF2-40B4-BE49-F238E27FC236}">
                          <a16:creationId xmlns:a16="http://schemas.microsoft.com/office/drawing/2014/main" id="{460B53AB-16B4-D1FE-B3B5-2192A3E200E7}"/>
                        </a:ext>
                      </a:extLst>
                    </p:cNvPr>
                    <p:cNvPicPr/>
                    <p:nvPr/>
                  </p:nvPicPr>
                  <p:blipFill>
                    <a:blip r:embed="rId64"/>
                    <a:stretch>
                      <a:fillRect/>
                    </a:stretch>
                  </p:blipFill>
                  <p:spPr>
                    <a:xfrm>
                      <a:off x="4391351" y="4012613"/>
                      <a:ext cx="9000" cy="43291"/>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38" name="Ink 1137">
                      <a:extLst>
                        <a:ext uri="{FF2B5EF4-FFF2-40B4-BE49-F238E27FC236}">
                          <a16:creationId xmlns:a16="http://schemas.microsoft.com/office/drawing/2014/main" id="{42D938BB-2894-CC6F-E247-0C89CAE3E9DB}"/>
                        </a:ext>
                      </a:extLst>
                    </p14:cNvPr>
                    <p14:cNvContentPartPr/>
                    <p14:nvPr/>
                  </p14:nvContentPartPr>
                  <p14:xfrm>
                    <a:off x="4424111" y="4014458"/>
                    <a:ext cx="2880" cy="33480"/>
                  </p14:xfrm>
                </p:contentPart>
              </mc:Choice>
              <mc:Fallback xmlns="">
                <p:pic>
                  <p:nvPicPr>
                    <p:cNvPr id="1138" name="Ink 1137">
                      <a:extLst>
                        <a:ext uri="{FF2B5EF4-FFF2-40B4-BE49-F238E27FC236}">
                          <a16:creationId xmlns:a16="http://schemas.microsoft.com/office/drawing/2014/main" id="{42D938BB-2894-CC6F-E247-0C89CAE3E9DB}"/>
                        </a:ext>
                      </a:extLst>
                    </p:cNvPr>
                    <p:cNvPicPr/>
                    <p:nvPr/>
                  </p:nvPicPr>
                  <p:blipFill>
                    <a:blip r:embed="rId66"/>
                    <a:stretch>
                      <a:fillRect/>
                    </a:stretch>
                  </p:blipFill>
                  <p:spPr>
                    <a:xfrm>
                      <a:off x="4419791" y="4010138"/>
                      <a:ext cx="11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39" name="Ink 1138">
                      <a:extLst>
                        <a:ext uri="{FF2B5EF4-FFF2-40B4-BE49-F238E27FC236}">
                          <a16:creationId xmlns:a16="http://schemas.microsoft.com/office/drawing/2014/main" id="{634A13CE-317B-D30A-86DE-008D605B7800}"/>
                        </a:ext>
                      </a:extLst>
                    </p14:cNvPr>
                    <p14:cNvContentPartPr/>
                    <p14:nvPr/>
                  </p14:nvContentPartPr>
                  <p14:xfrm>
                    <a:off x="4455071" y="4016978"/>
                    <a:ext cx="360" cy="30960"/>
                  </p14:xfrm>
                </p:contentPart>
              </mc:Choice>
              <mc:Fallback xmlns="">
                <p:pic>
                  <p:nvPicPr>
                    <p:cNvPr id="1139" name="Ink 1138">
                      <a:extLst>
                        <a:ext uri="{FF2B5EF4-FFF2-40B4-BE49-F238E27FC236}">
                          <a16:creationId xmlns:a16="http://schemas.microsoft.com/office/drawing/2014/main" id="{634A13CE-317B-D30A-86DE-008D605B7800}"/>
                        </a:ext>
                      </a:extLst>
                    </p:cNvPr>
                    <p:cNvPicPr/>
                    <p:nvPr/>
                  </p:nvPicPr>
                  <p:blipFill>
                    <a:blip r:embed="rId68"/>
                    <a:stretch>
                      <a:fillRect/>
                    </a:stretch>
                  </p:blipFill>
                  <p:spPr>
                    <a:xfrm>
                      <a:off x="4450751" y="4012658"/>
                      <a:ext cx="9000" cy="39600"/>
                    </a:xfrm>
                    <a:prstGeom prst="rect">
                      <a:avLst/>
                    </a:prstGeom>
                  </p:spPr>
                </p:pic>
              </mc:Fallback>
            </mc:AlternateContent>
          </p:grpSp>
        </p:grpSp>
        <p:grpSp>
          <p:nvGrpSpPr>
            <p:cNvPr id="1142" name="Group 1141">
              <a:extLst>
                <a:ext uri="{FF2B5EF4-FFF2-40B4-BE49-F238E27FC236}">
                  <a16:creationId xmlns:a16="http://schemas.microsoft.com/office/drawing/2014/main" id="{98779C17-51E9-A68F-F5F0-21E0C949EEE5}"/>
                </a:ext>
              </a:extLst>
            </p:cNvPr>
            <p:cNvGrpSpPr/>
            <p:nvPr/>
          </p:nvGrpSpPr>
          <p:grpSpPr>
            <a:xfrm>
              <a:off x="5335031" y="5012747"/>
              <a:ext cx="353160" cy="387919"/>
              <a:chOff x="4176306" y="3670816"/>
              <a:chExt cx="353160" cy="387919"/>
            </a:xfrm>
          </p:grpSpPr>
          <mc:AlternateContent xmlns:mc="http://schemas.openxmlformats.org/markup-compatibility/2006" xmlns:p14="http://schemas.microsoft.com/office/powerpoint/2010/main">
            <mc:Choice Requires="p14">
              <p:contentPart p14:bwMode="auto" r:id="rId161">
                <p14:nvContentPartPr>
                  <p14:cNvPr id="1143" name="Ink 1142">
                    <a:extLst>
                      <a:ext uri="{FF2B5EF4-FFF2-40B4-BE49-F238E27FC236}">
                        <a16:creationId xmlns:a16="http://schemas.microsoft.com/office/drawing/2014/main" id="{5B194FAD-398A-17C2-4504-8E317573B551}"/>
                      </a:ext>
                    </a:extLst>
                  </p14:cNvPr>
                  <p14:cNvContentPartPr/>
                  <p14:nvPr/>
                </p14:nvContentPartPr>
                <p14:xfrm>
                  <a:off x="4176306" y="3670816"/>
                  <a:ext cx="60120" cy="332280"/>
                </p14:xfrm>
              </p:contentPart>
            </mc:Choice>
            <mc:Fallback xmlns="">
              <p:pic>
                <p:nvPicPr>
                  <p:cNvPr id="1143" name="Ink 1142">
                    <a:extLst>
                      <a:ext uri="{FF2B5EF4-FFF2-40B4-BE49-F238E27FC236}">
                        <a16:creationId xmlns:a16="http://schemas.microsoft.com/office/drawing/2014/main" id="{5B194FAD-398A-17C2-4504-8E317573B551}"/>
                      </a:ext>
                    </a:extLst>
                  </p:cNvPr>
                  <p:cNvPicPr/>
                  <p:nvPr/>
                </p:nvPicPr>
                <p:blipFill>
                  <a:blip r:embed="rId33"/>
                  <a:stretch>
                    <a:fillRect/>
                  </a:stretch>
                </p:blipFill>
                <p:spPr>
                  <a:xfrm>
                    <a:off x="4169826" y="3664336"/>
                    <a:ext cx="72360" cy="344520"/>
                  </a:xfrm>
                  <a:prstGeom prst="rect">
                    <a:avLst/>
                  </a:prstGeom>
                </p:spPr>
              </p:pic>
            </mc:Fallback>
          </mc:AlternateContent>
          <p:grpSp>
            <p:nvGrpSpPr>
              <p:cNvPr id="1144" name="Group 1143">
                <a:extLst>
                  <a:ext uri="{FF2B5EF4-FFF2-40B4-BE49-F238E27FC236}">
                    <a16:creationId xmlns:a16="http://schemas.microsoft.com/office/drawing/2014/main" id="{7BD16375-DA0F-654C-C2E0-BD2638D1D1DB}"/>
                  </a:ext>
                </a:extLst>
              </p:cNvPr>
              <p:cNvGrpSpPr/>
              <p:nvPr/>
            </p:nvGrpSpPr>
            <p:grpSpPr>
              <a:xfrm rot="10800000">
                <a:off x="4190063" y="4007975"/>
                <a:ext cx="336240" cy="50760"/>
                <a:chOff x="4179906" y="4006696"/>
                <a:chExt cx="336240" cy="50760"/>
              </a:xfrm>
            </p:grpSpPr>
            <mc:AlternateContent xmlns:mc="http://schemas.openxmlformats.org/markup-compatibility/2006" xmlns:p14="http://schemas.microsoft.com/office/powerpoint/2010/main">
              <mc:Choice Requires="p14">
                <p:contentPart p14:bwMode="auto" r:id="rId162">
                  <p14:nvContentPartPr>
                    <p14:cNvPr id="1166" name="Ink 1165">
                      <a:extLst>
                        <a:ext uri="{FF2B5EF4-FFF2-40B4-BE49-F238E27FC236}">
                          <a16:creationId xmlns:a16="http://schemas.microsoft.com/office/drawing/2014/main" id="{78CFAB5E-4F37-C2D0-FFD1-D24E13A117AC}"/>
                        </a:ext>
                      </a:extLst>
                    </p14:cNvPr>
                    <p14:cNvContentPartPr/>
                    <p14:nvPr/>
                  </p14:nvContentPartPr>
                  <p14:xfrm>
                    <a:off x="4185306" y="4006696"/>
                    <a:ext cx="330840" cy="3240"/>
                  </p14:xfrm>
                </p:contentPart>
              </mc:Choice>
              <mc:Fallback xmlns="">
                <p:pic>
                  <p:nvPicPr>
                    <p:cNvPr id="1166" name="Ink 1165">
                      <a:extLst>
                        <a:ext uri="{FF2B5EF4-FFF2-40B4-BE49-F238E27FC236}">
                          <a16:creationId xmlns:a16="http://schemas.microsoft.com/office/drawing/2014/main" id="{78CFAB5E-4F37-C2D0-FFD1-D24E13A117AC}"/>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67" name="Ink 1166">
                      <a:extLst>
                        <a:ext uri="{FF2B5EF4-FFF2-40B4-BE49-F238E27FC236}">
                          <a16:creationId xmlns:a16="http://schemas.microsoft.com/office/drawing/2014/main" id="{4EE79F5E-E864-C847-CF23-6785448F5335}"/>
                        </a:ext>
                      </a:extLst>
                    </p14:cNvPr>
                    <p14:cNvContentPartPr/>
                    <p14:nvPr/>
                  </p14:nvContentPartPr>
                  <p14:xfrm>
                    <a:off x="4179906" y="4012096"/>
                    <a:ext cx="360" cy="45360"/>
                  </p14:xfrm>
                </p:contentPart>
              </mc:Choice>
              <mc:Fallback xmlns="">
                <p:pic>
                  <p:nvPicPr>
                    <p:cNvPr id="1167" name="Ink 1166">
                      <a:extLst>
                        <a:ext uri="{FF2B5EF4-FFF2-40B4-BE49-F238E27FC236}">
                          <a16:creationId xmlns:a16="http://schemas.microsoft.com/office/drawing/2014/main" id="{4EE79F5E-E864-C847-CF23-6785448F5335}"/>
                        </a:ext>
                      </a:extLst>
                    </p:cNvPr>
                    <p:cNvPicPr/>
                    <p:nvPr/>
                  </p:nvPicPr>
                  <p:blipFill>
                    <a:blip r:embed="rId37"/>
                    <a:stretch>
                      <a:fillRect/>
                    </a:stretch>
                  </p:blipFill>
                  <p:spPr>
                    <a:xfrm>
                      <a:off x="4173426" y="4005667"/>
                      <a:ext cx="12600" cy="5750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4">
                <p14:nvContentPartPr>
                  <p14:cNvPr id="1145" name="Ink 1144">
                    <a:extLst>
                      <a:ext uri="{FF2B5EF4-FFF2-40B4-BE49-F238E27FC236}">
                        <a16:creationId xmlns:a16="http://schemas.microsoft.com/office/drawing/2014/main" id="{85E03BA4-5D47-08A8-B501-28423A97340D}"/>
                      </a:ext>
                    </a:extLst>
                  </p14:cNvPr>
                  <p14:cNvContentPartPr/>
                  <p14:nvPr/>
                </p14:nvContentPartPr>
                <p14:xfrm>
                  <a:off x="4204099" y="3878543"/>
                  <a:ext cx="137880" cy="125640"/>
                </p14:xfrm>
              </p:contentPart>
            </mc:Choice>
            <mc:Fallback xmlns="">
              <p:pic>
                <p:nvPicPr>
                  <p:cNvPr id="1145" name="Ink 1144">
                    <a:extLst>
                      <a:ext uri="{FF2B5EF4-FFF2-40B4-BE49-F238E27FC236}">
                        <a16:creationId xmlns:a16="http://schemas.microsoft.com/office/drawing/2014/main" id="{85E03BA4-5D47-08A8-B501-28423A97340D}"/>
                      </a:ext>
                    </a:extLst>
                  </p:cNvPr>
                  <p:cNvPicPr/>
                  <p:nvPr/>
                </p:nvPicPr>
                <p:blipFill>
                  <a:blip r:embed="rId39"/>
                  <a:stretch>
                    <a:fillRect/>
                  </a:stretch>
                </p:blipFill>
                <p:spPr>
                  <a:xfrm>
                    <a:off x="4197619" y="3872063"/>
                    <a:ext cx="150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46" name="Ink 1145">
                    <a:extLst>
                      <a:ext uri="{FF2B5EF4-FFF2-40B4-BE49-F238E27FC236}">
                        <a16:creationId xmlns:a16="http://schemas.microsoft.com/office/drawing/2014/main" id="{BE34089C-009A-558A-7871-1CDFF6BAF83B}"/>
                      </a:ext>
                    </a:extLst>
                  </p14:cNvPr>
                  <p14:cNvContentPartPr/>
                  <p14:nvPr/>
                </p14:nvContentPartPr>
                <p14:xfrm>
                  <a:off x="4282616" y="3722588"/>
                  <a:ext cx="160691" cy="164291"/>
                </p14:xfrm>
              </p:contentPart>
            </mc:Choice>
            <mc:Fallback xmlns="">
              <p:pic>
                <p:nvPicPr>
                  <p:cNvPr id="1146" name="Ink 1145">
                    <a:extLst>
                      <a:ext uri="{FF2B5EF4-FFF2-40B4-BE49-F238E27FC236}">
                        <a16:creationId xmlns:a16="http://schemas.microsoft.com/office/drawing/2014/main" id="{BE34089C-009A-558A-7871-1CDFF6BAF83B}"/>
                      </a:ext>
                    </a:extLst>
                  </p:cNvPr>
                  <p:cNvPicPr/>
                  <p:nvPr/>
                </p:nvPicPr>
                <p:blipFill>
                  <a:blip r:embed="rId41"/>
                  <a:stretch>
                    <a:fillRect/>
                  </a:stretch>
                </p:blipFill>
                <p:spPr>
                  <a:xfrm>
                    <a:off x="4276145" y="3716117"/>
                    <a:ext cx="172914" cy="176514"/>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47" name="Ink 1146">
                    <a:extLst>
                      <a:ext uri="{FF2B5EF4-FFF2-40B4-BE49-F238E27FC236}">
                        <a16:creationId xmlns:a16="http://schemas.microsoft.com/office/drawing/2014/main" id="{B9DF0669-0598-4703-3A5E-C6B79717B091}"/>
                      </a:ext>
                    </a:extLst>
                  </p14:cNvPr>
                  <p14:cNvContentPartPr/>
                  <p14:nvPr/>
                </p14:nvContentPartPr>
                <p14:xfrm>
                  <a:off x="4339099" y="3793223"/>
                  <a:ext cx="46800" cy="42480"/>
                </p14:xfrm>
              </p:contentPart>
            </mc:Choice>
            <mc:Fallback xmlns="">
              <p:pic>
                <p:nvPicPr>
                  <p:cNvPr id="1147" name="Ink 1146">
                    <a:extLst>
                      <a:ext uri="{FF2B5EF4-FFF2-40B4-BE49-F238E27FC236}">
                        <a16:creationId xmlns:a16="http://schemas.microsoft.com/office/drawing/2014/main" id="{B9DF0669-0598-4703-3A5E-C6B79717B091}"/>
                      </a:ext>
                    </a:extLst>
                  </p:cNvPr>
                  <p:cNvPicPr/>
                  <p:nvPr/>
                </p:nvPicPr>
                <p:blipFill>
                  <a:blip r:embed="rId43"/>
                  <a:stretch>
                    <a:fillRect/>
                  </a:stretch>
                </p:blipFill>
                <p:spPr>
                  <a:xfrm>
                    <a:off x="4332569" y="3786743"/>
                    <a:ext cx="59135"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48" name="Ink 1147">
                    <a:extLst>
                      <a:ext uri="{FF2B5EF4-FFF2-40B4-BE49-F238E27FC236}">
                        <a16:creationId xmlns:a16="http://schemas.microsoft.com/office/drawing/2014/main" id="{0BAFF115-EC18-E367-CC70-35E5BC89583B}"/>
                      </a:ext>
                    </a:extLst>
                  </p14:cNvPr>
                  <p14:cNvContentPartPr/>
                  <p14:nvPr/>
                </p14:nvContentPartPr>
                <p14:xfrm>
                  <a:off x="4243034" y="3845816"/>
                  <a:ext cx="89280" cy="81000"/>
                </p14:xfrm>
              </p:contentPart>
            </mc:Choice>
            <mc:Fallback xmlns="">
              <p:pic>
                <p:nvPicPr>
                  <p:cNvPr id="1148" name="Ink 1147">
                    <a:extLst>
                      <a:ext uri="{FF2B5EF4-FFF2-40B4-BE49-F238E27FC236}">
                        <a16:creationId xmlns:a16="http://schemas.microsoft.com/office/drawing/2014/main" id="{0BAFF115-EC18-E367-CC70-35E5BC89583B}"/>
                      </a:ext>
                    </a:extLst>
                  </p:cNvPr>
                  <p:cNvPicPr/>
                  <p:nvPr/>
                </p:nvPicPr>
                <p:blipFill>
                  <a:blip r:embed="rId45"/>
                  <a:stretch>
                    <a:fillRect/>
                  </a:stretch>
                </p:blipFill>
                <p:spPr>
                  <a:xfrm>
                    <a:off x="4236554" y="3839336"/>
                    <a:ext cx="101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49" name="Ink 1148">
                    <a:extLst>
                      <a:ext uri="{FF2B5EF4-FFF2-40B4-BE49-F238E27FC236}">
                        <a16:creationId xmlns:a16="http://schemas.microsoft.com/office/drawing/2014/main" id="{5A77EF40-AAED-9034-5C62-E87392D8AE47}"/>
                      </a:ext>
                    </a:extLst>
                  </p14:cNvPr>
                  <p14:cNvContentPartPr/>
                  <p14:nvPr/>
                </p14:nvContentPartPr>
                <p14:xfrm>
                  <a:off x="4259951" y="3698018"/>
                  <a:ext cx="360" cy="360"/>
                </p14:xfrm>
              </p:contentPart>
            </mc:Choice>
            <mc:Fallback xmlns="">
              <p:pic>
                <p:nvPicPr>
                  <p:cNvPr id="1149" name="Ink 1148">
                    <a:extLst>
                      <a:ext uri="{FF2B5EF4-FFF2-40B4-BE49-F238E27FC236}">
                        <a16:creationId xmlns:a16="http://schemas.microsoft.com/office/drawing/2014/main" id="{5A77EF40-AAED-9034-5C62-E87392D8AE47}"/>
                      </a:ext>
                    </a:extLst>
                  </p:cNvPr>
                  <p:cNvPicPr/>
                  <p:nvPr/>
                </p:nvPicPr>
                <p:blipFill>
                  <a:blip r:embed="rId47"/>
                  <a:stretch>
                    <a:fillRect/>
                  </a:stretch>
                </p:blipFill>
                <p:spPr>
                  <a:xfrm>
                    <a:off x="425383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50" name="Ink 1149">
                    <a:extLst>
                      <a:ext uri="{FF2B5EF4-FFF2-40B4-BE49-F238E27FC236}">
                        <a16:creationId xmlns:a16="http://schemas.microsoft.com/office/drawing/2014/main" id="{FFB8074A-1108-D16C-FB3A-B564296CA7A4}"/>
                      </a:ext>
                    </a:extLst>
                  </p14:cNvPr>
                  <p14:cNvContentPartPr/>
                  <p14:nvPr/>
                </p14:nvContentPartPr>
                <p14:xfrm>
                  <a:off x="4205231" y="3983498"/>
                  <a:ext cx="360" cy="360"/>
                </p14:xfrm>
              </p:contentPart>
            </mc:Choice>
            <mc:Fallback xmlns="">
              <p:pic>
                <p:nvPicPr>
                  <p:cNvPr id="1150" name="Ink 1149">
                    <a:extLst>
                      <a:ext uri="{FF2B5EF4-FFF2-40B4-BE49-F238E27FC236}">
                        <a16:creationId xmlns:a16="http://schemas.microsoft.com/office/drawing/2014/main" id="{FFB8074A-1108-D16C-FB3A-B564296CA7A4}"/>
                      </a:ext>
                    </a:extLst>
                  </p:cNvPr>
                  <p:cNvPicPr/>
                  <p:nvPr/>
                </p:nvPicPr>
                <p:blipFill>
                  <a:blip r:embed="rId47"/>
                  <a:stretch>
                    <a:fillRect/>
                  </a:stretch>
                </p:blipFill>
                <p:spPr>
                  <a:xfrm>
                    <a:off x="4199111" y="3977378"/>
                    <a:ext cx="12600" cy="12600"/>
                  </a:xfrm>
                  <a:prstGeom prst="rect">
                    <a:avLst/>
                  </a:prstGeom>
                </p:spPr>
              </p:pic>
            </mc:Fallback>
          </mc:AlternateContent>
          <p:grpSp>
            <p:nvGrpSpPr>
              <p:cNvPr id="1151" name="Group 1150">
                <a:extLst>
                  <a:ext uri="{FF2B5EF4-FFF2-40B4-BE49-F238E27FC236}">
                    <a16:creationId xmlns:a16="http://schemas.microsoft.com/office/drawing/2014/main" id="{D99F0519-E5F2-C845-71C1-02A65651AA02}"/>
                  </a:ext>
                </a:extLst>
              </p:cNvPr>
              <p:cNvGrpSpPr/>
              <p:nvPr/>
            </p:nvGrpSpPr>
            <p:grpSpPr>
              <a:xfrm>
                <a:off x="4179906" y="3670816"/>
                <a:ext cx="349560" cy="386640"/>
                <a:chOff x="4179906" y="3670816"/>
                <a:chExt cx="349560" cy="386640"/>
              </a:xfrm>
            </p:grpSpPr>
            <mc:AlternateContent xmlns:mc="http://schemas.openxmlformats.org/markup-compatibility/2006" xmlns:p14="http://schemas.microsoft.com/office/powerpoint/2010/main">
              <mc:Choice Requires="p14">
                <p:contentPart p14:bwMode="auto" r:id="rId170">
                  <p14:nvContentPartPr>
                    <p14:cNvPr id="1152" name="Ink 1151">
                      <a:extLst>
                        <a:ext uri="{FF2B5EF4-FFF2-40B4-BE49-F238E27FC236}">
                          <a16:creationId xmlns:a16="http://schemas.microsoft.com/office/drawing/2014/main" id="{7EFC55AE-B6F9-7AA5-AB26-50C2EFDD1B20}"/>
                        </a:ext>
                      </a:extLst>
                    </p14:cNvPr>
                    <p14:cNvContentPartPr/>
                    <p14:nvPr/>
                  </p14:nvContentPartPr>
                  <p14:xfrm>
                    <a:off x="4227786" y="3670816"/>
                    <a:ext cx="255600" cy="2880"/>
                  </p14:xfrm>
                </p:contentPart>
              </mc:Choice>
              <mc:Fallback xmlns="">
                <p:pic>
                  <p:nvPicPr>
                    <p:cNvPr id="1152" name="Ink 1151">
                      <a:extLst>
                        <a:ext uri="{FF2B5EF4-FFF2-40B4-BE49-F238E27FC236}">
                          <a16:creationId xmlns:a16="http://schemas.microsoft.com/office/drawing/2014/main" id="{7EFC55AE-B6F9-7AA5-AB26-50C2EFDD1B20}"/>
                        </a:ext>
                      </a:extLst>
                    </p:cNvPr>
                    <p:cNvPicPr/>
                    <p:nvPr/>
                  </p:nvPicPr>
                  <p:blipFill>
                    <a:blip r:embed="rId50"/>
                    <a:stretch>
                      <a:fillRect/>
                    </a:stretch>
                  </p:blipFill>
                  <p:spPr>
                    <a:xfrm>
                      <a:off x="4221306" y="3665056"/>
                      <a:ext cx="267840" cy="13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53" name="Ink 1152">
                      <a:extLst>
                        <a:ext uri="{FF2B5EF4-FFF2-40B4-BE49-F238E27FC236}">
                          <a16:creationId xmlns:a16="http://schemas.microsoft.com/office/drawing/2014/main" id="{796E431B-46F2-717F-B3EC-2B45421D7459}"/>
                        </a:ext>
                      </a:extLst>
                    </p14:cNvPr>
                    <p14:cNvContentPartPr/>
                    <p14:nvPr/>
                  </p14:nvContentPartPr>
                  <p14:xfrm>
                    <a:off x="4489146" y="3676216"/>
                    <a:ext cx="40320" cy="329040"/>
                  </p14:xfrm>
                </p:contentPart>
              </mc:Choice>
              <mc:Fallback xmlns="">
                <p:pic>
                  <p:nvPicPr>
                    <p:cNvPr id="1153" name="Ink 1152">
                      <a:extLst>
                        <a:ext uri="{FF2B5EF4-FFF2-40B4-BE49-F238E27FC236}">
                          <a16:creationId xmlns:a16="http://schemas.microsoft.com/office/drawing/2014/main" id="{796E431B-46F2-717F-B3EC-2B45421D7459}"/>
                        </a:ext>
                      </a:extLst>
                    </p:cNvPr>
                    <p:cNvPicPr/>
                    <p:nvPr/>
                  </p:nvPicPr>
                  <p:blipFill>
                    <a:blip r:embed="rId52"/>
                    <a:stretch>
                      <a:fillRect/>
                    </a:stretch>
                  </p:blipFill>
                  <p:spPr>
                    <a:xfrm>
                      <a:off x="4482666" y="3669736"/>
                      <a:ext cx="52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54" name="Ink 1153">
                      <a:extLst>
                        <a:ext uri="{FF2B5EF4-FFF2-40B4-BE49-F238E27FC236}">
                          <a16:creationId xmlns:a16="http://schemas.microsoft.com/office/drawing/2014/main" id="{CCDF5AE9-D94D-6F76-DF10-860067625943}"/>
                        </a:ext>
                      </a:extLst>
                    </p14:cNvPr>
                    <p14:cNvContentPartPr/>
                    <p14:nvPr/>
                  </p14:nvContentPartPr>
                  <p14:xfrm>
                    <a:off x="4185306" y="4006696"/>
                    <a:ext cx="330840" cy="3240"/>
                  </p14:xfrm>
                </p:contentPart>
              </mc:Choice>
              <mc:Fallback xmlns="">
                <p:pic>
                  <p:nvPicPr>
                    <p:cNvPr id="1154" name="Ink 1153">
                      <a:extLst>
                        <a:ext uri="{FF2B5EF4-FFF2-40B4-BE49-F238E27FC236}">
                          <a16:creationId xmlns:a16="http://schemas.microsoft.com/office/drawing/2014/main" id="{CCDF5AE9-D94D-6F76-DF10-860067625943}"/>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55" name="Ink 1154">
                      <a:extLst>
                        <a:ext uri="{FF2B5EF4-FFF2-40B4-BE49-F238E27FC236}">
                          <a16:creationId xmlns:a16="http://schemas.microsoft.com/office/drawing/2014/main" id="{75F87478-6DB7-F97B-BE81-FB75F8E0DF0B}"/>
                        </a:ext>
                      </a:extLst>
                    </p14:cNvPr>
                    <p14:cNvContentPartPr/>
                    <p14:nvPr/>
                  </p14:nvContentPartPr>
                  <p14:xfrm>
                    <a:off x="4179906" y="4012096"/>
                    <a:ext cx="360" cy="45360"/>
                  </p14:xfrm>
                </p:contentPart>
              </mc:Choice>
              <mc:Fallback xmlns="">
                <p:pic>
                  <p:nvPicPr>
                    <p:cNvPr id="1155" name="Ink 1154">
                      <a:extLst>
                        <a:ext uri="{FF2B5EF4-FFF2-40B4-BE49-F238E27FC236}">
                          <a16:creationId xmlns:a16="http://schemas.microsoft.com/office/drawing/2014/main" id="{75F87478-6DB7-F97B-BE81-FB75F8E0DF0B}"/>
                        </a:ext>
                      </a:extLst>
                    </p:cNvPr>
                    <p:cNvPicPr/>
                    <p:nvPr/>
                  </p:nvPicPr>
                  <p:blipFill>
                    <a:blip r:embed="rId37"/>
                    <a:stretch>
                      <a:fillRect/>
                    </a:stretch>
                  </p:blipFill>
                  <p:spPr>
                    <a:xfrm>
                      <a:off x="4173426" y="4005667"/>
                      <a:ext cx="12600" cy="57504"/>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56" name="Ink 1155">
                      <a:extLst>
                        <a:ext uri="{FF2B5EF4-FFF2-40B4-BE49-F238E27FC236}">
                          <a16:creationId xmlns:a16="http://schemas.microsoft.com/office/drawing/2014/main" id="{EDEFD73A-6ACD-D540-18D9-156266C2C3DE}"/>
                        </a:ext>
                      </a:extLst>
                    </p14:cNvPr>
                    <p14:cNvContentPartPr/>
                    <p14:nvPr/>
                  </p14:nvContentPartPr>
                  <p14:xfrm>
                    <a:off x="4259899" y="3697463"/>
                    <a:ext cx="360" cy="360"/>
                  </p14:xfrm>
                </p:contentPart>
              </mc:Choice>
              <mc:Fallback xmlns="">
                <p:pic>
                  <p:nvPicPr>
                    <p:cNvPr id="1156" name="Ink 1155">
                      <a:extLst>
                        <a:ext uri="{FF2B5EF4-FFF2-40B4-BE49-F238E27FC236}">
                          <a16:creationId xmlns:a16="http://schemas.microsoft.com/office/drawing/2014/main" id="{EDEFD73A-6ACD-D540-18D9-156266C2C3DE}"/>
                        </a:ext>
                      </a:extLst>
                    </p:cNvPr>
                    <p:cNvPicPr/>
                    <p:nvPr/>
                  </p:nvPicPr>
                  <p:blipFill>
                    <a:blip r:embed="rId47"/>
                    <a:stretch>
                      <a:fillRect/>
                    </a:stretch>
                  </p:blipFill>
                  <p:spPr>
                    <a:xfrm>
                      <a:off x="42534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7" name="Ink 1156">
                      <a:extLst>
                        <a:ext uri="{FF2B5EF4-FFF2-40B4-BE49-F238E27FC236}">
                          <a16:creationId xmlns:a16="http://schemas.microsoft.com/office/drawing/2014/main" id="{F61E8C0F-0615-DAE2-77F8-F87B6AB7C800}"/>
                        </a:ext>
                      </a:extLst>
                    </p14:cNvPr>
                    <p14:cNvContentPartPr/>
                    <p14:nvPr/>
                  </p14:nvContentPartPr>
                  <p14:xfrm>
                    <a:off x="4465099" y="3697463"/>
                    <a:ext cx="360" cy="360"/>
                  </p14:xfrm>
                </p:contentPart>
              </mc:Choice>
              <mc:Fallback xmlns="">
                <p:pic>
                  <p:nvPicPr>
                    <p:cNvPr id="1157" name="Ink 1156">
                      <a:extLst>
                        <a:ext uri="{FF2B5EF4-FFF2-40B4-BE49-F238E27FC236}">
                          <a16:creationId xmlns:a16="http://schemas.microsoft.com/office/drawing/2014/main" id="{F61E8C0F-0615-DAE2-77F8-F87B6AB7C800}"/>
                        </a:ext>
                      </a:extLst>
                    </p:cNvPr>
                    <p:cNvPicPr/>
                    <p:nvPr/>
                  </p:nvPicPr>
                  <p:blipFill>
                    <a:blip r:embed="rId47"/>
                    <a:stretch>
                      <a:fillRect/>
                    </a:stretch>
                  </p:blipFill>
                  <p:spPr>
                    <a:xfrm>
                      <a:off x="44586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8" name="Ink 1157">
                      <a:extLst>
                        <a:ext uri="{FF2B5EF4-FFF2-40B4-BE49-F238E27FC236}">
                          <a16:creationId xmlns:a16="http://schemas.microsoft.com/office/drawing/2014/main" id="{3683CCF0-B3A2-0936-5DF4-B819B004EA70}"/>
                        </a:ext>
                      </a:extLst>
                    </p14:cNvPr>
                    <p14:cNvContentPartPr/>
                    <p14:nvPr/>
                  </p14:nvContentPartPr>
                  <p14:xfrm>
                    <a:off x="4505059" y="3980063"/>
                    <a:ext cx="360" cy="360"/>
                  </p14:xfrm>
                </p:contentPart>
              </mc:Choice>
              <mc:Fallback xmlns="">
                <p:pic>
                  <p:nvPicPr>
                    <p:cNvPr id="1158" name="Ink 1157">
                      <a:extLst>
                        <a:ext uri="{FF2B5EF4-FFF2-40B4-BE49-F238E27FC236}">
                          <a16:creationId xmlns:a16="http://schemas.microsoft.com/office/drawing/2014/main" id="{3683CCF0-B3A2-0936-5DF4-B819B004EA70}"/>
                        </a:ext>
                      </a:extLst>
                    </p:cNvPr>
                    <p:cNvPicPr/>
                    <p:nvPr/>
                  </p:nvPicPr>
                  <p:blipFill>
                    <a:blip r:embed="rId47"/>
                    <a:stretch>
                      <a:fillRect/>
                    </a:stretch>
                  </p:blipFill>
                  <p:spPr>
                    <a:xfrm>
                      <a:off x="4498579" y="39735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59" name="Ink 1158">
                      <a:extLst>
                        <a:ext uri="{FF2B5EF4-FFF2-40B4-BE49-F238E27FC236}">
                          <a16:creationId xmlns:a16="http://schemas.microsoft.com/office/drawing/2014/main" id="{7EF35A03-2E60-8317-00CE-02AC0B49DFCC}"/>
                        </a:ext>
                      </a:extLst>
                    </p14:cNvPr>
                    <p14:cNvContentPartPr/>
                    <p14:nvPr/>
                  </p14:nvContentPartPr>
                  <p14:xfrm>
                    <a:off x="4206619" y="3985463"/>
                    <a:ext cx="360" cy="360"/>
                  </p14:xfrm>
                </p:contentPart>
              </mc:Choice>
              <mc:Fallback xmlns="">
                <p:pic>
                  <p:nvPicPr>
                    <p:cNvPr id="1159" name="Ink 1158">
                      <a:extLst>
                        <a:ext uri="{FF2B5EF4-FFF2-40B4-BE49-F238E27FC236}">
                          <a16:creationId xmlns:a16="http://schemas.microsoft.com/office/drawing/2014/main" id="{7EF35A03-2E60-8317-00CE-02AC0B49DFCC}"/>
                        </a:ext>
                      </a:extLst>
                    </p:cNvPr>
                    <p:cNvPicPr/>
                    <p:nvPr/>
                  </p:nvPicPr>
                  <p:blipFill>
                    <a:blip r:embed="rId47"/>
                    <a:stretch>
                      <a:fillRect/>
                    </a:stretch>
                  </p:blipFill>
                  <p:spPr>
                    <a:xfrm>
                      <a:off x="4200139" y="3978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60" name="Ink 1159">
                      <a:extLst>
                        <a:ext uri="{FF2B5EF4-FFF2-40B4-BE49-F238E27FC236}">
                          <a16:creationId xmlns:a16="http://schemas.microsoft.com/office/drawing/2014/main" id="{F7DB6DCD-9629-C1D2-C098-B1E489D3C44E}"/>
                        </a:ext>
                      </a:extLst>
                    </p14:cNvPr>
                    <p14:cNvContentPartPr/>
                    <p14:nvPr/>
                  </p14:nvContentPartPr>
                  <p14:xfrm>
                    <a:off x="4464791" y="3698018"/>
                    <a:ext cx="360" cy="360"/>
                  </p14:xfrm>
                </p:contentPart>
              </mc:Choice>
              <mc:Fallback xmlns="">
                <p:pic>
                  <p:nvPicPr>
                    <p:cNvPr id="1160" name="Ink 1159">
                      <a:extLst>
                        <a:ext uri="{FF2B5EF4-FFF2-40B4-BE49-F238E27FC236}">
                          <a16:creationId xmlns:a16="http://schemas.microsoft.com/office/drawing/2014/main" id="{F7DB6DCD-9629-C1D2-C098-B1E489D3C44E}"/>
                        </a:ext>
                      </a:extLst>
                    </p:cNvPr>
                    <p:cNvPicPr/>
                    <p:nvPr/>
                  </p:nvPicPr>
                  <p:blipFill>
                    <a:blip r:embed="rId47"/>
                    <a:stretch>
                      <a:fillRect/>
                    </a:stretch>
                  </p:blipFill>
                  <p:spPr>
                    <a:xfrm>
                      <a:off x="445867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61" name="Ink 1160">
                      <a:extLst>
                        <a:ext uri="{FF2B5EF4-FFF2-40B4-BE49-F238E27FC236}">
                          <a16:creationId xmlns:a16="http://schemas.microsoft.com/office/drawing/2014/main" id="{85ECC5E7-7E60-4C0F-D8F6-74B7B4E1E3EC}"/>
                        </a:ext>
                      </a:extLst>
                    </p14:cNvPr>
                    <p14:cNvContentPartPr/>
                    <p14:nvPr/>
                  </p14:nvContentPartPr>
                  <p14:xfrm>
                    <a:off x="4505111" y="3981338"/>
                    <a:ext cx="360" cy="360"/>
                  </p14:xfrm>
                </p:contentPart>
              </mc:Choice>
              <mc:Fallback xmlns="">
                <p:pic>
                  <p:nvPicPr>
                    <p:cNvPr id="1161" name="Ink 1160">
                      <a:extLst>
                        <a:ext uri="{FF2B5EF4-FFF2-40B4-BE49-F238E27FC236}">
                          <a16:creationId xmlns:a16="http://schemas.microsoft.com/office/drawing/2014/main" id="{85ECC5E7-7E60-4C0F-D8F6-74B7B4E1E3EC}"/>
                        </a:ext>
                      </a:extLst>
                    </p:cNvPr>
                    <p:cNvPicPr/>
                    <p:nvPr/>
                  </p:nvPicPr>
                  <p:blipFill>
                    <a:blip r:embed="rId47"/>
                    <a:stretch>
                      <a:fillRect/>
                    </a:stretch>
                  </p:blipFill>
                  <p:spPr>
                    <a:xfrm>
                      <a:off x="4498991" y="39752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62" name="Ink 1161">
                      <a:extLst>
                        <a:ext uri="{FF2B5EF4-FFF2-40B4-BE49-F238E27FC236}">
                          <a16:creationId xmlns:a16="http://schemas.microsoft.com/office/drawing/2014/main" id="{67B6F534-E014-5DEF-4629-C97055CF0337}"/>
                        </a:ext>
                      </a:extLst>
                    </p14:cNvPr>
                    <p14:cNvContentPartPr/>
                    <p14:nvPr/>
                  </p14:nvContentPartPr>
                  <p14:xfrm>
                    <a:off x="4366871" y="4016978"/>
                    <a:ext cx="2880" cy="38520"/>
                  </p14:xfrm>
                </p:contentPart>
              </mc:Choice>
              <mc:Fallback xmlns="">
                <p:pic>
                  <p:nvPicPr>
                    <p:cNvPr id="1162" name="Ink 1161">
                      <a:extLst>
                        <a:ext uri="{FF2B5EF4-FFF2-40B4-BE49-F238E27FC236}">
                          <a16:creationId xmlns:a16="http://schemas.microsoft.com/office/drawing/2014/main" id="{67B6F534-E014-5DEF-4629-C97055CF0337}"/>
                        </a:ext>
                      </a:extLst>
                    </p:cNvPr>
                    <p:cNvPicPr/>
                    <p:nvPr/>
                  </p:nvPicPr>
                  <p:blipFill>
                    <a:blip r:embed="rId62"/>
                    <a:stretch>
                      <a:fillRect/>
                    </a:stretch>
                  </p:blipFill>
                  <p:spPr>
                    <a:xfrm>
                      <a:off x="4361934" y="4012617"/>
                      <a:ext cx="12754" cy="47242"/>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63" name="Ink 1162">
                      <a:extLst>
                        <a:ext uri="{FF2B5EF4-FFF2-40B4-BE49-F238E27FC236}">
                          <a16:creationId xmlns:a16="http://schemas.microsoft.com/office/drawing/2014/main" id="{7D6F481D-D02B-6B2E-471F-D9047BCE2E51}"/>
                        </a:ext>
                      </a:extLst>
                    </p14:cNvPr>
                    <p14:cNvContentPartPr/>
                    <p14:nvPr/>
                  </p14:nvContentPartPr>
                  <p14:xfrm>
                    <a:off x="4395671" y="4016978"/>
                    <a:ext cx="360" cy="34560"/>
                  </p14:xfrm>
                </p:contentPart>
              </mc:Choice>
              <mc:Fallback xmlns="">
                <p:pic>
                  <p:nvPicPr>
                    <p:cNvPr id="1163" name="Ink 1162">
                      <a:extLst>
                        <a:ext uri="{FF2B5EF4-FFF2-40B4-BE49-F238E27FC236}">
                          <a16:creationId xmlns:a16="http://schemas.microsoft.com/office/drawing/2014/main" id="{7D6F481D-D02B-6B2E-471F-D9047BCE2E51}"/>
                        </a:ext>
                      </a:extLst>
                    </p:cNvPr>
                    <p:cNvPicPr/>
                    <p:nvPr/>
                  </p:nvPicPr>
                  <p:blipFill>
                    <a:blip r:embed="rId64"/>
                    <a:stretch>
                      <a:fillRect/>
                    </a:stretch>
                  </p:blipFill>
                  <p:spPr>
                    <a:xfrm>
                      <a:off x="4391351" y="4012613"/>
                      <a:ext cx="9000" cy="43291"/>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64" name="Ink 1163">
                      <a:extLst>
                        <a:ext uri="{FF2B5EF4-FFF2-40B4-BE49-F238E27FC236}">
                          <a16:creationId xmlns:a16="http://schemas.microsoft.com/office/drawing/2014/main" id="{9B583852-70A4-2419-775D-BF6038677D97}"/>
                        </a:ext>
                      </a:extLst>
                    </p14:cNvPr>
                    <p14:cNvContentPartPr/>
                    <p14:nvPr/>
                  </p14:nvContentPartPr>
                  <p14:xfrm>
                    <a:off x="4424111" y="4014458"/>
                    <a:ext cx="2880" cy="33480"/>
                  </p14:xfrm>
                </p:contentPart>
              </mc:Choice>
              <mc:Fallback xmlns="">
                <p:pic>
                  <p:nvPicPr>
                    <p:cNvPr id="1164" name="Ink 1163">
                      <a:extLst>
                        <a:ext uri="{FF2B5EF4-FFF2-40B4-BE49-F238E27FC236}">
                          <a16:creationId xmlns:a16="http://schemas.microsoft.com/office/drawing/2014/main" id="{9B583852-70A4-2419-775D-BF6038677D97}"/>
                        </a:ext>
                      </a:extLst>
                    </p:cNvPr>
                    <p:cNvPicPr/>
                    <p:nvPr/>
                  </p:nvPicPr>
                  <p:blipFill>
                    <a:blip r:embed="rId66"/>
                    <a:stretch>
                      <a:fillRect/>
                    </a:stretch>
                  </p:blipFill>
                  <p:spPr>
                    <a:xfrm>
                      <a:off x="4419791" y="4010138"/>
                      <a:ext cx="11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65" name="Ink 1164">
                      <a:extLst>
                        <a:ext uri="{FF2B5EF4-FFF2-40B4-BE49-F238E27FC236}">
                          <a16:creationId xmlns:a16="http://schemas.microsoft.com/office/drawing/2014/main" id="{28FD7924-F4AE-E91D-D8A8-E552917E74BD}"/>
                        </a:ext>
                      </a:extLst>
                    </p14:cNvPr>
                    <p14:cNvContentPartPr/>
                    <p14:nvPr/>
                  </p14:nvContentPartPr>
                  <p14:xfrm>
                    <a:off x="4455071" y="4016978"/>
                    <a:ext cx="360" cy="30960"/>
                  </p14:xfrm>
                </p:contentPart>
              </mc:Choice>
              <mc:Fallback xmlns="">
                <p:pic>
                  <p:nvPicPr>
                    <p:cNvPr id="1165" name="Ink 1164">
                      <a:extLst>
                        <a:ext uri="{FF2B5EF4-FFF2-40B4-BE49-F238E27FC236}">
                          <a16:creationId xmlns:a16="http://schemas.microsoft.com/office/drawing/2014/main" id="{28FD7924-F4AE-E91D-D8A8-E552917E74BD}"/>
                        </a:ext>
                      </a:extLst>
                    </p:cNvPr>
                    <p:cNvPicPr/>
                    <p:nvPr/>
                  </p:nvPicPr>
                  <p:blipFill>
                    <a:blip r:embed="rId68"/>
                    <a:stretch>
                      <a:fillRect/>
                    </a:stretch>
                  </p:blipFill>
                  <p:spPr>
                    <a:xfrm>
                      <a:off x="4450751" y="4012658"/>
                      <a:ext cx="9000" cy="39600"/>
                    </a:xfrm>
                    <a:prstGeom prst="rect">
                      <a:avLst/>
                    </a:prstGeom>
                  </p:spPr>
                </p:pic>
              </mc:Fallback>
            </mc:AlternateContent>
          </p:grpSp>
        </p:grpSp>
        <p:grpSp>
          <p:nvGrpSpPr>
            <p:cNvPr id="1168" name="Group 1167">
              <a:extLst>
                <a:ext uri="{FF2B5EF4-FFF2-40B4-BE49-F238E27FC236}">
                  <a16:creationId xmlns:a16="http://schemas.microsoft.com/office/drawing/2014/main" id="{5945E6C7-49BC-F43F-B848-95CDCD68155C}"/>
                </a:ext>
              </a:extLst>
            </p:cNvPr>
            <p:cNvGrpSpPr/>
            <p:nvPr/>
          </p:nvGrpSpPr>
          <p:grpSpPr>
            <a:xfrm>
              <a:off x="5774075" y="5012747"/>
              <a:ext cx="353160" cy="387919"/>
              <a:chOff x="4176306" y="3670816"/>
              <a:chExt cx="353160" cy="387919"/>
            </a:xfrm>
          </p:grpSpPr>
          <mc:AlternateContent xmlns:mc="http://schemas.openxmlformats.org/markup-compatibility/2006" xmlns:p14="http://schemas.microsoft.com/office/powerpoint/2010/main">
            <mc:Choice Requires="p14">
              <p:contentPart p14:bwMode="auto" r:id="rId184">
                <p14:nvContentPartPr>
                  <p14:cNvPr id="1169" name="Ink 1168">
                    <a:extLst>
                      <a:ext uri="{FF2B5EF4-FFF2-40B4-BE49-F238E27FC236}">
                        <a16:creationId xmlns:a16="http://schemas.microsoft.com/office/drawing/2014/main" id="{E8B639AE-CEDB-90BB-9D5D-0C2135CEE6BD}"/>
                      </a:ext>
                    </a:extLst>
                  </p14:cNvPr>
                  <p14:cNvContentPartPr/>
                  <p14:nvPr/>
                </p14:nvContentPartPr>
                <p14:xfrm>
                  <a:off x="4176306" y="3670816"/>
                  <a:ext cx="60120" cy="332280"/>
                </p14:xfrm>
              </p:contentPart>
            </mc:Choice>
            <mc:Fallback xmlns="">
              <p:pic>
                <p:nvPicPr>
                  <p:cNvPr id="1169" name="Ink 1168">
                    <a:extLst>
                      <a:ext uri="{FF2B5EF4-FFF2-40B4-BE49-F238E27FC236}">
                        <a16:creationId xmlns:a16="http://schemas.microsoft.com/office/drawing/2014/main" id="{E8B639AE-CEDB-90BB-9D5D-0C2135CEE6BD}"/>
                      </a:ext>
                    </a:extLst>
                  </p:cNvPr>
                  <p:cNvPicPr/>
                  <p:nvPr/>
                </p:nvPicPr>
                <p:blipFill>
                  <a:blip r:embed="rId33"/>
                  <a:stretch>
                    <a:fillRect/>
                  </a:stretch>
                </p:blipFill>
                <p:spPr>
                  <a:xfrm>
                    <a:off x="4169826" y="3664336"/>
                    <a:ext cx="72360" cy="344520"/>
                  </a:xfrm>
                  <a:prstGeom prst="rect">
                    <a:avLst/>
                  </a:prstGeom>
                </p:spPr>
              </p:pic>
            </mc:Fallback>
          </mc:AlternateContent>
          <p:grpSp>
            <p:nvGrpSpPr>
              <p:cNvPr id="1170" name="Group 1169">
                <a:extLst>
                  <a:ext uri="{FF2B5EF4-FFF2-40B4-BE49-F238E27FC236}">
                    <a16:creationId xmlns:a16="http://schemas.microsoft.com/office/drawing/2014/main" id="{2CA4505D-4955-270A-1083-8B61772D8B5D}"/>
                  </a:ext>
                </a:extLst>
              </p:cNvPr>
              <p:cNvGrpSpPr/>
              <p:nvPr/>
            </p:nvGrpSpPr>
            <p:grpSpPr>
              <a:xfrm rot="10800000">
                <a:off x="4190063" y="4007975"/>
                <a:ext cx="336240" cy="50760"/>
                <a:chOff x="4179906" y="4006696"/>
                <a:chExt cx="336240" cy="50760"/>
              </a:xfrm>
            </p:grpSpPr>
            <mc:AlternateContent xmlns:mc="http://schemas.openxmlformats.org/markup-compatibility/2006" xmlns:p14="http://schemas.microsoft.com/office/powerpoint/2010/main">
              <mc:Choice Requires="p14">
                <p:contentPart p14:bwMode="auto" r:id="rId185">
                  <p14:nvContentPartPr>
                    <p14:cNvPr id="1192" name="Ink 1191">
                      <a:extLst>
                        <a:ext uri="{FF2B5EF4-FFF2-40B4-BE49-F238E27FC236}">
                          <a16:creationId xmlns:a16="http://schemas.microsoft.com/office/drawing/2014/main" id="{9223BA45-39D1-4AFA-043E-BB045A9B6B78}"/>
                        </a:ext>
                      </a:extLst>
                    </p14:cNvPr>
                    <p14:cNvContentPartPr/>
                    <p14:nvPr/>
                  </p14:nvContentPartPr>
                  <p14:xfrm>
                    <a:off x="4185306" y="4006696"/>
                    <a:ext cx="330840" cy="3240"/>
                  </p14:xfrm>
                </p:contentPart>
              </mc:Choice>
              <mc:Fallback xmlns="">
                <p:pic>
                  <p:nvPicPr>
                    <p:cNvPr id="1192" name="Ink 1191">
                      <a:extLst>
                        <a:ext uri="{FF2B5EF4-FFF2-40B4-BE49-F238E27FC236}">
                          <a16:creationId xmlns:a16="http://schemas.microsoft.com/office/drawing/2014/main" id="{9223BA45-39D1-4AFA-043E-BB045A9B6B78}"/>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93" name="Ink 1192">
                      <a:extLst>
                        <a:ext uri="{FF2B5EF4-FFF2-40B4-BE49-F238E27FC236}">
                          <a16:creationId xmlns:a16="http://schemas.microsoft.com/office/drawing/2014/main" id="{5C25B02A-9C97-8B40-0ADE-FC522CE1EAAB}"/>
                        </a:ext>
                      </a:extLst>
                    </p14:cNvPr>
                    <p14:cNvContentPartPr/>
                    <p14:nvPr/>
                  </p14:nvContentPartPr>
                  <p14:xfrm>
                    <a:off x="4179906" y="4012096"/>
                    <a:ext cx="360" cy="45360"/>
                  </p14:xfrm>
                </p:contentPart>
              </mc:Choice>
              <mc:Fallback xmlns="">
                <p:pic>
                  <p:nvPicPr>
                    <p:cNvPr id="1193" name="Ink 1192">
                      <a:extLst>
                        <a:ext uri="{FF2B5EF4-FFF2-40B4-BE49-F238E27FC236}">
                          <a16:creationId xmlns:a16="http://schemas.microsoft.com/office/drawing/2014/main" id="{5C25B02A-9C97-8B40-0ADE-FC522CE1EAAB}"/>
                        </a:ext>
                      </a:extLst>
                    </p:cNvPr>
                    <p:cNvPicPr/>
                    <p:nvPr/>
                  </p:nvPicPr>
                  <p:blipFill>
                    <a:blip r:embed="rId37"/>
                    <a:stretch>
                      <a:fillRect/>
                    </a:stretch>
                  </p:blipFill>
                  <p:spPr>
                    <a:xfrm>
                      <a:off x="4173426" y="4005667"/>
                      <a:ext cx="12600" cy="5750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7">
                <p14:nvContentPartPr>
                  <p14:cNvPr id="1171" name="Ink 1170">
                    <a:extLst>
                      <a:ext uri="{FF2B5EF4-FFF2-40B4-BE49-F238E27FC236}">
                        <a16:creationId xmlns:a16="http://schemas.microsoft.com/office/drawing/2014/main" id="{3BBFD3FD-F84B-8FF4-8C21-CD91C4426083}"/>
                      </a:ext>
                    </a:extLst>
                  </p14:cNvPr>
                  <p14:cNvContentPartPr/>
                  <p14:nvPr/>
                </p14:nvContentPartPr>
                <p14:xfrm>
                  <a:off x="4204099" y="3878543"/>
                  <a:ext cx="137880" cy="125640"/>
                </p14:xfrm>
              </p:contentPart>
            </mc:Choice>
            <mc:Fallback xmlns="">
              <p:pic>
                <p:nvPicPr>
                  <p:cNvPr id="1171" name="Ink 1170">
                    <a:extLst>
                      <a:ext uri="{FF2B5EF4-FFF2-40B4-BE49-F238E27FC236}">
                        <a16:creationId xmlns:a16="http://schemas.microsoft.com/office/drawing/2014/main" id="{3BBFD3FD-F84B-8FF4-8C21-CD91C4426083}"/>
                      </a:ext>
                    </a:extLst>
                  </p:cNvPr>
                  <p:cNvPicPr/>
                  <p:nvPr/>
                </p:nvPicPr>
                <p:blipFill>
                  <a:blip r:embed="rId39"/>
                  <a:stretch>
                    <a:fillRect/>
                  </a:stretch>
                </p:blipFill>
                <p:spPr>
                  <a:xfrm>
                    <a:off x="4197619" y="3872063"/>
                    <a:ext cx="150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72" name="Ink 1171">
                    <a:extLst>
                      <a:ext uri="{FF2B5EF4-FFF2-40B4-BE49-F238E27FC236}">
                        <a16:creationId xmlns:a16="http://schemas.microsoft.com/office/drawing/2014/main" id="{C59F8CEF-2D5F-29C7-AD0D-9414DD949FE2}"/>
                      </a:ext>
                    </a:extLst>
                  </p14:cNvPr>
                  <p14:cNvContentPartPr/>
                  <p14:nvPr/>
                </p14:nvContentPartPr>
                <p14:xfrm>
                  <a:off x="4282616" y="3722588"/>
                  <a:ext cx="160691" cy="164291"/>
                </p14:xfrm>
              </p:contentPart>
            </mc:Choice>
            <mc:Fallback xmlns="">
              <p:pic>
                <p:nvPicPr>
                  <p:cNvPr id="1172" name="Ink 1171">
                    <a:extLst>
                      <a:ext uri="{FF2B5EF4-FFF2-40B4-BE49-F238E27FC236}">
                        <a16:creationId xmlns:a16="http://schemas.microsoft.com/office/drawing/2014/main" id="{C59F8CEF-2D5F-29C7-AD0D-9414DD949FE2}"/>
                      </a:ext>
                    </a:extLst>
                  </p:cNvPr>
                  <p:cNvPicPr/>
                  <p:nvPr/>
                </p:nvPicPr>
                <p:blipFill>
                  <a:blip r:embed="rId41"/>
                  <a:stretch>
                    <a:fillRect/>
                  </a:stretch>
                </p:blipFill>
                <p:spPr>
                  <a:xfrm>
                    <a:off x="4276145" y="3716117"/>
                    <a:ext cx="172914" cy="176514"/>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3" name="Ink 1172">
                    <a:extLst>
                      <a:ext uri="{FF2B5EF4-FFF2-40B4-BE49-F238E27FC236}">
                        <a16:creationId xmlns:a16="http://schemas.microsoft.com/office/drawing/2014/main" id="{A31B5AFB-4919-9A80-4CFA-FB35EDCD0E37}"/>
                      </a:ext>
                    </a:extLst>
                  </p14:cNvPr>
                  <p14:cNvContentPartPr/>
                  <p14:nvPr/>
                </p14:nvContentPartPr>
                <p14:xfrm>
                  <a:off x="4339099" y="3793223"/>
                  <a:ext cx="46800" cy="42480"/>
                </p14:xfrm>
              </p:contentPart>
            </mc:Choice>
            <mc:Fallback xmlns="">
              <p:pic>
                <p:nvPicPr>
                  <p:cNvPr id="1173" name="Ink 1172">
                    <a:extLst>
                      <a:ext uri="{FF2B5EF4-FFF2-40B4-BE49-F238E27FC236}">
                        <a16:creationId xmlns:a16="http://schemas.microsoft.com/office/drawing/2014/main" id="{A31B5AFB-4919-9A80-4CFA-FB35EDCD0E37}"/>
                      </a:ext>
                    </a:extLst>
                  </p:cNvPr>
                  <p:cNvPicPr/>
                  <p:nvPr/>
                </p:nvPicPr>
                <p:blipFill>
                  <a:blip r:embed="rId43"/>
                  <a:stretch>
                    <a:fillRect/>
                  </a:stretch>
                </p:blipFill>
                <p:spPr>
                  <a:xfrm>
                    <a:off x="4332569" y="3786743"/>
                    <a:ext cx="59135"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74" name="Ink 1173">
                    <a:extLst>
                      <a:ext uri="{FF2B5EF4-FFF2-40B4-BE49-F238E27FC236}">
                        <a16:creationId xmlns:a16="http://schemas.microsoft.com/office/drawing/2014/main" id="{F5098B9D-B3FE-BB5E-707A-F973632A1327}"/>
                      </a:ext>
                    </a:extLst>
                  </p14:cNvPr>
                  <p14:cNvContentPartPr/>
                  <p14:nvPr/>
                </p14:nvContentPartPr>
                <p14:xfrm>
                  <a:off x="4243034" y="3845816"/>
                  <a:ext cx="89280" cy="81000"/>
                </p14:xfrm>
              </p:contentPart>
            </mc:Choice>
            <mc:Fallback xmlns="">
              <p:pic>
                <p:nvPicPr>
                  <p:cNvPr id="1174" name="Ink 1173">
                    <a:extLst>
                      <a:ext uri="{FF2B5EF4-FFF2-40B4-BE49-F238E27FC236}">
                        <a16:creationId xmlns:a16="http://schemas.microsoft.com/office/drawing/2014/main" id="{F5098B9D-B3FE-BB5E-707A-F973632A1327}"/>
                      </a:ext>
                    </a:extLst>
                  </p:cNvPr>
                  <p:cNvPicPr/>
                  <p:nvPr/>
                </p:nvPicPr>
                <p:blipFill>
                  <a:blip r:embed="rId45"/>
                  <a:stretch>
                    <a:fillRect/>
                  </a:stretch>
                </p:blipFill>
                <p:spPr>
                  <a:xfrm>
                    <a:off x="4236554" y="3839336"/>
                    <a:ext cx="101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75" name="Ink 1174">
                    <a:extLst>
                      <a:ext uri="{FF2B5EF4-FFF2-40B4-BE49-F238E27FC236}">
                        <a16:creationId xmlns:a16="http://schemas.microsoft.com/office/drawing/2014/main" id="{CB043EAF-F185-9669-9463-70BD028A234F}"/>
                      </a:ext>
                    </a:extLst>
                  </p14:cNvPr>
                  <p14:cNvContentPartPr/>
                  <p14:nvPr/>
                </p14:nvContentPartPr>
                <p14:xfrm>
                  <a:off x="4259951" y="3698018"/>
                  <a:ext cx="360" cy="360"/>
                </p14:xfrm>
              </p:contentPart>
            </mc:Choice>
            <mc:Fallback xmlns="">
              <p:pic>
                <p:nvPicPr>
                  <p:cNvPr id="1175" name="Ink 1174">
                    <a:extLst>
                      <a:ext uri="{FF2B5EF4-FFF2-40B4-BE49-F238E27FC236}">
                        <a16:creationId xmlns:a16="http://schemas.microsoft.com/office/drawing/2014/main" id="{CB043EAF-F185-9669-9463-70BD028A234F}"/>
                      </a:ext>
                    </a:extLst>
                  </p:cNvPr>
                  <p:cNvPicPr/>
                  <p:nvPr/>
                </p:nvPicPr>
                <p:blipFill>
                  <a:blip r:embed="rId47"/>
                  <a:stretch>
                    <a:fillRect/>
                  </a:stretch>
                </p:blipFill>
                <p:spPr>
                  <a:xfrm>
                    <a:off x="425383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76" name="Ink 1175">
                    <a:extLst>
                      <a:ext uri="{FF2B5EF4-FFF2-40B4-BE49-F238E27FC236}">
                        <a16:creationId xmlns:a16="http://schemas.microsoft.com/office/drawing/2014/main" id="{9BBE9C23-0232-F6E7-F705-EB13078E1800}"/>
                      </a:ext>
                    </a:extLst>
                  </p14:cNvPr>
                  <p14:cNvContentPartPr/>
                  <p14:nvPr/>
                </p14:nvContentPartPr>
                <p14:xfrm>
                  <a:off x="4205231" y="3983498"/>
                  <a:ext cx="360" cy="360"/>
                </p14:xfrm>
              </p:contentPart>
            </mc:Choice>
            <mc:Fallback xmlns="">
              <p:pic>
                <p:nvPicPr>
                  <p:cNvPr id="1176" name="Ink 1175">
                    <a:extLst>
                      <a:ext uri="{FF2B5EF4-FFF2-40B4-BE49-F238E27FC236}">
                        <a16:creationId xmlns:a16="http://schemas.microsoft.com/office/drawing/2014/main" id="{9BBE9C23-0232-F6E7-F705-EB13078E1800}"/>
                      </a:ext>
                    </a:extLst>
                  </p:cNvPr>
                  <p:cNvPicPr/>
                  <p:nvPr/>
                </p:nvPicPr>
                <p:blipFill>
                  <a:blip r:embed="rId47"/>
                  <a:stretch>
                    <a:fillRect/>
                  </a:stretch>
                </p:blipFill>
                <p:spPr>
                  <a:xfrm>
                    <a:off x="4199111" y="3977378"/>
                    <a:ext cx="12600" cy="12600"/>
                  </a:xfrm>
                  <a:prstGeom prst="rect">
                    <a:avLst/>
                  </a:prstGeom>
                </p:spPr>
              </p:pic>
            </mc:Fallback>
          </mc:AlternateContent>
          <p:grpSp>
            <p:nvGrpSpPr>
              <p:cNvPr id="1177" name="Group 1176">
                <a:extLst>
                  <a:ext uri="{FF2B5EF4-FFF2-40B4-BE49-F238E27FC236}">
                    <a16:creationId xmlns:a16="http://schemas.microsoft.com/office/drawing/2014/main" id="{0CAB047E-CC39-38A1-6138-D664B3B6D5B7}"/>
                  </a:ext>
                </a:extLst>
              </p:cNvPr>
              <p:cNvGrpSpPr/>
              <p:nvPr/>
            </p:nvGrpSpPr>
            <p:grpSpPr>
              <a:xfrm>
                <a:off x="4179906" y="3670816"/>
                <a:ext cx="349560" cy="386640"/>
                <a:chOff x="4179906" y="3670816"/>
                <a:chExt cx="349560" cy="386640"/>
              </a:xfrm>
            </p:grpSpPr>
            <mc:AlternateContent xmlns:mc="http://schemas.openxmlformats.org/markup-compatibility/2006" xmlns:p14="http://schemas.microsoft.com/office/powerpoint/2010/main">
              <mc:Choice Requires="p14">
                <p:contentPart p14:bwMode="auto" r:id="rId193">
                  <p14:nvContentPartPr>
                    <p14:cNvPr id="1178" name="Ink 1177">
                      <a:extLst>
                        <a:ext uri="{FF2B5EF4-FFF2-40B4-BE49-F238E27FC236}">
                          <a16:creationId xmlns:a16="http://schemas.microsoft.com/office/drawing/2014/main" id="{2B7C4E40-A325-8C40-5214-BE43B6312F79}"/>
                        </a:ext>
                      </a:extLst>
                    </p14:cNvPr>
                    <p14:cNvContentPartPr/>
                    <p14:nvPr/>
                  </p14:nvContentPartPr>
                  <p14:xfrm>
                    <a:off x="4227786" y="3670816"/>
                    <a:ext cx="255600" cy="2880"/>
                  </p14:xfrm>
                </p:contentPart>
              </mc:Choice>
              <mc:Fallback xmlns="">
                <p:pic>
                  <p:nvPicPr>
                    <p:cNvPr id="1178" name="Ink 1177">
                      <a:extLst>
                        <a:ext uri="{FF2B5EF4-FFF2-40B4-BE49-F238E27FC236}">
                          <a16:creationId xmlns:a16="http://schemas.microsoft.com/office/drawing/2014/main" id="{2B7C4E40-A325-8C40-5214-BE43B6312F79}"/>
                        </a:ext>
                      </a:extLst>
                    </p:cNvPr>
                    <p:cNvPicPr/>
                    <p:nvPr/>
                  </p:nvPicPr>
                  <p:blipFill>
                    <a:blip r:embed="rId50"/>
                    <a:stretch>
                      <a:fillRect/>
                    </a:stretch>
                  </p:blipFill>
                  <p:spPr>
                    <a:xfrm>
                      <a:off x="4221306" y="3665056"/>
                      <a:ext cx="267840" cy="13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9" name="Ink 1178">
                      <a:extLst>
                        <a:ext uri="{FF2B5EF4-FFF2-40B4-BE49-F238E27FC236}">
                          <a16:creationId xmlns:a16="http://schemas.microsoft.com/office/drawing/2014/main" id="{81FE750E-4093-0885-384D-1DFBFA553D72}"/>
                        </a:ext>
                      </a:extLst>
                    </p14:cNvPr>
                    <p14:cNvContentPartPr/>
                    <p14:nvPr/>
                  </p14:nvContentPartPr>
                  <p14:xfrm>
                    <a:off x="4489146" y="3676216"/>
                    <a:ext cx="40320" cy="329040"/>
                  </p14:xfrm>
                </p:contentPart>
              </mc:Choice>
              <mc:Fallback xmlns="">
                <p:pic>
                  <p:nvPicPr>
                    <p:cNvPr id="1179" name="Ink 1178">
                      <a:extLst>
                        <a:ext uri="{FF2B5EF4-FFF2-40B4-BE49-F238E27FC236}">
                          <a16:creationId xmlns:a16="http://schemas.microsoft.com/office/drawing/2014/main" id="{81FE750E-4093-0885-384D-1DFBFA553D72}"/>
                        </a:ext>
                      </a:extLst>
                    </p:cNvPr>
                    <p:cNvPicPr/>
                    <p:nvPr/>
                  </p:nvPicPr>
                  <p:blipFill>
                    <a:blip r:embed="rId52"/>
                    <a:stretch>
                      <a:fillRect/>
                    </a:stretch>
                  </p:blipFill>
                  <p:spPr>
                    <a:xfrm>
                      <a:off x="4482666" y="3669736"/>
                      <a:ext cx="52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80" name="Ink 1179">
                      <a:extLst>
                        <a:ext uri="{FF2B5EF4-FFF2-40B4-BE49-F238E27FC236}">
                          <a16:creationId xmlns:a16="http://schemas.microsoft.com/office/drawing/2014/main" id="{54C65816-E6D7-61FE-EC9E-5F967D351910}"/>
                        </a:ext>
                      </a:extLst>
                    </p14:cNvPr>
                    <p14:cNvContentPartPr/>
                    <p14:nvPr/>
                  </p14:nvContentPartPr>
                  <p14:xfrm>
                    <a:off x="4185306" y="4006696"/>
                    <a:ext cx="330840" cy="3240"/>
                  </p14:xfrm>
                </p:contentPart>
              </mc:Choice>
              <mc:Fallback xmlns="">
                <p:pic>
                  <p:nvPicPr>
                    <p:cNvPr id="1180" name="Ink 1179">
                      <a:extLst>
                        <a:ext uri="{FF2B5EF4-FFF2-40B4-BE49-F238E27FC236}">
                          <a16:creationId xmlns:a16="http://schemas.microsoft.com/office/drawing/2014/main" id="{54C65816-E6D7-61FE-EC9E-5F967D351910}"/>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1" name="Ink 1180">
                      <a:extLst>
                        <a:ext uri="{FF2B5EF4-FFF2-40B4-BE49-F238E27FC236}">
                          <a16:creationId xmlns:a16="http://schemas.microsoft.com/office/drawing/2014/main" id="{68FB44C6-B478-356B-442C-A26474DFBC66}"/>
                        </a:ext>
                      </a:extLst>
                    </p14:cNvPr>
                    <p14:cNvContentPartPr/>
                    <p14:nvPr/>
                  </p14:nvContentPartPr>
                  <p14:xfrm>
                    <a:off x="4179906" y="4012096"/>
                    <a:ext cx="360" cy="45360"/>
                  </p14:xfrm>
                </p:contentPart>
              </mc:Choice>
              <mc:Fallback xmlns="">
                <p:pic>
                  <p:nvPicPr>
                    <p:cNvPr id="1181" name="Ink 1180">
                      <a:extLst>
                        <a:ext uri="{FF2B5EF4-FFF2-40B4-BE49-F238E27FC236}">
                          <a16:creationId xmlns:a16="http://schemas.microsoft.com/office/drawing/2014/main" id="{68FB44C6-B478-356B-442C-A26474DFBC66}"/>
                        </a:ext>
                      </a:extLst>
                    </p:cNvPr>
                    <p:cNvPicPr/>
                    <p:nvPr/>
                  </p:nvPicPr>
                  <p:blipFill>
                    <a:blip r:embed="rId37"/>
                    <a:stretch>
                      <a:fillRect/>
                    </a:stretch>
                  </p:blipFill>
                  <p:spPr>
                    <a:xfrm>
                      <a:off x="4173426" y="4005667"/>
                      <a:ext cx="12600" cy="57504"/>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2" name="Ink 1181">
                      <a:extLst>
                        <a:ext uri="{FF2B5EF4-FFF2-40B4-BE49-F238E27FC236}">
                          <a16:creationId xmlns:a16="http://schemas.microsoft.com/office/drawing/2014/main" id="{410B0416-BB2F-04EE-2614-4A37A303A3C5}"/>
                        </a:ext>
                      </a:extLst>
                    </p14:cNvPr>
                    <p14:cNvContentPartPr/>
                    <p14:nvPr/>
                  </p14:nvContentPartPr>
                  <p14:xfrm>
                    <a:off x="4259899" y="3697463"/>
                    <a:ext cx="360" cy="360"/>
                  </p14:xfrm>
                </p:contentPart>
              </mc:Choice>
              <mc:Fallback xmlns="">
                <p:pic>
                  <p:nvPicPr>
                    <p:cNvPr id="1182" name="Ink 1181">
                      <a:extLst>
                        <a:ext uri="{FF2B5EF4-FFF2-40B4-BE49-F238E27FC236}">
                          <a16:creationId xmlns:a16="http://schemas.microsoft.com/office/drawing/2014/main" id="{410B0416-BB2F-04EE-2614-4A37A303A3C5}"/>
                        </a:ext>
                      </a:extLst>
                    </p:cNvPr>
                    <p:cNvPicPr/>
                    <p:nvPr/>
                  </p:nvPicPr>
                  <p:blipFill>
                    <a:blip r:embed="rId47"/>
                    <a:stretch>
                      <a:fillRect/>
                    </a:stretch>
                  </p:blipFill>
                  <p:spPr>
                    <a:xfrm>
                      <a:off x="42534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83" name="Ink 1182">
                      <a:extLst>
                        <a:ext uri="{FF2B5EF4-FFF2-40B4-BE49-F238E27FC236}">
                          <a16:creationId xmlns:a16="http://schemas.microsoft.com/office/drawing/2014/main" id="{6D1B8D81-EF79-F84F-0F37-1C1CB28F04BF}"/>
                        </a:ext>
                      </a:extLst>
                    </p14:cNvPr>
                    <p14:cNvContentPartPr/>
                    <p14:nvPr/>
                  </p14:nvContentPartPr>
                  <p14:xfrm>
                    <a:off x="4465099" y="3697463"/>
                    <a:ext cx="360" cy="360"/>
                  </p14:xfrm>
                </p:contentPart>
              </mc:Choice>
              <mc:Fallback xmlns="">
                <p:pic>
                  <p:nvPicPr>
                    <p:cNvPr id="1183" name="Ink 1182">
                      <a:extLst>
                        <a:ext uri="{FF2B5EF4-FFF2-40B4-BE49-F238E27FC236}">
                          <a16:creationId xmlns:a16="http://schemas.microsoft.com/office/drawing/2014/main" id="{6D1B8D81-EF79-F84F-0F37-1C1CB28F04BF}"/>
                        </a:ext>
                      </a:extLst>
                    </p:cNvPr>
                    <p:cNvPicPr/>
                    <p:nvPr/>
                  </p:nvPicPr>
                  <p:blipFill>
                    <a:blip r:embed="rId47"/>
                    <a:stretch>
                      <a:fillRect/>
                    </a:stretch>
                  </p:blipFill>
                  <p:spPr>
                    <a:xfrm>
                      <a:off x="44586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84" name="Ink 1183">
                      <a:extLst>
                        <a:ext uri="{FF2B5EF4-FFF2-40B4-BE49-F238E27FC236}">
                          <a16:creationId xmlns:a16="http://schemas.microsoft.com/office/drawing/2014/main" id="{7BADD164-9704-69EB-B4D2-43CD4AE722AE}"/>
                        </a:ext>
                      </a:extLst>
                    </p14:cNvPr>
                    <p14:cNvContentPartPr/>
                    <p14:nvPr/>
                  </p14:nvContentPartPr>
                  <p14:xfrm>
                    <a:off x="4505059" y="3980063"/>
                    <a:ext cx="360" cy="360"/>
                  </p14:xfrm>
                </p:contentPart>
              </mc:Choice>
              <mc:Fallback xmlns="">
                <p:pic>
                  <p:nvPicPr>
                    <p:cNvPr id="1184" name="Ink 1183">
                      <a:extLst>
                        <a:ext uri="{FF2B5EF4-FFF2-40B4-BE49-F238E27FC236}">
                          <a16:creationId xmlns:a16="http://schemas.microsoft.com/office/drawing/2014/main" id="{7BADD164-9704-69EB-B4D2-43CD4AE722AE}"/>
                        </a:ext>
                      </a:extLst>
                    </p:cNvPr>
                    <p:cNvPicPr/>
                    <p:nvPr/>
                  </p:nvPicPr>
                  <p:blipFill>
                    <a:blip r:embed="rId47"/>
                    <a:stretch>
                      <a:fillRect/>
                    </a:stretch>
                  </p:blipFill>
                  <p:spPr>
                    <a:xfrm>
                      <a:off x="4498579" y="39735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85" name="Ink 1184">
                      <a:extLst>
                        <a:ext uri="{FF2B5EF4-FFF2-40B4-BE49-F238E27FC236}">
                          <a16:creationId xmlns:a16="http://schemas.microsoft.com/office/drawing/2014/main" id="{71BB0D83-1368-94F4-5F07-34383CC7CC9F}"/>
                        </a:ext>
                      </a:extLst>
                    </p14:cNvPr>
                    <p14:cNvContentPartPr/>
                    <p14:nvPr/>
                  </p14:nvContentPartPr>
                  <p14:xfrm>
                    <a:off x="4206619" y="3985463"/>
                    <a:ext cx="360" cy="360"/>
                  </p14:xfrm>
                </p:contentPart>
              </mc:Choice>
              <mc:Fallback xmlns="">
                <p:pic>
                  <p:nvPicPr>
                    <p:cNvPr id="1185" name="Ink 1184">
                      <a:extLst>
                        <a:ext uri="{FF2B5EF4-FFF2-40B4-BE49-F238E27FC236}">
                          <a16:creationId xmlns:a16="http://schemas.microsoft.com/office/drawing/2014/main" id="{71BB0D83-1368-94F4-5F07-34383CC7CC9F}"/>
                        </a:ext>
                      </a:extLst>
                    </p:cNvPr>
                    <p:cNvPicPr/>
                    <p:nvPr/>
                  </p:nvPicPr>
                  <p:blipFill>
                    <a:blip r:embed="rId47"/>
                    <a:stretch>
                      <a:fillRect/>
                    </a:stretch>
                  </p:blipFill>
                  <p:spPr>
                    <a:xfrm>
                      <a:off x="4200139" y="3978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86" name="Ink 1185">
                      <a:extLst>
                        <a:ext uri="{FF2B5EF4-FFF2-40B4-BE49-F238E27FC236}">
                          <a16:creationId xmlns:a16="http://schemas.microsoft.com/office/drawing/2014/main" id="{477460FB-1A28-F78E-CE0C-74121F0A9847}"/>
                        </a:ext>
                      </a:extLst>
                    </p14:cNvPr>
                    <p14:cNvContentPartPr/>
                    <p14:nvPr/>
                  </p14:nvContentPartPr>
                  <p14:xfrm>
                    <a:off x="4464791" y="3698018"/>
                    <a:ext cx="360" cy="360"/>
                  </p14:xfrm>
                </p:contentPart>
              </mc:Choice>
              <mc:Fallback xmlns="">
                <p:pic>
                  <p:nvPicPr>
                    <p:cNvPr id="1186" name="Ink 1185">
                      <a:extLst>
                        <a:ext uri="{FF2B5EF4-FFF2-40B4-BE49-F238E27FC236}">
                          <a16:creationId xmlns:a16="http://schemas.microsoft.com/office/drawing/2014/main" id="{477460FB-1A28-F78E-CE0C-74121F0A9847}"/>
                        </a:ext>
                      </a:extLst>
                    </p:cNvPr>
                    <p:cNvPicPr/>
                    <p:nvPr/>
                  </p:nvPicPr>
                  <p:blipFill>
                    <a:blip r:embed="rId47"/>
                    <a:stretch>
                      <a:fillRect/>
                    </a:stretch>
                  </p:blipFill>
                  <p:spPr>
                    <a:xfrm>
                      <a:off x="445867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87" name="Ink 1186">
                      <a:extLst>
                        <a:ext uri="{FF2B5EF4-FFF2-40B4-BE49-F238E27FC236}">
                          <a16:creationId xmlns:a16="http://schemas.microsoft.com/office/drawing/2014/main" id="{17693EE1-A4E3-0EE8-FFC3-2DCAB4F57471}"/>
                        </a:ext>
                      </a:extLst>
                    </p14:cNvPr>
                    <p14:cNvContentPartPr/>
                    <p14:nvPr/>
                  </p14:nvContentPartPr>
                  <p14:xfrm>
                    <a:off x="4505111" y="3981338"/>
                    <a:ext cx="360" cy="360"/>
                  </p14:xfrm>
                </p:contentPart>
              </mc:Choice>
              <mc:Fallback xmlns="">
                <p:pic>
                  <p:nvPicPr>
                    <p:cNvPr id="1187" name="Ink 1186">
                      <a:extLst>
                        <a:ext uri="{FF2B5EF4-FFF2-40B4-BE49-F238E27FC236}">
                          <a16:creationId xmlns:a16="http://schemas.microsoft.com/office/drawing/2014/main" id="{17693EE1-A4E3-0EE8-FFC3-2DCAB4F57471}"/>
                        </a:ext>
                      </a:extLst>
                    </p:cNvPr>
                    <p:cNvPicPr/>
                    <p:nvPr/>
                  </p:nvPicPr>
                  <p:blipFill>
                    <a:blip r:embed="rId47"/>
                    <a:stretch>
                      <a:fillRect/>
                    </a:stretch>
                  </p:blipFill>
                  <p:spPr>
                    <a:xfrm>
                      <a:off x="4498991" y="39752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88" name="Ink 1187">
                      <a:extLst>
                        <a:ext uri="{FF2B5EF4-FFF2-40B4-BE49-F238E27FC236}">
                          <a16:creationId xmlns:a16="http://schemas.microsoft.com/office/drawing/2014/main" id="{07E73204-922D-6443-D17E-5362A553D5E3}"/>
                        </a:ext>
                      </a:extLst>
                    </p14:cNvPr>
                    <p14:cNvContentPartPr/>
                    <p14:nvPr/>
                  </p14:nvContentPartPr>
                  <p14:xfrm>
                    <a:off x="4366871" y="4016978"/>
                    <a:ext cx="2880" cy="38520"/>
                  </p14:xfrm>
                </p:contentPart>
              </mc:Choice>
              <mc:Fallback xmlns="">
                <p:pic>
                  <p:nvPicPr>
                    <p:cNvPr id="1188" name="Ink 1187">
                      <a:extLst>
                        <a:ext uri="{FF2B5EF4-FFF2-40B4-BE49-F238E27FC236}">
                          <a16:creationId xmlns:a16="http://schemas.microsoft.com/office/drawing/2014/main" id="{07E73204-922D-6443-D17E-5362A553D5E3}"/>
                        </a:ext>
                      </a:extLst>
                    </p:cNvPr>
                    <p:cNvPicPr/>
                    <p:nvPr/>
                  </p:nvPicPr>
                  <p:blipFill>
                    <a:blip r:embed="rId62"/>
                    <a:stretch>
                      <a:fillRect/>
                    </a:stretch>
                  </p:blipFill>
                  <p:spPr>
                    <a:xfrm>
                      <a:off x="4361934" y="4012617"/>
                      <a:ext cx="12754" cy="47242"/>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89" name="Ink 1188">
                      <a:extLst>
                        <a:ext uri="{FF2B5EF4-FFF2-40B4-BE49-F238E27FC236}">
                          <a16:creationId xmlns:a16="http://schemas.microsoft.com/office/drawing/2014/main" id="{07582A8F-0C32-F1AC-A4E3-B9D2936F9742}"/>
                        </a:ext>
                      </a:extLst>
                    </p14:cNvPr>
                    <p14:cNvContentPartPr/>
                    <p14:nvPr/>
                  </p14:nvContentPartPr>
                  <p14:xfrm>
                    <a:off x="4395671" y="4016978"/>
                    <a:ext cx="360" cy="34560"/>
                  </p14:xfrm>
                </p:contentPart>
              </mc:Choice>
              <mc:Fallback xmlns="">
                <p:pic>
                  <p:nvPicPr>
                    <p:cNvPr id="1189" name="Ink 1188">
                      <a:extLst>
                        <a:ext uri="{FF2B5EF4-FFF2-40B4-BE49-F238E27FC236}">
                          <a16:creationId xmlns:a16="http://schemas.microsoft.com/office/drawing/2014/main" id="{07582A8F-0C32-F1AC-A4E3-B9D2936F9742}"/>
                        </a:ext>
                      </a:extLst>
                    </p:cNvPr>
                    <p:cNvPicPr/>
                    <p:nvPr/>
                  </p:nvPicPr>
                  <p:blipFill>
                    <a:blip r:embed="rId64"/>
                    <a:stretch>
                      <a:fillRect/>
                    </a:stretch>
                  </p:blipFill>
                  <p:spPr>
                    <a:xfrm>
                      <a:off x="4391351" y="4012613"/>
                      <a:ext cx="9000" cy="43291"/>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90" name="Ink 1189">
                      <a:extLst>
                        <a:ext uri="{FF2B5EF4-FFF2-40B4-BE49-F238E27FC236}">
                          <a16:creationId xmlns:a16="http://schemas.microsoft.com/office/drawing/2014/main" id="{DAA5E315-C9AC-3006-8666-90EE915A9915}"/>
                        </a:ext>
                      </a:extLst>
                    </p14:cNvPr>
                    <p14:cNvContentPartPr/>
                    <p14:nvPr/>
                  </p14:nvContentPartPr>
                  <p14:xfrm>
                    <a:off x="4424111" y="4014458"/>
                    <a:ext cx="2880" cy="33480"/>
                  </p14:xfrm>
                </p:contentPart>
              </mc:Choice>
              <mc:Fallback xmlns="">
                <p:pic>
                  <p:nvPicPr>
                    <p:cNvPr id="1190" name="Ink 1189">
                      <a:extLst>
                        <a:ext uri="{FF2B5EF4-FFF2-40B4-BE49-F238E27FC236}">
                          <a16:creationId xmlns:a16="http://schemas.microsoft.com/office/drawing/2014/main" id="{DAA5E315-C9AC-3006-8666-90EE915A9915}"/>
                        </a:ext>
                      </a:extLst>
                    </p:cNvPr>
                    <p:cNvPicPr/>
                    <p:nvPr/>
                  </p:nvPicPr>
                  <p:blipFill>
                    <a:blip r:embed="rId66"/>
                    <a:stretch>
                      <a:fillRect/>
                    </a:stretch>
                  </p:blipFill>
                  <p:spPr>
                    <a:xfrm>
                      <a:off x="4419791" y="4010138"/>
                      <a:ext cx="11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91" name="Ink 1190">
                      <a:extLst>
                        <a:ext uri="{FF2B5EF4-FFF2-40B4-BE49-F238E27FC236}">
                          <a16:creationId xmlns:a16="http://schemas.microsoft.com/office/drawing/2014/main" id="{C92DFF8C-D7DD-4F7E-68DB-13DFA9A5641A}"/>
                        </a:ext>
                      </a:extLst>
                    </p14:cNvPr>
                    <p14:cNvContentPartPr/>
                    <p14:nvPr/>
                  </p14:nvContentPartPr>
                  <p14:xfrm>
                    <a:off x="4455071" y="4016978"/>
                    <a:ext cx="360" cy="30960"/>
                  </p14:xfrm>
                </p:contentPart>
              </mc:Choice>
              <mc:Fallback xmlns="">
                <p:pic>
                  <p:nvPicPr>
                    <p:cNvPr id="1191" name="Ink 1190">
                      <a:extLst>
                        <a:ext uri="{FF2B5EF4-FFF2-40B4-BE49-F238E27FC236}">
                          <a16:creationId xmlns:a16="http://schemas.microsoft.com/office/drawing/2014/main" id="{C92DFF8C-D7DD-4F7E-68DB-13DFA9A5641A}"/>
                        </a:ext>
                      </a:extLst>
                    </p:cNvPr>
                    <p:cNvPicPr/>
                    <p:nvPr/>
                  </p:nvPicPr>
                  <p:blipFill>
                    <a:blip r:embed="rId68"/>
                    <a:stretch>
                      <a:fillRect/>
                    </a:stretch>
                  </p:blipFill>
                  <p:spPr>
                    <a:xfrm>
                      <a:off x="4450751" y="4012658"/>
                      <a:ext cx="9000" cy="39600"/>
                    </a:xfrm>
                    <a:prstGeom prst="rect">
                      <a:avLst/>
                    </a:prstGeom>
                  </p:spPr>
                </p:pic>
              </mc:Fallback>
            </mc:AlternateContent>
          </p:grpSp>
        </p:grpSp>
        <p:grpSp>
          <p:nvGrpSpPr>
            <p:cNvPr id="1194" name="Group 1193">
              <a:extLst>
                <a:ext uri="{FF2B5EF4-FFF2-40B4-BE49-F238E27FC236}">
                  <a16:creationId xmlns:a16="http://schemas.microsoft.com/office/drawing/2014/main" id="{F399B13A-2DFA-F4B9-0F9C-FAADB7059D45}"/>
                </a:ext>
              </a:extLst>
            </p:cNvPr>
            <p:cNvGrpSpPr/>
            <p:nvPr/>
          </p:nvGrpSpPr>
          <p:grpSpPr>
            <a:xfrm>
              <a:off x="6213119" y="5012747"/>
              <a:ext cx="353160" cy="387919"/>
              <a:chOff x="4176306" y="3670816"/>
              <a:chExt cx="353160" cy="387919"/>
            </a:xfrm>
          </p:grpSpPr>
          <mc:AlternateContent xmlns:mc="http://schemas.openxmlformats.org/markup-compatibility/2006" xmlns:p14="http://schemas.microsoft.com/office/powerpoint/2010/main">
            <mc:Choice Requires="p14">
              <p:contentPart p14:bwMode="auto" r:id="rId207">
                <p14:nvContentPartPr>
                  <p14:cNvPr id="1195" name="Ink 1194">
                    <a:extLst>
                      <a:ext uri="{FF2B5EF4-FFF2-40B4-BE49-F238E27FC236}">
                        <a16:creationId xmlns:a16="http://schemas.microsoft.com/office/drawing/2014/main" id="{C3F2E4AE-EB3D-B278-B991-5A5DAF101CE6}"/>
                      </a:ext>
                    </a:extLst>
                  </p14:cNvPr>
                  <p14:cNvContentPartPr/>
                  <p14:nvPr/>
                </p14:nvContentPartPr>
                <p14:xfrm>
                  <a:off x="4176306" y="3670816"/>
                  <a:ext cx="60120" cy="332280"/>
                </p14:xfrm>
              </p:contentPart>
            </mc:Choice>
            <mc:Fallback xmlns="">
              <p:pic>
                <p:nvPicPr>
                  <p:cNvPr id="1195" name="Ink 1194">
                    <a:extLst>
                      <a:ext uri="{FF2B5EF4-FFF2-40B4-BE49-F238E27FC236}">
                        <a16:creationId xmlns:a16="http://schemas.microsoft.com/office/drawing/2014/main" id="{C3F2E4AE-EB3D-B278-B991-5A5DAF101CE6}"/>
                      </a:ext>
                    </a:extLst>
                  </p:cNvPr>
                  <p:cNvPicPr/>
                  <p:nvPr/>
                </p:nvPicPr>
                <p:blipFill>
                  <a:blip r:embed="rId33"/>
                  <a:stretch>
                    <a:fillRect/>
                  </a:stretch>
                </p:blipFill>
                <p:spPr>
                  <a:xfrm>
                    <a:off x="4169826" y="3664336"/>
                    <a:ext cx="72360" cy="344520"/>
                  </a:xfrm>
                  <a:prstGeom prst="rect">
                    <a:avLst/>
                  </a:prstGeom>
                </p:spPr>
              </p:pic>
            </mc:Fallback>
          </mc:AlternateContent>
          <p:grpSp>
            <p:nvGrpSpPr>
              <p:cNvPr id="1196" name="Group 1195">
                <a:extLst>
                  <a:ext uri="{FF2B5EF4-FFF2-40B4-BE49-F238E27FC236}">
                    <a16:creationId xmlns:a16="http://schemas.microsoft.com/office/drawing/2014/main" id="{3C8DCE56-E916-169D-944B-6E80AF45CE16}"/>
                  </a:ext>
                </a:extLst>
              </p:cNvPr>
              <p:cNvGrpSpPr/>
              <p:nvPr/>
            </p:nvGrpSpPr>
            <p:grpSpPr>
              <a:xfrm rot="10800000">
                <a:off x="4190063" y="4007975"/>
                <a:ext cx="336240" cy="50760"/>
                <a:chOff x="4179906" y="4006696"/>
                <a:chExt cx="336240" cy="50760"/>
              </a:xfrm>
            </p:grpSpPr>
            <mc:AlternateContent xmlns:mc="http://schemas.openxmlformats.org/markup-compatibility/2006" xmlns:p14="http://schemas.microsoft.com/office/powerpoint/2010/main">
              <mc:Choice Requires="p14">
                <p:contentPart p14:bwMode="auto" r:id="rId208">
                  <p14:nvContentPartPr>
                    <p14:cNvPr id="1218" name="Ink 1217">
                      <a:extLst>
                        <a:ext uri="{FF2B5EF4-FFF2-40B4-BE49-F238E27FC236}">
                          <a16:creationId xmlns:a16="http://schemas.microsoft.com/office/drawing/2014/main" id="{913A810C-5851-4D3A-DB01-11673606F501}"/>
                        </a:ext>
                      </a:extLst>
                    </p14:cNvPr>
                    <p14:cNvContentPartPr/>
                    <p14:nvPr/>
                  </p14:nvContentPartPr>
                  <p14:xfrm>
                    <a:off x="4185306" y="4006696"/>
                    <a:ext cx="330840" cy="3240"/>
                  </p14:xfrm>
                </p:contentPart>
              </mc:Choice>
              <mc:Fallback xmlns="">
                <p:pic>
                  <p:nvPicPr>
                    <p:cNvPr id="1218" name="Ink 1217">
                      <a:extLst>
                        <a:ext uri="{FF2B5EF4-FFF2-40B4-BE49-F238E27FC236}">
                          <a16:creationId xmlns:a16="http://schemas.microsoft.com/office/drawing/2014/main" id="{913A810C-5851-4D3A-DB01-11673606F501}"/>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19" name="Ink 1218">
                      <a:extLst>
                        <a:ext uri="{FF2B5EF4-FFF2-40B4-BE49-F238E27FC236}">
                          <a16:creationId xmlns:a16="http://schemas.microsoft.com/office/drawing/2014/main" id="{DC66B450-C4F3-B59C-2114-628FA5DB7D32}"/>
                        </a:ext>
                      </a:extLst>
                    </p14:cNvPr>
                    <p14:cNvContentPartPr/>
                    <p14:nvPr/>
                  </p14:nvContentPartPr>
                  <p14:xfrm>
                    <a:off x="4179906" y="4012096"/>
                    <a:ext cx="360" cy="45360"/>
                  </p14:xfrm>
                </p:contentPart>
              </mc:Choice>
              <mc:Fallback xmlns="">
                <p:pic>
                  <p:nvPicPr>
                    <p:cNvPr id="1219" name="Ink 1218">
                      <a:extLst>
                        <a:ext uri="{FF2B5EF4-FFF2-40B4-BE49-F238E27FC236}">
                          <a16:creationId xmlns:a16="http://schemas.microsoft.com/office/drawing/2014/main" id="{DC66B450-C4F3-B59C-2114-628FA5DB7D32}"/>
                        </a:ext>
                      </a:extLst>
                    </p:cNvPr>
                    <p:cNvPicPr/>
                    <p:nvPr/>
                  </p:nvPicPr>
                  <p:blipFill>
                    <a:blip r:embed="rId37"/>
                    <a:stretch>
                      <a:fillRect/>
                    </a:stretch>
                  </p:blipFill>
                  <p:spPr>
                    <a:xfrm>
                      <a:off x="4173426" y="4005667"/>
                      <a:ext cx="12600" cy="5750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0">
                <p14:nvContentPartPr>
                  <p14:cNvPr id="1197" name="Ink 1196">
                    <a:extLst>
                      <a:ext uri="{FF2B5EF4-FFF2-40B4-BE49-F238E27FC236}">
                        <a16:creationId xmlns:a16="http://schemas.microsoft.com/office/drawing/2014/main" id="{5EEE6DA2-6FD9-EF0B-7BC4-76E946567769}"/>
                      </a:ext>
                    </a:extLst>
                  </p14:cNvPr>
                  <p14:cNvContentPartPr/>
                  <p14:nvPr/>
                </p14:nvContentPartPr>
                <p14:xfrm>
                  <a:off x="4204099" y="3878543"/>
                  <a:ext cx="137880" cy="125640"/>
                </p14:xfrm>
              </p:contentPart>
            </mc:Choice>
            <mc:Fallback xmlns="">
              <p:pic>
                <p:nvPicPr>
                  <p:cNvPr id="1197" name="Ink 1196">
                    <a:extLst>
                      <a:ext uri="{FF2B5EF4-FFF2-40B4-BE49-F238E27FC236}">
                        <a16:creationId xmlns:a16="http://schemas.microsoft.com/office/drawing/2014/main" id="{5EEE6DA2-6FD9-EF0B-7BC4-76E946567769}"/>
                      </a:ext>
                    </a:extLst>
                  </p:cNvPr>
                  <p:cNvPicPr/>
                  <p:nvPr/>
                </p:nvPicPr>
                <p:blipFill>
                  <a:blip r:embed="rId39"/>
                  <a:stretch>
                    <a:fillRect/>
                  </a:stretch>
                </p:blipFill>
                <p:spPr>
                  <a:xfrm>
                    <a:off x="4197619" y="3872063"/>
                    <a:ext cx="150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98" name="Ink 1197">
                    <a:extLst>
                      <a:ext uri="{FF2B5EF4-FFF2-40B4-BE49-F238E27FC236}">
                        <a16:creationId xmlns:a16="http://schemas.microsoft.com/office/drawing/2014/main" id="{3CFD40EB-6162-CEDE-5AF3-34A582C67750}"/>
                      </a:ext>
                    </a:extLst>
                  </p14:cNvPr>
                  <p14:cNvContentPartPr/>
                  <p14:nvPr/>
                </p14:nvContentPartPr>
                <p14:xfrm>
                  <a:off x="4282616" y="3722588"/>
                  <a:ext cx="160691" cy="164291"/>
                </p14:xfrm>
              </p:contentPart>
            </mc:Choice>
            <mc:Fallback xmlns="">
              <p:pic>
                <p:nvPicPr>
                  <p:cNvPr id="1198" name="Ink 1197">
                    <a:extLst>
                      <a:ext uri="{FF2B5EF4-FFF2-40B4-BE49-F238E27FC236}">
                        <a16:creationId xmlns:a16="http://schemas.microsoft.com/office/drawing/2014/main" id="{3CFD40EB-6162-CEDE-5AF3-34A582C67750}"/>
                      </a:ext>
                    </a:extLst>
                  </p:cNvPr>
                  <p:cNvPicPr/>
                  <p:nvPr/>
                </p:nvPicPr>
                <p:blipFill>
                  <a:blip r:embed="rId41"/>
                  <a:stretch>
                    <a:fillRect/>
                  </a:stretch>
                </p:blipFill>
                <p:spPr>
                  <a:xfrm>
                    <a:off x="4276145" y="3716117"/>
                    <a:ext cx="172914" cy="176514"/>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99" name="Ink 1198">
                    <a:extLst>
                      <a:ext uri="{FF2B5EF4-FFF2-40B4-BE49-F238E27FC236}">
                        <a16:creationId xmlns:a16="http://schemas.microsoft.com/office/drawing/2014/main" id="{C86133C4-9848-42AA-2833-5FCA679C47A8}"/>
                      </a:ext>
                    </a:extLst>
                  </p14:cNvPr>
                  <p14:cNvContentPartPr/>
                  <p14:nvPr/>
                </p14:nvContentPartPr>
                <p14:xfrm>
                  <a:off x="4339099" y="3793223"/>
                  <a:ext cx="46800" cy="42480"/>
                </p14:xfrm>
              </p:contentPart>
            </mc:Choice>
            <mc:Fallback xmlns="">
              <p:pic>
                <p:nvPicPr>
                  <p:cNvPr id="1199" name="Ink 1198">
                    <a:extLst>
                      <a:ext uri="{FF2B5EF4-FFF2-40B4-BE49-F238E27FC236}">
                        <a16:creationId xmlns:a16="http://schemas.microsoft.com/office/drawing/2014/main" id="{C86133C4-9848-42AA-2833-5FCA679C47A8}"/>
                      </a:ext>
                    </a:extLst>
                  </p:cNvPr>
                  <p:cNvPicPr/>
                  <p:nvPr/>
                </p:nvPicPr>
                <p:blipFill>
                  <a:blip r:embed="rId43"/>
                  <a:stretch>
                    <a:fillRect/>
                  </a:stretch>
                </p:blipFill>
                <p:spPr>
                  <a:xfrm>
                    <a:off x="4332569" y="3786743"/>
                    <a:ext cx="59135"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00" name="Ink 1199">
                    <a:extLst>
                      <a:ext uri="{FF2B5EF4-FFF2-40B4-BE49-F238E27FC236}">
                        <a16:creationId xmlns:a16="http://schemas.microsoft.com/office/drawing/2014/main" id="{23FB6C55-29B4-AE5B-CAB7-52518EFD5F5D}"/>
                      </a:ext>
                    </a:extLst>
                  </p14:cNvPr>
                  <p14:cNvContentPartPr/>
                  <p14:nvPr/>
                </p14:nvContentPartPr>
                <p14:xfrm>
                  <a:off x="4243034" y="3845816"/>
                  <a:ext cx="89280" cy="81000"/>
                </p14:xfrm>
              </p:contentPart>
            </mc:Choice>
            <mc:Fallback xmlns="">
              <p:pic>
                <p:nvPicPr>
                  <p:cNvPr id="1200" name="Ink 1199">
                    <a:extLst>
                      <a:ext uri="{FF2B5EF4-FFF2-40B4-BE49-F238E27FC236}">
                        <a16:creationId xmlns:a16="http://schemas.microsoft.com/office/drawing/2014/main" id="{23FB6C55-29B4-AE5B-CAB7-52518EFD5F5D}"/>
                      </a:ext>
                    </a:extLst>
                  </p:cNvPr>
                  <p:cNvPicPr/>
                  <p:nvPr/>
                </p:nvPicPr>
                <p:blipFill>
                  <a:blip r:embed="rId45"/>
                  <a:stretch>
                    <a:fillRect/>
                  </a:stretch>
                </p:blipFill>
                <p:spPr>
                  <a:xfrm>
                    <a:off x="4236554" y="3839336"/>
                    <a:ext cx="101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01" name="Ink 1200">
                    <a:extLst>
                      <a:ext uri="{FF2B5EF4-FFF2-40B4-BE49-F238E27FC236}">
                        <a16:creationId xmlns:a16="http://schemas.microsoft.com/office/drawing/2014/main" id="{DAE6067F-C7C6-9F08-A0CB-2FDD9091346C}"/>
                      </a:ext>
                    </a:extLst>
                  </p14:cNvPr>
                  <p14:cNvContentPartPr/>
                  <p14:nvPr/>
                </p14:nvContentPartPr>
                <p14:xfrm>
                  <a:off x="4259951" y="3698018"/>
                  <a:ext cx="360" cy="360"/>
                </p14:xfrm>
              </p:contentPart>
            </mc:Choice>
            <mc:Fallback xmlns="">
              <p:pic>
                <p:nvPicPr>
                  <p:cNvPr id="1201" name="Ink 1200">
                    <a:extLst>
                      <a:ext uri="{FF2B5EF4-FFF2-40B4-BE49-F238E27FC236}">
                        <a16:creationId xmlns:a16="http://schemas.microsoft.com/office/drawing/2014/main" id="{DAE6067F-C7C6-9F08-A0CB-2FDD9091346C}"/>
                      </a:ext>
                    </a:extLst>
                  </p:cNvPr>
                  <p:cNvPicPr/>
                  <p:nvPr/>
                </p:nvPicPr>
                <p:blipFill>
                  <a:blip r:embed="rId47"/>
                  <a:stretch>
                    <a:fillRect/>
                  </a:stretch>
                </p:blipFill>
                <p:spPr>
                  <a:xfrm>
                    <a:off x="425383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02" name="Ink 1201">
                    <a:extLst>
                      <a:ext uri="{FF2B5EF4-FFF2-40B4-BE49-F238E27FC236}">
                        <a16:creationId xmlns:a16="http://schemas.microsoft.com/office/drawing/2014/main" id="{621702D5-DAD2-A390-7AB4-26655FCCDA93}"/>
                      </a:ext>
                    </a:extLst>
                  </p14:cNvPr>
                  <p14:cNvContentPartPr/>
                  <p14:nvPr/>
                </p14:nvContentPartPr>
                <p14:xfrm>
                  <a:off x="4205231" y="3983498"/>
                  <a:ext cx="360" cy="360"/>
                </p14:xfrm>
              </p:contentPart>
            </mc:Choice>
            <mc:Fallback xmlns="">
              <p:pic>
                <p:nvPicPr>
                  <p:cNvPr id="1202" name="Ink 1201">
                    <a:extLst>
                      <a:ext uri="{FF2B5EF4-FFF2-40B4-BE49-F238E27FC236}">
                        <a16:creationId xmlns:a16="http://schemas.microsoft.com/office/drawing/2014/main" id="{621702D5-DAD2-A390-7AB4-26655FCCDA93}"/>
                      </a:ext>
                    </a:extLst>
                  </p:cNvPr>
                  <p:cNvPicPr/>
                  <p:nvPr/>
                </p:nvPicPr>
                <p:blipFill>
                  <a:blip r:embed="rId47"/>
                  <a:stretch>
                    <a:fillRect/>
                  </a:stretch>
                </p:blipFill>
                <p:spPr>
                  <a:xfrm>
                    <a:off x="4199111" y="3977378"/>
                    <a:ext cx="12600" cy="12600"/>
                  </a:xfrm>
                  <a:prstGeom prst="rect">
                    <a:avLst/>
                  </a:prstGeom>
                </p:spPr>
              </p:pic>
            </mc:Fallback>
          </mc:AlternateContent>
          <p:grpSp>
            <p:nvGrpSpPr>
              <p:cNvPr id="1203" name="Group 1202">
                <a:extLst>
                  <a:ext uri="{FF2B5EF4-FFF2-40B4-BE49-F238E27FC236}">
                    <a16:creationId xmlns:a16="http://schemas.microsoft.com/office/drawing/2014/main" id="{7292014F-9823-7535-D6A2-A73A49D0429C}"/>
                  </a:ext>
                </a:extLst>
              </p:cNvPr>
              <p:cNvGrpSpPr/>
              <p:nvPr/>
            </p:nvGrpSpPr>
            <p:grpSpPr>
              <a:xfrm>
                <a:off x="4179906" y="3670816"/>
                <a:ext cx="349560" cy="386640"/>
                <a:chOff x="4179906" y="3670816"/>
                <a:chExt cx="349560" cy="386640"/>
              </a:xfrm>
            </p:grpSpPr>
            <mc:AlternateContent xmlns:mc="http://schemas.openxmlformats.org/markup-compatibility/2006" xmlns:p14="http://schemas.microsoft.com/office/powerpoint/2010/main">
              <mc:Choice Requires="p14">
                <p:contentPart p14:bwMode="auto" r:id="rId216">
                  <p14:nvContentPartPr>
                    <p14:cNvPr id="1204" name="Ink 1203">
                      <a:extLst>
                        <a:ext uri="{FF2B5EF4-FFF2-40B4-BE49-F238E27FC236}">
                          <a16:creationId xmlns:a16="http://schemas.microsoft.com/office/drawing/2014/main" id="{5059973E-CDF0-6ECE-B016-CD05D554C348}"/>
                        </a:ext>
                      </a:extLst>
                    </p14:cNvPr>
                    <p14:cNvContentPartPr/>
                    <p14:nvPr/>
                  </p14:nvContentPartPr>
                  <p14:xfrm>
                    <a:off x="4227786" y="3670816"/>
                    <a:ext cx="255600" cy="2880"/>
                  </p14:xfrm>
                </p:contentPart>
              </mc:Choice>
              <mc:Fallback xmlns="">
                <p:pic>
                  <p:nvPicPr>
                    <p:cNvPr id="1204" name="Ink 1203">
                      <a:extLst>
                        <a:ext uri="{FF2B5EF4-FFF2-40B4-BE49-F238E27FC236}">
                          <a16:creationId xmlns:a16="http://schemas.microsoft.com/office/drawing/2014/main" id="{5059973E-CDF0-6ECE-B016-CD05D554C348}"/>
                        </a:ext>
                      </a:extLst>
                    </p:cNvPr>
                    <p:cNvPicPr/>
                    <p:nvPr/>
                  </p:nvPicPr>
                  <p:blipFill>
                    <a:blip r:embed="rId50"/>
                    <a:stretch>
                      <a:fillRect/>
                    </a:stretch>
                  </p:blipFill>
                  <p:spPr>
                    <a:xfrm>
                      <a:off x="4221306" y="3665056"/>
                      <a:ext cx="267840" cy="13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05" name="Ink 1204">
                      <a:extLst>
                        <a:ext uri="{FF2B5EF4-FFF2-40B4-BE49-F238E27FC236}">
                          <a16:creationId xmlns:a16="http://schemas.microsoft.com/office/drawing/2014/main" id="{E31B26D2-FD3A-A641-EDC3-3085422463B6}"/>
                        </a:ext>
                      </a:extLst>
                    </p14:cNvPr>
                    <p14:cNvContentPartPr/>
                    <p14:nvPr/>
                  </p14:nvContentPartPr>
                  <p14:xfrm>
                    <a:off x="4489146" y="3676216"/>
                    <a:ext cx="40320" cy="329040"/>
                  </p14:xfrm>
                </p:contentPart>
              </mc:Choice>
              <mc:Fallback xmlns="">
                <p:pic>
                  <p:nvPicPr>
                    <p:cNvPr id="1205" name="Ink 1204">
                      <a:extLst>
                        <a:ext uri="{FF2B5EF4-FFF2-40B4-BE49-F238E27FC236}">
                          <a16:creationId xmlns:a16="http://schemas.microsoft.com/office/drawing/2014/main" id="{E31B26D2-FD3A-A641-EDC3-3085422463B6}"/>
                        </a:ext>
                      </a:extLst>
                    </p:cNvPr>
                    <p:cNvPicPr/>
                    <p:nvPr/>
                  </p:nvPicPr>
                  <p:blipFill>
                    <a:blip r:embed="rId52"/>
                    <a:stretch>
                      <a:fillRect/>
                    </a:stretch>
                  </p:blipFill>
                  <p:spPr>
                    <a:xfrm>
                      <a:off x="4482666" y="3669736"/>
                      <a:ext cx="52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06" name="Ink 1205">
                      <a:extLst>
                        <a:ext uri="{FF2B5EF4-FFF2-40B4-BE49-F238E27FC236}">
                          <a16:creationId xmlns:a16="http://schemas.microsoft.com/office/drawing/2014/main" id="{35F97136-69FD-CCCD-AAAC-9725BA8B222E}"/>
                        </a:ext>
                      </a:extLst>
                    </p14:cNvPr>
                    <p14:cNvContentPartPr/>
                    <p14:nvPr/>
                  </p14:nvContentPartPr>
                  <p14:xfrm>
                    <a:off x="4185306" y="4006696"/>
                    <a:ext cx="330840" cy="3240"/>
                  </p14:xfrm>
                </p:contentPart>
              </mc:Choice>
              <mc:Fallback xmlns="">
                <p:pic>
                  <p:nvPicPr>
                    <p:cNvPr id="1206" name="Ink 1205">
                      <a:extLst>
                        <a:ext uri="{FF2B5EF4-FFF2-40B4-BE49-F238E27FC236}">
                          <a16:creationId xmlns:a16="http://schemas.microsoft.com/office/drawing/2014/main" id="{35F97136-69FD-CCCD-AAAC-9725BA8B222E}"/>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07" name="Ink 1206">
                      <a:extLst>
                        <a:ext uri="{FF2B5EF4-FFF2-40B4-BE49-F238E27FC236}">
                          <a16:creationId xmlns:a16="http://schemas.microsoft.com/office/drawing/2014/main" id="{E454FFE7-29E0-63D1-284A-63005DBA1C60}"/>
                        </a:ext>
                      </a:extLst>
                    </p14:cNvPr>
                    <p14:cNvContentPartPr/>
                    <p14:nvPr/>
                  </p14:nvContentPartPr>
                  <p14:xfrm>
                    <a:off x="4179906" y="4012096"/>
                    <a:ext cx="360" cy="45360"/>
                  </p14:xfrm>
                </p:contentPart>
              </mc:Choice>
              <mc:Fallback xmlns="">
                <p:pic>
                  <p:nvPicPr>
                    <p:cNvPr id="1207" name="Ink 1206">
                      <a:extLst>
                        <a:ext uri="{FF2B5EF4-FFF2-40B4-BE49-F238E27FC236}">
                          <a16:creationId xmlns:a16="http://schemas.microsoft.com/office/drawing/2014/main" id="{E454FFE7-29E0-63D1-284A-63005DBA1C60}"/>
                        </a:ext>
                      </a:extLst>
                    </p:cNvPr>
                    <p:cNvPicPr/>
                    <p:nvPr/>
                  </p:nvPicPr>
                  <p:blipFill>
                    <a:blip r:embed="rId37"/>
                    <a:stretch>
                      <a:fillRect/>
                    </a:stretch>
                  </p:blipFill>
                  <p:spPr>
                    <a:xfrm>
                      <a:off x="4173426" y="4005667"/>
                      <a:ext cx="12600" cy="57504"/>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08" name="Ink 1207">
                      <a:extLst>
                        <a:ext uri="{FF2B5EF4-FFF2-40B4-BE49-F238E27FC236}">
                          <a16:creationId xmlns:a16="http://schemas.microsoft.com/office/drawing/2014/main" id="{771705DB-A80A-1EF2-1F9F-1FC52EF7D767}"/>
                        </a:ext>
                      </a:extLst>
                    </p14:cNvPr>
                    <p14:cNvContentPartPr/>
                    <p14:nvPr/>
                  </p14:nvContentPartPr>
                  <p14:xfrm>
                    <a:off x="4259899" y="3697463"/>
                    <a:ext cx="360" cy="360"/>
                  </p14:xfrm>
                </p:contentPart>
              </mc:Choice>
              <mc:Fallback xmlns="">
                <p:pic>
                  <p:nvPicPr>
                    <p:cNvPr id="1208" name="Ink 1207">
                      <a:extLst>
                        <a:ext uri="{FF2B5EF4-FFF2-40B4-BE49-F238E27FC236}">
                          <a16:creationId xmlns:a16="http://schemas.microsoft.com/office/drawing/2014/main" id="{771705DB-A80A-1EF2-1F9F-1FC52EF7D767}"/>
                        </a:ext>
                      </a:extLst>
                    </p:cNvPr>
                    <p:cNvPicPr/>
                    <p:nvPr/>
                  </p:nvPicPr>
                  <p:blipFill>
                    <a:blip r:embed="rId47"/>
                    <a:stretch>
                      <a:fillRect/>
                    </a:stretch>
                  </p:blipFill>
                  <p:spPr>
                    <a:xfrm>
                      <a:off x="42534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09" name="Ink 1208">
                      <a:extLst>
                        <a:ext uri="{FF2B5EF4-FFF2-40B4-BE49-F238E27FC236}">
                          <a16:creationId xmlns:a16="http://schemas.microsoft.com/office/drawing/2014/main" id="{EC337409-20AE-1E80-427C-D3CC3108D8FD}"/>
                        </a:ext>
                      </a:extLst>
                    </p14:cNvPr>
                    <p14:cNvContentPartPr/>
                    <p14:nvPr/>
                  </p14:nvContentPartPr>
                  <p14:xfrm>
                    <a:off x="4465099" y="3697463"/>
                    <a:ext cx="360" cy="360"/>
                  </p14:xfrm>
                </p:contentPart>
              </mc:Choice>
              <mc:Fallback xmlns="">
                <p:pic>
                  <p:nvPicPr>
                    <p:cNvPr id="1209" name="Ink 1208">
                      <a:extLst>
                        <a:ext uri="{FF2B5EF4-FFF2-40B4-BE49-F238E27FC236}">
                          <a16:creationId xmlns:a16="http://schemas.microsoft.com/office/drawing/2014/main" id="{EC337409-20AE-1E80-427C-D3CC3108D8FD}"/>
                        </a:ext>
                      </a:extLst>
                    </p:cNvPr>
                    <p:cNvPicPr/>
                    <p:nvPr/>
                  </p:nvPicPr>
                  <p:blipFill>
                    <a:blip r:embed="rId47"/>
                    <a:stretch>
                      <a:fillRect/>
                    </a:stretch>
                  </p:blipFill>
                  <p:spPr>
                    <a:xfrm>
                      <a:off x="44586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10" name="Ink 1209">
                      <a:extLst>
                        <a:ext uri="{FF2B5EF4-FFF2-40B4-BE49-F238E27FC236}">
                          <a16:creationId xmlns:a16="http://schemas.microsoft.com/office/drawing/2014/main" id="{F038BC06-3912-47CE-60A3-8C6B3E46429B}"/>
                        </a:ext>
                      </a:extLst>
                    </p14:cNvPr>
                    <p14:cNvContentPartPr/>
                    <p14:nvPr/>
                  </p14:nvContentPartPr>
                  <p14:xfrm>
                    <a:off x="4505059" y="3980063"/>
                    <a:ext cx="360" cy="360"/>
                  </p14:xfrm>
                </p:contentPart>
              </mc:Choice>
              <mc:Fallback xmlns="">
                <p:pic>
                  <p:nvPicPr>
                    <p:cNvPr id="1210" name="Ink 1209">
                      <a:extLst>
                        <a:ext uri="{FF2B5EF4-FFF2-40B4-BE49-F238E27FC236}">
                          <a16:creationId xmlns:a16="http://schemas.microsoft.com/office/drawing/2014/main" id="{F038BC06-3912-47CE-60A3-8C6B3E46429B}"/>
                        </a:ext>
                      </a:extLst>
                    </p:cNvPr>
                    <p:cNvPicPr/>
                    <p:nvPr/>
                  </p:nvPicPr>
                  <p:blipFill>
                    <a:blip r:embed="rId47"/>
                    <a:stretch>
                      <a:fillRect/>
                    </a:stretch>
                  </p:blipFill>
                  <p:spPr>
                    <a:xfrm>
                      <a:off x="4498579" y="39735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11" name="Ink 1210">
                      <a:extLst>
                        <a:ext uri="{FF2B5EF4-FFF2-40B4-BE49-F238E27FC236}">
                          <a16:creationId xmlns:a16="http://schemas.microsoft.com/office/drawing/2014/main" id="{2340C6DC-2880-E4D9-B3F9-3241C3BB5668}"/>
                        </a:ext>
                      </a:extLst>
                    </p14:cNvPr>
                    <p14:cNvContentPartPr/>
                    <p14:nvPr/>
                  </p14:nvContentPartPr>
                  <p14:xfrm>
                    <a:off x="4206619" y="3985463"/>
                    <a:ext cx="360" cy="360"/>
                  </p14:xfrm>
                </p:contentPart>
              </mc:Choice>
              <mc:Fallback xmlns="">
                <p:pic>
                  <p:nvPicPr>
                    <p:cNvPr id="1211" name="Ink 1210">
                      <a:extLst>
                        <a:ext uri="{FF2B5EF4-FFF2-40B4-BE49-F238E27FC236}">
                          <a16:creationId xmlns:a16="http://schemas.microsoft.com/office/drawing/2014/main" id="{2340C6DC-2880-E4D9-B3F9-3241C3BB5668}"/>
                        </a:ext>
                      </a:extLst>
                    </p:cNvPr>
                    <p:cNvPicPr/>
                    <p:nvPr/>
                  </p:nvPicPr>
                  <p:blipFill>
                    <a:blip r:embed="rId47"/>
                    <a:stretch>
                      <a:fillRect/>
                    </a:stretch>
                  </p:blipFill>
                  <p:spPr>
                    <a:xfrm>
                      <a:off x="4200139" y="3978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12" name="Ink 1211">
                      <a:extLst>
                        <a:ext uri="{FF2B5EF4-FFF2-40B4-BE49-F238E27FC236}">
                          <a16:creationId xmlns:a16="http://schemas.microsoft.com/office/drawing/2014/main" id="{EFA244EB-8AA2-C6AB-CA47-CBB3EF270366}"/>
                        </a:ext>
                      </a:extLst>
                    </p14:cNvPr>
                    <p14:cNvContentPartPr/>
                    <p14:nvPr/>
                  </p14:nvContentPartPr>
                  <p14:xfrm>
                    <a:off x="4464791" y="3698018"/>
                    <a:ext cx="360" cy="360"/>
                  </p14:xfrm>
                </p:contentPart>
              </mc:Choice>
              <mc:Fallback xmlns="">
                <p:pic>
                  <p:nvPicPr>
                    <p:cNvPr id="1212" name="Ink 1211">
                      <a:extLst>
                        <a:ext uri="{FF2B5EF4-FFF2-40B4-BE49-F238E27FC236}">
                          <a16:creationId xmlns:a16="http://schemas.microsoft.com/office/drawing/2014/main" id="{EFA244EB-8AA2-C6AB-CA47-CBB3EF270366}"/>
                        </a:ext>
                      </a:extLst>
                    </p:cNvPr>
                    <p:cNvPicPr/>
                    <p:nvPr/>
                  </p:nvPicPr>
                  <p:blipFill>
                    <a:blip r:embed="rId47"/>
                    <a:stretch>
                      <a:fillRect/>
                    </a:stretch>
                  </p:blipFill>
                  <p:spPr>
                    <a:xfrm>
                      <a:off x="445867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13" name="Ink 1212">
                      <a:extLst>
                        <a:ext uri="{FF2B5EF4-FFF2-40B4-BE49-F238E27FC236}">
                          <a16:creationId xmlns:a16="http://schemas.microsoft.com/office/drawing/2014/main" id="{EBB6E39B-C385-407D-D4AC-5F67EF2D0313}"/>
                        </a:ext>
                      </a:extLst>
                    </p14:cNvPr>
                    <p14:cNvContentPartPr/>
                    <p14:nvPr/>
                  </p14:nvContentPartPr>
                  <p14:xfrm>
                    <a:off x="4505111" y="3981338"/>
                    <a:ext cx="360" cy="360"/>
                  </p14:xfrm>
                </p:contentPart>
              </mc:Choice>
              <mc:Fallback xmlns="">
                <p:pic>
                  <p:nvPicPr>
                    <p:cNvPr id="1213" name="Ink 1212">
                      <a:extLst>
                        <a:ext uri="{FF2B5EF4-FFF2-40B4-BE49-F238E27FC236}">
                          <a16:creationId xmlns:a16="http://schemas.microsoft.com/office/drawing/2014/main" id="{EBB6E39B-C385-407D-D4AC-5F67EF2D0313}"/>
                        </a:ext>
                      </a:extLst>
                    </p:cNvPr>
                    <p:cNvPicPr/>
                    <p:nvPr/>
                  </p:nvPicPr>
                  <p:blipFill>
                    <a:blip r:embed="rId47"/>
                    <a:stretch>
                      <a:fillRect/>
                    </a:stretch>
                  </p:blipFill>
                  <p:spPr>
                    <a:xfrm>
                      <a:off x="4498991" y="39752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14" name="Ink 1213">
                      <a:extLst>
                        <a:ext uri="{FF2B5EF4-FFF2-40B4-BE49-F238E27FC236}">
                          <a16:creationId xmlns:a16="http://schemas.microsoft.com/office/drawing/2014/main" id="{C9369A11-1B2D-D755-0644-4496F66EB4E1}"/>
                        </a:ext>
                      </a:extLst>
                    </p14:cNvPr>
                    <p14:cNvContentPartPr/>
                    <p14:nvPr/>
                  </p14:nvContentPartPr>
                  <p14:xfrm>
                    <a:off x="4366871" y="4016978"/>
                    <a:ext cx="2880" cy="38520"/>
                  </p14:xfrm>
                </p:contentPart>
              </mc:Choice>
              <mc:Fallback xmlns="">
                <p:pic>
                  <p:nvPicPr>
                    <p:cNvPr id="1214" name="Ink 1213">
                      <a:extLst>
                        <a:ext uri="{FF2B5EF4-FFF2-40B4-BE49-F238E27FC236}">
                          <a16:creationId xmlns:a16="http://schemas.microsoft.com/office/drawing/2014/main" id="{C9369A11-1B2D-D755-0644-4496F66EB4E1}"/>
                        </a:ext>
                      </a:extLst>
                    </p:cNvPr>
                    <p:cNvPicPr/>
                    <p:nvPr/>
                  </p:nvPicPr>
                  <p:blipFill>
                    <a:blip r:embed="rId62"/>
                    <a:stretch>
                      <a:fillRect/>
                    </a:stretch>
                  </p:blipFill>
                  <p:spPr>
                    <a:xfrm>
                      <a:off x="4361934" y="4012617"/>
                      <a:ext cx="12754" cy="47242"/>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15" name="Ink 1214">
                      <a:extLst>
                        <a:ext uri="{FF2B5EF4-FFF2-40B4-BE49-F238E27FC236}">
                          <a16:creationId xmlns:a16="http://schemas.microsoft.com/office/drawing/2014/main" id="{6A36955D-4121-7C5E-A9DC-7E442EAB8345}"/>
                        </a:ext>
                      </a:extLst>
                    </p14:cNvPr>
                    <p14:cNvContentPartPr/>
                    <p14:nvPr/>
                  </p14:nvContentPartPr>
                  <p14:xfrm>
                    <a:off x="4395671" y="4016978"/>
                    <a:ext cx="360" cy="34560"/>
                  </p14:xfrm>
                </p:contentPart>
              </mc:Choice>
              <mc:Fallback xmlns="">
                <p:pic>
                  <p:nvPicPr>
                    <p:cNvPr id="1215" name="Ink 1214">
                      <a:extLst>
                        <a:ext uri="{FF2B5EF4-FFF2-40B4-BE49-F238E27FC236}">
                          <a16:creationId xmlns:a16="http://schemas.microsoft.com/office/drawing/2014/main" id="{6A36955D-4121-7C5E-A9DC-7E442EAB8345}"/>
                        </a:ext>
                      </a:extLst>
                    </p:cNvPr>
                    <p:cNvPicPr/>
                    <p:nvPr/>
                  </p:nvPicPr>
                  <p:blipFill>
                    <a:blip r:embed="rId64"/>
                    <a:stretch>
                      <a:fillRect/>
                    </a:stretch>
                  </p:blipFill>
                  <p:spPr>
                    <a:xfrm>
                      <a:off x="4391351" y="4012613"/>
                      <a:ext cx="9000" cy="43291"/>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16" name="Ink 1215">
                      <a:extLst>
                        <a:ext uri="{FF2B5EF4-FFF2-40B4-BE49-F238E27FC236}">
                          <a16:creationId xmlns:a16="http://schemas.microsoft.com/office/drawing/2014/main" id="{C1CBCA81-2D3B-C4C2-FB3B-5BA1540C60BA}"/>
                        </a:ext>
                      </a:extLst>
                    </p14:cNvPr>
                    <p14:cNvContentPartPr/>
                    <p14:nvPr/>
                  </p14:nvContentPartPr>
                  <p14:xfrm>
                    <a:off x="4424111" y="4014458"/>
                    <a:ext cx="2880" cy="33480"/>
                  </p14:xfrm>
                </p:contentPart>
              </mc:Choice>
              <mc:Fallback xmlns="">
                <p:pic>
                  <p:nvPicPr>
                    <p:cNvPr id="1216" name="Ink 1215">
                      <a:extLst>
                        <a:ext uri="{FF2B5EF4-FFF2-40B4-BE49-F238E27FC236}">
                          <a16:creationId xmlns:a16="http://schemas.microsoft.com/office/drawing/2014/main" id="{C1CBCA81-2D3B-C4C2-FB3B-5BA1540C60BA}"/>
                        </a:ext>
                      </a:extLst>
                    </p:cNvPr>
                    <p:cNvPicPr/>
                    <p:nvPr/>
                  </p:nvPicPr>
                  <p:blipFill>
                    <a:blip r:embed="rId66"/>
                    <a:stretch>
                      <a:fillRect/>
                    </a:stretch>
                  </p:blipFill>
                  <p:spPr>
                    <a:xfrm>
                      <a:off x="4419791" y="4010138"/>
                      <a:ext cx="11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17" name="Ink 1216">
                      <a:extLst>
                        <a:ext uri="{FF2B5EF4-FFF2-40B4-BE49-F238E27FC236}">
                          <a16:creationId xmlns:a16="http://schemas.microsoft.com/office/drawing/2014/main" id="{234B911B-1089-621D-2DD6-276F7B5CA404}"/>
                        </a:ext>
                      </a:extLst>
                    </p14:cNvPr>
                    <p14:cNvContentPartPr/>
                    <p14:nvPr/>
                  </p14:nvContentPartPr>
                  <p14:xfrm>
                    <a:off x="4455071" y="4016978"/>
                    <a:ext cx="360" cy="30960"/>
                  </p14:xfrm>
                </p:contentPart>
              </mc:Choice>
              <mc:Fallback xmlns="">
                <p:pic>
                  <p:nvPicPr>
                    <p:cNvPr id="1217" name="Ink 1216">
                      <a:extLst>
                        <a:ext uri="{FF2B5EF4-FFF2-40B4-BE49-F238E27FC236}">
                          <a16:creationId xmlns:a16="http://schemas.microsoft.com/office/drawing/2014/main" id="{234B911B-1089-621D-2DD6-276F7B5CA404}"/>
                        </a:ext>
                      </a:extLst>
                    </p:cNvPr>
                    <p:cNvPicPr/>
                    <p:nvPr/>
                  </p:nvPicPr>
                  <p:blipFill>
                    <a:blip r:embed="rId68"/>
                    <a:stretch>
                      <a:fillRect/>
                    </a:stretch>
                  </p:blipFill>
                  <p:spPr>
                    <a:xfrm>
                      <a:off x="4450751" y="4012658"/>
                      <a:ext cx="9000" cy="39600"/>
                    </a:xfrm>
                    <a:prstGeom prst="rect">
                      <a:avLst/>
                    </a:prstGeom>
                  </p:spPr>
                </p:pic>
              </mc:Fallback>
            </mc:AlternateContent>
          </p:grpSp>
        </p:grpSp>
        <p:grpSp>
          <p:nvGrpSpPr>
            <p:cNvPr id="1220" name="Group 1219">
              <a:extLst>
                <a:ext uri="{FF2B5EF4-FFF2-40B4-BE49-F238E27FC236}">
                  <a16:creationId xmlns:a16="http://schemas.microsoft.com/office/drawing/2014/main" id="{9F76F69A-89B7-38E7-7BA0-2F62860B5FBB}"/>
                </a:ext>
              </a:extLst>
            </p:cNvPr>
            <p:cNvGrpSpPr/>
            <p:nvPr/>
          </p:nvGrpSpPr>
          <p:grpSpPr>
            <a:xfrm>
              <a:off x="6652162" y="5012747"/>
              <a:ext cx="353160" cy="387919"/>
              <a:chOff x="4176306" y="3670816"/>
              <a:chExt cx="353160" cy="387919"/>
            </a:xfrm>
          </p:grpSpPr>
          <mc:AlternateContent xmlns:mc="http://schemas.openxmlformats.org/markup-compatibility/2006" xmlns:p14="http://schemas.microsoft.com/office/powerpoint/2010/main">
            <mc:Choice Requires="p14">
              <p:contentPart p14:bwMode="auto" r:id="rId230">
                <p14:nvContentPartPr>
                  <p14:cNvPr id="1221" name="Ink 1220">
                    <a:extLst>
                      <a:ext uri="{FF2B5EF4-FFF2-40B4-BE49-F238E27FC236}">
                        <a16:creationId xmlns:a16="http://schemas.microsoft.com/office/drawing/2014/main" id="{C405E2D0-2A63-273B-BC34-662470DA1503}"/>
                      </a:ext>
                    </a:extLst>
                  </p14:cNvPr>
                  <p14:cNvContentPartPr/>
                  <p14:nvPr/>
                </p14:nvContentPartPr>
                <p14:xfrm>
                  <a:off x="4176306" y="3670816"/>
                  <a:ext cx="60120" cy="332280"/>
                </p14:xfrm>
              </p:contentPart>
            </mc:Choice>
            <mc:Fallback xmlns="">
              <p:pic>
                <p:nvPicPr>
                  <p:cNvPr id="1221" name="Ink 1220">
                    <a:extLst>
                      <a:ext uri="{FF2B5EF4-FFF2-40B4-BE49-F238E27FC236}">
                        <a16:creationId xmlns:a16="http://schemas.microsoft.com/office/drawing/2014/main" id="{C405E2D0-2A63-273B-BC34-662470DA1503}"/>
                      </a:ext>
                    </a:extLst>
                  </p:cNvPr>
                  <p:cNvPicPr/>
                  <p:nvPr/>
                </p:nvPicPr>
                <p:blipFill>
                  <a:blip r:embed="rId33"/>
                  <a:stretch>
                    <a:fillRect/>
                  </a:stretch>
                </p:blipFill>
                <p:spPr>
                  <a:xfrm>
                    <a:off x="4169826" y="3664336"/>
                    <a:ext cx="72360" cy="344520"/>
                  </a:xfrm>
                  <a:prstGeom prst="rect">
                    <a:avLst/>
                  </a:prstGeom>
                </p:spPr>
              </p:pic>
            </mc:Fallback>
          </mc:AlternateContent>
          <p:grpSp>
            <p:nvGrpSpPr>
              <p:cNvPr id="1222" name="Group 1221">
                <a:extLst>
                  <a:ext uri="{FF2B5EF4-FFF2-40B4-BE49-F238E27FC236}">
                    <a16:creationId xmlns:a16="http://schemas.microsoft.com/office/drawing/2014/main" id="{3B815990-9C62-4610-0BE2-B425504C1EBE}"/>
                  </a:ext>
                </a:extLst>
              </p:cNvPr>
              <p:cNvGrpSpPr/>
              <p:nvPr/>
            </p:nvGrpSpPr>
            <p:grpSpPr>
              <a:xfrm rot="10800000">
                <a:off x="4190063" y="4007975"/>
                <a:ext cx="336240" cy="50760"/>
                <a:chOff x="4179906" y="4006696"/>
                <a:chExt cx="336240" cy="50760"/>
              </a:xfrm>
            </p:grpSpPr>
            <mc:AlternateContent xmlns:mc="http://schemas.openxmlformats.org/markup-compatibility/2006" xmlns:p14="http://schemas.microsoft.com/office/powerpoint/2010/main">
              <mc:Choice Requires="p14">
                <p:contentPart p14:bwMode="auto" r:id="rId231">
                  <p14:nvContentPartPr>
                    <p14:cNvPr id="1244" name="Ink 1243">
                      <a:extLst>
                        <a:ext uri="{FF2B5EF4-FFF2-40B4-BE49-F238E27FC236}">
                          <a16:creationId xmlns:a16="http://schemas.microsoft.com/office/drawing/2014/main" id="{866454BE-4CF9-2760-8F11-6CB12AE8171F}"/>
                        </a:ext>
                      </a:extLst>
                    </p14:cNvPr>
                    <p14:cNvContentPartPr/>
                    <p14:nvPr/>
                  </p14:nvContentPartPr>
                  <p14:xfrm>
                    <a:off x="4185306" y="4006696"/>
                    <a:ext cx="330840" cy="3240"/>
                  </p14:xfrm>
                </p:contentPart>
              </mc:Choice>
              <mc:Fallback xmlns="">
                <p:pic>
                  <p:nvPicPr>
                    <p:cNvPr id="1244" name="Ink 1243">
                      <a:extLst>
                        <a:ext uri="{FF2B5EF4-FFF2-40B4-BE49-F238E27FC236}">
                          <a16:creationId xmlns:a16="http://schemas.microsoft.com/office/drawing/2014/main" id="{866454BE-4CF9-2760-8F11-6CB12AE8171F}"/>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45" name="Ink 1244">
                      <a:extLst>
                        <a:ext uri="{FF2B5EF4-FFF2-40B4-BE49-F238E27FC236}">
                          <a16:creationId xmlns:a16="http://schemas.microsoft.com/office/drawing/2014/main" id="{59E67AC7-FEEA-E5E5-1BFD-B612FD3B49D4}"/>
                        </a:ext>
                      </a:extLst>
                    </p14:cNvPr>
                    <p14:cNvContentPartPr/>
                    <p14:nvPr/>
                  </p14:nvContentPartPr>
                  <p14:xfrm>
                    <a:off x="4179906" y="4012096"/>
                    <a:ext cx="360" cy="45360"/>
                  </p14:xfrm>
                </p:contentPart>
              </mc:Choice>
              <mc:Fallback xmlns="">
                <p:pic>
                  <p:nvPicPr>
                    <p:cNvPr id="1245" name="Ink 1244">
                      <a:extLst>
                        <a:ext uri="{FF2B5EF4-FFF2-40B4-BE49-F238E27FC236}">
                          <a16:creationId xmlns:a16="http://schemas.microsoft.com/office/drawing/2014/main" id="{59E67AC7-FEEA-E5E5-1BFD-B612FD3B49D4}"/>
                        </a:ext>
                      </a:extLst>
                    </p:cNvPr>
                    <p:cNvPicPr/>
                    <p:nvPr/>
                  </p:nvPicPr>
                  <p:blipFill>
                    <a:blip r:embed="rId37"/>
                    <a:stretch>
                      <a:fillRect/>
                    </a:stretch>
                  </p:blipFill>
                  <p:spPr>
                    <a:xfrm>
                      <a:off x="4173426" y="4005667"/>
                      <a:ext cx="12600" cy="5750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3">
                <p14:nvContentPartPr>
                  <p14:cNvPr id="1223" name="Ink 1222">
                    <a:extLst>
                      <a:ext uri="{FF2B5EF4-FFF2-40B4-BE49-F238E27FC236}">
                        <a16:creationId xmlns:a16="http://schemas.microsoft.com/office/drawing/2014/main" id="{C13841C3-6EF9-9FC7-A1AD-6E382457CB35}"/>
                      </a:ext>
                    </a:extLst>
                  </p14:cNvPr>
                  <p14:cNvContentPartPr/>
                  <p14:nvPr/>
                </p14:nvContentPartPr>
                <p14:xfrm>
                  <a:off x="4204099" y="3878543"/>
                  <a:ext cx="137880" cy="125640"/>
                </p14:xfrm>
              </p:contentPart>
            </mc:Choice>
            <mc:Fallback xmlns="">
              <p:pic>
                <p:nvPicPr>
                  <p:cNvPr id="1223" name="Ink 1222">
                    <a:extLst>
                      <a:ext uri="{FF2B5EF4-FFF2-40B4-BE49-F238E27FC236}">
                        <a16:creationId xmlns:a16="http://schemas.microsoft.com/office/drawing/2014/main" id="{C13841C3-6EF9-9FC7-A1AD-6E382457CB35}"/>
                      </a:ext>
                    </a:extLst>
                  </p:cNvPr>
                  <p:cNvPicPr/>
                  <p:nvPr/>
                </p:nvPicPr>
                <p:blipFill>
                  <a:blip r:embed="rId39"/>
                  <a:stretch>
                    <a:fillRect/>
                  </a:stretch>
                </p:blipFill>
                <p:spPr>
                  <a:xfrm>
                    <a:off x="4197619" y="3872063"/>
                    <a:ext cx="150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224" name="Ink 1223">
                    <a:extLst>
                      <a:ext uri="{FF2B5EF4-FFF2-40B4-BE49-F238E27FC236}">
                        <a16:creationId xmlns:a16="http://schemas.microsoft.com/office/drawing/2014/main" id="{A10CB857-B439-E0AD-BEB0-71A75829FED5}"/>
                      </a:ext>
                    </a:extLst>
                  </p14:cNvPr>
                  <p14:cNvContentPartPr/>
                  <p14:nvPr/>
                </p14:nvContentPartPr>
                <p14:xfrm>
                  <a:off x="4282616" y="3722588"/>
                  <a:ext cx="160691" cy="164291"/>
                </p14:xfrm>
              </p:contentPart>
            </mc:Choice>
            <mc:Fallback xmlns="">
              <p:pic>
                <p:nvPicPr>
                  <p:cNvPr id="1224" name="Ink 1223">
                    <a:extLst>
                      <a:ext uri="{FF2B5EF4-FFF2-40B4-BE49-F238E27FC236}">
                        <a16:creationId xmlns:a16="http://schemas.microsoft.com/office/drawing/2014/main" id="{A10CB857-B439-E0AD-BEB0-71A75829FED5}"/>
                      </a:ext>
                    </a:extLst>
                  </p:cNvPr>
                  <p:cNvPicPr/>
                  <p:nvPr/>
                </p:nvPicPr>
                <p:blipFill>
                  <a:blip r:embed="rId41"/>
                  <a:stretch>
                    <a:fillRect/>
                  </a:stretch>
                </p:blipFill>
                <p:spPr>
                  <a:xfrm>
                    <a:off x="4276145" y="3716117"/>
                    <a:ext cx="172914" cy="176514"/>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225" name="Ink 1224">
                    <a:extLst>
                      <a:ext uri="{FF2B5EF4-FFF2-40B4-BE49-F238E27FC236}">
                        <a16:creationId xmlns:a16="http://schemas.microsoft.com/office/drawing/2014/main" id="{CCD47F51-6E0C-4121-53E1-31D15B25BF78}"/>
                      </a:ext>
                    </a:extLst>
                  </p14:cNvPr>
                  <p14:cNvContentPartPr/>
                  <p14:nvPr/>
                </p14:nvContentPartPr>
                <p14:xfrm>
                  <a:off x="4339099" y="3793223"/>
                  <a:ext cx="46800" cy="42480"/>
                </p14:xfrm>
              </p:contentPart>
            </mc:Choice>
            <mc:Fallback xmlns="">
              <p:pic>
                <p:nvPicPr>
                  <p:cNvPr id="1225" name="Ink 1224">
                    <a:extLst>
                      <a:ext uri="{FF2B5EF4-FFF2-40B4-BE49-F238E27FC236}">
                        <a16:creationId xmlns:a16="http://schemas.microsoft.com/office/drawing/2014/main" id="{CCD47F51-6E0C-4121-53E1-31D15B25BF78}"/>
                      </a:ext>
                    </a:extLst>
                  </p:cNvPr>
                  <p:cNvPicPr/>
                  <p:nvPr/>
                </p:nvPicPr>
                <p:blipFill>
                  <a:blip r:embed="rId43"/>
                  <a:stretch>
                    <a:fillRect/>
                  </a:stretch>
                </p:blipFill>
                <p:spPr>
                  <a:xfrm>
                    <a:off x="4332569" y="3786743"/>
                    <a:ext cx="59135"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226" name="Ink 1225">
                    <a:extLst>
                      <a:ext uri="{FF2B5EF4-FFF2-40B4-BE49-F238E27FC236}">
                        <a16:creationId xmlns:a16="http://schemas.microsoft.com/office/drawing/2014/main" id="{4E7B5195-C485-EE52-3453-85C42A0602EE}"/>
                      </a:ext>
                    </a:extLst>
                  </p14:cNvPr>
                  <p14:cNvContentPartPr/>
                  <p14:nvPr/>
                </p14:nvContentPartPr>
                <p14:xfrm>
                  <a:off x="4243034" y="3845816"/>
                  <a:ext cx="89280" cy="81000"/>
                </p14:xfrm>
              </p:contentPart>
            </mc:Choice>
            <mc:Fallback xmlns="">
              <p:pic>
                <p:nvPicPr>
                  <p:cNvPr id="1226" name="Ink 1225">
                    <a:extLst>
                      <a:ext uri="{FF2B5EF4-FFF2-40B4-BE49-F238E27FC236}">
                        <a16:creationId xmlns:a16="http://schemas.microsoft.com/office/drawing/2014/main" id="{4E7B5195-C485-EE52-3453-85C42A0602EE}"/>
                      </a:ext>
                    </a:extLst>
                  </p:cNvPr>
                  <p:cNvPicPr/>
                  <p:nvPr/>
                </p:nvPicPr>
                <p:blipFill>
                  <a:blip r:embed="rId45"/>
                  <a:stretch>
                    <a:fillRect/>
                  </a:stretch>
                </p:blipFill>
                <p:spPr>
                  <a:xfrm>
                    <a:off x="4236554" y="3839336"/>
                    <a:ext cx="101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227" name="Ink 1226">
                    <a:extLst>
                      <a:ext uri="{FF2B5EF4-FFF2-40B4-BE49-F238E27FC236}">
                        <a16:creationId xmlns:a16="http://schemas.microsoft.com/office/drawing/2014/main" id="{927C2F51-A29F-98F1-512E-FE5D3CA36820}"/>
                      </a:ext>
                    </a:extLst>
                  </p14:cNvPr>
                  <p14:cNvContentPartPr/>
                  <p14:nvPr/>
                </p14:nvContentPartPr>
                <p14:xfrm>
                  <a:off x="4259951" y="3698018"/>
                  <a:ext cx="360" cy="360"/>
                </p14:xfrm>
              </p:contentPart>
            </mc:Choice>
            <mc:Fallback xmlns="">
              <p:pic>
                <p:nvPicPr>
                  <p:cNvPr id="1227" name="Ink 1226">
                    <a:extLst>
                      <a:ext uri="{FF2B5EF4-FFF2-40B4-BE49-F238E27FC236}">
                        <a16:creationId xmlns:a16="http://schemas.microsoft.com/office/drawing/2014/main" id="{927C2F51-A29F-98F1-512E-FE5D3CA36820}"/>
                      </a:ext>
                    </a:extLst>
                  </p:cNvPr>
                  <p:cNvPicPr/>
                  <p:nvPr/>
                </p:nvPicPr>
                <p:blipFill>
                  <a:blip r:embed="rId47"/>
                  <a:stretch>
                    <a:fillRect/>
                  </a:stretch>
                </p:blipFill>
                <p:spPr>
                  <a:xfrm>
                    <a:off x="425383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228" name="Ink 1227">
                    <a:extLst>
                      <a:ext uri="{FF2B5EF4-FFF2-40B4-BE49-F238E27FC236}">
                        <a16:creationId xmlns:a16="http://schemas.microsoft.com/office/drawing/2014/main" id="{E64ED097-F552-27D2-3087-6460745002AF}"/>
                      </a:ext>
                    </a:extLst>
                  </p14:cNvPr>
                  <p14:cNvContentPartPr/>
                  <p14:nvPr/>
                </p14:nvContentPartPr>
                <p14:xfrm>
                  <a:off x="4205231" y="3983498"/>
                  <a:ext cx="360" cy="360"/>
                </p14:xfrm>
              </p:contentPart>
            </mc:Choice>
            <mc:Fallback xmlns="">
              <p:pic>
                <p:nvPicPr>
                  <p:cNvPr id="1228" name="Ink 1227">
                    <a:extLst>
                      <a:ext uri="{FF2B5EF4-FFF2-40B4-BE49-F238E27FC236}">
                        <a16:creationId xmlns:a16="http://schemas.microsoft.com/office/drawing/2014/main" id="{E64ED097-F552-27D2-3087-6460745002AF}"/>
                      </a:ext>
                    </a:extLst>
                  </p:cNvPr>
                  <p:cNvPicPr/>
                  <p:nvPr/>
                </p:nvPicPr>
                <p:blipFill>
                  <a:blip r:embed="rId47"/>
                  <a:stretch>
                    <a:fillRect/>
                  </a:stretch>
                </p:blipFill>
                <p:spPr>
                  <a:xfrm>
                    <a:off x="4199111" y="3977378"/>
                    <a:ext cx="12600" cy="12600"/>
                  </a:xfrm>
                  <a:prstGeom prst="rect">
                    <a:avLst/>
                  </a:prstGeom>
                </p:spPr>
              </p:pic>
            </mc:Fallback>
          </mc:AlternateContent>
          <p:grpSp>
            <p:nvGrpSpPr>
              <p:cNvPr id="1229" name="Group 1228">
                <a:extLst>
                  <a:ext uri="{FF2B5EF4-FFF2-40B4-BE49-F238E27FC236}">
                    <a16:creationId xmlns:a16="http://schemas.microsoft.com/office/drawing/2014/main" id="{FCE62B78-D375-288D-0DA8-E690843E0BE4}"/>
                  </a:ext>
                </a:extLst>
              </p:cNvPr>
              <p:cNvGrpSpPr/>
              <p:nvPr/>
            </p:nvGrpSpPr>
            <p:grpSpPr>
              <a:xfrm>
                <a:off x="4179906" y="3670816"/>
                <a:ext cx="349560" cy="386640"/>
                <a:chOff x="4179906" y="3670816"/>
                <a:chExt cx="349560" cy="386640"/>
              </a:xfrm>
            </p:grpSpPr>
            <mc:AlternateContent xmlns:mc="http://schemas.openxmlformats.org/markup-compatibility/2006" xmlns:p14="http://schemas.microsoft.com/office/powerpoint/2010/main">
              <mc:Choice Requires="p14">
                <p:contentPart p14:bwMode="auto" r:id="rId239">
                  <p14:nvContentPartPr>
                    <p14:cNvPr id="1230" name="Ink 1229">
                      <a:extLst>
                        <a:ext uri="{FF2B5EF4-FFF2-40B4-BE49-F238E27FC236}">
                          <a16:creationId xmlns:a16="http://schemas.microsoft.com/office/drawing/2014/main" id="{3BACED87-5BE7-A793-6D1D-9CF309E226E3}"/>
                        </a:ext>
                      </a:extLst>
                    </p14:cNvPr>
                    <p14:cNvContentPartPr/>
                    <p14:nvPr/>
                  </p14:nvContentPartPr>
                  <p14:xfrm>
                    <a:off x="4227786" y="3670816"/>
                    <a:ext cx="255600" cy="2880"/>
                  </p14:xfrm>
                </p:contentPart>
              </mc:Choice>
              <mc:Fallback xmlns="">
                <p:pic>
                  <p:nvPicPr>
                    <p:cNvPr id="1230" name="Ink 1229">
                      <a:extLst>
                        <a:ext uri="{FF2B5EF4-FFF2-40B4-BE49-F238E27FC236}">
                          <a16:creationId xmlns:a16="http://schemas.microsoft.com/office/drawing/2014/main" id="{3BACED87-5BE7-A793-6D1D-9CF309E226E3}"/>
                        </a:ext>
                      </a:extLst>
                    </p:cNvPr>
                    <p:cNvPicPr/>
                    <p:nvPr/>
                  </p:nvPicPr>
                  <p:blipFill>
                    <a:blip r:embed="rId50"/>
                    <a:stretch>
                      <a:fillRect/>
                    </a:stretch>
                  </p:blipFill>
                  <p:spPr>
                    <a:xfrm>
                      <a:off x="4221306" y="3665056"/>
                      <a:ext cx="267840" cy="13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231" name="Ink 1230">
                      <a:extLst>
                        <a:ext uri="{FF2B5EF4-FFF2-40B4-BE49-F238E27FC236}">
                          <a16:creationId xmlns:a16="http://schemas.microsoft.com/office/drawing/2014/main" id="{939758F7-86AC-1C10-61C5-112D07F3FD02}"/>
                        </a:ext>
                      </a:extLst>
                    </p14:cNvPr>
                    <p14:cNvContentPartPr/>
                    <p14:nvPr/>
                  </p14:nvContentPartPr>
                  <p14:xfrm>
                    <a:off x="4489146" y="3676216"/>
                    <a:ext cx="40320" cy="329040"/>
                  </p14:xfrm>
                </p:contentPart>
              </mc:Choice>
              <mc:Fallback xmlns="">
                <p:pic>
                  <p:nvPicPr>
                    <p:cNvPr id="1231" name="Ink 1230">
                      <a:extLst>
                        <a:ext uri="{FF2B5EF4-FFF2-40B4-BE49-F238E27FC236}">
                          <a16:creationId xmlns:a16="http://schemas.microsoft.com/office/drawing/2014/main" id="{939758F7-86AC-1C10-61C5-112D07F3FD02}"/>
                        </a:ext>
                      </a:extLst>
                    </p:cNvPr>
                    <p:cNvPicPr/>
                    <p:nvPr/>
                  </p:nvPicPr>
                  <p:blipFill>
                    <a:blip r:embed="rId52"/>
                    <a:stretch>
                      <a:fillRect/>
                    </a:stretch>
                  </p:blipFill>
                  <p:spPr>
                    <a:xfrm>
                      <a:off x="4482666" y="3669736"/>
                      <a:ext cx="52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232" name="Ink 1231">
                      <a:extLst>
                        <a:ext uri="{FF2B5EF4-FFF2-40B4-BE49-F238E27FC236}">
                          <a16:creationId xmlns:a16="http://schemas.microsoft.com/office/drawing/2014/main" id="{4114045E-9D08-52A0-1653-856E0F891F86}"/>
                        </a:ext>
                      </a:extLst>
                    </p14:cNvPr>
                    <p14:cNvContentPartPr/>
                    <p14:nvPr/>
                  </p14:nvContentPartPr>
                  <p14:xfrm>
                    <a:off x="4185306" y="4006696"/>
                    <a:ext cx="330840" cy="3240"/>
                  </p14:xfrm>
                </p:contentPart>
              </mc:Choice>
              <mc:Fallback xmlns="">
                <p:pic>
                  <p:nvPicPr>
                    <p:cNvPr id="1232" name="Ink 1231">
                      <a:extLst>
                        <a:ext uri="{FF2B5EF4-FFF2-40B4-BE49-F238E27FC236}">
                          <a16:creationId xmlns:a16="http://schemas.microsoft.com/office/drawing/2014/main" id="{4114045E-9D08-52A0-1653-856E0F891F86}"/>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233" name="Ink 1232">
                      <a:extLst>
                        <a:ext uri="{FF2B5EF4-FFF2-40B4-BE49-F238E27FC236}">
                          <a16:creationId xmlns:a16="http://schemas.microsoft.com/office/drawing/2014/main" id="{50BD282C-87EA-6220-B51C-CDD7FDE9F7DA}"/>
                        </a:ext>
                      </a:extLst>
                    </p14:cNvPr>
                    <p14:cNvContentPartPr/>
                    <p14:nvPr/>
                  </p14:nvContentPartPr>
                  <p14:xfrm>
                    <a:off x="4179906" y="4012096"/>
                    <a:ext cx="360" cy="45360"/>
                  </p14:xfrm>
                </p:contentPart>
              </mc:Choice>
              <mc:Fallback xmlns="">
                <p:pic>
                  <p:nvPicPr>
                    <p:cNvPr id="1233" name="Ink 1232">
                      <a:extLst>
                        <a:ext uri="{FF2B5EF4-FFF2-40B4-BE49-F238E27FC236}">
                          <a16:creationId xmlns:a16="http://schemas.microsoft.com/office/drawing/2014/main" id="{50BD282C-87EA-6220-B51C-CDD7FDE9F7DA}"/>
                        </a:ext>
                      </a:extLst>
                    </p:cNvPr>
                    <p:cNvPicPr/>
                    <p:nvPr/>
                  </p:nvPicPr>
                  <p:blipFill>
                    <a:blip r:embed="rId37"/>
                    <a:stretch>
                      <a:fillRect/>
                    </a:stretch>
                  </p:blipFill>
                  <p:spPr>
                    <a:xfrm>
                      <a:off x="4173426" y="4005667"/>
                      <a:ext cx="12600" cy="57504"/>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234" name="Ink 1233">
                      <a:extLst>
                        <a:ext uri="{FF2B5EF4-FFF2-40B4-BE49-F238E27FC236}">
                          <a16:creationId xmlns:a16="http://schemas.microsoft.com/office/drawing/2014/main" id="{BF70836D-B7C3-2159-D933-B5E3B632A566}"/>
                        </a:ext>
                      </a:extLst>
                    </p14:cNvPr>
                    <p14:cNvContentPartPr/>
                    <p14:nvPr/>
                  </p14:nvContentPartPr>
                  <p14:xfrm>
                    <a:off x="4259899" y="3697463"/>
                    <a:ext cx="360" cy="360"/>
                  </p14:xfrm>
                </p:contentPart>
              </mc:Choice>
              <mc:Fallback xmlns="">
                <p:pic>
                  <p:nvPicPr>
                    <p:cNvPr id="1234" name="Ink 1233">
                      <a:extLst>
                        <a:ext uri="{FF2B5EF4-FFF2-40B4-BE49-F238E27FC236}">
                          <a16:creationId xmlns:a16="http://schemas.microsoft.com/office/drawing/2014/main" id="{BF70836D-B7C3-2159-D933-B5E3B632A566}"/>
                        </a:ext>
                      </a:extLst>
                    </p:cNvPr>
                    <p:cNvPicPr/>
                    <p:nvPr/>
                  </p:nvPicPr>
                  <p:blipFill>
                    <a:blip r:embed="rId47"/>
                    <a:stretch>
                      <a:fillRect/>
                    </a:stretch>
                  </p:blipFill>
                  <p:spPr>
                    <a:xfrm>
                      <a:off x="42534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235" name="Ink 1234">
                      <a:extLst>
                        <a:ext uri="{FF2B5EF4-FFF2-40B4-BE49-F238E27FC236}">
                          <a16:creationId xmlns:a16="http://schemas.microsoft.com/office/drawing/2014/main" id="{240D073E-789B-8BA7-19AB-29E397B71950}"/>
                        </a:ext>
                      </a:extLst>
                    </p14:cNvPr>
                    <p14:cNvContentPartPr/>
                    <p14:nvPr/>
                  </p14:nvContentPartPr>
                  <p14:xfrm>
                    <a:off x="4465099" y="3697463"/>
                    <a:ext cx="360" cy="360"/>
                  </p14:xfrm>
                </p:contentPart>
              </mc:Choice>
              <mc:Fallback xmlns="">
                <p:pic>
                  <p:nvPicPr>
                    <p:cNvPr id="1235" name="Ink 1234">
                      <a:extLst>
                        <a:ext uri="{FF2B5EF4-FFF2-40B4-BE49-F238E27FC236}">
                          <a16:creationId xmlns:a16="http://schemas.microsoft.com/office/drawing/2014/main" id="{240D073E-789B-8BA7-19AB-29E397B71950}"/>
                        </a:ext>
                      </a:extLst>
                    </p:cNvPr>
                    <p:cNvPicPr/>
                    <p:nvPr/>
                  </p:nvPicPr>
                  <p:blipFill>
                    <a:blip r:embed="rId47"/>
                    <a:stretch>
                      <a:fillRect/>
                    </a:stretch>
                  </p:blipFill>
                  <p:spPr>
                    <a:xfrm>
                      <a:off x="44586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236" name="Ink 1235">
                      <a:extLst>
                        <a:ext uri="{FF2B5EF4-FFF2-40B4-BE49-F238E27FC236}">
                          <a16:creationId xmlns:a16="http://schemas.microsoft.com/office/drawing/2014/main" id="{AFB51E50-8EBB-58CE-2106-A01177447CEE}"/>
                        </a:ext>
                      </a:extLst>
                    </p14:cNvPr>
                    <p14:cNvContentPartPr/>
                    <p14:nvPr/>
                  </p14:nvContentPartPr>
                  <p14:xfrm>
                    <a:off x="4505059" y="3980063"/>
                    <a:ext cx="360" cy="360"/>
                  </p14:xfrm>
                </p:contentPart>
              </mc:Choice>
              <mc:Fallback xmlns="">
                <p:pic>
                  <p:nvPicPr>
                    <p:cNvPr id="1236" name="Ink 1235">
                      <a:extLst>
                        <a:ext uri="{FF2B5EF4-FFF2-40B4-BE49-F238E27FC236}">
                          <a16:creationId xmlns:a16="http://schemas.microsoft.com/office/drawing/2014/main" id="{AFB51E50-8EBB-58CE-2106-A01177447CEE}"/>
                        </a:ext>
                      </a:extLst>
                    </p:cNvPr>
                    <p:cNvPicPr/>
                    <p:nvPr/>
                  </p:nvPicPr>
                  <p:blipFill>
                    <a:blip r:embed="rId47"/>
                    <a:stretch>
                      <a:fillRect/>
                    </a:stretch>
                  </p:blipFill>
                  <p:spPr>
                    <a:xfrm>
                      <a:off x="4498579" y="39735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237" name="Ink 1236">
                      <a:extLst>
                        <a:ext uri="{FF2B5EF4-FFF2-40B4-BE49-F238E27FC236}">
                          <a16:creationId xmlns:a16="http://schemas.microsoft.com/office/drawing/2014/main" id="{EE8BC19B-24D3-C64E-ED35-BD188A84B85C}"/>
                        </a:ext>
                      </a:extLst>
                    </p14:cNvPr>
                    <p14:cNvContentPartPr/>
                    <p14:nvPr/>
                  </p14:nvContentPartPr>
                  <p14:xfrm>
                    <a:off x="4206619" y="3985463"/>
                    <a:ext cx="360" cy="360"/>
                  </p14:xfrm>
                </p:contentPart>
              </mc:Choice>
              <mc:Fallback xmlns="">
                <p:pic>
                  <p:nvPicPr>
                    <p:cNvPr id="1237" name="Ink 1236">
                      <a:extLst>
                        <a:ext uri="{FF2B5EF4-FFF2-40B4-BE49-F238E27FC236}">
                          <a16:creationId xmlns:a16="http://schemas.microsoft.com/office/drawing/2014/main" id="{EE8BC19B-24D3-C64E-ED35-BD188A84B85C}"/>
                        </a:ext>
                      </a:extLst>
                    </p:cNvPr>
                    <p:cNvPicPr/>
                    <p:nvPr/>
                  </p:nvPicPr>
                  <p:blipFill>
                    <a:blip r:embed="rId47"/>
                    <a:stretch>
                      <a:fillRect/>
                    </a:stretch>
                  </p:blipFill>
                  <p:spPr>
                    <a:xfrm>
                      <a:off x="4200139" y="3978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38" name="Ink 1237">
                      <a:extLst>
                        <a:ext uri="{FF2B5EF4-FFF2-40B4-BE49-F238E27FC236}">
                          <a16:creationId xmlns:a16="http://schemas.microsoft.com/office/drawing/2014/main" id="{149C77CE-F980-689C-77FC-9EDFB8AE3C72}"/>
                        </a:ext>
                      </a:extLst>
                    </p14:cNvPr>
                    <p14:cNvContentPartPr/>
                    <p14:nvPr/>
                  </p14:nvContentPartPr>
                  <p14:xfrm>
                    <a:off x="4464791" y="3698018"/>
                    <a:ext cx="360" cy="360"/>
                  </p14:xfrm>
                </p:contentPart>
              </mc:Choice>
              <mc:Fallback xmlns="">
                <p:pic>
                  <p:nvPicPr>
                    <p:cNvPr id="1238" name="Ink 1237">
                      <a:extLst>
                        <a:ext uri="{FF2B5EF4-FFF2-40B4-BE49-F238E27FC236}">
                          <a16:creationId xmlns:a16="http://schemas.microsoft.com/office/drawing/2014/main" id="{149C77CE-F980-689C-77FC-9EDFB8AE3C72}"/>
                        </a:ext>
                      </a:extLst>
                    </p:cNvPr>
                    <p:cNvPicPr/>
                    <p:nvPr/>
                  </p:nvPicPr>
                  <p:blipFill>
                    <a:blip r:embed="rId47"/>
                    <a:stretch>
                      <a:fillRect/>
                    </a:stretch>
                  </p:blipFill>
                  <p:spPr>
                    <a:xfrm>
                      <a:off x="445867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239" name="Ink 1238">
                      <a:extLst>
                        <a:ext uri="{FF2B5EF4-FFF2-40B4-BE49-F238E27FC236}">
                          <a16:creationId xmlns:a16="http://schemas.microsoft.com/office/drawing/2014/main" id="{DCD2A394-8692-A198-6279-0239F74DA073}"/>
                        </a:ext>
                      </a:extLst>
                    </p14:cNvPr>
                    <p14:cNvContentPartPr/>
                    <p14:nvPr/>
                  </p14:nvContentPartPr>
                  <p14:xfrm>
                    <a:off x="4505111" y="3981338"/>
                    <a:ext cx="360" cy="360"/>
                  </p14:xfrm>
                </p:contentPart>
              </mc:Choice>
              <mc:Fallback xmlns="">
                <p:pic>
                  <p:nvPicPr>
                    <p:cNvPr id="1239" name="Ink 1238">
                      <a:extLst>
                        <a:ext uri="{FF2B5EF4-FFF2-40B4-BE49-F238E27FC236}">
                          <a16:creationId xmlns:a16="http://schemas.microsoft.com/office/drawing/2014/main" id="{DCD2A394-8692-A198-6279-0239F74DA073}"/>
                        </a:ext>
                      </a:extLst>
                    </p:cNvPr>
                    <p:cNvPicPr/>
                    <p:nvPr/>
                  </p:nvPicPr>
                  <p:blipFill>
                    <a:blip r:embed="rId47"/>
                    <a:stretch>
                      <a:fillRect/>
                    </a:stretch>
                  </p:blipFill>
                  <p:spPr>
                    <a:xfrm>
                      <a:off x="4498991" y="39752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40" name="Ink 1239">
                      <a:extLst>
                        <a:ext uri="{FF2B5EF4-FFF2-40B4-BE49-F238E27FC236}">
                          <a16:creationId xmlns:a16="http://schemas.microsoft.com/office/drawing/2014/main" id="{F4CEEE4E-C9F3-9B95-D1C5-AFD0CFF89DD6}"/>
                        </a:ext>
                      </a:extLst>
                    </p14:cNvPr>
                    <p14:cNvContentPartPr/>
                    <p14:nvPr/>
                  </p14:nvContentPartPr>
                  <p14:xfrm>
                    <a:off x="4366871" y="4016978"/>
                    <a:ext cx="2880" cy="38520"/>
                  </p14:xfrm>
                </p:contentPart>
              </mc:Choice>
              <mc:Fallback xmlns="">
                <p:pic>
                  <p:nvPicPr>
                    <p:cNvPr id="1240" name="Ink 1239">
                      <a:extLst>
                        <a:ext uri="{FF2B5EF4-FFF2-40B4-BE49-F238E27FC236}">
                          <a16:creationId xmlns:a16="http://schemas.microsoft.com/office/drawing/2014/main" id="{F4CEEE4E-C9F3-9B95-D1C5-AFD0CFF89DD6}"/>
                        </a:ext>
                      </a:extLst>
                    </p:cNvPr>
                    <p:cNvPicPr/>
                    <p:nvPr/>
                  </p:nvPicPr>
                  <p:blipFill>
                    <a:blip r:embed="rId62"/>
                    <a:stretch>
                      <a:fillRect/>
                    </a:stretch>
                  </p:blipFill>
                  <p:spPr>
                    <a:xfrm>
                      <a:off x="4361934" y="4012617"/>
                      <a:ext cx="12754" cy="47242"/>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241" name="Ink 1240">
                      <a:extLst>
                        <a:ext uri="{FF2B5EF4-FFF2-40B4-BE49-F238E27FC236}">
                          <a16:creationId xmlns:a16="http://schemas.microsoft.com/office/drawing/2014/main" id="{F645020F-B3A1-1E20-7723-4E6FE417F508}"/>
                        </a:ext>
                      </a:extLst>
                    </p14:cNvPr>
                    <p14:cNvContentPartPr/>
                    <p14:nvPr/>
                  </p14:nvContentPartPr>
                  <p14:xfrm>
                    <a:off x="4395671" y="4016978"/>
                    <a:ext cx="360" cy="34560"/>
                  </p14:xfrm>
                </p:contentPart>
              </mc:Choice>
              <mc:Fallback xmlns="">
                <p:pic>
                  <p:nvPicPr>
                    <p:cNvPr id="1241" name="Ink 1240">
                      <a:extLst>
                        <a:ext uri="{FF2B5EF4-FFF2-40B4-BE49-F238E27FC236}">
                          <a16:creationId xmlns:a16="http://schemas.microsoft.com/office/drawing/2014/main" id="{F645020F-B3A1-1E20-7723-4E6FE417F508}"/>
                        </a:ext>
                      </a:extLst>
                    </p:cNvPr>
                    <p:cNvPicPr/>
                    <p:nvPr/>
                  </p:nvPicPr>
                  <p:blipFill>
                    <a:blip r:embed="rId64"/>
                    <a:stretch>
                      <a:fillRect/>
                    </a:stretch>
                  </p:blipFill>
                  <p:spPr>
                    <a:xfrm>
                      <a:off x="4391351" y="4012613"/>
                      <a:ext cx="9000" cy="43291"/>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42" name="Ink 1241">
                      <a:extLst>
                        <a:ext uri="{FF2B5EF4-FFF2-40B4-BE49-F238E27FC236}">
                          <a16:creationId xmlns:a16="http://schemas.microsoft.com/office/drawing/2014/main" id="{0F1BB816-DC65-3985-B2A1-6625CCF4216E}"/>
                        </a:ext>
                      </a:extLst>
                    </p14:cNvPr>
                    <p14:cNvContentPartPr/>
                    <p14:nvPr/>
                  </p14:nvContentPartPr>
                  <p14:xfrm>
                    <a:off x="4424111" y="4014458"/>
                    <a:ext cx="2880" cy="33480"/>
                  </p14:xfrm>
                </p:contentPart>
              </mc:Choice>
              <mc:Fallback xmlns="">
                <p:pic>
                  <p:nvPicPr>
                    <p:cNvPr id="1242" name="Ink 1241">
                      <a:extLst>
                        <a:ext uri="{FF2B5EF4-FFF2-40B4-BE49-F238E27FC236}">
                          <a16:creationId xmlns:a16="http://schemas.microsoft.com/office/drawing/2014/main" id="{0F1BB816-DC65-3985-B2A1-6625CCF4216E}"/>
                        </a:ext>
                      </a:extLst>
                    </p:cNvPr>
                    <p:cNvPicPr/>
                    <p:nvPr/>
                  </p:nvPicPr>
                  <p:blipFill>
                    <a:blip r:embed="rId66"/>
                    <a:stretch>
                      <a:fillRect/>
                    </a:stretch>
                  </p:blipFill>
                  <p:spPr>
                    <a:xfrm>
                      <a:off x="4419791" y="4010138"/>
                      <a:ext cx="11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243" name="Ink 1242">
                      <a:extLst>
                        <a:ext uri="{FF2B5EF4-FFF2-40B4-BE49-F238E27FC236}">
                          <a16:creationId xmlns:a16="http://schemas.microsoft.com/office/drawing/2014/main" id="{FB82487C-B737-D6B2-8EA7-1274A3CA0182}"/>
                        </a:ext>
                      </a:extLst>
                    </p14:cNvPr>
                    <p14:cNvContentPartPr/>
                    <p14:nvPr/>
                  </p14:nvContentPartPr>
                  <p14:xfrm>
                    <a:off x="4455071" y="4016978"/>
                    <a:ext cx="360" cy="30960"/>
                  </p14:xfrm>
                </p:contentPart>
              </mc:Choice>
              <mc:Fallback xmlns="">
                <p:pic>
                  <p:nvPicPr>
                    <p:cNvPr id="1243" name="Ink 1242">
                      <a:extLst>
                        <a:ext uri="{FF2B5EF4-FFF2-40B4-BE49-F238E27FC236}">
                          <a16:creationId xmlns:a16="http://schemas.microsoft.com/office/drawing/2014/main" id="{FB82487C-B737-D6B2-8EA7-1274A3CA0182}"/>
                        </a:ext>
                      </a:extLst>
                    </p:cNvPr>
                    <p:cNvPicPr/>
                    <p:nvPr/>
                  </p:nvPicPr>
                  <p:blipFill>
                    <a:blip r:embed="rId68"/>
                    <a:stretch>
                      <a:fillRect/>
                    </a:stretch>
                  </p:blipFill>
                  <p:spPr>
                    <a:xfrm>
                      <a:off x="4450751" y="4012658"/>
                      <a:ext cx="9000" cy="39600"/>
                    </a:xfrm>
                    <a:prstGeom prst="rect">
                      <a:avLst/>
                    </a:prstGeom>
                  </p:spPr>
                </p:pic>
              </mc:Fallback>
            </mc:AlternateContent>
          </p:grpSp>
        </p:grpSp>
        <p:grpSp>
          <p:nvGrpSpPr>
            <p:cNvPr id="1272" name="Group 1271">
              <a:extLst>
                <a:ext uri="{FF2B5EF4-FFF2-40B4-BE49-F238E27FC236}">
                  <a16:creationId xmlns:a16="http://schemas.microsoft.com/office/drawing/2014/main" id="{3BD769F1-E5D9-E7BB-89CD-3F31A337EC34}"/>
                </a:ext>
              </a:extLst>
            </p:cNvPr>
            <p:cNvGrpSpPr/>
            <p:nvPr/>
          </p:nvGrpSpPr>
          <p:grpSpPr>
            <a:xfrm>
              <a:off x="5594602" y="4580470"/>
              <a:ext cx="353160" cy="387919"/>
              <a:chOff x="4176306" y="3670816"/>
              <a:chExt cx="353160" cy="387919"/>
            </a:xfrm>
          </p:grpSpPr>
          <mc:AlternateContent xmlns:mc="http://schemas.openxmlformats.org/markup-compatibility/2006" xmlns:p14="http://schemas.microsoft.com/office/powerpoint/2010/main">
            <mc:Choice Requires="p14">
              <p:contentPart p14:bwMode="auto" r:id="rId253">
                <p14:nvContentPartPr>
                  <p14:cNvPr id="1273" name="Ink 1272">
                    <a:extLst>
                      <a:ext uri="{FF2B5EF4-FFF2-40B4-BE49-F238E27FC236}">
                        <a16:creationId xmlns:a16="http://schemas.microsoft.com/office/drawing/2014/main" id="{C10DE272-D268-5E7B-FCA6-E5F35E2656E7}"/>
                      </a:ext>
                    </a:extLst>
                  </p14:cNvPr>
                  <p14:cNvContentPartPr/>
                  <p14:nvPr/>
                </p14:nvContentPartPr>
                <p14:xfrm>
                  <a:off x="4176306" y="3670816"/>
                  <a:ext cx="60120" cy="332280"/>
                </p14:xfrm>
              </p:contentPart>
            </mc:Choice>
            <mc:Fallback xmlns="">
              <p:pic>
                <p:nvPicPr>
                  <p:cNvPr id="1273" name="Ink 1272">
                    <a:extLst>
                      <a:ext uri="{FF2B5EF4-FFF2-40B4-BE49-F238E27FC236}">
                        <a16:creationId xmlns:a16="http://schemas.microsoft.com/office/drawing/2014/main" id="{C10DE272-D268-5E7B-FCA6-E5F35E2656E7}"/>
                      </a:ext>
                    </a:extLst>
                  </p:cNvPr>
                  <p:cNvPicPr/>
                  <p:nvPr/>
                </p:nvPicPr>
                <p:blipFill>
                  <a:blip r:embed="rId33"/>
                  <a:stretch>
                    <a:fillRect/>
                  </a:stretch>
                </p:blipFill>
                <p:spPr>
                  <a:xfrm>
                    <a:off x="4169826" y="3664336"/>
                    <a:ext cx="72360" cy="344520"/>
                  </a:xfrm>
                  <a:prstGeom prst="rect">
                    <a:avLst/>
                  </a:prstGeom>
                </p:spPr>
              </p:pic>
            </mc:Fallback>
          </mc:AlternateContent>
          <p:grpSp>
            <p:nvGrpSpPr>
              <p:cNvPr id="1274" name="Group 1273">
                <a:extLst>
                  <a:ext uri="{FF2B5EF4-FFF2-40B4-BE49-F238E27FC236}">
                    <a16:creationId xmlns:a16="http://schemas.microsoft.com/office/drawing/2014/main" id="{E46D6BD2-5715-85B5-A819-3FD4755AA574}"/>
                  </a:ext>
                </a:extLst>
              </p:cNvPr>
              <p:cNvGrpSpPr/>
              <p:nvPr/>
            </p:nvGrpSpPr>
            <p:grpSpPr>
              <a:xfrm rot="10800000">
                <a:off x="4190063" y="4007975"/>
                <a:ext cx="336240" cy="50760"/>
                <a:chOff x="4179906" y="4006696"/>
                <a:chExt cx="336240" cy="50760"/>
              </a:xfrm>
            </p:grpSpPr>
            <mc:AlternateContent xmlns:mc="http://schemas.openxmlformats.org/markup-compatibility/2006" xmlns:p14="http://schemas.microsoft.com/office/powerpoint/2010/main">
              <mc:Choice Requires="p14">
                <p:contentPart p14:bwMode="auto" r:id="rId254">
                  <p14:nvContentPartPr>
                    <p14:cNvPr id="1296" name="Ink 1295">
                      <a:extLst>
                        <a:ext uri="{FF2B5EF4-FFF2-40B4-BE49-F238E27FC236}">
                          <a16:creationId xmlns:a16="http://schemas.microsoft.com/office/drawing/2014/main" id="{B5CB5D21-4378-4402-3FE1-872908B171E8}"/>
                        </a:ext>
                      </a:extLst>
                    </p14:cNvPr>
                    <p14:cNvContentPartPr/>
                    <p14:nvPr/>
                  </p14:nvContentPartPr>
                  <p14:xfrm>
                    <a:off x="4185306" y="4006696"/>
                    <a:ext cx="330840" cy="3240"/>
                  </p14:xfrm>
                </p:contentPart>
              </mc:Choice>
              <mc:Fallback xmlns="">
                <p:pic>
                  <p:nvPicPr>
                    <p:cNvPr id="1296" name="Ink 1295">
                      <a:extLst>
                        <a:ext uri="{FF2B5EF4-FFF2-40B4-BE49-F238E27FC236}">
                          <a16:creationId xmlns:a16="http://schemas.microsoft.com/office/drawing/2014/main" id="{B5CB5D21-4378-4402-3FE1-872908B171E8}"/>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97" name="Ink 1296">
                      <a:extLst>
                        <a:ext uri="{FF2B5EF4-FFF2-40B4-BE49-F238E27FC236}">
                          <a16:creationId xmlns:a16="http://schemas.microsoft.com/office/drawing/2014/main" id="{A6DABD91-5F3C-4A1E-B833-1E46BE6C5FD0}"/>
                        </a:ext>
                      </a:extLst>
                    </p14:cNvPr>
                    <p14:cNvContentPartPr/>
                    <p14:nvPr/>
                  </p14:nvContentPartPr>
                  <p14:xfrm>
                    <a:off x="4179906" y="4012096"/>
                    <a:ext cx="360" cy="45360"/>
                  </p14:xfrm>
                </p:contentPart>
              </mc:Choice>
              <mc:Fallback xmlns="">
                <p:pic>
                  <p:nvPicPr>
                    <p:cNvPr id="1297" name="Ink 1296">
                      <a:extLst>
                        <a:ext uri="{FF2B5EF4-FFF2-40B4-BE49-F238E27FC236}">
                          <a16:creationId xmlns:a16="http://schemas.microsoft.com/office/drawing/2014/main" id="{A6DABD91-5F3C-4A1E-B833-1E46BE6C5FD0}"/>
                        </a:ext>
                      </a:extLst>
                    </p:cNvPr>
                    <p:cNvPicPr/>
                    <p:nvPr/>
                  </p:nvPicPr>
                  <p:blipFill>
                    <a:blip r:embed="rId37"/>
                    <a:stretch>
                      <a:fillRect/>
                    </a:stretch>
                  </p:blipFill>
                  <p:spPr>
                    <a:xfrm>
                      <a:off x="4173426" y="4005667"/>
                      <a:ext cx="12600" cy="5750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6">
                <p14:nvContentPartPr>
                  <p14:cNvPr id="1275" name="Ink 1274">
                    <a:extLst>
                      <a:ext uri="{FF2B5EF4-FFF2-40B4-BE49-F238E27FC236}">
                        <a16:creationId xmlns:a16="http://schemas.microsoft.com/office/drawing/2014/main" id="{821F356A-2FEA-833E-AFB0-F13D1768DF50}"/>
                      </a:ext>
                    </a:extLst>
                  </p14:cNvPr>
                  <p14:cNvContentPartPr/>
                  <p14:nvPr/>
                </p14:nvContentPartPr>
                <p14:xfrm>
                  <a:off x="4204099" y="3878543"/>
                  <a:ext cx="137880" cy="125640"/>
                </p14:xfrm>
              </p:contentPart>
            </mc:Choice>
            <mc:Fallback xmlns="">
              <p:pic>
                <p:nvPicPr>
                  <p:cNvPr id="1275" name="Ink 1274">
                    <a:extLst>
                      <a:ext uri="{FF2B5EF4-FFF2-40B4-BE49-F238E27FC236}">
                        <a16:creationId xmlns:a16="http://schemas.microsoft.com/office/drawing/2014/main" id="{821F356A-2FEA-833E-AFB0-F13D1768DF50}"/>
                      </a:ext>
                    </a:extLst>
                  </p:cNvPr>
                  <p:cNvPicPr/>
                  <p:nvPr/>
                </p:nvPicPr>
                <p:blipFill>
                  <a:blip r:embed="rId39"/>
                  <a:stretch>
                    <a:fillRect/>
                  </a:stretch>
                </p:blipFill>
                <p:spPr>
                  <a:xfrm>
                    <a:off x="4197619" y="3872063"/>
                    <a:ext cx="150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276" name="Ink 1275">
                    <a:extLst>
                      <a:ext uri="{FF2B5EF4-FFF2-40B4-BE49-F238E27FC236}">
                        <a16:creationId xmlns:a16="http://schemas.microsoft.com/office/drawing/2014/main" id="{DC740482-B84E-B830-DF83-735902034797}"/>
                      </a:ext>
                    </a:extLst>
                  </p14:cNvPr>
                  <p14:cNvContentPartPr/>
                  <p14:nvPr/>
                </p14:nvContentPartPr>
                <p14:xfrm>
                  <a:off x="4282616" y="3722588"/>
                  <a:ext cx="160691" cy="164291"/>
                </p14:xfrm>
              </p:contentPart>
            </mc:Choice>
            <mc:Fallback xmlns="">
              <p:pic>
                <p:nvPicPr>
                  <p:cNvPr id="1276" name="Ink 1275">
                    <a:extLst>
                      <a:ext uri="{FF2B5EF4-FFF2-40B4-BE49-F238E27FC236}">
                        <a16:creationId xmlns:a16="http://schemas.microsoft.com/office/drawing/2014/main" id="{DC740482-B84E-B830-DF83-735902034797}"/>
                      </a:ext>
                    </a:extLst>
                  </p:cNvPr>
                  <p:cNvPicPr/>
                  <p:nvPr/>
                </p:nvPicPr>
                <p:blipFill>
                  <a:blip r:embed="rId41"/>
                  <a:stretch>
                    <a:fillRect/>
                  </a:stretch>
                </p:blipFill>
                <p:spPr>
                  <a:xfrm>
                    <a:off x="4276145" y="3716117"/>
                    <a:ext cx="172914" cy="176514"/>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277" name="Ink 1276">
                    <a:extLst>
                      <a:ext uri="{FF2B5EF4-FFF2-40B4-BE49-F238E27FC236}">
                        <a16:creationId xmlns:a16="http://schemas.microsoft.com/office/drawing/2014/main" id="{970AC3CA-9054-A459-A8FA-02C64A0FAB97}"/>
                      </a:ext>
                    </a:extLst>
                  </p14:cNvPr>
                  <p14:cNvContentPartPr/>
                  <p14:nvPr/>
                </p14:nvContentPartPr>
                <p14:xfrm>
                  <a:off x="4339099" y="3793223"/>
                  <a:ext cx="46800" cy="42480"/>
                </p14:xfrm>
              </p:contentPart>
            </mc:Choice>
            <mc:Fallback xmlns="">
              <p:pic>
                <p:nvPicPr>
                  <p:cNvPr id="1277" name="Ink 1276">
                    <a:extLst>
                      <a:ext uri="{FF2B5EF4-FFF2-40B4-BE49-F238E27FC236}">
                        <a16:creationId xmlns:a16="http://schemas.microsoft.com/office/drawing/2014/main" id="{970AC3CA-9054-A459-A8FA-02C64A0FAB97}"/>
                      </a:ext>
                    </a:extLst>
                  </p:cNvPr>
                  <p:cNvPicPr/>
                  <p:nvPr/>
                </p:nvPicPr>
                <p:blipFill>
                  <a:blip r:embed="rId43"/>
                  <a:stretch>
                    <a:fillRect/>
                  </a:stretch>
                </p:blipFill>
                <p:spPr>
                  <a:xfrm>
                    <a:off x="4332569" y="3786743"/>
                    <a:ext cx="59135"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78" name="Ink 1277">
                    <a:extLst>
                      <a:ext uri="{FF2B5EF4-FFF2-40B4-BE49-F238E27FC236}">
                        <a16:creationId xmlns:a16="http://schemas.microsoft.com/office/drawing/2014/main" id="{90C19593-0465-D3A1-768E-92ECE5159863}"/>
                      </a:ext>
                    </a:extLst>
                  </p14:cNvPr>
                  <p14:cNvContentPartPr/>
                  <p14:nvPr/>
                </p14:nvContentPartPr>
                <p14:xfrm>
                  <a:off x="4243034" y="3845816"/>
                  <a:ext cx="89280" cy="81000"/>
                </p14:xfrm>
              </p:contentPart>
            </mc:Choice>
            <mc:Fallback xmlns="">
              <p:pic>
                <p:nvPicPr>
                  <p:cNvPr id="1278" name="Ink 1277">
                    <a:extLst>
                      <a:ext uri="{FF2B5EF4-FFF2-40B4-BE49-F238E27FC236}">
                        <a16:creationId xmlns:a16="http://schemas.microsoft.com/office/drawing/2014/main" id="{90C19593-0465-D3A1-768E-92ECE5159863}"/>
                      </a:ext>
                    </a:extLst>
                  </p:cNvPr>
                  <p:cNvPicPr/>
                  <p:nvPr/>
                </p:nvPicPr>
                <p:blipFill>
                  <a:blip r:embed="rId45"/>
                  <a:stretch>
                    <a:fillRect/>
                  </a:stretch>
                </p:blipFill>
                <p:spPr>
                  <a:xfrm>
                    <a:off x="4236554" y="3839336"/>
                    <a:ext cx="101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279" name="Ink 1278">
                    <a:extLst>
                      <a:ext uri="{FF2B5EF4-FFF2-40B4-BE49-F238E27FC236}">
                        <a16:creationId xmlns:a16="http://schemas.microsoft.com/office/drawing/2014/main" id="{6821EE51-23D4-1567-318E-2A4463FF42DD}"/>
                      </a:ext>
                    </a:extLst>
                  </p14:cNvPr>
                  <p14:cNvContentPartPr/>
                  <p14:nvPr/>
                </p14:nvContentPartPr>
                <p14:xfrm>
                  <a:off x="4259951" y="3698018"/>
                  <a:ext cx="360" cy="360"/>
                </p14:xfrm>
              </p:contentPart>
            </mc:Choice>
            <mc:Fallback xmlns="">
              <p:pic>
                <p:nvPicPr>
                  <p:cNvPr id="1279" name="Ink 1278">
                    <a:extLst>
                      <a:ext uri="{FF2B5EF4-FFF2-40B4-BE49-F238E27FC236}">
                        <a16:creationId xmlns:a16="http://schemas.microsoft.com/office/drawing/2014/main" id="{6821EE51-23D4-1567-318E-2A4463FF42DD}"/>
                      </a:ext>
                    </a:extLst>
                  </p:cNvPr>
                  <p:cNvPicPr/>
                  <p:nvPr/>
                </p:nvPicPr>
                <p:blipFill>
                  <a:blip r:embed="rId47"/>
                  <a:stretch>
                    <a:fillRect/>
                  </a:stretch>
                </p:blipFill>
                <p:spPr>
                  <a:xfrm>
                    <a:off x="425383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280" name="Ink 1279">
                    <a:extLst>
                      <a:ext uri="{FF2B5EF4-FFF2-40B4-BE49-F238E27FC236}">
                        <a16:creationId xmlns:a16="http://schemas.microsoft.com/office/drawing/2014/main" id="{F8BC7FB1-F444-970B-6029-A13D80B44135}"/>
                      </a:ext>
                    </a:extLst>
                  </p14:cNvPr>
                  <p14:cNvContentPartPr/>
                  <p14:nvPr/>
                </p14:nvContentPartPr>
                <p14:xfrm>
                  <a:off x="4205231" y="3983498"/>
                  <a:ext cx="360" cy="360"/>
                </p14:xfrm>
              </p:contentPart>
            </mc:Choice>
            <mc:Fallback xmlns="">
              <p:pic>
                <p:nvPicPr>
                  <p:cNvPr id="1280" name="Ink 1279">
                    <a:extLst>
                      <a:ext uri="{FF2B5EF4-FFF2-40B4-BE49-F238E27FC236}">
                        <a16:creationId xmlns:a16="http://schemas.microsoft.com/office/drawing/2014/main" id="{F8BC7FB1-F444-970B-6029-A13D80B44135}"/>
                      </a:ext>
                    </a:extLst>
                  </p:cNvPr>
                  <p:cNvPicPr/>
                  <p:nvPr/>
                </p:nvPicPr>
                <p:blipFill>
                  <a:blip r:embed="rId47"/>
                  <a:stretch>
                    <a:fillRect/>
                  </a:stretch>
                </p:blipFill>
                <p:spPr>
                  <a:xfrm>
                    <a:off x="4199111" y="3977378"/>
                    <a:ext cx="12600" cy="12600"/>
                  </a:xfrm>
                  <a:prstGeom prst="rect">
                    <a:avLst/>
                  </a:prstGeom>
                </p:spPr>
              </p:pic>
            </mc:Fallback>
          </mc:AlternateContent>
          <p:grpSp>
            <p:nvGrpSpPr>
              <p:cNvPr id="1281" name="Group 1280">
                <a:extLst>
                  <a:ext uri="{FF2B5EF4-FFF2-40B4-BE49-F238E27FC236}">
                    <a16:creationId xmlns:a16="http://schemas.microsoft.com/office/drawing/2014/main" id="{6E89A763-1529-727A-F985-2E705DA4B38B}"/>
                  </a:ext>
                </a:extLst>
              </p:cNvPr>
              <p:cNvGrpSpPr/>
              <p:nvPr/>
            </p:nvGrpSpPr>
            <p:grpSpPr>
              <a:xfrm>
                <a:off x="4179906" y="3670816"/>
                <a:ext cx="349560" cy="386640"/>
                <a:chOff x="4179906" y="3670816"/>
                <a:chExt cx="349560" cy="386640"/>
              </a:xfrm>
            </p:grpSpPr>
            <mc:AlternateContent xmlns:mc="http://schemas.openxmlformats.org/markup-compatibility/2006" xmlns:p14="http://schemas.microsoft.com/office/powerpoint/2010/main">
              <mc:Choice Requires="p14">
                <p:contentPart p14:bwMode="auto" r:id="rId262">
                  <p14:nvContentPartPr>
                    <p14:cNvPr id="1282" name="Ink 1281">
                      <a:extLst>
                        <a:ext uri="{FF2B5EF4-FFF2-40B4-BE49-F238E27FC236}">
                          <a16:creationId xmlns:a16="http://schemas.microsoft.com/office/drawing/2014/main" id="{5DB2E1DB-F50D-499E-E044-B531B4666835}"/>
                        </a:ext>
                      </a:extLst>
                    </p14:cNvPr>
                    <p14:cNvContentPartPr/>
                    <p14:nvPr/>
                  </p14:nvContentPartPr>
                  <p14:xfrm>
                    <a:off x="4227786" y="3670816"/>
                    <a:ext cx="255600" cy="2880"/>
                  </p14:xfrm>
                </p:contentPart>
              </mc:Choice>
              <mc:Fallback xmlns="">
                <p:pic>
                  <p:nvPicPr>
                    <p:cNvPr id="1282" name="Ink 1281">
                      <a:extLst>
                        <a:ext uri="{FF2B5EF4-FFF2-40B4-BE49-F238E27FC236}">
                          <a16:creationId xmlns:a16="http://schemas.microsoft.com/office/drawing/2014/main" id="{5DB2E1DB-F50D-499E-E044-B531B4666835}"/>
                        </a:ext>
                      </a:extLst>
                    </p:cNvPr>
                    <p:cNvPicPr/>
                    <p:nvPr/>
                  </p:nvPicPr>
                  <p:blipFill>
                    <a:blip r:embed="rId50"/>
                    <a:stretch>
                      <a:fillRect/>
                    </a:stretch>
                  </p:blipFill>
                  <p:spPr>
                    <a:xfrm>
                      <a:off x="4221306" y="3665056"/>
                      <a:ext cx="267840" cy="13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283" name="Ink 1282">
                      <a:extLst>
                        <a:ext uri="{FF2B5EF4-FFF2-40B4-BE49-F238E27FC236}">
                          <a16:creationId xmlns:a16="http://schemas.microsoft.com/office/drawing/2014/main" id="{88F920FD-D3BC-FC6B-CA0D-C00E47E1FE86}"/>
                        </a:ext>
                      </a:extLst>
                    </p14:cNvPr>
                    <p14:cNvContentPartPr/>
                    <p14:nvPr/>
                  </p14:nvContentPartPr>
                  <p14:xfrm>
                    <a:off x="4489146" y="3676216"/>
                    <a:ext cx="40320" cy="329040"/>
                  </p14:xfrm>
                </p:contentPart>
              </mc:Choice>
              <mc:Fallback xmlns="">
                <p:pic>
                  <p:nvPicPr>
                    <p:cNvPr id="1283" name="Ink 1282">
                      <a:extLst>
                        <a:ext uri="{FF2B5EF4-FFF2-40B4-BE49-F238E27FC236}">
                          <a16:creationId xmlns:a16="http://schemas.microsoft.com/office/drawing/2014/main" id="{88F920FD-D3BC-FC6B-CA0D-C00E47E1FE86}"/>
                        </a:ext>
                      </a:extLst>
                    </p:cNvPr>
                    <p:cNvPicPr/>
                    <p:nvPr/>
                  </p:nvPicPr>
                  <p:blipFill>
                    <a:blip r:embed="rId52"/>
                    <a:stretch>
                      <a:fillRect/>
                    </a:stretch>
                  </p:blipFill>
                  <p:spPr>
                    <a:xfrm>
                      <a:off x="4482666" y="3669736"/>
                      <a:ext cx="52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284" name="Ink 1283">
                      <a:extLst>
                        <a:ext uri="{FF2B5EF4-FFF2-40B4-BE49-F238E27FC236}">
                          <a16:creationId xmlns:a16="http://schemas.microsoft.com/office/drawing/2014/main" id="{2EA3704E-769B-C69D-7E08-B5A3E5DD46CC}"/>
                        </a:ext>
                      </a:extLst>
                    </p14:cNvPr>
                    <p14:cNvContentPartPr/>
                    <p14:nvPr/>
                  </p14:nvContentPartPr>
                  <p14:xfrm>
                    <a:off x="4185306" y="4006696"/>
                    <a:ext cx="330840" cy="3240"/>
                  </p14:xfrm>
                </p:contentPart>
              </mc:Choice>
              <mc:Fallback xmlns="">
                <p:pic>
                  <p:nvPicPr>
                    <p:cNvPr id="1284" name="Ink 1283">
                      <a:extLst>
                        <a:ext uri="{FF2B5EF4-FFF2-40B4-BE49-F238E27FC236}">
                          <a16:creationId xmlns:a16="http://schemas.microsoft.com/office/drawing/2014/main" id="{2EA3704E-769B-C69D-7E08-B5A3E5DD46CC}"/>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285" name="Ink 1284">
                      <a:extLst>
                        <a:ext uri="{FF2B5EF4-FFF2-40B4-BE49-F238E27FC236}">
                          <a16:creationId xmlns:a16="http://schemas.microsoft.com/office/drawing/2014/main" id="{4FE7F87B-259D-246E-EDE4-AF67E998A920}"/>
                        </a:ext>
                      </a:extLst>
                    </p14:cNvPr>
                    <p14:cNvContentPartPr/>
                    <p14:nvPr/>
                  </p14:nvContentPartPr>
                  <p14:xfrm>
                    <a:off x="4179906" y="4012096"/>
                    <a:ext cx="360" cy="45360"/>
                  </p14:xfrm>
                </p:contentPart>
              </mc:Choice>
              <mc:Fallback xmlns="">
                <p:pic>
                  <p:nvPicPr>
                    <p:cNvPr id="1285" name="Ink 1284">
                      <a:extLst>
                        <a:ext uri="{FF2B5EF4-FFF2-40B4-BE49-F238E27FC236}">
                          <a16:creationId xmlns:a16="http://schemas.microsoft.com/office/drawing/2014/main" id="{4FE7F87B-259D-246E-EDE4-AF67E998A920}"/>
                        </a:ext>
                      </a:extLst>
                    </p:cNvPr>
                    <p:cNvPicPr/>
                    <p:nvPr/>
                  </p:nvPicPr>
                  <p:blipFill>
                    <a:blip r:embed="rId37"/>
                    <a:stretch>
                      <a:fillRect/>
                    </a:stretch>
                  </p:blipFill>
                  <p:spPr>
                    <a:xfrm>
                      <a:off x="4173426" y="4005667"/>
                      <a:ext cx="12600" cy="57504"/>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286" name="Ink 1285">
                      <a:extLst>
                        <a:ext uri="{FF2B5EF4-FFF2-40B4-BE49-F238E27FC236}">
                          <a16:creationId xmlns:a16="http://schemas.microsoft.com/office/drawing/2014/main" id="{90EA2D70-312A-74A2-83FA-9FFB86D11D87}"/>
                        </a:ext>
                      </a:extLst>
                    </p14:cNvPr>
                    <p14:cNvContentPartPr/>
                    <p14:nvPr/>
                  </p14:nvContentPartPr>
                  <p14:xfrm>
                    <a:off x="4259899" y="3697463"/>
                    <a:ext cx="360" cy="360"/>
                  </p14:xfrm>
                </p:contentPart>
              </mc:Choice>
              <mc:Fallback xmlns="">
                <p:pic>
                  <p:nvPicPr>
                    <p:cNvPr id="1286" name="Ink 1285">
                      <a:extLst>
                        <a:ext uri="{FF2B5EF4-FFF2-40B4-BE49-F238E27FC236}">
                          <a16:creationId xmlns:a16="http://schemas.microsoft.com/office/drawing/2014/main" id="{90EA2D70-312A-74A2-83FA-9FFB86D11D87}"/>
                        </a:ext>
                      </a:extLst>
                    </p:cNvPr>
                    <p:cNvPicPr/>
                    <p:nvPr/>
                  </p:nvPicPr>
                  <p:blipFill>
                    <a:blip r:embed="rId47"/>
                    <a:stretch>
                      <a:fillRect/>
                    </a:stretch>
                  </p:blipFill>
                  <p:spPr>
                    <a:xfrm>
                      <a:off x="42534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287" name="Ink 1286">
                      <a:extLst>
                        <a:ext uri="{FF2B5EF4-FFF2-40B4-BE49-F238E27FC236}">
                          <a16:creationId xmlns:a16="http://schemas.microsoft.com/office/drawing/2014/main" id="{80DDE56F-A152-8E64-D509-94E0353FE184}"/>
                        </a:ext>
                      </a:extLst>
                    </p14:cNvPr>
                    <p14:cNvContentPartPr/>
                    <p14:nvPr/>
                  </p14:nvContentPartPr>
                  <p14:xfrm>
                    <a:off x="4465099" y="3697463"/>
                    <a:ext cx="360" cy="360"/>
                  </p14:xfrm>
                </p:contentPart>
              </mc:Choice>
              <mc:Fallback xmlns="">
                <p:pic>
                  <p:nvPicPr>
                    <p:cNvPr id="1287" name="Ink 1286">
                      <a:extLst>
                        <a:ext uri="{FF2B5EF4-FFF2-40B4-BE49-F238E27FC236}">
                          <a16:creationId xmlns:a16="http://schemas.microsoft.com/office/drawing/2014/main" id="{80DDE56F-A152-8E64-D509-94E0353FE184}"/>
                        </a:ext>
                      </a:extLst>
                    </p:cNvPr>
                    <p:cNvPicPr/>
                    <p:nvPr/>
                  </p:nvPicPr>
                  <p:blipFill>
                    <a:blip r:embed="rId47"/>
                    <a:stretch>
                      <a:fillRect/>
                    </a:stretch>
                  </p:blipFill>
                  <p:spPr>
                    <a:xfrm>
                      <a:off x="44586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288" name="Ink 1287">
                      <a:extLst>
                        <a:ext uri="{FF2B5EF4-FFF2-40B4-BE49-F238E27FC236}">
                          <a16:creationId xmlns:a16="http://schemas.microsoft.com/office/drawing/2014/main" id="{E9F32021-1A9D-401C-C298-808936E01A78}"/>
                        </a:ext>
                      </a:extLst>
                    </p14:cNvPr>
                    <p14:cNvContentPartPr/>
                    <p14:nvPr/>
                  </p14:nvContentPartPr>
                  <p14:xfrm>
                    <a:off x="4505059" y="3980063"/>
                    <a:ext cx="360" cy="360"/>
                  </p14:xfrm>
                </p:contentPart>
              </mc:Choice>
              <mc:Fallback xmlns="">
                <p:pic>
                  <p:nvPicPr>
                    <p:cNvPr id="1288" name="Ink 1287">
                      <a:extLst>
                        <a:ext uri="{FF2B5EF4-FFF2-40B4-BE49-F238E27FC236}">
                          <a16:creationId xmlns:a16="http://schemas.microsoft.com/office/drawing/2014/main" id="{E9F32021-1A9D-401C-C298-808936E01A78}"/>
                        </a:ext>
                      </a:extLst>
                    </p:cNvPr>
                    <p:cNvPicPr/>
                    <p:nvPr/>
                  </p:nvPicPr>
                  <p:blipFill>
                    <a:blip r:embed="rId47"/>
                    <a:stretch>
                      <a:fillRect/>
                    </a:stretch>
                  </p:blipFill>
                  <p:spPr>
                    <a:xfrm>
                      <a:off x="4498579" y="39735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289" name="Ink 1288">
                      <a:extLst>
                        <a:ext uri="{FF2B5EF4-FFF2-40B4-BE49-F238E27FC236}">
                          <a16:creationId xmlns:a16="http://schemas.microsoft.com/office/drawing/2014/main" id="{3D19CE5F-F7EF-D6B2-1E90-9B7688D56E5E}"/>
                        </a:ext>
                      </a:extLst>
                    </p14:cNvPr>
                    <p14:cNvContentPartPr/>
                    <p14:nvPr/>
                  </p14:nvContentPartPr>
                  <p14:xfrm>
                    <a:off x="4206619" y="3985463"/>
                    <a:ext cx="360" cy="360"/>
                  </p14:xfrm>
                </p:contentPart>
              </mc:Choice>
              <mc:Fallback xmlns="">
                <p:pic>
                  <p:nvPicPr>
                    <p:cNvPr id="1289" name="Ink 1288">
                      <a:extLst>
                        <a:ext uri="{FF2B5EF4-FFF2-40B4-BE49-F238E27FC236}">
                          <a16:creationId xmlns:a16="http://schemas.microsoft.com/office/drawing/2014/main" id="{3D19CE5F-F7EF-D6B2-1E90-9B7688D56E5E}"/>
                        </a:ext>
                      </a:extLst>
                    </p:cNvPr>
                    <p:cNvPicPr/>
                    <p:nvPr/>
                  </p:nvPicPr>
                  <p:blipFill>
                    <a:blip r:embed="rId47"/>
                    <a:stretch>
                      <a:fillRect/>
                    </a:stretch>
                  </p:blipFill>
                  <p:spPr>
                    <a:xfrm>
                      <a:off x="4200139" y="3978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290" name="Ink 1289">
                      <a:extLst>
                        <a:ext uri="{FF2B5EF4-FFF2-40B4-BE49-F238E27FC236}">
                          <a16:creationId xmlns:a16="http://schemas.microsoft.com/office/drawing/2014/main" id="{8CE924A0-A3E5-0EB0-1EEC-CD4914D72D89}"/>
                        </a:ext>
                      </a:extLst>
                    </p14:cNvPr>
                    <p14:cNvContentPartPr/>
                    <p14:nvPr/>
                  </p14:nvContentPartPr>
                  <p14:xfrm>
                    <a:off x="4464791" y="3698018"/>
                    <a:ext cx="360" cy="360"/>
                  </p14:xfrm>
                </p:contentPart>
              </mc:Choice>
              <mc:Fallback xmlns="">
                <p:pic>
                  <p:nvPicPr>
                    <p:cNvPr id="1290" name="Ink 1289">
                      <a:extLst>
                        <a:ext uri="{FF2B5EF4-FFF2-40B4-BE49-F238E27FC236}">
                          <a16:creationId xmlns:a16="http://schemas.microsoft.com/office/drawing/2014/main" id="{8CE924A0-A3E5-0EB0-1EEC-CD4914D72D89}"/>
                        </a:ext>
                      </a:extLst>
                    </p:cNvPr>
                    <p:cNvPicPr/>
                    <p:nvPr/>
                  </p:nvPicPr>
                  <p:blipFill>
                    <a:blip r:embed="rId47"/>
                    <a:stretch>
                      <a:fillRect/>
                    </a:stretch>
                  </p:blipFill>
                  <p:spPr>
                    <a:xfrm>
                      <a:off x="445867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291" name="Ink 1290">
                      <a:extLst>
                        <a:ext uri="{FF2B5EF4-FFF2-40B4-BE49-F238E27FC236}">
                          <a16:creationId xmlns:a16="http://schemas.microsoft.com/office/drawing/2014/main" id="{0D6A54FF-13ED-C318-1975-2D2382A393FB}"/>
                        </a:ext>
                      </a:extLst>
                    </p14:cNvPr>
                    <p14:cNvContentPartPr/>
                    <p14:nvPr/>
                  </p14:nvContentPartPr>
                  <p14:xfrm>
                    <a:off x="4505111" y="3981338"/>
                    <a:ext cx="360" cy="360"/>
                  </p14:xfrm>
                </p:contentPart>
              </mc:Choice>
              <mc:Fallback xmlns="">
                <p:pic>
                  <p:nvPicPr>
                    <p:cNvPr id="1291" name="Ink 1290">
                      <a:extLst>
                        <a:ext uri="{FF2B5EF4-FFF2-40B4-BE49-F238E27FC236}">
                          <a16:creationId xmlns:a16="http://schemas.microsoft.com/office/drawing/2014/main" id="{0D6A54FF-13ED-C318-1975-2D2382A393FB}"/>
                        </a:ext>
                      </a:extLst>
                    </p:cNvPr>
                    <p:cNvPicPr/>
                    <p:nvPr/>
                  </p:nvPicPr>
                  <p:blipFill>
                    <a:blip r:embed="rId47"/>
                    <a:stretch>
                      <a:fillRect/>
                    </a:stretch>
                  </p:blipFill>
                  <p:spPr>
                    <a:xfrm>
                      <a:off x="4498991" y="39752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292" name="Ink 1291">
                      <a:extLst>
                        <a:ext uri="{FF2B5EF4-FFF2-40B4-BE49-F238E27FC236}">
                          <a16:creationId xmlns:a16="http://schemas.microsoft.com/office/drawing/2014/main" id="{5D7E97BC-C934-737F-18FE-AF6CBC51271E}"/>
                        </a:ext>
                      </a:extLst>
                    </p14:cNvPr>
                    <p14:cNvContentPartPr/>
                    <p14:nvPr/>
                  </p14:nvContentPartPr>
                  <p14:xfrm>
                    <a:off x="4366871" y="4016978"/>
                    <a:ext cx="2880" cy="38520"/>
                  </p14:xfrm>
                </p:contentPart>
              </mc:Choice>
              <mc:Fallback xmlns="">
                <p:pic>
                  <p:nvPicPr>
                    <p:cNvPr id="1292" name="Ink 1291">
                      <a:extLst>
                        <a:ext uri="{FF2B5EF4-FFF2-40B4-BE49-F238E27FC236}">
                          <a16:creationId xmlns:a16="http://schemas.microsoft.com/office/drawing/2014/main" id="{5D7E97BC-C934-737F-18FE-AF6CBC51271E}"/>
                        </a:ext>
                      </a:extLst>
                    </p:cNvPr>
                    <p:cNvPicPr/>
                    <p:nvPr/>
                  </p:nvPicPr>
                  <p:blipFill>
                    <a:blip r:embed="rId62"/>
                    <a:stretch>
                      <a:fillRect/>
                    </a:stretch>
                  </p:blipFill>
                  <p:spPr>
                    <a:xfrm>
                      <a:off x="4361934" y="4012617"/>
                      <a:ext cx="12754" cy="47242"/>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293" name="Ink 1292">
                      <a:extLst>
                        <a:ext uri="{FF2B5EF4-FFF2-40B4-BE49-F238E27FC236}">
                          <a16:creationId xmlns:a16="http://schemas.microsoft.com/office/drawing/2014/main" id="{605A7062-0805-5660-D955-98ED13BDA615}"/>
                        </a:ext>
                      </a:extLst>
                    </p14:cNvPr>
                    <p14:cNvContentPartPr/>
                    <p14:nvPr/>
                  </p14:nvContentPartPr>
                  <p14:xfrm>
                    <a:off x="4395671" y="4016978"/>
                    <a:ext cx="360" cy="34560"/>
                  </p14:xfrm>
                </p:contentPart>
              </mc:Choice>
              <mc:Fallback xmlns="">
                <p:pic>
                  <p:nvPicPr>
                    <p:cNvPr id="1293" name="Ink 1292">
                      <a:extLst>
                        <a:ext uri="{FF2B5EF4-FFF2-40B4-BE49-F238E27FC236}">
                          <a16:creationId xmlns:a16="http://schemas.microsoft.com/office/drawing/2014/main" id="{605A7062-0805-5660-D955-98ED13BDA615}"/>
                        </a:ext>
                      </a:extLst>
                    </p:cNvPr>
                    <p:cNvPicPr/>
                    <p:nvPr/>
                  </p:nvPicPr>
                  <p:blipFill>
                    <a:blip r:embed="rId64"/>
                    <a:stretch>
                      <a:fillRect/>
                    </a:stretch>
                  </p:blipFill>
                  <p:spPr>
                    <a:xfrm>
                      <a:off x="4391351" y="4012613"/>
                      <a:ext cx="9000" cy="43291"/>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294" name="Ink 1293">
                      <a:extLst>
                        <a:ext uri="{FF2B5EF4-FFF2-40B4-BE49-F238E27FC236}">
                          <a16:creationId xmlns:a16="http://schemas.microsoft.com/office/drawing/2014/main" id="{89A5700E-1557-E9A9-3A16-EABE33A9C5B4}"/>
                        </a:ext>
                      </a:extLst>
                    </p14:cNvPr>
                    <p14:cNvContentPartPr/>
                    <p14:nvPr/>
                  </p14:nvContentPartPr>
                  <p14:xfrm>
                    <a:off x="4424111" y="4014458"/>
                    <a:ext cx="2880" cy="33480"/>
                  </p14:xfrm>
                </p:contentPart>
              </mc:Choice>
              <mc:Fallback xmlns="">
                <p:pic>
                  <p:nvPicPr>
                    <p:cNvPr id="1294" name="Ink 1293">
                      <a:extLst>
                        <a:ext uri="{FF2B5EF4-FFF2-40B4-BE49-F238E27FC236}">
                          <a16:creationId xmlns:a16="http://schemas.microsoft.com/office/drawing/2014/main" id="{89A5700E-1557-E9A9-3A16-EABE33A9C5B4}"/>
                        </a:ext>
                      </a:extLst>
                    </p:cNvPr>
                    <p:cNvPicPr/>
                    <p:nvPr/>
                  </p:nvPicPr>
                  <p:blipFill>
                    <a:blip r:embed="rId66"/>
                    <a:stretch>
                      <a:fillRect/>
                    </a:stretch>
                  </p:blipFill>
                  <p:spPr>
                    <a:xfrm>
                      <a:off x="4419791" y="4010138"/>
                      <a:ext cx="11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295" name="Ink 1294">
                      <a:extLst>
                        <a:ext uri="{FF2B5EF4-FFF2-40B4-BE49-F238E27FC236}">
                          <a16:creationId xmlns:a16="http://schemas.microsoft.com/office/drawing/2014/main" id="{1EF2B2A6-32F3-0841-62B1-EB0DB8E25C6A}"/>
                        </a:ext>
                      </a:extLst>
                    </p14:cNvPr>
                    <p14:cNvContentPartPr/>
                    <p14:nvPr/>
                  </p14:nvContentPartPr>
                  <p14:xfrm>
                    <a:off x="4455071" y="4016978"/>
                    <a:ext cx="360" cy="30960"/>
                  </p14:xfrm>
                </p:contentPart>
              </mc:Choice>
              <mc:Fallback xmlns="">
                <p:pic>
                  <p:nvPicPr>
                    <p:cNvPr id="1295" name="Ink 1294">
                      <a:extLst>
                        <a:ext uri="{FF2B5EF4-FFF2-40B4-BE49-F238E27FC236}">
                          <a16:creationId xmlns:a16="http://schemas.microsoft.com/office/drawing/2014/main" id="{1EF2B2A6-32F3-0841-62B1-EB0DB8E25C6A}"/>
                        </a:ext>
                      </a:extLst>
                    </p:cNvPr>
                    <p:cNvPicPr/>
                    <p:nvPr/>
                  </p:nvPicPr>
                  <p:blipFill>
                    <a:blip r:embed="rId68"/>
                    <a:stretch>
                      <a:fillRect/>
                    </a:stretch>
                  </p:blipFill>
                  <p:spPr>
                    <a:xfrm>
                      <a:off x="4450751" y="4012658"/>
                      <a:ext cx="9000" cy="39600"/>
                    </a:xfrm>
                    <a:prstGeom prst="rect">
                      <a:avLst/>
                    </a:prstGeom>
                  </p:spPr>
                </p:pic>
              </mc:Fallback>
            </mc:AlternateContent>
          </p:grpSp>
        </p:grpSp>
        <p:grpSp>
          <p:nvGrpSpPr>
            <p:cNvPr id="1298" name="Group 1297">
              <a:extLst>
                <a:ext uri="{FF2B5EF4-FFF2-40B4-BE49-F238E27FC236}">
                  <a16:creationId xmlns:a16="http://schemas.microsoft.com/office/drawing/2014/main" id="{60C67E74-FBF8-DB9A-1449-3E07063C96EE}"/>
                </a:ext>
              </a:extLst>
            </p:cNvPr>
            <p:cNvGrpSpPr/>
            <p:nvPr/>
          </p:nvGrpSpPr>
          <p:grpSpPr>
            <a:xfrm>
              <a:off x="6033646" y="4580470"/>
              <a:ext cx="353160" cy="387919"/>
              <a:chOff x="4176306" y="3670816"/>
              <a:chExt cx="353160" cy="387919"/>
            </a:xfrm>
          </p:grpSpPr>
          <mc:AlternateContent xmlns:mc="http://schemas.openxmlformats.org/markup-compatibility/2006" xmlns:p14="http://schemas.microsoft.com/office/powerpoint/2010/main">
            <mc:Choice Requires="p14">
              <p:contentPart p14:bwMode="auto" r:id="rId276">
                <p14:nvContentPartPr>
                  <p14:cNvPr id="1299" name="Ink 1298">
                    <a:extLst>
                      <a:ext uri="{FF2B5EF4-FFF2-40B4-BE49-F238E27FC236}">
                        <a16:creationId xmlns:a16="http://schemas.microsoft.com/office/drawing/2014/main" id="{43382A72-4DA8-7D01-0665-C04C06A88314}"/>
                      </a:ext>
                    </a:extLst>
                  </p14:cNvPr>
                  <p14:cNvContentPartPr/>
                  <p14:nvPr/>
                </p14:nvContentPartPr>
                <p14:xfrm>
                  <a:off x="4176306" y="3670816"/>
                  <a:ext cx="60120" cy="332280"/>
                </p14:xfrm>
              </p:contentPart>
            </mc:Choice>
            <mc:Fallback xmlns="">
              <p:pic>
                <p:nvPicPr>
                  <p:cNvPr id="1299" name="Ink 1298">
                    <a:extLst>
                      <a:ext uri="{FF2B5EF4-FFF2-40B4-BE49-F238E27FC236}">
                        <a16:creationId xmlns:a16="http://schemas.microsoft.com/office/drawing/2014/main" id="{43382A72-4DA8-7D01-0665-C04C06A88314}"/>
                      </a:ext>
                    </a:extLst>
                  </p:cNvPr>
                  <p:cNvPicPr/>
                  <p:nvPr/>
                </p:nvPicPr>
                <p:blipFill>
                  <a:blip r:embed="rId33"/>
                  <a:stretch>
                    <a:fillRect/>
                  </a:stretch>
                </p:blipFill>
                <p:spPr>
                  <a:xfrm>
                    <a:off x="4169826" y="3664336"/>
                    <a:ext cx="72360" cy="344520"/>
                  </a:xfrm>
                  <a:prstGeom prst="rect">
                    <a:avLst/>
                  </a:prstGeom>
                </p:spPr>
              </p:pic>
            </mc:Fallback>
          </mc:AlternateContent>
          <p:grpSp>
            <p:nvGrpSpPr>
              <p:cNvPr id="1300" name="Group 1299">
                <a:extLst>
                  <a:ext uri="{FF2B5EF4-FFF2-40B4-BE49-F238E27FC236}">
                    <a16:creationId xmlns:a16="http://schemas.microsoft.com/office/drawing/2014/main" id="{2BF786C0-0ED4-29B7-CC29-A7AE1458FD7D}"/>
                  </a:ext>
                </a:extLst>
              </p:cNvPr>
              <p:cNvGrpSpPr/>
              <p:nvPr/>
            </p:nvGrpSpPr>
            <p:grpSpPr>
              <a:xfrm rot="10800000">
                <a:off x="4190063" y="4007975"/>
                <a:ext cx="336240" cy="50760"/>
                <a:chOff x="4179906" y="4006696"/>
                <a:chExt cx="336240" cy="50760"/>
              </a:xfrm>
            </p:grpSpPr>
            <mc:AlternateContent xmlns:mc="http://schemas.openxmlformats.org/markup-compatibility/2006" xmlns:p14="http://schemas.microsoft.com/office/powerpoint/2010/main">
              <mc:Choice Requires="p14">
                <p:contentPart p14:bwMode="auto" r:id="rId277">
                  <p14:nvContentPartPr>
                    <p14:cNvPr id="1322" name="Ink 1321">
                      <a:extLst>
                        <a:ext uri="{FF2B5EF4-FFF2-40B4-BE49-F238E27FC236}">
                          <a16:creationId xmlns:a16="http://schemas.microsoft.com/office/drawing/2014/main" id="{47E36D72-E3F0-0340-3FFF-379CDEDA3961}"/>
                        </a:ext>
                      </a:extLst>
                    </p14:cNvPr>
                    <p14:cNvContentPartPr/>
                    <p14:nvPr/>
                  </p14:nvContentPartPr>
                  <p14:xfrm>
                    <a:off x="4185306" y="4006696"/>
                    <a:ext cx="330840" cy="3240"/>
                  </p14:xfrm>
                </p:contentPart>
              </mc:Choice>
              <mc:Fallback xmlns="">
                <p:pic>
                  <p:nvPicPr>
                    <p:cNvPr id="1322" name="Ink 1321">
                      <a:extLst>
                        <a:ext uri="{FF2B5EF4-FFF2-40B4-BE49-F238E27FC236}">
                          <a16:creationId xmlns:a16="http://schemas.microsoft.com/office/drawing/2014/main" id="{47E36D72-E3F0-0340-3FFF-379CDEDA3961}"/>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323" name="Ink 1322">
                      <a:extLst>
                        <a:ext uri="{FF2B5EF4-FFF2-40B4-BE49-F238E27FC236}">
                          <a16:creationId xmlns:a16="http://schemas.microsoft.com/office/drawing/2014/main" id="{DDE5E693-B5BD-0EB4-D1B3-0D5C07F157CD}"/>
                        </a:ext>
                      </a:extLst>
                    </p14:cNvPr>
                    <p14:cNvContentPartPr/>
                    <p14:nvPr/>
                  </p14:nvContentPartPr>
                  <p14:xfrm>
                    <a:off x="4179906" y="4012096"/>
                    <a:ext cx="360" cy="45360"/>
                  </p14:xfrm>
                </p:contentPart>
              </mc:Choice>
              <mc:Fallback xmlns="">
                <p:pic>
                  <p:nvPicPr>
                    <p:cNvPr id="1323" name="Ink 1322">
                      <a:extLst>
                        <a:ext uri="{FF2B5EF4-FFF2-40B4-BE49-F238E27FC236}">
                          <a16:creationId xmlns:a16="http://schemas.microsoft.com/office/drawing/2014/main" id="{DDE5E693-B5BD-0EB4-D1B3-0D5C07F157CD}"/>
                        </a:ext>
                      </a:extLst>
                    </p:cNvPr>
                    <p:cNvPicPr/>
                    <p:nvPr/>
                  </p:nvPicPr>
                  <p:blipFill>
                    <a:blip r:embed="rId37"/>
                    <a:stretch>
                      <a:fillRect/>
                    </a:stretch>
                  </p:blipFill>
                  <p:spPr>
                    <a:xfrm>
                      <a:off x="4173426" y="4005667"/>
                      <a:ext cx="12600" cy="5750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9">
                <p14:nvContentPartPr>
                  <p14:cNvPr id="1301" name="Ink 1300">
                    <a:extLst>
                      <a:ext uri="{FF2B5EF4-FFF2-40B4-BE49-F238E27FC236}">
                        <a16:creationId xmlns:a16="http://schemas.microsoft.com/office/drawing/2014/main" id="{04C02216-5A9E-D127-0C74-29F2A9678E1E}"/>
                      </a:ext>
                    </a:extLst>
                  </p14:cNvPr>
                  <p14:cNvContentPartPr/>
                  <p14:nvPr/>
                </p14:nvContentPartPr>
                <p14:xfrm>
                  <a:off x="4204099" y="3878543"/>
                  <a:ext cx="137880" cy="125640"/>
                </p14:xfrm>
              </p:contentPart>
            </mc:Choice>
            <mc:Fallback xmlns="">
              <p:pic>
                <p:nvPicPr>
                  <p:cNvPr id="1301" name="Ink 1300">
                    <a:extLst>
                      <a:ext uri="{FF2B5EF4-FFF2-40B4-BE49-F238E27FC236}">
                        <a16:creationId xmlns:a16="http://schemas.microsoft.com/office/drawing/2014/main" id="{04C02216-5A9E-D127-0C74-29F2A9678E1E}"/>
                      </a:ext>
                    </a:extLst>
                  </p:cNvPr>
                  <p:cNvPicPr/>
                  <p:nvPr/>
                </p:nvPicPr>
                <p:blipFill>
                  <a:blip r:embed="rId39"/>
                  <a:stretch>
                    <a:fillRect/>
                  </a:stretch>
                </p:blipFill>
                <p:spPr>
                  <a:xfrm>
                    <a:off x="4197619" y="3872063"/>
                    <a:ext cx="150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02" name="Ink 1301">
                    <a:extLst>
                      <a:ext uri="{FF2B5EF4-FFF2-40B4-BE49-F238E27FC236}">
                        <a16:creationId xmlns:a16="http://schemas.microsoft.com/office/drawing/2014/main" id="{BC21FD00-6AFD-BE5C-356B-8F6E0DC4E86F}"/>
                      </a:ext>
                    </a:extLst>
                  </p14:cNvPr>
                  <p14:cNvContentPartPr/>
                  <p14:nvPr/>
                </p14:nvContentPartPr>
                <p14:xfrm>
                  <a:off x="4282616" y="3722588"/>
                  <a:ext cx="160691" cy="164291"/>
                </p14:xfrm>
              </p:contentPart>
            </mc:Choice>
            <mc:Fallback xmlns="">
              <p:pic>
                <p:nvPicPr>
                  <p:cNvPr id="1302" name="Ink 1301">
                    <a:extLst>
                      <a:ext uri="{FF2B5EF4-FFF2-40B4-BE49-F238E27FC236}">
                        <a16:creationId xmlns:a16="http://schemas.microsoft.com/office/drawing/2014/main" id="{BC21FD00-6AFD-BE5C-356B-8F6E0DC4E86F}"/>
                      </a:ext>
                    </a:extLst>
                  </p:cNvPr>
                  <p:cNvPicPr/>
                  <p:nvPr/>
                </p:nvPicPr>
                <p:blipFill>
                  <a:blip r:embed="rId41"/>
                  <a:stretch>
                    <a:fillRect/>
                  </a:stretch>
                </p:blipFill>
                <p:spPr>
                  <a:xfrm>
                    <a:off x="4276145" y="3716117"/>
                    <a:ext cx="172914" cy="176514"/>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303" name="Ink 1302">
                    <a:extLst>
                      <a:ext uri="{FF2B5EF4-FFF2-40B4-BE49-F238E27FC236}">
                        <a16:creationId xmlns:a16="http://schemas.microsoft.com/office/drawing/2014/main" id="{7F04FD8A-5854-466C-0849-A6863A99D0A2}"/>
                      </a:ext>
                    </a:extLst>
                  </p14:cNvPr>
                  <p14:cNvContentPartPr/>
                  <p14:nvPr/>
                </p14:nvContentPartPr>
                <p14:xfrm>
                  <a:off x="4339099" y="3793223"/>
                  <a:ext cx="46800" cy="42480"/>
                </p14:xfrm>
              </p:contentPart>
            </mc:Choice>
            <mc:Fallback xmlns="">
              <p:pic>
                <p:nvPicPr>
                  <p:cNvPr id="1303" name="Ink 1302">
                    <a:extLst>
                      <a:ext uri="{FF2B5EF4-FFF2-40B4-BE49-F238E27FC236}">
                        <a16:creationId xmlns:a16="http://schemas.microsoft.com/office/drawing/2014/main" id="{7F04FD8A-5854-466C-0849-A6863A99D0A2}"/>
                      </a:ext>
                    </a:extLst>
                  </p:cNvPr>
                  <p:cNvPicPr/>
                  <p:nvPr/>
                </p:nvPicPr>
                <p:blipFill>
                  <a:blip r:embed="rId43"/>
                  <a:stretch>
                    <a:fillRect/>
                  </a:stretch>
                </p:blipFill>
                <p:spPr>
                  <a:xfrm>
                    <a:off x="4332569" y="3786743"/>
                    <a:ext cx="59135"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304" name="Ink 1303">
                    <a:extLst>
                      <a:ext uri="{FF2B5EF4-FFF2-40B4-BE49-F238E27FC236}">
                        <a16:creationId xmlns:a16="http://schemas.microsoft.com/office/drawing/2014/main" id="{0C429BEB-39D1-109F-D142-89D1BD54B6AA}"/>
                      </a:ext>
                    </a:extLst>
                  </p14:cNvPr>
                  <p14:cNvContentPartPr/>
                  <p14:nvPr/>
                </p14:nvContentPartPr>
                <p14:xfrm>
                  <a:off x="4243034" y="3845816"/>
                  <a:ext cx="89280" cy="81000"/>
                </p14:xfrm>
              </p:contentPart>
            </mc:Choice>
            <mc:Fallback xmlns="">
              <p:pic>
                <p:nvPicPr>
                  <p:cNvPr id="1304" name="Ink 1303">
                    <a:extLst>
                      <a:ext uri="{FF2B5EF4-FFF2-40B4-BE49-F238E27FC236}">
                        <a16:creationId xmlns:a16="http://schemas.microsoft.com/office/drawing/2014/main" id="{0C429BEB-39D1-109F-D142-89D1BD54B6AA}"/>
                      </a:ext>
                    </a:extLst>
                  </p:cNvPr>
                  <p:cNvPicPr/>
                  <p:nvPr/>
                </p:nvPicPr>
                <p:blipFill>
                  <a:blip r:embed="rId45"/>
                  <a:stretch>
                    <a:fillRect/>
                  </a:stretch>
                </p:blipFill>
                <p:spPr>
                  <a:xfrm>
                    <a:off x="4236554" y="3839336"/>
                    <a:ext cx="101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05" name="Ink 1304">
                    <a:extLst>
                      <a:ext uri="{FF2B5EF4-FFF2-40B4-BE49-F238E27FC236}">
                        <a16:creationId xmlns:a16="http://schemas.microsoft.com/office/drawing/2014/main" id="{71A2E11C-5DF1-5F3B-C9D3-EDFD6D36F78F}"/>
                      </a:ext>
                    </a:extLst>
                  </p14:cNvPr>
                  <p14:cNvContentPartPr/>
                  <p14:nvPr/>
                </p14:nvContentPartPr>
                <p14:xfrm>
                  <a:off x="4259951" y="3698018"/>
                  <a:ext cx="360" cy="360"/>
                </p14:xfrm>
              </p:contentPart>
            </mc:Choice>
            <mc:Fallback xmlns="">
              <p:pic>
                <p:nvPicPr>
                  <p:cNvPr id="1305" name="Ink 1304">
                    <a:extLst>
                      <a:ext uri="{FF2B5EF4-FFF2-40B4-BE49-F238E27FC236}">
                        <a16:creationId xmlns:a16="http://schemas.microsoft.com/office/drawing/2014/main" id="{71A2E11C-5DF1-5F3B-C9D3-EDFD6D36F78F}"/>
                      </a:ext>
                    </a:extLst>
                  </p:cNvPr>
                  <p:cNvPicPr/>
                  <p:nvPr/>
                </p:nvPicPr>
                <p:blipFill>
                  <a:blip r:embed="rId47"/>
                  <a:stretch>
                    <a:fillRect/>
                  </a:stretch>
                </p:blipFill>
                <p:spPr>
                  <a:xfrm>
                    <a:off x="425383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306" name="Ink 1305">
                    <a:extLst>
                      <a:ext uri="{FF2B5EF4-FFF2-40B4-BE49-F238E27FC236}">
                        <a16:creationId xmlns:a16="http://schemas.microsoft.com/office/drawing/2014/main" id="{BAB64454-1E43-1495-693C-B1F540B9C846}"/>
                      </a:ext>
                    </a:extLst>
                  </p14:cNvPr>
                  <p14:cNvContentPartPr/>
                  <p14:nvPr/>
                </p14:nvContentPartPr>
                <p14:xfrm>
                  <a:off x="4205231" y="3983498"/>
                  <a:ext cx="360" cy="360"/>
                </p14:xfrm>
              </p:contentPart>
            </mc:Choice>
            <mc:Fallback xmlns="">
              <p:pic>
                <p:nvPicPr>
                  <p:cNvPr id="1306" name="Ink 1305">
                    <a:extLst>
                      <a:ext uri="{FF2B5EF4-FFF2-40B4-BE49-F238E27FC236}">
                        <a16:creationId xmlns:a16="http://schemas.microsoft.com/office/drawing/2014/main" id="{BAB64454-1E43-1495-693C-B1F540B9C846}"/>
                      </a:ext>
                    </a:extLst>
                  </p:cNvPr>
                  <p:cNvPicPr/>
                  <p:nvPr/>
                </p:nvPicPr>
                <p:blipFill>
                  <a:blip r:embed="rId47"/>
                  <a:stretch>
                    <a:fillRect/>
                  </a:stretch>
                </p:blipFill>
                <p:spPr>
                  <a:xfrm>
                    <a:off x="4199111" y="3977378"/>
                    <a:ext cx="12600" cy="12600"/>
                  </a:xfrm>
                  <a:prstGeom prst="rect">
                    <a:avLst/>
                  </a:prstGeom>
                </p:spPr>
              </p:pic>
            </mc:Fallback>
          </mc:AlternateContent>
          <p:grpSp>
            <p:nvGrpSpPr>
              <p:cNvPr id="1307" name="Group 1306">
                <a:extLst>
                  <a:ext uri="{FF2B5EF4-FFF2-40B4-BE49-F238E27FC236}">
                    <a16:creationId xmlns:a16="http://schemas.microsoft.com/office/drawing/2014/main" id="{76DC8EAD-4CFD-648C-3F96-1A5AFB6EEBC6}"/>
                  </a:ext>
                </a:extLst>
              </p:cNvPr>
              <p:cNvGrpSpPr/>
              <p:nvPr/>
            </p:nvGrpSpPr>
            <p:grpSpPr>
              <a:xfrm>
                <a:off x="4179906" y="3670816"/>
                <a:ext cx="349560" cy="386640"/>
                <a:chOff x="4179906" y="3670816"/>
                <a:chExt cx="349560" cy="386640"/>
              </a:xfrm>
            </p:grpSpPr>
            <mc:AlternateContent xmlns:mc="http://schemas.openxmlformats.org/markup-compatibility/2006" xmlns:p14="http://schemas.microsoft.com/office/powerpoint/2010/main">
              <mc:Choice Requires="p14">
                <p:contentPart p14:bwMode="auto" r:id="rId285">
                  <p14:nvContentPartPr>
                    <p14:cNvPr id="1308" name="Ink 1307">
                      <a:extLst>
                        <a:ext uri="{FF2B5EF4-FFF2-40B4-BE49-F238E27FC236}">
                          <a16:creationId xmlns:a16="http://schemas.microsoft.com/office/drawing/2014/main" id="{BF9B8F66-8B0A-A097-5E0C-A5DC1185EFB9}"/>
                        </a:ext>
                      </a:extLst>
                    </p14:cNvPr>
                    <p14:cNvContentPartPr/>
                    <p14:nvPr/>
                  </p14:nvContentPartPr>
                  <p14:xfrm>
                    <a:off x="4227786" y="3670816"/>
                    <a:ext cx="255600" cy="2880"/>
                  </p14:xfrm>
                </p:contentPart>
              </mc:Choice>
              <mc:Fallback xmlns="">
                <p:pic>
                  <p:nvPicPr>
                    <p:cNvPr id="1308" name="Ink 1307">
                      <a:extLst>
                        <a:ext uri="{FF2B5EF4-FFF2-40B4-BE49-F238E27FC236}">
                          <a16:creationId xmlns:a16="http://schemas.microsoft.com/office/drawing/2014/main" id="{BF9B8F66-8B0A-A097-5E0C-A5DC1185EFB9}"/>
                        </a:ext>
                      </a:extLst>
                    </p:cNvPr>
                    <p:cNvPicPr/>
                    <p:nvPr/>
                  </p:nvPicPr>
                  <p:blipFill>
                    <a:blip r:embed="rId50"/>
                    <a:stretch>
                      <a:fillRect/>
                    </a:stretch>
                  </p:blipFill>
                  <p:spPr>
                    <a:xfrm>
                      <a:off x="4221306" y="3665056"/>
                      <a:ext cx="267840" cy="137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309" name="Ink 1308">
                      <a:extLst>
                        <a:ext uri="{FF2B5EF4-FFF2-40B4-BE49-F238E27FC236}">
                          <a16:creationId xmlns:a16="http://schemas.microsoft.com/office/drawing/2014/main" id="{4D6E4A72-BDDD-83B3-8B2F-6F4EE5AFFE14}"/>
                        </a:ext>
                      </a:extLst>
                    </p14:cNvPr>
                    <p14:cNvContentPartPr/>
                    <p14:nvPr/>
                  </p14:nvContentPartPr>
                  <p14:xfrm>
                    <a:off x="4489146" y="3676216"/>
                    <a:ext cx="40320" cy="329040"/>
                  </p14:xfrm>
                </p:contentPart>
              </mc:Choice>
              <mc:Fallback xmlns="">
                <p:pic>
                  <p:nvPicPr>
                    <p:cNvPr id="1309" name="Ink 1308">
                      <a:extLst>
                        <a:ext uri="{FF2B5EF4-FFF2-40B4-BE49-F238E27FC236}">
                          <a16:creationId xmlns:a16="http://schemas.microsoft.com/office/drawing/2014/main" id="{4D6E4A72-BDDD-83B3-8B2F-6F4EE5AFFE14}"/>
                        </a:ext>
                      </a:extLst>
                    </p:cNvPr>
                    <p:cNvPicPr/>
                    <p:nvPr/>
                  </p:nvPicPr>
                  <p:blipFill>
                    <a:blip r:embed="rId52"/>
                    <a:stretch>
                      <a:fillRect/>
                    </a:stretch>
                  </p:blipFill>
                  <p:spPr>
                    <a:xfrm>
                      <a:off x="4482666" y="3669736"/>
                      <a:ext cx="52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10" name="Ink 1309">
                      <a:extLst>
                        <a:ext uri="{FF2B5EF4-FFF2-40B4-BE49-F238E27FC236}">
                          <a16:creationId xmlns:a16="http://schemas.microsoft.com/office/drawing/2014/main" id="{98B131E3-3EFC-D1CE-068E-DE4A12707BBC}"/>
                        </a:ext>
                      </a:extLst>
                    </p14:cNvPr>
                    <p14:cNvContentPartPr/>
                    <p14:nvPr/>
                  </p14:nvContentPartPr>
                  <p14:xfrm>
                    <a:off x="4185306" y="4006696"/>
                    <a:ext cx="330840" cy="3240"/>
                  </p14:xfrm>
                </p:contentPart>
              </mc:Choice>
              <mc:Fallback xmlns="">
                <p:pic>
                  <p:nvPicPr>
                    <p:cNvPr id="1310" name="Ink 1309">
                      <a:extLst>
                        <a:ext uri="{FF2B5EF4-FFF2-40B4-BE49-F238E27FC236}">
                          <a16:creationId xmlns:a16="http://schemas.microsoft.com/office/drawing/2014/main" id="{98B131E3-3EFC-D1CE-068E-DE4A12707BBC}"/>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311" name="Ink 1310">
                      <a:extLst>
                        <a:ext uri="{FF2B5EF4-FFF2-40B4-BE49-F238E27FC236}">
                          <a16:creationId xmlns:a16="http://schemas.microsoft.com/office/drawing/2014/main" id="{B86E6A03-03F8-F762-2545-F432D2ADC2AB}"/>
                        </a:ext>
                      </a:extLst>
                    </p14:cNvPr>
                    <p14:cNvContentPartPr/>
                    <p14:nvPr/>
                  </p14:nvContentPartPr>
                  <p14:xfrm>
                    <a:off x="4179906" y="4012096"/>
                    <a:ext cx="360" cy="45360"/>
                  </p14:xfrm>
                </p:contentPart>
              </mc:Choice>
              <mc:Fallback xmlns="">
                <p:pic>
                  <p:nvPicPr>
                    <p:cNvPr id="1311" name="Ink 1310">
                      <a:extLst>
                        <a:ext uri="{FF2B5EF4-FFF2-40B4-BE49-F238E27FC236}">
                          <a16:creationId xmlns:a16="http://schemas.microsoft.com/office/drawing/2014/main" id="{B86E6A03-03F8-F762-2545-F432D2ADC2AB}"/>
                        </a:ext>
                      </a:extLst>
                    </p:cNvPr>
                    <p:cNvPicPr/>
                    <p:nvPr/>
                  </p:nvPicPr>
                  <p:blipFill>
                    <a:blip r:embed="rId37"/>
                    <a:stretch>
                      <a:fillRect/>
                    </a:stretch>
                  </p:blipFill>
                  <p:spPr>
                    <a:xfrm>
                      <a:off x="4173426" y="4005667"/>
                      <a:ext cx="12600" cy="57504"/>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12" name="Ink 1311">
                      <a:extLst>
                        <a:ext uri="{FF2B5EF4-FFF2-40B4-BE49-F238E27FC236}">
                          <a16:creationId xmlns:a16="http://schemas.microsoft.com/office/drawing/2014/main" id="{1AC87532-196F-D9B9-9769-675D444E12AD}"/>
                        </a:ext>
                      </a:extLst>
                    </p14:cNvPr>
                    <p14:cNvContentPartPr/>
                    <p14:nvPr/>
                  </p14:nvContentPartPr>
                  <p14:xfrm>
                    <a:off x="4259899" y="3697463"/>
                    <a:ext cx="360" cy="360"/>
                  </p14:xfrm>
                </p:contentPart>
              </mc:Choice>
              <mc:Fallback xmlns="">
                <p:pic>
                  <p:nvPicPr>
                    <p:cNvPr id="1312" name="Ink 1311">
                      <a:extLst>
                        <a:ext uri="{FF2B5EF4-FFF2-40B4-BE49-F238E27FC236}">
                          <a16:creationId xmlns:a16="http://schemas.microsoft.com/office/drawing/2014/main" id="{1AC87532-196F-D9B9-9769-675D444E12AD}"/>
                        </a:ext>
                      </a:extLst>
                    </p:cNvPr>
                    <p:cNvPicPr/>
                    <p:nvPr/>
                  </p:nvPicPr>
                  <p:blipFill>
                    <a:blip r:embed="rId47"/>
                    <a:stretch>
                      <a:fillRect/>
                    </a:stretch>
                  </p:blipFill>
                  <p:spPr>
                    <a:xfrm>
                      <a:off x="42534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313" name="Ink 1312">
                      <a:extLst>
                        <a:ext uri="{FF2B5EF4-FFF2-40B4-BE49-F238E27FC236}">
                          <a16:creationId xmlns:a16="http://schemas.microsoft.com/office/drawing/2014/main" id="{989E567F-7EE1-FF48-55EB-FF314683D266}"/>
                        </a:ext>
                      </a:extLst>
                    </p14:cNvPr>
                    <p14:cNvContentPartPr/>
                    <p14:nvPr/>
                  </p14:nvContentPartPr>
                  <p14:xfrm>
                    <a:off x="4465099" y="3697463"/>
                    <a:ext cx="360" cy="360"/>
                  </p14:xfrm>
                </p:contentPart>
              </mc:Choice>
              <mc:Fallback xmlns="">
                <p:pic>
                  <p:nvPicPr>
                    <p:cNvPr id="1313" name="Ink 1312">
                      <a:extLst>
                        <a:ext uri="{FF2B5EF4-FFF2-40B4-BE49-F238E27FC236}">
                          <a16:creationId xmlns:a16="http://schemas.microsoft.com/office/drawing/2014/main" id="{989E567F-7EE1-FF48-55EB-FF314683D266}"/>
                        </a:ext>
                      </a:extLst>
                    </p:cNvPr>
                    <p:cNvPicPr/>
                    <p:nvPr/>
                  </p:nvPicPr>
                  <p:blipFill>
                    <a:blip r:embed="rId47"/>
                    <a:stretch>
                      <a:fillRect/>
                    </a:stretch>
                  </p:blipFill>
                  <p:spPr>
                    <a:xfrm>
                      <a:off x="44586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14" name="Ink 1313">
                      <a:extLst>
                        <a:ext uri="{FF2B5EF4-FFF2-40B4-BE49-F238E27FC236}">
                          <a16:creationId xmlns:a16="http://schemas.microsoft.com/office/drawing/2014/main" id="{6F38BDFF-95C8-0F43-3464-03265A9761D3}"/>
                        </a:ext>
                      </a:extLst>
                    </p14:cNvPr>
                    <p14:cNvContentPartPr/>
                    <p14:nvPr/>
                  </p14:nvContentPartPr>
                  <p14:xfrm>
                    <a:off x="4505059" y="3980063"/>
                    <a:ext cx="360" cy="360"/>
                  </p14:xfrm>
                </p:contentPart>
              </mc:Choice>
              <mc:Fallback xmlns="">
                <p:pic>
                  <p:nvPicPr>
                    <p:cNvPr id="1314" name="Ink 1313">
                      <a:extLst>
                        <a:ext uri="{FF2B5EF4-FFF2-40B4-BE49-F238E27FC236}">
                          <a16:creationId xmlns:a16="http://schemas.microsoft.com/office/drawing/2014/main" id="{6F38BDFF-95C8-0F43-3464-03265A9761D3}"/>
                        </a:ext>
                      </a:extLst>
                    </p:cNvPr>
                    <p:cNvPicPr/>
                    <p:nvPr/>
                  </p:nvPicPr>
                  <p:blipFill>
                    <a:blip r:embed="rId47"/>
                    <a:stretch>
                      <a:fillRect/>
                    </a:stretch>
                  </p:blipFill>
                  <p:spPr>
                    <a:xfrm>
                      <a:off x="4498579" y="39735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315" name="Ink 1314">
                      <a:extLst>
                        <a:ext uri="{FF2B5EF4-FFF2-40B4-BE49-F238E27FC236}">
                          <a16:creationId xmlns:a16="http://schemas.microsoft.com/office/drawing/2014/main" id="{FE3DC5DC-E5EA-407D-59C1-7F0D794E299E}"/>
                        </a:ext>
                      </a:extLst>
                    </p14:cNvPr>
                    <p14:cNvContentPartPr/>
                    <p14:nvPr/>
                  </p14:nvContentPartPr>
                  <p14:xfrm>
                    <a:off x="4206619" y="3985463"/>
                    <a:ext cx="360" cy="360"/>
                  </p14:xfrm>
                </p:contentPart>
              </mc:Choice>
              <mc:Fallback xmlns="">
                <p:pic>
                  <p:nvPicPr>
                    <p:cNvPr id="1315" name="Ink 1314">
                      <a:extLst>
                        <a:ext uri="{FF2B5EF4-FFF2-40B4-BE49-F238E27FC236}">
                          <a16:creationId xmlns:a16="http://schemas.microsoft.com/office/drawing/2014/main" id="{FE3DC5DC-E5EA-407D-59C1-7F0D794E299E}"/>
                        </a:ext>
                      </a:extLst>
                    </p:cNvPr>
                    <p:cNvPicPr/>
                    <p:nvPr/>
                  </p:nvPicPr>
                  <p:blipFill>
                    <a:blip r:embed="rId47"/>
                    <a:stretch>
                      <a:fillRect/>
                    </a:stretch>
                  </p:blipFill>
                  <p:spPr>
                    <a:xfrm>
                      <a:off x="4200139" y="3978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316" name="Ink 1315">
                      <a:extLst>
                        <a:ext uri="{FF2B5EF4-FFF2-40B4-BE49-F238E27FC236}">
                          <a16:creationId xmlns:a16="http://schemas.microsoft.com/office/drawing/2014/main" id="{A18DE6A6-9BE8-DD71-6360-526CD4B07DBA}"/>
                        </a:ext>
                      </a:extLst>
                    </p14:cNvPr>
                    <p14:cNvContentPartPr/>
                    <p14:nvPr/>
                  </p14:nvContentPartPr>
                  <p14:xfrm>
                    <a:off x="4464791" y="3698018"/>
                    <a:ext cx="360" cy="360"/>
                  </p14:xfrm>
                </p:contentPart>
              </mc:Choice>
              <mc:Fallback xmlns="">
                <p:pic>
                  <p:nvPicPr>
                    <p:cNvPr id="1316" name="Ink 1315">
                      <a:extLst>
                        <a:ext uri="{FF2B5EF4-FFF2-40B4-BE49-F238E27FC236}">
                          <a16:creationId xmlns:a16="http://schemas.microsoft.com/office/drawing/2014/main" id="{A18DE6A6-9BE8-DD71-6360-526CD4B07DBA}"/>
                        </a:ext>
                      </a:extLst>
                    </p:cNvPr>
                    <p:cNvPicPr/>
                    <p:nvPr/>
                  </p:nvPicPr>
                  <p:blipFill>
                    <a:blip r:embed="rId47"/>
                    <a:stretch>
                      <a:fillRect/>
                    </a:stretch>
                  </p:blipFill>
                  <p:spPr>
                    <a:xfrm>
                      <a:off x="445867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317" name="Ink 1316">
                      <a:extLst>
                        <a:ext uri="{FF2B5EF4-FFF2-40B4-BE49-F238E27FC236}">
                          <a16:creationId xmlns:a16="http://schemas.microsoft.com/office/drawing/2014/main" id="{A906B3AB-C686-E106-220D-C23E9C884AEB}"/>
                        </a:ext>
                      </a:extLst>
                    </p14:cNvPr>
                    <p14:cNvContentPartPr/>
                    <p14:nvPr/>
                  </p14:nvContentPartPr>
                  <p14:xfrm>
                    <a:off x="4505111" y="3981338"/>
                    <a:ext cx="360" cy="360"/>
                  </p14:xfrm>
                </p:contentPart>
              </mc:Choice>
              <mc:Fallback xmlns="">
                <p:pic>
                  <p:nvPicPr>
                    <p:cNvPr id="1317" name="Ink 1316">
                      <a:extLst>
                        <a:ext uri="{FF2B5EF4-FFF2-40B4-BE49-F238E27FC236}">
                          <a16:creationId xmlns:a16="http://schemas.microsoft.com/office/drawing/2014/main" id="{A906B3AB-C686-E106-220D-C23E9C884AEB}"/>
                        </a:ext>
                      </a:extLst>
                    </p:cNvPr>
                    <p:cNvPicPr/>
                    <p:nvPr/>
                  </p:nvPicPr>
                  <p:blipFill>
                    <a:blip r:embed="rId47"/>
                    <a:stretch>
                      <a:fillRect/>
                    </a:stretch>
                  </p:blipFill>
                  <p:spPr>
                    <a:xfrm>
                      <a:off x="4498991" y="39752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318" name="Ink 1317">
                      <a:extLst>
                        <a:ext uri="{FF2B5EF4-FFF2-40B4-BE49-F238E27FC236}">
                          <a16:creationId xmlns:a16="http://schemas.microsoft.com/office/drawing/2014/main" id="{63564ADE-4747-9AE6-1B2D-0B57F4540493}"/>
                        </a:ext>
                      </a:extLst>
                    </p14:cNvPr>
                    <p14:cNvContentPartPr/>
                    <p14:nvPr/>
                  </p14:nvContentPartPr>
                  <p14:xfrm>
                    <a:off x="4366871" y="4016978"/>
                    <a:ext cx="2880" cy="38520"/>
                  </p14:xfrm>
                </p:contentPart>
              </mc:Choice>
              <mc:Fallback xmlns="">
                <p:pic>
                  <p:nvPicPr>
                    <p:cNvPr id="1318" name="Ink 1317">
                      <a:extLst>
                        <a:ext uri="{FF2B5EF4-FFF2-40B4-BE49-F238E27FC236}">
                          <a16:creationId xmlns:a16="http://schemas.microsoft.com/office/drawing/2014/main" id="{63564ADE-4747-9AE6-1B2D-0B57F4540493}"/>
                        </a:ext>
                      </a:extLst>
                    </p:cNvPr>
                    <p:cNvPicPr/>
                    <p:nvPr/>
                  </p:nvPicPr>
                  <p:blipFill>
                    <a:blip r:embed="rId62"/>
                    <a:stretch>
                      <a:fillRect/>
                    </a:stretch>
                  </p:blipFill>
                  <p:spPr>
                    <a:xfrm>
                      <a:off x="4361934" y="4012617"/>
                      <a:ext cx="12754" cy="47242"/>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319" name="Ink 1318">
                      <a:extLst>
                        <a:ext uri="{FF2B5EF4-FFF2-40B4-BE49-F238E27FC236}">
                          <a16:creationId xmlns:a16="http://schemas.microsoft.com/office/drawing/2014/main" id="{0C82AFB0-13AA-0583-932E-6EC30597D58A}"/>
                        </a:ext>
                      </a:extLst>
                    </p14:cNvPr>
                    <p14:cNvContentPartPr/>
                    <p14:nvPr/>
                  </p14:nvContentPartPr>
                  <p14:xfrm>
                    <a:off x="4395671" y="4016978"/>
                    <a:ext cx="360" cy="34560"/>
                  </p14:xfrm>
                </p:contentPart>
              </mc:Choice>
              <mc:Fallback xmlns="">
                <p:pic>
                  <p:nvPicPr>
                    <p:cNvPr id="1319" name="Ink 1318">
                      <a:extLst>
                        <a:ext uri="{FF2B5EF4-FFF2-40B4-BE49-F238E27FC236}">
                          <a16:creationId xmlns:a16="http://schemas.microsoft.com/office/drawing/2014/main" id="{0C82AFB0-13AA-0583-932E-6EC30597D58A}"/>
                        </a:ext>
                      </a:extLst>
                    </p:cNvPr>
                    <p:cNvPicPr/>
                    <p:nvPr/>
                  </p:nvPicPr>
                  <p:blipFill>
                    <a:blip r:embed="rId64"/>
                    <a:stretch>
                      <a:fillRect/>
                    </a:stretch>
                  </p:blipFill>
                  <p:spPr>
                    <a:xfrm>
                      <a:off x="4391351" y="4012613"/>
                      <a:ext cx="9000" cy="43291"/>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20" name="Ink 1319">
                      <a:extLst>
                        <a:ext uri="{FF2B5EF4-FFF2-40B4-BE49-F238E27FC236}">
                          <a16:creationId xmlns:a16="http://schemas.microsoft.com/office/drawing/2014/main" id="{74238733-F6FF-B0D0-CC16-EEC6DAF6C1EE}"/>
                        </a:ext>
                      </a:extLst>
                    </p14:cNvPr>
                    <p14:cNvContentPartPr/>
                    <p14:nvPr/>
                  </p14:nvContentPartPr>
                  <p14:xfrm>
                    <a:off x="4424111" y="4014458"/>
                    <a:ext cx="2880" cy="33480"/>
                  </p14:xfrm>
                </p:contentPart>
              </mc:Choice>
              <mc:Fallback xmlns="">
                <p:pic>
                  <p:nvPicPr>
                    <p:cNvPr id="1320" name="Ink 1319">
                      <a:extLst>
                        <a:ext uri="{FF2B5EF4-FFF2-40B4-BE49-F238E27FC236}">
                          <a16:creationId xmlns:a16="http://schemas.microsoft.com/office/drawing/2014/main" id="{74238733-F6FF-B0D0-CC16-EEC6DAF6C1EE}"/>
                        </a:ext>
                      </a:extLst>
                    </p:cNvPr>
                    <p:cNvPicPr/>
                    <p:nvPr/>
                  </p:nvPicPr>
                  <p:blipFill>
                    <a:blip r:embed="rId66"/>
                    <a:stretch>
                      <a:fillRect/>
                    </a:stretch>
                  </p:blipFill>
                  <p:spPr>
                    <a:xfrm>
                      <a:off x="4419791" y="4010138"/>
                      <a:ext cx="11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321" name="Ink 1320">
                      <a:extLst>
                        <a:ext uri="{FF2B5EF4-FFF2-40B4-BE49-F238E27FC236}">
                          <a16:creationId xmlns:a16="http://schemas.microsoft.com/office/drawing/2014/main" id="{D18FFE21-A828-EE82-5EEA-90BE91C185FA}"/>
                        </a:ext>
                      </a:extLst>
                    </p14:cNvPr>
                    <p14:cNvContentPartPr/>
                    <p14:nvPr/>
                  </p14:nvContentPartPr>
                  <p14:xfrm>
                    <a:off x="4455071" y="4016978"/>
                    <a:ext cx="360" cy="30960"/>
                  </p14:xfrm>
                </p:contentPart>
              </mc:Choice>
              <mc:Fallback xmlns="">
                <p:pic>
                  <p:nvPicPr>
                    <p:cNvPr id="1321" name="Ink 1320">
                      <a:extLst>
                        <a:ext uri="{FF2B5EF4-FFF2-40B4-BE49-F238E27FC236}">
                          <a16:creationId xmlns:a16="http://schemas.microsoft.com/office/drawing/2014/main" id="{D18FFE21-A828-EE82-5EEA-90BE91C185FA}"/>
                        </a:ext>
                      </a:extLst>
                    </p:cNvPr>
                    <p:cNvPicPr/>
                    <p:nvPr/>
                  </p:nvPicPr>
                  <p:blipFill>
                    <a:blip r:embed="rId68"/>
                    <a:stretch>
                      <a:fillRect/>
                    </a:stretch>
                  </p:blipFill>
                  <p:spPr>
                    <a:xfrm>
                      <a:off x="4450751" y="4012658"/>
                      <a:ext cx="9000" cy="39600"/>
                    </a:xfrm>
                    <a:prstGeom prst="rect">
                      <a:avLst/>
                    </a:prstGeom>
                  </p:spPr>
                </p:pic>
              </mc:Fallback>
            </mc:AlternateContent>
          </p:grpSp>
        </p:grpSp>
        <p:grpSp>
          <p:nvGrpSpPr>
            <p:cNvPr id="1324" name="Group 1323">
              <a:extLst>
                <a:ext uri="{FF2B5EF4-FFF2-40B4-BE49-F238E27FC236}">
                  <a16:creationId xmlns:a16="http://schemas.microsoft.com/office/drawing/2014/main" id="{715A540A-B74B-43F1-9C72-6B6D5CD76225}"/>
                </a:ext>
              </a:extLst>
            </p:cNvPr>
            <p:cNvGrpSpPr/>
            <p:nvPr/>
          </p:nvGrpSpPr>
          <p:grpSpPr>
            <a:xfrm>
              <a:off x="6472690" y="4580470"/>
              <a:ext cx="353160" cy="387919"/>
              <a:chOff x="4176306" y="3670816"/>
              <a:chExt cx="353160" cy="387919"/>
            </a:xfrm>
          </p:grpSpPr>
          <mc:AlternateContent xmlns:mc="http://schemas.openxmlformats.org/markup-compatibility/2006" xmlns:p14="http://schemas.microsoft.com/office/powerpoint/2010/main">
            <mc:Choice Requires="p14">
              <p:contentPart p14:bwMode="auto" r:id="rId299">
                <p14:nvContentPartPr>
                  <p14:cNvPr id="1325" name="Ink 1324">
                    <a:extLst>
                      <a:ext uri="{FF2B5EF4-FFF2-40B4-BE49-F238E27FC236}">
                        <a16:creationId xmlns:a16="http://schemas.microsoft.com/office/drawing/2014/main" id="{BB9E1EB3-CB82-948F-A53D-7F36F257676C}"/>
                      </a:ext>
                    </a:extLst>
                  </p14:cNvPr>
                  <p14:cNvContentPartPr/>
                  <p14:nvPr/>
                </p14:nvContentPartPr>
                <p14:xfrm>
                  <a:off x="4176306" y="3670816"/>
                  <a:ext cx="60120" cy="332280"/>
                </p14:xfrm>
              </p:contentPart>
            </mc:Choice>
            <mc:Fallback xmlns="">
              <p:pic>
                <p:nvPicPr>
                  <p:cNvPr id="1325" name="Ink 1324">
                    <a:extLst>
                      <a:ext uri="{FF2B5EF4-FFF2-40B4-BE49-F238E27FC236}">
                        <a16:creationId xmlns:a16="http://schemas.microsoft.com/office/drawing/2014/main" id="{BB9E1EB3-CB82-948F-A53D-7F36F257676C}"/>
                      </a:ext>
                    </a:extLst>
                  </p:cNvPr>
                  <p:cNvPicPr/>
                  <p:nvPr/>
                </p:nvPicPr>
                <p:blipFill>
                  <a:blip r:embed="rId33"/>
                  <a:stretch>
                    <a:fillRect/>
                  </a:stretch>
                </p:blipFill>
                <p:spPr>
                  <a:xfrm>
                    <a:off x="4169826" y="3664336"/>
                    <a:ext cx="72360" cy="344520"/>
                  </a:xfrm>
                  <a:prstGeom prst="rect">
                    <a:avLst/>
                  </a:prstGeom>
                </p:spPr>
              </p:pic>
            </mc:Fallback>
          </mc:AlternateContent>
          <p:grpSp>
            <p:nvGrpSpPr>
              <p:cNvPr id="1326" name="Group 1325">
                <a:extLst>
                  <a:ext uri="{FF2B5EF4-FFF2-40B4-BE49-F238E27FC236}">
                    <a16:creationId xmlns:a16="http://schemas.microsoft.com/office/drawing/2014/main" id="{E19D059B-255D-6CDB-84C7-50D9B3177E58}"/>
                  </a:ext>
                </a:extLst>
              </p:cNvPr>
              <p:cNvGrpSpPr/>
              <p:nvPr/>
            </p:nvGrpSpPr>
            <p:grpSpPr>
              <a:xfrm rot="10800000">
                <a:off x="4190063" y="4007975"/>
                <a:ext cx="336240" cy="50760"/>
                <a:chOff x="4179906" y="4006696"/>
                <a:chExt cx="336240" cy="50760"/>
              </a:xfrm>
            </p:grpSpPr>
            <mc:AlternateContent xmlns:mc="http://schemas.openxmlformats.org/markup-compatibility/2006" xmlns:p14="http://schemas.microsoft.com/office/powerpoint/2010/main">
              <mc:Choice Requires="p14">
                <p:contentPart p14:bwMode="auto" r:id="rId300">
                  <p14:nvContentPartPr>
                    <p14:cNvPr id="1348" name="Ink 1347">
                      <a:extLst>
                        <a:ext uri="{FF2B5EF4-FFF2-40B4-BE49-F238E27FC236}">
                          <a16:creationId xmlns:a16="http://schemas.microsoft.com/office/drawing/2014/main" id="{0CC55543-3168-1E5B-A0D2-87EC93F9AA40}"/>
                        </a:ext>
                      </a:extLst>
                    </p14:cNvPr>
                    <p14:cNvContentPartPr/>
                    <p14:nvPr/>
                  </p14:nvContentPartPr>
                  <p14:xfrm>
                    <a:off x="4185306" y="4006696"/>
                    <a:ext cx="330840" cy="3240"/>
                  </p14:xfrm>
                </p:contentPart>
              </mc:Choice>
              <mc:Fallback xmlns="">
                <p:pic>
                  <p:nvPicPr>
                    <p:cNvPr id="1348" name="Ink 1347">
                      <a:extLst>
                        <a:ext uri="{FF2B5EF4-FFF2-40B4-BE49-F238E27FC236}">
                          <a16:creationId xmlns:a16="http://schemas.microsoft.com/office/drawing/2014/main" id="{0CC55543-3168-1E5B-A0D2-87EC93F9AA40}"/>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349" name="Ink 1348">
                      <a:extLst>
                        <a:ext uri="{FF2B5EF4-FFF2-40B4-BE49-F238E27FC236}">
                          <a16:creationId xmlns:a16="http://schemas.microsoft.com/office/drawing/2014/main" id="{3ABEBBA6-14B9-B3EA-BA13-56A94EAF07AA}"/>
                        </a:ext>
                      </a:extLst>
                    </p14:cNvPr>
                    <p14:cNvContentPartPr/>
                    <p14:nvPr/>
                  </p14:nvContentPartPr>
                  <p14:xfrm>
                    <a:off x="4179906" y="4012096"/>
                    <a:ext cx="360" cy="45360"/>
                  </p14:xfrm>
                </p:contentPart>
              </mc:Choice>
              <mc:Fallback xmlns="">
                <p:pic>
                  <p:nvPicPr>
                    <p:cNvPr id="1349" name="Ink 1348">
                      <a:extLst>
                        <a:ext uri="{FF2B5EF4-FFF2-40B4-BE49-F238E27FC236}">
                          <a16:creationId xmlns:a16="http://schemas.microsoft.com/office/drawing/2014/main" id="{3ABEBBA6-14B9-B3EA-BA13-56A94EAF07AA}"/>
                        </a:ext>
                      </a:extLst>
                    </p:cNvPr>
                    <p:cNvPicPr/>
                    <p:nvPr/>
                  </p:nvPicPr>
                  <p:blipFill>
                    <a:blip r:embed="rId37"/>
                    <a:stretch>
                      <a:fillRect/>
                    </a:stretch>
                  </p:blipFill>
                  <p:spPr>
                    <a:xfrm>
                      <a:off x="4173426" y="4005667"/>
                      <a:ext cx="12600" cy="5750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2">
                <p14:nvContentPartPr>
                  <p14:cNvPr id="1327" name="Ink 1326">
                    <a:extLst>
                      <a:ext uri="{FF2B5EF4-FFF2-40B4-BE49-F238E27FC236}">
                        <a16:creationId xmlns:a16="http://schemas.microsoft.com/office/drawing/2014/main" id="{A568C141-B19D-0A1F-00F0-D1D075BDBA70}"/>
                      </a:ext>
                    </a:extLst>
                  </p14:cNvPr>
                  <p14:cNvContentPartPr/>
                  <p14:nvPr/>
                </p14:nvContentPartPr>
                <p14:xfrm>
                  <a:off x="4204099" y="3878543"/>
                  <a:ext cx="137880" cy="125640"/>
                </p14:xfrm>
              </p:contentPart>
            </mc:Choice>
            <mc:Fallback xmlns="">
              <p:pic>
                <p:nvPicPr>
                  <p:cNvPr id="1327" name="Ink 1326">
                    <a:extLst>
                      <a:ext uri="{FF2B5EF4-FFF2-40B4-BE49-F238E27FC236}">
                        <a16:creationId xmlns:a16="http://schemas.microsoft.com/office/drawing/2014/main" id="{A568C141-B19D-0A1F-00F0-D1D075BDBA70}"/>
                      </a:ext>
                    </a:extLst>
                  </p:cNvPr>
                  <p:cNvPicPr/>
                  <p:nvPr/>
                </p:nvPicPr>
                <p:blipFill>
                  <a:blip r:embed="rId39"/>
                  <a:stretch>
                    <a:fillRect/>
                  </a:stretch>
                </p:blipFill>
                <p:spPr>
                  <a:xfrm>
                    <a:off x="4197619" y="3872063"/>
                    <a:ext cx="150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328" name="Ink 1327">
                    <a:extLst>
                      <a:ext uri="{FF2B5EF4-FFF2-40B4-BE49-F238E27FC236}">
                        <a16:creationId xmlns:a16="http://schemas.microsoft.com/office/drawing/2014/main" id="{24FA4270-8722-2315-379E-AF06B268C9CB}"/>
                      </a:ext>
                    </a:extLst>
                  </p14:cNvPr>
                  <p14:cNvContentPartPr/>
                  <p14:nvPr/>
                </p14:nvContentPartPr>
                <p14:xfrm>
                  <a:off x="4282616" y="3722588"/>
                  <a:ext cx="160691" cy="164291"/>
                </p14:xfrm>
              </p:contentPart>
            </mc:Choice>
            <mc:Fallback xmlns="">
              <p:pic>
                <p:nvPicPr>
                  <p:cNvPr id="1328" name="Ink 1327">
                    <a:extLst>
                      <a:ext uri="{FF2B5EF4-FFF2-40B4-BE49-F238E27FC236}">
                        <a16:creationId xmlns:a16="http://schemas.microsoft.com/office/drawing/2014/main" id="{24FA4270-8722-2315-379E-AF06B268C9CB}"/>
                      </a:ext>
                    </a:extLst>
                  </p:cNvPr>
                  <p:cNvPicPr/>
                  <p:nvPr/>
                </p:nvPicPr>
                <p:blipFill>
                  <a:blip r:embed="rId41"/>
                  <a:stretch>
                    <a:fillRect/>
                  </a:stretch>
                </p:blipFill>
                <p:spPr>
                  <a:xfrm>
                    <a:off x="4276145" y="3716117"/>
                    <a:ext cx="172914" cy="176514"/>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329" name="Ink 1328">
                    <a:extLst>
                      <a:ext uri="{FF2B5EF4-FFF2-40B4-BE49-F238E27FC236}">
                        <a16:creationId xmlns:a16="http://schemas.microsoft.com/office/drawing/2014/main" id="{FEA514DE-E4AB-6A1E-97F0-C9D92A6829CA}"/>
                      </a:ext>
                    </a:extLst>
                  </p14:cNvPr>
                  <p14:cNvContentPartPr/>
                  <p14:nvPr/>
                </p14:nvContentPartPr>
                <p14:xfrm>
                  <a:off x="4339099" y="3793223"/>
                  <a:ext cx="46800" cy="42480"/>
                </p14:xfrm>
              </p:contentPart>
            </mc:Choice>
            <mc:Fallback xmlns="">
              <p:pic>
                <p:nvPicPr>
                  <p:cNvPr id="1329" name="Ink 1328">
                    <a:extLst>
                      <a:ext uri="{FF2B5EF4-FFF2-40B4-BE49-F238E27FC236}">
                        <a16:creationId xmlns:a16="http://schemas.microsoft.com/office/drawing/2014/main" id="{FEA514DE-E4AB-6A1E-97F0-C9D92A6829CA}"/>
                      </a:ext>
                    </a:extLst>
                  </p:cNvPr>
                  <p:cNvPicPr/>
                  <p:nvPr/>
                </p:nvPicPr>
                <p:blipFill>
                  <a:blip r:embed="rId43"/>
                  <a:stretch>
                    <a:fillRect/>
                  </a:stretch>
                </p:blipFill>
                <p:spPr>
                  <a:xfrm>
                    <a:off x="4332569" y="3786743"/>
                    <a:ext cx="59135"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330" name="Ink 1329">
                    <a:extLst>
                      <a:ext uri="{FF2B5EF4-FFF2-40B4-BE49-F238E27FC236}">
                        <a16:creationId xmlns:a16="http://schemas.microsoft.com/office/drawing/2014/main" id="{9FE6F573-DC90-34CB-53A9-26B60A3F4C44}"/>
                      </a:ext>
                    </a:extLst>
                  </p14:cNvPr>
                  <p14:cNvContentPartPr/>
                  <p14:nvPr/>
                </p14:nvContentPartPr>
                <p14:xfrm>
                  <a:off x="4243034" y="3845816"/>
                  <a:ext cx="89280" cy="81000"/>
                </p14:xfrm>
              </p:contentPart>
            </mc:Choice>
            <mc:Fallback xmlns="">
              <p:pic>
                <p:nvPicPr>
                  <p:cNvPr id="1330" name="Ink 1329">
                    <a:extLst>
                      <a:ext uri="{FF2B5EF4-FFF2-40B4-BE49-F238E27FC236}">
                        <a16:creationId xmlns:a16="http://schemas.microsoft.com/office/drawing/2014/main" id="{9FE6F573-DC90-34CB-53A9-26B60A3F4C44}"/>
                      </a:ext>
                    </a:extLst>
                  </p:cNvPr>
                  <p:cNvPicPr/>
                  <p:nvPr/>
                </p:nvPicPr>
                <p:blipFill>
                  <a:blip r:embed="rId45"/>
                  <a:stretch>
                    <a:fillRect/>
                  </a:stretch>
                </p:blipFill>
                <p:spPr>
                  <a:xfrm>
                    <a:off x="4236554" y="3839336"/>
                    <a:ext cx="101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331" name="Ink 1330">
                    <a:extLst>
                      <a:ext uri="{FF2B5EF4-FFF2-40B4-BE49-F238E27FC236}">
                        <a16:creationId xmlns:a16="http://schemas.microsoft.com/office/drawing/2014/main" id="{9690DD0C-2024-3A2A-6FF5-3541628B6FA7}"/>
                      </a:ext>
                    </a:extLst>
                  </p14:cNvPr>
                  <p14:cNvContentPartPr/>
                  <p14:nvPr/>
                </p14:nvContentPartPr>
                <p14:xfrm>
                  <a:off x="4259951" y="3698018"/>
                  <a:ext cx="360" cy="360"/>
                </p14:xfrm>
              </p:contentPart>
            </mc:Choice>
            <mc:Fallback xmlns="">
              <p:pic>
                <p:nvPicPr>
                  <p:cNvPr id="1331" name="Ink 1330">
                    <a:extLst>
                      <a:ext uri="{FF2B5EF4-FFF2-40B4-BE49-F238E27FC236}">
                        <a16:creationId xmlns:a16="http://schemas.microsoft.com/office/drawing/2014/main" id="{9690DD0C-2024-3A2A-6FF5-3541628B6FA7}"/>
                      </a:ext>
                    </a:extLst>
                  </p:cNvPr>
                  <p:cNvPicPr/>
                  <p:nvPr/>
                </p:nvPicPr>
                <p:blipFill>
                  <a:blip r:embed="rId47"/>
                  <a:stretch>
                    <a:fillRect/>
                  </a:stretch>
                </p:blipFill>
                <p:spPr>
                  <a:xfrm>
                    <a:off x="425383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332" name="Ink 1331">
                    <a:extLst>
                      <a:ext uri="{FF2B5EF4-FFF2-40B4-BE49-F238E27FC236}">
                        <a16:creationId xmlns:a16="http://schemas.microsoft.com/office/drawing/2014/main" id="{D23F34C2-6043-582A-8A5B-1EB0F76ADC27}"/>
                      </a:ext>
                    </a:extLst>
                  </p14:cNvPr>
                  <p14:cNvContentPartPr/>
                  <p14:nvPr/>
                </p14:nvContentPartPr>
                <p14:xfrm>
                  <a:off x="4205231" y="3983498"/>
                  <a:ext cx="360" cy="360"/>
                </p14:xfrm>
              </p:contentPart>
            </mc:Choice>
            <mc:Fallback xmlns="">
              <p:pic>
                <p:nvPicPr>
                  <p:cNvPr id="1332" name="Ink 1331">
                    <a:extLst>
                      <a:ext uri="{FF2B5EF4-FFF2-40B4-BE49-F238E27FC236}">
                        <a16:creationId xmlns:a16="http://schemas.microsoft.com/office/drawing/2014/main" id="{D23F34C2-6043-582A-8A5B-1EB0F76ADC27}"/>
                      </a:ext>
                    </a:extLst>
                  </p:cNvPr>
                  <p:cNvPicPr/>
                  <p:nvPr/>
                </p:nvPicPr>
                <p:blipFill>
                  <a:blip r:embed="rId47"/>
                  <a:stretch>
                    <a:fillRect/>
                  </a:stretch>
                </p:blipFill>
                <p:spPr>
                  <a:xfrm>
                    <a:off x="4199111" y="3977378"/>
                    <a:ext cx="12600" cy="12600"/>
                  </a:xfrm>
                  <a:prstGeom prst="rect">
                    <a:avLst/>
                  </a:prstGeom>
                </p:spPr>
              </p:pic>
            </mc:Fallback>
          </mc:AlternateContent>
          <p:grpSp>
            <p:nvGrpSpPr>
              <p:cNvPr id="1333" name="Group 1332">
                <a:extLst>
                  <a:ext uri="{FF2B5EF4-FFF2-40B4-BE49-F238E27FC236}">
                    <a16:creationId xmlns:a16="http://schemas.microsoft.com/office/drawing/2014/main" id="{2158FDBA-1DFA-189D-36C7-BDA951F0E265}"/>
                  </a:ext>
                </a:extLst>
              </p:cNvPr>
              <p:cNvGrpSpPr/>
              <p:nvPr/>
            </p:nvGrpSpPr>
            <p:grpSpPr>
              <a:xfrm>
                <a:off x="4179906" y="3670816"/>
                <a:ext cx="349560" cy="386640"/>
                <a:chOff x="4179906" y="3670816"/>
                <a:chExt cx="349560" cy="386640"/>
              </a:xfrm>
            </p:grpSpPr>
            <mc:AlternateContent xmlns:mc="http://schemas.openxmlformats.org/markup-compatibility/2006" xmlns:p14="http://schemas.microsoft.com/office/powerpoint/2010/main">
              <mc:Choice Requires="p14">
                <p:contentPart p14:bwMode="auto" r:id="rId308">
                  <p14:nvContentPartPr>
                    <p14:cNvPr id="1334" name="Ink 1333">
                      <a:extLst>
                        <a:ext uri="{FF2B5EF4-FFF2-40B4-BE49-F238E27FC236}">
                          <a16:creationId xmlns:a16="http://schemas.microsoft.com/office/drawing/2014/main" id="{E99AF64E-41B5-39DD-097D-0CA8F3DA5777}"/>
                        </a:ext>
                      </a:extLst>
                    </p14:cNvPr>
                    <p14:cNvContentPartPr/>
                    <p14:nvPr/>
                  </p14:nvContentPartPr>
                  <p14:xfrm>
                    <a:off x="4227786" y="3670816"/>
                    <a:ext cx="255600" cy="2880"/>
                  </p14:xfrm>
                </p:contentPart>
              </mc:Choice>
              <mc:Fallback xmlns="">
                <p:pic>
                  <p:nvPicPr>
                    <p:cNvPr id="1334" name="Ink 1333">
                      <a:extLst>
                        <a:ext uri="{FF2B5EF4-FFF2-40B4-BE49-F238E27FC236}">
                          <a16:creationId xmlns:a16="http://schemas.microsoft.com/office/drawing/2014/main" id="{E99AF64E-41B5-39DD-097D-0CA8F3DA5777}"/>
                        </a:ext>
                      </a:extLst>
                    </p:cNvPr>
                    <p:cNvPicPr/>
                    <p:nvPr/>
                  </p:nvPicPr>
                  <p:blipFill>
                    <a:blip r:embed="rId50"/>
                    <a:stretch>
                      <a:fillRect/>
                    </a:stretch>
                  </p:blipFill>
                  <p:spPr>
                    <a:xfrm>
                      <a:off x="4221306" y="3665056"/>
                      <a:ext cx="267840" cy="137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335" name="Ink 1334">
                      <a:extLst>
                        <a:ext uri="{FF2B5EF4-FFF2-40B4-BE49-F238E27FC236}">
                          <a16:creationId xmlns:a16="http://schemas.microsoft.com/office/drawing/2014/main" id="{88B880BF-F168-39ED-9A81-F01FE4CDB661}"/>
                        </a:ext>
                      </a:extLst>
                    </p14:cNvPr>
                    <p14:cNvContentPartPr/>
                    <p14:nvPr/>
                  </p14:nvContentPartPr>
                  <p14:xfrm>
                    <a:off x="4489146" y="3676216"/>
                    <a:ext cx="40320" cy="329040"/>
                  </p14:xfrm>
                </p:contentPart>
              </mc:Choice>
              <mc:Fallback xmlns="">
                <p:pic>
                  <p:nvPicPr>
                    <p:cNvPr id="1335" name="Ink 1334">
                      <a:extLst>
                        <a:ext uri="{FF2B5EF4-FFF2-40B4-BE49-F238E27FC236}">
                          <a16:creationId xmlns:a16="http://schemas.microsoft.com/office/drawing/2014/main" id="{88B880BF-F168-39ED-9A81-F01FE4CDB661}"/>
                        </a:ext>
                      </a:extLst>
                    </p:cNvPr>
                    <p:cNvPicPr/>
                    <p:nvPr/>
                  </p:nvPicPr>
                  <p:blipFill>
                    <a:blip r:embed="rId52"/>
                    <a:stretch>
                      <a:fillRect/>
                    </a:stretch>
                  </p:blipFill>
                  <p:spPr>
                    <a:xfrm>
                      <a:off x="4482666" y="3669736"/>
                      <a:ext cx="52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336" name="Ink 1335">
                      <a:extLst>
                        <a:ext uri="{FF2B5EF4-FFF2-40B4-BE49-F238E27FC236}">
                          <a16:creationId xmlns:a16="http://schemas.microsoft.com/office/drawing/2014/main" id="{44AC3C68-72DA-3557-FC54-3808130C8430}"/>
                        </a:ext>
                      </a:extLst>
                    </p14:cNvPr>
                    <p14:cNvContentPartPr/>
                    <p14:nvPr/>
                  </p14:nvContentPartPr>
                  <p14:xfrm>
                    <a:off x="4185306" y="4006696"/>
                    <a:ext cx="330840" cy="3240"/>
                  </p14:xfrm>
                </p:contentPart>
              </mc:Choice>
              <mc:Fallback xmlns="">
                <p:pic>
                  <p:nvPicPr>
                    <p:cNvPr id="1336" name="Ink 1335">
                      <a:extLst>
                        <a:ext uri="{FF2B5EF4-FFF2-40B4-BE49-F238E27FC236}">
                          <a16:creationId xmlns:a16="http://schemas.microsoft.com/office/drawing/2014/main" id="{44AC3C68-72DA-3557-FC54-3808130C8430}"/>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337" name="Ink 1336">
                      <a:extLst>
                        <a:ext uri="{FF2B5EF4-FFF2-40B4-BE49-F238E27FC236}">
                          <a16:creationId xmlns:a16="http://schemas.microsoft.com/office/drawing/2014/main" id="{0804EC68-3858-9550-DE26-D7945B7BD3BC}"/>
                        </a:ext>
                      </a:extLst>
                    </p14:cNvPr>
                    <p14:cNvContentPartPr/>
                    <p14:nvPr/>
                  </p14:nvContentPartPr>
                  <p14:xfrm>
                    <a:off x="4179906" y="4012096"/>
                    <a:ext cx="360" cy="45360"/>
                  </p14:xfrm>
                </p:contentPart>
              </mc:Choice>
              <mc:Fallback xmlns="">
                <p:pic>
                  <p:nvPicPr>
                    <p:cNvPr id="1337" name="Ink 1336">
                      <a:extLst>
                        <a:ext uri="{FF2B5EF4-FFF2-40B4-BE49-F238E27FC236}">
                          <a16:creationId xmlns:a16="http://schemas.microsoft.com/office/drawing/2014/main" id="{0804EC68-3858-9550-DE26-D7945B7BD3BC}"/>
                        </a:ext>
                      </a:extLst>
                    </p:cNvPr>
                    <p:cNvPicPr/>
                    <p:nvPr/>
                  </p:nvPicPr>
                  <p:blipFill>
                    <a:blip r:embed="rId37"/>
                    <a:stretch>
                      <a:fillRect/>
                    </a:stretch>
                  </p:blipFill>
                  <p:spPr>
                    <a:xfrm>
                      <a:off x="4173426" y="4005667"/>
                      <a:ext cx="12600" cy="57504"/>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338" name="Ink 1337">
                      <a:extLst>
                        <a:ext uri="{FF2B5EF4-FFF2-40B4-BE49-F238E27FC236}">
                          <a16:creationId xmlns:a16="http://schemas.microsoft.com/office/drawing/2014/main" id="{ED72BD06-2B6E-6B28-62D7-8E0D07AC8E62}"/>
                        </a:ext>
                      </a:extLst>
                    </p14:cNvPr>
                    <p14:cNvContentPartPr/>
                    <p14:nvPr/>
                  </p14:nvContentPartPr>
                  <p14:xfrm>
                    <a:off x="4259899" y="3697463"/>
                    <a:ext cx="360" cy="360"/>
                  </p14:xfrm>
                </p:contentPart>
              </mc:Choice>
              <mc:Fallback xmlns="">
                <p:pic>
                  <p:nvPicPr>
                    <p:cNvPr id="1338" name="Ink 1337">
                      <a:extLst>
                        <a:ext uri="{FF2B5EF4-FFF2-40B4-BE49-F238E27FC236}">
                          <a16:creationId xmlns:a16="http://schemas.microsoft.com/office/drawing/2014/main" id="{ED72BD06-2B6E-6B28-62D7-8E0D07AC8E62}"/>
                        </a:ext>
                      </a:extLst>
                    </p:cNvPr>
                    <p:cNvPicPr/>
                    <p:nvPr/>
                  </p:nvPicPr>
                  <p:blipFill>
                    <a:blip r:embed="rId47"/>
                    <a:stretch>
                      <a:fillRect/>
                    </a:stretch>
                  </p:blipFill>
                  <p:spPr>
                    <a:xfrm>
                      <a:off x="42534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339" name="Ink 1338">
                      <a:extLst>
                        <a:ext uri="{FF2B5EF4-FFF2-40B4-BE49-F238E27FC236}">
                          <a16:creationId xmlns:a16="http://schemas.microsoft.com/office/drawing/2014/main" id="{0EE69844-EF0F-783C-5E41-C3175E5D8568}"/>
                        </a:ext>
                      </a:extLst>
                    </p14:cNvPr>
                    <p14:cNvContentPartPr/>
                    <p14:nvPr/>
                  </p14:nvContentPartPr>
                  <p14:xfrm>
                    <a:off x="4465099" y="3697463"/>
                    <a:ext cx="360" cy="360"/>
                  </p14:xfrm>
                </p:contentPart>
              </mc:Choice>
              <mc:Fallback xmlns="">
                <p:pic>
                  <p:nvPicPr>
                    <p:cNvPr id="1339" name="Ink 1338">
                      <a:extLst>
                        <a:ext uri="{FF2B5EF4-FFF2-40B4-BE49-F238E27FC236}">
                          <a16:creationId xmlns:a16="http://schemas.microsoft.com/office/drawing/2014/main" id="{0EE69844-EF0F-783C-5E41-C3175E5D8568}"/>
                        </a:ext>
                      </a:extLst>
                    </p:cNvPr>
                    <p:cNvPicPr/>
                    <p:nvPr/>
                  </p:nvPicPr>
                  <p:blipFill>
                    <a:blip r:embed="rId47"/>
                    <a:stretch>
                      <a:fillRect/>
                    </a:stretch>
                  </p:blipFill>
                  <p:spPr>
                    <a:xfrm>
                      <a:off x="44586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340" name="Ink 1339">
                      <a:extLst>
                        <a:ext uri="{FF2B5EF4-FFF2-40B4-BE49-F238E27FC236}">
                          <a16:creationId xmlns:a16="http://schemas.microsoft.com/office/drawing/2014/main" id="{84080BB1-1C1B-4ED5-D8FA-8C87F5BA1088}"/>
                        </a:ext>
                      </a:extLst>
                    </p14:cNvPr>
                    <p14:cNvContentPartPr/>
                    <p14:nvPr/>
                  </p14:nvContentPartPr>
                  <p14:xfrm>
                    <a:off x="4505059" y="3980063"/>
                    <a:ext cx="360" cy="360"/>
                  </p14:xfrm>
                </p:contentPart>
              </mc:Choice>
              <mc:Fallback xmlns="">
                <p:pic>
                  <p:nvPicPr>
                    <p:cNvPr id="1340" name="Ink 1339">
                      <a:extLst>
                        <a:ext uri="{FF2B5EF4-FFF2-40B4-BE49-F238E27FC236}">
                          <a16:creationId xmlns:a16="http://schemas.microsoft.com/office/drawing/2014/main" id="{84080BB1-1C1B-4ED5-D8FA-8C87F5BA1088}"/>
                        </a:ext>
                      </a:extLst>
                    </p:cNvPr>
                    <p:cNvPicPr/>
                    <p:nvPr/>
                  </p:nvPicPr>
                  <p:blipFill>
                    <a:blip r:embed="rId47"/>
                    <a:stretch>
                      <a:fillRect/>
                    </a:stretch>
                  </p:blipFill>
                  <p:spPr>
                    <a:xfrm>
                      <a:off x="4498579" y="39735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341" name="Ink 1340">
                      <a:extLst>
                        <a:ext uri="{FF2B5EF4-FFF2-40B4-BE49-F238E27FC236}">
                          <a16:creationId xmlns:a16="http://schemas.microsoft.com/office/drawing/2014/main" id="{35FF59EC-F80D-FDA5-8DC1-53976313E750}"/>
                        </a:ext>
                      </a:extLst>
                    </p14:cNvPr>
                    <p14:cNvContentPartPr/>
                    <p14:nvPr/>
                  </p14:nvContentPartPr>
                  <p14:xfrm>
                    <a:off x="4206619" y="3985463"/>
                    <a:ext cx="360" cy="360"/>
                  </p14:xfrm>
                </p:contentPart>
              </mc:Choice>
              <mc:Fallback xmlns="">
                <p:pic>
                  <p:nvPicPr>
                    <p:cNvPr id="1341" name="Ink 1340">
                      <a:extLst>
                        <a:ext uri="{FF2B5EF4-FFF2-40B4-BE49-F238E27FC236}">
                          <a16:creationId xmlns:a16="http://schemas.microsoft.com/office/drawing/2014/main" id="{35FF59EC-F80D-FDA5-8DC1-53976313E750}"/>
                        </a:ext>
                      </a:extLst>
                    </p:cNvPr>
                    <p:cNvPicPr/>
                    <p:nvPr/>
                  </p:nvPicPr>
                  <p:blipFill>
                    <a:blip r:embed="rId47"/>
                    <a:stretch>
                      <a:fillRect/>
                    </a:stretch>
                  </p:blipFill>
                  <p:spPr>
                    <a:xfrm>
                      <a:off x="4200139" y="3978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342" name="Ink 1341">
                      <a:extLst>
                        <a:ext uri="{FF2B5EF4-FFF2-40B4-BE49-F238E27FC236}">
                          <a16:creationId xmlns:a16="http://schemas.microsoft.com/office/drawing/2014/main" id="{AE4DD7F1-7D26-DA22-2A05-7A60D72717B5}"/>
                        </a:ext>
                      </a:extLst>
                    </p14:cNvPr>
                    <p14:cNvContentPartPr/>
                    <p14:nvPr/>
                  </p14:nvContentPartPr>
                  <p14:xfrm>
                    <a:off x="4464791" y="3698018"/>
                    <a:ext cx="360" cy="360"/>
                  </p14:xfrm>
                </p:contentPart>
              </mc:Choice>
              <mc:Fallback xmlns="">
                <p:pic>
                  <p:nvPicPr>
                    <p:cNvPr id="1342" name="Ink 1341">
                      <a:extLst>
                        <a:ext uri="{FF2B5EF4-FFF2-40B4-BE49-F238E27FC236}">
                          <a16:creationId xmlns:a16="http://schemas.microsoft.com/office/drawing/2014/main" id="{AE4DD7F1-7D26-DA22-2A05-7A60D72717B5}"/>
                        </a:ext>
                      </a:extLst>
                    </p:cNvPr>
                    <p:cNvPicPr/>
                    <p:nvPr/>
                  </p:nvPicPr>
                  <p:blipFill>
                    <a:blip r:embed="rId47"/>
                    <a:stretch>
                      <a:fillRect/>
                    </a:stretch>
                  </p:blipFill>
                  <p:spPr>
                    <a:xfrm>
                      <a:off x="445867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343" name="Ink 1342">
                      <a:extLst>
                        <a:ext uri="{FF2B5EF4-FFF2-40B4-BE49-F238E27FC236}">
                          <a16:creationId xmlns:a16="http://schemas.microsoft.com/office/drawing/2014/main" id="{3A5E6243-A251-8574-2270-15A561717064}"/>
                        </a:ext>
                      </a:extLst>
                    </p14:cNvPr>
                    <p14:cNvContentPartPr/>
                    <p14:nvPr/>
                  </p14:nvContentPartPr>
                  <p14:xfrm>
                    <a:off x="4505111" y="3981338"/>
                    <a:ext cx="360" cy="360"/>
                  </p14:xfrm>
                </p:contentPart>
              </mc:Choice>
              <mc:Fallback xmlns="">
                <p:pic>
                  <p:nvPicPr>
                    <p:cNvPr id="1343" name="Ink 1342">
                      <a:extLst>
                        <a:ext uri="{FF2B5EF4-FFF2-40B4-BE49-F238E27FC236}">
                          <a16:creationId xmlns:a16="http://schemas.microsoft.com/office/drawing/2014/main" id="{3A5E6243-A251-8574-2270-15A561717064}"/>
                        </a:ext>
                      </a:extLst>
                    </p:cNvPr>
                    <p:cNvPicPr/>
                    <p:nvPr/>
                  </p:nvPicPr>
                  <p:blipFill>
                    <a:blip r:embed="rId47"/>
                    <a:stretch>
                      <a:fillRect/>
                    </a:stretch>
                  </p:blipFill>
                  <p:spPr>
                    <a:xfrm>
                      <a:off x="4498991" y="39752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344" name="Ink 1343">
                      <a:extLst>
                        <a:ext uri="{FF2B5EF4-FFF2-40B4-BE49-F238E27FC236}">
                          <a16:creationId xmlns:a16="http://schemas.microsoft.com/office/drawing/2014/main" id="{0FF3C141-80EA-97F4-09DB-0C44F1382BF6}"/>
                        </a:ext>
                      </a:extLst>
                    </p14:cNvPr>
                    <p14:cNvContentPartPr/>
                    <p14:nvPr/>
                  </p14:nvContentPartPr>
                  <p14:xfrm>
                    <a:off x="4366871" y="4016978"/>
                    <a:ext cx="2880" cy="38520"/>
                  </p14:xfrm>
                </p:contentPart>
              </mc:Choice>
              <mc:Fallback xmlns="">
                <p:pic>
                  <p:nvPicPr>
                    <p:cNvPr id="1344" name="Ink 1343">
                      <a:extLst>
                        <a:ext uri="{FF2B5EF4-FFF2-40B4-BE49-F238E27FC236}">
                          <a16:creationId xmlns:a16="http://schemas.microsoft.com/office/drawing/2014/main" id="{0FF3C141-80EA-97F4-09DB-0C44F1382BF6}"/>
                        </a:ext>
                      </a:extLst>
                    </p:cNvPr>
                    <p:cNvPicPr/>
                    <p:nvPr/>
                  </p:nvPicPr>
                  <p:blipFill>
                    <a:blip r:embed="rId62"/>
                    <a:stretch>
                      <a:fillRect/>
                    </a:stretch>
                  </p:blipFill>
                  <p:spPr>
                    <a:xfrm>
                      <a:off x="4361934" y="4012617"/>
                      <a:ext cx="12754" cy="47242"/>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345" name="Ink 1344">
                      <a:extLst>
                        <a:ext uri="{FF2B5EF4-FFF2-40B4-BE49-F238E27FC236}">
                          <a16:creationId xmlns:a16="http://schemas.microsoft.com/office/drawing/2014/main" id="{3C9AC876-4B4F-0DB7-3613-AE8ABA42A20D}"/>
                        </a:ext>
                      </a:extLst>
                    </p14:cNvPr>
                    <p14:cNvContentPartPr/>
                    <p14:nvPr/>
                  </p14:nvContentPartPr>
                  <p14:xfrm>
                    <a:off x="4395671" y="4016978"/>
                    <a:ext cx="360" cy="34560"/>
                  </p14:xfrm>
                </p:contentPart>
              </mc:Choice>
              <mc:Fallback xmlns="">
                <p:pic>
                  <p:nvPicPr>
                    <p:cNvPr id="1345" name="Ink 1344">
                      <a:extLst>
                        <a:ext uri="{FF2B5EF4-FFF2-40B4-BE49-F238E27FC236}">
                          <a16:creationId xmlns:a16="http://schemas.microsoft.com/office/drawing/2014/main" id="{3C9AC876-4B4F-0DB7-3613-AE8ABA42A20D}"/>
                        </a:ext>
                      </a:extLst>
                    </p:cNvPr>
                    <p:cNvPicPr/>
                    <p:nvPr/>
                  </p:nvPicPr>
                  <p:blipFill>
                    <a:blip r:embed="rId64"/>
                    <a:stretch>
                      <a:fillRect/>
                    </a:stretch>
                  </p:blipFill>
                  <p:spPr>
                    <a:xfrm>
                      <a:off x="4391351" y="4012613"/>
                      <a:ext cx="9000" cy="43291"/>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346" name="Ink 1345">
                      <a:extLst>
                        <a:ext uri="{FF2B5EF4-FFF2-40B4-BE49-F238E27FC236}">
                          <a16:creationId xmlns:a16="http://schemas.microsoft.com/office/drawing/2014/main" id="{AAEAA1ED-9583-3070-2FB0-EDE8B9E203BB}"/>
                        </a:ext>
                      </a:extLst>
                    </p14:cNvPr>
                    <p14:cNvContentPartPr/>
                    <p14:nvPr/>
                  </p14:nvContentPartPr>
                  <p14:xfrm>
                    <a:off x="4424111" y="4014458"/>
                    <a:ext cx="2880" cy="33480"/>
                  </p14:xfrm>
                </p:contentPart>
              </mc:Choice>
              <mc:Fallback xmlns="">
                <p:pic>
                  <p:nvPicPr>
                    <p:cNvPr id="1346" name="Ink 1345">
                      <a:extLst>
                        <a:ext uri="{FF2B5EF4-FFF2-40B4-BE49-F238E27FC236}">
                          <a16:creationId xmlns:a16="http://schemas.microsoft.com/office/drawing/2014/main" id="{AAEAA1ED-9583-3070-2FB0-EDE8B9E203BB}"/>
                        </a:ext>
                      </a:extLst>
                    </p:cNvPr>
                    <p:cNvPicPr/>
                    <p:nvPr/>
                  </p:nvPicPr>
                  <p:blipFill>
                    <a:blip r:embed="rId66"/>
                    <a:stretch>
                      <a:fillRect/>
                    </a:stretch>
                  </p:blipFill>
                  <p:spPr>
                    <a:xfrm>
                      <a:off x="4419791" y="4010138"/>
                      <a:ext cx="11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347" name="Ink 1346">
                      <a:extLst>
                        <a:ext uri="{FF2B5EF4-FFF2-40B4-BE49-F238E27FC236}">
                          <a16:creationId xmlns:a16="http://schemas.microsoft.com/office/drawing/2014/main" id="{3E3AD06D-50B9-BEB4-2B63-96D985A6A99B}"/>
                        </a:ext>
                      </a:extLst>
                    </p14:cNvPr>
                    <p14:cNvContentPartPr/>
                    <p14:nvPr/>
                  </p14:nvContentPartPr>
                  <p14:xfrm>
                    <a:off x="4455071" y="4016978"/>
                    <a:ext cx="360" cy="30960"/>
                  </p14:xfrm>
                </p:contentPart>
              </mc:Choice>
              <mc:Fallback xmlns="">
                <p:pic>
                  <p:nvPicPr>
                    <p:cNvPr id="1347" name="Ink 1346">
                      <a:extLst>
                        <a:ext uri="{FF2B5EF4-FFF2-40B4-BE49-F238E27FC236}">
                          <a16:creationId xmlns:a16="http://schemas.microsoft.com/office/drawing/2014/main" id="{3E3AD06D-50B9-BEB4-2B63-96D985A6A99B}"/>
                        </a:ext>
                      </a:extLst>
                    </p:cNvPr>
                    <p:cNvPicPr/>
                    <p:nvPr/>
                  </p:nvPicPr>
                  <p:blipFill>
                    <a:blip r:embed="rId68"/>
                    <a:stretch>
                      <a:fillRect/>
                    </a:stretch>
                  </p:blipFill>
                  <p:spPr>
                    <a:xfrm>
                      <a:off x="4450751" y="4012658"/>
                      <a:ext cx="9000" cy="39600"/>
                    </a:xfrm>
                    <a:prstGeom prst="rect">
                      <a:avLst/>
                    </a:prstGeom>
                  </p:spPr>
                </p:pic>
              </mc:Fallback>
            </mc:AlternateContent>
          </p:grpSp>
        </p:grpSp>
        <p:grpSp>
          <p:nvGrpSpPr>
            <p:cNvPr id="1350" name="Group 1349">
              <a:extLst>
                <a:ext uri="{FF2B5EF4-FFF2-40B4-BE49-F238E27FC236}">
                  <a16:creationId xmlns:a16="http://schemas.microsoft.com/office/drawing/2014/main" id="{35A51F79-5E34-AB31-B210-1007C95C65DD}"/>
                </a:ext>
              </a:extLst>
            </p:cNvPr>
            <p:cNvGrpSpPr/>
            <p:nvPr/>
          </p:nvGrpSpPr>
          <p:grpSpPr>
            <a:xfrm>
              <a:off x="5819686" y="4143706"/>
              <a:ext cx="353160" cy="387919"/>
              <a:chOff x="4176306" y="3670816"/>
              <a:chExt cx="353160" cy="387919"/>
            </a:xfrm>
          </p:grpSpPr>
          <mc:AlternateContent xmlns:mc="http://schemas.openxmlformats.org/markup-compatibility/2006" xmlns:p14="http://schemas.microsoft.com/office/powerpoint/2010/main">
            <mc:Choice Requires="p14">
              <p:contentPart p14:bwMode="auto" r:id="rId322">
                <p14:nvContentPartPr>
                  <p14:cNvPr id="1351" name="Ink 1350">
                    <a:extLst>
                      <a:ext uri="{FF2B5EF4-FFF2-40B4-BE49-F238E27FC236}">
                        <a16:creationId xmlns:a16="http://schemas.microsoft.com/office/drawing/2014/main" id="{6D393C86-5ABC-D6C4-EAC5-B7E0CD25174F}"/>
                      </a:ext>
                    </a:extLst>
                  </p14:cNvPr>
                  <p14:cNvContentPartPr/>
                  <p14:nvPr/>
                </p14:nvContentPartPr>
                <p14:xfrm>
                  <a:off x="4176306" y="3670816"/>
                  <a:ext cx="60120" cy="332280"/>
                </p14:xfrm>
              </p:contentPart>
            </mc:Choice>
            <mc:Fallback xmlns="">
              <p:pic>
                <p:nvPicPr>
                  <p:cNvPr id="1351" name="Ink 1350">
                    <a:extLst>
                      <a:ext uri="{FF2B5EF4-FFF2-40B4-BE49-F238E27FC236}">
                        <a16:creationId xmlns:a16="http://schemas.microsoft.com/office/drawing/2014/main" id="{6D393C86-5ABC-D6C4-EAC5-B7E0CD25174F}"/>
                      </a:ext>
                    </a:extLst>
                  </p:cNvPr>
                  <p:cNvPicPr/>
                  <p:nvPr/>
                </p:nvPicPr>
                <p:blipFill>
                  <a:blip r:embed="rId33"/>
                  <a:stretch>
                    <a:fillRect/>
                  </a:stretch>
                </p:blipFill>
                <p:spPr>
                  <a:xfrm>
                    <a:off x="4169826" y="3664336"/>
                    <a:ext cx="72360" cy="344520"/>
                  </a:xfrm>
                  <a:prstGeom prst="rect">
                    <a:avLst/>
                  </a:prstGeom>
                </p:spPr>
              </p:pic>
            </mc:Fallback>
          </mc:AlternateContent>
          <p:grpSp>
            <p:nvGrpSpPr>
              <p:cNvPr id="1352" name="Group 1351">
                <a:extLst>
                  <a:ext uri="{FF2B5EF4-FFF2-40B4-BE49-F238E27FC236}">
                    <a16:creationId xmlns:a16="http://schemas.microsoft.com/office/drawing/2014/main" id="{C56801E8-89BC-D9DD-89F8-C58E650867D8}"/>
                  </a:ext>
                </a:extLst>
              </p:cNvPr>
              <p:cNvGrpSpPr/>
              <p:nvPr/>
            </p:nvGrpSpPr>
            <p:grpSpPr>
              <a:xfrm rot="10800000">
                <a:off x="4190063" y="4007975"/>
                <a:ext cx="336240" cy="50760"/>
                <a:chOff x="4179906" y="4006696"/>
                <a:chExt cx="336240" cy="50760"/>
              </a:xfrm>
            </p:grpSpPr>
            <mc:AlternateContent xmlns:mc="http://schemas.openxmlformats.org/markup-compatibility/2006" xmlns:p14="http://schemas.microsoft.com/office/powerpoint/2010/main">
              <mc:Choice Requires="p14">
                <p:contentPart p14:bwMode="auto" r:id="rId323">
                  <p14:nvContentPartPr>
                    <p14:cNvPr id="1374" name="Ink 1373">
                      <a:extLst>
                        <a:ext uri="{FF2B5EF4-FFF2-40B4-BE49-F238E27FC236}">
                          <a16:creationId xmlns:a16="http://schemas.microsoft.com/office/drawing/2014/main" id="{0D13FA9B-9FC1-7FDA-6E87-15B7F13623BA}"/>
                        </a:ext>
                      </a:extLst>
                    </p14:cNvPr>
                    <p14:cNvContentPartPr/>
                    <p14:nvPr/>
                  </p14:nvContentPartPr>
                  <p14:xfrm>
                    <a:off x="4185306" y="4006696"/>
                    <a:ext cx="330840" cy="3240"/>
                  </p14:xfrm>
                </p:contentPart>
              </mc:Choice>
              <mc:Fallback xmlns="">
                <p:pic>
                  <p:nvPicPr>
                    <p:cNvPr id="1374" name="Ink 1373">
                      <a:extLst>
                        <a:ext uri="{FF2B5EF4-FFF2-40B4-BE49-F238E27FC236}">
                          <a16:creationId xmlns:a16="http://schemas.microsoft.com/office/drawing/2014/main" id="{0D13FA9B-9FC1-7FDA-6E87-15B7F13623BA}"/>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375" name="Ink 1374">
                      <a:extLst>
                        <a:ext uri="{FF2B5EF4-FFF2-40B4-BE49-F238E27FC236}">
                          <a16:creationId xmlns:a16="http://schemas.microsoft.com/office/drawing/2014/main" id="{805A204E-40D0-D316-25A0-E348AAD44F47}"/>
                        </a:ext>
                      </a:extLst>
                    </p14:cNvPr>
                    <p14:cNvContentPartPr/>
                    <p14:nvPr/>
                  </p14:nvContentPartPr>
                  <p14:xfrm>
                    <a:off x="4179906" y="4012096"/>
                    <a:ext cx="360" cy="45360"/>
                  </p14:xfrm>
                </p:contentPart>
              </mc:Choice>
              <mc:Fallback xmlns="">
                <p:pic>
                  <p:nvPicPr>
                    <p:cNvPr id="1375" name="Ink 1374">
                      <a:extLst>
                        <a:ext uri="{FF2B5EF4-FFF2-40B4-BE49-F238E27FC236}">
                          <a16:creationId xmlns:a16="http://schemas.microsoft.com/office/drawing/2014/main" id="{805A204E-40D0-D316-25A0-E348AAD44F47}"/>
                        </a:ext>
                      </a:extLst>
                    </p:cNvPr>
                    <p:cNvPicPr/>
                    <p:nvPr/>
                  </p:nvPicPr>
                  <p:blipFill>
                    <a:blip r:embed="rId37"/>
                    <a:stretch>
                      <a:fillRect/>
                    </a:stretch>
                  </p:blipFill>
                  <p:spPr>
                    <a:xfrm>
                      <a:off x="4173426" y="4005667"/>
                      <a:ext cx="12600" cy="5750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5">
                <p14:nvContentPartPr>
                  <p14:cNvPr id="1353" name="Ink 1352">
                    <a:extLst>
                      <a:ext uri="{FF2B5EF4-FFF2-40B4-BE49-F238E27FC236}">
                        <a16:creationId xmlns:a16="http://schemas.microsoft.com/office/drawing/2014/main" id="{28C35B83-10E4-DE6A-9F88-3F1CF5D793AB}"/>
                      </a:ext>
                    </a:extLst>
                  </p14:cNvPr>
                  <p14:cNvContentPartPr/>
                  <p14:nvPr/>
                </p14:nvContentPartPr>
                <p14:xfrm>
                  <a:off x="4204099" y="3878543"/>
                  <a:ext cx="137880" cy="125640"/>
                </p14:xfrm>
              </p:contentPart>
            </mc:Choice>
            <mc:Fallback xmlns="">
              <p:pic>
                <p:nvPicPr>
                  <p:cNvPr id="1353" name="Ink 1352">
                    <a:extLst>
                      <a:ext uri="{FF2B5EF4-FFF2-40B4-BE49-F238E27FC236}">
                        <a16:creationId xmlns:a16="http://schemas.microsoft.com/office/drawing/2014/main" id="{28C35B83-10E4-DE6A-9F88-3F1CF5D793AB}"/>
                      </a:ext>
                    </a:extLst>
                  </p:cNvPr>
                  <p:cNvPicPr/>
                  <p:nvPr/>
                </p:nvPicPr>
                <p:blipFill>
                  <a:blip r:embed="rId39"/>
                  <a:stretch>
                    <a:fillRect/>
                  </a:stretch>
                </p:blipFill>
                <p:spPr>
                  <a:xfrm>
                    <a:off x="4197619" y="3872063"/>
                    <a:ext cx="150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354" name="Ink 1353">
                    <a:extLst>
                      <a:ext uri="{FF2B5EF4-FFF2-40B4-BE49-F238E27FC236}">
                        <a16:creationId xmlns:a16="http://schemas.microsoft.com/office/drawing/2014/main" id="{07D29A95-2209-EE2E-F935-BA9DAF82A0D6}"/>
                      </a:ext>
                    </a:extLst>
                  </p14:cNvPr>
                  <p14:cNvContentPartPr/>
                  <p14:nvPr/>
                </p14:nvContentPartPr>
                <p14:xfrm>
                  <a:off x="4282616" y="3722588"/>
                  <a:ext cx="160691" cy="164291"/>
                </p14:xfrm>
              </p:contentPart>
            </mc:Choice>
            <mc:Fallback xmlns="">
              <p:pic>
                <p:nvPicPr>
                  <p:cNvPr id="1354" name="Ink 1353">
                    <a:extLst>
                      <a:ext uri="{FF2B5EF4-FFF2-40B4-BE49-F238E27FC236}">
                        <a16:creationId xmlns:a16="http://schemas.microsoft.com/office/drawing/2014/main" id="{07D29A95-2209-EE2E-F935-BA9DAF82A0D6}"/>
                      </a:ext>
                    </a:extLst>
                  </p:cNvPr>
                  <p:cNvPicPr/>
                  <p:nvPr/>
                </p:nvPicPr>
                <p:blipFill>
                  <a:blip r:embed="rId41"/>
                  <a:stretch>
                    <a:fillRect/>
                  </a:stretch>
                </p:blipFill>
                <p:spPr>
                  <a:xfrm>
                    <a:off x="4276145" y="3716117"/>
                    <a:ext cx="172914" cy="176514"/>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355" name="Ink 1354">
                    <a:extLst>
                      <a:ext uri="{FF2B5EF4-FFF2-40B4-BE49-F238E27FC236}">
                        <a16:creationId xmlns:a16="http://schemas.microsoft.com/office/drawing/2014/main" id="{FAEDDD89-08A9-F7DB-3437-4FC59267C230}"/>
                      </a:ext>
                    </a:extLst>
                  </p14:cNvPr>
                  <p14:cNvContentPartPr/>
                  <p14:nvPr/>
                </p14:nvContentPartPr>
                <p14:xfrm>
                  <a:off x="4339099" y="3793223"/>
                  <a:ext cx="46800" cy="42480"/>
                </p14:xfrm>
              </p:contentPart>
            </mc:Choice>
            <mc:Fallback xmlns="">
              <p:pic>
                <p:nvPicPr>
                  <p:cNvPr id="1355" name="Ink 1354">
                    <a:extLst>
                      <a:ext uri="{FF2B5EF4-FFF2-40B4-BE49-F238E27FC236}">
                        <a16:creationId xmlns:a16="http://schemas.microsoft.com/office/drawing/2014/main" id="{FAEDDD89-08A9-F7DB-3437-4FC59267C230}"/>
                      </a:ext>
                    </a:extLst>
                  </p:cNvPr>
                  <p:cNvPicPr/>
                  <p:nvPr/>
                </p:nvPicPr>
                <p:blipFill>
                  <a:blip r:embed="rId43"/>
                  <a:stretch>
                    <a:fillRect/>
                  </a:stretch>
                </p:blipFill>
                <p:spPr>
                  <a:xfrm>
                    <a:off x="4332569" y="3786743"/>
                    <a:ext cx="59135"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356" name="Ink 1355">
                    <a:extLst>
                      <a:ext uri="{FF2B5EF4-FFF2-40B4-BE49-F238E27FC236}">
                        <a16:creationId xmlns:a16="http://schemas.microsoft.com/office/drawing/2014/main" id="{783F4D2C-0ECC-F9E9-BA4C-5B7660937D7D}"/>
                      </a:ext>
                    </a:extLst>
                  </p14:cNvPr>
                  <p14:cNvContentPartPr/>
                  <p14:nvPr/>
                </p14:nvContentPartPr>
                <p14:xfrm>
                  <a:off x="4243034" y="3845816"/>
                  <a:ext cx="89280" cy="81000"/>
                </p14:xfrm>
              </p:contentPart>
            </mc:Choice>
            <mc:Fallback xmlns="">
              <p:pic>
                <p:nvPicPr>
                  <p:cNvPr id="1356" name="Ink 1355">
                    <a:extLst>
                      <a:ext uri="{FF2B5EF4-FFF2-40B4-BE49-F238E27FC236}">
                        <a16:creationId xmlns:a16="http://schemas.microsoft.com/office/drawing/2014/main" id="{783F4D2C-0ECC-F9E9-BA4C-5B7660937D7D}"/>
                      </a:ext>
                    </a:extLst>
                  </p:cNvPr>
                  <p:cNvPicPr/>
                  <p:nvPr/>
                </p:nvPicPr>
                <p:blipFill>
                  <a:blip r:embed="rId45"/>
                  <a:stretch>
                    <a:fillRect/>
                  </a:stretch>
                </p:blipFill>
                <p:spPr>
                  <a:xfrm>
                    <a:off x="4236554" y="3839336"/>
                    <a:ext cx="101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357" name="Ink 1356">
                    <a:extLst>
                      <a:ext uri="{FF2B5EF4-FFF2-40B4-BE49-F238E27FC236}">
                        <a16:creationId xmlns:a16="http://schemas.microsoft.com/office/drawing/2014/main" id="{AACADA11-8DA2-878D-D043-098B8836E3A8}"/>
                      </a:ext>
                    </a:extLst>
                  </p14:cNvPr>
                  <p14:cNvContentPartPr/>
                  <p14:nvPr/>
                </p14:nvContentPartPr>
                <p14:xfrm>
                  <a:off x="4259951" y="3698018"/>
                  <a:ext cx="360" cy="360"/>
                </p14:xfrm>
              </p:contentPart>
            </mc:Choice>
            <mc:Fallback xmlns="">
              <p:pic>
                <p:nvPicPr>
                  <p:cNvPr id="1357" name="Ink 1356">
                    <a:extLst>
                      <a:ext uri="{FF2B5EF4-FFF2-40B4-BE49-F238E27FC236}">
                        <a16:creationId xmlns:a16="http://schemas.microsoft.com/office/drawing/2014/main" id="{AACADA11-8DA2-878D-D043-098B8836E3A8}"/>
                      </a:ext>
                    </a:extLst>
                  </p:cNvPr>
                  <p:cNvPicPr/>
                  <p:nvPr/>
                </p:nvPicPr>
                <p:blipFill>
                  <a:blip r:embed="rId47"/>
                  <a:stretch>
                    <a:fillRect/>
                  </a:stretch>
                </p:blipFill>
                <p:spPr>
                  <a:xfrm>
                    <a:off x="425383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358" name="Ink 1357">
                    <a:extLst>
                      <a:ext uri="{FF2B5EF4-FFF2-40B4-BE49-F238E27FC236}">
                        <a16:creationId xmlns:a16="http://schemas.microsoft.com/office/drawing/2014/main" id="{0A5FFBD3-4EB5-4EC9-9512-BDE0991C5212}"/>
                      </a:ext>
                    </a:extLst>
                  </p14:cNvPr>
                  <p14:cNvContentPartPr/>
                  <p14:nvPr/>
                </p14:nvContentPartPr>
                <p14:xfrm>
                  <a:off x="4205231" y="3983498"/>
                  <a:ext cx="360" cy="360"/>
                </p14:xfrm>
              </p:contentPart>
            </mc:Choice>
            <mc:Fallback xmlns="">
              <p:pic>
                <p:nvPicPr>
                  <p:cNvPr id="1358" name="Ink 1357">
                    <a:extLst>
                      <a:ext uri="{FF2B5EF4-FFF2-40B4-BE49-F238E27FC236}">
                        <a16:creationId xmlns:a16="http://schemas.microsoft.com/office/drawing/2014/main" id="{0A5FFBD3-4EB5-4EC9-9512-BDE0991C5212}"/>
                      </a:ext>
                    </a:extLst>
                  </p:cNvPr>
                  <p:cNvPicPr/>
                  <p:nvPr/>
                </p:nvPicPr>
                <p:blipFill>
                  <a:blip r:embed="rId47"/>
                  <a:stretch>
                    <a:fillRect/>
                  </a:stretch>
                </p:blipFill>
                <p:spPr>
                  <a:xfrm>
                    <a:off x="4199111" y="3977378"/>
                    <a:ext cx="12600" cy="12600"/>
                  </a:xfrm>
                  <a:prstGeom prst="rect">
                    <a:avLst/>
                  </a:prstGeom>
                </p:spPr>
              </p:pic>
            </mc:Fallback>
          </mc:AlternateContent>
          <p:grpSp>
            <p:nvGrpSpPr>
              <p:cNvPr id="1359" name="Group 1358">
                <a:extLst>
                  <a:ext uri="{FF2B5EF4-FFF2-40B4-BE49-F238E27FC236}">
                    <a16:creationId xmlns:a16="http://schemas.microsoft.com/office/drawing/2014/main" id="{B75520F7-63AB-EBD3-5181-0E07914DD701}"/>
                  </a:ext>
                </a:extLst>
              </p:cNvPr>
              <p:cNvGrpSpPr/>
              <p:nvPr/>
            </p:nvGrpSpPr>
            <p:grpSpPr>
              <a:xfrm>
                <a:off x="4179906" y="3670816"/>
                <a:ext cx="349560" cy="386640"/>
                <a:chOff x="4179906" y="3670816"/>
                <a:chExt cx="349560" cy="386640"/>
              </a:xfrm>
            </p:grpSpPr>
            <mc:AlternateContent xmlns:mc="http://schemas.openxmlformats.org/markup-compatibility/2006" xmlns:p14="http://schemas.microsoft.com/office/powerpoint/2010/main">
              <mc:Choice Requires="p14">
                <p:contentPart p14:bwMode="auto" r:id="rId331">
                  <p14:nvContentPartPr>
                    <p14:cNvPr id="1360" name="Ink 1359">
                      <a:extLst>
                        <a:ext uri="{FF2B5EF4-FFF2-40B4-BE49-F238E27FC236}">
                          <a16:creationId xmlns:a16="http://schemas.microsoft.com/office/drawing/2014/main" id="{ABD03A80-FCB3-E446-3FF8-1790967381B7}"/>
                        </a:ext>
                      </a:extLst>
                    </p14:cNvPr>
                    <p14:cNvContentPartPr/>
                    <p14:nvPr/>
                  </p14:nvContentPartPr>
                  <p14:xfrm>
                    <a:off x="4227786" y="3670816"/>
                    <a:ext cx="255600" cy="2880"/>
                  </p14:xfrm>
                </p:contentPart>
              </mc:Choice>
              <mc:Fallback xmlns="">
                <p:pic>
                  <p:nvPicPr>
                    <p:cNvPr id="1360" name="Ink 1359">
                      <a:extLst>
                        <a:ext uri="{FF2B5EF4-FFF2-40B4-BE49-F238E27FC236}">
                          <a16:creationId xmlns:a16="http://schemas.microsoft.com/office/drawing/2014/main" id="{ABD03A80-FCB3-E446-3FF8-1790967381B7}"/>
                        </a:ext>
                      </a:extLst>
                    </p:cNvPr>
                    <p:cNvPicPr/>
                    <p:nvPr/>
                  </p:nvPicPr>
                  <p:blipFill>
                    <a:blip r:embed="rId50"/>
                    <a:stretch>
                      <a:fillRect/>
                    </a:stretch>
                  </p:blipFill>
                  <p:spPr>
                    <a:xfrm>
                      <a:off x="4221306" y="3665056"/>
                      <a:ext cx="267840" cy="137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361" name="Ink 1360">
                      <a:extLst>
                        <a:ext uri="{FF2B5EF4-FFF2-40B4-BE49-F238E27FC236}">
                          <a16:creationId xmlns:a16="http://schemas.microsoft.com/office/drawing/2014/main" id="{08B550C6-B3AE-89CF-43BE-F7EC30ACB958}"/>
                        </a:ext>
                      </a:extLst>
                    </p14:cNvPr>
                    <p14:cNvContentPartPr/>
                    <p14:nvPr/>
                  </p14:nvContentPartPr>
                  <p14:xfrm>
                    <a:off x="4489146" y="3676216"/>
                    <a:ext cx="40320" cy="329040"/>
                  </p14:xfrm>
                </p:contentPart>
              </mc:Choice>
              <mc:Fallback xmlns="">
                <p:pic>
                  <p:nvPicPr>
                    <p:cNvPr id="1361" name="Ink 1360">
                      <a:extLst>
                        <a:ext uri="{FF2B5EF4-FFF2-40B4-BE49-F238E27FC236}">
                          <a16:creationId xmlns:a16="http://schemas.microsoft.com/office/drawing/2014/main" id="{08B550C6-B3AE-89CF-43BE-F7EC30ACB958}"/>
                        </a:ext>
                      </a:extLst>
                    </p:cNvPr>
                    <p:cNvPicPr/>
                    <p:nvPr/>
                  </p:nvPicPr>
                  <p:blipFill>
                    <a:blip r:embed="rId52"/>
                    <a:stretch>
                      <a:fillRect/>
                    </a:stretch>
                  </p:blipFill>
                  <p:spPr>
                    <a:xfrm>
                      <a:off x="4482666" y="3669736"/>
                      <a:ext cx="52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362" name="Ink 1361">
                      <a:extLst>
                        <a:ext uri="{FF2B5EF4-FFF2-40B4-BE49-F238E27FC236}">
                          <a16:creationId xmlns:a16="http://schemas.microsoft.com/office/drawing/2014/main" id="{E57CEAB3-3259-7186-CC27-59189777F373}"/>
                        </a:ext>
                      </a:extLst>
                    </p14:cNvPr>
                    <p14:cNvContentPartPr/>
                    <p14:nvPr/>
                  </p14:nvContentPartPr>
                  <p14:xfrm>
                    <a:off x="4185306" y="4006696"/>
                    <a:ext cx="330840" cy="3240"/>
                  </p14:xfrm>
                </p:contentPart>
              </mc:Choice>
              <mc:Fallback xmlns="">
                <p:pic>
                  <p:nvPicPr>
                    <p:cNvPr id="1362" name="Ink 1361">
                      <a:extLst>
                        <a:ext uri="{FF2B5EF4-FFF2-40B4-BE49-F238E27FC236}">
                          <a16:creationId xmlns:a16="http://schemas.microsoft.com/office/drawing/2014/main" id="{E57CEAB3-3259-7186-CC27-59189777F373}"/>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363" name="Ink 1362">
                      <a:extLst>
                        <a:ext uri="{FF2B5EF4-FFF2-40B4-BE49-F238E27FC236}">
                          <a16:creationId xmlns:a16="http://schemas.microsoft.com/office/drawing/2014/main" id="{158D7BB1-9DF4-7E9F-7B6E-17EC3CE61D46}"/>
                        </a:ext>
                      </a:extLst>
                    </p14:cNvPr>
                    <p14:cNvContentPartPr/>
                    <p14:nvPr/>
                  </p14:nvContentPartPr>
                  <p14:xfrm>
                    <a:off x="4179906" y="4012096"/>
                    <a:ext cx="360" cy="45360"/>
                  </p14:xfrm>
                </p:contentPart>
              </mc:Choice>
              <mc:Fallback xmlns="">
                <p:pic>
                  <p:nvPicPr>
                    <p:cNvPr id="1363" name="Ink 1362">
                      <a:extLst>
                        <a:ext uri="{FF2B5EF4-FFF2-40B4-BE49-F238E27FC236}">
                          <a16:creationId xmlns:a16="http://schemas.microsoft.com/office/drawing/2014/main" id="{158D7BB1-9DF4-7E9F-7B6E-17EC3CE61D46}"/>
                        </a:ext>
                      </a:extLst>
                    </p:cNvPr>
                    <p:cNvPicPr/>
                    <p:nvPr/>
                  </p:nvPicPr>
                  <p:blipFill>
                    <a:blip r:embed="rId37"/>
                    <a:stretch>
                      <a:fillRect/>
                    </a:stretch>
                  </p:blipFill>
                  <p:spPr>
                    <a:xfrm>
                      <a:off x="4173426" y="4005667"/>
                      <a:ext cx="12600" cy="57504"/>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364" name="Ink 1363">
                      <a:extLst>
                        <a:ext uri="{FF2B5EF4-FFF2-40B4-BE49-F238E27FC236}">
                          <a16:creationId xmlns:a16="http://schemas.microsoft.com/office/drawing/2014/main" id="{573E7632-2FD1-AE9E-8FD5-235B954FA10F}"/>
                        </a:ext>
                      </a:extLst>
                    </p14:cNvPr>
                    <p14:cNvContentPartPr/>
                    <p14:nvPr/>
                  </p14:nvContentPartPr>
                  <p14:xfrm>
                    <a:off x="4259899" y="3697463"/>
                    <a:ext cx="360" cy="360"/>
                  </p14:xfrm>
                </p:contentPart>
              </mc:Choice>
              <mc:Fallback xmlns="">
                <p:pic>
                  <p:nvPicPr>
                    <p:cNvPr id="1364" name="Ink 1363">
                      <a:extLst>
                        <a:ext uri="{FF2B5EF4-FFF2-40B4-BE49-F238E27FC236}">
                          <a16:creationId xmlns:a16="http://schemas.microsoft.com/office/drawing/2014/main" id="{573E7632-2FD1-AE9E-8FD5-235B954FA10F}"/>
                        </a:ext>
                      </a:extLst>
                    </p:cNvPr>
                    <p:cNvPicPr/>
                    <p:nvPr/>
                  </p:nvPicPr>
                  <p:blipFill>
                    <a:blip r:embed="rId47"/>
                    <a:stretch>
                      <a:fillRect/>
                    </a:stretch>
                  </p:blipFill>
                  <p:spPr>
                    <a:xfrm>
                      <a:off x="42534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365" name="Ink 1364">
                      <a:extLst>
                        <a:ext uri="{FF2B5EF4-FFF2-40B4-BE49-F238E27FC236}">
                          <a16:creationId xmlns:a16="http://schemas.microsoft.com/office/drawing/2014/main" id="{A5C7A468-BE0E-D57C-D201-FAEBA1D34314}"/>
                        </a:ext>
                      </a:extLst>
                    </p14:cNvPr>
                    <p14:cNvContentPartPr/>
                    <p14:nvPr/>
                  </p14:nvContentPartPr>
                  <p14:xfrm>
                    <a:off x="4465099" y="3697463"/>
                    <a:ext cx="360" cy="360"/>
                  </p14:xfrm>
                </p:contentPart>
              </mc:Choice>
              <mc:Fallback xmlns="">
                <p:pic>
                  <p:nvPicPr>
                    <p:cNvPr id="1365" name="Ink 1364">
                      <a:extLst>
                        <a:ext uri="{FF2B5EF4-FFF2-40B4-BE49-F238E27FC236}">
                          <a16:creationId xmlns:a16="http://schemas.microsoft.com/office/drawing/2014/main" id="{A5C7A468-BE0E-D57C-D201-FAEBA1D34314}"/>
                        </a:ext>
                      </a:extLst>
                    </p:cNvPr>
                    <p:cNvPicPr/>
                    <p:nvPr/>
                  </p:nvPicPr>
                  <p:blipFill>
                    <a:blip r:embed="rId47"/>
                    <a:stretch>
                      <a:fillRect/>
                    </a:stretch>
                  </p:blipFill>
                  <p:spPr>
                    <a:xfrm>
                      <a:off x="44586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366" name="Ink 1365">
                      <a:extLst>
                        <a:ext uri="{FF2B5EF4-FFF2-40B4-BE49-F238E27FC236}">
                          <a16:creationId xmlns:a16="http://schemas.microsoft.com/office/drawing/2014/main" id="{A4F9EE30-1B37-1ED6-B6AD-6E5FAD86D2FF}"/>
                        </a:ext>
                      </a:extLst>
                    </p14:cNvPr>
                    <p14:cNvContentPartPr/>
                    <p14:nvPr/>
                  </p14:nvContentPartPr>
                  <p14:xfrm>
                    <a:off x="4505059" y="3980063"/>
                    <a:ext cx="360" cy="360"/>
                  </p14:xfrm>
                </p:contentPart>
              </mc:Choice>
              <mc:Fallback xmlns="">
                <p:pic>
                  <p:nvPicPr>
                    <p:cNvPr id="1366" name="Ink 1365">
                      <a:extLst>
                        <a:ext uri="{FF2B5EF4-FFF2-40B4-BE49-F238E27FC236}">
                          <a16:creationId xmlns:a16="http://schemas.microsoft.com/office/drawing/2014/main" id="{A4F9EE30-1B37-1ED6-B6AD-6E5FAD86D2FF}"/>
                        </a:ext>
                      </a:extLst>
                    </p:cNvPr>
                    <p:cNvPicPr/>
                    <p:nvPr/>
                  </p:nvPicPr>
                  <p:blipFill>
                    <a:blip r:embed="rId47"/>
                    <a:stretch>
                      <a:fillRect/>
                    </a:stretch>
                  </p:blipFill>
                  <p:spPr>
                    <a:xfrm>
                      <a:off x="4498579" y="39735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367" name="Ink 1366">
                      <a:extLst>
                        <a:ext uri="{FF2B5EF4-FFF2-40B4-BE49-F238E27FC236}">
                          <a16:creationId xmlns:a16="http://schemas.microsoft.com/office/drawing/2014/main" id="{7629CAA7-656D-8A76-C897-ADE5EB26DCFA}"/>
                        </a:ext>
                      </a:extLst>
                    </p14:cNvPr>
                    <p14:cNvContentPartPr/>
                    <p14:nvPr/>
                  </p14:nvContentPartPr>
                  <p14:xfrm>
                    <a:off x="4206619" y="3985463"/>
                    <a:ext cx="360" cy="360"/>
                  </p14:xfrm>
                </p:contentPart>
              </mc:Choice>
              <mc:Fallback xmlns="">
                <p:pic>
                  <p:nvPicPr>
                    <p:cNvPr id="1367" name="Ink 1366">
                      <a:extLst>
                        <a:ext uri="{FF2B5EF4-FFF2-40B4-BE49-F238E27FC236}">
                          <a16:creationId xmlns:a16="http://schemas.microsoft.com/office/drawing/2014/main" id="{7629CAA7-656D-8A76-C897-ADE5EB26DCFA}"/>
                        </a:ext>
                      </a:extLst>
                    </p:cNvPr>
                    <p:cNvPicPr/>
                    <p:nvPr/>
                  </p:nvPicPr>
                  <p:blipFill>
                    <a:blip r:embed="rId47"/>
                    <a:stretch>
                      <a:fillRect/>
                    </a:stretch>
                  </p:blipFill>
                  <p:spPr>
                    <a:xfrm>
                      <a:off x="4200139" y="3978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368" name="Ink 1367">
                      <a:extLst>
                        <a:ext uri="{FF2B5EF4-FFF2-40B4-BE49-F238E27FC236}">
                          <a16:creationId xmlns:a16="http://schemas.microsoft.com/office/drawing/2014/main" id="{E1CE70D7-E4C1-8339-9133-12EF9E8D8E12}"/>
                        </a:ext>
                      </a:extLst>
                    </p14:cNvPr>
                    <p14:cNvContentPartPr/>
                    <p14:nvPr/>
                  </p14:nvContentPartPr>
                  <p14:xfrm>
                    <a:off x="4464791" y="3698018"/>
                    <a:ext cx="360" cy="360"/>
                  </p14:xfrm>
                </p:contentPart>
              </mc:Choice>
              <mc:Fallback xmlns="">
                <p:pic>
                  <p:nvPicPr>
                    <p:cNvPr id="1368" name="Ink 1367">
                      <a:extLst>
                        <a:ext uri="{FF2B5EF4-FFF2-40B4-BE49-F238E27FC236}">
                          <a16:creationId xmlns:a16="http://schemas.microsoft.com/office/drawing/2014/main" id="{E1CE70D7-E4C1-8339-9133-12EF9E8D8E12}"/>
                        </a:ext>
                      </a:extLst>
                    </p:cNvPr>
                    <p:cNvPicPr/>
                    <p:nvPr/>
                  </p:nvPicPr>
                  <p:blipFill>
                    <a:blip r:embed="rId47"/>
                    <a:stretch>
                      <a:fillRect/>
                    </a:stretch>
                  </p:blipFill>
                  <p:spPr>
                    <a:xfrm>
                      <a:off x="445867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369" name="Ink 1368">
                      <a:extLst>
                        <a:ext uri="{FF2B5EF4-FFF2-40B4-BE49-F238E27FC236}">
                          <a16:creationId xmlns:a16="http://schemas.microsoft.com/office/drawing/2014/main" id="{CC13EC9E-E68B-9F4A-69D4-1F32D55143A6}"/>
                        </a:ext>
                      </a:extLst>
                    </p14:cNvPr>
                    <p14:cNvContentPartPr/>
                    <p14:nvPr/>
                  </p14:nvContentPartPr>
                  <p14:xfrm>
                    <a:off x="4505111" y="3981338"/>
                    <a:ext cx="360" cy="360"/>
                  </p14:xfrm>
                </p:contentPart>
              </mc:Choice>
              <mc:Fallback xmlns="">
                <p:pic>
                  <p:nvPicPr>
                    <p:cNvPr id="1369" name="Ink 1368">
                      <a:extLst>
                        <a:ext uri="{FF2B5EF4-FFF2-40B4-BE49-F238E27FC236}">
                          <a16:creationId xmlns:a16="http://schemas.microsoft.com/office/drawing/2014/main" id="{CC13EC9E-E68B-9F4A-69D4-1F32D55143A6}"/>
                        </a:ext>
                      </a:extLst>
                    </p:cNvPr>
                    <p:cNvPicPr/>
                    <p:nvPr/>
                  </p:nvPicPr>
                  <p:blipFill>
                    <a:blip r:embed="rId47"/>
                    <a:stretch>
                      <a:fillRect/>
                    </a:stretch>
                  </p:blipFill>
                  <p:spPr>
                    <a:xfrm>
                      <a:off x="4498991" y="39752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370" name="Ink 1369">
                      <a:extLst>
                        <a:ext uri="{FF2B5EF4-FFF2-40B4-BE49-F238E27FC236}">
                          <a16:creationId xmlns:a16="http://schemas.microsoft.com/office/drawing/2014/main" id="{E0FF2CFB-1D53-6937-0935-D2C79510FD3A}"/>
                        </a:ext>
                      </a:extLst>
                    </p14:cNvPr>
                    <p14:cNvContentPartPr/>
                    <p14:nvPr/>
                  </p14:nvContentPartPr>
                  <p14:xfrm>
                    <a:off x="4366871" y="4016978"/>
                    <a:ext cx="2880" cy="38520"/>
                  </p14:xfrm>
                </p:contentPart>
              </mc:Choice>
              <mc:Fallback xmlns="">
                <p:pic>
                  <p:nvPicPr>
                    <p:cNvPr id="1370" name="Ink 1369">
                      <a:extLst>
                        <a:ext uri="{FF2B5EF4-FFF2-40B4-BE49-F238E27FC236}">
                          <a16:creationId xmlns:a16="http://schemas.microsoft.com/office/drawing/2014/main" id="{E0FF2CFB-1D53-6937-0935-D2C79510FD3A}"/>
                        </a:ext>
                      </a:extLst>
                    </p:cNvPr>
                    <p:cNvPicPr/>
                    <p:nvPr/>
                  </p:nvPicPr>
                  <p:blipFill>
                    <a:blip r:embed="rId62"/>
                    <a:stretch>
                      <a:fillRect/>
                    </a:stretch>
                  </p:blipFill>
                  <p:spPr>
                    <a:xfrm>
                      <a:off x="4361934" y="4012617"/>
                      <a:ext cx="12754" cy="47242"/>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371" name="Ink 1370">
                      <a:extLst>
                        <a:ext uri="{FF2B5EF4-FFF2-40B4-BE49-F238E27FC236}">
                          <a16:creationId xmlns:a16="http://schemas.microsoft.com/office/drawing/2014/main" id="{1852658C-28D3-CE95-38E3-5483C42FBD1F}"/>
                        </a:ext>
                      </a:extLst>
                    </p14:cNvPr>
                    <p14:cNvContentPartPr/>
                    <p14:nvPr/>
                  </p14:nvContentPartPr>
                  <p14:xfrm>
                    <a:off x="4395671" y="4016978"/>
                    <a:ext cx="360" cy="34560"/>
                  </p14:xfrm>
                </p:contentPart>
              </mc:Choice>
              <mc:Fallback xmlns="">
                <p:pic>
                  <p:nvPicPr>
                    <p:cNvPr id="1371" name="Ink 1370">
                      <a:extLst>
                        <a:ext uri="{FF2B5EF4-FFF2-40B4-BE49-F238E27FC236}">
                          <a16:creationId xmlns:a16="http://schemas.microsoft.com/office/drawing/2014/main" id="{1852658C-28D3-CE95-38E3-5483C42FBD1F}"/>
                        </a:ext>
                      </a:extLst>
                    </p:cNvPr>
                    <p:cNvPicPr/>
                    <p:nvPr/>
                  </p:nvPicPr>
                  <p:blipFill>
                    <a:blip r:embed="rId64"/>
                    <a:stretch>
                      <a:fillRect/>
                    </a:stretch>
                  </p:blipFill>
                  <p:spPr>
                    <a:xfrm>
                      <a:off x="4391351" y="4012613"/>
                      <a:ext cx="9000" cy="43291"/>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372" name="Ink 1371">
                      <a:extLst>
                        <a:ext uri="{FF2B5EF4-FFF2-40B4-BE49-F238E27FC236}">
                          <a16:creationId xmlns:a16="http://schemas.microsoft.com/office/drawing/2014/main" id="{BF207521-01ED-3293-4049-9AAED96DA2AE}"/>
                        </a:ext>
                      </a:extLst>
                    </p14:cNvPr>
                    <p14:cNvContentPartPr/>
                    <p14:nvPr/>
                  </p14:nvContentPartPr>
                  <p14:xfrm>
                    <a:off x="4424111" y="4014458"/>
                    <a:ext cx="2880" cy="33480"/>
                  </p14:xfrm>
                </p:contentPart>
              </mc:Choice>
              <mc:Fallback xmlns="">
                <p:pic>
                  <p:nvPicPr>
                    <p:cNvPr id="1372" name="Ink 1371">
                      <a:extLst>
                        <a:ext uri="{FF2B5EF4-FFF2-40B4-BE49-F238E27FC236}">
                          <a16:creationId xmlns:a16="http://schemas.microsoft.com/office/drawing/2014/main" id="{BF207521-01ED-3293-4049-9AAED96DA2AE}"/>
                        </a:ext>
                      </a:extLst>
                    </p:cNvPr>
                    <p:cNvPicPr/>
                    <p:nvPr/>
                  </p:nvPicPr>
                  <p:blipFill>
                    <a:blip r:embed="rId66"/>
                    <a:stretch>
                      <a:fillRect/>
                    </a:stretch>
                  </p:blipFill>
                  <p:spPr>
                    <a:xfrm>
                      <a:off x="4419791" y="4010138"/>
                      <a:ext cx="11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373" name="Ink 1372">
                      <a:extLst>
                        <a:ext uri="{FF2B5EF4-FFF2-40B4-BE49-F238E27FC236}">
                          <a16:creationId xmlns:a16="http://schemas.microsoft.com/office/drawing/2014/main" id="{52AE98A5-5871-C8F7-2962-703D3CCC91FA}"/>
                        </a:ext>
                      </a:extLst>
                    </p14:cNvPr>
                    <p14:cNvContentPartPr/>
                    <p14:nvPr/>
                  </p14:nvContentPartPr>
                  <p14:xfrm>
                    <a:off x="4455071" y="4016978"/>
                    <a:ext cx="360" cy="30960"/>
                  </p14:xfrm>
                </p:contentPart>
              </mc:Choice>
              <mc:Fallback xmlns="">
                <p:pic>
                  <p:nvPicPr>
                    <p:cNvPr id="1373" name="Ink 1372">
                      <a:extLst>
                        <a:ext uri="{FF2B5EF4-FFF2-40B4-BE49-F238E27FC236}">
                          <a16:creationId xmlns:a16="http://schemas.microsoft.com/office/drawing/2014/main" id="{52AE98A5-5871-C8F7-2962-703D3CCC91FA}"/>
                        </a:ext>
                      </a:extLst>
                    </p:cNvPr>
                    <p:cNvPicPr/>
                    <p:nvPr/>
                  </p:nvPicPr>
                  <p:blipFill>
                    <a:blip r:embed="rId68"/>
                    <a:stretch>
                      <a:fillRect/>
                    </a:stretch>
                  </p:blipFill>
                  <p:spPr>
                    <a:xfrm>
                      <a:off x="4450751" y="4012658"/>
                      <a:ext cx="9000" cy="39600"/>
                    </a:xfrm>
                    <a:prstGeom prst="rect">
                      <a:avLst/>
                    </a:prstGeom>
                  </p:spPr>
                </p:pic>
              </mc:Fallback>
            </mc:AlternateContent>
          </p:grpSp>
        </p:grpSp>
        <p:grpSp>
          <p:nvGrpSpPr>
            <p:cNvPr id="1376" name="Group 1375">
              <a:extLst>
                <a:ext uri="{FF2B5EF4-FFF2-40B4-BE49-F238E27FC236}">
                  <a16:creationId xmlns:a16="http://schemas.microsoft.com/office/drawing/2014/main" id="{781BBE96-7B4A-AE84-6D28-D7FE0B59B360}"/>
                </a:ext>
              </a:extLst>
            </p:cNvPr>
            <p:cNvGrpSpPr/>
            <p:nvPr/>
          </p:nvGrpSpPr>
          <p:grpSpPr>
            <a:xfrm>
              <a:off x="6258729" y="4143706"/>
              <a:ext cx="353160" cy="387919"/>
              <a:chOff x="4176306" y="3670816"/>
              <a:chExt cx="353160" cy="387919"/>
            </a:xfrm>
          </p:grpSpPr>
          <mc:AlternateContent xmlns:mc="http://schemas.openxmlformats.org/markup-compatibility/2006" xmlns:p14="http://schemas.microsoft.com/office/powerpoint/2010/main">
            <mc:Choice Requires="p14">
              <p:contentPart p14:bwMode="auto" r:id="rId345">
                <p14:nvContentPartPr>
                  <p14:cNvPr id="1377" name="Ink 1376">
                    <a:extLst>
                      <a:ext uri="{FF2B5EF4-FFF2-40B4-BE49-F238E27FC236}">
                        <a16:creationId xmlns:a16="http://schemas.microsoft.com/office/drawing/2014/main" id="{416445DF-B9FB-4139-20AE-CC4F9DA519D8}"/>
                      </a:ext>
                    </a:extLst>
                  </p14:cNvPr>
                  <p14:cNvContentPartPr/>
                  <p14:nvPr/>
                </p14:nvContentPartPr>
                <p14:xfrm>
                  <a:off x="4176306" y="3670816"/>
                  <a:ext cx="60120" cy="332280"/>
                </p14:xfrm>
              </p:contentPart>
            </mc:Choice>
            <mc:Fallback xmlns="">
              <p:pic>
                <p:nvPicPr>
                  <p:cNvPr id="1377" name="Ink 1376">
                    <a:extLst>
                      <a:ext uri="{FF2B5EF4-FFF2-40B4-BE49-F238E27FC236}">
                        <a16:creationId xmlns:a16="http://schemas.microsoft.com/office/drawing/2014/main" id="{416445DF-B9FB-4139-20AE-CC4F9DA519D8}"/>
                      </a:ext>
                    </a:extLst>
                  </p:cNvPr>
                  <p:cNvPicPr/>
                  <p:nvPr/>
                </p:nvPicPr>
                <p:blipFill>
                  <a:blip r:embed="rId33"/>
                  <a:stretch>
                    <a:fillRect/>
                  </a:stretch>
                </p:blipFill>
                <p:spPr>
                  <a:xfrm>
                    <a:off x="4169826" y="3664336"/>
                    <a:ext cx="72360" cy="344520"/>
                  </a:xfrm>
                  <a:prstGeom prst="rect">
                    <a:avLst/>
                  </a:prstGeom>
                </p:spPr>
              </p:pic>
            </mc:Fallback>
          </mc:AlternateContent>
          <p:grpSp>
            <p:nvGrpSpPr>
              <p:cNvPr id="1378" name="Group 1377">
                <a:extLst>
                  <a:ext uri="{FF2B5EF4-FFF2-40B4-BE49-F238E27FC236}">
                    <a16:creationId xmlns:a16="http://schemas.microsoft.com/office/drawing/2014/main" id="{ED88A7AA-DC32-5D93-921F-F226A5FA5E10}"/>
                  </a:ext>
                </a:extLst>
              </p:cNvPr>
              <p:cNvGrpSpPr/>
              <p:nvPr/>
            </p:nvGrpSpPr>
            <p:grpSpPr>
              <a:xfrm rot="10800000">
                <a:off x="4190063" y="4007975"/>
                <a:ext cx="336240" cy="50760"/>
                <a:chOff x="4179906" y="4006696"/>
                <a:chExt cx="336240" cy="50760"/>
              </a:xfrm>
            </p:grpSpPr>
            <mc:AlternateContent xmlns:mc="http://schemas.openxmlformats.org/markup-compatibility/2006" xmlns:p14="http://schemas.microsoft.com/office/powerpoint/2010/main">
              <mc:Choice Requires="p14">
                <p:contentPart p14:bwMode="auto" r:id="rId346">
                  <p14:nvContentPartPr>
                    <p14:cNvPr id="1400" name="Ink 1399">
                      <a:extLst>
                        <a:ext uri="{FF2B5EF4-FFF2-40B4-BE49-F238E27FC236}">
                          <a16:creationId xmlns:a16="http://schemas.microsoft.com/office/drawing/2014/main" id="{545F9D73-26DE-717F-95C4-6888698798A6}"/>
                        </a:ext>
                      </a:extLst>
                    </p14:cNvPr>
                    <p14:cNvContentPartPr/>
                    <p14:nvPr/>
                  </p14:nvContentPartPr>
                  <p14:xfrm>
                    <a:off x="4185306" y="4006696"/>
                    <a:ext cx="330840" cy="3240"/>
                  </p14:xfrm>
                </p:contentPart>
              </mc:Choice>
              <mc:Fallback xmlns="">
                <p:pic>
                  <p:nvPicPr>
                    <p:cNvPr id="1400" name="Ink 1399">
                      <a:extLst>
                        <a:ext uri="{FF2B5EF4-FFF2-40B4-BE49-F238E27FC236}">
                          <a16:creationId xmlns:a16="http://schemas.microsoft.com/office/drawing/2014/main" id="{545F9D73-26DE-717F-95C4-6888698798A6}"/>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401" name="Ink 1400">
                      <a:extLst>
                        <a:ext uri="{FF2B5EF4-FFF2-40B4-BE49-F238E27FC236}">
                          <a16:creationId xmlns:a16="http://schemas.microsoft.com/office/drawing/2014/main" id="{1660A6DF-4DA7-32C0-A5A1-2E3E62B0D854}"/>
                        </a:ext>
                      </a:extLst>
                    </p14:cNvPr>
                    <p14:cNvContentPartPr/>
                    <p14:nvPr/>
                  </p14:nvContentPartPr>
                  <p14:xfrm>
                    <a:off x="4179906" y="4012096"/>
                    <a:ext cx="360" cy="45360"/>
                  </p14:xfrm>
                </p:contentPart>
              </mc:Choice>
              <mc:Fallback xmlns="">
                <p:pic>
                  <p:nvPicPr>
                    <p:cNvPr id="1401" name="Ink 1400">
                      <a:extLst>
                        <a:ext uri="{FF2B5EF4-FFF2-40B4-BE49-F238E27FC236}">
                          <a16:creationId xmlns:a16="http://schemas.microsoft.com/office/drawing/2014/main" id="{1660A6DF-4DA7-32C0-A5A1-2E3E62B0D854}"/>
                        </a:ext>
                      </a:extLst>
                    </p:cNvPr>
                    <p:cNvPicPr/>
                    <p:nvPr/>
                  </p:nvPicPr>
                  <p:blipFill>
                    <a:blip r:embed="rId37"/>
                    <a:stretch>
                      <a:fillRect/>
                    </a:stretch>
                  </p:blipFill>
                  <p:spPr>
                    <a:xfrm>
                      <a:off x="4173426" y="4005667"/>
                      <a:ext cx="12600" cy="5750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8">
                <p14:nvContentPartPr>
                  <p14:cNvPr id="1379" name="Ink 1378">
                    <a:extLst>
                      <a:ext uri="{FF2B5EF4-FFF2-40B4-BE49-F238E27FC236}">
                        <a16:creationId xmlns:a16="http://schemas.microsoft.com/office/drawing/2014/main" id="{8374B019-09B3-CEA8-92BF-B90B9C5386D2}"/>
                      </a:ext>
                    </a:extLst>
                  </p14:cNvPr>
                  <p14:cNvContentPartPr/>
                  <p14:nvPr/>
                </p14:nvContentPartPr>
                <p14:xfrm>
                  <a:off x="4204099" y="3878543"/>
                  <a:ext cx="137880" cy="125640"/>
                </p14:xfrm>
              </p:contentPart>
            </mc:Choice>
            <mc:Fallback xmlns="">
              <p:pic>
                <p:nvPicPr>
                  <p:cNvPr id="1379" name="Ink 1378">
                    <a:extLst>
                      <a:ext uri="{FF2B5EF4-FFF2-40B4-BE49-F238E27FC236}">
                        <a16:creationId xmlns:a16="http://schemas.microsoft.com/office/drawing/2014/main" id="{8374B019-09B3-CEA8-92BF-B90B9C5386D2}"/>
                      </a:ext>
                    </a:extLst>
                  </p:cNvPr>
                  <p:cNvPicPr/>
                  <p:nvPr/>
                </p:nvPicPr>
                <p:blipFill>
                  <a:blip r:embed="rId39"/>
                  <a:stretch>
                    <a:fillRect/>
                  </a:stretch>
                </p:blipFill>
                <p:spPr>
                  <a:xfrm>
                    <a:off x="4197619" y="3872063"/>
                    <a:ext cx="150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380" name="Ink 1379">
                    <a:extLst>
                      <a:ext uri="{FF2B5EF4-FFF2-40B4-BE49-F238E27FC236}">
                        <a16:creationId xmlns:a16="http://schemas.microsoft.com/office/drawing/2014/main" id="{E76278CC-9567-1E02-7890-01F0896CFCCC}"/>
                      </a:ext>
                    </a:extLst>
                  </p14:cNvPr>
                  <p14:cNvContentPartPr/>
                  <p14:nvPr/>
                </p14:nvContentPartPr>
                <p14:xfrm>
                  <a:off x="4282616" y="3722588"/>
                  <a:ext cx="160691" cy="164291"/>
                </p14:xfrm>
              </p:contentPart>
            </mc:Choice>
            <mc:Fallback xmlns="">
              <p:pic>
                <p:nvPicPr>
                  <p:cNvPr id="1380" name="Ink 1379">
                    <a:extLst>
                      <a:ext uri="{FF2B5EF4-FFF2-40B4-BE49-F238E27FC236}">
                        <a16:creationId xmlns:a16="http://schemas.microsoft.com/office/drawing/2014/main" id="{E76278CC-9567-1E02-7890-01F0896CFCCC}"/>
                      </a:ext>
                    </a:extLst>
                  </p:cNvPr>
                  <p:cNvPicPr/>
                  <p:nvPr/>
                </p:nvPicPr>
                <p:blipFill>
                  <a:blip r:embed="rId41"/>
                  <a:stretch>
                    <a:fillRect/>
                  </a:stretch>
                </p:blipFill>
                <p:spPr>
                  <a:xfrm>
                    <a:off x="4276145" y="3716117"/>
                    <a:ext cx="172914" cy="176514"/>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381" name="Ink 1380">
                    <a:extLst>
                      <a:ext uri="{FF2B5EF4-FFF2-40B4-BE49-F238E27FC236}">
                        <a16:creationId xmlns:a16="http://schemas.microsoft.com/office/drawing/2014/main" id="{AA300109-CF01-8FB6-DC1B-D6B26F215562}"/>
                      </a:ext>
                    </a:extLst>
                  </p14:cNvPr>
                  <p14:cNvContentPartPr/>
                  <p14:nvPr/>
                </p14:nvContentPartPr>
                <p14:xfrm>
                  <a:off x="4339099" y="3793223"/>
                  <a:ext cx="46800" cy="42480"/>
                </p14:xfrm>
              </p:contentPart>
            </mc:Choice>
            <mc:Fallback xmlns="">
              <p:pic>
                <p:nvPicPr>
                  <p:cNvPr id="1381" name="Ink 1380">
                    <a:extLst>
                      <a:ext uri="{FF2B5EF4-FFF2-40B4-BE49-F238E27FC236}">
                        <a16:creationId xmlns:a16="http://schemas.microsoft.com/office/drawing/2014/main" id="{AA300109-CF01-8FB6-DC1B-D6B26F215562}"/>
                      </a:ext>
                    </a:extLst>
                  </p:cNvPr>
                  <p:cNvPicPr/>
                  <p:nvPr/>
                </p:nvPicPr>
                <p:blipFill>
                  <a:blip r:embed="rId43"/>
                  <a:stretch>
                    <a:fillRect/>
                  </a:stretch>
                </p:blipFill>
                <p:spPr>
                  <a:xfrm>
                    <a:off x="4332569" y="3786743"/>
                    <a:ext cx="59135"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382" name="Ink 1381">
                    <a:extLst>
                      <a:ext uri="{FF2B5EF4-FFF2-40B4-BE49-F238E27FC236}">
                        <a16:creationId xmlns:a16="http://schemas.microsoft.com/office/drawing/2014/main" id="{2E603902-1261-D5D5-6F08-7D39A3A5D42E}"/>
                      </a:ext>
                    </a:extLst>
                  </p14:cNvPr>
                  <p14:cNvContentPartPr/>
                  <p14:nvPr/>
                </p14:nvContentPartPr>
                <p14:xfrm>
                  <a:off x="4243034" y="3845816"/>
                  <a:ext cx="89280" cy="81000"/>
                </p14:xfrm>
              </p:contentPart>
            </mc:Choice>
            <mc:Fallback xmlns="">
              <p:pic>
                <p:nvPicPr>
                  <p:cNvPr id="1382" name="Ink 1381">
                    <a:extLst>
                      <a:ext uri="{FF2B5EF4-FFF2-40B4-BE49-F238E27FC236}">
                        <a16:creationId xmlns:a16="http://schemas.microsoft.com/office/drawing/2014/main" id="{2E603902-1261-D5D5-6F08-7D39A3A5D42E}"/>
                      </a:ext>
                    </a:extLst>
                  </p:cNvPr>
                  <p:cNvPicPr/>
                  <p:nvPr/>
                </p:nvPicPr>
                <p:blipFill>
                  <a:blip r:embed="rId45"/>
                  <a:stretch>
                    <a:fillRect/>
                  </a:stretch>
                </p:blipFill>
                <p:spPr>
                  <a:xfrm>
                    <a:off x="4236554" y="3839336"/>
                    <a:ext cx="101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383" name="Ink 1382">
                    <a:extLst>
                      <a:ext uri="{FF2B5EF4-FFF2-40B4-BE49-F238E27FC236}">
                        <a16:creationId xmlns:a16="http://schemas.microsoft.com/office/drawing/2014/main" id="{AE32B88C-AF45-A0AE-AF4E-DA2725BB88ED}"/>
                      </a:ext>
                    </a:extLst>
                  </p14:cNvPr>
                  <p14:cNvContentPartPr/>
                  <p14:nvPr/>
                </p14:nvContentPartPr>
                <p14:xfrm>
                  <a:off x="4259951" y="3698018"/>
                  <a:ext cx="360" cy="360"/>
                </p14:xfrm>
              </p:contentPart>
            </mc:Choice>
            <mc:Fallback xmlns="">
              <p:pic>
                <p:nvPicPr>
                  <p:cNvPr id="1383" name="Ink 1382">
                    <a:extLst>
                      <a:ext uri="{FF2B5EF4-FFF2-40B4-BE49-F238E27FC236}">
                        <a16:creationId xmlns:a16="http://schemas.microsoft.com/office/drawing/2014/main" id="{AE32B88C-AF45-A0AE-AF4E-DA2725BB88ED}"/>
                      </a:ext>
                    </a:extLst>
                  </p:cNvPr>
                  <p:cNvPicPr/>
                  <p:nvPr/>
                </p:nvPicPr>
                <p:blipFill>
                  <a:blip r:embed="rId47"/>
                  <a:stretch>
                    <a:fillRect/>
                  </a:stretch>
                </p:blipFill>
                <p:spPr>
                  <a:xfrm>
                    <a:off x="425383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384" name="Ink 1383">
                    <a:extLst>
                      <a:ext uri="{FF2B5EF4-FFF2-40B4-BE49-F238E27FC236}">
                        <a16:creationId xmlns:a16="http://schemas.microsoft.com/office/drawing/2014/main" id="{091388D4-9C3A-9A08-A4EE-00DA91CFCF62}"/>
                      </a:ext>
                    </a:extLst>
                  </p14:cNvPr>
                  <p14:cNvContentPartPr/>
                  <p14:nvPr/>
                </p14:nvContentPartPr>
                <p14:xfrm>
                  <a:off x="4205231" y="3983498"/>
                  <a:ext cx="360" cy="360"/>
                </p14:xfrm>
              </p:contentPart>
            </mc:Choice>
            <mc:Fallback xmlns="">
              <p:pic>
                <p:nvPicPr>
                  <p:cNvPr id="1384" name="Ink 1383">
                    <a:extLst>
                      <a:ext uri="{FF2B5EF4-FFF2-40B4-BE49-F238E27FC236}">
                        <a16:creationId xmlns:a16="http://schemas.microsoft.com/office/drawing/2014/main" id="{091388D4-9C3A-9A08-A4EE-00DA91CFCF62}"/>
                      </a:ext>
                    </a:extLst>
                  </p:cNvPr>
                  <p:cNvPicPr/>
                  <p:nvPr/>
                </p:nvPicPr>
                <p:blipFill>
                  <a:blip r:embed="rId47"/>
                  <a:stretch>
                    <a:fillRect/>
                  </a:stretch>
                </p:blipFill>
                <p:spPr>
                  <a:xfrm>
                    <a:off x="4199111" y="3977378"/>
                    <a:ext cx="12600" cy="12600"/>
                  </a:xfrm>
                  <a:prstGeom prst="rect">
                    <a:avLst/>
                  </a:prstGeom>
                </p:spPr>
              </p:pic>
            </mc:Fallback>
          </mc:AlternateContent>
          <p:grpSp>
            <p:nvGrpSpPr>
              <p:cNvPr id="1385" name="Group 1384">
                <a:extLst>
                  <a:ext uri="{FF2B5EF4-FFF2-40B4-BE49-F238E27FC236}">
                    <a16:creationId xmlns:a16="http://schemas.microsoft.com/office/drawing/2014/main" id="{B557A882-4354-5C3D-C0B2-AD377DCBE867}"/>
                  </a:ext>
                </a:extLst>
              </p:cNvPr>
              <p:cNvGrpSpPr/>
              <p:nvPr/>
            </p:nvGrpSpPr>
            <p:grpSpPr>
              <a:xfrm>
                <a:off x="4179906" y="3670816"/>
                <a:ext cx="349560" cy="386640"/>
                <a:chOff x="4179906" y="3670816"/>
                <a:chExt cx="349560" cy="386640"/>
              </a:xfrm>
            </p:grpSpPr>
            <mc:AlternateContent xmlns:mc="http://schemas.openxmlformats.org/markup-compatibility/2006" xmlns:p14="http://schemas.microsoft.com/office/powerpoint/2010/main">
              <mc:Choice Requires="p14">
                <p:contentPart p14:bwMode="auto" r:id="rId354">
                  <p14:nvContentPartPr>
                    <p14:cNvPr id="1386" name="Ink 1385">
                      <a:extLst>
                        <a:ext uri="{FF2B5EF4-FFF2-40B4-BE49-F238E27FC236}">
                          <a16:creationId xmlns:a16="http://schemas.microsoft.com/office/drawing/2014/main" id="{75E8C88A-747E-3F4A-F955-BA9DBC76E80E}"/>
                        </a:ext>
                      </a:extLst>
                    </p14:cNvPr>
                    <p14:cNvContentPartPr/>
                    <p14:nvPr/>
                  </p14:nvContentPartPr>
                  <p14:xfrm>
                    <a:off x="4227786" y="3670816"/>
                    <a:ext cx="255600" cy="2880"/>
                  </p14:xfrm>
                </p:contentPart>
              </mc:Choice>
              <mc:Fallback xmlns="">
                <p:pic>
                  <p:nvPicPr>
                    <p:cNvPr id="1386" name="Ink 1385">
                      <a:extLst>
                        <a:ext uri="{FF2B5EF4-FFF2-40B4-BE49-F238E27FC236}">
                          <a16:creationId xmlns:a16="http://schemas.microsoft.com/office/drawing/2014/main" id="{75E8C88A-747E-3F4A-F955-BA9DBC76E80E}"/>
                        </a:ext>
                      </a:extLst>
                    </p:cNvPr>
                    <p:cNvPicPr/>
                    <p:nvPr/>
                  </p:nvPicPr>
                  <p:blipFill>
                    <a:blip r:embed="rId50"/>
                    <a:stretch>
                      <a:fillRect/>
                    </a:stretch>
                  </p:blipFill>
                  <p:spPr>
                    <a:xfrm>
                      <a:off x="4221306" y="3665056"/>
                      <a:ext cx="267840" cy="13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387" name="Ink 1386">
                      <a:extLst>
                        <a:ext uri="{FF2B5EF4-FFF2-40B4-BE49-F238E27FC236}">
                          <a16:creationId xmlns:a16="http://schemas.microsoft.com/office/drawing/2014/main" id="{1D77E17D-9BAD-7E82-B899-7F93AFA7EBC6}"/>
                        </a:ext>
                      </a:extLst>
                    </p14:cNvPr>
                    <p14:cNvContentPartPr/>
                    <p14:nvPr/>
                  </p14:nvContentPartPr>
                  <p14:xfrm>
                    <a:off x="4489146" y="3676216"/>
                    <a:ext cx="40320" cy="329040"/>
                  </p14:xfrm>
                </p:contentPart>
              </mc:Choice>
              <mc:Fallback xmlns="">
                <p:pic>
                  <p:nvPicPr>
                    <p:cNvPr id="1387" name="Ink 1386">
                      <a:extLst>
                        <a:ext uri="{FF2B5EF4-FFF2-40B4-BE49-F238E27FC236}">
                          <a16:creationId xmlns:a16="http://schemas.microsoft.com/office/drawing/2014/main" id="{1D77E17D-9BAD-7E82-B899-7F93AFA7EBC6}"/>
                        </a:ext>
                      </a:extLst>
                    </p:cNvPr>
                    <p:cNvPicPr/>
                    <p:nvPr/>
                  </p:nvPicPr>
                  <p:blipFill>
                    <a:blip r:embed="rId52"/>
                    <a:stretch>
                      <a:fillRect/>
                    </a:stretch>
                  </p:blipFill>
                  <p:spPr>
                    <a:xfrm>
                      <a:off x="4482666" y="3669736"/>
                      <a:ext cx="52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388" name="Ink 1387">
                      <a:extLst>
                        <a:ext uri="{FF2B5EF4-FFF2-40B4-BE49-F238E27FC236}">
                          <a16:creationId xmlns:a16="http://schemas.microsoft.com/office/drawing/2014/main" id="{D8D77EDA-1EC8-64E7-6777-857061BB6439}"/>
                        </a:ext>
                      </a:extLst>
                    </p14:cNvPr>
                    <p14:cNvContentPartPr/>
                    <p14:nvPr/>
                  </p14:nvContentPartPr>
                  <p14:xfrm>
                    <a:off x="4185306" y="4006696"/>
                    <a:ext cx="330840" cy="3240"/>
                  </p14:xfrm>
                </p:contentPart>
              </mc:Choice>
              <mc:Fallback xmlns="">
                <p:pic>
                  <p:nvPicPr>
                    <p:cNvPr id="1388" name="Ink 1387">
                      <a:extLst>
                        <a:ext uri="{FF2B5EF4-FFF2-40B4-BE49-F238E27FC236}">
                          <a16:creationId xmlns:a16="http://schemas.microsoft.com/office/drawing/2014/main" id="{D8D77EDA-1EC8-64E7-6777-857061BB6439}"/>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389" name="Ink 1388">
                      <a:extLst>
                        <a:ext uri="{FF2B5EF4-FFF2-40B4-BE49-F238E27FC236}">
                          <a16:creationId xmlns:a16="http://schemas.microsoft.com/office/drawing/2014/main" id="{AFC72E31-C02E-0B78-CD5B-DC3D393E90E8}"/>
                        </a:ext>
                      </a:extLst>
                    </p14:cNvPr>
                    <p14:cNvContentPartPr/>
                    <p14:nvPr/>
                  </p14:nvContentPartPr>
                  <p14:xfrm>
                    <a:off x="4179906" y="4012096"/>
                    <a:ext cx="360" cy="45360"/>
                  </p14:xfrm>
                </p:contentPart>
              </mc:Choice>
              <mc:Fallback xmlns="">
                <p:pic>
                  <p:nvPicPr>
                    <p:cNvPr id="1389" name="Ink 1388">
                      <a:extLst>
                        <a:ext uri="{FF2B5EF4-FFF2-40B4-BE49-F238E27FC236}">
                          <a16:creationId xmlns:a16="http://schemas.microsoft.com/office/drawing/2014/main" id="{AFC72E31-C02E-0B78-CD5B-DC3D393E90E8}"/>
                        </a:ext>
                      </a:extLst>
                    </p:cNvPr>
                    <p:cNvPicPr/>
                    <p:nvPr/>
                  </p:nvPicPr>
                  <p:blipFill>
                    <a:blip r:embed="rId37"/>
                    <a:stretch>
                      <a:fillRect/>
                    </a:stretch>
                  </p:blipFill>
                  <p:spPr>
                    <a:xfrm>
                      <a:off x="4173426" y="4005667"/>
                      <a:ext cx="12600" cy="57504"/>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390" name="Ink 1389">
                      <a:extLst>
                        <a:ext uri="{FF2B5EF4-FFF2-40B4-BE49-F238E27FC236}">
                          <a16:creationId xmlns:a16="http://schemas.microsoft.com/office/drawing/2014/main" id="{5EAFD29D-6174-AEB6-3EDA-D5474B27B635}"/>
                        </a:ext>
                      </a:extLst>
                    </p14:cNvPr>
                    <p14:cNvContentPartPr/>
                    <p14:nvPr/>
                  </p14:nvContentPartPr>
                  <p14:xfrm>
                    <a:off x="4259899" y="3697463"/>
                    <a:ext cx="360" cy="360"/>
                  </p14:xfrm>
                </p:contentPart>
              </mc:Choice>
              <mc:Fallback xmlns="">
                <p:pic>
                  <p:nvPicPr>
                    <p:cNvPr id="1390" name="Ink 1389">
                      <a:extLst>
                        <a:ext uri="{FF2B5EF4-FFF2-40B4-BE49-F238E27FC236}">
                          <a16:creationId xmlns:a16="http://schemas.microsoft.com/office/drawing/2014/main" id="{5EAFD29D-6174-AEB6-3EDA-D5474B27B635}"/>
                        </a:ext>
                      </a:extLst>
                    </p:cNvPr>
                    <p:cNvPicPr/>
                    <p:nvPr/>
                  </p:nvPicPr>
                  <p:blipFill>
                    <a:blip r:embed="rId47"/>
                    <a:stretch>
                      <a:fillRect/>
                    </a:stretch>
                  </p:blipFill>
                  <p:spPr>
                    <a:xfrm>
                      <a:off x="42534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391" name="Ink 1390">
                      <a:extLst>
                        <a:ext uri="{FF2B5EF4-FFF2-40B4-BE49-F238E27FC236}">
                          <a16:creationId xmlns:a16="http://schemas.microsoft.com/office/drawing/2014/main" id="{B77B993C-5BE9-B65D-2D44-CFC417339C99}"/>
                        </a:ext>
                      </a:extLst>
                    </p14:cNvPr>
                    <p14:cNvContentPartPr/>
                    <p14:nvPr/>
                  </p14:nvContentPartPr>
                  <p14:xfrm>
                    <a:off x="4465099" y="3697463"/>
                    <a:ext cx="360" cy="360"/>
                  </p14:xfrm>
                </p:contentPart>
              </mc:Choice>
              <mc:Fallback xmlns="">
                <p:pic>
                  <p:nvPicPr>
                    <p:cNvPr id="1391" name="Ink 1390">
                      <a:extLst>
                        <a:ext uri="{FF2B5EF4-FFF2-40B4-BE49-F238E27FC236}">
                          <a16:creationId xmlns:a16="http://schemas.microsoft.com/office/drawing/2014/main" id="{B77B993C-5BE9-B65D-2D44-CFC417339C99}"/>
                        </a:ext>
                      </a:extLst>
                    </p:cNvPr>
                    <p:cNvPicPr/>
                    <p:nvPr/>
                  </p:nvPicPr>
                  <p:blipFill>
                    <a:blip r:embed="rId47"/>
                    <a:stretch>
                      <a:fillRect/>
                    </a:stretch>
                  </p:blipFill>
                  <p:spPr>
                    <a:xfrm>
                      <a:off x="44586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392" name="Ink 1391">
                      <a:extLst>
                        <a:ext uri="{FF2B5EF4-FFF2-40B4-BE49-F238E27FC236}">
                          <a16:creationId xmlns:a16="http://schemas.microsoft.com/office/drawing/2014/main" id="{0C42D30E-2A1E-FDCA-6806-45D75FE9ED94}"/>
                        </a:ext>
                      </a:extLst>
                    </p14:cNvPr>
                    <p14:cNvContentPartPr/>
                    <p14:nvPr/>
                  </p14:nvContentPartPr>
                  <p14:xfrm>
                    <a:off x="4505059" y="3980063"/>
                    <a:ext cx="360" cy="360"/>
                  </p14:xfrm>
                </p:contentPart>
              </mc:Choice>
              <mc:Fallback xmlns="">
                <p:pic>
                  <p:nvPicPr>
                    <p:cNvPr id="1392" name="Ink 1391">
                      <a:extLst>
                        <a:ext uri="{FF2B5EF4-FFF2-40B4-BE49-F238E27FC236}">
                          <a16:creationId xmlns:a16="http://schemas.microsoft.com/office/drawing/2014/main" id="{0C42D30E-2A1E-FDCA-6806-45D75FE9ED94}"/>
                        </a:ext>
                      </a:extLst>
                    </p:cNvPr>
                    <p:cNvPicPr/>
                    <p:nvPr/>
                  </p:nvPicPr>
                  <p:blipFill>
                    <a:blip r:embed="rId47"/>
                    <a:stretch>
                      <a:fillRect/>
                    </a:stretch>
                  </p:blipFill>
                  <p:spPr>
                    <a:xfrm>
                      <a:off x="4498579" y="39735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393" name="Ink 1392">
                      <a:extLst>
                        <a:ext uri="{FF2B5EF4-FFF2-40B4-BE49-F238E27FC236}">
                          <a16:creationId xmlns:a16="http://schemas.microsoft.com/office/drawing/2014/main" id="{4639E502-39A5-1A7F-8F99-B26878ED41B8}"/>
                        </a:ext>
                      </a:extLst>
                    </p14:cNvPr>
                    <p14:cNvContentPartPr/>
                    <p14:nvPr/>
                  </p14:nvContentPartPr>
                  <p14:xfrm>
                    <a:off x="4206619" y="3985463"/>
                    <a:ext cx="360" cy="360"/>
                  </p14:xfrm>
                </p:contentPart>
              </mc:Choice>
              <mc:Fallback xmlns="">
                <p:pic>
                  <p:nvPicPr>
                    <p:cNvPr id="1393" name="Ink 1392">
                      <a:extLst>
                        <a:ext uri="{FF2B5EF4-FFF2-40B4-BE49-F238E27FC236}">
                          <a16:creationId xmlns:a16="http://schemas.microsoft.com/office/drawing/2014/main" id="{4639E502-39A5-1A7F-8F99-B26878ED41B8}"/>
                        </a:ext>
                      </a:extLst>
                    </p:cNvPr>
                    <p:cNvPicPr/>
                    <p:nvPr/>
                  </p:nvPicPr>
                  <p:blipFill>
                    <a:blip r:embed="rId47"/>
                    <a:stretch>
                      <a:fillRect/>
                    </a:stretch>
                  </p:blipFill>
                  <p:spPr>
                    <a:xfrm>
                      <a:off x="4200139" y="3978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394" name="Ink 1393">
                      <a:extLst>
                        <a:ext uri="{FF2B5EF4-FFF2-40B4-BE49-F238E27FC236}">
                          <a16:creationId xmlns:a16="http://schemas.microsoft.com/office/drawing/2014/main" id="{AF8096DD-0802-4222-2EC5-F8277E49756D}"/>
                        </a:ext>
                      </a:extLst>
                    </p14:cNvPr>
                    <p14:cNvContentPartPr/>
                    <p14:nvPr/>
                  </p14:nvContentPartPr>
                  <p14:xfrm>
                    <a:off x="4464791" y="3698018"/>
                    <a:ext cx="360" cy="360"/>
                  </p14:xfrm>
                </p:contentPart>
              </mc:Choice>
              <mc:Fallback xmlns="">
                <p:pic>
                  <p:nvPicPr>
                    <p:cNvPr id="1394" name="Ink 1393">
                      <a:extLst>
                        <a:ext uri="{FF2B5EF4-FFF2-40B4-BE49-F238E27FC236}">
                          <a16:creationId xmlns:a16="http://schemas.microsoft.com/office/drawing/2014/main" id="{AF8096DD-0802-4222-2EC5-F8277E49756D}"/>
                        </a:ext>
                      </a:extLst>
                    </p:cNvPr>
                    <p:cNvPicPr/>
                    <p:nvPr/>
                  </p:nvPicPr>
                  <p:blipFill>
                    <a:blip r:embed="rId47"/>
                    <a:stretch>
                      <a:fillRect/>
                    </a:stretch>
                  </p:blipFill>
                  <p:spPr>
                    <a:xfrm>
                      <a:off x="445867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395" name="Ink 1394">
                      <a:extLst>
                        <a:ext uri="{FF2B5EF4-FFF2-40B4-BE49-F238E27FC236}">
                          <a16:creationId xmlns:a16="http://schemas.microsoft.com/office/drawing/2014/main" id="{965A10F3-3FAB-A27F-071D-174E457F36B7}"/>
                        </a:ext>
                      </a:extLst>
                    </p14:cNvPr>
                    <p14:cNvContentPartPr/>
                    <p14:nvPr/>
                  </p14:nvContentPartPr>
                  <p14:xfrm>
                    <a:off x="4505111" y="3981338"/>
                    <a:ext cx="360" cy="360"/>
                  </p14:xfrm>
                </p:contentPart>
              </mc:Choice>
              <mc:Fallback xmlns="">
                <p:pic>
                  <p:nvPicPr>
                    <p:cNvPr id="1395" name="Ink 1394">
                      <a:extLst>
                        <a:ext uri="{FF2B5EF4-FFF2-40B4-BE49-F238E27FC236}">
                          <a16:creationId xmlns:a16="http://schemas.microsoft.com/office/drawing/2014/main" id="{965A10F3-3FAB-A27F-071D-174E457F36B7}"/>
                        </a:ext>
                      </a:extLst>
                    </p:cNvPr>
                    <p:cNvPicPr/>
                    <p:nvPr/>
                  </p:nvPicPr>
                  <p:blipFill>
                    <a:blip r:embed="rId47"/>
                    <a:stretch>
                      <a:fillRect/>
                    </a:stretch>
                  </p:blipFill>
                  <p:spPr>
                    <a:xfrm>
                      <a:off x="4498991" y="39752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396" name="Ink 1395">
                      <a:extLst>
                        <a:ext uri="{FF2B5EF4-FFF2-40B4-BE49-F238E27FC236}">
                          <a16:creationId xmlns:a16="http://schemas.microsoft.com/office/drawing/2014/main" id="{25E18656-A7A8-C953-0857-1A572C143C77}"/>
                        </a:ext>
                      </a:extLst>
                    </p14:cNvPr>
                    <p14:cNvContentPartPr/>
                    <p14:nvPr/>
                  </p14:nvContentPartPr>
                  <p14:xfrm>
                    <a:off x="4366871" y="4016978"/>
                    <a:ext cx="2880" cy="38520"/>
                  </p14:xfrm>
                </p:contentPart>
              </mc:Choice>
              <mc:Fallback xmlns="">
                <p:pic>
                  <p:nvPicPr>
                    <p:cNvPr id="1396" name="Ink 1395">
                      <a:extLst>
                        <a:ext uri="{FF2B5EF4-FFF2-40B4-BE49-F238E27FC236}">
                          <a16:creationId xmlns:a16="http://schemas.microsoft.com/office/drawing/2014/main" id="{25E18656-A7A8-C953-0857-1A572C143C77}"/>
                        </a:ext>
                      </a:extLst>
                    </p:cNvPr>
                    <p:cNvPicPr/>
                    <p:nvPr/>
                  </p:nvPicPr>
                  <p:blipFill>
                    <a:blip r:embed="rId62"/>
                    <a:stretch>
                      <a:fillRect/>
                    </a:stretch>
                  </p:blipFill>
                  <p:spPr>
                    <a:xfrm>
                      <a:off x="4361934" y="4012617"/>
                      <a:ext cx="12754" cy="47242"/>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397" name="Ink 1396">
                      <a:extLst>
                        <a:ext uri="{FF2B5EF4-FFF2-40B4-BE49-F238E27FC236}">
                          <a16:creationId xmlns:a16="http://schemas.microsoft.com/office/drawing/2014/main" id="{A35B55EF-69ED-21C9-D111-3BD8B593AC16}"/>
                        </a:ext>
                      </a:extLst>
                    </p14:cNvPr>
                    <p14:cNvContentPartPr/>
                    <p14:nvPr/>
                  </p14:nvContentPartPr>
                  <p14:xfrm>
                    <a:off x="4395671" y="4016978"/>
                    <a:ext cx="360" cy="34560"/>
                  </p14:xfrm>
                </p:contentPart>
              </mc:Choice>
              <mc:Fallback xmlns="">
                <p:pic>
                  <p:nvPicPr>
                    <p:cNvPr id="1397" name="Ink 1396">
                      <a:extLst>
                        <a:ext uri="{FF2B5EF4-FFF2-40B4-BE49-F238E27FC236}">
                          <a16:creationId xmlns:a16="http://schemas.microsoft.com/office/drawing/2014/main" id="{A35B55EF-69ED-21C9-D111-3BD8B593AC16}"/>
                        </a:ext>
                      </a:extLst>
                    </p:cNvPr>
                    <p:cNvPicPr/>
                    <p:nvPr/>
                  </p:nvPicPr>
                  <p:blipFill>
                    <a:blip r:embed="rId64"/>
                    <a:stretch>
                      <a:fillRect/>
                    </a:stretch>
                  </p:blipFill>
                  <p:spPr>
                    <a:xfrm>
                      <a:off x="4391351" y="4012613"/>
                      <a:ext cx="9000" cy="43291"/>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398" name="Ink 1397">
                      <a:extLst>
                        <a:ext uri="{FF2B5EF4-FFF2-40B4-BE49-F238E27FC236}">
                          <a16:creationId xmlns:a16="http://schemas.microsoft.com/office/drawing/2014/main" id="{A15B88FF-B007-C4F3-2C7B-DBA6D517FFEE}"/>
                        </a:ext>
                      </a:extLst>
                    </p14:cNvPr>
                    <p14:cNvContentPartPr/>
                    <p14:nvPr/>
                  </p14:nvContentPartPr>
                  <p14:xfrm>
                    <a:off x="4424111" y="4014458"/>
                    <a:ext cx="2880" cy="33480"/>
                  </p14:xfrm>
                </p:contentPart>
              </mc:Choice>
              <mc:Fallback xmlns="">
                <p:pic>
                  <p:nvPicPr>
                    <p:cNvPr id="1398" name="Ink 1397">
                      <a:extLst>
                        <a:ext uri="{FF2B5EF4-FFF2-40B4-BE49-F238E27FC236}">
                          <a16:creationId xmlns:a16="http://schemas.microsoft.com/office/drawing/2014/main" id="{A15B88FF-B007-C4F3-2C7B-DBA6D517FFEE}"/>
                        </a:ext>
                      </a:extLst>
                    </p:cNvPr>
                    <p:cNvPicPr/>
                    <p:nvPr/>
                  </p:nvPicPr>
                  <p:blipFill>
                    <a:blip r:embed="rId66"/>
                    <a:stretch>
                      <a:fillRect/>
                    </a:stretch>
                  </p:blipFill>
                  <p:spPr>
                    <a:xfrm>
                      <a:off x="4419791" y="4010138"/>
                      <a:ext cx="11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399" name="Ink 1398">
                      <a:extLst>
                        <a:ext uri="{FF2B5EF4-FFF2-40B4-BE49-F238E27FC236}">
                          <a16:creationId xmlns:a16="http://schemas.microsoft.com/office/drawing/2014/main" id="{39C54EFD-C2B3-E702-4B57-D7B0654B6879}"/>
                        </a:ext>
                      </a:extLst>
                    </p14:cNvPr>
                    <p14:cNvContentPartPr/>
                    <p14:nvPr/>
                  </p14:nvContentPartPr>
                  <p14:xfrm>
                    <a:off x="4455071" y="4016978"/>
                    <a:ext cx="360" cy="30960"/>
                  </p14:xfrm>
                </p:contentPart>
              </mc:Choice>
              <mc:Fallback xmlns="">
                <p:pic>
                  <p:nvPicPr>
                    <p:cNvPr id="1399" name="Ink 1398">
                      <a:extLst>
                        <a:ext uri="{FF2B5EF4-FFF2-40B4-BE49-F238E27FC236}">
                          <a16:creationId xmlns:a16="http://schemas.microsoft.com/office/drawing/2014/main" id="{39C54EFD-C2B3-E702-4B57-D7B0654B6879}"/>
                        </a:ext>
                      </a:extLst>
                    </p:cNvPr>
                    <p:cNvPicPr/>
                    <p:nvPr/>
                  </p:nvPicPr>
                  <p:blipFill>
                    <a:blip r:embed="rId68"/>
                    <a:stretch>
                      <a:fillRect/>
                    </a:stretch>
                  </p:blipFill>
                  <p:spPr>
                    <a:xfrm>
                      <a:off x="4450751" y="4012658"/>
                      <a:ext cx="9000" cy="39600"/>
                    </a:xfrm>
                    <a:prstGeom prst="rect">
                      <a:avLst/>
                    </a:prstGeom>
                  </p:spPr>
                </p:pic>
              </mc:Fallback>
            </mc:AlternateContent>
          </p:grpSp>
        </p:grpSp>
      </p:grpSp>
      <p:grpSp>
        <p:nvGrpSpPr>
          <p:cNvPr id="1538" name="Group 1537">
            <a:extLst>
              <a:ext uri="{FF2B5EF4-FFF2-40B4-BE49-F238E27FC236}">
                <a16:creationId xmlns:a16="http://schemas.microsoft.com/office/drawing/2014/main" id="{B4695130-9A3B-3DAC-1424-A9A9D2DB73C6}"/>
              </a:ext>
            </a:extLst>
          </p:cNvPr>
          <p:cNvGrpSpPr/>
          <p:nvPr/>
        </p:nvGrpSpPr>
        <p:grpSpPr>
          <a:xfrm rot="20934136">
            <a:off x="5353802" y="2828235"/>
            <a:ext cx="257040" cy="973537"/>
            <a:chOff x="6144141" y="2218490"/>
            <a:chExt cx="257040" cy="1425356"/>
          </a:xfrm>
        </p:grpSpPr>
        <mc:AlternateContent xmlns:mc="http://schemas.openxmlformats.org/markup-compatibility/2006" xmlns:p14="http://schemas.microsoft.com/office/powerpoint/2010/main">
          <mc:Choice Requires="p14">
            <p:contentPart p14:bwMode="auto" r:id="rId368">
              <p14:nvContentPartPr>
                <p14:cNvPr id="1533" name="Ink 1532">
                  <a:extLst>
                    <a:ext uri="{FF2B5EF4-FFF2-40B4-BE49-F238E27FC236}">
                      <a16:creationId xmlns:a16="http://schemas.microsoft.com/office/drawing/2014/main" id="{0311C946-F03C-A689-822C-A5BCDC321422}"/>
                    </a:ext>
                  </a:extLst>
                </p14:cNvPr>
                <p14:cNvContentPartPr/>
                <p14:nvPr/>
              </p14:nvContentPartPr>
              <p14:xfrm>
                <a:off x="6144141" y="2225446"/>
                <a:ext cx="243360" cy="1418400"/>
              </p14:xfrm>
            </p:contentPart>
          </mc:Choice>
          <mc:Fallback xmlns="">
            <p:pic>
              <p:nvPicPr>
                <p:cNvPr id="1533" name="Ink 1532">
                  <a:extLst>
                    <a:ext uri="{FF2B5EF4-FFF2-40B4-BE49-F238E27FC236}">
                      <a16:creationId xmlns:a16="http://schemas.microsoft.com/office/drawing/2014/main" id="{0311C946-F03C-A689-822C-A5BCDC321422}"/>
                    </a:ext>
                  </a:extLst>
                </p:cNvPr>
                <p:cNvPicPr/>
                <p:nvPr/>
              </p:nvPicPr>
              <p:blipFill>
                <a:blip r:embed="rId369"/>
                <a:stretch>
                  <a:fillRect/>
                </a:stretch>
              </p:blipFill>
              <p:spPr>
                <a:xfrm>
                  <a:off x="6139821" y="2219121"/>
                  <a:ext cx="252000" cy="143105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534" name="Ink 1533">
                  <a:extLst>
                    <a:ext uri="{FF2B5EF4-FFF2-40B4-BE49-F238E27FC236}">
                      <a16:creationId xmlns:a16="http://schemas.microsoft.com/office/drawing/2014/main" id="{2DDF62C9-C484-D2E4-CD00-1177CBF6CC02}"/>
                    </a:ext>
                  </a:extLst>
                </p14:cNvPr>
                <p14:cNvContentPartPr/>
                <p14:nvPr/>
              </p14:nvContentPartPr>
              <p14:xfrm>
                <a:off x="6393981" y="2218606"/>
                <a:ext cx="7200" cy="147960"/>
              </p14:xfrm>
            </p:contentPart>
          </mc:Choice>
          <mc:Fallback xmlns="">
            <p:pic>
              <p:nvPicPr>
                <p:cNvPr id="1534" name="Ink 1533">
                  <a:extLst>
                    <a:ext uri="{FF2B5EF4-FFF2-40B4-BE49-F238E27FC236}">
                      <a16:creationId xmlns:a16="http://schemas.microsoft.com/office/drawing/2014/main" id="{2DDF62C9-C484-D2E4-CD00-1177CBF6CC02}"/>
                    </a:ext>
                  </a:extLst>
                </p:cNvPr>
                <p:cNvPicPr/>
                <p:nvPr/>
              </p:nvPicPr>
              <p:blipFill>
                <a:blip r:embed="rId371"/>
                <a:stretch>
                  <a:fillRect/>
                </a:stretch>
              </p:blipFill>
              <p:spPr>
                <a:xfrm>
                  <a:off x="6389661" y="2212287"/>
                  <a:ext cx="15840" cy="160597"/>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537" name="Ink 1536">
                  <a:extLst>
                    <a:ext uri="{FF2B5EF4-FFF2-40B4-BE49-F238E27FC236}">
                      <a16:creationId xmlns:a16="http://schemas.microsoft.com/office/drawing/2014/main" id="{9320A339-9B85-CCC6-18F2-F30D50CDB192}"/>
                    </a:ext>
                  </a:extLst>
                </p14:cNvPr>
                <p14:cNvContentPartPr/>
                <p14:nvPr/>
              </p14:nvContentPartPr>
              <p14:xfrm>
                <a:off x="6258853" y="2218490"/>
                <a:ext cx="135360" cy="75960"/>
              </p14:xfrm>
            </p:contentPart>
          </mc:Choice>
          <mc:Fallback xmlns="">
            <p:pic>
              <p:nvPicPr>
                <p:cNvPr id="1537" name="Ink 1536">
                  <a:extLst>
                    <a:ext uri="{FF2B5EF4-FFF2-40B4-BE49-F238E27FC236}">
                      <a16:creationId xmlns:a16="http://schemas.microsoft.com/office/drawing/2014/main" id="{9320A339-9B85-CCC6-18F2-F30D50CDB192}"/>
                    </a:ext>
                  </a:extLst>
                </p:cNvPr>
                <p:cNvPicPr/>
                <p:nvPr/>
              </p:nvPicPr>
              <p:blipFill>
                <a:blip r:embed="rId373"/>
                <a:stretch>
                  <a:fillRect/>
                </a:stretch>
              </p:blipFill>
              <p:spPr>
                <a:xfrm>
                  <a:off x="6254533" y="2212160"/>
                  <a:ext cx="144000" cy="88620"/>
                </a:xfrm>
                <a:prstGeom prst="rect">
                  <a:avLst/>
                </a:prstGeom>
              </p:spPr>
            </p:pic>
          </mc:Fallback>
        </mc:AlternateContent>
      </p:grpSp>
      <p:grpSp>
        <p:nvGrpSpPr>
          <p:cNvPr id="1403" name="Group 1402">
            <a:extLst>
              <a:ext uri="{FF2B5EF4-FFF2-40B4-BE49-F238E27FC236}">
                <a16:creationId xmlns:a16="http://schemas.microsoft.com/office/drawing/2014/main" id="{162FDEF4-9C32-81B3-AD9A-691FF69F4D62}"/>
              </a:ext>
            </a:extLst>
          </p:cNvPr>
          <p:cNvGrpSpPr/>
          <p:nvPr/>
        </p:nvGrpSpPr>
        <p:grpSpPr>
          <a:xfrm>
            <a:off x="5301624" y="3920798"/>
            <a:ext cx="353160" cy="387919"/>
            <a:chOff x="4176306" y="3670816"/>
            <a:chExt cx="353160" cy="387919"/>
          </a:xfrm>
        </p:grpSpPr>
        <mc:AlternateContent xmlns:mc="http://schemas.openxmlformats.org/markup-compatibility/2006" xmlns:p14="http://schemas.microsoft.com/office/powerpoint/2010/main">
          <mc:Choice Requires="p14">
            <p:contentPart p14:bwMode="auto" r:id="rId374">
              <p14:nvContentPartPr>
                <p14:cNvPr id="1404" name="Ink 1403">
                  <a:extLst>
                    <a:ext uri="{FF2B5EF4-FFF2-40B4-BE49-F238E27FC236}">
                      <a16:creationId xmlns:a16="http://schemas.microsoft.com/office/drawing/2014/main" id="{4EB06ACB-5184-6586-2925-4BF1D4B7BDD8}"/>
                    </a:ext>
                  </a:extLst>
                </p14:cNvPr>
                <p14:cNvContentPartPr/>
                <p14:nvPr/>
              </p14:nvContentPartPr>
              <p14:xfrm>
                <a:off x="4176306" y="3670816"/>
                <a:ext cx="60120" cy="332280"/>
              </p14:xfrm>
            </p:contentPart>
          </mc:Choice>
          <mc:Fallback xmlns="">
            <p:pic>
              <p:nvPicPr>
                <p:cNvPr id="1404" name="Ink 1403">
                  <a:extLst>
                    <a:ext uri="{FF2B5EF4-FFF2-40B4-BE49-F238E27FC236}">
                      <a16:creationId xmlns:a16="http://schemas.microsoft.com/office/drawing/2014/main" id="{4EB06ACB-5184-6586-2925-4BF1D4B7BDD8}"/>
                    </a:ext>
                  </a:extLst>
                </p:cNvPr>
                <p:cNvPicPr/>
                <p:nvPr/>
              </p:nvPicPr>
              <p:blipFill>
                <a:blip r:embed="rId33"/>
                <a:stretch>
                  <a:fillRect/>
                </a:stretch>
              </p:blipFill>
              <p:spPr>
                <a:xfrm>
                  <a:off x="4169826" y="3664336"/>
                  <a:ext cx="72360" cy="344520"/>
                </a:xfrm>
                <a:prstGeom prst="rect">
                  <a:avLst/>
                </a:prstGeom>
              </p:spPr>
            </p:pic>
          </mc:Fallback>
        </mc:AlternateContent>
        <p:grpSp>
          <p:nvGrpSpPr>
            <p:cNvPr id="1405" name="Group 1404">
              <a:extLst>
                <a:ext uri="{FF2B5EF4-FFF2-40B4-BE49-F238E27FC236}">
                  <a16:creationId xmlns:a16="http://schemas.microsoft.com/office/drawing/2014/main" id="{CA6D9506-0D31-2FA4-D993-9D83141257B6}"/>
                </a:ext>
              </a:extLst>
            </p:cNvPr>
            <p:cNvGrpSpPr/>
            <p:nvPr/>
          </p:nvGrpSpPr>
          <p:grpSpPr>
            <a:xfrm rot="10800000">
              <a:off x="4190063" y="4007975"/>
              <a:ext cx="336240" cy="50760"/>
              <a:chOff x="4179906" y="4006696"/>
              <a:chExt cx="336240" cy="50760"/>
            </a:xfrm>
          </p:grpSpPr>
          <mc:AlternateContent xmlns:mc="http://schemas.openxmlformats.org/markup-compatibility/2006" xmlns:p14="http://schemas.microsoft.com/office/powerpoint/2010/main">
            <mc:Choice Requires="p14">
              <p:contentPart p14:bwMode="auto" r:id="rId375">
                <p14:nvContentPartPr>
                  <p14:cNvPr id="1427" name="Ink 1426">
                    <a:extLst>
                      <a:ext uri="{FF2B5EF4-FFF2-40B4-BE49-F238E27FC236}">
                        <a16:creationId xmlns:a16="http://schemas.microsoft.com/office/drawing/2014/main" id="{CB62B6B3-F50C-163B-1FCC-E4799BEF905F}"/>
                      </a:ext>
                    </a:extLst>
                  </p14:cNvPr>
                  <p14:cNvContentPartPr/>
                  <p14:nvPr/>
                </p14:nvContentPartPr>
                <p14:xfrm>
                  <a:off x="4185306" y="4006696"/>
                  <a:ext cx="330840" cy="3240"/>
                </p14:xfrm>
              </p:contentPart>
            </mc:Choice>
            <mc:Fallback xmlns="">
              <p:pic>
                <p:nvPicPr>
                  <p:cNvPr id="1427" name="Ink 1426">
                    <a:extLst>
                      <a:ext uri="{FF2B5EF4-FFF2-40B4-BE49-F238E27FC236}">
                        <a16:creationId xmlns:a16="http://schemas.microsoft.com/office/drawing/2014/main" id="{CB62B6B3-F50C-163B-1FCC-E4799BEF905F}"/>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428" name="Ink 1427">
                    <a:extLst>
                      <a:ext uri="{FF2B5EF4-FFF2-40B4-BE49-F238E27FC236}">
                        <a16:creationId xmlns:a16="http://schemas.microsoft.com/office/drawing/2014/main" id="{64A5FAE7-1619-11B9-AB51-FE9C386C039A}"/>
                      </a:ext>
                    </a:extLst>
                  </p14:cNvPr>
                  <p14:cNvContentPartPr/>
                  <p14:nvPr/>
                </p14:nvContentPartPr>
                <p14:xfrm>
                  <a:off x="4179906" y="4012096"/>
                  <a:ext cx="360" cy="45360"/>
                </p14:xfrm>
              </p:contentPart>
            </mc:Choice>
            <mc:Fallback xmlns="">
              <p:pic>
                <p:nvPicPr>
                  <p:cNvPr id="1428" name="Ink 1427">
                    <a:extLst>
                      <a:ext uri="{FF2B5EF4-FFF2-40B4-BE49-F238E27FC236}">
                        <a16:creationId xmlns:a16="http://schemas.microsoft.com/office/drawing/2014/main" id="{64A5FAE7-1619-11B9-AB51-FE9C386C039A}"/>
                      </a:ext>
                    </a:extLst>
                  </p:cNvPr>
                  <p:cNvPicPr/>
                  <p:nvPr/>
                </p:nvPicPr>
                <p:blipFill>
                  <a:blip r:embed="rId37"/>
                  <a:stretch>
                    <a:fillRect/>
                  </a:stretch>
                </p:blipFill>
                <p:spPr>
                  <a:xfrm>
                    <a:off x="4173426" y="4005667"/>
                    <a:ext cx="12600" cy="5750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7">
              <p14:nvContentPartPr>
                <p14:cNvPr id="1406" name="Ink 1405">
                  <a:extLst>
                    <a:ext uri="{FF2B5EF4-FFF2-40B4-BE49-F238E27FC236}">
                      <a16:creationId xmlns:a16="http://schemas.microsoft.com/office/drawing/2014/main" id="{747E5478-39D3-78C1-F689-D409177CE43A}"/>
                    </a:ext>
                  </a:extLst>
                </p14:cNvPr>
                <p14:cNvContentPartPr/>
                <p14:nvPr/>
              </p14:nvContentPartPr>
              <p14:xfrm>
                <a:off x="4204099" y="3878543"/>
                <a:ext cx="137880" cy="125640"/>
              </p14:xfrm>
            </p:contentPart>
          </mc:Choice>
          <mc:Fallback xmlns="">
            <p:pic>
              <p:nvPicPr>
                <p:cNvPr id="1406" name="Ink 1405">
                  <a:extLst>
                    <a:ext uri="{FF2B5EF4-FFF2-40B4-BE49-F238E27FC236}">
                      <a16:creationId xmlns:a16="http://schemas.microsoft.com/office/drawing/2014/main" id="{747E5478-39D3-78C1-F689-D409177CE43A}"/>
                    </a:ext>
                  </a:extLst>
                </p:cNvPr>
                <p:cNvPicPr/>
                <p:nvPr/>
              </p:nvPicPr>
              <p:blipFill>
                <a:blip r:embed="rId39"/>
                <a:stretch>
                  <a:fillRect/>
                </a:stretch>
              </p:blipFill>
              <p:spPr>
                <a:xfrm>
                  <a:off x="4197619" y="3872063"/>
                  <a:ext cx="150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407" name="Ink 1406">
                  <a:extLst>
                    <a:ext uri="{FF2B5EF4-FFF2-40B4-BE49-F238E27FC236}">
                      <a16:creationId xmlns:a16="http://schemas.microsoft.com/office/drawing/2014/main" id="{1C0604EB-0E89-44E0-60CF-1C65FB3E621C}"/>
                    </a:ext>
                  </a:extLst>
                </p14:cNvPr>
                <p14:cNvContentPartPr/>
                <p14:nvPr/>
              </p14:nvContentPartPr>
              <p14:xfrm>
                <a:off x="4282616" y="3722588"/>
                <a:ext cx="160691" cy="164291"/>
              </p14:xfrm>
            </p:contentPart>
          </mc:Choice>
          <mc:Fallback xmlns="">
            <p:pic>
              <p:nvPicPr>
                <p:cNvPr id="1407" name="Ink 1406">
                  <a:extLst>
                    <a:ext uri="{FF2B5EF4-FFF2-40B4-BE49-F238E27FC236}">
                      <a16:creationId xmlns:a16="http://schemas.microsoft.com/office/drawing/2014/main" id="{1C0604EB-0E89-44E0-60CF-1C65FB3E621C}"/>
                    </a:ext>
                  </a:extLst>
                </p:cNvPr>
                <p:cNvPicPr/>
                <p:nvPr/>
              </p:nvPicPr>
              <p:blipFill>
                <a:blip r:embed="rId41"/>
                <a:stretch>
                  <a:fillRect/>
                </a:stretch>
              </p:blipFill>
              <p:spPr>
                <a:xfrm>
                  <a:off x="4276145" y="3716117"/>
                  <a:ext cx="172914" cy="176514"/>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408" name="Ink 1407">
                  <a:extLst>
                    <a:ext uri="{FF2B5EF4-FFF2-40B4-BE49-F238E27FC236}">
                      <a16:creationId xmlns:a16="http://schemas.microsoft.com/office/drawing/2014/main" id="{ACCEADF4-50EB-A728-36FA-E211B5D852D5}"/>
                    </a:ext>
                  </a:extLst>
                </p14:cNvPr>
                <p14:cNvContentPartPr/>
                <p14:nvPr/>
              </p14:nvContentPartPr>
              <p14:xfrm>
                <a:off x="4339099" y="3793223"/>
                <a:ext cx="46800" cy="42480"/>
              </p14:xfrm>
            </p:contentPart>
          </mc:Choice>
          <mc:Fallback xmlns="">
            <p:pic>
              <p:nvPicPr>
                <p:cNvPr id="1408" name="Ink 1407">
                  <a:extLst>
                    <a:ext uri="{FF2B5EF4-FFF2-40B4-BE49-F238E27FC236}">
                      <a16:creationId xmlns:a16="http://schemas.microsoft.com/office/drawing/2014/main" id="{ACCEADF4-50EB-A728-36FA-E211B5D852D5}"/>
                    </a:ext>
                  </a:extLst>
                </p:cNvPr>
                <p:cNvPicPr/>
                <p:nvPr/>
              </p:nvPicPr>
              <p:blipFill>
                <a:blip r:embed="rId43"/>
                <a:stretch>
                  <a:fillRect/>
                </a:stretch>
              </p:blipFill>
              <p:spPr>
                <a:xfrm>
                  <a:off x="4332569" y="3786743"/>
                  <a:ext cx="59135"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409" name="Ink 1408">
                  <a:extLst>
                    <a:ext uri="{FF2B5EF4-FFF2-40B4-BE49-F238E27FC236}">
                      <a16:creationId xmlns:a16="http://schemas.microsoft.com/office/drawing/2014/main" id="{18C5E574-3A9F-DD59-E120-A183DC932060}"/>
                    </a:ext>
                  </a:extLst>
                </p14:cNvPr>
                <p14:cNvContentPartPr/>
                <p14:nvPr/>
              </p14:nvContentPartPr>
              <p14:xfrm>
                <a:off x="4243034" y="3845816"/>
                <a:ext cx="89280" cy="81000"/>
              </p14:xfrm>
            </p:contentPart>
          </mc:Choice>
          <mc:Fallback xmlns="">
            <p:pic>
              <p:nvPicPr>
                <p:cNvPr id="1409" name="Ink 1408">
                  <a:extLst>
                    <a:ext uri="{FF2B5EF4-FFF2-40B4-BE49-F238E27FC236}">
                      <a16:creationId xmlns:a16="http://schemas.microsoft.com/office/drawing/2014/main" id="{18C5E574-3A9F-DD59-E120-A183DC932060}"/>
                    </a:ext>
                  </a:extLst>
                </p:cNvPr>
                <p:cNvPicPr/>
                <p:nvPr/>
              </p:nvPicPr>
              <p:blipFill>
                <a:blip r:embed="rId45"/>
                <a:stretch>
                  <a:fillRect/>
                </a:stretch>
              </p:blipFill>
              <p:spPr>
                <a:xfrm>
                  <a:off x="4236554" y="3839336"/>
                  <a:ext cx="101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410" name="Ink 1409">
                  <a:extLst>
                    <a:ext uri="{FF2B5EF4-FFF2-40B4-BE49-F238E27FC236}">
                      <a16:creationId xmlns:a16="http://schemas.microsoft.com/office/drawing/2014/main" id="{A629E849-8505-9AD2-902B-91D23421792E}"/>
                    </a:ext>
                  </a:extLst>
                </p14:cNvPr>
                <p14:cNvContentPartPr/>
                <p14:nvPr/>
              </p14:nvContentPartPr>
              <p14:xfrm>
                <a:off x="4259951" y="3698018"/>
                <a:ext cx="360" cy="360"/>
              </p14:xfrm>
            </p:contentPart>
          </mc:Choice>
          <mc:Fallback xmlns="">
            <p:pic>
              <p:nvPicPr>
                <p:cNvPr id="1410" name="Ink 1409">
                  <a:extLst>
                    <a:ext uri="{FF2B5EF4-FFF2-40B4-BE49-F238E27FC236}">
                      <a16:creationId xmlns:a16="http://schemas.microsoft.com/office/drawing/2014/main" id="{A629E849-8505-9AD2-902B-91D23421792E}"/>
                    </a:ext>
                  </a:extLst>
                </p:cNvPr>
                <p:cNvPicPr/>
                <p:nvPr/>
              </p:nvPicPr>
              <p:blipFill>
                <a:blip r:embed="rId47"/>
                <a:stretch>
                  <a:fillRect/>
                </a:stretch>
              </p:blipFill>
              <p:spPr>
                <a:xfrm>
                  <a:off x="425383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411" name="Ink 1410">
                  <a:extLst>
                    <a:ext uri="{FF2B5EF4-FFF2-40B4-BE49-F238E27FC236}">
                      <a16:creationId xmlns:a16="http://schemas.microsoft.com/office/drawing/2014/main" id="{56A155AE-1B28-F6FB-37E1-3F019ED41DAC}"/>
                    </a:ext>
                  </a:extLst>
                </p14:cNvPr>
                <p14:cNvContentPartPr/>
                <p14:nvPr/>
              </p14:nvContentPartPr>
              <p14:xfrm>
                <a:off x="4205231" y="3983498"/>
                <a:ext cx="360" cy="360"/>
              </p14:xfrm>
            </p:contentPart>
          </mc:Choice>
          <mc:Fallback xmlns="">
            <p:pic>
              <p:nvPicPr>
                <p:cNvPr id="1411" name="Ink 1410">
                  <a:extLst>
                    <a:ext uri="{FF2B5EF4-FFF2-40B4-BE49-F238E27FC236}">
                      <a16:creationId xmlns:a16="http://schemas.microsoft.com/office/drawing/2014/main" id="{56A155AE-1B28-F6FB-37E1-3F019ED41DAC}"/>
                    </a:ext>
                  </a:extLst>
                </p:cNvPr>
                <p:cNvPicPr/>
                <p:nvPr/>
              </p:nvPicPr>
              <p:blipFill>
                <a:blip r:embed="rId47"/>
                <a:stretch>
                  <a:fillRect/>
                </a:stretch>
              </p:blipFill>
              <p:spPr>
                <a:xfrm>
                  <a:off x="4199111" y="3977378"/>
                  <a:ext cx="12600" cy="12600"/>
                </a:xfrm>
                <a:prstGeom prst="rect">
                  <a:avLst/>
                </a:prstGeom>
              </p:spPr>
            </p:pic>
          </mc:Fallback>
        </mc:AlternateContent>
        <p:grpSp>
          <p:nvGrpSpPr>
            <p:cNvPr id="1412" name="Group 1411">
              <a:extLst>
                <a:ext uri="{FF2B5EF4-FFF2-40B4-BE49-F238E27FC236}">
                  <a16:creationId xmlns:a16="http://schemas.microsoft.com/office/drawing/2014/main" id="{7D82E5BD-4A3B-FECA-16A0-B84ED39F321C}"/>
                </a:ext>
              </a:extLst>
            </p:cNvPr>
            <p:cNvGrpSpPr/>
            <p:nvPr/>
          </p:nvGrpSpPr>
          <p:grpSpPr>
            <a:xfrm>
              <a:off x="4179906" y="3670816"/>
              <a:ext cx="349560" cy="386640"/>
              <a:chOff x="4179906" y="3670816"/>
              <a:chExt cx="349560" cy="386640"/>
            </a:xfrm>
          </p:grpSpPr>
          <mc:AlternateContent xmlns:mc="http://schemas.openxmlformats.org/markup-compatibility/2006" xmlns:p14="http://schemas.microsoft.com/office/powerpoint/2010/main">
            <mc:Choice Requires="p14">
              <p:contentPart p14:bwMode="auto" r:id="rId383">
                <p14:nvContentPartPr>
                  <p14:cNvPr id="1413" name="Ink 1412">
                    <a:extLst>
                      <a:ext uri="{FF2B5EF4-FFF2-40B4-BE49-F238E27FC236}">
                        <a16:creationId xmlns:a16="http://schemas.microsoft.com/office/drawing/2014/main" id="{68D0A540-B03A-36E6-231E-D84C7D553337}"/>
                      </a:ext>
                    </a:extLst>
                  </p14:cNvPr>
                  <p14:cNvContentPartPr/>
                  <p14:nvPr/>
                </p14:nvContentPartPr>
                <p14:xfrm>
                  <a:off x="4227786" y="3670816"/>
                  <a:ext cx="255600" cy="2880"/>
                </p14:xfrm>
              </p:contentPart>
            </mc:Choice>
            <mc:Fallback xmlns="">
              <p:pic>
                <p:nvPicPr>
                  <p:cNvPr id="1413" name="Ink 1412">
                    <a:extLst>
                      <a:ext uri="{FF2B5EF4-FFF2-40B4-BE49-F238E27FC236}">
                        <a16:creationId xmlns:a16="http://schemas.microsoft.com/office/drawing/2014/main" id="{68D0A540-B03A-36E6-231E-D84C7D553337}"/>
                      </a:ext>
                    </a:extLst>
                  </p:cNvPr>
                  <p:cNvPicPr/>
                  <p:nvPr/>
                </p:nvPicPr>
                <p:blipFill>
                  <a:blip r:embed="rId50"/>
                  <a:stretch>
                    <a:fillRect/>
                  </a:stretch>
                </p:blipFill>
                <p:spPr>
                  <a:xfrm>
                    <a:off x="4221306" y="3665056"/>
                    <a:ext cx="267840" cy="137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414" name="Ink 1413">
                    <a:extLst>
                      <a:ext uri="{FF2B5EF4-FFF2-40B4-BE49-F238E27FC236}">
                        <a16:creationId xmlns:a16="http://schemas.microsoft.com/office/drawing/2014/main" id="{8665FE14-FCC3-CE57-A89B-DD0B35AC3A9B}"/>
                      </a:ext>
                    </a:extLst>
                  </p14:cNvPr>
                  <p14:cNvContentPartPr/>
                  <p14:nvPr/>
                </p14:nvContentPartPr>
                <p14:xfrm>
                  <a:off x="4489146" y="3676216"/>
                  <a:ext cx="40320" cy="329040"/>
                </p14:xfrm>
              </p:contentPart>
            </mc:Choice>
            <mc:Fallback xmlns="">
              <p:pic>
                <p:nvPicPr>
                  <p:cNvPr id="1414" name="Ink 1413">
                    <a:extLst>
                      <a:ext uri="{FF2B5EF4-FFF2-40B4-BE49-F238E27FC236}">
                        <a16:creationId xmlns:a16="http://schemas.microsoft.com/office/drawing/2014/main" id="{8665FE14-FCC3-CE57-A89B-DD0B35AC3A9B}"/>
                      </a:ext>
                    </a:extLst>
                  </p:cNvPr>
                  <p:cNvPicPr/>
                  <p:nvPr/>
                </p:nvPicPr>
                <p:blipFill>
                  <a:blip r:embed="rId52"/>
                  <a:stretch>
                    <a:fillRect/>
                  </a:stretch>
                </p:blipFill>
                <p:spPr>
                  <a:xfrm>
                    <a:off x="4482666" y="3669736"/>
                    <a:ext cx="52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415" name="Ink 1414">
                    <a:extLst>
                      <a:ext uri="{FF2B5EF4-FFF2-40B4-BE49-F238E27FC236}">
                        <a16:creationId xmlns:a16="http://schemas.microsoft.com/office/drawing/2014/main" id="{DF433FB1-1AC1-9F14-8FC8-CD4AA904FD7D}"/>
                      </a:ext>
                    </a:extLst>
                  </p14:cNvPr>
                  <p14:cNvContentPartPr/>
                  <p14:nvPr/>
                </p14:nvContentPartPr>
                <p14:xfrm>
                  <a:off x="4185306" y="4006696"/>
                  <a:ext cx="330840" cy="3240"/>
                </p14:xfrm>
              </p:contentPart>
            </mc:Choice>
            <mc:Fallback xmlns="">
              <p:pic>
                <p:nvPicPr>
                  <p:cNvPr id="1415" name="Ink 1414">
                    <a:extLst>
                      <a:ext uri="{FF2B5EF4-FFF2-40B4-BE49-F238E27FC236}">
                        <a16:creationId xmlns:a16="http://schemas.microsoft.com/office/drawing/2014/main" id="{DF433FB1-1AC1-9F14-8FC8-CD4AA904FD7D}"/>
                      </a:ext>
                    </a:extLst>
                  </p:cNvPr>
                  <p:cNvPicPr/>
                  <p:nvPr/>
                </p:nvPicPr>
                <p:blipFill>
                  <a:blip r:embed="rId35"/>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416" name="Ink 1415">
                    <a:extLst>
                      <a:ext uri="{FF2B5EF4-FFF2-40B4-BE49-F238E27FC236}">
                        <a16:creationId xmlns:a16="http://schemas.microsoft.com/office/drawing/2014/main" id="{7803F510-0A83-C49A-B0DD-88FBC7249557}"/>
                      </a:ext>
                    </a:extLst>
                  </p14:cNvPr>
                  <p14:cNvContentPartPr/>
                  <p14:nvPr/>
                </p14:nvContentPartPr>
                <p14:xfrm>
                  <a:off x="4179906" y="4012096"/>
                  <a:ext cx="360" cy="45360"/>
                </p14:xfrm>
              </p:contentPart>
            </mc:Choice>
            <mc:Fallback xmlns="">
              <p:pic>
                <p:nvPicPr>
                  <p:cNvPr id="1416" name="Ink 1415">
                    <a:extLst>
                      <a:ext uri="{FF2B5EF4-FFF2-40B4-BE49-F238E27FC236}">
                        <a16:creationId xmlns:a16="http://schemas.microsoft.com/office/drawing/2014/main" id="{7803F510-0A83-C49A-B0DD-88FBC7249557}"/>
                      </a:ext>
                    </a:extLst>
                  </p:cNvPr>
                  <p:cNvPicPr/>
                  <p:nvPr/>
                </p:nvPicPr>
                <p:blipFill>
                  <a:blip r:embed="rId37"/>
                  <a:stretch>
                    <a:fillRect/>
                  </a:stretch>
                </p:blipFill>
                <p:spPr>
                  <a:xfrm>
                    <a:off x="4173426" y="4005667"/>
                    <a:ext cx="12600" cy="57504"/>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417" name="Ink 1416">
                    <a:extLst>
                      <a:ext uri="{FF2B5EF4-FFF2-40B4-BE49-F238E27FC236}">
                        <a16:creationId xmlns:a16="http://schemas.microsoft.com/office/drawing/2014/main" id="{1880FECE-E056-5515-E279-03B46B49A366}"/>
                      </a:ext>
                    </a:extLst>
                  </p14:cNvPr>
                  <p14:cNvContentPartPr/>
                  <p14:nvPr/>
                </p14:nvContentPartPr>
                <p14:xfrm>
                  <a:off x="4259899" y="3697463"/>
                  <a:ext cx="360" cy="360"/>
                </p14:xfrm>
              </p:contentPart>
            </mc:Choice>
            <mc:Fallback xmlns="">
              <p:pic>
                <p:nvPicPr>
                  <p:cNvPr id="1417" name="Ink 1416">
                    <a:extLst>
                      <a:ext uri="{FF2B5EF4-FFF2-40B4-BE49-F238E27FC236}">
                        <a16:creationId xmlns:a16="http://schemas.microsoft.com/office/drawing/2014/main" id="{1880FECE-E056-5515-E279-03B46B49A366}"/>
                      </a:ext>
                    </a:extLst>
                  </p:cNvPr>
                  <p:cNvPicPr/>
                  <p:nvPr/>
                </p:nvPicPr>
                <p:blipFill>
                  <a:blip r:embed="rId47"/>
                  <a:stretch>
                    <a:fillRect/>
                  </a:stretch>
                </p:blipFill>
                <p:spPr>
                  <a:xfrm>
                    <a:off x="42534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418" name="Ink 1417">
                    <a:extLst>
                      <a:ext uri="{FF2B5EF4-FFF2-40B4-BE49-F238E27FC236}">
                        <a16:creationId xmlns:a16="http://schemas.microsoft.com/office/drawing/2014/main" id="{7148721A-354B-89E2-09AF-9F1A442EE352}"/>
                      </a:ext>
                    </a:extLst>
                  </p14:cNvPr>
                  <p14:cNvContentPartPr/>
                  <p14:nvPr/>
                </p14:nvContentPartPr>
                <p14:xfrm>
                  <a:off x="4465099" y="3697463"/>
                  <a:ext cx="360" cy="360"/>
                </p14:xfrm>
              </p:contentPart>
            </mc:Choice>
            <mc:Fallback xmlns="">
              <p:pic>
                <p:nvPicPr>
                  <p:cNvPr id="1418" name="Ink 1417">
                    <a:extLst>
                      <a:ext uri="{FF2B5EF4-FFF2-40B4-BE49-F238E27FC236}">
                        <a16:creationId xmlns:a16="http://schemas.microsoft.com/office/drawing/2014/main" id="{7148721A-354B-89E2-09AF-9F1A442EE352}"/>
                      </a:ext>
                    </a:extLst>
                  </p:cNvPr>
                  <p:cNvPicPr/>
                  <p:nvPr/>
                </p:nvPicPr>
                <p:blipFill>
                  <a:blip r:embed="rId47"/>
                  <a:stretch>
                    <a:fillRect/>
                  </a:stretch>
                </p:blipFill>
                <p:spPr>
                  <a:xfrm>
                    <a:off x="44586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419" name="Ink 1418">
                    <a:extLst>
                      <a:ext uri="{FF2B5EF4-FFF2-40B4-BE49-F238E27FC236}">
                        <a16:creationId xmlns:a16="http://schemas.microsoft.com/office/drawing/2014/main" id="{D4B67BA6-2918-128D-DA06-6BBF46A36506}"/>
                      </a:ext>
                    </a:extLst>
                  </p14:cNvPr>
                  <p14:cNvContentPartPr/>
                  <p14:nvPr/>
                </p14:nvContentPartPr>
                <p14:xfrm>
                  <a:off x="4505059" y="3980063"/>
                  <a:ext cx="360" cy="360"/>
                </p14:xfrm>
              </p:contentPart>
            </mc:Choice>
            <mc:Fallback xmlns="">
              <p:pic>
                <p:nvPicPr>
                  <p:cNvPr id="1419" name="Ink 1418">
                    <a:extLst>
                      <a:ext uri="{FF2B5EF4-FFF2-40B4-BE49-F238E27FC236}">
                        <a16:creationId xmlns:a16="http://schemas.microsoft.com/office/drawing/2014/main" id="{D4B67BA6-2918-128D-DA06-6BBF46A36506}"/>
                      </a:ext>
                    </a:extLst>
                  </p:cNvPr>
                  <p:cNvPicPr/>
                  <p:nvPr/>
                </p:nvPicPr>
                <p:blipFill>
                  <a:blip r:embed="rId47"/>
                  <a:stretch>
                    <a:fillRect/>
                  </a:stretch>
                </p:blipFill>
                <p:spPr>
                  <a:xfrm>
                    <a:off x="4498579" y="39735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420" name="Ink 1419">
                    <a:extLst>
                      <a:ext uri="{FF2B5EF4-FFF2-40B4-BE49-F238E27FC236}">
                        <a16:creationId xmlns:a16="http://schemas.microsoft.com/office/drawing/2014/main" id="{C84832C7-C107-3593-52AA-95A1704C8D16}"/>
                      </a:ext>
                    </a:extLst>
                  </p14:cNvPr>
                  <p14:cNvContentPartPr/>
                  <p14:nvPr/>
                </p14:nvContentPartPr>
                <p14:xfrm>
                  <a:off x="4206619" y="3985463"/>
                  <a:ext cx="360" cy="360"/>
                </p14:xfrm>
              </p:contentPart>
            </mc:Choice>
            <mc:Fallback xmlns="">
              <p:pic>
                <p:nvPicPr>
                  <p:cNvPr id="1420" name="Ink 1419">
                    <a:extLst>
                      <a:ext uri="{FF2B5EF4-FFF2-40B4-BE49-F238E27FC236}">
                        <a16:creationId xmlns:a16="http://schemas.microsoft.com/office/drawing/2014/main" id="{C84832C7-C107-3593-52AA-95A1704C8D16}"/>
                      </a:ext>
                    </a:extLst>
                  </p:cNvPr>
                  <p:cNvPicPr/>
                  <p:nvPr/>
                </p:nvPicPr>
                <p:blipFill>
                  <a:blip r:embed="rId47"/>
                  <a:stretch>
                    <a:fillRect/>
                  </a:stretch>
                </p:blipFill>
                <p:spPr>
                  <a:xfrm>
                    <a:off x="4200139" y="3978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421" name="Ink 1420">
                    <a:extLst>
                      <a:ext uri="{FF2B5EF4-FFF2-40B4-BE49-F238E27FC236}">
                        <a16:creationId xmlns:a16="http://schemas.microsoft.com/office/drawing/2014/main" id="{876E2A03-32A5-F50C-9875-52AC4466E2A1}"/>
                      </a:ext>
                    </a:extLst>
                  </p14:cNvPr>
                  <p14:cNvContentPartPr/>
                  <p14:nvPr/>
                </p14:nvContentPartPr>
                <p14:xfrm>
                  <a:off x="4464791" y="3698018"/>
                  <a:ext cx="360" cy="360"/>
                </p14:xfrm>
              </p:contentPart>
            </mc:Choice>
            <mc:Fallback xmlns="">
              <p:pic>
                <p:nvPicPr>
                  <p:cNvPr id="1421" name="Ink 1420">
                    <a:extLst>
                      <a:ext uri="{FF2B5EF4-FFF2-40B4-BE49-F238E27FC236}">
                        <a16:creationId xmlns:a16="http://schemas.microsoft.com/office/drawing/2014/main" id="{876E2A03-32A5-F50C-9875-52AC4466E2A1}"/>
                      </a:ext>
                    </a:extLst>
                  </p:cNvPr>
                  <p:cNvPicPr/>
                  <p:nvPr/>
                </p:nvPicPr>
                <p:blipFill>
                  <a:blip r:embed="rId47"/>
                  <a:stretch>
                    <a:fillRect/>
                  </a:stretch>
                </p:blipFill>
                <p:spPr>
                  <a:xfrm>
                    <a:off x="445867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422" name="Ink 1421">
                    <a:extLst>
                      <a:ext uri="{FF2B5EF4-FFF2-40B4-BE49-F238E27FC236}">
                        <a16:creationId xmlns:a16="http://schemas.microsoft.com/office/drawing/2014/main" id="{033F5C5A-486C-AD7A-3C64-D8E420AB1E41}"/>
                      </a:ext>
                    </a:extLst>
                  </p14:cNvPr>
                  <p14:cNvContentPartPr/>
                  <p14:nvPr/>
                </p14:nvContentPartPr>
                <p14:xfrm>
                  <a:off x="4505111" y="3981338"/>
                  <a:ext cx="360" cy="360"/>
                </p14:xfrm>
              </p:contentPart>
            </mc:Choice>
            <mc:Fallback xmlns="">
              <p:pic>
                <p:nvPicPr>
                  <p:cNvPr id="1422" name="Ink 1421">
                    <a:extLst>
                      <a:ext uri="{FF2B5EF4-FFF2-40B4-BE49-F238E27FC236}">
                        <a16:creationId xmlns:a16="http://schemas.microsoft.com/office/drawing/2014/main" id="{033F5C5A-486C-AD7A-3C64-D8E420AB1E41}"/>
                      </a:ext>
                    </a:extLst>
                  </p:cNvPr>
                  <p:cNvPicPr/>
                  <p:nvPr/>
                </p:nvPicPr>
                <p:blipFill>
                  <a:blip r:embed="rId47"/>
                  <a:stretch>
                    <a:fillRect/>
                  </a:stretch>
                </p:blipFill>
                <p:spPr>
                  <a:xfrm>
                    <a:off x="4498991" y="39752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423" name="Ink 1422">
                    <a:extLst>
                      <a:ext uri="{FF2B5EF4-FFF2-40B4-BE49-F238E27FC236}">
                        <a16:creationId xmlns:a16="http://schemas.microsoft.com/office/drawing/2014/main" id="{A5434A37-C218-F74C-FA62-BFB07396DE1A}"/>
                      </a:ext>
                    </a:extLst>
                  </p14:cNvPr>
                  <p14:cNvContentPartPr/>
                  <p14:nvPr/>
                </p14:nvContentPartPr>
                <p14:xfrm>
                  <a:off x="4366871" y="4016978"/>
                  <a:ext cx="2880" cy="38520"/>
                </p14:xfrm>
              </p:contentPart>
            </mc:Choice>
            <mc:Fallback xmlns="">
              <p:pic>
                <p:nvPicPr>
                  <p:cNvPr id="1423" name="Ink 1422">
                    <a:extLst>
                      <a:ext uri="{FF2B5EF4-FFF2-40B4-BE49-F238E27FC236}">
                        <a16:creationId xmlns:a16="http://schemas.microsoft.com/office/drawing/2014/main" id="{A5434A37-C218-F74C-FA62-BFB07396DE1A}"/>
                      </a:ext>
                    </a:extLst>
                  </p:cNvPr>
                  <p:cNvPicPr/>
                  <p:nvPr/>
                </p:nvPicPr>
                <p:blipFill>
                  <a:blip r:embed="rId62"/>
                  <a:stretch>
                    <a:fillRect/>
                  </a:stretch>
                </p:blipFill>
                <p:spPr>
                  <a:xfrm>
                    <a:off x="4361934" y="4012617"/>
                    <a:ext cx="12754" cy="47242"/>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424" name="Ink 1423">
                    <a:extLst>
                      <a:ext uri="{FF2B5EF4-FFF2-40B4-BE49-F238E27FC236}">
                        <a16:creationId xmlns:a16="http://schemas.microsoft.com/office/drawing/2014/main" id="{A14E6F86-B843-0DFC-1527-DD48455520C5}"/>
                      </a:ext>
                    </a:extLst>
                  </p14:cNvPr>
                  <p14:cNvContentPartPr/>
                  <p14:nvPr/>
                </p14:nvContentPartPr>
                <p14:xfrm>
                  <a:off x="4395671" y="4016978"/>
                  <a:ext cx="360" cy="34560"/>
                </p14:xfrm>
              </p:contentPart>
            </mc:Choice>
            <mc:Fallback xmlns="">
              <p:pic>
                <p:nvPicPr>
                  <p:cNvPr id="1424" name="Ink 1423">
                    <a:extLst>
                      <a:ext uri="{FF2B5EF4-FFF2-40B4-BE49-F238E27FC236}">
                        <a16:creationId xmlns:a16="http://schemas.microsoft.com/office/drawing/2014/main" id="{A14E6F86-B843-0DFC-1527-DD48455520C5}"/>
                      </a:ext>
                    </a:extLst>
                  </p:cNvPr>
                  <p:cNvPicPr/>
                  <p:nvPr/>
                </p:nvPicPr>
                <p:blipFill>
                  <a:blip r:embed="rId64"/>
                  <a:stretch>
                    <a:fillRect/>
                  </a:stretch>
                </p:blipFill>
                <p:spPr>
                  <a:xfrm>
                    <a:off x="4391351" y="4012613"/>
                    <a:ext cx="9000" cy="43291"/>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425" name="Ink 1424">
                    <a:extLst>
                      <a:ext uri="{FF2B5EF4-FFF2-40B4-BE49-F238E27FC236}">
                        <a16:creationId xmlns:a16="http://schemas.microsoft.com/office/drawing/2014/main" id="{35797A3E-1725-0F02-0FE1-0A923A582356}"/>
                      </a:ext>
                    </a:extLst>
                  </p14:cNvPr>
                  <p14:cNvContentPartPr/>
                  <p14:nvPr/>
                </p14:nvContentPartPr>
                <p14:xfrm>
                  <a:off x="4424111" y="4014458"/>
                  <a:ext cx="2880" cy="33480"/>
                </p14:xfrm>
              </p:contentPart>
            </mc:Choice>
            <mc:Fallback xmlns="">
              <p:pic>
                <p:nvPicPr>
                  <p:cNvPr id="1425" name="Ink 1424">
                    <a:extLst>
                      <a:ext uri="{FF2B5EF4-FFF2-40B4-BE49-F238E27FC236}">
                        <a16:creationId xmlns:a16="http://schemas.microsoft.com/office/drawing/2014/main" id="{35797A3E-1725-0F02-0FE1-0A923A582356}"/>
                      </a:ext>
                    </a:extLst>
                  </p:cNvPr>
                  <p:cNvPicPr/>
                  <p:nvPr/>
                </p:nvPicPr>
                <p:blipFill>
                  <a:blip r:embed="rId66"/>
                  <a:stretch>
                    <a:fillRect/>
                  </a:stretch>
                </p:blipFill>
                <p:spPr>
                  <a:xfrm>
                    <a:off x="4419791" y="4010138"/>
                    <a:ext cx="11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426" name="Ink 1425">
                    <a:extLst>
                      <a:ext uri="{FF2B5EF4-FFF2-40B4-BE49-F238E27FC236}">
                        <a16:creationId xmlns:a16="http://schemas.microsoft.com/office/drawing/2014/main" id="{37354BCA-BB95-CC24-8FCA-DE3987938928}"/>
                      </a:ext>
                    </a:extLst>
                  </p14:cNvPr>
                  <p14:cNvContentPartPr/>
                  <p14:nvPr/>
                </p14:nvContentPartPr>
                <p14:xfrm>
                  <a:off x="4455071" y="4016978"/>
                  <a:ext cx="360" cy="30960"/>
                </p14:xfrm>
              </p:contentPart>
            </mc:Choice>
            <mc:Fallback xmlns="">
              <p:pic>
                <p:nvPicPr>
                  <p:cNvPr id="1426" name="Ink 1425">
                    <a:extLst>
                      <a:ext uri="{FF2B5EF4-FFF2-40B4-BE49-F238E27FC236}">
                        <a16:creationId xmlns:a16="http://schemas.microsoft.com/office/drawing/2014/main" id="{37354BCA-BB95-CC24-8FCA-DE3987938928}"/>
                      </a:ext>
                    </a:extLst>
                  </p:cNvPr>
                  <p:cNvPicPr/>
                  <p:nvPr/>
                </p:nvPicPr>
                <p:blipFill>
                  <a:blip r:embed="rId68"/>
                  <a:stretch>
                    <a:fillRect/>
                  </a:stretch>
                </p:blipFill>
                <p:spPr>
                  <a:xfrm>
                    <a:off x="4450751" y="4012658"/>
                    <a:ext cx="9000" cy="39600"/>
                  </a:xfrm>
                  <a:prstGeom prst="rect">
                    <a:avLst/>
                  </a:prstGeom>
                </p:spPr>
              </p:pic>
            </mc:Fallback>
          </mc:AlternateContent>
        </p:grpSp>
      </p:grpSp>
      <p:grpSp>
        <p:nvGrpSpPr>
          <p:cNvPr id="1785" name="Group 1784">
            <a:extLst>
              <a:ext uri="{FF2B5EF4-FFF2-40B4-BE49-F238E27FC236}">
                <a16:creationId xmlns:a16="http://schemas.microsoft.com/office/drawing/2014/main" id="{C65ABA12-665C-74E5-9063-6F50183133A7}"/>
              </a:ext>
            </a:extLst>
          </p:cNvPr>
          <p:cNvGrpSpPr/>
          <p:nvPr/>
        </p:nvGrpSpPr>
        <p:grpSpPr>
          <a:xfrm>
            <a:off x="5228133" y="1689077"/>
            <a:ext cx="592920" cy="650880"/>
            <a:chOff x="5882421" y="3322726"/>
            <a:chExt cx="592920" cy="650880"/>
          </a:xfrm>
        </p:grpSpPr>
        <mc:AlternateContent xmlns:mc="http://schemas.openxmlformats.org/markup-compatibility/2006" xmlns:p14="http://schemas.microsoft.com/office/powerpoint/2010/main">
          <mc:Choice Requires="p14">
            <p:contentPart p14:bwMode="auto" r:id="rId397">
              <p14:nvContentPartPr>
                <p14:cNvPr id="1550" name="Ink 1549">
                  <a:extLst>
                    <a:ext uri="{FF2B5EF4-FFF2-40B4-BE49-F238E27FC236}">
                      <a16:creationId xmlns:a16="http://schemas.microsoft.com/office/drawing/2014/main" id="{524D5A36-9FC3-281E-489F-E6615724A7E1}"/>
                    </a:ext>
                  </a:extLst>
                </p14:cNvPr>
                <p14:cNvContentPartPr/>
                <p14:nvPr/>
              </p14:nvContentPartPr>
              <p14:xfrm>
                <a:off x="5899680" y="3445808"/>
                <a:ext cx="121320" cy="493200"/>
              </p14:xfrm>
            </p:contentPart>
          </mc:Choice>
          <mc:Fallback xmlns="">
            <p:pic>
              <p:nvPicPr>
                <p:cNvPr id="1550" name="Ink 1549">
                  <a:extLst>
                    <a:ext uri="{FF2B5EF4-FFF2-40B4-BE49-F238E27FC236}">
                      <a16:creationId xmlns:a16="http://schemas.microsoft.com/office/drawing/2014/main" id="{524D5A36-9FC3-281E-489F-E6615724A7E1}"/>
                    </a:ext>
                  </a:extLst>
                </p:cNvPr>
                <p:cNvPicPr/>
                <p:nvPr/>
              </p:nvPicPr>
              <p:blipFill>
                <a:blip r:embed="rId398"/>
                <a:stretch>
                  <a:fillRect/>
                </a:stretch>
              </p:blipFill>
              <p:spPr>
                <a:xfrm>
                  <a:off x="5881680" y="3427808"/>
                  <a:ext cx="156960" cy="528840"/>
                </a:xfrm>
                <a:prstGeom prst="rect">
                  <a:avLst/>
                </a:prstGeom>
              </p:spPr>
            </p:pic>
          </mc:Fallback>
        </mc:AlternateContent>
        <p:grpSp>
          <p:nvGrpSpPr>
            <p:cNvPr id="1576" name="Group 1575">
              <a:extLst>
                <a:ext uri="{FF2B5EF4-FFF2-40B4-BE49-F238E27FC236}">
                  <a16:creationId xmlns:a16="http://schemas.microsoft.com/office/drawing/2014/main" id="{6AC79ABA-F442-13AD-037D-A22926819666}"/>
                </a:ext>
              </a:extLst>
            </p:cNvPr>
            <p:cNvGrpSpPr/>
            <p:nvPr/>
          </p:nvGrpSpPr>
          <p:grpSpPr>
            <a:xfrm>
              <a:off x="5882421" y="3322726"/>
              <a:ext cx="592920" cy="650880"/>
              <a:chOff x="5882421" y="3322726"/>
              <a:chExt cx="592920" cy="650880"/>
            </a:xfrm>
          </p:grpSpPr>
          <mc:AlternateContent xmlns:mc="http://schemas.openxmlformats.org/markup-compatibility/2006" xmlns:p14="http://schemas.microsoft.com/office/powerpoint/2010/main">
            <mc:Choice Requires="p14">
              <p:contentPart p14:bwMode="auto" r:id="rId399">
                <p14:nvContentPartPr>
                  <p14:cNvPr id="1554" name="Ink 1553">
                    <a:extLst>
                      <a:ext uri="{FF2B5EF4-FFF2-40B4-BE49-F238E27FC236}">
                        <a16:creationId xmlns:a16="http://schemas.microsoft.com/office/drawing/2014/main" id="{E1E17E11-36A5-0B9D-27B1-519C32100181}"/>
                      </a:ext>
                    </a:extLst>
                  </p14:cNvPr>
                  <p14:cNvContentPartPr/>
                  <p14:nvPr/>
                </p14:nvContentPartPr>
                <p14:xfrm>
                  <a:off x="5970600" y="3559208"/>
                  <a:ext cx="378720" cy="343440"/>
                </p14:xfrm>
              </p:contentPart>
            </mc:Choice>
            <mc:Fallback xmlns="">
              <p:pic>
                <p:nvPicPr>
                  <p:cNvPr id="1554" name="Ink 1553">
                    <a:extLst>
                      <a:ext uri="{FF2B5EF4-FFF2-40B4-BE49-F238E27FC236}">
                        <a16:creationId xmlns:a16="http://schemas.microsoft.com/office/drawing/2014/main" id="{E1E17E11-36A5-0B9D-27B1-519C32100181}"/>
                      </a:ext>
                    </a:extLst>
                  </p:cNvPr>
                  <p:cNvPicPr/>
                  <p:nvPr/>
                </p:nvPicPr>
                <p:blipFill>
                  <a:blip r:embed="rId400"/>
                  <a:stretch>
                    <a:fillRect/>
                  </a:stretch>
                </p:blipFill>
                <p:spPr>
                  <a:xfrm>
                    <a:off x="5952600" y="3541189"/>
                    <a:ext cx="414360" cy="379117"/>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551" name="Ink 1550">
                    <a:extLst>
                      <a:ext uri="{FF2B5EF4-FFF2-40B4-BE49-F238E27FC236}">
                        <a16:creationId xmlns:a16="http://schemas.microsoft.com/office/drawing/2014/main" id="{EE9D7673-B086-67B1-3B57-1B7532B23BE3}"/>
                      </a:ext>
                    </a:extLst>
                  </p14:cNvPr>
                  <p14:cNvContentPartPr/>
                  <p14:nvPr/>
                </p14:nvContentPartPr>
                <p14:xfrm>
                  <a:off x="6000120" y="3354368"/>
                  <a:ext cx="215280" cy="288000"/>
                </p14:xfrm>
              </p:contentPart>
            </mc:Choice>
            <mc:Fallback xmlns="">
              <p:pic>
                <p:nvPicPr>
                  <p:cNvPr id="1551" name="Ink 1550">
                    <a:extLst>
                      <a:ext uri="{FF2B5EF4-FFF2-40B4-BE49-F238E27FC236}">
                        <a16:creationId xmlns:a16="http://schemas.microsoft.com/office/drawing/2014/main" id="{EE9D7673-B086-67B1-3B57-1B7532B23BE3}"/>
                      </a:ext>
                    </a:extLst>
                  </p:cNvPr>
                  <p:cNvPicPr/>
                  <p:nvPr/>
                </p:nvPicPr>
                <p:blipFill>
                  <a:blip r:embed="rId402"/>
                  <a:stretch>
                    <a:fillRect/>
                  </a:stretch>
                </p:blipFill>
                <p:spPr>
                  <a:xfrm>
                    <a:off x="5982090" y="3336368"/>
                    <a:ext cx="2509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552" name="Ink 1551">
                    <a:extLst>
                      <a:ext uri="{FF2B5EF4-FFF2-40B4-BE49-F238E27FC236}">
                        <a16:creationId xmlns:a16="http://schemas.microsoft.com/office/drawing/2014/main" id="{DE109279-748E-12BD-2BE9-12A391EB159A}"/>
                      </a:ext>
                    </a:extLst>
                  </p14:cNvPr>
                  <p14:cNvContentPartPr/>
                  <p14:nvPr/>
                </p14:nvContentPartPr>
                <p14:xfrm>
                  <a:off x="6243480" y="3451568"/>
                  <a:ext cx="78480" cy="218880"/>
                </p14:xfrm>
              </p:contentPart>
            </mc:Choice>
            <mc:Fallback xmlns="">
              <p:pic>
                <p:nvPicPr>
                  <p:cNvPr id="1552" name="Ink 1551">
                    <a:extLst>
                      <a:ext uri="{FF2B5EF4-FFF2-40B4-BE49-F238E27FC236}">
                        <a16:creationId xmlns:a16="http://schemas.microsoft.com/office/drawing/2014/main" id="{DE109279-748E-12BD-2BE9-12A391EB159A}"/>
                      </a:ext>
                    </a:extLst>
                  </p:cNvPr>
                  <p:cNvPicPr/>
                  <p:nvPr/>
                </p:nvPicPr>
                <p:blipFill>
                  <a:blip r:embed="rId404"/>
                  <a:stretch>
                    <a:fillRect/>
                  </a:stretch>
                </p:blipFill>
                <p:spPr>
                  <a:xfrm>
                    <a:off x="6225480" y="3433598"/>
                    <a:ext cx="114120" cy="254461"/>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553" name="Ink 1552">
                    <a:extLst>
                      <a:ext uri="{FF2B5EF4-FFF2-40B4-BE49-F238E27FC236}">
                        <a16:creationId xmlns:a16="http://schemas.microsoft.com/office/drawing/2014/main" id="{F2E644C4-605A-3F3E-3757-95F01D12F6A5}"/>
                      </a:ext>
                    </a:extLst>
                  </p14:cNvPr>
                  <p14:cNvContentPartPr/>
                  <p14:nvPr/>
                </p14:nvContentPartPr>
                <p14:xfrm>
                  <a:off x="6267960" y="3600608"/>
                  <a:ext cx="175320" cy="326520"/>
                </p14:xfrm>
              </p:contentPart>
            </mc:Choice>
            <mc:Fallback xmlns="">
              <p:pic>
                <p:nvPicPr>
                  <p:cNvPr id="1553" name="Ink 1552">
                    <a:extLst>
                      <a:ext uri="{FF2B5EF4-FFF2-40B4-BE49-F238E27FC236}">
                        <a16:creationId xmlns:a16="http://schemas.microsoft.com/office/drawing/2014/main" id="{F2E644C4-605A-3F3E-3757-95F01D12F6A5}"/>
                      </a:ext>
                    </a:extLst>
                  </p:cNvPr>
                  <p:cNvPicPr/>
                  <p:nvPr/>
                </p:nvPicPr>
                <p:blipFill>
                  <a:blip r:embed="rId406"/>
                  <a:stretch>
                    <a:fillRect/>
                  </a:stretch>
                </p:blipFill>
                <p:spPr>
                  <a:xfrm>
                    <a:off x="6249960" y="3582588"/>
                    <a:ext cx="210960" cy="362199"/>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539" name="Ink 1538">
                    <a:extLst>
                      <a:ext uri="{FF2B5EF4-FFF2-40B4-BE49-F238E27FC236}">
                        <a16:creationId xmlns:a16="http://schemas.microsoft.com/office/drawing/2014/main" id="{3A83ADE2-B781-4BF8-15DE-0BA90362B741}"/>
                      </a:ext>
                    </a:extLst>
                  </p14:cNvPr>
                  <p14:cNvContentPartPr/>
                  <p14:nvPr/>
                </p14:nvContentPartPr>
                <p14:xfrm>
                  <a:off x="5882421" y="3322726"/>
                  <a:ext cx="592920" cy="650880"/>
                </p14:xfrm>
              </p:contentPart>
            </mc:Choice>
            <mc:Fallback xmlns="">
              <p:pic>
                <p:nvPicPr>
                  <p:cNvPr id="1539" name="Ink 1538">
                    <a:extLst>
                      <a:ext uri="{FF2B5EF4-FFF2-40B4-BE49-F238E27FC236}">
                        <a16:creationId xmlns:a16="http://schemas.microsoft.com/office/drawing/2014/main" id="{3A83ADE2-B781-4BF8-15DE-0BA90362B741}"/>
                      </a:ext>
                    </a:extLst>
                  </p:cNvPr>
                  <p:cNvPicPr/>
                  <p:nvPr/>
                </p:nvPicPr>
                <p:blipFill>
                  <a:blip r:embed="rId408"/>
                  <a:stretch>
                    <a:fillRect/>
                  </a:stretch>
                </p:blipFill>
                <p:spPr>
                  <a:xfrm>
                    <a:off x="5875941" y="3316246"/>
                    <a:ext cx="60516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540" name="Ink 1539">
                    <a:extLst>
                      <a:ext uri="{FF2B5EF4-FFF2-40B4-BE49-F238E27FC236}">
                        <a16:creationId xmlns:a16="http://schemas.microsoft.com/office/drawing/2014/main" id="{3E5F46DE-75D5-DDDF-2913-332305605F38}"/>
                      </a:ext>
                    </a:extLst>
                  </p14:cNvPr>
                  <p14:cNvContentPartPr/>
                  <p14:nvPr/>
                </p14:nvContentPartPr>
                <p14:xfrm>
                  <a:off x="5933600" y="3509354"/>
                  <a:ext cx="442080" cy="413640"/>
                </p14:xfrm>
              </p:contentPart>
            </mc:Choice>
            <mc:Fallback xmlns="">
              <p:pic>
                <p:nvPicPr>
                  <p:cNvPr id="1540" name="Ink 1539">
                    <a:extLst>
                      <a:ext uri="{FF2B5EF4-FFF2-40B4-BE49-F238E27FC236}">
                        <a16:creationId xmlns:a16="http://schemas.microsoft.com/office/drawing/2014/main" id="{3E5F46DE-75D5-DDDF-2913-332305605F38}"/>
                      </a:ext>
                    </a:extLst>
                  </p:cNvPr>
                  <p:cNvPicPr/>
                  <p:nvPr/>
                </p:nvPicPr>
                <p:blipFill>
                  <a:blip r:embed="rId410"/>
                  <a:stretch>
                    <a:fillRect/>
                  </a:stretch>
                </p:blipFill>
                <p:spPr>
                  <a:xfrm>
                    <a:off x="5927115" y="3502874"/>
                    <a:ext cx="454330" cy="425880"/>
                  </a:xfrm>
                  <a:prstGeom prst="rect">
                    <a:avLst/>
                  </a:prstGeom>
                </p:spPr>
              </p:pic>
            </mc:Fallback>
          </mc:AlternateContent>
          <p:grpSp>
            <p:nvGrpSpPr>
              <p:cNvPr id="1556" name="Group 1555">
                <a:extLst>
                  <a:ext uri="{FF2B5EF4-FFF2-40B4-BE49-F238E27FC236}">
                    <a16:creationId xmlns:a16="http://schemas.microsoft.com/office/drawing/2014/main" id="{62CB2DF5-9487-CF59-A384-4441A94B2A89}"/>
                  </a:ext>
                </a:extLst>
              </p:cNvPr>
              <p:cNvGrpSpPr/>
              <p:nvPr/>
            </p:nvGrpSpPr>
            <p:grpSpPr>
              <a:xfrm>
                <a:off x="6016680" y="3617168"/>
                <a:ext cx="319320" cy="293040"/>
                <a:chOff x="6016680" y="3617168"/>
                <a:chExt cx="319320" cy="293040"/>
              </a:xfrm>
            </p:grpSpPr>
            <mc:AlternateContent xmlns:mc="http://schemas.openxmlformats.org/markup-compatibility/2006" xmlns:p14="http://schemas.microsoft.com/office/powerpoint/2010/main">
              <mc:Choice Requires="p14">
                <p:contentPart p14:bwMode="auto" r:id="rId411">
                  <p14:nvContentPartPr>
                    <p14:cNvPr id="1541" name="Ink 1540">
                      <a:extLst>
                        <a:ext uri="{FF2B5EF4-FFF2-40B4-BE49-F238E27FC236}">
                          <a16:creationId xmlns:a16="http://schemas.microsoft.com/office/drawing/2014/main" id="{2A9E8442-9751-3EFD-B2A5-2A15D8CA1038}"/>
                        </a:ext>
                      </a:extLst>
                    </p14:cNvPr>
                    <p14:cNvContentPartPr/>
                    <p14:nvPr/>
                  </p14:nvContentPartPr>
                  <p14:xfrm>
                    <a:off x="6090861" y="3743926"/>
                    <a:ext cx="236160" cy="142920"/>
                  </p14:xfrm>
                </p:contentPart>
              </mc:Choice>
              <mc:Fallback xmlns="">
                <p:pic>
                  <p:nvPicPr>
                    <p:cNvPr id="1541" name="Ink 1540">
                      <a:extLst>
                        <a:ext uri="{FF2B5EF4-FFF2-40B4-BE49-F238E27FC236}">
                          <a16:creationId xmlns:a16="http://schemas.microsoft.com/office/drawing/2014/main" id="{2A9E8442-9751-3EFD-B2A5-2A15D8CA1038}"/>
                        </a:ext>
                      </a:extLst>
                    </p:cNvPr>
                    <p:cNvPicPr/>
                    <p:nvPr/>
                  </p:nvPicPr>
                  <p:blipFill>
                    <a:blip r:embed="rId412"/>
                    <a:stretch>
                      <a:fillRect/>
                    </a:stretch>
                  </p:blipFill>
                  <p:spPr>
                    <a:xfrm>
                      <a:off x="6081501" y="3734542"/>
                      <a:ext cx="254880" cy="161687"/>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542" name="Ink 1541">
                      <a:extLst>
                        <a:ext uri="{FF2B5EF4-FFF2-40B4-BE49-F238E27FC236}">
                          <a16:creationId xmlns:a16="http://schemas.microsoft.com/office/drawing/2014/main" id="{DF901528-A032-8162-43F3-EE9A141C553F}"/>
                        </a:ext>
                      </a:extLst>
                    </p14:cNvPr>
                    <p14:cNvContentPartPr/>
                    <p14:nvPr/>
                  </p14:nvContentPartPr>
                  <p14:xfrm>
                    <a:off x="6030021" y="3846526"/>
                    <a:ext cx="54720" cy="19800"/>
                  </p14:xfrm>
                </p:contentPart>
              </mc:Choice>
              <mc:Fallback xmlns="">
                <p:pic>
                  <p:nvPicPr>
                    <p:cNvPr id="1542" name="Ink 1541">
                      <a:extLst>
                        <a:ext uri="{FF2B5EF4-FFF2-40B4-BE49-F238E27FC236}">
                          <a16:creationId xmlns:a16="http://schemas.microsoft.com/office/drawing/2014/main" id="{DF901528-A032-8162-43F3-EE9A141C553F}"/>
                        </a:ext>
                      </a:extLst>
                    </p:cNvPr>
                    <p:cNvPicPr/>
                    <p:nvPr/>
                  </p:nvPicPr>
                  <p:blipFill>
                    <a:blip r:embed="rId414"/>
                    <a:stretch>
                      <a:fillRect/>
                    </a:stretch>
                  </p:blipFill>
                  <p:spPr>
                    <a:xfrm>
                      <a:off x="6020722" y="3836993"/>
                      <a:ext cx="73318" cy="38867"/>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555" name="Ink 1554">
                      <a:extLst>
                        <a:ext uri="{FF2B5EF4-FFF2-40B4-BE49-F238E27FC236}">
                          <a16:creationId xmlns:a16="http://schemas.microsoft.com/office/drawing/2014/main" id="{F68C2067-7531-BA93-22AB-4F1E780E831E}"/>
                        </a:ext>
                      </a:extLst>
                    </p14:cNvPr>
                    <p14:cNvContentPartPr/>
                    <p14:nvPr/>
                  </p14:nvContentPartPr>
                  <p14:xfrm>
                    <a:off x="6016680" y="3617168"/>
                    <a:ext cx="319320" cy="293040"/>
                  </p14:xfrm>
                </p:contentPart>
              </mc:Choice>
              <mc:Fallback xmlns="">
                <p:pic>
                  <p:nvPicPr>
                    <p:cNvPr id="1555" name="Ink 1554">
                      <a:extLst>
                        <a:ext uri="{FF2B5EF4-FFF2-40B4-BE49-F238E27FC236}">
                          <a16:creationId xmlns:a16="http://schemas.microsoft.com/office/drawing/2014/main" id="{F68C2067-7531-BA93-22AB-4F1E780E831E}"/>
                        </a:ext>
                      </a:extLst>
                    </p:cNvPr>
                    <p:cNvPicPr/>
                    <p:nvPr/>
                  </p:nvPicPr>
                  <p:blipFill>
                    <a:blip r:embed="rId416"/>
                    <a:stretch>
                      <a:fillRect/>
                    </a:stretch>
                  </p:blipFill>
                  <p:spPr>
                    <a:xfrm>
                      <a:off x="6010560" y="3611048"/>
                      <a:ext cx="331560" cy="305280"/>
                    </a:xfrm>
                    <a:prstGeom prst="rect">
                      <a:avLst/>
                    </a:prstGeom>
                  </p:spPr>
                </p:pic>
              </mc:Fallback>
            </mc:AlternateContent>
          </p:grpSp>
        </p:grpSp>
        <p:grpSp>
          <p:nvGrpSpPr>
            <p:cNvPr id="1575" name="Group 1574">
              <a:extLst>
                <a:ext uri="{FF2B5EF4-FFF2-40B4-BE49-F238E27FC236}">
                  <a16:creationId xmlns:a16="http://schemas.microsoft.com/office/drawing/2014/main" id="{F4D8C29A-5A32-D2CE-BCD1-112D7D89A1B7}"/>
                </a:ext>
              </a:extLst>
            </p:cNvPr>
            <p:cNvGrpSpPr/>
            <p:nvPr/>
          </p:nvGrpSpPr>
          <p:grpSpPr>
            <a:xfrm>
              <a:off x="5920560" y="3548768"/>
              <a:ext cx="477000" cy="271080"/>
              <a:chOff x="5920560" y="3548768"/>
              <a:chExt cx="477000" cy="271080"/>
            </a:xfrm>
          </p:grpSpPr>
          <mc:AlternateContent xmlns:mc="http://schemas.openxmlformats.org/markup-compatibility/2006" xmlns:p14="http://schemas.microsoft.com/office/powerpoint/2010/main">
            <mc:Choice Requires="p14">
              <p:contentPart p14:bwMode="auto" r:id="rId417">
                <p14:nvContentPartPr>
                  <p14:cNvPr id="1558" name="Ink 1557">
                    <a:extLst>
                      <a:ext uri="{FF2B5EF4-FFF2-40B4-BE49-F238E27FC236}">
                        <a16:creationId xmlns:a16="http://schemas.microsoft.com/office/drawing/2014/main" id="{D706954D-A145-4867-3F5A-4C5C343C58A7}"/>
                      </a:ext>
                    </a:extLst>
                  </p14:cNvPr>
                  <p14:cNvContentPartPr/>
                  <p14:nvPr/>
                </p14:nvContentPartPr>
                <p14:xfrm>
                  <a:off x="5958360" y="3800408"/>
                  <a:ext cx="22680" cy="360"/>
                </p14:xfrm>
              </p:contentPart>
            </mc:Choice>
            <mc:Fallback xmlns="">
              <p:pic>
                <p:nvPicPr>
                  <p:cNvPr id="1558" name="Ink 1557">
                    <a:extLst>
                      <a:ext uri="{FF2B5EF4-FFF2-40B4-BE49-F238E27FC236}">
                        <a16:creationId xmlns:a16="http://schemas.microsoft.com/office/drawing/2014/main" id="{D706954D-A145-4867-3F5A-4C5C343C58A7}"/>
                      </a:ext>
                    </a:extLst>
                  </p:cNvPr>
                  <p:cNvPicPr/>
                  <p:nvPr/>
                </p:nvPicPr>
                <p:blipFill>
                  <a:blip r:embed="rId418"/>
                  <a:stretch>
                    <a:fillRect/>
                  </a:stretch>
                </p:blipFill>
                <p:spPr>
                  <a:xfrm>
                    <a:off x="5952240" y="3794288"/>
                    <a:ext cx="349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559" name="Ink 1558">
                    <a:extLst>
                      <a:ext uri="{FF2B5EF4-FFF2-40B4-BE49-F238E27FC236}">
                        <a16:creationId xmlns:a16="http://schemas.microsoft.com/office/drawing/2014/main" id="{B602CD2D-5248-3404-23CB-51E99186948B}"/>
                      </a:ext>
                    </a:extLst>
                  </p14:cNvPr>
                  <p14:cNvContentPartPr/>
                  <p14:nvPr/>
                </p14:nvContentPartPr>
                <p14:xfrm>
                  <a:off x="6065640" y="3671528"/>
                  <a:ext cx="49680" cy="7560"/>
                </p14:xfrm>
              </p:contentPart>
            </mc:Choice>
            <mc:Fallback xmlns="">
              <p:pic>
                <p:nvPicPr>
                  <p:cNvPr id="1559" name="Ink 1558">
                    <a:extLst>
                      <a:ext uri="{FF2B5EF4-FFF2-40B4-BE49-F238E27FC236}">
                        <a16:creationId xmlns:a16="http://schemas.microsoft.com/office/drawing/2014/main" id="{B602CD2D-5248-3404-23CB-51E99186948B}"/>
                      </a:ext>
                    </a:extLst>
                  </p:cNvPr>
                  <p:cNvPicPr/>
                  <p:nvPr/>
                </p:nvPicPr>
                <p:blipFill>
                  <a:blip r:embed="rId420"/>
                  <a:stretch>
                    <a:fillRect/>
                  </a:stretch>
                </p:blipFill>
                <p:spPr>
                  <a:xfrm>
                    <a:off x="6059520" y="3665408"/>
                    <a:ext cx="61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561" name="Ink 1560">
                    <a:extLst>
                      <a:ext uri="{FF2B5EF4-FFF2-40B4-BE49-F238E27FC236}">
                        <a16:creationId xmlns:a16="http://schemas.microsoft.com/office/drawing/2014/main" id="{123C7B60-1CDA-F0F4-7F06-C4BF9BCCFBD0}"/>
                      </a:ext>
                    </a:extLst>
                  </p14:cNvPr>
                  <p14:cNvContentPartPr/>
                  <p14:nvPr/>
                </p14:nvContentPartPr>
                <p14:xfrm>
                  <a:off x="6309360" y="3669008"/>
                  <a:ext cx="47520" cy="72720"/>
                </p14:xfrm>
              </p:contentPart>
            </mc:Choice>
            <mc:Fallback xmlns="">
              <p:pic>
                <p:nvPicPr>
                  <p:cNvPr id="1561" name="Ink 1560">
                    <a:extLst>
                      <a:ext uri="{FF2B5EF4-FFF2-40B4-BE49-F238E27FC236}">
                        <a16:creationId xmlns:a16="http://schemas.microsoft.com/office/drawing/2014/main" id="{123C7B60-1CDA-F0F4-7F06-C4BF9BCCFBD0}"/>
                      </a:ext>
                    </a:extLst>
                  </p:cNvPr>
                  <p:cNvPicPr/>
                  <p:nvPr/>
                </p:nvPicPr>
                <p:blipFill>
                  <a:blip r:embed="rId422"/>
                  <a:stretch>
                    <a:fillRect/>
                  </a:stretch>
                </p:blipFill>
                <p:spPr>
                  <a:xfrm>
                    <a:off x="6303240" y="3662888"/>
                    <a:ext cx="59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563" name="Ink 1562">
                    <a:extLst>
                      <a:ext uri="{FF2B5EF4-FFF2-40B4-BE49-F238E27FC236}">
                        <a16:creationId xmlns:a16="http://schemas.microsoft.com/office/drawing/2014/main" id="{5983F616-6745-7EDC-3D51-33647C9E4B62}"/>
                      </a:ext>
                    </a:extLst>
                  </p14:cNvPr>
                  <p14:cNvContentPartPr/>
                  <p14:nvPr/>
                </p14:nvContentPartPr>
                <p14:xfrm>
                  <a:off x="6226200" y="3666128"/>
                  <a:ext cx="360" cy="360"/>
                </p14:xfrm>
              </p:contentPart>
            </mc:Choice>
            <mc:Fallback xmlns="">
              <p:pic>
                <p:nvPicPr>
                  <p:cNvPr id="1563" name="Ink 1562">
                    <a:extLst>
                      <a:ext uri="{FF2B5EF4-FFF2-40B4-BE49-F238E27FC236}">
                        <a16:creationId xmlns:a16="http://schemas.microsoft.com/office/drawing/2014/main" id="{5983F616-6745-7EDC-3D51-33647C9E4B62}"/>
                      </a:ext>
                    </a:extLst>
                  </p:cNvPr>
                  <p:cNvPicPr/>
                  <p:nvPr/>
                </p:nvPicPr>
                <p:blipFill>
                  <a:blip r:embed="rId424"/>
                  <a:stretch>
                    <a:fillRect/>
                  </a:stretch>
                </p:blipFill>
                <p:spPr>
                  <a:xfrm>
                    <a:off x="6220080" y="366000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564" name="Ink 1563">
                    <a:extLst>
                      <a:ext uri="{FF2B5EF4-FFF2-40B4-BE49-F238E27FC236}">
                        <a16:creationId xmlns:a16="http://schemas.microsoft.com/office/drawing/2014/main" id="{44665EC5-66E7-1B04-2FAB-66762A2AB8EA}"/>
                      </a:ext>
                    </a:extLst>
                  </p14:cNvPr>
                  <p14:cNvContentPartPr/>
                  <p14:nvPr/>
                </p14:nvContentPartPr>
                <p14:xfrm>
                  <a:off x="6183360" y="3586208"/>
                  <a:ext cx="3240" cy="30240"/>
                </p14:xfrm>
              </p:contentPart>
            </mc:Choice>
            <mc:Fallback xmlns="">
              <p:pic>
                <p:nvPicPr>
                  <p:cNvPr id="1564" name="Ink 1563">
                    <a:extLst>
                      <a:ext uri="{FF2B5EF4-FFF2-40B4-BE49-F238E27FC236}">
                        <a16:creationId xmlns:a16="http://schemas.microsoft.com/office/drawing/2014/main" id="{44665EC5-66E7-1B04-2FAB-66762A2AB8EA}"/>
                      </a:ext>
                    </a:extLst>
                  </p:cNvPr>
                  <p:cNvPicPr/>
                  <p:nvPr/>
                </p:nvPicPr>
                <p:blipFill>
                  <a:blip r:embed="rId426"/>
                  <a:stretch>
                    <a:fillRect/>
                  </a:stretch>
                </p:blipFill>
                <p:spPr>
                  <a:xfrm>
                    <a:off x="6177240" y="3580088"/>
                    <a:ext cx="154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566" name="Ink 1565">
                    <a:extLst>
                      <a:ext uri="{FF2B5EF4-FFF2-40B4-BE49-F238E27FC236}">
                        <a16:creationId xmlns:a16="http://schemas.microsoft.com/office/drawing/2014/main" id="{141677EE-F35F-EBFA-E51C-BB5A4466EB14}"/>
                      </a:ext>
                    </a:extLst>
                  </p14:cNvPr>
                  <p14:cNvContentPartPr/>
                  <p14:nvPr/>
                </p14:nvContentPartPr>
                <p14:xfrm>
                  <a:off x="6113520" y="3548768"/>
                  <a:ext cx="61560" cy="122400"/>
                </p14:xfrm>
              </p:contentPart>
            </mc:Choice>
            <mc:Fallback xmlns="">
              <p:pic>
                <p:nvPicPr>
                  <p:cNvPr id="1566" name="Ink 1565">
                    <a:extLst>
                      <a:ext uri="{FF2B5EF4-FFF2-40B4-BE49-F238E27FC236}">
                        <a16:creationId xmlns:a16="http://schemas.microsoft.com/office/drawing/2014/main" id="{141677EE-F35F-EBFA-E51C-BB5A4466EB14}"/>
                      </a:ext>
                    </a:extLst>
                  </p:cNvPr>
                  <p:cNvPicPr/>
                  <p:nvPr/>
                </p:nvPicPr>
                <p:blipFill>
                  <a:blip r:embed="rId428"/>
                  <a:stretch>
                    <a:fillRect/>
                  </a:stretch>
                </p:blipFill>
                <p:spPr>
                  <a:xfrm>
                    <a:off x="6107400" y="3542648"/>
                    <a:ext cx="73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568" name="Ink 1567">
                    <a:extLst>
                      <a:ext uri="{FF2B5EF4-FFF2-40B4-BE49-F238E27FC236}">
                        <a16:creationId xmlns:a16="http://schemas.microsoft.com/office/drawing/2014/main" id="{5E46D01C-B3C7-8027-E7D6-43758A4B5C4B}"/>
                      </a:ext>
                    </a:extLst>
                  </p14:cNvPr>
                  <p14:cNvContentPartPr/>
                  <p14:nvPr/>
                </p14:nvContentPartPr>
                <p14:xfrm>
                  <a:off x="5937840" y="3806168"/>
                  <a:ext cx="8280" cy="360"/>
                </p14:xfrm>
              </p:contentPart>
            </mc:Choice>
            <mc:Fallback xmlns="">
              <p:pic>
                <p:nvPicPr>
                  <p:cNvPr id="1568" name="Ink 1567">
                    <a:extLst>
                      <a:ext uri="{FF2B5EF4-FFF2-40B4-BE49-F238E27FC236}">
                        <a16:creationId xmlns:a16="http://schemas.microsoft.com/office/drawing/2014/main" id="{5E46D01C-B3C7-8027-E7D6-43758A4B5C4B}"/>
                      </a:ext>
                    </a:extLst>
                  </p:cNvPr>
                  <p:cNvPicPr/>
                  <p:nvPr/>
                </p:nvPicPr>
                <p:blipFill>
                  <a:blip r:embed="rId430"/>
                  <a:stretch>
                    <a:fillRect/>
                  </a:stretch>
                </p:blipFill>
                <p:spPr>
                  <a:xfrm>
                    <a:off x="5931720" y="3800048"/>
                    <a:ext cx="20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570" name="Ink 1569">
                    <a:extLst>
                      <a:ext uri="{FF2B5EF4-FFF2-40B4-BE49-F238E27FC236}">
                        <a16:creationId xmlns:a16="http://schemas.microsoft.com/office/drawing/2014/main" id="{37885916-1F17-A10D-0E86-4B070B358181}"/>
                      </a:ext>
                    </a:extLst>
                  </p14:cNvPr>
                  <p14:cNvContentPartPr/>
                  <p14:nvPr/>
                </p14:nvContentPartPr>
                <p14:xfrm>
                  <a:off x="5923440" y="3777368"/>
                  <a:ext cx="29160" cy="37440"/>
                </p14:xfrm>
              </p:contentPart>
            </mc:Choice>
            <mc:Fallback xmlns="">
              <p:pic>
                <p:nvPicPr>
                  <p:cNvPr id="1570" name="Ink 1569">
                    <a:extLst>
                      <a:ext uri="{FF2B5EF4-FFF2-40B4-BE49-F238E27FC236}">
                        <a16:creationId xmlns:a16="http://schemas.microsoft.com/office/drawing/2014/main" id="{37885916-1F17-A10D-0E86-4B070B358181}"/>
                      </a:ext>
                    </a:extLst>
                  </p:cNvPr>
                  <p:cNvPicPr/>
                  <p:nvPr/>
                </p:nvPicPr>
                <p:blipFill>
                  <a:blip r:embed="rId432"/>
                  <a:stretch>
                    <a:fillRect/>
                  </a:stretch>
                </p:blipFill>
                <p:spPr>
                  <a:xfrm>
                    <a:off x="5917395" y="3771248"/>
                    <a:ext cx="41251"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571" name="Ink 1570">
                    <a:extLst>
                      <a:ext uri="{FF2B5EF4-FFF2-40B4-BE49-F238E27FC236}">
                        <a16:creationId xmlns:a16="http://schemas.microsoft.com/office/drawing/2014/main" id="{E455174A-EBCE-BA80-7B13-D107EAD74955}"/>
                      </a:ext>
                    </a:extLst>
                  </p14:cNvPr>
                  <p14:cNvContentPartPr/>
                  <p14:nvPr/>
                </p14:nvContentPartPr>
                <p14:xfrm>
                  <a:off x="5920560" y="3777368"/>
                  <a:ext cx="29160" cy="42480"/>
                </p14:xfrm>
              </p:contentPart>
            </mc:Choice>
            <mc:Fallback xmlns="">
              <p:pic>
                <p:nvPicPr>
                  <p:cNvPr id="1571" name="Ink 1570">
                    <a:extLst>
                      <a:ext uri="{FF2B5EF4-FFF2-40B4-BE49-F238E27FC236}">
                        <a16:creationId xmlns:a16="http://schemas.microsoft.com/office/drawing/2014/main" id="{E455174A-EBCE-BA80-7B13-D107EAD74955}"/>
                      </a:ext>
                    </a:extLst>
                  </p:cNvPr>
                  <p:cNvPicPr/>
                  <p:nvPr/>
                </p:nvPicPr>
                <p:blipFill>
                  <a:blip r:embed="rId434"/>
                  <a:stretch>
                    <a:fillRect/>
                  </a:stretch>
                </p:blipFill>
                <p:spPr>
                  <a:xfrm>
                    <a:off x="5914440" y="3771248"/>
                    <a:ext cx="414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572" name="Ink 1571">
                    <a:extLst>
                      <a:ext uri="{FF2B5EF4-FFF2-40B4-BE49-F238E27FC236}">
                        <a16:creationId xmlns:a16="http://schemas.microsoft.com/office/drawing/2014/main" id="{821B9B14-5A8F-33FA-5A6B-ECCFA80A96E2}"/>
                      </a:ext>
                    </a:extLst>
                  </p14:cNvPr>
                  <p14:cNvContentPartPr/>
                  <p14:nvPr/>
                </p14:nvContentPartPr>
                <p14:xfrm>
                  <a:off x="5934960" y="3788888"/>
                  <a:ext cx="29160" cy="9360"/>
                </p14:xfrm>
              </p:contentPart>
            </mc:Choice>
            <mc:Fallback xmlns="">
              <p:pic>
                <p:nvPicPr>
                  <p:cNvPr id="1572" name="Ink 1571">
                    <a:extLst>
                      <a:ext uri="{FF2B5EF4-FFF2-40B4-BE49-F238E27FC236}">
                        <a16:creationId xmlns:a16="http://schemas.microsoft.com/office/drawing/2014/main" id="{821B9B14-5A8F-33FA-5A6B-ECCFA80A96E2}"/>
                      </a:ext>
                    </a:extLst>
                  </p:cNvPr>
                  <p:cNvPicPr/>
                  <p:nvPr/>
                </p:nvPicPr>
                <p:blipFill>
                  <a:blip r:embed="rId436"/>
                  <a:stretch>
                    <a:fillRect/>
                  </a:stretch>
                </p:blipFill>
                <p:spPr>
                  <a:xfrm>
                    <a:off x="5928840" y="3782995"/>
                    <a:ext cx="41400" cy="21147"/>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574" name="Ink 1573">
                    <a:extLst>
                      <a:ext uri="{FF2B5EF4-FFF2-40B4-BE49-F238E27FC236}">
                        <a16:creationId xmlns:a16="http://schemas.microsoft.com/office/drawing/2014/main" id="{DD76395E-34D2-37AC-A102-DE5DF11A0141}"/>
                      </a:ext>
                    </a:extLst>
                  </p14:cNvPr>
                  <p14:cNvContentPartPr/>
                  <p14:nvPr/>
                </p14:nvContentPartPr>
                <p14:xfrm>
                  <a:off x="6358680" y="3724808"/>
                  <a:ext cx="38880" cy="45720"/>
                </p14:xfrm>
              </p:contentPart>
            </mc:Choice>
            <mc:Fallback xmlns="">
              <p:pic>
                <p:nvPicPr>
                  <p:cNvPr id="1574" name="Ink 1573">
                    <a:extLst>
                      <a:ext uri="{FF2B5EF4-FFF2-40B4-BE49-F238E27FC236}">
                        <a16:creationId xmlns:a16="http://schemas.microsoft.com/office/drawing/2014/main" id="{DD76395E-34D2-37AC-A102-DE5DF11A0141}"/>
                      </a:ext>
                    </a:extLst>
                  </p:cNvPr>
                  <p:cNvPicPr/>
                  <p:nvPr/>
                </p:nvPicPr>
                <p:blipFill>
                  <a:blip r:embed="rId438"/>
                  <a:stretch>
                    <a:fillRect/>
                  </a:stretch>
                </p:blipFill>
                <p:spPr>
                  <a:xfrm>
                    <a:off x="6352560" y="3718688"/>
                    <a:ext cx="51120" cy="57960"/>
                  </a:xfrm>
                  <a:prstGeom prst="rect">
                    <a:avLst/>
                  </a:prstGeom>
                </p:spPr>
              </p:pic>
            </mc:Fallback>
          </mc:AlternateContent>
        </p:grpSp>
      </p:grpSp>
      <p:grpSp>
        <p:nvGrpSpPr>
          <p:cNvPr id="7" name="Group 6">
            <a:extLst>
              <a:ext uri="{FF2B5EF4-FFF2-40B4-BE49-F238E27FC236}">
                <a16:creationId xmlns:a16="http://schemas.microsoft.com/office/drawing/2014/main" id="{9D830DC3-07DF-88AB-2BB4-F9953A60E903}"/>
              </a:ext>
            </a:extLst>
          </p:cNvPr>
          <p:cNvGrpSpPr/>
          <p:nvPr/>
        </p:nvGrpSpPr>
        <p:grpSpPr>
          <a:xfrm>
            <a:off x="6738297" y="2842702"/>
            <a:ext cx="318098" cy="1523243"/>
            <a:chOff x="7689828" y="2349858"/>
            <a:chExt cx="318098" cy="1523243"/>
          </a:xfrm>
        </p:grpSpPr>
        <p:grpSp>
          <p:nvGrpSpPr>
            <p:cNvPr id="1577" name="Group 1576">
              <a:extLst>
                <a:ext uri="{FF2B5EF4-FFF2-40B4-BE49-F238E27FC236}">
                  <a16:creationId xmlns:a16="http://schemas.microsoft.com/office/drawing/2014/main" id="{3772B88A-6D3D-DE8F-9923-600E8425C6FF}"/>
                </a:ext>
              </a:extLst>
            </p:cNvPr>
            <p:cNvGrpSpPr/>
            <p:nvPr/>
          </p:nvGrpSpPr>
          <p:grpSpPr>
            <a:xfrm rot="9705515">
              <a:off x="7689828" y="2349858"/>
              <a:ext cx="257040" cy="973537"/>
              <a:chOff x="6144141" y="2218490"/>
              <a:chExt cx="257040" cy="1425356"/>
            </a:xfrm>
          </p:grpSpPr>
          <mc:AlternateContent xmlns:mc="http://schemas.openxmlformats.org/markup-compatibility/2006" xmlns:p14="http://schemas.microsoft.com/office/powerpoint/2010/main">
            <mc:Choice Requires="p14">
              <p:contentPart p14:bwMode="auto" r:id="rId439">
                <p14:nvContentPartPr>
                  <p14:cNvPr id="1578" name="Ink 1577">
                    <a:extLst>
                      <a:ext uri="{FF2B5EF4-FFF2-40B4-BE49-F238E27FC236}">
                        <a16:creationId xmlns:a16="http://schemas.microsoft.com/office/drawing/2014/main" id="{FE6D8297-87EC-385A-060C-4902AB3428A5}"/>
                      </a:ext>
                    </a:extLst>
                  </p14:cNvPr>
                  <p14:cNvContentPartPr/>
                  <p14:nvPr/>
                </p14:nvContentPartPr>
                <p14:xfrm>
                  <a:off x="6144141" y="2225446"/>
                  <a:ext cx="243360" cy="1418400"/>
                </p14:xfrm>
              </p:contentPart>
            </mc:Choice>
            <mc:Fallback xmlns="">
              <p:pic>
                <p:nvPicPr>
                  <p:cNvPr id="1578" name="Ink 1577">
                    <a:extLst>
                      <a:ext uri="{FF2B5EF4-FFF2-40B4-BE49-F238E27FC236}">
                        <a16:creationId xmlns:a16="http://schemas.microsoft.com/office/drawing/2014/main" id="{FE6D8297-87EC-385A-060C-4902AB3428A5}"/>
                      </a:ext>
                    </a:extLst>
                  </p:cNvPr>
                  <p:cNvPicPr/>
                  <p:nvPr/>
                </p:nvPicPr>
                <p:blipFill>
                  <a:blip r:embed="rId369"/>
                  <a:stretch>
                    <a:fillRect/>
                  </a:stretch>
                </p:blipFill>
                <p:spPr>
                  <a:xfrm>
                    <a:off x="6139821" y="2219121"/>
                    <a:ext cx="252000" cy="143105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579" name="Ink 1578">
                    <a:extLst>
                      <a:ext uri="{FF2B5EF4-FFF2-40B4-BE49-F238E27FC236}">
                        <a16:creationId xmlns:a16="http://schemas.microsoft.com/office/drawing/2014/main" id="{B40394B3-F051-17B2-43B4-B7DF54834DF8}"/>
                      </a:ext>
                    </a:extLst>
                  </p14:cNvPr>
                  <p14:cNvContentPartPr/>
                  <p14:nvPr/>
                </p14:nvContentPartPr>
                <p14:xfrm>
                  <a:off x="6393981" y="2218606"/>
                  <a:ext cx="7200" cy="147960"/>
                </p14:xfrm>
              </p:contentPart>
            </mc:Choice>
            <mc:Fallback xmlns="">
              <p:pic>
                <p:nvPicPr>
                  <p:cNvPr id="1579" name="Ink 1578">
                    <a:extLst>
                      <a:ext uri="{FF2B5EF4-FFF2-40B4-BE49-F238E27FC236}">
                        <a16:creationId xmlns:a16="http://schemas.microsoft.com/office/drawing/2014/main" id="{B40394B3-F051-17B2-43B4-B7DF54834DF8}"/>
                      </a:ext>
                    </a:extLst>
                  </p:cNvPr>
                  <p:cNvPicPr/>
                  <p:nvPr/>
                </p:nvPicPr>
                <p:blipFill>
                  <a:blip r:embed="rId371"/>
                  <a:stretch>
                    <a:fillRect/>
                  </a:stretch>
                </p:blipFill>
                <p:spPr>
                  <a:xfrm>
                    <a:off x="6389661" y="2212287"/>
                    <a:ext cx="15840" cy="160597"/>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580" name="Ink 1579">
                    <a:extLst>
                      <a:ext uri="{FF2B5EF4-FFF2-40B4-BE49-F238E27FC236}">
                        <a16:creationId xmlns:a16="http://schemas.microsoft.com/office/drawing/2014/main" id="{C570DB52-8342-54CB-58A3-BD20235C849F}"/>
                      </a:ext>
                    </a:extLst>
                  </p14:cNvPr>
                  <p14:cNvContentPartPr/>
                  <p14:nvPr/>
                </p14:nvContentPartPr>
                <p14:xfrm>
                  <a:off x="6258853" y="2218490"/>
                  <a:ext cx="135360" cy="75960"/>
                </p14:xfrm>
              </p:contentPart>
            </mc:Choice>
            <mc:Fallback xmlns="">
              <p:pic>
                <p:nvPicPr>
                  <p:cNvPr id="1580" name="Ink 1579">
                    <a:extLst>
                      <a:ext uri="{FF2B5EF4-FFF2-40B4-BE49-F238E27FC236}">
                        <a16:creationId xmlns:a16="http://schemas.microsoft.com/office/drawing/2014/main" id="{C570DB52-8342-54CB-58A3-BD20235C849F}"/>
                      </a:ext>
                    </a:extLst>
                  </p:cNvPr>
                  <p:cNvPicPr/>
                  <p:nvPr/>
                </p:nvPicPr>
                <p:blipFill>
                  <a:blip r:embed="rId373"/>
                  <a:stretch>
                    <a:fillRect/>
                  </a:stretch>
                </p:blipFill>
                <p:spPr>
                  <a:xfrm>
                    <a:off x="6254533" y="2212160"/>
                    <a:ext cx="144000" cy="88620"/>
                  </a:xfrm>
                  <a:prstGeom prst="rect">
                    <a:avLst/>
                  </a:prstGeom>
                </p:spPr>
              </p:pic>
            </mc:Fallback>
          </mc:AlternateContent>
        </p:grpSp>
        <p:grpSp>
          <p:nvGrpSpPr>
            <p:cNvPr id="1617" name="Group 1616">
              <a:extLst>
                <a:ext uri="{FF2B5EF4-FFF2-40B4-BE49-F238E27FC236}">
                  <a16:creationId xmlns:a16="http://schemas.microsoft.com/office/drawing/2014/main" id="{A43D813D-63DE-64AB-3DDA-4286B86621CA}"/>
                </a:ext>
              </a:extLst>
            </p:cNvPr>
            <p:cNvGrpSpPr/>
            <p:nvPr/>
          </p:nvGrpSpPr>
          <p:grpSpPr>
            <a:xfrm>
              <a:off x="7749446" y="3485381"/>
              <a:ext cx="258480" cy="387720"/>
              <a:chOff x="8222707" y="4556086"/>
              <a:chExt cx="258480" cy="387720"/>
            </a:xfrm>
          </p:grpSpPr>
          <mc:AlternateContent xmlns:mc="http://schemas.openxmlformats.org/markup-compatibility/2006" xmlns:p14="http://schemas.microsoft.com/office/powerpoint/2010/main">
            <mc:Choice Requires="p14">
              <p:contentPart p14:bwMode="auto" r:id="rId442">
                <p14:nvContentPartPr>
                  <p14:cNvPr id="1607" name="Ink 1606">
                    <a:extLst>
                      <a:ext uri="{FF2B5EF4-FFF2-40B4-BE49-F238E27FC236}">
                        <a16:creationId xmlns:a16="http://schemas.microsoft.com/office/drawing/2014/main" id="{88E8E827-2449-4548-4385-086FD2FF5C30}"/>
                      </a:ext>
                    </a:extLst>
                  </p14:cNvPr>
                  <p14:cNvContentPartPr/>
                  <p14:nvPr/>
                </p14:nvContentPartPr>
                <p14:xfrm>
                  <a:off x="8222707" y="4556086"/>
                  <a:ext cx="258480" cy="387720"/>
                </p14:xfrm>
              </p:contentPart>
            </mc:Choice>
            <mc:Fallback xmlns="">
              <p:pic>
                <p:nvPicPr>
                  <p:cNvPr id="1607" name="Ink 1606">
                    <a:extLst>
                      <a:ext uri="{FF2B5EF4-FFF2-40B4-BE49-F238E27FC236}">
                        <a16:creationId xmlns:a16="http://schemas.microsoft.com/office/drawing/2014/main" id="{88E8E827-2449-4548-4385-086FD2FF5C30}"/>
                      </a:ext>
                    </a:extLst>
                  </p:cNvPr>
                  <p:cNvPicPr/>
                  <p:nvPr/>
                </p:nvPicPr>
                <p:blipFill>
                  <a:blip r:embed="rId443"/>
                  <a:stretch>
                    <a:fillRect/>
                  </a:stretch>
                </p:blipFill>
                <p:spPr>
                  <a:xfrm>
                    <a:off x="8216227" y="4549606"/>
                    <a:ext cx="2707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608" name="Ink 1607">
                    <a:extLst>
                      <a:ext uri="{FF2B5EF4-FFF2-40B4-BE49-F238E27FC236}">
                        <a16:creationId xmlns:a16="http://schemas.microsoft.com/office/drawing/2014/main" id="{488E5520-AF37-2556-858D-1C4B4AC7B0C9}"/>
                      </a:ext>
                    </a:extLst>
                  </p14:cNvPr>
                  <p14:cNvContentPartPr/>
                  <p14:nvPr/>
                </p14:nvContentPartPr>
                <p14:xfrm>
                  <a:off x="8236027" y="4854166"/>
                  <a:ext cx="228240" cy="360"/>
                </p14:xfrm>
              </p:contentPart>
            </mc:Choice>
            <mc:Fallback xmlns="">
              <p:pic>
                <p:nvPicPr>
                  <p:cNvPr id="1608" name="Ink 1607">
                    <a:extLst>
                      <a:ext uri="{FF2B5EF4-FFF2-40B4-BE49-F238E27FC236}">
                        <a16:creationId xmlns:a16="http://schemas.microsoft.com/office/drawing/2014/main" id="{488E5520-AF37-2556-858D-1C4B4AC7B0C9}"/>
                      </a:ext>
                    </a:extLst>
                  </p:cNvPr>
                  <p:cNvPicPr/>
                  <p:nvPr/>
                </p:nvPicPr>
                <p:blipFill>
                  <a:blip r:embed="rId445"/>
                  <a:stretch>
                    <a:fillRect/>
                  </a:stretch>
                </p:blipFill>
                <p:spPr>
                  <a:xfrm>
                    <a:off x="8229547" y="4847686"/>
                    <a:ext cx="240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616" name="Ink 1615">
                    <a:extLst>
                      <a:ext uri="{FF2B5EF4-FFF2-40B4-BE49-F238E27FC236}">
                        <a16:creationId xmlns:a16="http://schemas.microsoft.com/office/drawing/2014/main" id="{B7C5217D-03AC-6572-CB42-8A4ECFFF5032}"/>
                      </a:ext>
                    </a:extLst>
                  </p14:cNvPr>
                  <p14:cNvContentPartPr/>
                  <p14:nvPr/>
                </p14:nvContentPartPr>
                <p14:xfrm>
                  <a:off x="8363901" y="4901326"/>
                  <a:ext cx="360" cy="360"/>
                </p14:xfrm>
              </p:contentPart>
            </mc:Choice>
            <mc:Fallback xmlns="">
              <p:pic>
                <p:nvPicPr>
                  <p:cNvPr id="1616" name="Ink 1615">
                    <a:extLst>
                      <a:ext uri="{FF2B5EF4-FFF2-40B4-BE49-F238E27FC236}">
                        <a16:creationId xmlns:a16="http://schemas.microsoft.com/office/drawing/2014/main" id="{B7C5217D-03AC-6572-CB42-8A4ECFFF5032}"/>
                      </a:ext>
                    </a:extLst>
                  </p:cNvPr>
                  <p:cNvPicPr/>
                  <p:nvPr/>
                </p:nvPicPr>
                <p:blipFill>
                  <a:blip r:embed="rId447"/>
                  <a:stretch>
                    <a:fillRect/>
                  </a:stretch>
                </p:blipFill>
                <p:spPr>
                  <a:xfrm>
                    <a:off x="8354901" y="4892326"/>
                    <a:ext cx="18000" cy="18000"/>
                  </a:xfrm>
                  <a:prstGeom prst="rect">
                    <a:avLst/>
                  </a:prstGeom>
                </p:spPr>
              </p:pic>
            </mc:Fallback>
          </mc:AlternateContent>
        </p:grpSp>
      </p:grpSp>
      <p:sp>
        <p:nvSpPr>
          <p:cNvPr id="9" name="TextBox 8">
            <a:extLst>
              <a:ext uri="{FF2B5EF4-FFF2-40B4-BE49-F238E27FC236}">
                <a16:creationId xmlns:a16="http://schemas.microsoft.com/office/drawing/2014/main" id="{F880BE74-2387-7B78-F70B-4EA4EBEEAE10}"/>
              </a:ext>
            </a:extLst>
          </p:cNvPr>
          <p:cNvSpPr txBox="1"/>
          <p:nvPr/>
        </p:nvSpPr>
        <p:spPr>
          <a:xfrm>
            <a:off x="372851" y="1260475"/>
            <a:ext cx="3666866" cy="2739211"/>
          </a:xfrm>
          <a:prstGeom prst="rect">
            <a:avLst/>
          </a:prstGeom>
          <a:noFill/>
        </p:spPr>
        <p:txBody>
          <a:bodyPr wrap="square" rtlCol="0">
            <a:spAutoFit/>
          </a:bodyPr>
          <a:lstStyle/>
          <a:p>
            <a:r>
              <a:rPr lang="en-US" sz="2400" dirty="0">
                <a:latin typeface="DIN Next LT Pro" panose="020B0503020203050203" pitchFamily="34" charset="77"/>
              </a:rPr>
              <a:t>Benefits:</a:t>
            </a:r>
            <a:endParaRPr lang="en-US" sz="2400" dirty="0">
              <a:solidFill>
                <a:schemeClr val="tx1"/>
              </a:solidFill>
              <a:latin typeface="DIN Next LT Pro" panose="020B0503020203050203" pitchFamily="34" charset="77"/>
            </a:endParaRPr>
          </a:p>
          <a:p>
            <a:pPr marL="342900" indent="-342900">
              <a:buFont typeface="System Font Regular"/>
              <a:buChar char="+"/>
            </a:pPr>
            <a:r>
              <a:rPr lang="en-US" sz="2000" dirty="0">
                <a:latin typeface="DIN Next LT Pro Light" panose="020B0303020203050203" pitchFamily="34" charset="77"/>
              </a:rPr>
              <a:t>Availability</a:t>
            </a:r>
          </a:p>
          <a:p>
            <a:pPr marL="342900" indent="-342900">
              <a:buFont typeface="System Font Regular"/>
              <a:buChar char="+"/>
            </a:pPr>
            <a:r>
              <a:rPr lang="en-US" sz="2000" dirty="0">
                <a:latin typeface="DIN Next LT Pro Light" panose="020B0303020203050203" pitchFamily="34" charset="77"/>
              </a:rPr>
              <a:t>Redundancy</a:t>
            </a:r>
          </a:p>
          <a:p>
            <a:pPr marL="342900" indent="-342900">
              <a:buFont typeface="System Font Regular"/>
              <a:buChar char="+"/>
            </a:pPr>
            <a:r>
              <a:rPr lang="en-US" sz="2000" dirty="0">
                <a:latin typeface="DIN Next LT Pro Light" panose="020B0303020203050203" pitchFamily="34" charset="77"/>
              </a:rPr>
              <a:t>Scalability</a:t>
            </a:r>
          </a:p>
          <a:p>
            <a:pPr marL="342900" indent="-342900">
              <a:buFont typeface="System Font Regular"/>
              <a:buChar char="+"/>
            </a:pPr>
            <a:endParaRPr lang="en-US" sz="2400" dirty="0">
              <a:latin typeface="The Hand Black" panose="03070902030502020204" pitchFamily="66" charset="0"/>
            </a:endParaRPr>
          </a:p>
          <a:p>
            <a:r>
              <a:rPr lang="en-US" sz="2400" dirty="0">
                <a:latin typeface="DIN Next LT Pro" panose="020B0503020203050203" pitchFamily="34" charset="77"/>
              </a:rPr>
              <a:t>Concerns:</a:t>
            </a:r>
          </a:p>
          <a:p>
            <a:pPr marL="342900" indent="-342900">
              <a:buFont typeface="System Font Regular"/>
              <a:buChar char="-"/>
            </a:pPr>
            <a:r>
              <a:rPr lang="en-US" sz="2000" dirty="0">
                <a:latin typeface="DIN Next LT Pro Light" panose="020B0303020203050203" pitchFamily="34" charset="77"/>
              </a:rPr>
              <a:t>Data leaks to external party</a:t>
            </a:r>
          </a:p>
          <a:p>
            <a:pPr lvl="1"/>
            <a:r>
              <a:rPr lang="en-US" sz="2000" b="1" dirty="0">
                <a:latin typeface="The Hand Black" panose="03070502030502020204" pitchFamily="66" charset="0"/>
              </a:rPr>
              <a:t>=&gt; SERVER-SIDE ENCRYPTION</a:t>
            </a:r>
          </a:p>
        </p:txBody>
      </p:sp>
      <p:grpSp>
        <p:nvGrpSpPr>
          <p:cNvPr id="171" name="Group 170">
            <a:extLst>
              <a:ext uri="{FF2B5EF4-FFF2-40B4-BE49-F238E27FC236}">
                <a16:creationId xmlns:a16="http://schemas.microsoft.com/office/drawing/2014/main" id="{9008C60A-08F5-CC01-3FAF-E1A4EA47FBC3}"/>
              </a:ext>
            </a:extLst>
          </p:cNvPr>
          <p:cNvGrpSpPr/>
          <p:nvPr/>
        </p:nvGrpSpPr>
        <p:grpSpPr>
          <a:xfrm>
            <a:off x="4206777" y="1640813"/>
            <a:ext cx="1168959" cy="1395290"/>
            <a:chOff x="4003433" y="421803"/>
            <a:chExt cx="1168959" cy="1395290"/>
          </a:xfrm>
        </p:grpSpPr>
        <mc:AlternateContent xmlns:mc="http://schemas.openxmlformats.org/markup-compatibility/2006" xmlns:p14="http://schemas.microsoft.com/office/powerpoint/2010/main">
          <mc:Choice Requires="p14">
            <p:contentPart p14:bwMode="auto" r:id="rId448">
              <p14:nvContentPartPr>
                <p14:cNvPr id="162" name="Ink 161">
                  <a:extLst>
                    <a:ext uri="{FF2B5EF4-FFF2-40B4-BE49-F238E27FC236}">
                      <a16:creationId xmlns:a16="http://schemas.microsoft.com/office/drawing/2014/main" id="{D3761C8C-8E83-2E3C-F08E-C76366AC4223}"/>
                    </a:ext>
                  </a:extLst>
                </p14:cNvPr>
                <p14:cNvContentPartPr/>
                <p14:nvPr/>
              </p14:nvContentPartPr>
              <p14:xfrm>
                <a:off x="4544657" y="556865"/>
                <a:ext cx="304004" cy="260926"/>
              </p14:xfrm>
            </p:contentPart>
          </mc:Choice>
          <mc:Fallback xmlns="">
            <p:pic>
              <p:nvPicPr>
                <p:cNvPr id="162" name="Ink 161">
                  <a:extLst>
                    <a:ext uri="{FF2B5EF4-FFF2-40B4-BE49-F238E27FC236}">
                      <a16:creationId xmlns:a16="http://schemas.microsoft.com/office/drawing/2014/main" id="{D3761C8C-8E83-2E3C-F08E-C76366AC4223}"/>
                    </a:ext>
                  </a:extLst>
                </p:cNvPr>
                <p:cNvPicPr/>
                <p:nvPr/>
              </p:nvPicPr>
              <p:blipFill>
                <a:blip r:embed="rId449"/>
                <a:stretch>
                  <a:fillRect/>
                </a:stretch>
              </p:blipFill>
              <p:spPr>
                <a:xfrm>
                  <a:off x="4540335" y="552546"/>
                  <a:ext cx="312649" cy="269564"/>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48" name="Ink 47">
                  <a:extLst>
                    <a:ext uri="{FF2B5EF4-FFF2-40B4-BE49-F238E27FC236}">
                      <a16:creationId xmlns:a16="http://schemas.microsoft.com/office/drawing/2014/main" id="{F5144383-515C-7465-01E5-8B01D11EEC3F}"/>
                    </a:ext>
                  </a:extLst>
                </p14:cNvPr>
                <p14:cNvContentPartPr/>
                <p14:nvPr/>
              </p14:nvContentPartPr>
              <p14:xfrm>
                <a:off x="4612380" y="819208"/>
                <a:ext cx="539108" cy="261521"/>
              </p14:xfrm>
            </p:contentPart>
          </mc:Choice>
          <mc:Fallback xmlns="">
            <p:pic>
              <p:nvPicPr>
                <p:cNvPr id="48" name="Ink 47">
                  <a:extLst>
                    <a:ext uri="{FF2B5EF4-FFF2-40B4-BE49-F238E27FC236}">
                      <a16:creationId xmlns:a16="http://schemas.microsoft.com/office/drawing/2014/main" id="{F5144383-515C-7465-01E5-8B01D11EEC3F}"/>
                    </a:ext>
                  </a:extLst>
                </p:cNvPr>
                <p:cNvPicPr/>
                <p:nvPr/>
              </p:nvPicPr>
              <p:blipFill>
                <a:blip r:embed="rId556"/>
                <a:stretch>
                  <a:fillRect/>
                </a:stretch>
              </p:blipFill>
              <p:spPr>
                <a:xfrm>
                  <a:off x="4608061" y="814891"/>
                  <a:ext cx="547745" cy="270154"/>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52" name="Ink 51">
                  <a:extLst>
                    <a:ext uri="{FF2B5EF4-FFF2-40B4-BE49-F238E27FC236}">
                      <a16:creationId xmlns:a16="http://schemas.microsoft.com/office/drawing/2014/main" id="{EACBE489-B7FA-7747-7716-B23EBD07041D}"/>
                    </a:ext>
                  </a:extLst>
                </p14:cNvPr>
                <p14:cNvContentPartPr/>
                <p14:nvPr/>
              </p14:nvContentPartPr>
              <p14:xfrm>
                <a:off x="4038165" y="721026"/>
                <a:ext cx="578083" cy="95504"/>
              </p14:xfrm>
            </p:contentPart>
          </mc:Choice>
          <mc:Fallback xmlns="">
            <p:pic>
              <p:nvPicPr>
                <p:cNvPr id="52" name="Ink 51">
                  <a:extLst>
                    <a:ext uri="{FF2B5EF4-FFF2-40B4-BE49-F238E27FC236}">
                      <a16:creationId xmlns:a16="http://schemas.microsoft.com/office/drawing/2014/main" id="{EACBE489-B7FA-7747-7716-B23EBD07041D}"/>
                    </a:ext>
                  </a:extLst>
                </p:cNvPr>
                <p:cNvPicPr/>
                <p:nvPr/>
              </p:nvPicPr>
              <p:blipFill>
                <a:blip r:embed="rId558"/>
                <a:stretch>
                  <a:fillRect/>
                </a:stretch>
              </p:blipFill>
              <p:spPr>
                <a:xfrm>
                  <a:off x="4033846" y="716718"/>
                  <a:ext cx="586722" cy="104121"/>
                </a:xfrm>
                <a:prstGeom prst="rect">
                  <a:avLst/>
                </a:prstGeom>
              </p:spPr>
            </p:pic>
          </mc:Fallback>
        </mc:AlternateContent>
        <p:grpSp>
          <p:nvGrpSpPr>
            <p:cNvPr id="65" name="Group 64">
              <a:extLst>
                <a:ext uri="{FF2B5EF4-FFF2-40B4-BE49-F238E27FC236}">
                  <a16:creationId xmlns:a16="http://schemas.microsoft.com/office/drawing/2014/main" id="{1015C21C-EA6D-7CC9-1E30-A950A416A083}"/>
                </a:ext>
              </a:extLst>
            </p:cNvPr>
            <p:cNvGrpSpPr/>
            <p:nvPr/>
          </p:nvGrpSpPr>
          <p:grpSpPr>
            <a:xfrm>
              <a:off x="4026859" y="819208"/>
              <a:ext cx="586711" cy="997885"/>
              <a:chOff x="3862436" y="1597372"/>
              <a:chExt cx="709920" cy="1207440"/>
            </a:xfrm>
          </p:grpSpPr>
          <mc:AlternateContent xmlns:mc="http://schemas.openxmlformats.org/markup-compatibility/2006" xmlns:p14="http://schemas.microsoft.com/office/powerpoint/2010/main">
            <mc:Choice Requires="p14">
              <p:contentPart p14:bwMode="auto" r:id="rId559">
                <p14:nvContentPartPr>
                  <p14:cNvPr id="57" name="Ink 56">
                    <a:extLst>
                      <a:ext uri="{FF2B5EF4-FFF2-40B4-BE49-F238E27FC236}">
                        <a16:creationId xmlns:a16="http://schemas.microsoft.com/office/drawing/2014/main" id="{2D60D053-EDDA-12F8-A89D-122C3DFA953D}"/>
                      </a:ext>
                    </a:extLst>
                  </p14:cNvPr>
                  <p14:cNvContentPartPr/>
                  <p14:nvPr/>
                </p14:nvContentPartPr>
                <p14:xfrm>
                  <a:off x="4217396" y="1597372"/>
                  <a:ext cx="354960" cy="479520"/>
                </p14:xfrm>
              </p:contentPart>
            </mc:Choice>
            <mc:Fallback xmlns="">
              <p:pic>
                <p:nvPicPr>
                  <p:cNvPr id="57" name="Ink 56">
                    <a:extLst>
                      <a:ext uri="{FF2B5EF4-FFF2-40B4-BE49-F238E27FC236}">
                        <a16:creationId xmlns:a16="http://schemas.microsoft.com/office/drawing/2014/main" id="{2D60D053-EDDA-12F8-A89D-122C3DFA953D}"/>
                      </a:ext>
                    </a:extLst>
                  </p:cNvPr>
                  <p:cNvPicPr/>
                  <p:nvPr/>
                </p:nvPicPr>
                <p:blipFill>
                  <a:blip r:embed="rId560"/>
                  <a:stretch>
                    <a:fillRect/>
                  </a:stretch>
                </p:blipFill>
                <p:spPr>
                  <a:xfrm>
                    <a:off x="4212170" y="1592146"/>
                    <a:ext cx="365413" cy="489973"/>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58" name="Ink 57">
                    <a:extLst>
                      <a:ext uri="{FF2B5EF4-FFF2-40B4-BE49-F238E27FC236}">
                        <a16:creationId xmlns:a16="http://schemas.microsoft.com/office/drawing/2014/main" id="{046151A1-FF65-A126-89B9-3AB0C27761D4}"/>
                      </a:ext>
                    </a:extLst>
                  </p14:cNvPr>
                  <p14:cNvContentPartPr/>
                  <p14:nvPr/>
                </p14:nvContentPartPr>
                <p14:xfrm>
                  <a:off x="4226756" y="2074012"/>
                  <a:ext cx="285120" cy="718560"/>
                </p14:xfrm>
              </p:contentPart>
            </mc:Choice>
            <mc:Fallback xmlns="">
              <p:pic>
                <p:nvPicPr>
                  <p:cNvPr id="58" name="Ink 57">
                    <a:extLst>
                      <a:ext uri="{FF2B5EF4-FFF2-40B4-BE49-F238E27FC236}">
                        <a16:creationId xmlns:a16="http://schemas.microsoft.com/office/drawing/2014/main" id="{046151A1-FF65-A126-89B9-3AB0C27761D4}"/>
                      </a:ext>
                    </a:extLst>
                  </p:cNvPr>
                  <p:cNvPicPr/>
                  <p:nvPr/>
                </p:nvPicPr>
                <p:blipFill>
                  <a:blip r:embed="rId562"/>
                  <a:stretch>
                    <a:fillRect/>
                  </a:stretch>
                </p:blipFill>
                <p:spPr>
                  <a:xfrm>
                    <a:off x="4221532" y="2068786"/>
                    <a:ext cx="295567" cy="729012"/>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62" name="Ink 61">
                    <a:extLst>
                      <a:ext uri="{FF2B5EF4-FFF2-40B4-BE49-F238E27FC236}">
                        <a16:creationId xmlns:a16="http://schemas.microsoft.com/office/drawing/2014/main" id="{09B4103B-0EE8-6961-3510-59A1342104DA}"/>
                      </a:ext>
                    </a:extLst>
                  </p14:cNvPr>
                  <p14:cNvContentPartPr/>
                  <p14:nvPr/>
                </p14:nvContentPartPr>
                <p14:xfrm>
                  <a:off x="3862436" y="2077612"/>
                  <a:ext cx="357480" cy="727200"/>
                </p14:xfrm>
              </p:contentPart>
            </mc:Choice>
            <mc:Fallback xmlns="">
              <p:pic>
                <p:nvPicPr>
                  <p:cNvPr id="62" name="Ink 61">
                    <a:extLst>
                      <a:ext uri="{FF2B5EF4-FFF2-40B4-BE49-F238E27FC236}">
                        <a16:creationId xmlns:a16="http://schemas.microsoft.com/office/drawing/2014/main" id="{09B4103B-0EE8-6961-3510-59A1342104DA}"/>
                      </a:ext>
                    </a:extLst>
                  </p:cNvPr>
                  <p:cNvPicPr/>
                  <p:nvPr/>
                </p:nvPicPr>
                <p:blipFill>
                  <a:blip r:embed="rId564"/>
                  <a:stretch>
                    <a:fillRect/>
                  </a:stretch>
                </p:blipFill>
                <p:spPr>
                  <a:xfrm>
                    <a:off x="3857211" y="2072383"/>
                    <a:ext cx="367930" cy="737657"/>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64" name="Ink 63">
                    <a:extLst>
                      <a:ext uri="{FF2B5EF4-FFF2-40B4-BE49-F238E27FC236}">
                        <a16:creationId xmlns:a16="http://schemas.microsoft.com/office/drawing/2014/main" id="{3451A6C8-9A11-7EE1-ED5D-53BBCA3C2831}"/>
                      </a:ext>
                    </a:extLst>
                  </p14:cNvPr>
                  <p14:cNvContentPartPr/>
                  <p14:nvPr/>
                </p14:nvContentPartPr>
                <p14:xfrm>
                  <a:off x="4518356" y="2792932"/>
                  <a:ext cx="49320" cy="360"/>
                </p14:xfrm>
              </p:contentPart>
            </mc:Choice>
            <mc:Fallback xmlns="">
              <p:pic>
                <p:nvPicPr>
                  <p:cNvPr id="64" name="Ink 63">
                    <a:extLst>
                      <a:ext uri="{FF2B5EF4-FFF2-40B4-BE49-F238E27FC236}">
                        <a16:creationId xmlns:a16="http://schemas.microsoft.com/office/drawing/2014/main" id="{3451A6C8-9A11-7EE1-ED5D-53BBCA3C2831}"/>
                      </a:ext>
                    </a:extLst>
                  </p:cNvPr>
                  <p:cNvPicPr/>
                  <p:nvPr/>
                </p:nvPicPr>
                <p:blipFill>
                  <a:blip r:embed="rId566"/>
                  <a:stretch>
                    <a:fillRect/>
                  </a:stretch>
                </p:blipFill>
                <p:spPr>
                  <a:xfrm>
                    <a:off x="4513118" y="2788612"/>
                    <a:ext cx="59795"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7">
              <p14:nvContentPartPr>
                <p14:cNvPr id="161" name="Ink 160">
                  <a:extLst>
                    <a:ext uri="{FF2B5EF4-FFF2-40B4-BE49-F238E27FC236}">
                      <a16:creationId xmlns:a16="http://schemas.microsoft.com/office/drawing/2014/main" id="{1C712B26-189D-E07E-47F1-3D19F48B4DF2}"/>
                    </a:ext>
                  </a:extLst>
                </p14:cNvPr>
                <p14:cNvContentPartPr/>
                <p14:nvPr/>
              </p14:nvContentPartPr>
              <p14:xfrm>
                <a:off x="4572762" y="581254"/>
                <a:ext cx="187599" cy="47776"/>
              </p14:xfrm>
            </p:contentPart>
          </mc:Choice>
          <mc:Fallback xmlns="">
            <p:pic>
              <p:nvPicPr>
                <p:cNvPr id="161" name="Ink 160">
                  <a:extLst>
                    <a:ext uri="{FF2B5EF4-FFF2-40B4-BE49-F238E27FC236}">
                      <a16:creationId xmlns:a16="http://schemas.microsoft.com/office/drawing/2014/main" id="{1C712B26-189D-E07E-47F1-3D19F48B4DF2}"/>
                    </a:ext>
                  </a:extLst>
                </p:cNvPr>
                <p:cNvPicPr/>
                <p:nvPr/>
              </p:nvPicPr>
              <p:blipFill>
                <a:blip r:embed="rId568"/>
                <a:stretch>
                  <a:fillRect/>
                </a:stretch>
              </p:blipFill>
              <p:spPr>
                <a:xfrm>
                  <a:off x="4568441" y="576976"/>
                  <a:ext cx="196241" cy="56333"/>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94" name="Ink 93">
                  <a:extLst>
                    <a:ext uri="{FF2B5EF4-FFF2-40B4-BE49-F238E27FC236}">
                      <a16:creationId xmlns:a16="http://schemas.microsoft.com/office/drawing/2014/main" id="{1FF33C5D-B368-0D60-5FC4-9C3A051250E0}"/>
                    </a:ext>
                  </a:extLst>
                </p14:cNvPr>
                <p14:cNvContentPartPr/>
                <p14:nvPr/>
              </p14:nvContentPartPr>
              <p14:xfrm>
                <a:off x="4560857" y="522366"/>
                <a:ext cx="26777" cy="42843"/>
              </p14:xfrm>
            </p:contentPart>
          </mc:Choice>
          <mc:Fallback xmlns="">
            <p:pic>
              <p:nvPicPr>
                <p:cNvPr id="94" name="Ink 93">
                  <a:extLst>
                    <a:ext uri="{FF2B5EF4-FFF2-40B4-BE49-F238E27FC236}">
                      <a16:creationId xmlns:a16="http://schemas.microsoft.com/office/drawing/2014/main" id="{1FF33C5D-B368-0D60-5FC4-9C3A051250E0}"/>
                    </a:ext>
                  </a:extLst>
                </p:cNvPr>
                <p:cNvPicPr/>
                <p:nvPr/>
              </p:nvPicPr>
              <p:blipFill>
                <a:blip r:embed="rId570"/>
                <a:stretch>
                  <a:fillRect/>
                </a:stretch>
              </p:blipFill>
              <p:spPr>
                <a:xfrm>
                  <a:off x="4556573" y="518046"/>
                  <a:ext cx="35346" cy="51484"/>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33" name="Ink 132">
                  <a:extLst>
                    <a:ext uri="{FF2B5EF4-FFF2-40B4-BE49-F238E27FC236}">
                      <a16:creationId xmlns:a16="http://schemas.microsoft.com/office/drawing/2014/main" id="{EAA2E1ED-9653-C8FE-F7F1-329B2A16E7AD}"/>
                    </a:ext>
                  </a:extLst>
                </p14:cNvPr>
                <p14:cNvContentPartPr/>
                <p14:nvPr/>
              </p14:nvContentPartPr>
              <p14:xfrm>
                <a:off x="4596262" y="519391"/>
                <a:ext cx="260033" cy="53851"/>
              </p14:xfrm>
            </p:contentPart>
          </mc:Choice>
          <mc:Fallback xmlns="">
            <p:pic>
              <p:nvPicPr>
                <p:cNvPr id="133" name="Ink 132">
                  <a:extLst>
                    <a:ext uri="{FF2B5EF4-FFF2-40B4-BE49-F238E27FC236}">
                      <a16:creationId xmlns:a16="http://schemas.microsoft.com/office/drawing/2014/main" id="{EAA2E1ED-9653-C8FE-F7F1-329B2A16E7AD}"/>
                    </a:ext>
                  </a:extLst>
                </p:cNvPr>
                <p:cNvPicPr/>
                <p:nvPr/>
              </p:nvPicPr>
              <p:blipFill>
                <a:blip r:embed="rId572"/>
                <a:stretch>
                  <a:fillRect/>
                </a:stretch>
              </p:blipFill>
              <p:spPr>
                <a:xfrm>
                  <a:off x="4591940" y="515054"/>
                  <a:ext cx="268677" cy="62525"/>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31" name="Ink 130">
                  <a:extLst>
                    <a:ext uri="{FF2B5EF4-FFF2-40B4-BE49-F238E27FC236}">
                      <a16:creationId xmlns:a16="http://schemas.microsoft.com/office/drawing/2014/main" id="{E123CBA8-CA62-5476-E3E4-06B6A23ADA97}"/>
                    </a:ext>
                  </a:extLst>
                </p14:cNvPr>
                <p14:cNvContentPartPr/>
                <p14:nvPr/>
              </p14:nvContentPartPr>
              <p14:xfrm>
                <a:off x="4593287" y="429837"/>
                <a:ext cx="265389" cy="135967"/>
              </p14:xfrm>
            </p:contentPart>
          </mc:Choice>
          <mc:Fallback xmlns="">
            <p:pic>
              <p:nvPicPr>
                <p:cNvPr id="131" name="Ink 130">
                  <a:extLst>
                    <a:ext uri="{FF2B5EF4-FFF2-40B4-BE49-F238E27FC236}">
                      <a16:creationId xmlns:a16="http://schemas.microsoft.com/office/drawing/2014/main" id="{E123CBA8-CA62-5476-E3E4-06B6A23ADA97}"/>
                    </a:ext>
                  </a:extLst>
                </p:cNvPr>
                <p:cNvPicPr/>
                <p:nvPr/>
              </p:nvPicPr>
              <p:blipFill>
                <a:blip r:embed="rId574"/>
                <a:stretch>
                  <a:fillRect/>
                </a:stretch>
              </p:blipFill>
              <p:spPr>
                <a:xfrm>
                  <a:off x="4588972" y="425532"/>
                  <a:ext cx="274020" cy="144577"/>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97" name="Ink 96">
                  <a:extLst>
                    <a:ext uri="{FF2B5EF4-FFF2-40B4-BE49-F238E27FC236}">
                      <a16:creationId xmlns:a16="http://schemas.microsoft.com/office/drawing/2014/main" id="{46876E4A-57C1-9353-5813-0F2FED22158A}"/>
                    </a:ext>
                  </a:extLst>
                </p14:cNvPr>
                <p14:cNvContentPartPr/>
                <p14:nvPr/>
              </p14:nvContentPartPr>
              <p14:xfrm>
                <a:off x="4623932" y="510763"/>
                <a:ext cx="5058" cy="9521"/>
              </p14:xfrm>
            </p:contentPart>
          </mc:Choice>
          <mc:Fallback xmlns="">
            <p:pic>
              <p:nvPicPr>
                <p:cNvPr id="97" name="Ink 96">
                  <a:extLst>
                    <a:ext uri="{FF2B5EF4-FFF2-40B4-BE49-F238E27FC236}">
                      <a16:creationId xmlns:a16="http://schemas.microsoft.com/office/drawing/2014/main" id="{46876E4A-57C1-9353-5813-0F2FED22158A}"/>
                    </a:ext>
                  </a:extLst>
                </p:cNvPr>
                <p:cNvPicPr/>
                <p:nvPr/>
              </p:nvPicPr>
              <p:blipFill>
                <a:blip r:embed="rId576"/>
                <a:stretch>
                  <a:fillRect/>
                </a:stretch>
              </p:blipFill>
              <p:spPr>
                <a:xfrm>
                  <a:off x="4619597" y="506531"/>
                  <a:ext cx="13729" cy="17984"/>
                </a:xfrm>
                <a:prstGeom prst="rect">
                  <a:avLst/>
                </a:prstGeom>
              </p:spPr>
            </p:pic>
          </mc:Fallback>
        </mc:AlternateContent>
        <p:grpSp>
          <p:nvGrpSpPr>
            <p:cNvPr id="98" name="Group 97">
              <a:extLst>
                <a:ext uri="{FF2B5EF4-FFF2-40B4-BE49-F238E27FC236}">
                  <a16:creationId xmlns:a16="http://schemas.microsoft.com/office/drawing/2014/main" id="{F96C041E-D272-9B56-DDC4-642FCA1627B4}"/>
                </a:ext>
              </a:extLst>
            </p:cNvPr>
            <p:cNvGrpSpPr/>
            <p:nvPr/>
          </p:nvGrpSpPr>
          <p:grpSpPr>
            <a:xfrm>
              <a:off x="4629015" y="421803"/>
              <a:ext cx="213830" cy="137749"/>
              <a:chOff x="4602376" y="1076540"/>
              <a:chExt cx="258733" cy="166677"/>
            </a:xfrm>
          </p:grpSpPr>
          <mc:AlternateContent xmlns:mc="http://schemas.openxmlformats.org/markup-compatibility/2006" xmlns:p14="http://schemas.microsoft.com/office/powerpoint/2010/main">
            <mc:Choice Requires="p14">
              <p:contentPart p14:bwMode="auto" r:id="rId577">
                <p14:nvContentPartPr>
                  <p14:cNvPr id="99" name="Ink 98">
                    <a:extLst>
                      <a:ext uri="{FF2B5EF4-FFF2-40B4-BE49-F238E27FC236}">
                        <a16:creationId xmlns:a16="http://schemas.microsoft.com/office/drawing/2014/main" id="{E56C1434-91C8-D863-8D23-7F4431D7BADB}"/>
                      </a:ext>
                    </a:extLst>
                  </p14:cNvPr>
                  <p14:cNvContentPartPr/>
                  <p14:nvPr/>
                </p14:nvContentPartPr>
                <p14:xfrm>
                  <a:off x="4602376" y="1080503"/>
                  <a:ext cx="138599" cy="106560"/>
                </p14:xfrm>
              </p:contentPart>
            </mc:Choice>
            <mc:Fallback xmlns="">
              <p:pic>
                <p:nvPicPr>
                  <p:cNvPr id="99" name="Ink 98">
                    <a:extLst>
                      <a:ext uri="{FF2B5EF4-FFF2-40B4-BE49-F238E27FC236}">
                        <a16:creationId xmlns:a16="http://schemas.microsoft.com/office/drawing/2014/main" id="{E56C1434-91C8-D863-8D23-7F4431D7BADB}"/>
                      </a:ext>
                    </a:extLst>
                  </p:cNvPr>
                  <p:cNvPicPr/>
                  <p:nvPr/>
                </p:nvPicPr>
                <p:blipFill>
                  <a:blip r:embed="rId578"/>
                  <a:stretch>
                    <a:fillRect/>
                  </a:stretch>
                </p:blipFill>
                <p:spPr>
                  <a:xfrm>
                    <a:off x="4597162" y="1075284"/>
                    <a:ext cx="149027" cy="116999"/>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00" name="Ink 99">
                    <a:extLst>
                      <a:ext uri="{FF2B5EF4-FFF2-40B4-BE49-F238E27FC236}">
                        <a16:creationId xmlns:a16="http://schemas.microsoft.com/office/drawing/2014/main" id="{CD71A821-3DC9-DE91-2CF7-800AFE0D1886}"/>
                      </a:ext>
                    </a:extLst>
                  </p14:cNvPr>
                  <p14:cNvContentPartPr/>
                  <p14:nvPr/>
                </p14:nvContentPartPr>
                <p14:xfrm>
                  <a:off x="4663544" y="1095259"/>
                  <a:ext cx="73800" cy="118798"/>
                </p14:xfrm>
              </p:contentPart>
            </mc:Choice>
            <mc:Fallback xmlns="">
              <p:pic>
                <p:nvPicPr>
                  <p:cNvPr id="100" name="Ink 99">
                    <a:extLst>
                      <a:ext uri="{FF2B5EF4-FFF2-40B4-BE49-F238E27FC236}">
                        <a16:creationId xmlns:a16="http://schemas.microsoft.com/office/drawing/2014/main" id="{CD71A821-3DC9-DE91-2CF7-800AFE0D1886}"/>
                      </a:ext>
                    </a:extLst>
                  </p:cNvPr>
                  <p:cNvPicPr/>
                  <p:nvPr/>
                </p:nvPicPr>
                <p:blipFill>
                  <a:blip r:embed="rId580"/>
                  <a:stretch>
                    <a:fillRect/>
                  </a:stretch>
                </p:blipFill>
                <p:spPr>
                  <a:xfrm>
                    <a:off x="4658335" y="1090037"/>
                    <a:ext cx="84219" cy="129242"/>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01" name="Ink 100">
                    <a:extLst>
                      <a:ext uri="{FF2B5EF4-FFF2-40B4-BE49-F238E27FC236}">
                        <a16:creationId xmlns:a16="http://schemas.microsoft.com/office/drawing/2014/main" id="{6A053779-1391-B059-EACB-FFE33D343A91}"/>
                      </a:ext>
                    </a:extLst>
                  </p14:cNvPr>
                  <p14:cNvContentPartPr/>
                  <p14:nvPr/>
                </p14:nvContentPartPr>
                <p14:xfrm>
                  <a:off x="4753543" y="1084458"/>
                  <a:ext cx="9361" cy="147960"/>
                </p14:xfrm>
              </p:contentPart>
            </mc:Choice>
            <mc:Fallback xmlns="">
              <p:pic>
                <p:nvPicPr>
                  <p:cNvPr id="101" name="Ink 100">
                    <a:extLst>
                      <a:ext uri="{FF2B5EF4-FFF2-40B4-BE49-F238E27FC236}">
                        <a16:creationId xmlns:a16="http://schemas.microsoft.com/office/drawing/2014/main" id="{6A053779-1391-B059-EACB-FFE33D343A91}"/>
                      </a:ext>
                    </a:extLst>
                  </p:cNvPr>
                  <p:cNvPicPr/>
                  <p:nvPr/>
                </p:nvPicPr>
                <p:blipFill>
                  <a:blip r:embed="rId582"/>
                  <a:stretch>
                    <a:fillRect/>
                  </a:stretch>
                </p:blipFill>
                <p:spPr>
                  <a:xfrm>
                    <a:off x="4748437" y="1079251"/>
                    <a:ext cx="19573" cy="158374"/>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02" name="Ink 101">
                    <a:extLst>
                      <a:ext uri="{FF2B5EF4-FFF2-40B4-BE49-F238E27FC236}">
                        <a16:creationId xmlns:a16="http://schemas.microsoft.com/office/drawing/2014/main" id="{B22AAFAE-E734-D604-BF90-C0FB28E07401}"/>
                      </a:ext>
                    </a:extLst>
                  </p14:cNvPr>
                  <p14:cNvContentPartPr/>
                  <p14:nvPr/>
                </p14:nvContentPartPr>
                <p14:xfrm>
                  <a:off x="4776223" y="1091659"/>
                  <a:ext cx="36000" cy="143641"/>
                </p14:xfrm>
              </p:contentPart>
            </mc:Choice>
            <mc:Fallback xmlns="">
              <p:pic>
                <p:nvPicPr>
                  <p:cNvPr id="102" name="Ink 101">
                    <a:extLst>
                      <a:ext uri="{FF2B5EF4-FFF2-40B4-BE49-F238E27FC236}">
                        <a16:creationId xmlns:a16="http://schemas.microsoft.com/office/drawing/2014/main" id="{B22AAFAE-E734-D604-BF90-C0FB28E07401}"/>
                      </a:ext>
                    </a:extLst>
                  </p:cNvPr>
                  <p:cNvPicPr/>
                  <p:nvPr/>
                </p:nvPicPr>
                <p:blipFill>
                  <a:blip r:embed="rId584"/>
                  <a:stretch>
                    <a:fillRect/>
                  </a:stretch>
                </p:blipFill>
                <p:spPr>
                  <a:xfrm>
                    <a:off x="4771018" y="1086451"/>
                    <a:ext cx="46410" cy="154056"/>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103" name="Ink 102">
                    <a:extLst>
                      <a:ext uri="{FF2B5EF4-FFF2-40B4-BE49-F238E27FC236}">
                        <a16:creationId xmlns:a16="http://schemas.microsoft.com/office/drawing/2014/main" id="{991DCA80-903E-965A-71A7-3DAB9579898A}"/>
                      </a:ext>
                    </a:extLst>
                  </p14:cNvPr>
                  <p14:cNvContentPartPr/>
                  <p14:nvPr/>
                </p14:nvContentPartPr>
                <p14:xfrm>
                  <a:off x="4786589" y="1088058"/>
                  <a:ext cx="74520" cy="155159"/>
                </p14:xfrm>
              </p:contentPart>
            </mc:Choice>
            <mc:Fallback xmlns="">
              <p:pic>
                <p:nvPicPr>
                  <p:cNvPr id="103" name="Ink 102">
                    <a:extLst>
                      <a:ext uri="{FF2B5EF4-FFF2-40B4-BE49-F238E27FC236}">
                        <a16:creationId xmlns:a16="http://schemas.microsoft.com/office/drawing/2014/main" id="{991DCA80-903E-965A-71A7-3DAB9579898A}"/>
                      </a:ext>
                    </a:extLst>
                  </p:cNvPr>
                  <p:cNvPicPr/>
                  <p:nvPr/>
                </p:nvPicPr>
                <p:blipFill>
                  <a:blip r:embed="rId586"/>
                  <a:stretch>
                    <a:fillRect/>
                  </a:stretch>
                </p:blipFill>
                <p:spPr>
                  <a:xfrm>
                    <a:off x="4781360" y="1082828"/>
                    <a:ext cx="84979" cy="165619"/>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104" name="Ink 103">
                    <a:extLst>
                      <a:ext uri="{FF2B5EF4-FFF2-40B4-BE49-F238E27FC236}">
                        <a16:creationId xmlns:a16="http://schemas.microsoft.com/office/drawing/2014/main" id="{3B52E1BF-39AB-9937-7C75-C0EF24D44345}"/>
                      </a:ext>
                    </a:extLst>
                  </p14:cNvPr>
                  <p14:cNvContentPartPr/>
                  <p14:nvPr/>
                </p14:nvContentPartPr>
                <p14:xfrm>
                  <a:off x="4704614" y="1076540"/>
                  <a:ext cx="91080" cy="22680"/>
                </p14:xfrm>
              </p:contentPart>
            </mc:Choice>
            <mc:Fallback xmlns="">
              <p:pic>
                <p:nvPicPr>
                  <p:cNvPr id="104" name="Ink 103">
                    <a:extLst>
                      <a:ext uri="{FF2B5EF4-FFF2-40B4-BE49-F238E27FC236}">
                        <a16:creationId xmlns:a16="http://schemas.microsoft.com/office/drawing/2014/main" id="{3B52E1BF-39AB-9937-7C75-C0EF24D44345}"/>
                      </a:ext>
                    </a:extLst>
                  </p:cNvPr>
                  <p:cNvPicPr/>
                  <p:nvPr/>
                </p:nvPicPr>
                <p:blipFill>
                  <a:blip r:embed="rId588"/>
                  <a:stretch>
                    <a:fillRect/>
                  </a:stretch>
                </p:blipFill>
                <p:spPr>
                  <a:xfrm>
                    <a:off x="4699385" y="1071306"/>
                    <a:ext cx="101539" cy="33148"/>
                  </a:xfrm>
                  <a:prstGeom prst="rect">
                    <a:avLst/>
                  </a:prstGeom>
                </p:spPr>
              </p:pic>
            </mc:Fallback>
          </mc:AlternateContent>
        </p:grpSp>
        <p:grpSp>
          <p:nvGrpSpPr>
            <p:cNvPr id="152" name="Group 151">
              <a:extLst>
                <a:ext uri="{FF2B5EF4-FFF2-40B4-BE49-F238E27FC236}">
                  <a16:creationId xmlns:a16="http://schemas.microsoft.com/office/drawing/2014/main" id="{99779B35-0576-86AB-8E23-AFDE5EC18C27}"/>
                </a:ext>
              </a:extLst>
            </p:cNvPr>
            <p:cNvGrpSpPr/>
            <p:nvPr/>
          </p:nvGrpSpPr>
          <p:grpSpPr>
            <a:xfrm>
              <a:off x="4566811" y="596257"/>
              <a:ext cx="279717" cy="101030"/>
              <a:chOff x="4566811" y="596257"/>
              <a:chExt cx="279717" cy="101030"/>
            </a:xfrm>
          </p:grpSpPr>
          <mc:AlternateContent xmlns:mc="http://schemas.openxmlformats.org/markup-compatibility/2006" xmlns:p14="http://schemas.microsoft.com/office/powerpoint/2010/main">
            <mc:Choice Requires="p14">
              <p:contentPart p14:bwMode="auto" r:id="rId589">
                <p14:nvContentPartPr>
                  <p14:cNvPr id="93" name="Ink 92">
                    <a:extLst>
                      <a:ext uri="{FF2B5EF4-FFF2-40B4-BE49-F238E27FC236}">
                        <a16:creationId xmlns:a16="http://schemas.microsoft.com/office/drawing/2014/main" id="{F8A5007B-5027-C40E-2744-3ED71907F8BA}"/>
                      </a:ext>
                    </a:extLst>
                  </p14:cNvPr>
                  <p14:cNvContentPartPr/>
                  <p14:nvPr/>
                </p14:nvContentPartPr>
                <p14:xfrm>
                  <a:off x="4566811" y="604758"/>
                  <a:ext cx="271339" cy="92529"/>
                </p14:xfrm>
              </p:contentPart>
            </mc:Choice>
            <mc:Fallback xmlns="">
              <p:pic>
                <p:nvPicPr>
                  <p:cNvPr id="93" name="Ink 92">
                    <a:extLst>
                      <a:ext uri="{FF2B5EF4-FFF2-40B4-BE49-F238E27FC236}">
                        <a16:creationId xmlns:a16="http://schemas.microsoft.com/office/drawing/2014/main" id="{F8A5007B-5027-C40E-2744-3ED71907F8BA}"/>
                      </a:ext>
                    </a:extLst>
                  </p:cNvPr>
                  <p:cNvPicPr/>
                  <p:nvPr/>
                </p:nvPicPr>
                <p:blipFill>
                  <a:blip r:embed="rId590"/>
                  <a:stretch>
                    <a:fillRect/>
                  </a:stretch>
                </p:blipFill>
                <p:spPr>
                  <a:xfrm>
                    <a:off x="4562493" y="600438"/>
                    <a:ext cx="279976" cy="10117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159" name="Ink 158">
                    <a:extLst>
                      <a:ext uri="{FF2B5EF4-FFF2-40B4-BE49-F238E27FC236}">
                        <a16:creationId xmlns:a16="http://schemas.microsoft.com/office/drawing/2014/main" id="{0E133BE1-E88C-5A66-6C73-6947D4B8E13C}"/>
                      </a:ext>
                    </a:extLst>
                  </p14:cNvPr>
                  <p14:cNvContentPartPr/>
                  <p14:nvPr/>
                </p14:nvContentPartPr>
                <p14:xfrm>
                  <a:off x="4838792" y="641067"/>
                  <a:ext cx="7736" cy="35756"/>
                </p14:xfrm>
              </p:contentPart>
            </mc:Choice>
            <mc:Fallback xmlns="">
              <p:pic>
                <p:nvPicPr>
                  <p:cNvPr id="159" name="Ink 158">
                    <a:extLst>
                      <a:ext uri="{FF2B5EF4-FFF2-40B4-BE49-F238E27FC236}">
                        <a16:creationId xmlns:a16="http://schemas.microsoft.com/office/drawing/2014/main" id="{0E133BE1-E88C-5A66-6C73-6947D4B8E13C}"/>
                      </a:ext>
                    </a:extLst>
                  </p:cNvPr>
                  <p:cNvPicPr/>
                  <p:nvPr/>
                </p:nvPicPr>
                <p:blipFill>
                  <a:blip r:embed="rId592"/>
                  <a:stretch>
                    <a:fillRect/>
                  </a:stretch>
                </p:blipFill>
                <p:spPr>
                  <a:xfrm>
                    <a:off x="4834371" y="636819"/>
                    <a:ext cx="16577" cy="44252"/>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118" name="Ink 117">
                    <a:extLst>
                      <a:ext uri="{FF2B5EF4-FFF2-40B4-BE49-F238E27FC236}">
                        <a16:creationId xmlns:a16="http://schemas.microsoft.com/office/drawing/2014/main" id="{E736BEFF-F842-B877-1FB5-C81160E219BF}"/>
                      </a:ext>
                    </a:extLst>
                  </p14:cNvPr>
                  <p14:cNvContentPartPr/>
                  <p14:nvPr/>
                </p14:nvContentPartPr>
                <p14:xfrm>
                  <a:off x="4576974" y="596257"/>
                  <a:ext cx="117223" cy="57719"/>
                </p14:xfrm>
              </p:contentPart>
            </mc:Choice>
            <mc:Fallback xmlns="">
              <p:pic>
                <p:nvPicPr>
                  <p:cNvPr id="118" name="Ink 117">
                    <a:extLst>
                      <a:ext uri="{FF2B5EF4-FFF2-40B4-BE49-F238E27FC236}">
                        <a16:creationId xmlns:a16="http://schemas.microsoft.com/office/drawing/2014/main" id="{E736BEFF-F842-B877-1FB5-C81160E219BF}"/>
                      </a:ext>
                    </a:extLst>
                  </p:cNvPr>
                  <p:cNvPicPr/>
                  <p:nvPr/>
                </p:nvPicPr>
                <p:blipFill>
                  <a:blip r:embed="rId594"/>
                  <a:stretch>
                    <a:fillRect/>
                  </a:stretch>
                </p:blipFill>
                <p:spPr>
                  <a:xfrm>
                    <a:off x="4567985" y="587294"/>
                    <a:ext cx="134842" cy="7528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5">
              <p14:nvContentPartPr>
                <p14:cNvPr id="158" name="Ink 157">
                  <a:extLst>
                    <a:ext uri="{FF2B5EF4-FFF2-40B4-BE49-F238E27FC236}">
                      <a16:creationId xmlns:a16="http://schemas.microsoft.com/office/drawing/2014/main" id="{EB566073-E7C3-3CDC-0A07-4C30E8EA532D}"/>
                    </a:ext>
                  </a:extLst>
                </p14:cNvPr>
                <p14:cNvContentPartPr/>
                <p14:nvPr/>
              </p14:nvContentPartPr>
              <p14:xfrm>
                <a:off x="4788214" y="641088"/>
                <a:ext cx="29618" cy="3963"/>
              </p14:xfrm>
            </p:contentPart>
          </mc:Choice>
          <mc:Fallback xmlns="">
            <p:pic>
              <p:nvPicPr>
                <p:cNvPr id="158" name="Ink 157">
                  <a:extLst>
                    <a:ext uri="{FF2B5EF4-FFF2-40B4-BE49-F238E27FC236}">
                      <a16:creationId xmlns:a16="http://schemas.microsoft.com/office/drawing/2014/main" id="{EB566073-E7C3-3CDC-0A07-4C30E8EA532D}"/>
                    </a:ext>
                  </a:extLst>
                </p:cNvPr>
                <p:cNvPicPr/>
                <p:nvPr/>
              </p:nvPicPr>
              <p:blipFill>
                <a:blip r:embed="rId596"/>
                <a:stretch>
                  <a:fillRect/>
                </a:stretch>
              </p:blipFill>
              <p:spPr>
                <a:xfrm>
                  <a:off x="4779293" y="632081"/>
                  <a:ext cx="47103" cy="21616"/>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157" name="Ink 156">
                  <a:extLst>
                    <a:ext uri="{FF2B5EF4-FFF2-40B4-BE49-F238E27FC236}">
                      <a16:creationId xmlns:a16="http://schemas.microsoft.com/office/drawing/2014/main" id="{26FEF2E9-5870-7278-3936-915A7C1E8150}"/>
                    </a:ext>
                  </a:extLst>
                </p14:cNvPr>
                <p14:cNvContentPartPr/>
                <p14:nvPr/>
              </p14:nvContentPartPr>
              <p14:xfrm>
                <a:off x="4747454" y="641085"/>
                <a:ext cx="90619" cy="30210"/>
              </p14:xfrm>
            </p:contentPart>
          </mc:Choice>
          <mc:Fallback xmlns="">
            <p:pic>
              <p:nvPicPr>
                <p:cNvPr id="157" name="Ink 156">
                  <a:extLst>
                    <a:ext uri="{FF2B5EF4-FFF2-40B4-BE49-F238E27FC236}">
                      <a16:creationId xmlns:a16="http://schemas.microsoft.com/office/drawing/2014/main" id="{26FEF2E9-5870-7278-3936-915A7C1E8150}"/>
                    </a:ext>
                  </a:extLst>
                </p:cNvPr>
                <p:cNvPicPr/>
                <p:nvPr/>
              </p:nvPicPr>
              <p:blipFill>
                <a:blip r:embed="rId598"/>
                <a:stretch>
                  <a:fillRect/>
                </a:stretch>
              </p:blipFill>
              <p:spPr>
                <a:xfrm>
                  <a:off x="4738464" y="632094"/>
                  <a:ext cx="108239" cy="47833"/>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135" name="Ink 134">
                  <a:extLst>
                    <a:ext uri="{FF2B5EF4-FFF2-40B4-BE49-F238E27FC236}">
                      <a16:creationId xmlns:a16="http://schemas.microsoft.com/office/drawing/2014/main" id="{24BF5EC1-F4E0-D085-BE9F-F04F9136D3FC}"/>
                    </a:ext>
                  </a:extLst>
                </p14:cNvPr>
                <p14:cNvContentPartPr/>
                <p14:nvPr/>
              </p14:nvContentPartPr>
              <p14:xfrm>
                <a:off x="4852479" y="579001"/>
                <a:ext cx="9223" cy="59504"/>
              </p14:xfrm>
            </p:contentPart>
          </mc:Choice>
          <mc:Fallback xmlns="">
            <p:pic>
              <p:nvPicPr>
                <p:cNvPr id="135" name="Ink 134">
                  <a:extLst>
                    <a:ext uri="{FF2B5EF4-FFF2-40B4-BE49-F238E27FC236}">
                      <a16:creationId xmlns:a16="http://schemas.microsoft.com/office/drawing/2014/main" id="{24BF5EC1-F4E0-D085-BE9F-F04F9136D3FC}"/>
                    </a:ext>
                  </a:extLst>
                </p:cNvPr>
                <p:cNvPicPr/>
                <p:nvPr/>
              </p:nvPicPr>
              <p:blipFill>
                <a:blip r:embed="rId600"/>
                <a:stretch>
                  <a:fillRect/>
                </a:stretch>
              </p:blipFill>
              <p:spPr>
                <a:xfrm>
                  <a:off x="4848222" y="574700"/>
                  <a:ext cx="17737" cy="68107"/>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156" name="Ink 155">
                  <a:extLst>
                    <a:ext uri="{FF2B5EF4-FFF2-40B4-BE49-F238E27FC236}">
                      <a16:creationId xmlns:a16="http://schemas.microsoft.com/office/drawing/2014/main" id="{72B6FC10-F8B0-8750-1F6A-D21E8E290ACC}"/>
                    </a:ext>
                  </a:extLst>
                </p14:cNvPr>
                <p14:cNvContentPartPr/>
                <p14:nvPr/>
              </p14:nvContentPartPr>
              <p14:xfrm>
                <a:off x="4851000" y="625414"/>
                <a:ext cx="3796" cy="11603"/>
              </p14:xfrm>
            </p:contentPart>
          </mc:Choice>
          <mc:Fallback xmlns="">
            <p:pic>
              <p:nvPicPr>
                <p:cNvPr id="156" name="Ink 155">
                  <a:extLst>
                    <a:ext uri="{FF2B5EF4-FFF2-40B4-BE49-F238E27FC236}">
                      <a16:creationId xmlns:a16="http://schemas.microsoft.com/office/drawing/2014/main" id="{72B6FC10-F8B0-8750-1F6A-D21E8E290ACC}"/>
                    </a:ext>
                  </a:extLst>
                </p:cNvPr>
                <p:cNvPicPr/>
                <p:nvPr/>
              </p:nvPicPr>
              <p:blipFill>
                <a:blip r:embed="rId602"/>
                <a:stretch>
                  <a:fillRect/>
                </a:stretch>
              </p:blipFill>
              <p:spPr>
                <a:xfrm>
                  <a:off x="4846859" y="621195"/>
                  <a:ext cx="12078" cy="20042"/>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155" name="Ink 154">
                  <a:extLst>
                    <a:ext uri="{FF2B5EF4-FFF2-40B4-BE49-F238E27FC236}">
                      <a16:creationId xmlns:a16="http://schemas.microsoft.com/office/drawing/2014/main" id="{DA535C08-0456-2917-B0B3-13BCEAD13F17}"/>
                    </a:ext>
                  </a:extLst>
                </p14:cNvPr>
                <p14:cNvContentPartPr/>
                <p14:nvPr/>
              </p14:nvContentPartPr>
              <p14:xfrm>
                <a:off x="4845933" y="636202"/>
                <a:ext cx="5355" cy="8848"/>
              </p14:xfrm>
            </p:contentPart>
          </mc:Choice>
          <mc:Fallback xmlns="">
            <p:pic>
              <p:nvPicPr>
                <p:cNvPr id="155" name="Ink 154">
                  <a:extLst>
                    <a:ext uri="{FF2B5EF4-FFF2-40B4-BE49-F238E27FC236}">
                      <a16:creationId xmlns:a16="http://schemas.microsoft.com/office/drawing/2014/main" id="{DA535C08-0456-2917-B0B3-13BCEAD13F17}"/>
                    </a:ext>
                  </a:extLst>
                </p:cNvPr>
                <p:cNvPicPr/>
                <p:nvPr/>
              </p:nvPicPr>
              <p:blipFill>
                <a:blip r:embed="rId604"/>
                <a:stretch>
                  <a:fillRect/>
                </a:stretch>
              </p:blipFill>
              <p:spPr>
                <a:xfrm>
                  <a:off x="4841917" y="631955"/>
                  <a:ext cx="13388" cy="17342"/>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143" name="Ink 142">
                  <a:extLst>
                    <a:ext uri="{FF2B5EF4-FFF2-40B4-BE49-F238E27FC236}">
                      <a16:creationId xmlns:a16="http://schemas.microsoft.com/office/drawing/2014/main" id="{3DC5B9AF-00AD-08D6-7AA6-64DE68FA8E24}"/>
                    </a:ext>
                  </a:extLst>
                </p14:cNvPr>
                <p14:cNvContentPartPr/>
                <p14:nvPr/>
              </p14:nvContentPartPr>
              <p14:xfrm>
                <a:off x="4003433" y="776789"/>
                <a:ext cx="32727" cy="10116"/>
              </p14:xfrm>
            </p:contentPart>
          </mc:Choice>
          <mc:Fallback xmlns="">
            <p:pic>
              <p:nvPicPr>
                <p:cNvPr id="143" name="Ink 142">
                  <a:extLst>
                    <a:ext uri="{FF2B5EF4-FFF2-40B4-BE49-F238E27FC236}">
                      <a16:creationId xmlns:a16="http://schemas.microsoft.com/office/drawing/2014/main" id="{3DC5B9AF-00AD-08D6-7AA6-64DE68FA8E24}"/>
                    </a:ext>
                  </a:extLst>
                </p:cNvPr>
                <p:cNvPicPr/>
                <p:nvPr/>
              </p:nvPicPr>
              <p:blipFill>
                <a:blip r:embed="rId606"/>
                <a:stretch>
                  <a:fillRect/>
                </a:stretch>
              </p:blipFill>
              <p:spPr>
                <a:xfrm>
                  <a:off x="3999117" y="772454"/>
                  <a:ext cx="41358" cy="18787"/>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150" name="Ink 149">
                  <a:extLst>
                    <a:ext uri="{FF2B5EF4-FFF2-40B4-BE49-F238E27FC236}">
                      <a16:creationId xmlns:a16="http://schemas.microsoft.com/office/drawing/2014/main" id="{71C8C8B3-9535-CE9D-BD31-BED59054C585}"/>
                    </a:ext>
                  </a:extLst>
                </p14:cNvPr>
                <p14:cNvContentPartPr/>
                <p14:nvPr/>
              </p14:nvContentPartPr>
              <p14:xfrm>
                <a:off x="5156326" y="1081153"/>
                <a:ext cx="16066" cy="22017"/>
              </p14:xfrm>
            </p:contentPart>
          </mc:Choice>
          <mc:Fallback xmlns="">
            <p:pic>
              <p:nvPicPr>
                <p:cNvPr id="150" name="Ink 149">
                  <a:extLst>
                    <a:ext uri="{FF2B5EF4-FFF2-40B4-BE49-F238E27FC236}">
                      <a16:creationId xmlns:a16="http://schemas.microsoft.com/office/drawing/2014/main" id="{71C8C8B3-9535-CE9D-BD31-BED59054C585}"/>
                    </a:ext>
                  </a:extLst>
                </p:cNvPr>
                <p:cNvPicPr/>
                <p:nvPr/>
              </p:nvPicPr>
              <p:blipFill>
                <a:blip r:embed="rId608"/>
                <a:stretch>
                  <a:fillRect/>
                </a:stretch>
              </p:blipFill>
              <p:spPr>
                <a:xfrm>
                  <a:off x="5152042" y="1076822"/>
                  <a:ext cx="24635" cy="30679"/>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163" name="Ink 162">
                  <a:extLst>
                    <a:ext uri="{FF2B5EF4-FFF2-40B4-BE49-F238E27FC236}">
                      <a16:creationId xmlns:a16="http://schemas.microsoft.com/office/drawing/2014/main" id="{A1215E84-5123-CB2E-F277-16FB58642254}"/>
                    </a:ext>
                  </a:extLst>
                </p14:cNvPr>
                <p14:cNvContentPartPr/>
                <p14:nvPr/>
              </p14:nvContentPartPr>
              <p14:xfrm>
                <a:off x="4706870" y="629126"/>
                <a:ext cx="87840" cy="11880"/>
              </p14:xfrm>
            </p:contentPart>
          </mc:Choice>
          <mc:Fallback xmlns="">
            <p:pic>
              <p:nvPicPr>
                <p:cNvPr id="163" name="Ink 162">
                  <a:extLst>
                    <a:ext uri="{FF2B5EF4-FFF2-40B4-BE49-F238E27FC236}">
                      <a16:creationId xmlns:a16="http://schemas.microsoft.com/office/drawing/2014/main" id="{A1215E84-5123-CB2E-F277-16FB58642254}"/>
                    </a:ext>
                  </a:extLst>
                </p:cNvPr>
                <p:cNvPicPr/>
                <p:nvPr/>
              </p:nvPicPr>
              <p:blipFill>
                <a:blip r:embed="rId610"/>
                <a:stretch>
                  <a:fillRect/>
                </a:stretch>
              </p:blipFill>
              <p:spPr>
                <a:xfrm>
                  <a:off x="4700750" y="622815"/>
                  <a:ext cx="100080" cy="24503"/>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165" name="Ink 164">
                  <a:extLst>
                    <a:ext uri="{FF2B5EF4-FFF2-40B4-BE49-F238E27FC236}">
                      <a16:creationId xmlns:a16="http://schemas.microsoft.com/office/drawing/2014/main" id="{78B71952-CD5C-92B0-4F0D-EEDCC57B41F6}"/>
                    </a:ext>
                  </a:extLst>
                </p14:cNvPr>
                <p14:cNvContentPartPr/>
                <p14:nvPr/>
              </p14:nvContentPartPr>
              <p14:xfrm>
                <a:off x="4725950" y="626606"/>
                <a:ext cx="111600" cy="14760"/>
              </p14:xfrm>
            </p:contentPart>
          </mc:Choice>
          <mc:Fallback xmlns="">
            <p:pic>
              <p:nvPicPr>
                <p:cNvPr id="165" name="Ink 164">
                  <a:extLst>
                    <a:ext uri="{FF2B5EF4-FFF2-40B4-BE49-F238E27FC236}">
                      <a16:creationId xmlns:a16="http://schemas.microsoft.com/office/drawing/2014/main" id="{78B71952-CD5C-92B0-4F0D-EEDCC57B41F6}"/>
                    </a:ext>
                  </a:extLst>
                </p:cNvPr>
                <p:cNvPicPr/>
                <p:nvPr/>
              </p:nvPicPr>
              <p:blipFill>
                <a:blip r:embed="rId612"/>
                <a:stretch>
                  <a:fillRect/>
                </a:stretch>
              </p:blipFill>
              <p:spPr>
                <a:xfrm>
                  <a:off x="4719810" y="620486"/>
                  <a:ext cx="123880" cy="27000"/>
                </a:xfrm>
                <a:prstGeom prst="rect">
                  <a:avLst/>
                </a:prstGeom>
              </p:spPr>
            </p:pic>
          </mc:Fallback>
        </mc:AlternateContent>
        <p:grpSp>
          <p:nvGrpSpPr>
            <p:cNvPr id="169" name="Group 168">
              <a:extLst>
                <a:ext uri="{FF2B5EF4-FFF2-40B4-BE49-F238E27FC236}">
                  <a16:creationId xmlns:a16="http://schemas.microsoft.com/office/drawing/2014/main" id="{2B278F1B-98AE-4721-E73A-3D8FAA341C9C}"/>
                </a:ext>
              </a:extLst>
            </p:cNvPr>
            <p:cNvGrpSpPr/>
            <p:nvPr/>
          </p:nvGrpSpPr>
          <p:grpSpPr>
            <a:xfrm>
              <a:off x="4557338" y="571886"/>
              <a:ext cx="270149" cy="115710"/>
              <a:chOff x="4557338" y="571886"/>
              <a:chExt cx="270149" cy="115710"/>
            </a:xfrm>
          </p:grpSpPr>
          <mc:AlternateContent xmlns:mc="http://schemas.openxmlformats.org/markup-compatibility/2006" xmlns:p14="http://schemas.microsoft.com/office/powerpoint/2010/main">
            <mc:Choice Requires="p14">
              <p:contentPart p14:bwMode="auto" r:id="rId613">
                <p14:nvContentPartPr>
                  <p14:cNvPr id="107" name="Ink 106">
                    <a:extLst>
                      <a:ext uri="{FF2B5EF4-FFF2-40B4-BE49-F238E27FC236}">
                        <a16:creationId xmlns:a16="http://schemas.microsoft.com/office/drawing/2014/main" id="{5449208E-A8F0-4208-224B-517C2770F817}"/>
                      </a:ext>
                    </a:extLst>
                  </p14:cNvPr>
                  <p14:cNvContentPartPr/>
                  <p14:nvPr/>
                </p14:nvContentPartPr>
                <p14:xfrm>
                  <a:off x="4565074" y="573646"/>
                  <a:ext cx="2975" cy="2975"/>
                </p14:xfrm>
              </p:contentPart>
            </mc:Choice>
            <mc:Fallback xmlns="">
              <p:pic>
                <p:nvPicPr>
                  <p:cNvPr id="107" name="Ink 106">
                    <a:extLst>
                      <a:ext uri="{FF2B5EF4-FFF2-40B4-BE49-F238E27FC236}">
                        <a16:creationId xmlns:a16="http://schemas.microsoft.com/office/drawing/2014/main" id="{5449208E-A8F0-4208-224B-517C2770F817}"/>
                      </a:ext>
                    </a:extLst>
                  </p:cNvPr>
                  <p:cNvPicPr/>
                  <p:nvPr/>
                </p:nvPicPr>
                <p:blipFill>
                  <a:blip r:embed="rId614"/>
                  <a:stretch>
                    <a:fillRect/>
                  </a:stretch>
                </p:blipFill>
                <p:spPr>
                  <a:xfrm>
                    <a:off x="4561107" y="569183"/>
                    <a:ext cx="10908" cy="119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108" name="Ink 107">
                    <a:extLst>
                      <a:ext uri="{FF2B5EF4-FFF2-40B4-BE49-F238E27FC236}">
                        <a16:creationId xmlns:a16="http://schemas.microsoft.com/office/drawing/2014/main" id="{448FF3B7-87E8-27B2-3CF5-18A2C2A37AA4}"/>
                      </a:ext>
                    </a:extLst>
                  </p14:cNvPr>
                  <p14:cNvContentPartPr/>
                  <p14:nvPr/>
                </p14:nvContentPartPr>
                <p14:xfrm>
                  <a:off x="4557338" y="581679"/>
                  <a:ext cx="13091" cy="16066"/>
                </p14:xfrm>
              </p:contentPart>
            </mc:Choice>
            <mc:Fallback xmlns="">
              <p:pic>
                <p:nvPicPr>
                  <p:cNvPr id="108" name="Ink 107">
                    <a:extLst>
                      <a:ext uri="{FF2B5EF4-FFF2-40B4-BE49-F238E27FC236}">
                        <a16:creationId xmlns:a16="http://schemas.microsoft.com/office/drawing/2014/main" id="{448FF3B7-87E8-27B2-3CF5-18A2C2A37AA4}"/>
                      </a:ext>
                    </a:extLst>
                  </p:cNvPr>
                  <p:cNvPicPr/>
                  <p:nvPr/>
                </p:nvPicPr>
                <p:blipFill>
                  <a:blip r:embed="rId616"/>
                  <a:stretch>
                    <a:fillRect/>
                  </a:stretch>
                </p:blipFill>
                <p:spPr>
                  <a:xfrm>
                    <a:off x="4552974" y="577395"/>
                    <a:ext cx="21818" cy="24635"/>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120" name="Ink 119">
                    <a:extLst>
                      <a:ext uri="{FF2B5EF4-FFF2-40B4-BE49-F238E27FC236}">
                        <a16:creationId xmlns:a16="http://schemas.microsoft.com/office/drawing/2014/main" id="{371D3A0A-C94E-DA3E-1072-B87C139A70C8}"/>
                      </a:ext>
                    </a:extLst>
                  </p14:cNvPr>
                  <p14:cNvContentPartPr/>
                  <p14:nvPr/>
                </p14:nvContentPartPr>
                <p14:xfrm>
                  <a:off x="4567751" y="594472"/>
                  <a:ext cx="146083" cy="60396"/>
                </p14:xfrm>
              </p:contentPart>
            </mc:Choice>
            <mc:Fallback xmlns="">
              <p:pic>
                <p:nvPicPr>
                  <p:cNvPr id="120" name="Ink 119">
                    <a:extLst>
                      <a:ext uri="{FF2B5EF4-FFF2-40B4-BE49-F238E27FC236}">
                        <a16:creationId xmlns:a16="http://schemas.microsoft.com/office/drawing/2014/main" id="{371D3A0A-C94E-DA3E-1072-B87C139A70C8}"/>
                      </a:ext>
                    </a:extLst>
                  </p:cNvPr>
                  <p:cNvPicPr/>
                  <p:nvPr/>
                </p:nvPicPr>
                <p:blipFill>
                  <a:blip r:embed="rId618"/>
                  <a:stretch>
                    <a:fillRect/>
                  </a:stretch>
                </p:blipFill>
                <p:spPr>
                  <a:xfrm>
                    <a:off x="4558756" y="585484"/>
                    <a:ext cx="163714" cy="78012"/>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121" name="Ink 120">
                    <a:extLst>
                      <a:ext uri="{FF2B5EF4-FFF2-40B4-BE49-F238E27FC236}">
                        <a16:creationId xmlns:a16="http://schemas.microsoft.com/office/drawing/2014/main" id="{52F8CFE0-2A3B-6CD8-698D-2BC8043F9AA4}"/>
                      </a:ext>
                    </a:extLst>
                  </p14:cNvPr>
                  <p14:cNvContentPartPr/>
                  <p14:nvPr/>
                </p14:nvContentPartPr>
                <p14:xfrm>
                  <a:off x="4633206" y="652489"/>
                  <a:ext cx="59504" cy="14281"/>
                </p14:xfrm>
              </p:contentPart>
            </mc:Choice>
            <mc:Fallback xmlns="">
              <p:pic>
                <p:nvPicPr>
                  <p:cNvPr id="121" name="Ink 120">
                    <a:extLst>
                      <a:ext uri="{FF2B5EF4-FFF2-40B4-BE49-F238E27FC236}">
                        <a16:creationId xmlns:a16="http://schemas.microsoft.com/office/drawing/2014/main" id="{52F8CFE0-2A3B-6CD8-698D-2BC8043F9AA4}"/>
                      </a:ext>
                    </a:extLst>
                  </p:cNvPr>
                  <p:cNvPicPr/>
                  <p:nvPr/>
                </p:nvPicPr>
                <p:blipFill>
                  <a:blip r:embed="rId620"/>
                  <a:stretch>
                    <a:fillRect/>
                  </a:stretch>
                </p:blipFill>
                <p:spPr>
                  <a:xfrm>
                    <a:off x="4624190" y="643781"/>
                    <a:ext cx="77175" cy="31349"/>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122" name="Ink 121">
                    <a:extLst>
                      <a:ext uri="{FF2B5EF4-FFF2-40B4-BE49-F238E27FC236}">
                        <a16:creationId xmlns:a16="http://schemas.microsoft.com/office/drawing/2014/main" id="{D5E69D4B-1BD8-1D21-8B11-E0BFB412A01E}"/>
                      </a:ext>
                    </a:extLst>
                  </p14:cNvPr>
                  <p14:cNvContentPartPr/>
                  <p14:nvPr/>
                </p14:nvContentPartPr>
                <p14:xfrm>
                  <a:off x="4703718" y="649811"/>
                  <a:ext cx="595" cy="1785"/>
                </p14:xfrm>
              </p:contentPart>
            </mc:Choice>
            <mc:Fallback xmlns="">
              <p:pic>
                <p:nvPicPr>
                  <p:cNvPr id="122" name="Ink 121">
                    <a:extLst>
                      <a:ext uri="{FF2B5EF4-FFF2-40B4-BE49-F238E27FC236}">
                        <a16:creationId xmlns:a16="http://schemas.microsoft.com/office/drawing/2014/main" id="{D5E69D4B-1BD8-1D21-8B11-E0BFB412A01E}"/>
                      </a:ext>
                    </a:extLst>
                  </p:cNvPr>
                  <p:cNvPicPr/>
                  <p:nvPr/>
                </p:nvPicPr>
                <p:blipFill>
                  <a:blip r:embed="rId622"/>
                  <a:stretch>
                    <a:fillRect/>
                  </a:stretch>
                </p:blipFill>
                <p:spPr>
                  <a:xfrm>
                    <a:off x="4698760" y="640886"/>
                    <a:ext cx="10313" cy="19278"/>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124" name="Ink 123">
                    <a:extLst>
                      <a:ext uri="{FF2B5EF4-FFF2-40B4-BE49-F238E27FC236}">
                        <a16:creationId xmlns:a16="http://schemas.microsoft.com/office/drawing/2014/main" id="{5EEBD944-E0BF-ADE3-35DA-453A5A208B26}"/>
                      </a:ext>
                    </a:extLst>
                  </p14:cNvPr>
                  <p14:cNvContentPartPr/>
                  <p14:nvPr/>
                </p14:nvContentPartPr>
                <p14:xfrm>
                  <a:off x="4712049" y="636720"/>
                  <a:ext cx="110380" cy="10711"/>
                </p14:xfrm>
              </p:contentPart>
            </mc:Choice>
            <mc:Fallback xmlns="">
              <p:pic>
                <p:nvPicPr>
                  <p:cNvPr id="124" name="Ink 123">
                    <a:extLst>
                      <a:ext uri="{FF2B5EF4-FFF2-40B4-BE49-F238E27FC236}">
                        <a16:creationId xmlns:a16="http://schemas.microsoft.com/office/drawing/2014/main" id="{5EEBD944-E0BF-ADE3-35DA-453A5A208B26}"/>
                      </a:ext>
                    </a:extLst>
                  </p:cNvPr>
                  <p:cNvPicPr/>
                  <p:nvPr/>
                </p:nvPicPr>
                <p:blipFill>
                  <a:blip r:embed="rId624"/>
                  <a:stretch>
                    <a:fillRect/>
                  </a:stretch>
                </p:blipFill>
                <p:spPr>
                  <a:xfrm>
                    <a:off x="4703060" y="628082"/>
                    <a:ext cx="127998" cy="27641"/>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127" name="Ink 126">
                    <a:extLst>
                      <a:ext uri="{FF2B5EF4-FFF2-40B4-BE49-F238E27FC236}">
                        <a16:creationId xmlns:a16="http://schemas.microsoft.com/office/drawing/2014/main" id="{214E253C-43C2-B9D4-CAB4-1BFDCAAED387}"/>
                      </a:ext>
                    </a:extLst>
                  </p14:cNvPr>
                  <p14:cNvContentPartPr/>
                  <p14:nvPr/>
                </p14:nvContentPartPr>
                <p14:xfrm>
                  <a:off x="4719784" y="644753"/>
                  <a:ext cx="43736" cy="5653"/>
                </p14:xfrm>
              </p:contentPart>
            </mc:Choice>
            <mc:Fallback xmlns="">
              <p:pic>
                <p:nvPicPr>
                  <p:cNvPr id="127" name="Ink 126">
                    <a:extLst>
                      <a:ext uri="{FF2B5EF4-FFF2-40B4-BE49-F238E27FC236}">
                        <a16:creationId xmlns:a16="http://schemas.microsoft.com/office/drawing/2014/main" id="{214E253C-43C2-B9D4-CAB4-1BFDCAAED387}"/>
                      </a:ext>
                    </a:extLst>
                  </p:cNvPr>
                  <p:cNvPicPr/>
                  <p:nvPr/>
                </p:nvPicPr>
                <p:blipFill>
                  <a:blip r:embed="rId626"/>
                  <a:stretch>
                    <a:fillRect/>
                  </a:stretch>
                </p:blipFill>
                <p:spPr>
                  <a:xfrm>
                    <a:off x="4710748" y="635920"/>
                    <a:ext cx="61447" cy="22965"/>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128" name="Ink 127">
                    <a:extLst>
                      <a:ext uri="{FF2B5EF4-FFF2-40B4-BE49-F238E27FC236}">
                        <a16:creationId xmlns:a16="http://schemas.microsoft.com/office/drawing/2014/main" id="{095E0060-20E6-3BD3-F0CB-A86D25778E6C}"/>
                      </a:ext>
                    </a:extLst>
                  </p14:cNvPr>
                  <p14:cNvContentPartPr/>
                  <p14:nvPr/>
                </p14:nvContentPartPr>
                <p14:xfrm>
                  <a:off x="4769768" y="649811"/>
                  <a:ext cx="51769" cy="28562"/>
                </p14:xfrm>
              </p:contentPart>
            </mc:Choice>
            <mc:Fallback xmlns="">
              <p:pic>
                <p:nvPicPr>
                  <p:cNvPr id="128" name="Ink 127">
                    <a:extLst>
                      <a:ext uri="{FF2B5EF4-FFF2-40B4-BE49-F238E27FC236}">
                        <a16:creationId xmlns:a16="http://schemas.microsoft.com/office/drawing/2014/main" id="{095E0060-20E6-3BD3-F0CB-A86D25778E6C}"/>
                      </a:ext>
                    </a:extLst>
                  </p:cNvPr>
                  <p:cNvPicPr/>
                  <p:nvPr/>
                </p:nvPicPr>
                <p:blipFill>
                  <a:blip r:embed="rId628"/>
                  <a:stretch>
                    <a:fillRect/>
                  </a:stretch>
                </p:blipFill>
                <p:spPr>
                  <a:xfrm>
                    <a:off x="4760842" y="640772"/>
                    <a:ext cx="69263" cy="46278"/>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129" name="Ink 128">
                    <a:extLst>
                      <a:ext uri="{FF2B5EF4-FFF2-40B4-BE49-F238E27FC236}">
                        <a16:creationId xmlns:a16="http://schemas.microsoft.com/office/drawing/2014/main" id="{0C023F65-4689-0459-8EF1-3122242F8A09}"/>
                      </a:ext>
                    </a:extLst>
                  </p14:cNvPr>
                  <p14:cNvContentPartPr/>
                  <p14:nvPr/>
                </p14:nvContentPartPr>
                <p14:xfrm>
                  <a:off x="4769470" y="662902"/>
                  <a:ext cx="58017" cy="24694"/>
                </p14:xfrm>
              </p:contentPart>
            </mc:Choice>
            <mc:Fallback xmlns="">
              <p:pic>
                <p:nvPicPr>
                  <p:cNvPr id="129" name="Ink 128">
                    <a:extLst>
                      <a:ext uri="{FF2B5EF4-FFF2-40B4-BE49-F238E27FC236}">
                        <a16:creationId xmlns:a16="http://schemas.microsoft.com/office/drawing/2014/main" id="{0C023F65-4689-0459-8EF1-3122242F8A09}"/>
                      </a:ext>
                    </a:extLst>
                  </p:cNvPr>
                  <p:cNvPicPr/>
                  <p:nvPr/>
                </p:nvPicPr>
                <p:blipFill>
                  <a:blip r:embed="rId630"/>
                  <a:stretch>
                    <a:fillRect/>
                  </a:stretch>
                </p:blipFill>
                <p:spPr>
                  <a:xfrm>
                    <a:off x="4760461" y="653823"/>
                    <a:ext cx="75674" cy="42488"/>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68" name="Ink 167">
                    <a:extLst>
                      <a:ext uri="{FF2B5EF4-FFF2-40B4-BE49-F238E27FC236}">
                        <a16:creationId xmlns:a16="http://schemas.microsoft.com/office/drawing/2014/main" id="{37D17BE9-3FE4-BAB9-2D3C-B8B74BDA1290}"/>
                      </a:ext>
                    </a:extLst>
                  </p14:cNvPr>
                  <p14:cNvContentPartPr/>
                  <p14:nvPr/>
                </p14:nvContentPartPr>
                <p14:xfrm>
                  <a:off x="4571150" y="571886"/>
                  <a:ext cx="235800" cy="67320"/>
                </p14:xfrm>
              </p:contentPart>
            </mc:Choice>
            <mc:Fallback xmlns="">
              <p:pic>
                <p:nvPicPr>
                  <p:cNvPr id="168" name="Ink 167">
                    <a:extLst>
                      <a:ext uri="{FF2B5EF4-FFF2-40B4-BE49-F238E27FC236}">
                        <a16:creationId xmlns:a16="http://schemas.microsoft.com/office/drawing/2014/main" id="{37D17BE9-3FE4-BAB9-2D3C-B8B74BDA1290}"/>
                      </a:ext>
                    </a:extLst>
                  </p:cNvPr>
                  <p:cNvPicPr/>
                  <p:nvPr/>
                </p:nvPicPr>
                <p:blipFill>
                  <a:blip r:embed="rId632"/>
                  <a:stretch>
                    <a:fillRect/>
                  </a:stretch>
                </p:blipFill>
                <p:spPr>
                  <a:xfrm>
                    <a:off x="4565030" y="565733"/>
                    <a:ext cx="248040" cy="79626"/>
                  </a:xfrm>
                  <a:prstGeom prst="rect">
                    <a:avLst/>
                  </a:prstGeom>
                </p:spPr>
              </p:pic>
            </mc:Fallback>
          </mc:AlternateContent>
        </p:grpSp>
      </p:grpSp>
      <p:grpSp>
        <p:nvGrpSpPr>
          <p:cNvPr id="25" name="Group 24">
            <a:extLst>
              <a:ext uri="{FF2B5EF4-FFF2-40B4-BE49-F238E27FC236}">
                <a16:creationId xmlns:a16="http://schemas.microsoft.com/office/drawing/2014/main" id="{68C47C9B-A159-1331-9859-1CFB949A29A4}"/>
              </a:ext>
            </a:extLst>
          </p:cNvPr>
          <p:cNvGrpSpPr/>
          <p:nvPr/>
        </p:nvGrpSpPr>
        <p:grpSpPr>
          <a:xfrm>
            <a:off x="4607474" y="1554544"/>
            <a:ext cx="565079" cy="565079"/>
            <a:chOff x="5217227" y="2631948"/>
            <a:chExt cx="565079" cy="565079"/>
          </a:xfrm>
        </p:grpSpPr>
        <p:sp>
          <p:nvSpPr>
            <p:cNvPr id="21" name="Oval 20">
              <a:extLst>
                <a:ext uri="{FF2B5EF4-FFF2-40B4-BE49-F238E27FC236}">
                  <a16:creationId xmlns:a16="http://schemas.microsoft.com/office/drawing/2014/main" id="{12F62055-E9FC-6481-5986-17B82F7511AC}"/>
                </a:ext>
              </a:extLst>
            </p:cNvPr>
            <p:cNvSpPr/>
            <p:nvPr/>
          </p:nvSpPr>
          <p:spPr>
            <a:xfrm>
              <a:off x="5217227" y="2631948"/>
              <a:ext cx="565079" cy="565079"/>
            </a:xfrm>
            <a:prstGeom prst="ellipse">
              <a:avLst/>
            </a:prstGeom>
            <a:noFill/>
            <a:ln w="38100">
              <a:solidFill>
                <a:schemeClr val="accent5"/>
              </a:solidFill>
              <a:extLst>
                <a:ext uri="{C807C97D-BFC1-408E-A445-0C87EB9F89A2}">
                  <ask:lineSketchStyleProps xmlns:ask="http://schemas.microsoft.com/office/drawing/2018/sketchyshapes" sd="1219033472">
                    <a:custGeom>
                      <a:avLst/>
                      <a:gdLst>
                        <a:gd name="connsiteX0" fmla="*/ 0 w 683746"/>
                        <a:gd name="connsiteY0" fmla="*/ 341873 h 683746"/>
                        <a:gd name="connsiteX1" fmla="*/ 341873 w 683746"/>
                        <a:gd name="connsiteY1" fmla="*/ 0 h 683746"/>
                        <a:gd name="connsiteX2" fmla="*/ 683746 w 683746"/>
                        <a:gd name="connsiteY2" fmla="*/ 341873 h 683746"/>
                        <a:gd name="connsiteX3" fmla="*/ 341873 w 683746"/>
                        <a:gd name="connsiteY3" fmla="*/ 683746 h 683746"/>
                        <a:gd name="connsiteX4" fmla="*/ 0 w 683746"/>
                        <a:gd name="connsiteY4" fmla="*/ 341873 h 683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746" h="683746" fill="none" extrusionOk="0">
                          <a:moveTo>
                            <a:pt x="0" y="341873"/>
                          </a:moveTo>
                          <a:cubicBezTo>
                            <a:pt x="18148" y="155215"/>
                            <a:pt x="168187" y="-31127"/>
                            <a:pt x="341873" y="0"/>
                          </a:cubicBezTo>
                          <a:cubicBezTo>
                            <a:pt x="521400" y="-1422"/>
                            <a:pt x="678685" y="157827"/>
                            <a:pt x="683746" y="341873"/>
                          </a:cubicBezTo>
                          <a:cubicBezTo>
                            <a:pt x="682046" y="514475"/>
                            <a:pt x="527113" y="688709"/>
                            <a:pt x="341873" y="683746"/>
                          </a:cubicBezTo>
                          <a:cubicBezTo>
                            <a:pt x="178449" y="697959"/>
                            <a:pt x="20515" y="535617"/>
                            <a:pt x="0" y="341873"/>
                          </a:cubicBezTo>
                          <a:close/>
                        </a:path>
                        <a:path w="683746" h="683746" stroke="0" extrusionOk="0">
                          <a:moveTo>
                            <a:pt x="0" y="341873"/>
                          </a:moveTo>
                          <a:cubicBezTo>
                            <a:pt x="-29672" y="134760"/>
                            <a:pt x="140013" y="4898"/>
                            <a:pt x="341873" y="0"/>
                          </a:cubicBezTo>
                          <a:cubicBezTo>
                            <a:pt x="556620" y="5460"/>
                            <a:pt x="654729" y="153985"/>
                            <a:pt x="683746" y="341873"/>
                          </a:cubicBezTo>
                          <a:cubicBezTo>
                            <a:pt x="661519" y="552390"/>
                            <a:pt x="526040" y="709412"/>
                            <a:pt x="341873" y="683746"/>
                          </a:cubicBezTo>
                          <a:cubicBezTo>
                            <a:pt x="128413" y="670260"/>
                            <a:pt x="31966" y="545957"/>
                            <a:pt x="0" y="34187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30AB68-D54A-756D-716A-A97E218BEC68}"/>
                </a:ext>
              </a:extLst>
            </p:cNvPr>
            <p:cNvSpPr/>
            <p:nvPr/>
          </p:nvSpPr>
          <p:spPr>
            <a:xfrm rot="20969123">
              <a:off x="5369574" y="2659491"/>
              <a:ext cx="286874" cy="522232"/>
            </a:xfrm>
            <a:custGeom>
              <a:avLst/>
              <a:gdLst>
                <a:gd name="connsiteX0" fmla="*/ 73344 w 420012"/>
                <a:gd name="connsiteY0" fmla="*/ 0 h 631901"/>
                <a:gd name="connsiteX1" fmla="*/ 420012 w 420012"/>
                <a:gd name="connsiteY1" fmla="*/ 579941 h 631901"/>
                <a:gd name="connsiteX2" fmla="*/ 415477 w 420012"/>
                <a:gd name="connsiteY2" fmla="*/ 584492 h 631901"/>
                <a:gd name="connsiteX3" fmla="*/ 328435 w 420012"/>
                <a:gd name="connsiteY3" fmla="*/ 631901 h 631901"/>
                <a:gd name="connsiteX4" fmla="*/ 0 w 420012"/>
                <a:gd name="connsiteY4" fmla="*/ 46170 h 631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012" h="631901">
                  <a:moveTo>
                    <a:pt x="73344" y="0"/>
                  </a:moveTo>
                  <a:lnTo>
                    <a:pt x="420012" y="579941"/>
                  </a:lnTo>
                  <a:lnTo>
                    <a:pt x="415477" y="584492"/>
                  </a:lnTo>
                  <a:cubicBezTo>
                    <a:pt x="389333" y="604138"/>
                    <a:pt x="360115" y="620214"/>
                    <a:pt x="328435" y="631901"/>
                  </a:cubicBezTo>
                  <a:lnTo>
                    <a:pt x="0" y="46170"/>
                  </a:lnTo>
                  <a:close/>
                </a:path>
              </a:pathLst>
            </a:custGeom>
            <a:noFill/>
            <a:ln w="28575">
              <a:solidFill>
                <a:schemeClr val="accent5"/>
              </a:solidFill>
              <a:extLst>
                <a:ext uri="{C807C97D-BFC1-408E-A445-0C87EB9F89A2}">
                  <ask:lineSketchStyleProps xmlns:ask="http://schemas.microsoft.com/office/drawing/2018/sketchyshapes" sd="876940149">
                    <a:custGeom>
                      <a:avLst/>
                      <a:gdLst>
                        <a:gd name="connsiteX0" fmla="*/ 550877 w 683747"/>
                        <a:gd name="connsiteY0" fmla="*/ 612420 h 683747"/>
                        <a:gd name="connsiteX1" fmla="*/ 187422 w 683747"/>
                        <a:gd name="connsiteY1" fmla="*/ 646869 h 683747"/>
                        <a:gd name="connsiteX2" fmla="*/ 103 w 683747"/>
                        <a:gd name="connsiteY2" fmla="*/ 333503 h 683747"/>
                        <a:gd name="connsiteX3" fmla="*/ 202537 w 683747"/>
                        <a:gd name="connsiteY3" fmla="*/ 29682 h 683747"/>
                        <a:gd name="connsiteX4" fmla="*/ 550877 w 683747"/>
                        <a:gd name="connsiteY4" fmla="*/ 612420 h 683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747" h="683747" fill="none" extrusionOk="0">
                          <a:moveTo>
                            <a:pt x="550877" y="612420"/>
                          </a:moveTo>
                          <a:cubicBezTo>
                            <a:pt x="447347" y="679910"/>
                            <a:pt x="287550" y="694763"/>
                            <a:pt x="187422" y="646869"/>
                          </a:cubicBezTo>
                          <a:cubicBezTo>
                            <a:pt x="70991" y="566550"/>
                            <a:pt x="-8317" y="441592"/>
                            <a:pt x="103" y="333503"/>
                          </a:cubicBezTo>
                          <a:cubicBezTo>
                            <a:pt x="8696" y="222067"/>
                            <a:pt x="93736" y="101797"/>
                            <a:pt x="202537" y="29682"/>
                          </a:cubicBezTo>
                          <a:cubicBezTo>
                            <a:pt x="334840" y="299123"/>
                            <a:pt x="430610" y="368579"/>
                            <a:pt x="550877" y="612420"/>
                          </a:cubicBezTo>
                          <a:close/>
                        </a:path>
                        <a:path w="683747" h="683747" stroke="0" extrusionOk="0">
                          <a:moveTo>
                            <a:pt x="550877" y="612420"/>
                          </a:moveTo>
                          <a:cubicBezTo>
                            <a:pt x="454567" y="684308"/>
                            <a:pt x="314164" y="684967"/>
                            <a:pt x="187422" y="646869"/>
                          </a:cubicBezTo>
                          <a:cubicBezTo>
                            <a:pt x="47387" y="600164"/>
                            <a:pt x="188" y="492334"/>
                            <a:pt x="103" y="333503"/>
                          </a:cubicBezTo>
                          <a:cubicBezTo>
                            <a:pt x="-1631" y="186961"/>
                            <a:pt x="95639" y="108684"/>
                            <a:pt x="202537" y="29682"/>
                          </a:cubicBezTo>
                          <a:cubicBezTo>
                            <a:pt x="340533" y="324958"/>
                            <a:pt x="476822" y="475540"/>
                            <a:pt x="550877" y="61242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7" name="TextBox 176">
            <a:extLst>
              <a:ext uri="{FF2B5EF4-FFF2-40B4-BE49-F238E27FC236}">
                <a16:creationId xmlns:a16="http://schemas.microsoft.com/office/drawing/2014/main" id="{3C782FE2-F6F2-2C4F-2B5D-3082A753EE67}"/>
              </a:ext>
            </a:extLst>
          </p:cNvPr>
          <p:cNvSpPr txBox="1"/>
          <p:nvPr/>
        </p:nvSpPr>
        <p:spPr>
          <a:xfrm>
            <a:off x="7342318" y="5974384"/>
            <a:ext cx="332709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DIN Next LT Pro Light" panose="020B0303020203050203" pitchFamily="34" charset="0"/>
                <a:ea typeface="+mn-ea"/>
                <a:cs typeface="+mn-cs"/>
              </a:rPr>
              <a:t>[1] https://cybersecurityventures.com/the-world-will-store-200-zettabytes-of-data-by-2025/ (Sausalito, Calif., Feb. 1, 2024)</a:t>
            </a:r>
          </a:p>
        </p:txBody>
      </p:sp>
      <p:grpSp>
        <p:nvGrpSpPr>
          <p:cNvPr id="186" name="Group 185">
            <a:extLst>
              <a:ext uri="{FF2B5EF4-FFF2-40B4-BE49-F238E27FC236}">
                <a16:creationId xmlns:a16="http://schemas.microsoft.com/office/drawing/2014/main" id="{EA79B804-98E7-18ED-591F-CD69878BAA7E}"/>
              </a:ext>
            </a:extLst>
          </p:cNvPr>
          <p:cNvGrpSpPr/>
          <p:nvPr/>
        </p:nvGrpSpPr>
        <p:grpSpPr>
          <a:xfrm>
            <a:off x="7292224" y="1499893"/>
            <a:ext cx="2683887" cy="386433"/>
            <a:chOff x="7292224" y="1499893"/>
            <a:chExt cx="2683887" cy="386433"/>
          </a:xfrm>
        </p:grpSpPr>
        <p:sp>
          <p:nvSpPr>
            <p:cNvPr id="325" name="TextBox 324">
              <a:extLst>
                <a:ext uri="{FF2B5EF4-FFF2-40B4-BE49-F238E27FC236}">
                  <a16:creationId xmlns:a16="http://schemas.microsoft.com/office/drawing/2014/main" id="{3FF9A47F-CD46-3223-8425-63894EC7DB21}"/>
                </a:ext>
              </a:extLst>
            </p:cNvPr>
            <p:cNvSpPr txBox="1"/>
            <p:nvPr/>
          </p:nvSpPr>
          <p:spPr>
            <a:xfrm>
              <a:off x="7529793" y="1499893"/>
              <a:ext cx="244631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he Hand Black" panose="03070902030502020204" pitchFamily="66" charset="0"/>
                  <a:ea typeface="+mn-ea"/>
                  <a:cs typeface="+mn-cs"/>
                </a:rPr>
                <a:t>STORING 50% OF ALL DATA BY 2025  </a:t>
              </a:r>
              <a:r>
                <a:rPr kumimoji="0" lang="en-US" sz="1800" b="0" i="0" u="none" strike="noStrike" kern="1200" cap="none" spc="0" normalizeH="0" baseline="0" noProof="0" dirty="0">
                  <a:ln>
                    <a:noFill/>
                  </a:ln>
                  <a:solidFill>
                    <a:schemeClr val="tx2"/>
                  </a:solidFill>
                  <a:effectLst/>
                  <a:uLnTx/>
                  <a:uFillTx/>
                  <a:latin typeface="The Hand Black" panose="03070902030502020204" pitchFamily="66" charset="0"/>
                  <a:ea typeface="+mn-ea"/>
                  <a:cs typeface="+mn-cs"/>
                </a:rPr>
                <a:t>[1]</a:t>
              </a:r>
            </a:p>
          </p:txBody>
        </p:sp>
        <mc:AlternateContent xmlns:mc="http://schemas.openxmlformats.org/markup-compatibility/2006" xmlns:p14="http://schemas.microsoft.com/office/powerpoint/2010/main">
          <mc:Choice Requires="p14">
            <p:contentPart p14:bwMode="auto" r:id="rId633">
              <p14:nvContentPartPr>
                <p14:cNvPr id="180" name="Ink 179">
                  <a:extLst>
                    <a:ext uri="{FF2B5EF4-FFF2-40B4-BE49-F238E27FC236}">
                      <a16:creationId xmlns:a16="http://schemas.microsoft.com/office/drawing/2014/main" id="{6B97E5A2-1534-9630-6AF1-3F012284F2AD}"/>
                    </a:ext>
                  </a:extLst>
                </p14:cNvPr>
                <p14:cNvContentPartPr/>
                <p14:nvPr/>
              </p14:nvContentPartPr>
              <p14:xfrm>
                <a:off x="7292224" y="1694086"/>
                <a:ext cx="252000" cy="192240"/>
              </p14:xfrm>
            </p:contentPart>
          </mc:Choice>
          <mc:Fallback xmlns="">
            <p:pic>
              <p:nvPicPr>
                <p:cNvPr id="180" name="Ink 179">
                  <a:extLst>
                    <a:ext uri="{FF2B5EF4-FFF2-40B4-BE49-F238E27FC236}">
                      <a16:creationId xmlns:a16="http://schemas.microsoft.com/office/drawing/2014/main" id="{6B97E5A2-1534-9630-6AF1-3F012284F2AD}"/>
                    </a:ext>
                  </a:extLst>
                </p:cNvPr>
                <p:cNvPicPr/>
                <p:nvPr/>
              </p:nvPicPr>
              <p:blipFill>
                <a:blip r:embed="rId634"/>
                <a:stretch>
                  <a:fillRect/>
                </a:stretch>
              </p:blipFill>
              <p:spPr>
                <a:xfrm>
                  <a:off x="7287544" y="1689766"/>
                  <a:ext cx="261000" cy="201240"/>
                </a:xfrm>
                <a:prstGeom prst="rect">
                  <a:avLst/>
                </a:prstGeom>
              </p:spPr>
            </p:pic>
          </mc:Fallback>
        </mc:AlternateContent>
      </p:grpSp>
      <p:grpSp>
        <p:nvGrpSpPr>
          <p:cNvPr id="187" name="Group 186">
            <a:extLst>
              <a:ext uri="{FF2B5EF4-FFF2-40B4-BE49-F238E27FC236}">
                <a16:creationId xmlns:a16="http://schemas.microsoft.com/office/drawing/2014/main" id="{1F051A16-F726-0CE8-7085-68611AA495AC}"/>
              </a:ext>
            </a:extLst>
          </p:cNvPr>
          <p:cNvGrpSpPr/>
          <p:nvPr/>
        </p:nvGrpSpPr>
        <p:grpSpPr>
          <a:xfrm>
            <a:off x="5400512" y="994955"/>
            <a:ext cx="2139032" cy="1369040"/>
            <a:chOff x="5400512" y="994955"/>
            <a:chExt cx="2139032" cy="1369040"/>
          </a:xfrm>
        </p:grpSpPr>
        <p:grpSp>
          <p:nvGrpSpPr>
            <p:cNvPr id="172" name="Group 171">
              <a:extLst>
                <a:ext uri="{FF2B5EF4-FFF2-40B4-BE49-F238E27FC236}">
                  <a16:creationId xmlns:a16="http://schemas.microsoft.com/office/drawing/2014/main" id="{95C11F22-FB10-01EE-924A-B94DB0935B10}"/>
                </a:ext>
              </a:extLst>
            </p:cNvPr>
            <p:cNvGrpSpPr/>
            <p:nvPr/>
          </p:nvGrpSpPr>
          <p:grpSpPr>
            <a:xfrm rot="1873250">
              <a:off x="5462960" y="2236775"/>
              <a:ext cx="360677" cy="127220"/>
              <a:chOff x="6726058" y="2193401"/>
              <a:chExt cx="360677" cy="127220"/>
            </a:xfrm>
          </p:grpSpPr>
          <mc:AlternateContent xmlns:mc="http://schemas.openxmlformats.org/markup-compatibility/2006" xmlns:p14="http://schemas.microsoft.com/office/powerpoint/2010/main">
            <mc:Choice Requires="p14">
              <p:contentPart p14:bwMode="auto" r:id="rId635">
                <p14:nvContentPartPr>
                  <p14:cNvPr id="173" name="Ink 172">
                    <a:extLst>
                      <a:ext uri="{FF2B5EF4-FFF2-40B4-BE49-F238E27FC236}">
                        <a16:creationId xmlns:a16="http://schemas.microsoft.com/office/drawing/2014/main" id="{6345A42B-C811-78A0-2FD9-9DBE4944B4F0}"/>
                      </a:ext>
                    </a:extLst>
                  </p14:cNvPr>
                  <p14:cNvContentPartPr/>
                  <p14:nvPr/>
                </p14:nvContentPartPr>
                <p14:xfrm>
                  <a:off x="6726058" y="2193401"/>
                  <a:ext cx="114480" cy="104040"/>
                </p14:xfrm>
              </p:contentPart>
            </mc:Choice>
            <mc:Fallback xmlns="">
              <p:pic>
                <p:nvPicPr>
                  <p:cNvPr id="146" name="Ink 145">
                    <a:extLst>
                      <a:ext uri="{FF2B5EF4-FFF2-40B4-BE49-F238E27FC236}">
                        <a16:creationId xmlns:a16="http://schemas.microsoft.com/office/drawing/2014/main" id="{27B72265-34D3-589C-E122-F2662C129C37}"/>
                      </a:ext>
                    </a:extLst>
                  </p:cNvPr>
                  <p:cNvPicPr/>
                  <p:nvPr/>
                </p:nvPicPr>
                <p:blipFill>
                  <a:blip r:embed="rId731"/>
                  <a:stretch>
                    <a:fillRect/>
                  </a:stretch>
                </p:blipFill>
                <p:spPr>
                  <a:xfrm>
                    <a:off x="6708058" y="2175401"/>
                    <a:ext cx="150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174" name="Ink 173">
                    <a:extLst>
                      <a:ext uri="{FF2B5EF4-FFF2-40B4-BE49-F238E27FC236}">
                        <a16:creationId xmlns:a16="http://schemas.microsoft.com/office/drawing/2014/main" id="{52C1518D-C158-98CE-CD0E-BE40D43F157F}"/>
                      </a:ext>
                    </a:extLst>
                  </p14:cNvPr>
                  <p14:cNvContentPartPr/>
                  <p14:nvPr/>
                </p14:nvContentPartPr>
                <p14:xfrm>
                  <a:off x="6869655" y="2242501"/>
                  <a:ext cx="217080" cy="78120"/>
                </p14:xfrm>
              </p:contentPart>
            </mc:Choice>
            <mc:Fallback xmlns="">
              <p:pic>
                <p:nvPicPr>
                  <p:cNvPr id="147" name="Ink 146">
                    <a:extLst>
                      <a:ext uri="{FF2B5EF4-FFF2-40B4-BE49-F238E27FC236}">
                        <a16:creationId xmlns:a16="http://schemas.microsoft.com/office/drawing/2014/main" id="{AE79B9F9-C28A-02C3-4AFC-82ADBFC2F893}"/>
                      </a:ext>
                    </a:extLst>
                  </p:cNvPr>
                  <p:cNvPicPr/>
                  <p:nvPr/>
                </p:nvPicPr>
                <p:blipFill>
                  <a:blip r:embed="rId733"/>
                  <a:stretch>
                    <a:fillRect/>
                  </a:stretch>
                </p:blipFill>
                <p:spPr>
                  <a:xfrm>
                    <a:off x="6851655" y="2224501"/>
                    <a:ext cx="252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175" name="Ink 174">
                    <a:extLst>
                      <a:ext uri="{FF2B5EF4-FFF2-40B4-BE49-F238E27FC236}">
                        <a16:creationId xmlns:a16="http://schemas.microsoft.com/office/drawing/2014/main" id="{1FF7BEC7-F44F-3275-FA20-C9C00A7AEF85}"/>
                      </a:ext>
                    </a:extLst>
                  </p14:cNvPr>
                  <p14:cNvContentPartPr/>
                  <p14:nvPr/>
                </p14:nvContentPartPr>
                <p14:xfrm>
                  <a:off x="7010775" y="2276341"/>
                  <a:ext cx="360" cy="13680"/>
                </p14:xfrm>
              </p:contentPart>
            </mc:Choice>
            <mc:Fallback xmlns="">
              <p:pic>
                <p:nvPicPr>
                  <p:cNvPr id="148" name="Ink 147">
                    <a:extLst>
                      <a:ext uri="{FF2B5EF4-FFF2-40B4-BE49-F238E27FC236}">
                        <a16:creationId xmlns:a16="http://schemas.microsoft.com/office/drawing/2014/main" id="{8BDF2496-4ADC-5F6D-A92B-06A39EF39AF2}"/>
                      </a:ext>
                    </a:extLst>
                  </p:cNvPr>
                  <p:cNvPicPr/>
                  <p:nvPr/>
                </p:nvPicPr>
                <p:blipFill>
                  <a:blip r:embed="rId735"/>
                  <a:stretch>
                    <a:fillRect/>
                  </a:stretch>
                </p:blipFill>
                <p:spPr>
                  <a:xfrm>
                    <a:off x="6992775" y="2258341"/>
                    <a:ext cx="36000" cy="49320"/>
                  </a:xfrm>
                  <a:prstGeom prst="rect">
                    <a:avLst/>
                  </a:prstGeom>
                </p:spPr>
              </p:pic>
            </mc:Fallback>
          </mc:AlternateContent>
        </p:grpSp>
        <p:grpSp>
          <p:nvGrpSpPr>
            <p:cNvPr id="185" name="Group 184">
              <a:extLst>
                <a:ext uri="{FF2B5EF4-FFF2-40B4-BE49-F238E27FC236}">
                  <a16:creationId xmlns:a16="http://schemas.microsoft.com/office/drawing/2014/main" id="{18480005-8AF8-170B-23E5-49F7841E21DE}"/>
                </a:ext>
              </a:extLst>
            </p:cNvPr>
            <p:cNvGrpSpPr/>
            <p:nvPr/>
          </p:nvGrpSpPr>
          <p:grpSpPr>
            <a:xfrm>
              <a:off x="5400512" y="994955"/>
              <a:ext cx="2139032" cy="1123065"/>
              <a:chOff x="5400512" y="994955"/>
              <a:chExt cx="2139032" cy="1123065"/>
            </a:xfrm>
          </p:grpSpPr>
          <p:sp>
            <p:nvSpPr>
              <p:cNvPr id="351" name="TextBox 350">
                <a:extLst>
                  <a:ext uri="{FF2B5EF4-FFF2-40B4-BE49-F238E27FC236}">
                    <a16:creationId xmlns:a16="http://schemas.microsoft.com/office/drawing/2014/main" id="{C1060227-BAC9-9E58-DB34-EE95E765BA7D}"/>
                  </a:ext>
                </a:extLst>
              </p:cNvPr>
              <p:cNvSpPr txBox="1"/>
              <p:nvPr/>
            </p:nvSpPr>
            <p:spPr>
              <a:xfrm>
                <a:off x="5400512" y="994955"/>
                <a:ext cx="1685585" cy="369332"/>
              </a:xfrm>
              <a:prstGeom prst="rect">
                <a:avLst/>
              </a:prstGeom>
              <a:noFill/>
            </p:spPr>
            <p:txBody>
              <a:bodyPr wrap="square">
                <a:spAutoFit/>
              </a:bodyPr>
              <a:lstStyle/>
              <a:p>
                <a:r>
                  <a:rPr lang="en-US" dirty="0">
                    <a:latin typeface="The Hand Black" panose="03070902030502020204" pitchFamily="66" charset="0"/>
                  </a:rPr>
                  <a:t>S</a:t>
                </a:r>
                <a:r>
                  <a:rPr lang="en-US" sz="1800" dirty="0">
                    <a:latin typeface="The Hand Black" panose="03070902030502020204" pitchFamily="66" charset="0"/>
                  </a:rPr>
                  <a:t>ERVER-SIDE ENCRYPTION</a:t>
                </a:r>
                <a:endParaRPr lang="en-US" sz="800" dirty="0">
                  <a:latin typeface="DIN Next LT Pro Light" panose="020B0303020203050203" pitchFamily="34" charset="0"/>
                </a:endParaRPr>
              </a:p>
            </p:txBody>
          </p:sp>
          <mc:AlternateContent xmlns:mc="http://schemas.openxmlformats.org/markup-compatibility/2006" xmlns:p14="http://schemas.microsoft.com/office/powerpoint/2010/main">
            <mc:Choice Requires="p14">
              <p:contentPart p14:bwMode="auto" r:id="rId736">
                <p14:nvContentPartPr>
                  <p14:cNvPr id="182" name="Ink 181">
                    <a:extLst>
                      <a:ext uri="{FF2B5EF4-FFF2-40B4-BE49-F238E27FC236}">
                        <a16:creationId xmlns:a16="http://schemas.microsoft.com/office/drawing/2014/main" id="{C9CDAAB2-53E2-1D4D-11C6-1C83AB0B6C05}"/>
                      </a:ext>
                    </a:extLst>
                  </p14:cNvPr>
                  <p14:cNvContentPartPr/>
                  <p14:nvPr/>
                </p14:nvContentPartPr>
                <p14:xfrm rot="214752">
                  <a:off x="5701464" y="1327909"/>
                  <a:ext cx="168326" cy="790111"/>
                </p14:xfrm>
              </p:contentPart>
            </mc:Choice>
            <mc:Fallback xmlns="">
              <p:pic>
                <p:nvPicPr>
                  <p:cNvPr id="182" name="Ink 181">
                    <a:extLst>
                      <a:ext uri="{FF2B5EF4-FFF2-40B4-BE49-F238E27FC236}">
                        <a16:creationId xmlns:a16="http://schemas.microsoft.com/office/drawing/2014/main" id="{C9CDAAB2-53E2-1D4D-11C6-1C83AB0B6C05}"/>
                      </a:ext>
                    </a:extLst>
                  </p:cNvPr>
                  <p:cNvPicPr/>
                  <p:nvPr/>
                </p:nvPicPr>
                <p:blipFill>
                  <a:blip r:embed="rId737"/>
                  <a:stretch>
                    <a:fillRect/>
                  </a:stretch>
                </p:blipFill>
                <p:spPr>
                  <a:xfrm rot="214752">
                    <a:off x="5696778" y="1323227"/>
                    <a:ext cx="177697" cy="799474"/>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184" name="Ink 183">
                    <a:extLst>
                      <a:ext uri="{FF2B5EF4-FFF2-40B4-BE49-F238E27FC236}">
                        <a16:creationId xmlns:a16="http://schemas.microsoft.com/office/drawing/2014/main" id="{51B176D9-28F6-9731-316D-11070BB33B13}"/>
                      </a:ext>
                    </a:extLst>
                  </p14:cNvPr>
                  <p14:cNvContentPartPr/>
                  <p14:nvPr/>
                </p14:nvContentPartPr>
                <p14:xfrm>
                  <a:off x="6844384" y="1324366"/>
                  <a:ext cx="695160" cy="115560"/>
                </p14:xfrm>
              </p:contentPart>
            </mc:Choice>
            <mc:Fallback xmlns="">
              <p:pic>
                <p:nvPicPr>
                  <p:cNvPr id="184" name="Ink 183">
                    <a:extLst>
                      <a:ext uri="{FF2B5EF4-FFF2-40B4-BE49-F238E27FC236}">
                        <a16:creationId xmlns:a16="http://schemas.microsoft.com/office/drawing/2014/main" id="{51B176D9-28F6-9731-316D-11070BB33B13}"/>
                      </a:ext>
                    </a:extLst>
                  </p:cNvPr>
                  <p:cNvPicPr/>
                  <p:nvPr/>
                </p:nvPicPr>
                <p:blipFill>
                  <a:blip r:embed="rId739"/>
                  <a:stretch>
                    <a:fillRect/>
                  </a:stretch>
                </p:blipFill>
                <p:spPr>
                  <a:xfrm>
                    <a:off x="6839704" y="1320046"/>
                    <a:ext cx="704160" cy="124920"/>
                  </a:xfrm>
                  <a:prstGeom prst="rect">
                    <a:avLst/>
                  </a:prstGeom>
                </p:spPr>
              </p:pic>
            </mc:Fallback>
          </mc:AlternateContent>
        </p:grpSp>
      </p:grpSp>
      <p:grpSp>
        <p:nvGrpSpPr>
          <p:cNvPr id="79" name="Group 78">
            <a:extLst>
              <a:ext uri="{FF2B5EF4-FFF2-40B4-BE49-F238E27FC236}">
                <a16:creationId xmlns:a16="http://schemas.microsoft.com/office/drawing/2014/main" id="{27E07685-53A3-1B93-8C07-A49FBE6E31CF}"/>
              </a:ext>
            </a:extLst>
          </p:cNvPr>
          <p:cNvGrpSpPr/>
          <p:nvPr/>
        </p:nvGrpSpPr>
        <p:grpSpPr>
          <a:xfrm>
            <a:off x="5391221" y="2033710"/>
            <a:ext cx="1418296" cy="1058453"/>
            <a:chOff x="5391221" y="2033710"/>
            <a:chExt cx="1418296" cy="1058453"/>
          </a:xfrm>
        </p:grpSpPr>
        <p:grpSp>
          <p:nvGrpSpPr>
            <p:cNvPr id="10" name="Group 9">
              <a:extLst>
                <a:ext uri="{FF2B5EF4-FFF2-40B4-BE49-F238E27FC236}">
                  <a16:creationId xmlns:a16="http://schemas.microsoft.com/office/drawing/2014/main" id="{0C964322-55DB-8945-6909-43CDB0E09D9C}"/>
                </a:ext>
              </a:extLst>
            </p:cNvPr>
            <p:cNvGrpSpPr/>
            <p:nvPr/>
          </p:nvGrpSpPr>
          <p:grpSpPr>
            <a:xfrm>
              <a:off x="5391221" y="2033710"/>
              <a:ext cx="946019" cy="1058453"/>
              <a:chOff x="5457307" y="2032324"/>
              <a:chExt cx="946019" cy="1058453"/>
            </a:xfrm>
          </p:grpSpPr>
          <p:grpSp>
            <p:nvGrpSpPr>
              <p:cNvPr id="1820" name="Group 1819">
                <a:extLst>
                  <a:ext uri="{FF2B5EF4-FFF2-40B4-BE49-F238E27FC236}">
                    <a16:creationId xmlns:a16="http://schemas.microsoft.com/office/drawing/2014/main" id="{E1F52487-89F4-C11E-5D7A-E3330059CFFF}"/>
                  </a:ext>
                </a:extLst>
              </p:cNvPr>
              <p:cNvGrpSpPr/>
              <p:nvPr/>
            </p:nvGrpSpPr>
            <p:grpSpPr>
              <a:xfrm rot="1631627" flipH="1">
                <a:off x="5457307" y="2032324"/>
                <a:ext cx="603278" cy="542673"/>
                <a:chOff x="9627861" y="4386166"/>
                <a:chExt cx="977400" cy="560880"/>
              </a:xfrm>
            </p:grpSpPr>
            <mc:AlternateContent xmlns:mc="http://schemas.openxmlformats.org/markup-compatibility/2006" xmlns:p14="http://schemas.microsoft.com/office/powerpoint/2010/main" xmlns:aink="http://schemas.microsoft.com/office/drawing/2016/ink">
              <mc:Choice Requires="p14 aink">
                <p:contentPart p14:bwMode="auto" r:id="rId740">
                  <p14:nvContentPartPr>
                    <p14:cNvPr id="1811" name="Ink 1810">
                      <a:extLst>
                        <a:ext uri="{FF2B5EF4-FFF2-40B4-BE49-F238E27FC236}">
                          <a16:creationId xmlns:a16="http://schemas.microsoft.com/office/drawing/2014/main" id="{6E85AF5A-3872-85E4-A2CC-8F8058C03B36}"/>
                        </a:ext>
                      </a:extLst>
                    </p14:cNvPr>
                    <p14:cNvContentPartPr/>
                    <p14:nvPr/>
                  </p14:nvContentPartPr>
                  <p14:xfrm>
                    <a:off x="9627861" y="4386166"/>
                    <a:ext cx="560520" cy="213120"/>
                  </p14:xfrm>
                </p:contentPart>
              </mc:Choice>
              <mc:Fallback xmlns="">
                <p:pic>
                  <p:nvPicPr>
                    <p:cNvPr id="1811" name="Ink 1810">
                      <a:extLst>
                        <a:ext uri="{FF2B5EF4-FFF2-40B4-BE49-F238E27FC236}">
                          <a16:creationId xmlns:a16="http://schemas.microsoft.com/office/drawing/2014/main" id="{6E85AF5A-3872-85E4-A2CC-8F8058C03B36}"/>
                        </a:ext>
                      </a:extLst>
                    </p:cNvPr>
                    <p:cNvPicPr/>
                    <p:nvPr/>
                  </p:nvPicPr>
                  <p:blipFill>
                    <a:blip r:embed="rId530"/>
                    <a:stretch>
                      <a:fillRect/>
                    </a:stretch>
                  </p:blipFill>
                  <p:spPr>
                    <a:xfrm>
                      <a:off x="9609861" y="4278166"/>
                      <a:ext cx="596160" cy="428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41">
                  <p14:nvContentPartPr>
                    <p14:cNvPr id="1812" name="Ink 1811">
                      <a:extLst>
                        <a:ext uri="{FF2B5EF4-FFF2-40B4-BE49-F238E27FC236}">
                          <a16:creationId xmlns:a16="http://schemas.microsoft.com/office/drawing/2014/main" id="{D109EE99-61EA-BB2D-48CA-ED96854F02FD}"/>
                        </a:ext>
                      </a:extLst>
                    </p14:cNvPr>
                    <p14:cNvContentPartPr/>
                    <p14:nvPr/>
                  </p14:nvContentPartPr>
                  <p14:xfrm>
                    <a:off x="9708501" y="4541686"/>
                    <a:ext cx="713880" cy="110880"/>
                  </p14:xfrm>
                </p:contentPart>
              </mc:Choice>
              <mc:Fallback xmlns="">
                <p:pic>
                  <p:nvPicPr>
                    <p:cNvPr id="1812" name="Ink 1811">
                      <a:extLst>
                        <a:ext uri="{FF2B5EF4-FFF2-40B4-BE49-F238E27FC236}">
                          <a16:creationId xmlns:a16="http://schemas.microsoft.com/office/drawing/2014/main" id="{D109EE99-61EA-BB2D-48CA-ED96854F02FD}"/>
                        </a:ext>
                      </a:extLst>
                    </p:cNvPr>
                    <p:cNvPicPr/>
                    <p:nvPr/>
                  </p:nvPicPr>
                  <p:blipFill>
                    <a:blip r:embed="rId532"/>
                    <a:stretch>
                      <a:fillRect/>
                    </a:stretch>
                  </p:blipFill>
                  <p:spPr>
                    <a:xfrm>
                      <a:off x="9690501" y="4433686"/>
                      <a:ext cx="749520" cy="326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42">
                  <p14:nvContentPartPr>
                    <p14:cNvPr id="1813" name="Ink 1812">
                      <a:extLst>
                        <a:ext uri="{FF2B5EF4-FFF2-40B4-BE49-F238E27FC236}">
                          <a16:creationId xmlns:a16="http://schemas.microsoft.com/office/drawing/2014/main" id="{D887D469-3F86-A198-ADAF-A271A353EFE7}"/>
                        </a:ext>
                      </a:extLst>
                    </p14:cNvPr>
                    <p14:cNvContentPartPr/>
                    <p14:nvPr/>
                  </p14:nvContentPartPr>
                  <p14:xfrm>
                    <a:off x="9661341" y="4692886"/>
                    <a:ext cx="921240" cy="61200"/>
                  </p14:xfrm>
                </p:contentPart>
              </mc:Choice>
              <mc:Fallback xmlns="">
                <p:pic>
                  <p:nvPicPr>
                    <p:cNvPr id="1813" name="Ink 1812">
                      <a:extLst>
                        <a:ext uri="{FF2B5EF4-FFF2-40B4-BE49-F238E27FC236}">
                          <a16:creationId xmlns:a16="http://schemas.microsoft.com/office/drawing/2014/main" id="{D887D469-3F86-A198-ADAF-A271A353EFE7}"/>
                        </a:ext>
                      </a:extLst>
                    </p:cNvPr>
                    <p:cNvPicPr/>
                    <p:nvPr/>
                  </p:nvPicPr>
                  <p:blipFill>
                    <a:blip r:embed="rId534"/>
                    <a:stretch>
                      <a:fillRect/>
                    </a:stretch>
                  </p:blipFill>
                  <p:spPr>
                    <a:xfrm>
                      <a:off x="9643341" y="4584886"/>
                      <a:ext cx="956880" cy="276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43">
                  <p14:nvContentPartPr>
                    <p14:cNvPr id="1814" name="Ink 1813">
                      <a:extLst>
                        <a:ext uri="{FF2B5EF4-FFF2-40B4-BE49-F238E27FC236}">
                          <a16:creationId xmlns:a16="http://schemas.microsoft.com/office/drawing/2014/main" id="{4AE7CA46-8D7A-025C-52F1-7324CE9A97F9}"/>
                        </a:ext>
                      </a:extLst>
                    </p14:cNvPr>
                    <p14:cNvContentPartPr/>
                    <p14:nvPr/>
                  </p14:nvContentPartPr>
                  <p14:xfrm>
                    <a:off x="9688341" y="4813846"/>
                    <a:ext cx="916920" cy="133200"/>
                  </p14:xfrm>
                </p:contentPart>
              </mc:Choice>
              <mc:Fallback xmlns="">
                <p:pic>
                  <p:nvPicPr>
                    <p:cNvPr id="1814" name="Ink 1813">
                      <a:extLst>
                        <a:ext uri="{FF2B5EF4-FFF2-40B4-BE49-F238E27FC236}">
                          <a16:creationId xmlns:a16="http://schemas.microsoft.com/office/drawing/2014/main" id="{4AE7CA46-8D7A-025C-52F1-7324CE9A97F9}"/>
                        </a:ext>
                      </a:extLst>
                    </p:cNvPr>
                    <p:cNvPicPr/>
                    <p:nvPr/>
                  </p:nvPicPr>
                  <p:blipFill>
                    <a:blip r:embed="rId536"/>
                    <a:stretch>
                      <a:fillRect/>
                    </a:stretch>
                  </p:blipFill>
                  <p:spPr>
                    <a:xfrm>
                      <a:off x="9670341" y="4706137"/>
                      <a:ext cx="952560" cy="348259"/>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44">
                  <p14:nvContentPartPr>
                    <p14:cNvPr id="1815" name="Ink 1814">
                      <a:extLst>
                        <a:ext uri="{FF2B5EF4-FFF2-40B4-BE49-F238E27FC236}">
                          <a16:creationId xmlns:a16="http://schemas.microsoft.com/office/drawing/2014/main" id="{08D1C8AF-8130-0076-427C-9700B00FAB92}"/>
                        </a:ext>
                      </a:extLst>
                    </p14:cNvPr>
                    <p14:cNvContentPartPr/>
                    <p14:nvPr/>
                  </p14:nvContentPartPr>
                  <p14:xfrm>
                    <a:off x="9708501" y="4672726"/>
                    <a:ext cx="764640" cy="13680"/>
                  </p14:xfrm>
                </p:contentPart>
              </mc:Choice>
              <mc:Fallback xmlns="">
                <p:pic>
                  <p:nvPicPr>
                    <p:cNvPr id="1815" name="Ink 1814">
                      <a:extLst>
                        <a:ext uri="{FF2B5EF4-FFF2-40B4-BE49-F238E27FC236}">
                          <a16:creationId xmlns:a16="http://schemas.microsoft.com/office/drawing/2014/main" id="{08D1C8AF-8130-0076-427C-9700B00FAB92}"/>
                        </a:ext>
                      </a:extLst>
                    </p:cNvPr>
                    <p:cNvPicPr/>
                    <p:nvPr/>
                  </p:nvPicPr>
                  <p:blipFill>
                    <a:blip r:embed="rId538"/>
                    <a:stretch>
                      <a:fillRect/>
                    </a:stretch>
                  </p:blipFill>
                  <p:spPr>
                    <a:xfrm>
                      <a:off x="9690509" y="4561807"/>
                      <a:ext cx="800263" cy="235148"/>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45">
                  <p14:nvContentPartPr>
                    <p14:cNvPr id="1816" name="Ink 1815">
                      <a:extLst>
                        <a:ext uri="{FF2B5EF4-FFF2-40B4-BE49-F238E27FC236}">
                          <a16:creationId xmlns:a16="http://schemas.microsoft.com/office/drawing/2014/main" id="{EE0A8546-96B7-2C52-FDD8-4DC5949F1A31}"/>
                        </a:ext>
                      </a:extLst>
                    </p14:cNvPr>
                    <p14:cNvContentPartPr/>
                    <p14:nvPr/>
                  </p14:nvContentPartPr>
                  <p14:xfrm>
                    <a:off x="9688341" y="4461766"/>
                    <a:ext cx="650520" cy="137520"/>
                  </p14:xfrm>
                </p:contentPart>
              </mc:Choice>
              <mc:Fallback xmlns="">
                <p:pic>
                  <p:nvPicPr>
                    <p:cNvPr id="1816" name="Ink 1815">
                      <a:extLst>
                        <a:ext uri="{FF2B5EF4-FFF2-40B4-BE49-F238E27FC236}">
                          <a16:creationId xmlns:a16="http://schemas.microsoft.com/office/drawing/2014/main" id="{EE0A8546-96B7-2C52-FDD8-4DC5949F1A31}"/>
                        </a:ext>
                      </a:extLst>
                    </p:cNvPr>
                    <p:cNvPicPr/>
                    <p:nvPr/>
                  </p:nvPicPr>
                  <p:blipFill>
                    <a:blip r:embed="rId540"/>
                    <a:stretch>
                      <a:fillRect/>
                    </a:stretch>
                  </p:blipFill>
                  <p:spPr>
                    <a:xfrm>
                      <a:off x="9670341" y="4353766"/>
                      <a:ext cx="686160" cy="353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46">
                  <p14:nvContentPartPr>
                    <p14:cNvPr id="1819" name="Ink 1818">
                      <a:extLst>
                        <a:ext uri="{FF2B5EF4-FFF2-40B4-BE49-F238E27FC236}">
                          <a16:creationId xmlns:a16="http://schemas.microsoft.com/office/drawing/2014/main" id="{29292F90-940E-F75C-18C7-BAC69E033786}"/>
                        </a:ext>
                      </a:extLst>
                    </p14:cNvPr>
                    <p14:cNvContentPartPr/>
                    <p14:nvPr/>
                  </p14:nvContentPartPr>
                  <p14:xfrm>
                    <a:off x="9668181" y="4766686"/>
                    <a:ext cx="748800" cy="61200"/>
                  </p14:xfrm>
                </p:contentPart>
              </mc:Choice>
              <mc:Fallback xmlns="">
                <p:pic>
                  <p:nvPicPr>
                    <p:cNvPr id="1819" name="Ink 1818">
                      <a:extLst>
                        <a:ext uri="{FF2B5EF4-FFF2-40B4-BE49-F238E27FC236}">
                          <a16:creationId xmlns:a16="http://schemas.microsoft.com/office/drawing/2014/main" id="{29292F90-940E-F75C-18C7-BAC69E033786}"/>
                        </a:ext>
                      </a:extLst>
                    </p:cNvPr>
                    <p:cNvPicPr/>
                    <p:nvPr/>
                  </p:nvPicPr>
                  <p:blipFill>
                    <a:blip r:embed="rId542"/>
                    <a:stretch>
                      <a:fillRect/>
                    </a:stretch>
                  </p:blipFill>
                  <p:spPr>
                    <a:xfrm>
                      <a:off x="9650181" y="4658047"/>
                      <a:ext cx="784440" cy="278116"/>
                    </a:xfrm>
                    <a:prstGeom prst="rect">
                      <a:avLst/>
                    </a:prstGeom>
                  </p:spPr>
                </p:pic>
              </mc:Fallback>
            </mc:AlternateContent>
          </p:grpSp>
          <p:grpSp>
            <p:nvGrpSpPr>
              <p:cNvPr id="1773" name="Group 1772">
                <a:extLst>
                  <a:ext uri="{FF2B5EF4-FFF2-40B4-BE49-F238E27FC236}">
                    <a16:creationId xmlns:a16="http://schemas.microsoft.com/office/drawing/2014/main" id="{BC373CF2-A2E0-EE60-AAC3-6B941C79979E}"/>
                  </a:ext>
                </a:extLst>
              </p:cNvPr>
              <p:cNvGrpSpPr/>
              <p:nvPr/>
            </p:nvGrpSpPr>
            <p:grpSpPr>
              <a:xfrm rot="1631627" flipH="1">
                <a:off x="5931366" y="2431367"/>
                <a:ext cx="471960" cy="659410"/>
                <a:chOff x="8515762" y="4464172"/>
                <a:chExt cx="1103056" cy="983160"/>
              </a:xfrm>
            </p:grpSpPr>
            <mc:AlternateContent xmlns:mc="http://schemas.openxmlformats.org/markup-compatibility/2006" xmlns:p14="http://schemas.microsoft.com/office/powerpoint/2010/main">
              <mc:Choice Requires="p14">
                <p:contentPart p14:bwMode="auto" r:id="rId747">
                  <p14:nvContentPartPr>
                    <p14:cNvPr id="1746" name="Ink 1745">
                      <a:extLst>
                        <a:ext uri="{FF2B5EF4-FFF2-40B4-BE49-F238E27FC236}">
                          <a16:creationId xmlns:a16="http://schemas.microsoft.com/office/drawing/2014/main" id="{65526C00-81C0-A931-6593-A196CAA0569D}"/>
                        </a:ext>
                      </a:extLst>
                    </p14:cNvPr>
                    <p14:cNvContentPartPr/>
                    <p14:nvPr/>
                  </p14:nvContentPartPr>
                  <p14:xfrm>
                    <a:off x="8666602" y="4672252"/>
                    <a:ext cx="273240" cy="775080"/>
                  </p14:xfrm>
                </p:contentPart>
              </mc:Choice>
              <mc:Fallback xmlns="">
                <p:pic>
                  <p:nvPicPr>
                    <p:cNvPr id="1746" name="Ink 1745">
                      <a:extLst>
                        <a:ext uri="{FF2B5EF4-FFF2-40B4-BE49-F238E27FC236}">
                          <a16:creationId xmlns:a16="http://schemas.microsoft.com/office/drawing/2014/main" id="{65526C00-81C0-A931-6593-A196CAA0569D}"/>
                        </a:ext>
                      </a:extLst>
                    </p:cNvPr>
                    <p:cNvPicPr/>
                    <p:nvPr/>
                  </p:nvPicPr>
                  <p:blipFill>
                    <a:blip r:embed="rId472"/>
                    <a:stretch>
                      <a:fillRect/>
                    </a:stretch>
                  </p:blipFill>
                  <p:spPr>
                    <a:xfrm>
                      <a:off x="8627002" y="4632667"/>
                      <a:ext cx="352044" cy="853855"/>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1747" name="Ink 1746">
                      <a:extLst>
                        <a:ext uri="{FF2B5EF4-FFF2-40B4-BE49-F238E27FC236}">
                          <a16:creationId xmlns:a16="http://schemas.microsoft.com/office/drawing/2014/main" id="{FE7B8282-FADF-8471-50F3-CB0AFC25EE3D}"/>
                        </a:ext>
                      </a:extLst>
                    </p14:cNvPr>
                    <p14:cNvContentPartPr/>
                    <p14:nvPr/>
                  </p14:nvContentPartPr>
                  <p14:xfrm>
                    <a:off x="8792242" y="4657132"/>
                    <a:ext cx="133560" cy="747000"/>
                  </p14:xfrm>
                </p:contentPart>
              </mc:Choice>
              <mc:Fallback xmlns="">
                <p:pic>
                  <p:nvPicPr>
                    <p:cNvPr id="1747" name="Ink 1746">
                      <a:extLst>
                        <a:ext uri="{FF2B5EF4-FFF2-40B4-BE49-F238E27FC236}">
                          <a16:creationId xmlns:a16="http://schemas.microsoft.com/office/drawing/2014/main" id="{FE7B8282-FADF-8471-50F3-CB0AFC25EE3D}"/>
                        </a:ext>
                      </a:extLst>
                    </p:cNvPr>
                    <p:cNvPicPr/>
                    <p:nvPr/>
                  </p:nvPicPr>
                  <p:blipFill>
                    <a:blip r:embed="rId474"/>
                    <a:stretch>
                      <a:fillRect/>
                    </a:stretch>
                  </p:blipFill>
                  <p:spPr>
                    <a:xfrm>
                      <a:off x="8752610" y="4617545"/>
                      <a:ext cx="212428" cy="825777"/>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1748" name="Ink 1747">
                      <a:extLst>
                        <a:ext uri="{FF2B5EF4-FFF2-40B4-BE49-F238E27FC236}">
                          <a16:creationId xmlns:a16="http://schemas.microsoft.com/office/drawing/2014/main" id="{650734BB-4E0B-478C-03FE-8A8881220079}"/>
                        </a:ext>
                      </a:extLst>
                    </p14:cNvPr>
                    <p14:cNvContentPartPr/>
                    <p14:nvPr/>
                  </p14:nvContentPartPr>
                  <p14:xfrm>
                    <a:off x="8747962" y="4656772"/>
                    <a:ext cx="177120" cy="739800"/>
                  </p14:xfrm>
                </p:contentPart>
              </mc:Choice>
              <mc:Fallback xmlns="">
                <p:pic>
                  <p:nvPicPr>
                    <p:cNvPr id="1748" name="Ink 1747">
                      <a:extLst>
                        <a:ext uri="{FF2B5EF4-FFF2-40B4-BE49-F238E27FC236}">
                          <a16:creationId xmlns:a16="http://schemas.microsoft.com/office/drawing/2014/main" id="{650734BB-4E0B-478C-03FE-8A8881220079}"/>
                        </a:ext>
                      </a:extLst>
                    </p:cNvPr>
                    <p:cNvPicPr/>
                    <p:nvPr/>
                  </p:nvPicPr>
                  <p:blipFill>
                    <a:blip r:embed="rId476"/>
                    <a:stretch>
                      <a:fillRect/>
                    </a:stretch>
                  </p:blipFill>
                  <p:spPr>
                    <a:xfrm>
                      <a:off x="8708426" y="4617168"/>
                      <a:ext cx="255796" cy="818612"/>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1749" name="Ink 1748">
                      <a:extLst>
                        <a:ext uri="{FF2B5EF4-FFF2-40B4-BE49-F238E27FC236}">
                          <a16:creationId xmlns:a16="http://schemas.microsoft.com/office/drawing/2014/main" id="{C91A60C0-BB37-F262-498B-46FE7F5EBE3B}"/>
                        </a:ext>
                      </a:extLst>
                    </p14:cNvPr>
                    <p14:cNvContentPartPr/>
                    <p14:nvPr/>
                  </p14:nvContentPartPr>
                  <p14:xfrm>
                    <a:off x="8894842" y="4885732"/>
                    <a:ext cx="38160" cy="536040"/>
                  </p14:xfrm>
                </p:contentPart>
              </mc:Choice>
              <mc:Fallback xmlns="">
                <p:pic>
                  <p:nvPicPr>
                    <p:cNvPr id="1749" name="Ink 1748">
                      <a:extLst>
                        <a:ext uri="{FF2B5EF4-FFF2-40B4-BE49-F238E27FC236}">
                          <a16:creationId xmlns:a16="http://schemas.microsoft.com/office/drawing/2014/main" id="{C91A60C0-BB37-F262-498B-46FE7F5EBE3B}"/>
                        </a:ext>
                      </a:extLst>
                    </p:cNvPr>
                    <p:cNvPicPr/>
                    <p:nvPr/>
                  </p:nvPicPr>
                  <p:blipFill>
                    <a:blip r:embed="rId478"/>
                    <a:stretch>
                      <a:fillRect/>
                    </a:stretch>
                  </p:blipFill>
                  <p:spPr>
                    <a:xfrm>
                      <a:off x="8855092" y="4846143"/>
                      <a:ext cx="117263" cy="614823"/>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1750" name="Ink 1749">
                      <a:extLst>
                        <a:ext uri="{FF2B5EF4-FFF2-40B4-BE49-F238E27FC236}">
                          <a16:creationId xmlns:a16="http://schemas.microsoft.com/office/drawing/2014/main" id="{7EDA5A53-C0C0-C4C6-0A9A-7D95B58AE99E}"/>
                        </a:ext>
                      </a:extLst>
                    </p14:cNvPr>
                    <p14:cNvContentPartPr/>
                    <p14:nvPr/>
                  </p14:nvContentPartPr>
                  <p14:xfrm>
                    <a:off x="8713762" y="4742452"/>
                    <a:ext cx="188280" cy="679680"/>
                  </p14:xfrm>
                </p:contentPart>
              </mc:Choice>
              <mc:Fallback xmlns="">
                <p:pic>
                  <p:nvPicPr>
                    <p:cNvPr id="1750" name="Ink 1749">
                      <a:extLst>
                        <a:ext uri="{FF2B5EF4-FFF2-40B4-BE49-F238E27FC236}">
                          <a16:creationId xmlns:a16="http://schemas.microsoft.com/office/drawing/2014/main" id="{7EDA5A53-C0C0-C4C6-0A9A-7D95B58AE99E}"/>
                        </a:ext>
                      </a:extLst>
                    </p:cNvPr>
                    <p:cNvPicPr/>
                    <p:nvPr/>
                  </p:nvPicPr>
                  <p:blipFill>
                    <a:blip r:embed="rId480"/>
                    <a:stretch>
                      <a:fillRect/>
                    </a:stretch>
                  </p:blipFill>
                  <p:spPr>
                    <a:xfrm>
                      <a:off x="8674207" y="4702867"/>
                      <a:ext cx="266994" cy="758455"/>
                    </a:xfrm>
                    <a:prstGeom prst="rect">
                      <a:avLst/>
                    </a:prstGeom>
                  </p:spPr>
                </p:pic>
              </mc:Fallback>
            </mc:AlternateContent>
            <p:grpSp>
              <p:nvGrpSpPr>
                <p:cNvPr id="1707" name="Group 1706">
                  <a:extLst>
                    <a:ext uri="{FF2B5EF4-FFF2-40B4-BE49-F238E27FC236}">
                      <a16:creationId xmlns:a16="http://schemas.microsoft.com/office/drawing/2014/main" id="{4F53D078-3B20-4B5D-3A63-C5765D18BB0C}"/>
                    </a:ext>
                  </a:extLst>
                </p:cNvPr>
                <p:cNvGrpSpPr/>
                <p:nvPr/>
              </p:nvGrpSpPr>
              <p:grpSpPr>
                <a:xfrm>
                  <a:off x="8608409" y="4895758"/>
                  <a:ext cx="365355" cy="273720"/>
                  <a:chOff x="8527556" y="4880664"/>
                  <a:chExt cx="442080" cy="331200"/>
                </a:xfrm>
              </p:grpSpPr>
              <mc:AlternateContent xmlns:mc="http://schemas.openxmlformats.org/markup-compatibility/2006" xmlns:p14="http://schemas.microsoft.com/office/powerpoint/2010/main">
                <mc:Choice Requires="p14">
                  <p:contentPart p14:bwMode="auto" r:id="rId752">
                    <p14:nvContentPartPr>
                      <p14:cNvPr id="1687" name="Ink 1686">
                        <a:extLst>
                          <a:ext uri="{FF2B5EF4-FFF2-40B4-BE49-F238E27FC236}">
                            <a16:creationId xmlns:a16="http://schemas.microsoft.com/office/drawing/2014/main" id="{0381E838-4134-E002-3493-64FAA32B3FF3}"/>
                          </a:ext>
                        </a:extLst>
                      </p14:cNvPr>
                      <p14:cNvContentPartPr/>
                      <p14:nvPr/>
                    </p14:nvContentPartPr>
                    <p14:xfrm>
                      <a:off x="8551676" y="4880664"/>
                      <a:ext cx="397439" cy="9000"/>
                    </p14:xfrm>
                  </p:contentPart>
                </mc:Choice>
                <mc:Fallback xmlns="">
                  <p:pic>
                    <p:nvPicPr>
                      <p:cNvPr id="1687" name="Ink 1686">
                        <a:extLst>
                          <a:ext uri="{FF2B5EF4-FFF2-40B4-BE49-F238E27FC236}">
                            <a16:creationId xmlns:a16="http://schemas.microsoft.com/office/drawing/2014/main" id="{0381E838-4134-E002-3493-64FAA32B3FF3}"/>
                          </a:ext>
                        </a:extLst>
                      </p:cNvPr>
                      <p:cNvPicPr/>
                      <p:nvPr/>
                    </p:nvPicPr>
                    <p:blipFill>
                      <a:blip r:embed="rId482"/>
                      <a:stretch>
                        <a:fillRect/>
                      </a:stretch>
                    </p:blipFill>
                    <p:spPr>
                      <a:xfrm>
                        <a:off x="8543536" y="4872611"/>
                        <a:ext cx="413720" cy="25105"/>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1688" name="Ink 1687">
                        <a:extLst>
                          <a:ext uri="{FF2B5EF4-FFF2-40B4-BE49-F238E27FC236}">
                            <a16:creationId xmlns:a16="http://schemas.microsoft.com/office/drawing/2014/main" id="{F28EBC70-540C-A84E-23A0-A5974C189F4A}"/>
                          </a:ext>
                        </a:extLst>
                      </p14:cNvPr>
                      <p14:cNvContentPartPr/>
                      <p14:nvPr/>
                    </p14:nvContentPartPr>
                    <p14:xfrm>
                      <a:off x="8527556" y="5195665"/>
                      <a:ext cx="442080" cy="16199"/>
                    </p14:xfrm>
                  </p:contentPart>
                </mc:Choice>
                <mc:Fallback xmlns="">
                  <p:pic>
                    <p:nvPicPr>
                      <p:cNvPr id="1688" name="Ink 1687">
                        <a:extLst>
                          <a:ext uri="{FF2B5EF4-FFF2-40B4-BE49-F238E27FC236}">
                            <a16:creationId xmlns:a16="http://schemas.microsoft.com/office/drawing/2014/main" id="{F28EBC70-540C-A84E-23A0-A5974C189F4A}"/>
                          </a:ext>
                        </a:extLst>
                      </p:cNvPr>
                      <p:cNvPicPr/>
                      <p:nvPr/>
                    </p:nvPicPr>
                    <p:blipFill>
                      <a:blip r:embed="rId484"/>
                      <a:stretch>
                        <a:fillRect/>
                      </a:stretch>
                    </p:blipFill>
                    <p:spPr>
                      <a:xfrm>
                        <a:off x="8519422" y="5187565"/>
                        <a:ext cx="458347" cy="3239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4">
                  <p14:nvContentPartPr>
                    <p14:cNvPr id="1762" name="Ink 1761">
                      <a:extLst>
                        <a:ext uri="{FF2B5EF4-FFF2-40B4-BE49-F238E27FC236}">
                          <a16:creationId xmlns:a16="http://schemas.microsoft.com/office/drawing/2014/main" id="{D0F2D4BF-FD83-FBD6-8292-B4941321A01F}"/>
                        </a:ext>
                      </a:extLst>
                    </p14:cNvPr>
                    <p14:cNvContentPartPr/>
                    <p14:nvPr/>
                  </p14:nvContentPartPr>
                  <p14:xfrm>
                    <a:off x="9409298" y="4604212"/>
                    <a:ext cx="196200" cy="132840"/>
                  </p14:xfrm>
                </p:contentPart>
              </mc:Choice>
              <mc:Fallback xmlns="">
                <p:pic>
                  <p:nvPicPr>
                    <p:cNvPr id="1762" name="Ink 1761">
                      <a:extLst>
                        <a:ext uri="{FF2B5EF4-FFF2-40B4-BE49-F238E27FC236}">
                          <a16:creationId xmlns:a16="http://schemas.microsoft.com/office/drawing/2014/main" id="{D0F2D4BF-FD83-FBD6-8292-B4941321A01F}"/>
                        </a:ext>
                      </a:extLst>
                    </p:cNvPr>
                    <p:cNvPicPr/>
                    <p:nvPr/>
                  </p:nvPicPr>
                  <p:blipFill>
                    <a:blip r:embed="rId486"/>
                    <a:stretch>
                      <a:fillRect/>
                    </a:stretch>
                  </p:blipFill>
                  <p:spPr>
                    <a:xfrm>
                      <a:off x="9399409" y="4594328"/>
                      <a:ext cx="215583" cy="152213"/>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1764" name="Ink 1763">
                      <a:extLst>
                        <a:ext uri="{FF2B5EF4-FFF2-40B4-BE49-F238E27FC236}">
                          <a16:creationId xmlns:a16="http://schemas.microsoft.com/office/drawing/2014/main" id="{2FE8EB5A-441D-906E-CF69-788BB41850DC}"/>
                        </a:ext>
                      </a:extLst>
                    </p14:cNvPr>
                    <p14:cNvContentPartPr/>
                    <p14:nvPr/>
                  </p14:nvContentPartPr>
                  <p14:xfrm>
                    <a:off x="8821982" y="4554161"/>
                    <a:ext cx="562680" cy="227520"/>
                  </p14:xfrm>
                </p:contentPart>
              </mc:Choice>
              <mc:Fallback xmlns="">
                <p:pic>
                  <p:nvPicPr>
                    <p:cNvPr id="1764" name="Ink 1763">
                      <a:extLst>
                        <a:ext uri="{FF2B5EF4-FFF2-40B4-BE49-F238E27FC236}">
                          <a16:creationId xmlns:a16="http://schemas.microsoft.com/office/drawing/2014/main" id="{2FE8EB5A-441D-906E-CF69-788BB41850DC}"/>
                        </a:ext>
                      </a:extLst>
                    </p:cNvPr>
                    <p:cNvPicPr/>
                    <p:nvPr/>
                  </p:nvPicPr>
                  <p:blipFill>
                    <a:blip r:embed="rId488"/>
                    <a:stretch>
                      <a:fillRect/>
                    </a:stretch>
                  </p:blipFill>
                  <p:spPr>
                    <a:xfrm>
                      <a:off x="8812083" y="4544252"/>
                      <a:ext cx="582083" cy="246942"/>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1765" name="Ink 1764">
                      <a:extLst>
                        <a:ext uri="{FF2B5EF4-FFF2-40B4-BE49-F238E27FC236}">
                          <a16:creationId xmlns:a16="http://schemas.microsoft.com/office/drawing/2014/main" id="{ECE12D51-F59E-3088-99E1-75C55C897F63}"/>
                        </a:ext>
                      </a:extLst>
                    </p14:cNvPr>
                    <p14:cNvContentPartPr/>
                    <p14:nvPr/>
                  </p14:nvContentPartPr>
                  <p14:xfrm>
                    <a:off x="8752642" y="4481092"/>
                    <a:ext cx="50760" cy="68040"/>
                  </p14:xfrm>
                </p:contentPart>
              </mc:Choice>
              <mc:Fallback xmlns="">
                <p:pic>
                  <p:nvPicPr>
                    <p:cNvPr id="1765" name="Ink 1764">
                      <a:extLst>
                        <a:ext uri="{FF2B5EF4-FFF2-40B4-BE49-F238E27FC236}">
                          <a16:creationId xmlns:a16="http://schemas.microsoft.com/office/drawing/2014/main" id="{ECE12D51-F59E-3088-99E1-75C55C897F63}"/>
                        </a:ext>
                      </a:extLst>
                    </p:cNvPr>
                    <p:cNvPicPr/>
                    <p:nvPr/>
                  </p:nvPicPr>
                  <p:blipFill>
                    <a:blip r:embed="rId490"/>
                    <a:stretch>
                      <a:fillRect/>
                    </a:stretch>
                  </p:blipFill>
                  <p:spPr>
                    <a:xfrm>
                      <a:off x="8742728" y="4471202"/>
                      <a:ext cx="70192" cy="87423"/>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1769" name="Ink 1768">
                      <a:extLst>
                        <a:ext uri="{FF2B5EF4-FFF2-40B4-BE49-F238E27FC236}">
                          <a16:creationId xmlns:a16="http://schemas.microsoft.com/office/drawing/2014/main" id="{4EFEC1A7-C520-A50D-AEB7-91AC2569394B}"/>
                        </a:ext>
                      </a:extLst>
                    </p14:cNvPr>
                    <p14:cNvContentPartPr/>
                    <p14:nvPr/>
                  </p14:nvContentPartPr>
                  <p14:xfrm>
                    <a:off x="8515762" y="4464172"/>
                    <a:ext cx="229320" cy="49320"/>
                  </p14:xfrm>
                </p:contentPart>
              </mc:Choice>
              <mc:Fallback xmlns="">
                <p:pic>
                  <p:nvPicPr>
                    <p:cNvPr id="1769" name="Ink 1768">
                      <a:extLst>
                        <a:ext uri="{FF2B5EF4-FFF2-40B4-BE49-F238E27FC236}">
                          <a16:creationId xmlns:a16="http://schemas.microsoft.com/office/drawing/2014/main" id="{4EFEC1A7-C520-A50D-AEB7-91AC2569394B}"/>
                        </a:ext>
                      </a:extLst>
                    </p:cNvPr>
                    <p:cNvPicPr/>
                    <p:nvPr/>
                  </p:nvPicPr>
                  <p:blipFill>
                    <a:blip r:embed="rId492"/>
                    <a:stretch>
                      <a:fillRect/>
                    </a:stretch>
                  </p:blipFill>
                  <p:spPr>
                    <a:xfrm>
                      <a:off x="8505860" y="4454308"/>
                      <a:ext cx="248727" cy="68653"/>
                    </a:xfrm>
                    <a:prstGeom prst="rect">
                      <a:avLst/>
                    </a:prstGeom>
                  </p:spPr>
                </p:pic>
              </mc:Fallback>
            </mc:AlternateContent>
            <p:grpSp>
              <p:nvGrpSpPr>
                <p:cNvPr id="1772" name="Group 1771">
                  <a:extLst>
                    <a:ext uri="{FF2B5EF4-FFF2-40B4-BE49-F238E27FC236}">
                      <a16:creationId xmlns:a16="http://schemas.microsoft.com/office/drawing/2014/main" id="{787BF7BC-A35E-3C62-67EB-13523AE87E7D}"/>
                    </a:ext>
                  </a:extLst>
                </p:cNvPr>
                <p:cNvGrpSpPr/>
                <p:nvPr/>
              </p:nvGrpSpPr>
              <p:grpSpPr>
                <a:xfrm>
                  <a:off x="8529802" y="4523572"/>
                  <a:ext cx="1089016" cy="239760"/>
                  <a:chOff x="8529802" y="4523572"/>
                  <a:chExt cx="1089016" cy="239760"/>
                </a:xfrm>
              </p:grpSpPr>
              <mc:AlternateContent xmlns:mc="http://schemas.openxmlformats.org/markup-compatibility/2006" xmlns:p14="http://schemas.microsoft.com/office/powerpoint/2010/main">
                <mc:Choice Requires="p14">
                  <p:contentPart p14:bwMode="auto" r:id="rId758">
                    <p14:nvContentPartPr>
                      <p14:cNvPr id="1752" name="Ink 1751">
                        <a:extLst>
                          <a:ext uri="{FF2B5EF4-FFF2-40B4-BE49-F238E27FC236}">
                            <a16:creationId xmlns:a16="http://schemas.microsoft.com/office/drawing/2014/main" id="{24B97808-772F-D869-315B-1897E8CE7AB7}"/>
                          </a:ext>
                        </a:extLst>
                      </p14:cNvPr>
                      <p14:cNvContentPartPr/>
                      <p14:nvPr/>
                    </p14:nvContentPartPr>
                    <p14:xfrm>
                      <a:off x="8771362" y="4550932"/>
                      <a:ext cx="50400" cy="78120"/>
                    </p14:xfrm>
                  </p:contentPart>
                </mc:Choice>
                <mc:Fallback xmlns="">
                  <p:pic>
                    <p:nvPicPr>
                      <p:cNvPr id="1752" name="Ink 1751">
                        <a:extLst>
                          <a:ext uri="{FF2B5EF4-FFF2-40B4-BE49-F238E27FC236}">
                            <a16:creationId xmlns:a16="http://schemas.microsoft.com/office/drawing/2014/main" id="{24B97808-772F-D869-315B-1897E8CE7AB7}"/>
                          </a:ext>
                        </a:extLst>
                      </p:cNvPr>
                      <p:cNvPicPr/>
                      <p:nvPr/>
                    </p:nvPicPr>
                    <p:blipFill>
                      <a:blip r:embed="rId494"/>
                      <a:stretch>
                        <a:fillRect/>
                      </a:stretch>
                    </p:blipFill>
                    <p:spPr>
                      <a:xfrm>
                        <a:off x="8761518" y="4541018"/>
                        <a:ext cx="69694" cy="97551"/>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1753" name="Ink 1752">
                        <a:extLst>
                          <a:ext uri="{FF2B5EF4-FFF2-40B4-BE49-F238E27FC236}">
                            <a16:creationId xmlns:a16="http://schemas.microsoft.com/office/drawing/2014/main" id="{3BAA0656-5539-1158-83D7-8BDC258C29F0}"/>
                          </a:ext>
                        </a:extLst>
                      </p14:cNvPr>
                      <p14:cNvContentPartPr/>
                      <p14:nvPr/>
                    </p14:nvContentPartPr>
                    <p14:xfrm>
                      <a:off x="8809522" y="4535812"/>
                      <a:ext cx="562680" cy="227520"/>
                    </p14:xfrm>
                  </p:contentPart>
                </mc:Choice>
                <mc:Fallback xmlns="">
                  <p:pic>
                    <p:nvPicPr>
                      <p:cNvPr id="1753" name="Ink 1752">
                        <a:extLst>
                          <a:ext uri="{FF2B5EF4-FFF2-40B4-BE49-F238E27FC236}">
                            <a16:creationId xmlns:a16="http://schemas.microsoft.com/office/drawing/2014/main" id="{3BAA0656-5539-1158-83D7-8BDC258C29F0}"/>
                          </a:ext>
                        </a:extLst>
                      </p:cNvPr>
                      <p:cNvPicPr/>
                      <p:nvPr/>
                    </p:nvPicPr>
                    <p:blipFill>
                      <a:blip r:embed="rId488"/>
                      <a:stretch>
                        <a:fillRect/>
                      </a:stretch>
                    </p:blipFill>
                    <p:spPr>
                      <a:xfrm>
                        <a:off x="8799623" y="4525903"/>
                        <a:ext cx="582083" cy="246942"/>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1755" name="Ink 1754">
                        <a:extLst>
                          <a:ext uri="{FF2B5EF4-FFF2-40B4-BE49-F238E27FC236}">
                            <a16:creationId xmlns:a16="http://schemas.microsoft.com/office/drawing/2014/main" id="{341EA54A-FD48-36A8-A65C-9AFFFC5017B9}"/>
                          </a:ext>
                        </a:extLst>
                      </p14:cNvPr>
                      <p14:cNvContentPartPr/>
                      <p14:nvPr/>
                    </p14:nvContentPartPr>
                    <p14:xfrm>
                      <a:off x="9375818" y="4675132"/>
                      <a:ext cx="14760" cy="2880"/>
                    </p14:xfrm>
                  </p:contentPart>
                </mc:Choice>
                <mc:Fallback xmlns="">
                  <p:pic>
                    <p:nvPicPr>
                      <p:cNvPr id="1755" name="Ink 1754">
                        <a:extLst>
                          <a:ext uri="{FF2B5EF4-FFF2-40B4-BE49-F238E27FC236}">
                            <a16:creationId xmlns:a16="http://schemas.microsoft.com/office/drawing/2014/main" id="{341EA54A-FD48-36A8-A65C-9AFFFC5017B9}"/>
                          </a:ext>
                        </a:extLst>
                      </p:cNvPr>
                      <p:cNvPicPr/>
                      <p:nvPr/>
                    </p:nvPicPr>
                    <p:blipFill>
                      <a:blip r:embed="rId497"/>
                      <a:stretch>
                        <a:fillRect/>
                      </a:stretch>
                    </p:blipFill>
                    <p:spPr>
                      <a:xfrm>
                        <a:off x="9365845" y="4666132"/>
                        <a:ext cx="34307"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1756" name="Ink 1755">
                        <a:extLst>
                          <a:ext uri="{FF2B5EF4-FFF2-40B4-BE49-F238E27FC236}">
                            <a16:creationId xmlns:a16="http://schemas.microsoft.com/office/drawing/2014/main" id="{6A9B694A-D635-84CE-D574-E792291A240B}"/>
                          </a:ext>
                        </a:extLst>
                      </p14:cNvPr>
                      <p14:cNvContentPartPr/>
                      <p14:nvPr/>
                    </p14:nvContentPartPr>
                    <p14:xfrm>
                      <a:off x="9396338" y="4653892"/>
                      <a:ext cx="3960" cy="70200"/>
                    </p14:xfrm>
                  </p:contentPart>
                </mc:Choice>
                <mc:Fallback xmlns="">
                  <p:pic>
                    <p:nvPicPr>
                      <p:cNvPr id="1756" name="Ink 1755">
                        <a:extLst>
                          <a:ext uri="{FF2B5EF4-FFF2-40B4-BE49-F238E27FC236}">
                            <a16:creationId xmlns:a16="http://schemas.microsoft.com/office/drawing/2014/main" id="{6A9B694A-D635-84CE-D574-E792291A240B}"/>
                          </a:ext>
                        </a:extLst>
                      </p:cNvPr>
                      <p:cNvPicPr/>
                      <p:nvPr/>
                    </p:nvPicPr>
                    <p:blipFill>
                      <a:blip r:embed="rId499"/>
                      <a:stretch>
                        <a:fillRect/>
                      </a:stretch>
                    </p:blipFill>
                    <p:spPr>
                      <a:xfrm>
                        <a:off x="9386438" y="4643977"/>
                        <a:ext cx="23364" cy="89634"/>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1757" name="Ink 1756">
                        <a:extLst>
                          <a:ext uri="{FF2B5EF4-FFF2-40B4-BE49-F238E27FC236}">
                            <a16:creationId xmlns:a16="http://schemas.microsoft.com/office/drawing/2014/main" id="{B74416B3-9052-985E-34DB-F36EDEFBB201}"/>
                          </a:ext>
                        </a:extLst>
                      </p14:cNvPr>
                      <p14:cNvContentPartPr/>
                      <p14:nvPr/>
                    </p14:nvContentPartPr>
                    <p14:xfrm>
                      <a:off x="9406418" y="4586572"/>
                      <a:ext cx="200880" cy="67680"/>
                    </p14:xfrm>
                  </p:contentPart>
                </mc:Choice>
                <mc:Fallback xmlns="">
                  <p:pic>
                    <p:nvPicPr>
                      <p:cNvPr id="1757" name="Ink 1756">
                        <a:extLst>
                          <a:ext uri="{FF2B5EF4-FFF2-40B4-BE49-F238E27FC236}">
                            <a16:creationId xmlns:a16="http://schemas.microsoft.com/office/drawing/2014/main" id="{B74416B3-9052-985E-34DB-F36EDEFBB201}"/>
                          </a:ext>
                        </a:extLst>
                      </p:cNvPr>
                      <p:cNvPicPr/>
                      <p:nvPr/>
                    </p:nvPicPr>
                    <p:blipFill>
                      <a:blip r:embed="rId501"/>
                      <a:stretch>
                        <a:fillRect/>
                      </a:stretch>
                    </p:blipFill>
                    <p:spPr>
                      <a:xfrm>
                        <a:off x="9396513" y="4576677"/>
                        <a:ext cx="220294" cy="87074"/>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1759" name="Ink 1758">
                        <a:extLst>
                          <a:ext uri="{FF2B5EF4-FFF2-40B4-BE49-F238E27FC236}">
                            <a16:creationId xmlns:a16="http://schemas.microsoft.com/office/drawing/2014/main" id="{4F948D13-EF43-7F4A-6407-AFD42370648B}"/>
                          </a:ext>
                        </a:extLst>
                      </p14:cNvPr>
                      <p14:cNvContentPartPr/>
                      <p14:nvPr/>
                    </p14:nvContentPartPr>
                    <p14:xfrm>
                      <a:off x="9416858" y="4725172"/>
                      <a:ext cx="196920" cy="29160"/>
                    </p14:xfrm>
                  </p:contentPart>
                </mc:Choice>
                <mc:Fallback xmlns="">
                  <p:pic>
                    <p:nvPicPr>
                      <p:cNvPr id="1759" name="Ink 1758">
                        <a:extLst>
                          <a:ext uri="{FF2B5EF4-FFF2-40B4-BE49-F238E27FC236}">
                            <a16:creationId xmlns:a16="http://schemas.microsoft.com/office/drawing/2014/main" id="{4F948D13-EF43-7F4A-6407-AFD42370648B}"/>
                          </a:ext>
                        </a:extLst>
                      </p:cNvPr>
                      <p:cNvPicPr/>
                      <p:nvPr/>
                    </p:nvPicPr>
                    <p:blipFill>
                      <a:blip r:embed="rId503"/>
                      <a:stretch>
                        <a:fillRect/>
                      </a:stretch>
                    </p:blipFill>
                    <p:spPr>
                      <a:xfrm>
                        <a:off x="9406972" y="4715186"/>
                        <a:ext cx="216296" cy="48733"/>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1760" name="Ink 1759">
                        <a:extLst>
                          <a:ext uri="{FF2B5EF4-FFF2-40B4-BE49-F238E27FC236}">
                            <a16:creationId xmlns:a16="http://schemas.microsoft.com/office/drawing/2014/main" id="{6EAE25E9-EDC7-088C-D5BC-E3E122050425}"/>
                          </a:ext>
                        </a:extLst>
                      </p14:cNvPr>
                      <p14:cNvContentPartPr/>
                      <p14:nvPr/>
                    </p14:nvContentPartPr>
                    <p14:xfrm>
                      <a:off x="9611258" y="4592332"/>
                      <a:ext cx="7560" cy="159840"/>
                    </p14:xfrm>
                  </p:contentPart>
                </mc:Choice>
                <mc:Fallback xmlns="">
                  <p:pic>
                    <p:nvPicPr>
                      <p:cNvPr id="1760" name="Ink 1759">
                        <a:extLst>
                          <a:ext uri="{FF2B5EF4-FFF2-40B4-BE49-F238E27FC236}">
                            <a16:creationId xmlns:a16="http://schemas.microsoft.com/office/drawing/2014/main" id="{6EAE25E9-EDC7-088C-D5BC-E3E122050425}"/>
                          </a:ext>
                        </a:extLst>
                      </p:cNvPr>
                      <p:cNvPicPr/>
                      <p:nvPr/>
                    </p:nvPicPr>
                    <p:blipFill>
                      <a:blip r:embed="rId505"/>
                      <a:stretch>
                        <a:fillRect/>
                      </a:stretch>
                    </p:blipFill>
                    <p:spPr>
                      <a:xfrm>
                        <a:off x="9601311" y="4582416"/>
                        <a:ext cx="27057" cy="179275"/>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1771" name="Ink 1770">
                        <a:extLst>
                          <a:ext uri="{FF2B5EF4-FFF2-40B4-BE49-F238E27FC236}">
                            <a16:creationId xmlns:a16="http://schemas.microsoft.com/office/drawing/2014/main" id="{1F9DC1BB-CE0F-6B27-E151-11E5B7444AEF}"/>
                          </a:ext>
                        </a:extLst>
                      </p14:cNvPr>
                      <p14:cNvContentPartPr/>
                      <p14:nvPr/>
                    </p14:nvContentPartPr>
                    <p14:xfrm>
                      <a:off x="8529802" y="4523572"/>
                      <a:ext cx="228960" cy="73080"/>
                    </p14:xfrm>
                  </p:contentPart>
                </mc:Choice>
                <mc:Fallback xmlns="">
                  <p:pic>
                    <p:nvPicPr>
                      <p:cNvPr id="1771" name="Ink 1770">
                        <a:extLst>
                          <a:ext uri="{FF2B5EF4-FFF2-40B4-BE49-F238E27FC236}">
                            <a16:creationId xmlns:a16="http://schemas.microsoft.com/office/drawing/2014/main" id="{1F9DC1BB-CE0F-6B27-E151-11E5B7444AEF}"/>
                          </a:ext>
                        </a:extLst>
                      </p:cNvPr>
                      <p:cNvPicPr/>
                      <p:nvPr/>
                    </p:nvPicPr>
                    <p:blipFill>
                      <a:blip r:embed="rId507"/>
                      <a:stretch>
                        <a:fillRect/>
                      </a:stretch>
                    </p:blipFill>
                    <p:spPr>
                      <a:xfrm>
                        <a:off x="8519899" y="4513643"/>
                        <a:ext cx="248370" cy="92542"/>
                      </a:xfrm>
                      <a:prstGeom prst="rect">
                        <a:avLst/>
                      </a:prstGeom>
                    </p:spPr>
                  </p:pic>
                </mc:Fallback>
              </mc:AlternateContent>
            </p:grpSp>
          </p:grpSp>
        </p:grpSp>
        <mc:AlternateContent xmlns:mc="http://schemas.openxmlformats.org/markup-compatibility/2006" xmlns:p14="http://schemas.microsoft.com/office/powerpoint/2010/main">
          <mc:Choice Requires="p14">
            <p:contentPart p14:bwMode="auto" r:id="rId766">
              <p14:nvContentPartPr>
                <p14:cNvPr id="61" name="Ink 60">
                  <a:extLst>
                    <a:ext uri="{FF2B5EF4-FFF2-40B4-BE49-F238E27FC236}">
                      <a16:creationId xmlns:a16="http://schemas.microsoft.com/office/drawing/2014/main" id="{1007F9C2-DA5B-1D8E-A041-748377F72B92}"/>
                    </a:ext>
                  </a:extLst>
                </p14:cNvPr>
                <p14:cNvContentPartPr/>
                <p14:nvPr/>
              </p14:nvContentPartPr>
              <p14:xfrm>
                <a:off x="6436917" y="2673709"/>
                <a:ext cx="36000" cy="21960"/>
              </p14:xfrm>
            </p:contentPart>
          </mc:Choice>
          <mc:Fallback xmlns="">
            <p:pic>
              <p:nvPicPr>
                <p:cNvPr id="61" name="Ink 60">
                  <a:extLst>
                    <a:ext uri="{FF2B5EF4-FFF2-40B4-BE49-F238E27FC236}">
                      <a16:creationId xmlns:a16="http://schemas.microsoft.com/office/drawing/2014/main" id="{1007F9C2-DA5B-1D8E-A041-748377F72B92}"/>
                    </a:ext>
                  </a:extLst>
                </p:cNvPr>
                <p:cNvPicPr/>
                <p:nvPr/>
              </p:nvPicPr>
              <p:blipFill>
                <a:blip r:embed="rId767"/>
                <a:stretch>
                  <a:fillRect/>
                </a:stretch>
              </p:blipFill>
              <p:spPr>
                <a:xfrm>
                  <a:off x="6432597" y="2669389"/>
                  <a:ext cx="44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68" name="Ink 67">
                  <a:extLst>
                    <a:ext uri="{FF2B5EF4-FFF2-40B4-BE49-F238E27FC236}">
                      <a16:creationId xmlns:a16="http://schemas.microsoft.com/office/drawing/2014/main" id="{3D2E273F-EA62-5B07-3762-1B9AB9E2449A}"/>
                    </a:ext>
                  </a:extLst>
                </p14:cNvPr>
                <p14:cNvContentPartPr/>
                <p14:nvPr/>
              </p14:nvContentPartPr>
              <p14:xfrm>
                <a:off x="6434037" y="2555629"/>
                <a:ext cx="190440" cy="88920"/>
              </p14:xfrm>
            </p:contentPart>
          </mc:Choice>
          <mc:Fallback xmlns="">
            <p:pic>
              <p:nvPicPr>
                <p:cNvPr id="68" name="Ink 67">
                  <a:extLst>
                    <a:ext uri="{FF2B5EF4-FFF2-40B4-BE49-F238E27FC236}">
                      <a16:creationId xmlns:a16="http://schemas.microsoft.com/office/drawing/2014/main" id="{3D2E273F-EA62-5B07-3762-1B9AB9E2449A}"/>
                    </a:ext>
                  </a:extLst>
                </p:cNvPr>
                <p:cNvPicPr/>
                <p:nvPr/>
              </p:nvPicPr>
              <p:blipFill>
                <a:blip r:embed="rId769"/>
                <a:stretch>
                  <a:fillRect/>
                </a:stretch>
              </p:blipFill>
              <p:spPr>
                <a:xfrm>
                  <a:off x="6429717" y="2551309"/>
                  <a:ext cx="199080" cy="97560"/>
                </a:xfrm>
                <a:prstGeom prst="rect">
                  <a:avLst/>
                </a:prstGeom>
              </p:spPr>
            </p:pic>
          </mc:Fallback>
        </mc:AlternateContent>
        <p:grpSp>
          <p:nvGrpSpPr>
            <p:cNvPr id="71" name="Group 70">
              <a:extLst>
                <a:ext uri="{FF2B5EF4-FFF2-40B4-BE49-F238E27FC236}">
                  <a16:creationId xmlns:a16="http://schemas.microsoft.com/office/drawing/2014/main" id="{082F03B4-27BD-F66A-A18D-E6CC9331A6C1}"/>
                </a:ext>
              </a:extLst>
            </p:cNvPr>
            <p:cNvGrpSpPr/>
            <p:nvPr/>
          </p:nvGrpSpPr>
          <p:grpSpPr>
            <a:xfrm>
              <a:off x="6375717" y="2556349"/>
              <a:ext cx="433800" cy="177120"/>
              <a:chOff x="6375717" y="2556349"/>
              <a:chExt cx="433800" cy="177120"/>
            </a:xfrm>
          </p:grpSpPr>
          <mc:AlternateContent xmlns:mc="http://schemas.openxmlformats.org/markup-compatibility/2006" xmlns:p14="http://schemas.microsoft.com/office/powerpoint/2010/main">
            <mc:Choice Requires="p14">
              <p:contentPart p14:bwMode="auto" r:id="rId770">
                <p14:nvContentPartPr>
                  <p14:cNvPr id="49" name="Ink 48">
                    <a:extLst>
                      <a:ext uri="{FF2B5EF4-FFF2-40B4-BE49-F238E27FC236}">
                        <a16:creationId xmlns:a16="http://schemas.microsoft.com/office/drawing/2014/main" id="{5CEFB2B6-57A1-B40D-8F62-F98BD6722654}"/>
                      </a:ext>
                    </a:extLst>
                  </p14:cNvPr>
                  <p14:cNvContentPartPr/>
                  <p14:nvPr/>
                </p14:nvContentPartPr>
                <p14:xfrm>
                  <a:off x="6461757" y="2556349"/>
                  <a:ext cx="347760" cy="177120"/>
                </p14:xfrm>
              </p:contentPart>
            </mc:Choice>
            <mc:Fallback xmlns="">
              <p:pic>
                <p:nvPicPr>
                  <p:cNvPr id="49" name="Ink 48">
                    <a:extLst>
                      <a:ext uri="{FF2B5EF4-FFF2-40B4-BE49-F238E27FC236}">
                        <a16:creationId xmlns:a16="http://schemas.microsoft.com/office/drawing/2014/main" id="{5CEFB2B6-57A1-B40D-8F62-F98BD6722654}"/>
                      </a:ext>
                    </a:extLst>
                  </p:cNvPr>
                  <p:cNvPicPr/>
                  <p:nvPr/>
                </p:nvPicPr>
                <p:blipFill>
                  <a:blip r:embed="rId771"/>
                  <a:stretch>
                    <a:fillRect/>
                  </a:stretch>
                </p:blipFill>
                <p:spPr>
                  <a:xfrm>
                    <a:off x="6457437" y="2552029"/>
                    <a:ext cx="356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51" name="Ink 50">
                    <a:extLst>
                      <a:ext uri="{FF2B5EF4-FFF2-40B4-BE49-F238E27FC236}">
                        <a16:creationId xmlns:a16="http://schemas.microsoft.com/office/drawing/2014/main" id="{140EDA3C-1AA2-6189-C901-4F6ADB08B7FB}"/>
                      </a:ext>
                    </a:extLst>
                  </p14:cNvPr>
                  <p14:cNvContentPartPr/>
                  <p14:nvPr/>
                </p14:nvContentPartPr>
                <p14:xfrm>
                  <a:off x="6461757" y="2642389"/>
                  <a:ext cx="360" cy="360"/>
                </p14:xfrm>
              </p:contentPart>
            </mc:Choice>
            <mc:Fallback xmlns="">
              <p:pic>
                <p:nvPicPr>
                  <p:cNvPr id="51" name="Ink 50">
                    <a:extLst>
                      <a:ext uri="{FF2B5EF4-FFF2-40B4-BE49-F238E27FC236}">
                        <a16:creationId xmlns:a16="http://schemas.microsoft.com/office/drawing/2014/main" id="{140EDA3C-1AA2-6189-C901-4F6ADB08B7FB}"/>
                      </a:ext>
                    </a:extLst>
                  </p:cNvPr>
                  <p:cNvPicPr/>
                  <p:nvPr/>
                </p:nvPicPr>
                <p:blipFill>
                  <a:blip r:embed="rId773"/>
                  <a:stretch>
                    <a:fillRect/>
                  </a:stretch>
                </p:blipFill>
                <p:spPr>
                  <a:xfrm>
                    <a:off x="6457437" y="263806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59" name="Ink 58">
                    <a:extLst>
                      <a:ext uri="{FF2B5EF4-FFF2-40B4-BE49-F238E27FC236}">
                        <a16:creationId xmlns:a16="http://schemas.microsoft.com/office/drawing/2014/main" id="{0B50D771-DB2C-8610-DDDE-EDA9CC9B8EF0}"/>
                      </a:ext>
                    </a:extLst>
                  </p14:cNvPr>
                  <p14:cNvContentPartPr/>
                  <p14:nvPr/>
                </p14:nvContentPartPr>
                <p14:xfrm>
                  <a:off x="6444477" y="2667229"/>
                  <a:ext cx="25200" cy="2880"/>
                </p14:xfrm>
              </p:contentPart>
            </mc:Choice>
            <mc:Fallback xmlns="">
              <p:pic>
                <p:nvPicPr>
                  <p:cNvPr id="59" name="Ink 58">
                    <a:extLst>
                      <a:ext uri="{FF2B5EF4-FFF2-40B4-BE49-F238E27FC236}">
                        <a16:creationId xmlns:a16="http://schemas.microsoft.com/office/drawing/2014/main" id="{0B50D771-DB2C-8610-DDDE-EDA9CC9B8EF0}"/>
                      </a:ext>
                    </a:extLst>
                  </p:cNvPr>
                  <p:cNvPicPr/>
                  <p:nvPr/>
                </p:nvPicPr>
                <p:blipFill>
                  <a:blip r:embed="rId775"/>
                  <a:stretch>
                    <a:fillRect/>
                  </a:stretch>
                </p:blipFill>
                <p:spPr>
                  <a:xfrm>
                    <a:off x="6440157" y="2662909"/>
                    <a:ext cx="338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70" name="Ink 69">
                    <a:extLst>
                      <a:ext uri="{FF2B5EF4-FFF2-40B4-BE49-F238E27FC236}">
                        <a16:creationId xmlns:a16="http://schemas.microsoft.com/office/drawing/2014/main" id="{1D5E9456-88C7-C710-43BA-BA4567A1D993}"/>
                      </a:ext>
                    </a:extLst>
                  </p14:cNvPr>
                  <p14:cNvContentPartPr/>
                  <p14:nvPr/>
                </p14:nvContentPartPr>
                <p14:xfrm>
                  <a:off x="6375717" y="2662549"/>
                  <a:ext cx="16920" cy="360"/>
                </p14:xfrm>
              </p:contentPart>
            </mc:Choice>
            <mc:Fallback xmlns="">
              <p:pic>
                <p:nvPicPr>
                  <p:cNvPr id="70" name="Ink 69">
                    <a:extLst>
                      <a:ext uri="{FF2B5EF4-FFF2-40B4-BE49-F238E27FC236}">
                        <a16:creationId xmlns:a16="http://schemas.microsoft.com/office/drawing/2014/main" id="{1D5E9456-88C7-C710-43BA-BA4567A1D993}"/>
                      </a:ext>
                    </a:extLst>
                  </p:cNvPr>
                  <p:cNvPicPr/>
                  <p:nvPr/>
                </p:nvPicPr>
                <p:blipFill>
                  <a:blip r:embed="rId777"/>
                  <a:stretch>
                    <a:fillRect/>
                  </a:stretch>
                </p:blipFill>
                <p:spPr>
                  <a:xfrm>
                    <a:off x="6371397" y="2658229"/>
                    <a:ext cx="25560" cy="9000"/>
                  </a:xfrm>
                  <a:prstGeom prst="rect">
                    <a:avLst/>
                  </a:prstGeom>
                </p:spPr>
              </p:pic>
            </mc:Fallback>
          </mc:AlternateContent>
        </p:grpSp>
        <p:grpSp>
          <p:nvGrpSpPr>
            <p:cNvPr id="77" name="Group 76">
              <a:extLst>
                <a:ext uri="{FF2B5EF4-FFF2-40B4-BE49-F238E27FC236}">
                  <a16:creationId xmlns:a16="http://schemas.microsoft.com/office/drawing/2014/main" id="{CD9E171F-5E79-490D-1DB1-68CC9D72BADD}"/>
                </a:ext>
              </a:extLst>
            </p:cNvPr>
            <p:cNvGrpSpPr/>
            <p:nvPr/>
          </p:nvGrpSpPr>
          <p:grpSpPr>
            <a:xfrm>
              <a:off x="6103557" y="2613949"/>
              <a:ext cx="45360" cy="73440"/>
              <a:chOff x="6103557" y="2613949"/>
              <a:chExt cx="45360" cy="73440"/>
            </a:xfrm>
          </p:grpSpPr>
          <mc:AlternateContent xmlns:mc="http://schemas.openxmlformats.org/markup-compatibility/2006" xmlns:p14="http://schemas.microsoft.com/office/powerpoint/2010/main">
            <mc:Choice Requires="p14">
              <p:contentPart p14:bwMode="auto" r:id="rId778">
                <p14:nvContentPartPr>
                  <p14:cNvPr id="72" name="Ink 71">
                    <a:extLst>
                      <a:ext uri="{FF2B5EF4-FFF2-40B4-BE49-F238E27FC236}">
                        <a16:creationId xmlns:a16="http://schemas.microsoft.com/office/drawing/2014/main" id="{91D3F7D2-A4EA-6D53-C374-3EBCACBB39FE}"/>
                      </a:ext>
                    </a:extLst>
                  </p14:cNvPr>
                  <p14:cNvContentPartPr/>
                  <p14:nvPr/>
                </p14:nvContentPartPr>
                <p14:xfrm>
                  <a:off x="6117957" y="2613949"/>
                  <a:ext cx="30960" cy="73440"/>
                </p14:xfrm>
              </p:contentPart>
            </mc:Choice>
            <mc:Fallback xmlns="">
              <p:pic>
                <p:nvPicPr>
                  <p:cNvPr id="72" name="Ink 71">
                    <a:extLst>
                      <a:ext uri="{FF2B5EF4-FFF2-40B4-BE49-F238E27FC236}">
                        <a16:creationId xmlns:a16="http://schemas.microsoft.com/office/drawing/2014/main" id="{91D3F7D2-A4EA-6D53-C374-3EBCACBB39FE}"/>
                      </a:ext>
                    </a:extLst>
                  </p:cNvPr>
                  <p:cNvPicPr/>
                  <p:nvPr/>
                </p:nvPicPr>
                <p:blipFill>
                  <a:blip r:embed="rId779"/>
                  <a:stretch>
                    <a:fillRect/>
                  </a:stretch>
                </p:blipFill>
                <p:spPr>
                  <a:xfrm>
                    <a:off x="6113637" y="2609629"/>
                    <a:ext cx="39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74" name="Ink 73">
                    <a:extLst>
                      <a:ext uri="{FF2B5EF4-FFF2-40B4-BE49-F238E27FC236}">
                        <a16:creationId xmlns:a16="http://schemas.microsoft.com/office/drawing/2014/main" id="{9B1884FE-26FE-60C8-7EC7-7C6595151975}"/>
                      </a:ext>
                    </a:extLst>
                  </p14:cNvPr>
                  <p14:cNvContentPartPr/>
                  <p14:nvPr/>
                </p14:nvContentPartPr>
                <p14:xfrm>
                  <a:off x="6104637" y="2647789"/>
                  <a:ext cx="14400" cy="360"/>
                </p14:xfrm>
              </p:contentPart>
            </mc:Choice>
            <mc:Fallback xmlns="">
              <p:pic>
                <p:nvPicPr>
                  <p:cNvPr id="74" name="Ink 73">
                    <a:extLst>
                      <a:ext uri="{FF2B5EF4-FFF2-40B4-BE49-F238E27FC236}">
                        <a16:creationId xmlns:a16="http://schemas.microsoft.com/office/drawing/2014/main" id="{9B1884FE-26FE-60C8-7EC7-7C6595151975}"/>
                      </a:ext>
                    </a:extLst>
                  </p:cNvPr>
                  <p:cNvPicPr/>
                  <p:nvPr/>
                </p:nvPicPr>
                <p:blipFill>
                  <a:blip r:embed="rId781"/>
                  <a:stretch>
                    <a:fillRect/>
                  </a:stretch>
                </p:blipFill>
                <p:spPr>
                  <a:xfrm>
                    <a:off x="6100317" y="2643469"/>
                    <a:ext cx="230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76" name="Ink 75">
                    <a:extLst>
                      <a:ext uri="{FF2B5EF4-FFF2-40B4-BE49-F238E27FC236}">
                        <a16:creationId xmlns:a16="http://schemas.microsoft.com/office/drawing/2014/main" id="{964D0942-4D13-A385-0DE8-091DBBC3AFB9}"/>
                      </a:ext>
                    </a:extLst>
                  </p14:cNvPr>
                  <p14:cNvContentPartPr/>
                  <p14:nvPr/>
                </p14:nvContentPartPr>
                <p14:xfrm>
                  <a:off x="6103557" y="2636629"/>
                  <a:ext cx="15120" cy="9360"/>
                </p14:xfrm>
              </p:contentPart>
            </mc:Choice>
            <mc:Fallback xmlns="">
              <p:pic>
                <p:nvPicPr>
                  <p:cNvPr id="76" name="Ink 75">
                    <a:extLst>
                      <a:ext uri="{FF2B5EF4-FFF2-40B4-BE49-F238E27FC236}">
                        <a16:creationId xmlns:a16="http://schemas.microsoft.com/office/drawing/2014/main" id="{964D0942-4D13-A385-0DE8-091DBBC3AFB9}"/>
                      </a:ext>
                    </a:extLst>
                  </p:cNvPr>
                  <p:cNvPicPr/>
                  <p:nvPr/>
                </p:nvPicPr>
                <p:blipFill>
                  <a:blip r:embed="rId783"/>
                  <a:stretch>
                    <a:fillRect/>
                  </a:stretch>
                </p:blipFill>
                <p:spPr>
                  <a:xfrm>
                    <a:off x="6099237" y="2632309"/>
                    <a:ext cx="23760" cy="18000"/>
                  </a:xfrm>
                  <a:prstGeom prst="rect">
                    <a:avLst/>
                  </a:prstGeom>
                </p:spPr>
              </p:pic>
            </mc:Fallback>
          </mc:AlternateContent>
        </p:grpSp>
      </p:grpSp>
    </p:spTree>
    <p:extLst>
      <p:ext uri="{BB962C8B-B14F-4D97-AF65-F5344CB8AC3E}">
        <p14:creationId xmlns:p14="http://schemas.microsoft.com/office/powerpoint/2010/main" val="313154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8.57103E-7 -2.85154E-6 L 0.00083 -0.26286 " pathEditMode="relative" rAng="0" ptsTypes="AA">
                                      <p:cBhvr>
                                        <p:cTn id="6" dur="2000" fill="hold"/>
                                        <p:tgtEl>
                                          <p:spTgt spid="1403"/>
                                        </p:tgtEl>
                                        <p:attrNameLst>
                                          <p:attrName>ppt_x</p:attrName>
                                          <p:attrName>ppt_y</p:attrName>
                                        </p:attrNameLst>
                                      </p:cBhvr>
                                      <p:rCtr x="41" y="-13155"/>
                                    </p:animMotion>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0" presetClass="exit" presetSubtype="0" fill="hold" nodeType="withEffect">
                                  <p:stCondLst>
                                    <p:cond delay="500"/>
                                  </p:stCondLst>
                                  <p:childTnLst>
                                    <p:animEffect transition="out" filter="fade">
                                      <p:cBhvr>
                                        <p:cTn id="10" dur="1000"/>
                                        <p:tgtEl>
                                          <p:spTgt spid="1538"/>
                                        </p:tgtEl>
                                      </p:cBhvr>
                                    </p:animEffect>
                                    <p:set>
                                      <p:cBhvr>
                                        <p:cTn id="11" dur="1" fill="hold">
                                          <p:stCondLst>
                                            <p:cond delay="999"/>
                                          </p:stCondLst>
                                        </p:cTn>
                                        <p:tgtEl>
                                          <p:spTgt spid="153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78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9"/>
                                        </p:tgtEl>
                                        <p:attrNameLst>
                                          <p:attrName>style.visibility</p:attrName>
                                        </p:attrNameLst>
                                      </p:cBhvr>
                                      <p:to>
                                        <p:strVal val="visible"/>
                                      </p:to>
                                    </p:set>
                                  </p:childTnLst>
                                </p:cTn>
                              </p:par>
                            </p:childTnLst>
                          </p:cTn>
                        </p:par>
                        <p:par>
                          <p:cTn id="28" fill="hold">
                            <p:stCondLst>
                              <p:cond delay="0"/>
                            </p:stCondLst>
                            <p:childTnLst>
                              <p:par>
                                <p:cTn id="29" presetID="9" presetClass="exit" presetSubtype="0" fill="hold" nodeType="afterEffect">
                                  <p:stCondLst>
                                    <p:cond delay="500"/>
                                  </p:stCondLst>
                                  <p:childTnLst>
                                    <p:animEffect transition="out" filter="dissolve">
                                      <p:cBhvr>
                                        <p:cTn id="30" dur="500"/>
                                        <p:tgtEl>
                                          <p:spTgt spid="1785"/>
                                        </p:tgtEl>
                                      </p:cBhvr>
                                    </p:animEffect>
                                    <p:set>
                                      <p:cBhvr>
                                        <p:cTn id="31" dur="1" fill="hold">
                                          <p:stCondLst>
                                            <p:cond delay="499"/>
                                          </p:stCondLst>
                                        </p:cTn>
                                        <p:tgtEl>
                                          <p:spTgt spid="178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40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53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7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3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9">
                                            <p:txEl>
                                              <p:pRg st="6" end="6"/>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7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9">
                                            <p:txEl>
                                              <p:pRg st="7" end="7"/>
                                            </p:txEl>
                                          </p:spTgt>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83"/>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87"/>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F601451-71EA-2AEE-EC38-86B38B2EC031}"/>
              </a:ext>
            </a:extLst>
          </p:cNvPr>
          <p:cNvSpPr>
            <a:spLocks noGrp="1"/>
          </p:cNvSpPr>
          <p:nvPr>
            <p:ph type="dt" sz="half" idx="10"/>
          </p:nvPr>
        </p:nvSpPr>
        <p:spPr/>
        <p:txBody>
          <a:bodyPr/>
          <a:lstStyle/>
          <a:p>
            <a:r>
              <a:rPr lang="de-CH"/>
              <a:t>August 21, 2024. Matilda Backendal, Miro Haller</a:t>
            </a:r>
            <a:endParaRPr lang="en-US"/>
          </a:p>
        </p:txBody>
      </p:sp>
      <p:sp>
        <p:nvSpPr>
          <p:cNvPr id="2" name="Footer Placeholder 1">
            <a:extLst>
              <a:ext uri="{FF2B5EF4-FFF2-40B4-BE49-F238E27FC236}">
                <a16:creationId xmlns:a16="http://schemas.microsoft.com/office/drawing/2014/main" id="{5C9C0F3D-A076-3518-16FE-D947242001A4}"/>
              </a:ext>
            </a:extLst>
          </p:cNvPr>
          <p:cNvSpPr>
            <a:spLocks noGrp="1"/>
          </p:cNvSpPr>
          <p:nvPr>
            <p:ph type="ftr" sz="quarter" idx="11"/>
          </p:nvPr>
        </p:nvSpPr>
        <p:spPr/>
        <p:txBody>
          <a:bodyPr/>
          <a:lstStyle/>
          <a:p>
            <a:r>
              <a:rPr lang="en-GB"/>
              <a:t>A Formal Treatment of E2EE Cloud Storage</a:t>
            </a:r>
            <a:endParaRPr lang="en-CH"/>
          </a:p>
        </p:txBody>
      </p:sp>
      <p:sp>
        <p:nvSpPr>
          <p:cNvPr id="4" name="Slide Number Placeholder 3">
            <a:extLst>
              <a:ext uri="{FF2B5EF4-FFF2-40B4-BE49-F238E27FC236}">
                <a16:creationId xmlns:a16="http://schemas.microsoft.com/office/drawing/2014/main" id="{5246A25D-31DB-5ED5-4D5F-030E37A1AF7C}"/>
              </a:ext>
            </a:extLst>
          </p:cNvPr>
          <p:cNvSpPr>
            <a:spLocks noGrp="1"/>
          </p:cNvSpPr>
          <p:nvPr>
            <p:ph type="sldNum" sz="quarter" idx="12"/>
          </p:nvPr>
        </p:nvSpPr>
        <p:spPr/>
        <p:txBody>
          <a:bodyPr/>
          <a:lstStyle/>
          <a:p>
            <a:fld id="{B6F15528-21DE-4FAA-801E-634DDDAF4B2B}" type="slidenum">
              <a:rPr lang="en-CH" smtClean="0"/>
              <a:t>20</a:t>
            </a:fld>
            <a:endParaRPr lang="en-CH"/>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08E1A5A-1627-85AA-F47E-2834A0C1BCC5}"/>
                  </a:ext>
                </a:extLst>
              </p:cNvPr>
              <p:cNvSpPr txBox="1"/>
              <p:nvPr/>
            </p:nvSpPr>
            <p:spPr>
              <a:xfrm>
                <a:off x="650739" y="1082640"/>
                <a:ext cx="4868187" cy="3662541"/>
              </a:xfrm>
              <a:prstGeom prst="rect">
                <a:avLst/>
              </a:prstGeom>
              <a:noFill/>
            </p:spPr>
            <p:txBody>
              <a:bodyPr wrap="square" rtlCol="0">
                <a:spAutoFit/>
              </a:bodyPr>
              <a:lstStyle/>
              <a:p>
                <a:r>
                  <a:rPr lang="en-US" sz="2400" dirty="0">
                    <a:latin typeface="DIN Next LT Pro" panose="020B0503020203050203" pitchFamily="34" charset="77"/>
                  </a:rPr>
                  <a:t>Integrity:</a:t>
                </a:r>
              </a:p>
              <a:p>
                <a:pPr marL="342900" indent="-342900">
                  <a:buFont typeface="Arial" panose="020B0604020202020204" pitchFamily="34" charset="0"/>
                  <a:buChar char="•"/>
                </a:pPr>
                <a:r>
                  <a:rPr lang="en-US" sz="2000" dirty="0">
                    <a:latin typeface="DIN Next LT Pro Light" panose="020B0303020203050203" pitchFamily="34" charset="77"/>
                  </a:rPr>
                  <a:t>Adversary simulates interaction</a:t>
                </a:r>
              </a:p>
              <a:p>
                <a:pPr marL="342900" indent="-342900">
                  <a:buFont typeface="Arial" panose="020B0604020202020204" pitchFamily="34" charset="0"/>
                  <a:buChar char="•"/>
                </a:pPr>
                <a:r>
                  <a:rPr lang="en-US" sz="2000" dirty="0">
                    <a:latin typeface="DIN Next LT Pro Light" panose="020B0303020203050203" pitchFamily="34" charset="77"/>
                  </a:rPr>
                  <a:t>Wins if it can, for an honest user,</a:t>
                </a:r>
              </a:p>
              <a:p>
                <a:pPr marL="914400" lvl="1" indent="-457200">
                  <a:buFont typeface="+mj-lt"/>
                  <a:buAutoNum type="arabicPeriod"/>
                </a:pPr>
                <a:r>
                  <a:rPr lang="en-US" sz="2000" dirty="0">
                    <a:latin typeface="DIN Next LT Pro Light" panose="020B0303020203050203" pitchFamily="34" charset="77"/>
                  </a:rPr>
                  <a:t>inject a file, or</a:t>
                </a:r>
              </a:p>
              <a:p>
                <a:pPr marL="914400" lvl="1" indent="-457200">
                  <a:buFont typeface="+mj-lt"/>
                  <a:buAutoNum type="arabicPeriod"/>
                </a:pPr>
                <a:r>
                  <a:rPr lang="en-US" sz="2000" dirty="0">
                    <a:latin typeface="DIN Next LT Pro Light" panose="020B0303020203050203" pitchFamily="34" charset="77"/>
                  </a:rPr>
                  <a:t>modify a file.</a:t>
                </a:r>
              </a:p>
              <a:p>
                <a:endParaRPr lang="en-US" sz="2400" dirty="0">
                  <a:latin typeface="DIN Next LT Pro" panose="020B0503020203050203" pitchFamily="34" charset="77"/>
                </a:endParaRPr>
              </a:p>
              <a:p>
                <a:r>
                  <a:rPr lang="en-US" sz="2400" dirty="0">
                    <a:latin typeface="DIN Next LT Pro" panose="020B0503020203050203" pitchFamily="34" charset="77"/>
                  </a:rPr>
                  <a:t>Confidentiality:</a:t>
                </a:r>
              </a:p>
              <a:p>
                <a:pPr marL="342900" indent="-342900">
                  <a:buFont typeface="Arial" panose="020B0604020202020204" pitchFamily="34" charset="0"/>
                  <a:buChar char="•"/>
                </a:pPr>
                <a:r>
                  <a:rPr lang="en-US" sz="2000" dirty="0">
                    <a:latin typeface="DIN Next LT Pro Light" panose="020B0303020203050203" pitchFamily="34" charset="77"/>
                  </a:rPr>
                  <a:t>Additional challenge oracle</a:t>
                </a:r>
              </a:p>
              <a:p>
                <a:pPr marL="800100" lvl="1" indent="-342900">
                  <a:buFont typeface="Arial" panose="020B0604020202020204" pitchFamily="34" charset="0"/>
                  <a:buChar char="•"/>
                </a:pPr>
                <a:r>
                  <a:rPr lang="en-US" sz="2000" dirty="0">
                    <a:latin typeface="DIN Next LT Pro Light" panose="020B0303020203050203" pitchFamily="34" charset="77"/>
                  </a:rPr>
                  <a:t>Submit two files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𝑓</m:t>
                        </m:r>
                      </m:e>
                      <m:sub>
                        <m:r>
                          <a:rPr lang="en-US" sz="2000" i="1" dirty="0" smtClean="0">
                            <a:latin typeface="Cambria Math" panose="02040503050406030204" pitchFamily="18" charset="0"/>
                          </a:rPr>
                          <m:t>0</m:t>
                        </m:r>
                      </m:sub>
                    </m:sSub>
                  </m:oMath>
                </a14:m>
                <a:r>
                  <a:rPr lang="en-US" sz="2000" dirty="0">
                    <a:latin typeface="DIN Next LT Pro Light" panose="020B0303020203050203" pitchFamily="34" charset="77"/>
                  </a:rPr>
                  <a:t>,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𝑓</m:t>
                        </m:r>
                      </m:e>
                      <m:sub>
                        <m:r>
                          <a:rPr lang="en-US" sz="2000" i="1" dirty="0" smtClean="0">
                            <a:latin typeface="Cambria Math" panose="02040503050406030204" pitchFamily="18" charset="0"/>
                          </a:rPr>
                          <m:t>1</m:t>
                        </m:r>
                      </m:sub>
                    </m:sSub>
                  </m:oMath>
                </a14:m>
                <a:endParaRPr lang="en-US" sz="2000" dirty="0">
                  <a:latin typeface="DIN Next LT Pro Light" panose="020B0303020203050203" pitchFamily="34" charset="77"/>
                </a:endParaRPr>
              </a:p>
              <a:p>
                <a:pPr marL="800100" lvl="1" indent="-342900">
                  <a:buFont typeface="Arial" panose="020B0604020202020204" pitchFamily="34" charset="0"/>
                  <a:buChar char="•"/>
                </a:pPr>
                <a:r>
                  <a:rPr lang="en-US" sz="2000" dirty="0">
                    <a:latin typeface="DIN Next LT Pro Light" panose="020B0303020203050203" pitchFamily="34" charset="77"/>
                  </a:rPr>
                  <a:t>File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𝑓</m:t>
                        </m:r>
                      </m:e>
                      <m:sub>
                        <m:r>
                          <a:rPr lang="en-US" sz="2000" i="1" dirty="0" smtClean="0">
                            <a:latin typeface="Cambria Math" panose="02040503050406030204" pitchFamily="18" charset="0"/>
                          </a:rPr>
                          <m:t>𝑏</m:t>
                        </m:r>
                      </m:sub>
                    </m:sSub>
                  </m:oMath>
                </a14:m>
                <a:r>
                  <a:rPr lang="en-US" sz="2000" dirty="0">
                    <a:latin typeface="DIN Next LT Pro Light" panose="020B0303020203050203" pitchFamily="34" charset="77"/>
                  </a:rPr>
                  <a:t> is uploaded</a:t>
                </a:r>
              </a:p>
              <a:p>
                <a:pPr marL="800100" lvl="1" indent="-342900">
                  <a:buFont typeface="Arial" panose="020B0604020202020204" pitchFamily="34" charset="0"/>
                  <a:buChar char="•"/>
                </a:pPr>
                <a:r>
                  <a:rPr lang="en-US" sz="2000" dirty="0">
                    <a:latin typeface="DIN Next LT Pro Light" panose="020B0303020203050203" pitchFamily="34" charset="77"/>
                  </a:rPr>
                  <a:t>Guess bit </a:t>
                </a:r>
                <a14:m>
                  <m:oMath xmlns:m="http://schemas.openxmlformats.org/officeDocument/2006/math">
                    <m:r>
                      <a:rPr lang="en-US" sz="2000" i="1" dirty="0" smtClean="0">
                        <a:latin typeface="Cambria Math" panose="02040503050406030204" pitchFamily="18" charset="0"/>
                      </a:rPr>
                      <m:t>𝑏</m:t>
                    </m:r>
                  </m:oMath>
                </a14:m>
                <a:endParaRPr lang="en-US" sz="2000" dirty="0">
                  <a:latin typeface="DIN Next LT Pro Light" panose="020B0303020203050203" pitchFamily="34" charset="77"/>
                </a:endParaRPr>
              </a:p>
            </p:txBody>
          </p:sp>
        </mc:Choice>
        <mc:Fallback xmlns="">
          <p:sp>
            <p:nvSpPr>
              <p:cNvPr id="5" name="TextBox 4">
                <a:extLst>
                  <a:ext uri="{FF2B5EF4-FFF2-40B4-BE49-F238E27FC236}">
                    <a16:creationId xmlns:a16="http://schemas.microsoft.com/office/drawing/2014/main" id="{708E1A5A-1627-85AA-F47E-2834A0C1BCC5}"/>
                  </a:ext>
                </a:extLst>
              </p:cNvPr>
              <p:cNvSpPr txBox="1">
                <a:spLocks noRot="1" noChangeAspect="1" noMove="1" noResize="1" noEditPoints="1" noAdjustHandles="1" noChangeArrowheads="1" noChangeShapeType="1" noTextEdit="1"/>
              </p:cNvSpPr>
              <p:nvPr/>
            </p:nvSpPr>
            <p:spPr>
              <a:xfrm>
                <a:off x="650739" y="1082640"/>
                <a:ext cx="4868187" cy="3662541"/>
              </a:xfrm>
              <a:prstGeom prst="rect">
                <a:avLst/>
              </a:prstGeom>
              <a:blipFill>
                <a:blip r:embed="rId3"/>
                <a:stretch>
                  <a:fillRect l="-2083" t="-1384" b="-2422"/>
                </a:stretch>
              </a:blipFill>
            </p:spPr>
            <p:txBody>
              <a:bodyPr/>
              <a:lstStyle/>
              <a:p>
                <a:r>
                  <a:rPr lang="en-US">
                    <a:noFill/>
                  </a:rPr>
                  <a:t> </a:t>
                </a:r>
              </a:p>
            </p:txBody>
          </p:sp>
        </mc:Fallback>
      </mc:AlternateContent>
      <p:grpSp>
        <p:nvGrpSpPr>
          <p:cNvPr id="461" name="Group 460">
            <a:extLst>
              <a:ext uri="{FF2B5EF4-FFF2-40B4-BE49-F238E27FC236}">
                <a16:creationId xmlns:a16="http://schemas.microsoft.com/office/drawing/2014/main" id="{B74DDB5F-84CD-3B41-19B1-ACFBA6018411}"/>
              </a:ext>
            </a:extLst>
          </p:cNvPr>
          <p:cNvGrpSpPr/>
          <p:nvPr/>
        </p:nvGrpSpPr>
        <p:grpSpPr>
          <a:xfrm>
            <a:off x="7619548" y="1739052"/>
            <a:ext cx="880601" cy="810086"/>
            <a:chOff x="8009534" y="1739052"/>
            <a:chExt cx="880601" cy="810086"/>
          </a:xfrm>
        </p:grpSpPr>
        <p:grpSp>
          <p:nvGrpSpPr>
            <p:cNvPr id="53" name="Group 52">
              <a:extLst>
                <a:ext uri="{FF2B5EF4-FFF2-40B4-BE49-F238E27FC236}">
                  <a16:creationId xmlns:a16="http://schemas.microsoft.com/office/drawing/2014/main" id="{27431F36-7C09-2F62-B432-8183A9FDCEB2}"/>
                </a:ext>
              </a:extLst>
            </p:cNvPr>
            <p:cNvGrpSpPr/>
            <p:nvPr/>
          </p:nvGrpSpPr>
          <p:grpSpPr>
            <a:xfrm>
              <a:off x="8113803" y="1739052"/>
              <a:ext cx="684791" cy="810086"/>
              <a:chOff x="8113803" y="1739052"/>
              <a:chExt cx="684791" cy="810086"/>
            </a:xfrm>
          </p:grpSpPr>
          <p:sp>
            <p:nvSpPr>
              <p:cNvPr id="55" name="Freeform: Shape 22">
                <a:extLst>
                  <a:ext uri="{FF2B5EF4-FFF2-40B4-BE49-F238E27FC236}">
                    <a16:creationId xmlns:a16="http://schemas.microsoft.com/office/drawing/2014/main" id="{2BBF6F3D-424F-22C0-EC14-C7B310E91A09}"/>
                  </a:ext>
                </a:extLst>
              </p:cNvPr>
              <p:cNvSpPr/>
              <p:nvPr/>
            </p:nvSpPr>
            <p:spPr>
              <a:xfrm>
                <a:off x="8255017" y="2324193"/>
                <a:ext cx="390031" cy="224945"/>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58" name="Oval 57">
                <a:extLst>
                  <a:ext uri="{FF2B5EF4-FFF2-40B4-BE49-F238E27FC236}">
                    <a16:creationId xmlns:a16="http://schemas.microsoft.com/office/drawing/2014/main" id="{EBE6D6C4-BD40-DF24-D62A-9C42DBBBC8FB}"/>
                  </a:ext>
                </a:extLst>
              </p:cNvPr>
              <p:cNvSpPr/>
              <p:nvPr/>
            </p:nvSpPr>
            <p:spPr>
              <a:xfrm>
                <a:off x="8113803" y="1839900"/>
                <a:ext cx="684791" cy="620392"/>
              </a:xfrm>
              <a:prstGeom prst="ellipse">
                <a:avLst/>
              </a:prstGeom>
              <a:gradFill flip="none" rotWithShape="1">
                <a:gsLst>
                  <a:gs pos="0">
                    <a:srgbClr val="002EAD"/>
                  </a:gs>
                  <a:gs pos="48000">
                    <a:srgbClr val="3664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EAB5BE7D-0FA5-472A-2CCD-8837E99D659B}"/>
                  </a:ext>
                </a:extLst>
              </p:cNvPr>
              <p:cNvGrpSpPr/>
              <p:nvPr/>
            </p:nvGrpSpPr>
            <p:grpSpPr>
              <a:xfrm>
                <a:off x="8159945" y="1781364"/>
                <a:ext cx="83180" cy="198364"/>
                <a:chOff x="4700696" y="1928513"/>
                <a:chExt cx="92160" cy="199800"/>
              </a:xfrm>
            </p:grpSpPr>
            <mc:AlternateContent xmlns:mc="http://schemas.openxmlformats.org/markup-compatibility/2006" xmlns:p14="http://schemas.microsoft.com/office/powerpoint/2010/main">
              <mc:Choice Requires="p14">
                <p:contentPart p14:bwMode="auto" r:id="rId4">
                  <p14:nvContentPartPr>
                    <p14:cNvPr id="456" name="Ink 455">
                      <a:extLst>
                        <a:ext uri="{FF2B5EF4-FFF2-40B4-BE49-F238E27FC236}">
                          <a16:creationId xmlns:a16="http://schemas.microsoft.com/office/drawing/2014/main" id="{26F6A975-FDC8-A027-CE00-434B1D05FD9E}"/>
                        </a:ext>
                      </a:extLst>
                    </p14:cNvPr>
                    <p14:cNvContentPartPr/>
                    <p14:nvPr/>
                  </p14:nvContentPartPr>
                  <p14:xfrm>
                    <a:off x="4721936" y="1981073"/>
                    <a:ext cx="46800" cy="70200"/>
                  </p14:xfrm>
                </p:contentPart>
              </mc:Choice>
              <mc:Fallback xmlns="">
                <p:pic>
                  <p:nvPicPr>
                    <p:cNvPr id="456" name="Ink 455">
                      <a:extLst>
                        <a:ext uri="{FF2B5EF4-FFF2-40B4-BE49-F238E27FC236}">
                          <a16:creationId xmlns:a16="http://schemas.microsoft.com/office/drawing/2014/main" id="{26F6A975-FDC8-A027-CE00-434B1D05FD9E}"/>
                        </a:ext>
                      </a:extLst>
                    </p:cNvPr>
                    <p:cNvPicPr/>
                    <p:nvPr/>
                  </p:nvPicPr>
                  <p:blipFill>
                    <a:blip r:embed="rId5"/>
                    <a:stretch>
                      <a:fillRect/>
                    </a:stretch>
                  </p:blipFill>
                  <p:spPr>
                    <a:xfrm>
                      <a:off x="4715194" y="1974953"/>
                      <a:ext cx="60285"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57" name="Ink 456">
                      <a:extLst>
                        <a:ext uri="{FF2B5EF4-FFF2-40B4-BE49-F238E27FC236}">
                          <a16:creationId xmlns:a16="http://schemas.microsoft.com/office/drawing/2014/main" id="{B22C4519-245A-7ACE-5908-DACB4882938B}"/>
                        </a:ext>
                      </a:extLst>
                    </p14:cNvPr>
                    <p14:cNvContentPartPr/>
                    <p14:nvPr/>
                  </p14:nvContentPartPr>
                  <p14:xfrm>
                    <a:off x="4700696" y="1928513"/>
                    <a:ext cx="92160" cy="199800"/>
                  </p14:xfrm>
                </p:contentPart>
              </mc:Choice>
              <mc:Fallback xmlns="">
                <p:pic>
                  <p:nvPicPr>
                    <p:cNvPr id="457" name="Ink 456">
                      <a:extLst>
                        <a:ext uri="{FF2B5EF4-FFF2-40B4-BE49-F238E27FC236}">
                          <a16:creationId xmlns:a16="http://schemas.microsoft.com/office/drawing/2014/main" id="{B22C4519-245A-7ACE-5908-DACB4882938B}"/>
                        </a:ext>
                      </a:extLst>
                    </p:cNvPr>
                    <p:cNvPicPr/>
                    <p:nvPr/>
                  </p:nvPicPr>
                  <p:blipFill>
                    <a:blip r:embed="rId7"/>
                    <a:stretch>
                      <a:fillRect/>
                    </a:stretch>
                  </p:blipFill>
                  <p:spPr>
                    <a:xfrm>
                      <a:off x="4695888" y="1924162"/>
                      <a:ext cx="101777" cy="208503"/>
                    </a:xfrm>
                    <a:prstGeom prst="rect">
                      <a:avLst/>
                    </a:prstGeom>
                  </p:spPr>
                </p:pic>
              </mc:Fallback>
            </mc:AlternateContent>
          </p:grpSp>
          <p:grpSp>
            <p:nvGrpSpPr>
              <p:cNvPr id="448" name="Group 447">
                <a:extLst>
                  <a:ext uri="{FF2B5EF4-FFF2-40B4-BE49-F238E27FC236}">
                    <a16:creationId xmlns:a16="http://schemas.microsoft.com/office/drawing/2014/main" id="{6A0FD93D-837B-1737-D203-282D2499B28E}"/>
                  </a:ext>
                </a:extLst>
              </p:cNvPr>
              <p:cNvGrpSpPr/>
              <p:nvPr/>
            </p:nvGrpSpPr>
            <p:grpSpPr>
              <a:xfrm>
                <a:off x="8318358" y="1889816"/>
                <a:ext cx="70225" cy="151278"/>
                <a:chOff x="5126021" y="1917528"/>
                <a:chExt cx="70733" cy="152373"/>
              </a:xfrm>
            </p:grpSpPr>
            <mc:AlternateContent xmlns:mc="http://schemas.openxmlformats.org/markup-compatibility/2006" xmlns:p14="http://schemas.microsoft.com/office/powerpoint/2010/main">
              <mc:Choice Requires="p14">
                <p:contentPart p14:bwMode="auto" r:id="rId8">
                  <p14:nvContentPartPr>
                    <p14:cNvPr id="453" name="Ink 452">
                      <a:extLst>
                        <a:ext uri="{FF2B5EF4-FFF2-40B4-BE49-F238E27FC236}">
                          <a16:creationId xmlns:a16="http://schemas.microsoft.com/office/drawing/2014/main" id="{10365ECE-3013-BA7C-8789-D6700E5A106C}"/>
                        </a:ext>
                      </a:extLst>
                    </p14:cNvPr>
                    <p14:cNvContentPartPr/>
                    <p14:nvPr/>
                  </p14:nvContentPartPr>
                  <p14:xfrm>
                    <a:off x="5149616" y="1966673"/>
                    <a:ext cx="19080" cy="39960"/>
                  </p14:xfrm>
                </p:contentPart>
              </mc:Choice>
              <mc:Fallback xmlns="">
                <p:pic>
                  <p:nvPicPr>
                    <p:cNvPr id="453" name="Ink 452">
                      <a:extLst>
                        <a:ext uri="{FF2B5EF4-FFF2-40B4-BE49-F238E27FC236}">
                          <a16:creationId xmlns:a16="http://schemas.microsoft.com/office/drawing/2014/main" id="{10365ECE-3013-BA7C-8789-D6700E5A106C}"/>
                        </a:ext>
                      </a:extLst>
                    </p:cNvPr>
                    <p:cNvPicPr/>
                    <p:nvPr/>
                  </p:nvPicPr>
                  <p:blipFill>
                    <a:blip r:embed="rId9"/>
                    <a:stretch>
                      <a:fillRect/>
                    </a:stretch>
                  </p:blipFill>
                  <p:spPr>
                    <a:xfrm>
                      <a:off x="5143496" y="1960497"/>
                      <a:ext cx="31320" cy="5231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54" name="Ink 453">
                      <a:extLst>
                        <a:ext uri="{FF2B5EF4-FFF2-40B4-BE49-F238E27FC236}">
                          <a16:creationId xmlns:a16="http://schemas.microsoft.com/office/drawing/2014/main" id="{4B7F16CB-F3C2-5E15-D8DF-0ED5AD074A47}"/>
                        </a:ext>
                      </a:extLst>
                    </p14:cNvPr>
                    <p14:cNvContentPartPr/>
                    <p14:nvPr/>
                  </p14:nvContentPartPr>
                  <p14:xfrm>
                    <a:off x="5147816" y="1995473"/>
                    <a:ext cx="15120" cy="6120"/>
                  </p14:xfrm>
                </p:contentPart>
              </mc:Choice>
              <mc:Fallback xmlns="">
                <p:pic>
                  <p:nvPicPr>
                    <p:cNvPr id="454" name="Ink 453">
                      <a:extLst>
                        <a:ext uri="{FF2B5EF4-FFF2-40B4-BE49-F238E27FC236}">
                          <a16:creationId xmlns:a16="http://schemas.microsoft.com/office/drawing/2014/main" id="{4B7F16CB-F3C2-5E15-D8DF-0ED5AD074A47}"/>
                        </a:ext>
                      </a:extLst>
                    </p:cNvPr>
                    <p:cNvPicPr/>
                    <p:nvPr/>
                  </p:nvPicPr>
                  <p:blipFill>
                    <a:blip r:embed="rId11"/>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55" name="Ink 454">
                      <a:extLst>
                        <a:ext uri="{FF2B5EF4-FFF2-40B4-BE49-F238E27FC236}">
                          <a16:creationId xmlns:a16="http://schemas.microsoft.com/office/drawing/2014/main" id="{408975F1-991B-024E-25DC-4BEF2074FB77}"/>
                        </a:ext>
                      </a:extLst>
                    </p14:cNvPr>
                    <p14:cNvContentPartPr/>
                    <p14:nvPr/>
                  </p14:nvContentPartPr>
                  <p14:xfrm>
                    <a:off x="5126021" y="1917528"/>
                    <a:ext cx="70733" cy="152373"/>
                  </p14:xfrm>
                </p:contentPart>
              </mc:Choice>
              <mc:Fallback xmlns="">
                <p:pic>
                  <p:nvPicPr>
                    <p:cNvPr id="455" name="Ink 454">
                      <a:extLst>
                        <a:ext uri="{FF2B5EF4-FFF2-40B4-BE49-F238E27FC236}">
                          <a16:creationId xmlns:a16="http://schemas.microsoft.com/office/drawing/2014/main" id="{408975F1-991B-024E-25DC-4BEF2074FB77}"/>
                        </a:ext>
                      </a:extLst>
                    </p:cNvPr>
                    <p:cNvPicPr/>
                    <p:nvPr/>
                  </p:nvPicPr>
                  <p:blipFill>
                    <a:blip r:embed="rId13"/>
                    <a:stretch>
                      <a:fillRect/>
                    </a:stretch>
                  </p:blipFill>
                  <p:spPr>
                    <a:xfrm>
                      <a:off x="5121668" y="1913174"/>
                      <a:ext cx="79439" cy="161080"/>
                    </a:xfrm>
                    <a:prstGeom prst="rect">
                      <a:avLst/>
                    </a:prstGeom>
                  </p:spPr>
                </p:pic>
              </mc:Fallback>
            </mc:AlternateContent>
          </p:grpSp>
          <p:grpSp>
            <p:nvGrpSpPr>
              <p:cNvPr id="449" name="Group 448">
                <a:extLst>
                  <a:ext uri="{FF2B5EF4-FFF2-40B4-BE49-F238E27FC236}">
                    <a16:creationId xmlns:a16="http://schemas.microsoft.com/office/drawing/2014/main" id="{4B5AE2C2-65F2-E6D2-562A-230A454EA2A1}"/>
                  </a:ext>
                </a:extLst>
              </p:cNvPr>
              <p:cNvGrpSpPr/>
              <p:nvPr/>
            </p:nvGrpSpPr>
            <p:grpSpPr>
              <a:xfrm>
                <a:off x="8440318" y="1739052"/>
                <a:ext cx="70225" cy="151278"/>
                <a:chOff x="5126021" y="1917528"/>
                <a:chExt cx="70733" cy="152373"/>
              </a:xfrm>
            </p:grpSpPr>
            <mc:AlternateContent xmlns:mc="http://schemas.openxmlformats.org/markup-compatibility/2006" xmlns:p14="http://schemas.microsoft.com/office/powerpoint/2010/main">
              <mc:Choice Requires="p14">
                <p:contentPart p14:bwMode="auto" r:id="rId14">
                  <p14:nvContentPartPr>
                    <p14:cNvPr id="450" name="Ink 449">
                      <a:extLst>
                        <a:ext uri="{FF2B5EF4-FFF2-40B4-BE49-F238E27FC236}">
                          <a16:creationId xmlns:a16="http://schemas.microsoft.com/office/drawing/2014/main" id="{D997EFF8-E861-0910-E616-4DBF939D368B}"/>
                        </a:ext>
                      </a:extLst>
                    </p14:cNvPr>
                    <p14:cNvContentPartPr/>
                    <p14:nvPr/>
                  </p14:nvContentPartPr>
                  <p14:xfrm>
                    <a:off x="5149616" y="1966673"/>
                    <a:ext cx="19080" cy="39960"/>
                  </p14:xfrm>
                </p:contentPart>
              </mc:Choice>
              <mc:Fallback xmlns="">
                <p:pic>
                  <p:nvPicPr>
                    <p:cNvPr id="450" name="Ink 449">
                      <a:extLst>
                        <a:ext uri="{FF2B5EF4-FFF2-40B4-BE49-F238E27FC236}">
                          <a16:creationId xmlns:a16="http://schemas.microsoft.com/office/drawing/2014/main" id="{D997EFF8-E861-0910-E616-4DBF939D368B}"/>
                        </a:ext>
                      </a:extLst>
                    </p:cNvPr>
                    <p:cNvPicPr/>
                    <p:nvPr/>
                  </p:nvPicPr>
                  <p:blipFill>
                    <a:blip r:embed="rId9"/>
                    <a:stretch>
                      <a:fillRect/>
                    </a:stretch>
                  </p:blipFill>
                  <p:spPr>
                    <a:xfrm>
                      <a:off x="5143496" y="1960497"/>
                      <a:ext cx="31320" cy="5231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51" name="Ink 450">
                      <a:extLst>
                        <a:ext uri="{FF2B5EF4-FFF2-40B4-BE49-F238E27FC236}">
                          <a16:creationId xmlns:a16="http://schemas.microsoft.com/office/drawing/2014/main" id="{9A291CD5-865B-6A6E-6277-1BFE5701D2F0}"/>
                        </a:ext>
                      </a:extLst>
                    </p14:cNvPr>
                    <p14:cNvContentPartPr/>
                    <p14:nvPr/>
                  </p14:nvContentPartPr>
                  <p14:xfrm>
                    <a:off x="5147816" y="1995473"/>
                    <a:ext cx="15120" cy="6120"/>
                  </p14:xfrm>
                </p:contentPart>
              </mc:Choice>
              <mc:Fallback xmlns="">
                <p:pic>
                  <p:nvPicPr>
                    <p:cNvPr id="451" name="Ink 450">
                      <a:extLst>
                        <a:ext uri="{FF2B5EF4-FFF2-40B4-BE49-F238E27FC236}">
                          <a16:creationId xmlns:a16="http://schemas.microsoft.com/office/drawing/2014/main" id="{9A291CD5-865B-6A6E-6277-1BFE5701D2F0}"/>
                        </a:ext>
                      </a:extLst>
                    </p:cNvPr>
                    <p:cNvPicPr/>
                    <p:nvPr/>
                  </p:nvPicPr>
                  <p:blipFill>
                    <a:blip r:embed="rId11"/>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52" name="Ink 451">
                      <a:extLst>
                        <a:ext uri="{FF2B5EF4-FFF2-40B4-BE49-F238E27FC236}">
                          <a16:creationId xmlns:a16="http://schemas.microsoft.com/office/drawing/2014/main" id="{0882F0BB-82CC-9501-A57C-C408DABC78D3}"/>
                        </a:ext>
                      </a:extLst>
                    </p14:cNvPr>
                    <p14:cNvContentPartPr/>
                    <p14:nvPr/>
                  </p14:nvContentPartPr>
                  <p14:xfrm>
                    <a:off x="5126021" y="1917528"/>
                    <a:ext cx="70733" cy="152373"/>
                  </p14:xfrm>
                </p:contentPart>
              </mc:Choice>
              <mc:Fallback xmlns="">
                <p:pic>
                  <p:nvPicPr>
                    <p:cNvPr id="452" name="Ink 451">
                      <a:extLst>
                        <a:ext uri="{FF2B5EF4-FFF2-40B4-BE49-F238E27FC236}">
                          <a16:creationId xmlns:a16="http://schemas.microsoft.com/office/drawing/2014/main" id="{0882F0BB-82CC-9501-A57C-C408DABC78D3}"/>
                        </a:ext>
                      </a:extLst>
                    </p:cNvPr>
                    <p:cNvPicPr/>
                    <p:nvPr/>
                  </p:nvPicPr>
                  <p:blipFill>
                    <a:blip r:embed="rId13"/>
                    <a:stretch>
                      <a:fillRect/>
                    </a:stretch>
                  </p:blipFill>
                  <p:spPr>
                    <a:xfrm>
                      <a:off x="5121668" y="1913174"/>
                      <a:ext cx="79439" cy="161080"/>
                    </a:xfrm>
                    <a:prstGeom prst="rect">
                      <a:avLst/>
                    </a:prstGeom>
                  </p:spPr>
                </p:pic>
              </mc:Fallback>
            </mc:AlternateContent>
          </p:grpSp>
        </p:grpSp>
        <p:sp>
          <p:nvSpPr>
            <p:cNvPr id="62" name="TextBox 61">
              <a:extLst>
                <a:ext uri="{FF2B5EF4-FFF2-40B4-BE49-F238E27FC236}">
                  <a16:creationId xmlns:a16="http://schemas.microsoft.com/office/drawing/2014/main" id="{D2956233-E72C-57D8-67C7-2CD8582963A7}"/>
                </a:ext>
              </a:extLst>
            </p:cNvPr>
            <p:cNvSpPr txBox="1"/>
            <p:nvPr/>
          </p:nvSpPr>
          <p:spPr>
            <a:xfrm>
              <a:off x="8009534" y="1988557"/>
              <a:ext cx="880601" cy="369332"/>
            </a:xfrm>
            <a:prstGeom prst="rect">
              <a:avLst/>
            </a:prstGeom>
            <a:noFill/>
          </p:spPr>
          <p:txBody>
            <a:bodyPr wrap="square" rtlCol="0">
              <a:spAutoFit/>
            </a:bodyPr>
            <a:lstStyle/>
            <a:p>
              <a:pPr algn="ctr"/>
              <a:r>
                <a:rPr lang="en-US" b="1" dirty="0">
                  <a:solidFill>
                    <a:schemeClr val="bg1"/>
                  </a:solidFill>
                  <a:latin typeface="The Hand Black" panose="03070502030502020204" pitchFamily="66" charset="0"/>
                </a:rPr>
                <a:t>CHALLENGE</a:t>
              </a:r>
              <a:endParaRPr lang="en-US" sz="1200" dirty="0">
                <a:solidFill>
                  <a:schemeClr val="bg1"/>
                </a:solidFill>
                <a:latin typeface="Montserrat" pitchFamily="2" charset="77"/>
              </a:endParaRPr>
            </a:p>
          </p:txBody>
        </p:sp>
      </p:grpSp>
      <p:grpSp>
        <p:nvGrpSpPr>
          <p:cNvPr id="475" name="Group 474">
            <a:extLst>
              <a:ext uri="{FF2B5EF4-FFF2-40B4-BE49-F238E27FC236}">
                <a16:creationId xmlns:a16="http://schemas.microsoft.com/office/drawing/2014/main" id="{FC95D6C7-7A11-26BF-7799-98A326D65829}"/>
              </a:ext>
            </a:extLst>
          </p:cNvPr>
          <p:cNvGrpSpPr/>
          <p:nvPr/>
        </p:nvGrpSpPr>
        <p:grpSpPr>
          <a:xfrm>
            <a:off x="7493196" y="2665288"/>
            <a:ext cx="1380500" cy="659520"/>
            <a:chOff x="7708639" y="2555624"/>
            <a:chExt cx="1380500" cy="659520"/>
          </a:xfrm>
        </p:grpSpPr>
        <p:grpSp>
          <p:nvGrpSpPr>
            <p:cNvPr id="460" name="Group 459">
              <a:extLst>
                <a:ext uri="{FF2B5EF4-FFF2-40B4-BE49-F238E27FC236}">
                  <a16:creationId xmlns:a16="http://schemas.microsoft.com/office/drawing/2014/main" id="{CD17CD4F-1A4C-779D-F89F-4CE7B1D2548F}"/>
                </a:ext>
              </a:extLst>
            </p:cNvPr>
            <p:cNvGrpSpPr/>
            <p:nvPr/>
          </p:nvGrpSpPr>
          <p:grpSpPr>
            <a:xfrm>
              <a:off x="7769740" y="2811754"/>
              <a:ext cx="1319399" cy="403390"/>
              <a:chOff x="5036457" y="3825175"/>
              <a:chExt cx="1319399" cy="403390"/>
            </a:xfrm>
          </p:grpSpPr>
          <p:sp>
            <p:nvSpPr>
              <p:cNvPr id="458" name="TextBox 457">
                <a:extLst>
                  <a:ext uri="{FF2B5EF4-FFF2-40B4-BE49-F238E27FC236}">
                    <a16:creationId xmlns:a16="http://schemas.microsoft.com/office/drawing/2014/main" id="{58A30EBA-8CBA-CC04-10F1-71CDA97AA5A6}"/>
                  </a:ext>
                </a:extLst>
              </p:cNvPr>
              <p:cNvSpPr txBox="1"/>
              <p:nvPr/>
            </p:nvSpPr>
            <p:spPr>
              <a:xfrm>
                <a:off x="5036457" y="3859233"/>
                <a:ext cx="473206" cy="369332"/>
              </a:xfrm>
              <a:prstGeom prst="rect">
                <a:avLst/>
              </a:prstGeom>
              <a:noFill/>
            </p:spPr>
            <p:txBody>
              <a:bodyPr wrap="none" rtlCol="0">
                <a:spAutoFit/>
              </a:bodyPr>
              <a:lstStyle/>
              <a:p>
                <a:r>
                  <a:rPr lang="en-US" b="1" dirty="0">
                    <a:latin typeface="The Hand Black" panose="03070502030502020204" pitchFamily="66" charset="0"/>
                  </a:rPr>
                  <a:t>FILES</a:t>
                </a:r>
                <a:endParaRPr lang="en-US" sz="1200" dirty="0">
                  <a:latin typeface="Montserrat" pitchFamily="2" charset="77"/>
                </a:endParaRPr>
              </a:p>
            </p:txBody>
          </p:sp>
          <mc:AlternateContent xmlns:mc="http://schemas.openxmlformats.org/markup-compatibility/2006" xmlns:a14="http://schemas.microsoft.com/office/drawing/2010/main">
            <mc:Choice Requires="a14">
              <p:sp>
                <p:nvSpPr>
                  <p:cNvPr id="459" name="TextBox 458">
                    <a:extLst>
                      <a:ext uri="{FF2B5EF4-FFF2-40B4-BE49-F238E27FC236}">
                        <a16:creationId xmlns:a16="http://schemas.microsoft.com/office/drawing/2014/main" id="{AD46EA1D-D095-BF28-A07D-9855F67575BB}"/>
                      </a:ext>
                    </a:extLst>
                  </p:cNvPr>
                  <p:cNvSpPr txBox="1"/>
                  <p:nvPr/>
                </p:nvSpPr>
                <p:spPr>
                  <a:xfrm>
                    <a:off x="5368142" y="3825175"/>
                    <a:ext cx="987714" cy="369332"/>
                  </a:xfrm>
                  <a:prstGeom prst="rect">
                    <a:avLst/>
                  </a:prstGeom>
                  <a:noFill/>
                </p:spPr>
                <p:txBody>
                  <a:bodyPr wrap="square">
                    <a:spAutoFit/>
                  </a:bodyPr>
                  <a:lstStyle/>
                  <a:p>
                    <a14:m>
                      <m:oMath xmlns:m="http://schemas.openxmlformats.org/officeDocument/2006/math">
                        <m:sSub>
                          <m:sSubPr>
                            <m:ctrlPr>
                              <a:rPr lang="de-CH" sz="1600" i="1" smtClean="0">
                                <a:latin typeface="Cambria Math" panose="02040503050406030204" pitchFamily="18" charset="0"/>
                              </a:rPr>
                            </m:ctrlPr>
                          </m:sSubPr>
                          <m:e>
                            <m:r>
                              <a:rPr lang="de-CH" sz="1600" i="1">
                                <a:latin typeface="Cambria Math" panose="02040503050406030204" pitchFamily="18" charset="0"/>
                              </a:rPr>
                              <m:t>𝑓</m:t>
                            </m:r>
                          </m:e>
                          <m:sub>
                            <m:r>
                              <a:rPr lang="de-CH" sz="1600" i="1">
                                <a:latin typeface="Cambria Math" panose="02040503050406030204" pitchFamily="18" charset="0"/>
                              </a:rPr>
                              <m:t>0</m:t>
                            </m:r>
                          </m:sub>
                        </m:sSub>
                      </m:oMath>
                    </a14:m>
                    <a:r>
                      <a:rPr lang="en-US" b="1" dirty="0">
                        <a:latin typeface="The Hand Black" panose="03070502030502020204" pitchFamily="66" charset="0"/>
                      </a:rPr>
                      <a:t>,</a:t>
                    </a:r>
                    <a:r>
                      <a:rPr lang="en-US" dirty="0">
                        <a:latin typeface="Montserrat" pitchFamily="2" charset="77"/>
                      </a:rPr>
                      <a:t> </a:t>
                    </a:r>
                    <a14:m>
                      <m:oMath xmlns:m="http://schemas.openxmlformats.org/officeDocument/2006/math">
                        <m:sSub>
                          <m:sSubPr>
                            <m:ctrlPr>
                              <a:rPr lang="de-CH" sz="1600" i="1">
                                <a:latin typeface="Cambria Math" panose="02040503050406030204" pitchFamily="18" charset="0"/>
                              </a:rPr>
                            </m:ctrlPr>
                          </m:sSubPr>
                          <m:e>
                            <m:r>
                              <a:rPr lang="de-CH" sz="1600" i="1">
                                <a:latin typeface="Cambria Math" panose="02040503050406030204" pitchFamily="18" charset="0"/>
                              </a:rPr>
                              <m:t>𝑓</m:t>
                            </m:r>
                          </m:e>
                          <m:sub>
                            <m:r>
                              <a:rPr lang="de-CH" sz="1600" i="1">
                                <a:latin typeface="Cambria Math" panose="02040503050406030204" pitchFamily="18" charset="0"/>
                              </a:rPr>
                              <m:t>1</m:t>
                            </m:r>
                          </m:sub>
                        </m:sSub>
                      </m:oMath>
                    </a14:m>
                    <a:endParaRPr lang="en-US" sz="2000" dirty="0"/>
                  </a:p>
                </p:txBody>
              </p:sp>
            </mc:Choice>
            <mc:Fallback xmlns="">
              <p:sp>
                <p:nvSpPr>
                  <p:cNvPr id="459" name="TextBox 458">
                    <a:extLst>
                      <a:ext uri="{FF2B5EF4-FFF2-40B4-BE49-F238E27FC236}">
                        <a16:creationId xmlns:a16="http://schemas.microsoft.com/office/drawing/2014/main" id="{AD46EA1D-D095-BF28-A07D-9855F67575BB}"/>
                      </a:ext>
                    </a:extLst>
                  </p:cNvPr>
                  <p:cNvSpPr txBox="1">
                    <a:spLocks noRot="1" noChangeAspect="1" noMove="1" noResize="1" noEditPoints="1" noAdjustHandles="1" noChangeArrowheads="1" noChangeShapeType="1" noTextEdit="1"/>
                  </p:cNvSpPr>
                  <p:nvPr/>
                </p:nvSpPr>
                <p:spPr>
                  <a:xfrm>
                    <a:off x="5368142" y="3825175"/>
                    <a:ext cx="987714" cy="369332"/>
                  </a:xfrm>
                  <a:prstGeom prst="rect">
                    <a:avLst/>
                  </a:prstGeom>
                  <a:blipFill>
                    <a:blip r:embed="rId17"/>
                    <a:stretch>
                      <a:fillRect l="-617" t="-9836" b="-22951"/>
                    </a:stretch>
                  </a:blipFill>
                </p:spPr>
                <p:txBody>
                  <a:bodyPr/>
                  <a:lstStyle/>
                  <a:p>
                    <a:r>
                      <a:rPr lang="en-US">
                        <a:noFill/>
                      </a:rPr>
                      <a:t> </a:t>
                    </a:r>
                  </a:p>
                </p:txBody>
              </p:sp>
            </mc:Fallback>
          </mc:AlternateContent>
        </p:grpSp>
        <mc:AlternateContent xmlns:mc="http://schemas.openxmlformats.org/markup-compatibility/2006" xmlns:p14="http://schemas.microsoft.com/office/powerpoint/2010/main">
          <mc:Choice Requires="p14">
            <p:contentPart p14:bwMode="auto" r:id="rId18">
              <p14:nvContentPartPr>
                <p14:cNvPr id="463" name="Ink 462">
                  <a:extLst>
                    <a:ext uri="{FF2B5EF4-FFF2-40B4-BE49-F238E27FC236}">
                      <a16:creationId xmlns:a16="http://schemas.microsoft.com/office/drawing/2014/main" id="{7774950C-CA93-FED8-9029-55AE7235B62C}"/>
                    </a:ext>
                  </a:extLst>
                </p14:cNvPr>
                <p14:cNvContentPartPr/>
                <p14:nvPr/>
              </p14:nvContentPartPr>
              <p14:xfrm>
                <a:off x="7708639" y="2555624"/>
                <a:ext cx="412560" cy="340560"/>
              </p14:xfrm>
            </p:contentPart>
          </mc:Choice>
          <mc:Fallback xmlns="">
            <p:pic>
              <p:nvPicPr>
                <p:cNvPr id="463" name="Ink 462">
                  <a:extLst>
                    <a:ext uri="{FF2B5EF4-FFF2-40B4-BE49-F238E27FC236}">
                      <a16:creationId xmlns:a16="http://schemas.microsoft.com/office/drawing/2014/main" id="{7774950C-CA93-FED8-9029-55AE7235B62C}"/>
                    </a:ext>
                  </a:extLst>
                </p:cNvPr>
                <p:cNvPicPr/>
                <p:nvPr/>
              </p:nvPicPr>
              <p:blipFill>
                <a:blip r:embed="rId19"/>
                <a:stretch>
                  <a:fillRect/>
                </a:stretch>
              </p:blipFill>
              <p:spPr>
                <a:xfrm>
                  <a:off x="7704319" y="2551304"/>
                  <a:ext cx="42120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65" name="Ink 464">
                  <a:extLst>
                    <a:ext uri="{FF2B5EF4-FFF2-40B4-BE49-F238E27FC236}">
                      <a16:creationId xmlns:a16="http://schemas.microsoft.com/office/drawing/2014/main" id="{EFB2248B-BE6E-2ED3-F4C2-4112DB74E2E2}"/>
                    </a:ext>
                  </a:extLst>
                </p14:cNvPr>
                <p14:cNvContentPartPr/>
                <p14:nvPr/>
              </p14:nvContentPartPr>
              <p14:xfrm>
                <a:off x="8127679" y="2562104"/>
                <a:ext cx="5400" cy="54360"/>
              </p14:xfrm>
            </p:contentPart>
          </mc:Choice>
          <mc:Fallback xmlns="">
            <p:pic>
              <p:nvPicPr>
                <p:cNvPr id="465" name="Ink 464">
                  <a:extLst>
                    <a:ext uri="{FF2B5EF4-FFF2-40B4-BE49-F238E27FC236}">
                      <a16:creationId xmlns:a16="http://schemas.microsoft.com/office/drawing/2014/main" id="{EFB2248B-BE6E-2ED3-F4C2-4112DB74E2E2}"/>
                    </a:ext>
                  </a:extLst>
                </p:cNvPr>
                <p:cNvPicPr/>
                <p:nvPr/>
              </p:nvPicPr>
              <p:blipFill>
                <a:blip r:embed="rId21"/>
                <a:stretch>
                  <a:fillRect/>
                </a:stretch>
              </p:blipFill>
              <p:spPr>
                <a:xfrm>
                  <a:off x="8123050" y="2557784"/>
                  <a:ext cx="14657" cy="63000"/>
                </a:xfrm>
                <a:prstGeom prst="rect">
                  <a:avLst/>
                </a:prstGeom>
              </p:spPr>
            </p:pic>
          </mc:Fallback>
        </mc:AlternateContent>
      </p:grpSp>
      <p:grpSp>
        <p:nvGrpSpPr>
          <p:cNvPr id="486" name="Group 485">
            <a:extLst>
              <a:ext uri="{FF2B5EF4-FFF2-40B4-BE49-F238E27FC236}">
                <a16:creationId xmlns:a16="http://schemas.microsoft.com/office/drawing/2014/main" id="{B0239163-32CA-64B3-993C-98463C626B43}"/>
              </a:ext>
            </a:extLst>
          </p:cNvPr>
          <p:cNvGrpSpPr/>
          <p:nvPr/>
        </p:nvGrpSpPr>
        <p:grpSpPr>
          <a:xfrm rot="337352">
            <a:off x="7198977" y="3522195"/>
            <a:ext cx="1242947" cy="471924"/>
            <a:chOff x="8095916" y="3481985"/>
            <a:chExt cx="1242947" cy="471924"/>
          </a:xfrm>
        </p:grpSpPr>
        <mc:AlternateContent xmlns:mc="http://schemas.openxmlformats.org/markup-compatibility/2006" xmlns:p14="http://schemas.microsoft.com/office/powerpoint/2010/main">
          <mc:Choice Requires="p14">
            <p:contentPart p14:bwMode="auto" r:id="rId22">
              <p14:nvContentPartPr>
                <p14:cNvPr id="480" name="Ink 479">
                  <a:extLst>
                    <a:ext uri="{FF2B5EF4-FFF2-40B4-BE49-F238E27FC236}">
                      <a16:creationId xmlns:a16="http://schemas.microsoft.com/office/drawing/2014/main" id="{E38B08AF-27BB-FF1D-6F1B-22BA811C581C}"/>
                    </a:ext>
                  </a:extLst>
                </p14:cNvPr>
                <p14:cNvContentPartPr/>
                <p14:nvPr/>
              </p14:nvContentPartPr>
              <p14:xfrm>
                <a:off x="8122461" y="3507504"/>
                <a:ext cx="792486" cy="331698"/>
              </p14:xfrm>
            </p:contentPart>
          </mc:Choice>
          <mc:Fallback xmlns="">
            <p:pic>
              <p:nvPicPr>
                <p:cNvPr id="480" name="Ink 479">
                  <a:extLst>
                    <a:ext uri="{FF2B5EF4-FFF2-40B4-BE49-F238E27FC236}">
                      <a16:creationId xmlns:a16="http://schemas.microsoft.com/office/drawing/2014/main" id="{E38B08AF-27BB-FF1D-6F1B-22BA811C581C}"/>
                    </a:ext>
                  </a:extLst>
                </p:cNvPr>
                <p:cNvPicPr/>
                <p:nvPr/>
              </p:nvPicPr>
              <p:blipFill>
                <a:blip r:embed="rId23"/>
                <a:stretch>
                  <a:fillRect/>
                </a:stretch>
              </p:blipFill>
              <p:spPr>
                <a:xfrm>
                  <a:off x="8118140" y="3503187"/>
                  <a:ext cx="801127" cy="34033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81" name="Ink 480">
                  <a:extLst>
                    <a:ext uri="{FF2B5EF4-FFF2-40B4-BE49-F238E27FC236}">
                      <a16:creationId xmlns:a16="http://schemas.microsoft.com/office/drawing/2014/main" id="{96AFCD97-B3AC-9114-E53C-F25E1557272F}"/>
                    </a:ext>
                  </a:extLst>
                </p14:cNvPr>
                <p14:cNvContentPartPr/>
                <p14:nvPr/>
              </p14:nvContentPartPr>
              <p14:xfrm>
                <a:off x="8123641" y="3481985"/>
                <a:ext cx="26280" cy="37800"/>
              </p14:xfrm>
            </p:contentPart>
          </mc:Choice>
          <mc:Fallback xmlns="">
            <p:pic>
              <p:nvPicPr>
                <p:cNvPr id="481" name="Ink 480">
                  <a:extLst>
                    <a:ext uri="{FF2B5EF4-FFF2-40B4-BE49-F238E27FC236}">
                      <a16:creationId xmlns:a16="http://schemas.microsoft.com/office/drawing/2014/main" id="{96AFCD97-B3AC-9114-E53C-F25E1557272F}"/>
                    </a:ext>
                  </a:extLst>
                </p:cNvPr>
                <p:cNvPicPr/>
                <p:nvPr/>
              </p:nvPicPr>
              <p:blipFill>
                <a:blip r:embed="rId25"/>
                <a:stretch>
                  <a:fillRect/>
                </a:stretch>
              </p:blipFill>
              <p:spPr>
                <a:xfrm>
                  <a:off x="8119321" y="3477665"/>
                  <a:ext cx="34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82" name="Ink 481">
                  <a:extLst>
                    <a:ext uri="{FF2B5EF4-FFF2-40B4-BE49-F238E27FC236}">
                      <a16:creationId xmlns:a16="http://schemas.microsoft.com/office/drawing/2014/main" id="{4288DA07-DF7C-13A1-6C74-9B0F1B092069}"/>
                    </a:ext>
                  </a:extLst>
                </p14:cNvPr>
                <p14:cNvContentPartPr/>
                <p14:nvPr/>
              </p14:nvContentPartPr>
              <p14:xfrm>
                <a:off x="8127755" y="3528737"/>
                <a:ext cx="34200" cy="28080"/>
              </p14:xfrm>
            </p:contentPart>
          </mc:Choice>
          <mc:Fallback xmlns="">
            <p:pic>
              <p:nvPicPr>
                <p:cNvPr id="482" name="Ink 481">
                  <a:extLst>
                    <a:ext uri="{FF2B5EF4-FFF2-40B4-BE49-F238E27FC236}">
                      <a16:creationId xmlns:a16="http://schemas.microsoft.com/office/drawing/2014/main" id="{4288DA07-DF7C-13A1-6C74-9B0F1B092069}"/>
                    </a:ext>
                  </a:extLst>
                </p:cNvPr>
                <p:cNvPicPr/>
                <p:nvPr/>
              </p:nvPicPr>
              <p:blipFill>
                <a:blip r:embed="rId27"/>
                <a:stretch>
                  <a:fillRect/>
                </a:stretch>
              </p:blipFill>
              <p:spPr>
                <a:xfrm>
                  <a:off x="8123435" y="3524417"/>
                  <a:ext cx="42840" cy="36720"/>
                </a:xfrm>
                <a:prstGeom prst="rect">
                  <a:avLst/>
                </a:prstGeom>
              </p:spPr>
            </p:pic>
          </mc:Fallback>
        </mc:AlternateContent>
        <p:grpSp>
          <p:nvGrpSpPr>
            <p:cNvPr id="485" name="Group 484">
              <a:extLst>
                <a:ext uri="{FF2B5EF4-FFF2-40B4-BE49-F238E27FC236}">
                  <a16:creationId xmlns:a16="http://schemas.microsoft.com/office/drawing/2014/main" id="{91A77D7E-7638-0C5A-CA71-7E8F28AF1A10}"/>
                </a:ext>
              </a:extLst>
            </p:cNvPr>
            <p:cNvGrpSpPr/>
            <p:nvPr/>
          </p:nvGrpSpPr>
          <p:grpSpPr>
            <a:xfrm>
              <a:off x="8095916" y="3525559"/>
              <a:ext cx="1242947" cy="428350"/>
              <a:chOff x="9285615" y="3113041"/>
              <a:chExt cx="1242947" cy="428350"/>
            </a:xfrm>
          </p:grpSpPr>
          <p:sp>
            <p:nvSpPr>
              <p:cNvPr id="483" name="TextBox 482">
                <a:extLst>
                  <a:ext uri="{FF2B5EF4-FFF2-40B4-BE49-F238E27FC236}">
                    <a16:creationId xmlns:a16="http://schemas.microsoft.com/office/drawing/2014/main" id="{47BD8909-871C-3D25-D819-09D91C9491BD}"/>
                  </a:ext>
                </a:extLst>
              </p:cNvPr>
              <p:cNvSpPr txBox="1"/>
              <p:nvPr/>
            </p:nvSpPr>
            <p:spPr>
              <a:xfrm rot="21262648">
                <a:off x="9285615" y="3172059"/>
                <a:ext cx="388248" cy="369332"/>
              </a:xfrm>
              <a:prstGeom prst="rect">
                <a:avLst/>
              </a:prstGeom>
              <a:noFill/>
            </p:spPr>
            <p:txBody>
              <a:bodyPr wrap="none" rtlCol="0">
                <a:spAutoFit/>
              </a:bodyPr>
              <a:lstStyle/>
              <a:p>
                <a:r>
                  <a:rPr lang="en-US" b="1" dirty="0">
                    <a:latin typeface="The Hand Black" panose="03070502030502020204" pitchFamily="66" charset="0"/>
                  </a:rPr>
                  <a:t>PUT</a:t>
                </a:r>
                <a:endParaRPr lang="en-US" sz="1200" dirty="0">
                  <a:latin typeface="Montserrat" pitchFamily="2" charset="77"/>
                </a:endParaRPr>
              </a:p>
            </p:txBody>
          </p:sp>
          <mc:AlternateContent xmlns:mc="http://schemas.openxmlformats.org/markup-compatibility/2006" xmlns:a14="http://schemas.microsoft.com/office/drawing/2010/main">
            <mc:Choice Requires="a14">
              <p:sp>
                <p:nvSpPr>
                  <p:cNvPr id="484" name="TextBox 483">
                    <a:extLst>
                      <a:ext uri="{FF2B5EF4-FFF2-40B4-BE49-F238E27FC236}">
                        <a16:creationId xmlns:a16="http://schemas.microsoft.com/office/drawing/2014/main" id="{BC3916DB-DF0C-8BB6-DCC9-AC814DF358AA}"/>
                      </a:ext>
                    </a:extLst>
                  </p:cNvPr>
                  <p:cNvSpPr txBox="1"/>
                  <p:nvPr/>
                </p:nvSpPr>
                <p:spPr>
                  <a:xfrm rot="21262648">
                    <a:off x="9540848" y="3113041"/>
                    <a:ext cx="987714" cy="33855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de-CH" sz="1600" i="1" smtClean="0">
                                  <a:latin typeface="Cambria Math" panose="02040503050406030204" pitchFamily="18" charset="0"/>
                                </a:rPr>
                              </m:ctrlPr>
                            </m:sSubPr>
                            <m:e>
                              <m:r>
                                <a:rPr lang="de-CH" sz="1600" i="1">
                                  <a:latin typeface="Cambria Math" panose="02040503050406030204" pitchFamily="18" charset="0"/>
                                </a:rPr>
                                <m:t>𝑓</m:t>
                              </m:r>
                            </m:e>
                            <m:sub>
                              <m:r>
                                <a:rPr lang="de-CH" sz="1600" b="0" i="1" smtClean="0">
                                  <a:latin typeface="Cambria Math" panose="02040503050406030204" pitchFamily="18" charset="0"/>
                                </a:rPr>
                                <m:t>𝑏</m:t>
                              </m:r>
                            </m:sub>
                          </m:sSub>
                        </m:oMath>
                      </m:oMathPara>
                    </a14:m>
                    <a:endParaRPr lang="en-US" sz="2000" dirty="0"/>
                  </a:p>
                </p:txBody>
              </p:sp>
            </mc:Choice>
            <mc:Fallback xmlns="">
              <p:sp>
                <p:nvSpPr>
                  <p:cNvPr id="484" name="TextBox 483">
                    <a:extLst>
                      <a:ext uri="{FF2B5EF4-FFF2-40B4-BE49-F238E27FC236}">
                        <a16:creationId xmlns:a16="http://schemas.microsoft.com/office/drawing/2014/main" id="{BC3916DB-DF0C-8BB6-DCC9-AC814DF358AA}"/>
                      </a:ext>
                    </a:extLst>
                  </p:cNvPr>
                  <p:cNvSpPr txBox="1">
                    <a:spLocks noRot="1" noChangeAspect="1" noMove="1" noResize="1" noEditPoints="1" noAdjustHandles="1" noChangeArrowheads="1" noChangeShapeType="1" noTextEdit="1"/>
                  </p:cNvSpPr>
                  <p:nvPr/>
                </p:nvSpPr>
                <p:spPr>
                  <a:xfrm rot="21262648">
                    <a:off x="9540848" y="3113041"/>
                    <a:ext cx="987714" cy="338554"/>
                  </a:xfrm>
                  <a:prstGeom prst="rect">
                    <a:avLst/>
                  </a:prstGeom>
                  <a:blipFill>
                    <a:blip r:embed="rId28"/>
                    <a:stretch>
                      <a:fillRect b="-5357"/>
                    </a:stretch>
                  </a:blipFill>
                </p:spPr>
                <p:txBody>
                  <a:bodyPr/>
                  <a:lstStyle/>
                  <a:p>
                    <a:r>
                      <a:rPr lang="en-US">
                        <a:noFill/>
                      </a:rPr>
                      <a:t> </a:t>
                    </a:r>
                  </a:p>
                </p:txBody>
              </p:sp>
            </mc:Fallback>
          </mc:AlternateContent>
        </p:grpSp>
      </p:grpSp>
      <p:grpSp>
        <p:nvGrpSpPr>
          <p:cNvPr id="462" name="Group 461">
            <a:extLst>
              <a:ext uri="{FF2B5EF4-FFF2-40B4-BE49-F238E27FC236}">
                <a16:creationId xmlns:a16="http://schemas.microsoft.com/office/drawing/2014/main" id="{06E29E40-4BA5-58FC-119A-2CB8EC6ECED9}"/>
              </a:ext>
            </a:extLst>
          </p:cNvPr>
          <p:cNvGrpSpPr/>
          <p:nvPr/>
        </p:nvGrpSpPr>
        <p:grpSpPr>
          <a:xfrm>
            <a:off x="8313504" y="3546450"/>
            <a:ext cx="2196898" cy="891330"/>
            <a:chOff x="8716925" y="3882629"/>
            <a:chExt cx="2196898" cy="891330"/>
          </a:xfrm>
        </p:grpSpPr>
        <p:grpSp>
          <p:nvGrpSpPr>
            <p:cNvPr id="464" name="Group 463">
              <a:extLst>
                <a:ext uri="{FF2B5EF4-FFF2-40B4-BE49-F238E27FC236}">
                  <a16:creationId xmlns:a16="http://schemas.microsoft.com/office/drawing/2014/main" id="{76280F32-A46E-B945-3631-36C599DF96A4}"/>
                </a:ext>
              </a:extLst>
            </p:cNvPr>
            <p:cNvGrpSpPr/>
            <p:nvPr/>
          </p:nvGrpSpPr>
          <p:grpSpPr>
            <a:xfrm>
              <a:off x="9883160" y="3882629"/>
              <a:ext cx="336960" cy="146160"/>
              <a:chOff x="5215283" y="896998"/>
              <a:chExt cx="336960" cy="146160"/>
            </a:xfrm>
          </p:grpSpPr>
          <mc:AlternateContent xmlns:mc="http://schemas.openxmlformats.org/markup-compatibility/2006" xmlns:p14="http://schemas.microsoft.com/office/powerpoint/2010/main">
            <mc:Choice Requires="p14">
              <p:contentPart p14:bwMode="auto" r:id="rId29">
                <p14:nvContentPartPr>
                  <p14:cNvPr id="493" name="Ink 492">
                    <a:extLst>
                      <a:ext uri="{FF2B5EF4-FFF2-40B4-BE49-F238E27FC236}">
                        <a16:creationId xmlns:a16="http://schemas.microsoft.com/office/drawing/2014/main" id="{D702231C-A7DF-69F3-B263-D98DD10895F0}"/>
                      </a:ext>
                    </a:extLst>
                  </p14:cNvPr>
                  <p14:cNvContentPartPr/>
                  <p14:nvPr/>
                </p14:nvContentPartPr>
                <p14:xfrm>
                  <a:off x="5215283" y="896998"/>
                  <a:ext cx="75600" cy="131400"/>
                </p14:xfrm>
              </p:contentPart>
            </mc:Choice>
            <mc:Fallback xmlns="">
              <p:pic>
                <p:nvPicPr>
                  <p:cNvPr id="229" name="Ink 228">
                    <a:extLst>
                      <a:ext uri="{FF2B5EF4-FFF2-40B4-BE49-F238E27FC236}">
                        <a16:creationId xmlns:a16="http://schemas.microsoft.com/office/drawing/2014/main" id="{92A36836-6E1F-B682-5206-1FFC94733201}"/>
                      </a:ext>
                    </a:extLst>
                  </p:cNvPr>
                  <p:cNvPicPr/>
                  <p:nvPr/>
                </p:nvPicPr>
                <p:blipFill>
                  <a:blip r:embed="rId55"/>
                  <a:stretch>
                    <a:fillRect/>
                  </a:stretch>
                </p:blipFill>
                <p:spPr>
                  <a:xfrm>
                    <a:off x="5209163" y="890878"/>
                    <a:ext cx="87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94" name="Ink 493">
                    <a:extLst>
                      <a:ext uri="{FF2B5EF4-FFF2-40B4-BE49-F238E27FC236}">
                        <a16:creationId xmlns:a16="http://schemas.microsoft.com/office/drawing/2014/main" id="{72824996-7B67-3FC3-38FE-FB489CE6DDC8}"/>
                      </a:ext>
                    </a:extLst>
                  </p14:cNvPr>
                  <p14:cNvContentPartPr/>
                  <p14:nvPr/>
                </p14:nvContentPartPr>
                <p14:xfrm>
                  <a:off x="5487083" y="926518"/>
                  <a:ext cx="65160" cy="116640"/>
                </p14:xfrm>
              </p:contentPart>
            </mc:Choice>
            <mc:Fallback xmlns="">
              <p:pic>
                <p:nvPicPr>
                  <p:cNvPr id="232" name="Ink 231">
                    <a:extLst>
                      <a:ext uri="{FF2B5EF4-FFF2-40B4-BE49-F238E27FC236}">
                        <a16:creationId xmlns:a16="http://schemas.microsoft.com/office/drawing/2014/main" id="{6285BB75-CA67-BA70-9A59-C6B7F8D80FE0}"/>
                      </a:ext>
                    </a:extLst>
                  </p:cNvPr>
                  <p:cNvPicPr/>
                  <p:nvPr/>
                </p:nvPicPr>
                <p:blipFill>
                  <a:blip r:embed="rId57"/>
                  <a:stretch>
                    <a:fillRect/>
                  </a:stretch>
                </p:blipFill>
                <p:spPr>
                  <a:xfrm>
                    <a:off x="5480963" y="920398"/>
                    <a:ext cx="77400" cy="128880"/>
                  </a:xfrm>
                  <a:prstGeom prst="rect">
                    <a:avLst/>
                  </a:prstGeom>
                </p:spPr>
              </p:pic>
            </mc:Fallback>
          </mc:AlternateContent>
        </p:grpSp>
        <p:grpSp>
          <p:nvGrpSpPr>
            <p:cNvPr id="466" name="Group 465">
              <a:extLst>
                <a:ext uri="{FF2B5EF4-FFF2-40B4-BE49-F238E27FC236}">
                  <a16:creationId xmlns:a16="http://schemas.microsoft.com/office/drawing/2014/main" id="{1F4079A8-EDDF-9BE1-3524-990DB2A14163}"/>
                </a:ext>
              </a:extLst>
            </p:cNvPr>
            <p:cNvGrpSpPr/>
            <p:nvPr/>
          </p:nvGrpSpPr>
          <p:grpSpPr>
            <a:xfrm>
              <a:off x="9334109" y="4266251"/>
              <a:ext cx="336960" cy="146160"/>
              <a:chOff x="5215283" y="896998"/>
              <a:chExt cx="336960" cy="146160"/>
            </a:xfrm>
          </p:grpSpPr>
          <mc:AlternateContent xmlns:mc="http://schemas.openxmlformats.org/markup-compatibility/2006" xmlns:p14="http://schemas.microsoft.com/office/powerpoint/2010/main">
            <mc:Choice Requires="p14">
              <p:contentPart p14:bwMode="auto" r:id="rId58">
                <p14:nvContentPartPr>
                  <p14:cNvPr id="491" name="Ink 490">
                    <a:extLst>
                      <a:ext uri="{FF2B5EF4-FFF2-40B4-BE49-F238E27FC236}">
                        <a16:creationId xmlns:a16="http://schemas.microsoft.com/office/drawing/2014/main" id="{EC1FC8DE-F88D-2A68-078B-478091546ED1}"/>
                      </a:ext>
                    </a:extLst>
                  </p14:cNvPr>
                  <p14:cNvContentPartPr/>
                  <p14:nvPr/>
                </p14:nvContentPartPr>
                <p14:xfrm>
                  <a:off x="5215283" y="896998"/>
                  <a:ext cx="75600" cy="131400"/>
                </p14:xfrm>
              </p:contentPart>
            </mc:Choice>
            <mc:Fallback xmlns="">
              <p:pic>
                <p:nvPicPr>
                  <p:cNvPr id="235" name="Ink 234">
                    <a:extLst>
                      <a:ext uri="{FF2B5EF4-FFF2-40B4-BE49-F238E27FC236}">
                        <a16:creationId xmlns:a16="http://schemas.microsoft.com/office/drawing/2014/main" id="{6D3AD3C3-7E44-AB7B-7C6B-3C33013AD243}"/>
                      </a:ext>
                    </a:extLst>
                  </p:cNvPr>
                  <p:cNvPicPr/>
                  <p:nvPr/>
                </p:nvPicPr>
                <p:blipFill>
                  <a:blip r:embed="rId55"/>
                  <a:stretch>
                    <a:fillRect/>
                  </a:stretch>
                </p:blipFill>
                <p:spPr>
                  <a:xfrm>
                    <a:off x="5209163" y="890878"/>
                    <a:ext cx="87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92" name="Ink 491">
                    <a:extLst>
                      <a:ext uri="{FF2B5EF4-FFF2-40B4-BE49-F238E27FC236}">
                        <a16:creationId xmlns:a16="http://schemas.microsoft.com/office/drawing/2014/main" id="{A33487BD-C930-4407-0628-8C6B35E07CBF}"/>
                      </a:ext>
                    </a:extLst>
                  </p14:cNvPr>
                  <p14:cNvContentPartPr/>
                  <p14:nvPr/>
                </p14:nvContentPartPr>
                <p14:xfrm>
                  <a:off x="5487083" y="926518"/>
                  <a:ext cx="65160" cy="116640"/>
                </p14:xfrm>
              </p:contentPart>
            </mc:Choice>
            <mc:Fallback xmlns="">
              <p:pic>
                <p:nvPicPr>
                  <p:cNvPr id="236" name="Ink 235">
                    <a:extLst>
                      <a:ext uri="{FF2B5EF4-FFF2-40B4-BE49-F238E27FC236}">
                        <a16:creationId xmlns:a16="http://schemas.microsoft.com/office/drawing/2014/main" id="{C01FE7AA-2F39-3202-8815-EB411F5339FF}"/>
                      </a:ext>
                    </a:extLst>
                  </p:cNvPr>
                  <p:cNvPicPr/>
                  <p:nvPr/>
                </p:nvPicPr>
                <p:blipFill>
                  <a:blip r:embed="rId57"/>
                  <a:stretch>
                    <a:fillRect/>
                  </a:stretch>
                </p:blipFill>
                <p:spPr>
                  <a:xfrm>
                    <a:off x="5480963" y="920398"/>
                    <a:ext cx="77400" cy="128880"/>
                  </a:xfrm>
                  <a:prstGeom prst="rect">
                    <a:avLst/>
                  </a:prstGeom>
                </p:spPr>
              </p:pic>
            </mc:Fallback>
          </mc:AlternateContent>
        </p:grpSp>
        <p:grpSp>
          <p:nvGrpSpPr>
            <p:cNvPr id="467" name="Group 466">
              <a:extLst>
                <a:ext uri="{FF2B5EF4-FFF2-40B4-BE49-F238E27FC236}">
                  <a16:creationId xmlns:a16="http://schemas.microsoft.com/office/drawing/2014/main" id="{42F7ABA0-5AE6-517F-96AF-272EFD3C3FD4}"/>
                </a:ext>
              </a:extLst>
            </p:cNvPr>
            <p:cNvGrpSpPr/>
            <p:nvPr/>
          </p:nvGrpSpPr>
          <p:grpSpPr>
            <a:xfrm>
              <a:off x="10576863" y="4256754"/>
              <a:ext cx="336960" cy="146160"/>
              <a:chOff x="5215283" y="896998"/>
              <a:chExt cx="336960" cy="146160"/>
            </a:xfrm>
          </p:grpSpPr>
          <mc:AlternateContent xmlns:mc="http://schemas.openxmlformats.org/markup-compatibility/2006" xmlns:p14="http://schemas.microsoft.com/office/powerpoint/2010/main">
            <mc:Choice Requires="p14">
              <p:contentPart p14:bwMode="auto" r:id="rId60">
                <p14:nvContentPartPr>
                  <p14:cNvPr id="489" name="Ink 488">
                    <a:extLst>
                      <a:ext uri="{FF2B5EF4-FFF2-40B4-BE49-F238E27FC236}">
                        <a16:creationId xmlns:a16="http://schemas.microsoft.com/office/drawing/2014/main" id="{D124BE8A-DABC-5896-051C-163B5258E0AD}"/>
                      </a:ext>
                    </a:extLst>
                  </p14:cNvPr>
                  <p14:cNvContentPartPr/>
                  <p14:nvPr/>
                </p14:nvContentPartPr>
                <p14:xfrm>
                  <a:off x="5215283" y="896998"/>
                  <a:ext cx="75600" cy="131400"/>
                </p14:xfrm>
              </p:contentPart>
            </mc:Choice>
            <mc:Fallback xmlns="">
              <p:pic>
                <p:nvPicPr>
                  <p:cNvPr id="238" name="Ink 237">
                    <a:extLst>
                      <a:ext uri="{FF2B5EF4-FFF2-40B4-BE49-F238E27FC236}">
                        <a16:creationId xmlns:a16="http://schemas.microsoft.com/office/drawing/2014/main" id="{A1FAC7FF-A394-3992-B73F-954FC5CF35A4}"/>
                      </a:ext>
                    </a:extLst>
                  </p:cNvPr>
                  <p:cNvPicPr/>
                  <p:nvPr/>
                </p:nvPicPr>
                <p:blipFill>
                  <a:blip r:embed="rId55"/>
                  <a:stretch>
                    <a:fillRect/>
                  </a:stretch>
                </p:blipFill>
                <p:spPr>
                  <a:xfrm>
                    <a:off x="5209163" y="890878"/>
                    <a:ext cx="87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0" name="Ink 489">
                    <a:extLst>
                      <a:ext uri="{FF2B5EF4-FFF2-40B4-BE49-F238E27FC236}">
                        <a16:creationId xmlns:a16="http://schemas.microsoft.com/office/drawing/2014/main" id="{AD369965-948F-26A0-1D89-FDDA7B0D9F0C}"/>
                      </a:ext>
                    </a:extLst>
                  </p14:cNvPr>
                  <p14:cNvContentPartPr/>
                  <p14:nvPr/>
                </p14:nvContentPartPr>
                <p14:xfrm>
                  <a:off x="5487083" y="926518"/>
                  <a:ext cx="65160" cy="116640"/>
                </p14:xfrm>
              </p:contentPart>
            </mc:Choice>
            <mc:Fallback xmlns="">
              <p:pic>
                <p:nvPicPr>
                  <p:cNvPr id="239" name="Ink 238">
                    <a:extLst>
                      <a:ext uri="{FF2B5EF4-FFF2-40B4-BE49-F238E27FC236}">
                        <a16:creationId xmlns:a16="http://schemas.microsoft.com/office/drawing/2014/main" id="{F1FE1218-3625-4F2B-06FD-8B29CAE12109}"/>
                      </a:ext>
                    </a:extLst>
                  </p:cNvPr>
                  <p:cNvPicPr/>
                  <p:nvPr/>
                </p:nvPicPr>
                <p:blipFill>
                  <a:blip r:embed="rId57"/>
                  <a:stretch>
                    <a:fillRect/>
                  </a:stretch>
                </p:blipFill>
                <p:spPr>
                  <a:xfrm>
                    <a:off x="5480963" y="920398"/>
                    <a:ext cx="77400" cy="128880"/>
                  </a:xfrm>
                  <a:prstGeom prst="rect">
                    <a:avLst/>
                  </a:prstGeom>
                </p:spPr>
              </p:pic>
            </mc:Fallback>
          </mc:AlternateContent>
        </p:grpSp>
        <p:grpSp>
          <p:nvGrpSpPr>
            <p:cNvPr id="476" name="Group 475">
              <a:extLst>
                <a:ext uri="{FF2B5EF4-FFF2-40B4-BE49-F238E27FC236}">
                  <a16:creationId xmlns:a16="http://schemas.microsoft.com/office/drawing/2014/main" id="{B5686030-717B-72F3-FC87-A006B0016FA3}"/>
                </a:ext>
              </a:extLst>
            </p:cNvPr>
            <p:cNvGrpSpPr/>
            <p:nvPr/>
          </p:nvGrpSpPr>
          <p:grpSpPr>
            <a:xfrm>
              <a:off x="8716925" y="4616516"/>
              <a:ext cx="336960" cy="146160"/>
              <a:chOff x="5215283" y="896998"/>
              <a:chExt cx="336960" cy="146160"/>
            </a:xfrm>
          </p:grpSpPr>
          <mc:AlternateContent xmlns:mc="http://schemas.openxmlformats.org/markup-compatibility/2006" xmlns:p14="http://schemas.microsoft.com/office/powerpoint/2010/main">
            <mc:Choice Requires="p14">
              <p:contentPart p14:bwMode="auto" r:id="rId62">
                <p14:nvContentPartPr>
                  <p14:cNvPr id="487" name="Ink 486">
                    <a:extLst>
                      <a:ext uri="{FF2B5EF4-FFF2-40B4-BE49-F238E27FC236}">
                        <a16:creationId xmlns:a16="http://schemas.microsoft.com/office/drawing/2014/main" id="{8A43DF5C-C528-AEA1-9F17-69331942AD4B}"/>
                      </a:ext>
                    </a:extLst>
                  </p14:cNvPr>
                  <p14:cNvContentPartPr/>
                  <p14:nvPr/>
                </p14:nvContentPartPr>
                <p14:xfrm>
                  <a:off x="5215283" y="896998"/>
                  <a:ext cx="75600" cy="131400"/>
                </p14:xfrm>
              </p:contentPart>
            </mc:Choice>
            <mc:Fallback xmlns="">
              <p:pic>
                <p:nvPicPr>
                  <p:cNvPr id="241" name="Ink 240">
                    <a:extLst>
                      <a:ext uri="{FF2B5EF4-FFF2-40B4-BE49-F238E27FC236}">
                        <a16:creationId xmlns:a16="http://schemas.microsoft.com/office/drawing/2014/main" id="{DB7481EE-2C3A-8431-EE11-32C7BCCE43AB}"/>
                      </a:ext>
                    </a:extLst>
                  </p:cNvPr>
                  <p:cNvPicPr/>
                  <p:nvPr/>
                </p:nvPicPr>
                <p:blipFill>
                  <a:blip r:embed="rId55"/>
                  <a:stretch>
                    <a:fillRect/>
                  </a:stretch>
                </p:blipFill>
                <p:spPr>
                  <a:xfrm>
                    <a:off x="5209163" y="890878"/>
                    <a:ext cx="87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88" name="Ink 487">
                    <a:extLst>
                      <a:ext uri="{FF2B5EF4-FFF2-40B4-BE49-F238E27FC236}">
                        <a16:creationId xmlns:a16="http://schemas.microsoft.com/office/drawing/2014/main" id="{5F704E71-09ED-5DAB-5232-0B6D73D454D6}"/>
                      </a:ext>
                    </a:extLst>
                  </p14:cNvPr>
                  <p14:cNvContentPartPr/>
                  <p14:nvPr/>
                </p14:nvContentPartPr>
                <p14:xfrm>
                  <a:off x="5487083" y="926518"/>
                  <a:ext cx="65160" cy="116640"/>
                </p14:xfrm>
              </p:contentPart>
            </mc:Choice>
            <mc:Fallback xmlns="">
              <p:pic>
                <p:nvPicPr>
                  <p:cNvPr id="242" name="Ink 241">
                    <a:extLst>
                      <a:ext uri="{FF2B5EF4-FFF2-40B4-BE49-F238E27FC236}">
                        <a16:creationId xmlns:a16="http://schemas.microsoft.com/office/drawing/2014/main" id="{D08FC487-90C5-3E1F-E376-00EDA624B143}"/>
                      </a:ext>
                    </a:extLst>
                  </p:cNvPr>
                  <p:cNvPicPr/>
                  <p:nvPr/>
                </p:nvPicPr>
                <p:blipFill>
                  <a:blip r:embed="rId57"/>
                  <a:stretch>
                    <a:fillRect/>
                  </a:stretch>
                </p:blipFill>
                <p:spPr>
                  <a:xfrm>
                    <a:off x="5480963" y="920398"/>
                    <a:ext cx="77400" cy="128880"/>
                  </a:xfrm>
                  <a:prstGeom prst="rect">
                    <a:avLst/>
                  </a:prstGeom>
                </p:spPr>
              </p:pic>
            </mc:Fallback>
          </mc:AlternateContent>
        </p:grpSp>
        <p:grpSp>
          <p:nvGrpSpPr>
            <p:cNvPr id="477" name="Group 476">
              <a:extLst>
                <a:ext uri="{FF2B5EF4-FFF2-40B4-BE49-F238E27FC236}">
                  <a16:creationId xmlns:a16="http://schemas.microsoft.com/office/drawing/2014/main" id="{10DF69BE-3EFA-6C06-D2A0-B17EEFE85122}"/>
                </a:ext>
              </a:extLst>
            </p:cNvPr>
            <p:cNvGrpSpPr/>
            <p:nvPr/>
          </p:nvGrpSpPr>
          <p:grpSpPr>
            <a:xfrm>
              <a:off x="9335893" y="4627799"/>
              <a:ext cx="336960" cy="146160"/>
              <a:chOff x="5215283" y="896998"/>
              <a:chExt cx="336960" cy="146160"/>
            </a:xfrm>
          </p:grpSpPr>
          <mc:AlternateContent xmlns:mc="http://schemas.openxmlformats.org/markup-compatibility/2006" xmlns:p14="http://schemas.microsoft.com/office/powerpoint/2010/main">
            <mc:Choice Requires="p14">
              <p:contentPart p14:bwMode="auto" r:id="rId64">
                <p14:nvContentPartPr>
                  <p14:cNvPr id="478" name="Ink 477">
                    <a:extLst>
                      <a:ext uri="{FF2B5EF4-FFF2-40B4-BE49-F238E27FC236}">
                        <a16:creationId xmlns:a16="http://schemas.microsoft.com/office/drawing/2014/main" id="{433B2D92-3587-1D82-13FB-ABC5C849281D}"/>
                      </a:ext>
                    </a:extLst>
                  </p14:cNvPr>
                  <p14:cNvContentPartPr/>
                  <p14:nvPr/>
                </p14:nvContentPartPr>
                <p14:xfrm>
                  <a:off x="5215283" y="896998"/>
                  <a:ext cx="75600" cy="131400"/>
                </p14:xfrm>
              </p:contentPart>
            </mc:Choice>
            <mc:Fallback xmlns="">
              <p:pic>
                <p:nvPicPr>
                  <p:cNvPr id="244" name="Ink 243">
                    <a:extLst>
                      <a:ext uri="{FF2B5EF4-FFF2-40B4-BE49-F238E27FC236}">
                        <a16:creationId xmlns:a16="http://schemas.microsoft.com/office/drawing/2014/main" id="{5E6320C6-5509-68D1-7061-56BF2E8B14BE}"/>
                      </a:ext>
                    </a:extLst>
                  </p:cNvPr>
                  <p:cNvPicPr/>
                  <p:nvPr/>
                </p:nvPicPr>
                <p:blipFill>
                  <a:blip r:embed="rId55"/>
                  <a:stretch>
                    <a:fillRect/>
                  </a:stretch>
                </p:blipFill>
                <p:spPr>
                  <a:xfrm>
                    <a:off x="5209163" y="890878"/>
                    <a:ext cx="87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79" name="Ink 478">
                    <a:extLst>
                      <a:ext uri="{FF2B5EF4-FFF2-40B4-BE49-F238E27FC236}">
                        <a16:creationId xmlns:a16="http://schemas.microsoft.com/office/drawing/2014/main" id="{DFC01C1F-E376-D8C7-53CF-0D7CB47703A0}"/>
                      </a:ext>
                    </a:extLst>
                  </p14:cNvPr>
                  <p14:cNvContentPartPr/>
                  <p14:nvPr/>
                </p14:nvContentPartPr>
                <p14:xfrm>
                  <a:off x="5487083" y="926518"/>
                  <a:ext cx="65160" cy="116640"/>
                </p14:xfrm>
              </p:contentPart>
            </mc:Choice>
            <mc:Fallback xmlns="">
              <p:pic>
                <p:nvPicPr>
                  <p:cNvPr id="245" name="Ink 244">
                    <a:extLst>
                      <a:ext uri="{FF2B5EF4-FFF2-40B4-BE49-F238E27FC236}">
                        <a16:creationId xmlns:a16="http://schemas.microsoft.com/office/drawing/2014/main" id="{2163B925-6CD6-8433-0CEC-B81162E3E2D4}"/>
                      </a:ext>
                    </a:extLst>
                  </p:cNvPr>
                  <p:cNvPicPr/>
                  <p:nvPr/>
                </p:nvPicPr>
                <p:blipFill>
                  <a:blip r:embed="rId57"/>
                  <a:stretch>
                    <a:fillRect/>
                  </a:stretch>
                </p:blipFill>
                <p:spPr>
                  <a:xfrm>
                    <a:off x="5480963" y="920398"/>
                    <a:ext cx="77400" cy="128880"/>
                  </a:xfrm>
                  <a:prstGeom prst="rect">
                    <a:avLst/>
                  </a:prstGeom>
                </p:spPr>
              </p:pic>
            </mc:Fallback>
          </mc:AlternateContent>
        </p:grpSp>
      </p:grpSp>
      <p:grpSp>
        <p:nvGrpSpPr>
          <p:cNvPr id="495" name="Group 494">
            <a:extLst>
              <a:ext uri="{FF2B5EF4-FFF2-40B4-BE49-F238E27FC236}">
                <a16:creationId xmlns:a16="http://schemas.microsoft.com/office/drawing/2014/main" id="{590616E3-C4F0-544A-7348-A8735D5988EC}"/>
              </a:ext>
            </a:extLst>
          </p:cNvPr>
          <p:cNvGrpSpPr/>
          <p:nvPr/>
        </p:nvGrpSpPr>
        <p:grpSpPr>
          <a:xfrm>
            <a:off x="8106651" y="3637526"/>
            <a:ext cx="2514849" cy="1585639"/>
            <a:chOff x="8510072" y="3973705"/>
            <a:chExt cx="2514849" cy="1585639"/>
          </a:xfrm>
        </p:grpSpPr>
        <p:sp>
          <p:nvSpPr>
            <p:cNvPr id="496" name="TextBox 495">
              <a:extLst>
                <a:ext uri="{FF2B5EF4-FFF2-40B4-BE49-F238E27FC236}">
                  <a16:creationId xmlns:a16="http://schemas.microsoft.com/office/drawing/2014/main" id="{3B90B180-F540-86F3-4594-A35F965DB14C}"/>
                </a:ext>
              </a:extLst>
            </p:cNvPr>
            <p:cNvSpPr txBox="1"/>
            <p:nvPr/>
          </p:nvSpPr>
          <p:spPr>
            <a:xfrm>
              <a:off x="9511871" y="5097679"/>
              <a:ext cx="635110" cy="461665"/>
            </a:xfrm>
            <a:prstGeom prst="rect">
              <a:avLst/>
            </a:prstGeom>
            <a:noFill/>
          </p:spPr>
          <p:txBody>
            <a:bodyPr wrap="none" rtlCol="0">
              <a:spAutoFit/>
            </a:bodyPr>
            <a:lstStyle/>
            <a:p>
              <a:r>
                <a:rPr lang="en-US" sz="2400" b="1" dirty="0">
                  <a:latin typeface="The Hand Black" panose="03070502030502020204" pitchFamily="66" charset="0"/>
                </a:rPr>
                <a:t>USERS</a:t>
              </a:r>
              <a:endParaRPr lang="en-US" sz="1600" dirty="0">
                <a:latin typeface="Montserrat" pitchFamily="2" charset="77"/>
              </a:endParaRPr>
            </a:p>
          </p:txBody>
        </p:sp>
        <p:grpSp>
          <p:nvGrpSpPr>
            <p:cNvPr id="497" name="Group 496">
              <a:extLst>
                <a:ext uri="{FF2B5EF4-FFF2-40B4-BE49-F238E27FC236}">
                  <a16:creationId xmlns:a16="http://schemas.microsoft.com/office/drawing/2014/main" id="{45016D53-A651-4B04-8E4E-87D1E4E42053}"/>
                </a:ext>
              </a:extLst>
            </p:cNvPr>
            <p:cNvGrpSpPr/>
            <p:nvPr/>
          </p:nvGrpSpPr>
          <p:grpSpPr>
            <a:xfrm>
              <a:off x="9132230" y="3982822"/>
              <a:ext cx="563478" cy="258820"/>
              <a:chOff x="4120861" y="1193370"/>
              <a:chExt cx="801000" cy="367920"/>
            </a:xfrm>
          </p:grpSpPr>
          <mc:AlternateContent xmlns:mc="http://schemas.openxmlformats.org/markup-compatibility/2006" xmlns:p14="http://schemas.microsoft.com/office/powerpoint/2010/main">
            <mc:Choice Requires="p14">
              <p:contentPart p14:bwMode="auto" r:id="rId66">
                <p14:nvContentPartPr>
                  <p14:cNvPr id="210" name="Ink 209">
                    <a:extLst>
                      <a:ext uri="{FF2B5EF4-FFF2-40B4-BE49-F238E27FC236}">
                        <a16:creationId xmlns:a16="http://schemas.microsoft.com/office/drawing/2014/main" id="{90C3F311-48A2-FCE3-9D52-6817EF171F48}"/>
                      </a:ext>
                    </a:extLst>
                  </p14:cNvPr>
                  <p14:cNvContentPartPr/>
                  <p14:nvPr/>
                </p14:nvContentPartPr>
                <p14:xfrm>
                  <a:off x="4332541" y="1193370"/>
                  <a:ext cx="440280" cy="342000"/>
                </p14:xfrm>
              </p:contentPart>
            </mc:Choice>
            <mc:Fallback xmlns="">
              <p:pic>
                <p:nvPicPr>
                  <p:cNvPr id="107" name="Ink 106">
                    <a:extLst>
                      <a:ext uri="{FF2B5EF4-FFF2-40B4-BE49-F238E27FC236}">
                        <a16:creationId xmlns:a16="http://schemas.microsoft.com/office/drawing/2014/main" id="{EC5C0687-41D4-666E-330A-26204A9BEA10}"/>
                      </a:ext>
                    </a:extLst>
                  </p:cNvPr>
                  <p:cNvPicPr/>
                  <p:nvPr/>
                </p:nvPicPr>
                <p:blipFill>
                  <a:blip r:embed="rId67"/>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13" name="Ink 212">
                    <a:extLst>
                      <a:ext uri="{FF2B5EF4-FFF2-40B4-BE49-F238E27FC236}">
                        <a16:creationId xmlns:a16="http://schemas.microsoft.com/office/drawing/2014/main" id="{D6E37A3E-D92D-B3AD-1201-3F87B8DAF9FF}"/>
                      </a:ext>
                    </a:extLst>
                  </p14:cNvPr>
                  <p14:cNvContentPartPr/>
                  <p14:nvPr/>
                </p14:nvContentPartPr>
                <p14:xfrm>
                  <a:off x="4783621" y="1370130"/>
                  <a:ext cx="138240" cy="181800"/>
                </p14:xfrm>
              </p:contentPart>
            </mc:Choice>
            <mc:Fallback xmlns="">
              <p:pic>
                <p:nvPicPr>
                  <p:cNvPr id="108" name="Ink 107">
                    <a:extLst>
                      <a:ext uri="{FF2B5EF4-FFF2-40B4-BE49-F238E27FC236}">
                        <a16:creationId xmlns:a16="http://schemas.microsoft.com/office/drawing/2014/main" id="{596DB9BE-CB89-BFCA-92E5-4C05F4240AE0}"/>
                      </a:ext>
                    </a:extLst>
                  </p:cNvPr>
                  <p:cNvPicPr/>
                  <p:nvPr/>
                </p:nvPicPr>
                <p:blipFill>
                  <a:blip r:embed="rId69"/>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14" name="Ink 213">
                    <a:extLst>
                      <a:ext uri="{FF2B5EF4-FFF2-40B4-BE49-F238E27FC236}">
                        <a16:creationId xmlns:a16="http://schemas.microsoft.com/office/drawing/2014/main" id="{02E38D11-C8E6-872A-909E-B2590487CFB7}"/>
                      </a:ext>
                    </a:extLst>
                  </p14:cNvPr>
                  <p14:cNvContentPartPr/>
                  <p14:nvPr/>
                </p14:nvContentPartPr>
                <p14:xfrm>
                  <a:off x="4120861" y="1216770"/>
                  <a:ext cx="179640" cy="344520"/>
                </p14:xfrm>
              </p:contentPart>
            </mc:Choice>
            <mc:Fallback xmlns="">
              <p:pic>
                <p:nvPicPr>
                  <p:cNvPr id="109" name="Ink 108">
                    <a:extLst>
                      <a:ext uri="{FF2B5EF4-FFF2-40B4-BE49-F238E27FC236}">
                        <a16:creationId xmlns:a16="http://schemas.microsoft.com/office/drawing/2014/main" id="{2A7AC2DE-E1FD-BD29-02DB-5334BC826929}"/>
                      </a:ext>
                    </a:extLst>
                  </p:cNvPr>
                  <p:cNvPicPr/>
                  <p:nvPr/>
                </p:nvPicPr>
                <p:blipFill>
                  <a:blip r:embed="rId71"/>
                  <a:stretch>
                    <a:fillRect/>
                  </a:stretch>
                </p:blipFill>
                <p:spPr>
                  <a:xfrm>
                    <a:off x="4112160" y="1208067"/>
                    <a:ext cx="197041" cy="361925"/>
                  </a:xfrm>
                  <a:prstGeom prst="rect">
                    <a:avLst/>
                  </a:prstGeom>
                </p:spPr>
              </p:pic>
            </mc:Fallback>
          </mc:AlternateContent>
        </p:grpSp>
        <p:grpSp>
          <p:nvGrpSpPr>
            <p:cNvPr id="498" name="Group 497">
              <a:extLst>
                <a:ext uri="{FF2B5EF4-FFF2-40B4-BE49-F238E27FC236}">
                  <a16:creationId xmlns:a16="http://schemas.microsoft.com/office/drawing/2014/main" id="{858522BB-1229-617C-7594-973690831F3B}"/>
                </a:ext>
              </a:extLst>
            </p:cNvPr>
            <p:cNvGrpSpPr/>
            <p:nvPr/>
          </p:nvGrpSpPr>
          <p:grpSpPr>
            <a:xfrm>
              <a:off x="10377150" y="3986115"/>
              <a:ext cx="563478" cy="258820"/>
              <a:chOff x="4120861" y="1193370"/>
              <a:chExt cx="801000" cy="367920"/>
            </a:xfrm>
          </p:grpSpPr>
          <mc:AlternateContent xmlns:mc="http://schemas.openxmlformats.org/markup-compatibility/2006" xmlns:p14="http://schemas.microsoft.com/office/powerpoint/2010/main">
            <mc:Choice Requires="p14">
              <p:contentPart p14:bwMode="auto" r:id="rId72">
                <p14:nvContentPartPr>
                  <p14:cNvPr id="207" name="Ink 206">
                    <a:extLst>
                      <a:ext uri="{FF2B5EF4-FFF2-40B4-BE49-F238E27FC236}">
                        <a16:creationId xmlns:a16="http://schemas.microsoft.com/office/drawing/2014/main" id="{A93808BA-9C21-B63C-2F80-24C5D2619F97}"/>
                      </a:ext>
                    </a:extLst>
                  </p14:cNvPr>
                  <p14:cNvContentPartPr/>
                  <p14:nvPr/>
                </p14:nvContentPartPr>
                <p14:xfrm>
                  <a:off x="4332541" y="1193370"/>
                  <a:ext cx="440280" cy="342000"/>
                </p14:xfrm>
              </p:contentPart>
            </mc:Choice>
            <mc:Fallback xmlns="">
              <p:pic>
                <p:nvPicPr>
                  <p:cNvPr id="115" name="Ink 114">
                    <a:extLst>
                      <a:ext uri="{FF2B5EF4-FFF2-40B4-BE49-F238E27FC236}">
                        <a16:creationId xmlns:a16="http://schemas.microsoft.com/office/drawing/2014/main" id="{D1F3FF23-85BB-D23D-2A95-0ABC471D8B19}"/>
                      </a:ext>
                    </a:extLst>
                  </p:cNvPr>
                  <p:cNvPicPr/>
                  <p:nvPr/>
                </p:nvPicPr>
                <p:blipFill>
                  <a:blip r:embed="rId67"/>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08" name="Ink 207">
                    <a:extLst>
                      <a:ext uri="{FF2B5EF4-FFF2-40B4-BE49-F238E27FC236}">
                        <a16:creationId xmlns:a16="http://schemas.microsoft.com/office/drawing/2014/main" id="{75579645-AE76-20E7-D837-120D55600B70}"/>
                      </a:ext>
                    </a:extLst>
                  </p14:cNvPr>
                  <p14:cNvContentPartPr/>
                  <p14:nvPr/>
                </p14:nvContentPartPr>
                <p14:xfrm>
                  <a:off x="4783621" y="1370130"/>
                  <a:ext cx="138240" cy="181800"/>
                </p14:xfrm>
              </p:contentPart>
            </mc:Choice>
            <mc:Fallback xmlns="">
              <p:pic>
                <p:nvPicPr>
                  <p:cNvPr id="116" name="Ink 115">
                    <a:extLst>
                      <a:ext uri="{FF2B5EF4-FFF2-40B4-BE49-F238E27FC236}">
                        <a16:creationId xmlns:a16="http://schemas.microsoft.com/office/drawing/2014/main" id="{DC8D81AB-BBEF-6FB8-B0CA-2E6D2D62A95A}"/>
                      </a:ext>
                    </a:extLst>
                  </p:cNvPr>
                  <p:cNvPicPr/>
                  <p:nvPr/>
                </p:nvPicPr>
                <p:blipFill>
                  <a:blip r:embed="rId69"/>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09" name="Ink 208">
                    <a:extLst>
                      <a:ext uri="{FF2B5EF4-FFF2-40B4-BE49-F238E27FC236}">
                        <a16:creationId xmlns:a16="http://schemas.microsoft.com/office/drawing/2014/main" id="{0965A6DF-73F6-FA06-8E8F-17C04210878F}"/>
                      </a:ext>
                    </a:extLst>
                  </p14:cNvPr>
                  <p14:cNvContentPartPr/>
                  <p14:nvPr/>
                </p14:nvContentPartPr>
                <p14:xfrm>
                  <a:off x="4120861" y="1216770"/>
                  <a:ext cx="179640" cy="344520"/>
                </p14:xfrm>
              </p:contentPart>
            </mc:Choice>
            <mc:Fallback xmlns="">
              <p:pic>
                <p:nvPicPr>
                  <p:cNvPr id="117" name="Ink 116">
                    <a:extLst>
                      <a:ext uri="{FF2B5EF4-FFF2-40B4-BE49-F238E27FC236}">
                        <a16:creationId xmlns:a16="http://schemas.microsoft.com/office/drawing/2014/main" id="{7C6E3BE8-0D0A-3955-7C35-99A0667B04CF}"/>
                      </a:ext>
                    </a:extLst>
                  </p:cNvPr>
                  <p:cNvPicPr/>
                  <p:nvPr/>
                </p:nvPicPr>
                <p:blipFill>
                  <a:blip r:embed="rId71"/>
                  <a:stretch>
                    <a:fillRect/>
                  </a:stretch>
                </p:blipFill>
                <p:spPr>
                  <a:xfrm>
                    <a:off x="4112160" y="1208067"/>
                    <a:ext cx="197041" cy="361925"/>
                  </a:xfrm>
                  <a:prstGeom prst="rect">
                    <a:avLst/>
                  </a:prstGeom>
                </p:spPr>
              </p:pic>
            </mc:Fallback>
          </mc:AlternateContent>
        </p:grpSp>
        <p:grpSp>
          <p:nvGrpSpPr>
            <p:cNvPr id="499" name="Group 498">
              <a:extLst>
                <a:ext uri="{FF2B5EF4-FFF2-40B4-BE49-F238E27FC236}">
                  <a16:creationId xmlns:a16="http://schemas.microsoft.com/office/drawing/2014/main" id="{89D85C6A-31B5-EFED-7247-13FB4DF8B8F2}"/>
                </a:ext>
              </a:extLst>
            </p:cNvPr>
            <p:cNvGrpSpPr/>
            <p:nvPr/>
          </p:nvGrpSpPr>
          <p:grpSpPr>
            <a:xfrm>
              <a:off x="8510072" y="3976235"/>
              <a:ext cx="563474" cy="258820"/>
              <a:chOff x="4120871" y="1193369"/>
              <a:chExt cx="800996" cy="367921"/>
            </a:xfrm>
          </p:grpSpPr>
          <mc:AlternateContent xmlns:mc="http://schemas.openxmlformats.org/markup-compatibility/2006" xmlns:p14="http://schemas.microsoft.com/office/powerpoint/2010/main">
            <mc:Choice Requires="p14">
              <p:contentPart p14:bwMode="auto" r:id="rId75">
                <p14:nvContentPartPr>
                  <p14:cNvPr id="204" name="Ink 203">
                    <a:extLst>
                      <a:ext uri="{FF2B5EF4-FFF2-40B4-BE49-F238E27FC236}">
                        <a16:creationId xmlns:a16="http://schemas.microsoft.com/office/drawing/2014/main" id="{0CE72CC2-2E55-4249-7B03-DE3D7A8EEE1C}"/>
                      </a:ext>
                    </a:extLst>
                  </p14:cNvPr>
                  <p14:cNvContentPartPr/>
                  <p14:nvPr/>
                </p14:nvContentPartPr>
                <p14:xfrm>
                  <a:off x="4332540" y="1193369"/>
                  <a:ext cx="440280" cy="342000"/>
                </p14:xfrm>
              </p:contentPart>
            </mc:Choice>
            <mc:Fallback xmlns="">
              <p:pic>
                <p:nvPicPr>
                  <p:cNvPr id="173" name="Ink 172">
                    <a:extLst>
                      <a:ext uri="{FF2B5EF4-FFF2-40B4-BE49-F238E27FC236}">
                        <a16:creationId xmlns:a16="http://schemas.microsoft.com/office/drawing/2014/main" id="{7490181E-0ACD-C807-2D57-FAF0FC24EB88}"/>
                      </a:ext>
                    </a:extLst>
                  </p:cNvPr>
                  <p:cNvPicPr/>
                  <p:nvPr/>
                </p:nvPicPr>
                <p:blipFill>
                  <a:blip r:embed="rId76"/>
                  <a:stretch>
                    <a:fillRect/>
                  </a:stretch>
                </p:blipFill>
                <p:spPr>
                  <a:xfrm>
                    <a:off x="4323847" y="1184678"/>
                    <a:ext cx="45766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05" name="Ink 204">
                    <a:extLst>
                      <a:ext uri="{FF2B5EF4-FFF2-40B4-BE49-F238E27FC236}">
                        <a16:creationId xmlns:a16="http://schemas.microsoft.com/office/drawing/2014/main" id="{C6CC5D42-801F-CF16-FF11-EBD2BCBEF756}"/>
                      </a:ext>
                    </a:extLst>
                  </p14:cNvPr>
                  <p14:cNvContentPartPr/>
                  <p14:nvPr/>
                </p14:nvContentPartPr>
                <p14:xfrm>
                  <a:off x="4783627" y="1370130"/>
                  <a:ext cx="138240" cy="181801"/>
                </p14:xfrm>
              </p:contentPart>
            </mc:Choice>
            <mc:Fallback xmlns="">
              <p:pic>
                <p:nvPicPr>
                  <p:cNvPr id="174" name="Ink 173">
                    <a:extLst>
                      <a:ext uri="{FF2B5EF4-FFF2-40B4-BE49-F238E27FC236}">
                        <a16:creationId xmlns:a16="http://schemas.microsoft.com/office/drawing/2014/main" id="{E26ED508-037F-841E-E720-00BE9BB33D3B}"/>
                      </a:ext>
                    </a:extLst>
                  </p:cNvPr>
                  <p:cNvPicPr/>
                  <p:nvPr/>
                </p:nvPicPr>
                <p:blipFill>
                  <a:blip r:embed="rId78"/>
                  <a:stretch>
                    <a:fillRect/>
                  </a:stretch>
                </p:blipFill>
                <p:spPr>
                  <a:xfrm>
                    <a:off x="4774955" y="1361424"/>
                    <a:ext cx="155584" cy="199213"/>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06" name="Ink 205">
                    <a:extLst>
                      <a:ext uri="{FF2B5EF4-FFF2-40B4-BE49-F238E27FC236}">
                        <a16:creationId xmlns:a16="http://schemas.microsoft.com/office/drawing/2014/main" id="{6A0EF8AC-0313-497B-05C5-3A6A47525BB0}"/>
                      </a:ext>
                    </a:extLst>
                  </p14:cNvPr>
                  <p14:cNvContentPartPr/>
                  <p14:nvPr/>
                </p14:nvContentPartPr>
                <p14:xfrm>
                  <a:off x="4120871" y="1216770"/>
                  <a:ext cx="179640" cy="344520"/>
                </p14:xfrm>
              </p:contentPart>
            </mc:Choice>
            <mc:Fallback xmlns="">
              <p:pic>
                <p:nvPicPr>
                  <p:cNvPr id="175" name="Ink 174">
                    <a:extLst>
                      <a:ext uri="{FF2B5EF4-FFF2-40B4-BE49-F238E27FC236}">
                        <a16:creationId xmlns:a16="http://schemas.microsoft.com/office/drawing/2014/main" id="{54CCEDF8-B4CE-28DC-F7B8-C4ED6FD83F52}"/>
                      </a:ext>
                    </a:extLst>
                  </p:cNvPr>
                  <p:cNvPicPr/>
                  <p:nvPr/>
                </p:nvPicPr>
                <p:blipFill>
                  <a:blip r:embed="rId80"/>
                  <a:stretch>
                    <a:fillRect/>
                  </a:stretch>
                </p:blipFill>
                <p:spPr>
                  <a:xfrm>
                    <a:off x="4112170" y="1208067"/>
                    <a:ext cx="197041" cy="361925"/>
                  </a:xfrm>
                  <a:prstGeom prst="rect">
                    <a:avLst/>
                  </a:prstGeom>
                </p:spPr>
              </p:pic>
            </mc:Fallback>
          </mc:AlternateContent>
        </p:grpSp>
        <p:grpSp>
          <p:nvGrpSpPr>
            <p:cNvPr id="500" name="Group 499">
              <a:extLst>
                <a:ext uri="{FF2B5EF4-FFF2-40B4-BE49-F238E27FC236}">
                  <a16:creationId xmlns:a16="http://schemas.microsoft.com/office/drawing/2014/main" id="{2C4801D7-413F-360C-CA3E-9F34B3C85FEB}"/>
                </a:ext>
              </a:extLst>
            </p:cNvPr>
            <p:cNvGrpSpPr/>
            <p:nvPr/>
          </p:nvGrpSpPr>
          <p:grpSpPr>
            <a:xfrm>
              <a:off x="9829317" y="4361870"/>
              <a:ext cx="563478" cy="258820"/>
              <a:chOff x="4120861" y="1193370"/>
              <a:chExt cx="801000" cy="367920"/>
            </a:xfrm>
          </p:grpSpPr>
          <mc:AlternateContent xmlns:mc="http://schemas.openxmlformats.org/markup-compatibility/2006" xmlns:p14="http://schemas.microsoft.com/office/powerpoint/2010/main">
            <mc:Choice Requires="p14">
              <p:contentPart p14:bwMode="auto" r:id="rId81">
                <p14:nvContentPartPr>
                  <p14:cNvPr id="192" name="Ink 191">
                    <a:extLst>
                      <a:ext uri="{FF2B5EF4-FFF2-40B4-BE49-F238E27FC236}">
                        <a16:creationId xmlns:a16="http://schemas.microsoft.com/office/drawing/2014/main" id="{E3CCD69B-6A1F-0BAB-4A9D-38F3C9030253}"/>
                      </a:ext>
                    </a:extLst>
                  </p14:cNvPr>
                  <p14:cNvContentPartPr/>
                  <p14:nvPr/>
                </p14:nvContentPartPr>
                <p14:xfrm>
                  <a:off x="4332541" y="1193370"/>
                  <a:ext cx="440280" cy="342000"/>
                </p14:xfrm>
              </p:contentPart>
            </mc:Choice>
            <mc:Fallback xmlns="">
              <p:pic>
                <p:nvPicPr>
                  <p:cNvPr id="127" name="Ink 126">
                    <a:extLst>
                      <a:ext uri="{FF2B5EF4-FFF2-40B4-BE49-F238E27FC236}">
                        <a16:creationId xmlns:a16="http://schemas.microsoft.com/office/drawing/2014/main" id="{F701D8AC-FDC2-E41D-1C6F-36CF7DB4FC5D}"/>
                      </a:ext>
                    </a:extLst>
                  </p:cNvPr>
                  <p:cNvPicPr/>
                  <p:nvPr/>
                </p:nvPicPr>
                <p:blipFill>
                  <a:blip r:embed="rId67"/>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94" name="Ink 193">
                    <a:extLst>
                      <a:ext uri="{FF2B5EF4-FFF2-40B4-BE49-F238E27FC236}">
                        <a16:creationId xmlns:a16="http://schemas.microsoft.com/office/drawing/2014/main" id="{BDE8CC41-E3F4-BB96-A990-AB361FBB511D}"/>
                      </a:ext>
                    </a:extLst>
                  </p14:cNvPr>
                  <p14:cNvContentPartPr/>
                  <p14:nvPr/>
                </p14:nvContentPartPr>
                <p14:xfrm>
                  <a:off x="4783621" y="1370130"/>
                  <a:ext cx="138240" cy="181800"/>
                </p14:xfrm>
              </p:contentPart>
            </mc:Choice>
            <mc:Fallback xmlns="">
              <p:pic>
                <p:nvPicPr>
                  <p:cNvPr id="128" name="Ink 127">
                    <a:extLst>
                      <a:ext uri="{FF2B5EF4-FFF2-40B4-BE49-F238E27FC236}">
                        <a16:creationId xmlns:a16="http://schemas.microsoft.com/office/drawing/2014/main" id="{8616F1C4-2B72-B545-AC18-D77576386229}"/>
                      </a:ext>
                    </a:extLst>
                  </p:cNvPr>
                  <p:cNvPicPr/>
                  <p:nvPr/>
                </p:nvPicPr>
                <p:blipFill>
                  <a:blip r:embed="rId69"/>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03" name="Ink 202">
                    <a:extLst>
                      <a:ext uri="{FF2B5EF4-FFF2-40B4-BE49-F238E27FC236}">
                        <a16:creationId xmlns:a16="http://schemas.microsoft.com/office/drawing/2014/main" id="{E1FD93DD-D3D8-D78F-45F7-138CE95F6ECA}"/>
                      </a:ext>
                    </a:extLst>
                  </p14:cNvPr>
                  <p14:cNvContentPartPr/>
                  <p14:nvPr/>
                </p14:nvContentPartPr>
                <p14:xfrm>
                  <a:off x="4120861" y="1216770"/>
                  <a:ext cx="179640" cy="344520"/>
                </p14:xfrm>
              </p:contentPart>
            </mc:Choice>
            <mc:Fallback xmlns="">
              <p:pic>
                <p:nvPicPr>
                  <p:cNvPr id="129" name="Ink 128">
                    <a:extLst>
                      <a:ext uri="{FF2B5EF4-FFF2-40B4-BE49-F238E27FC236}">
                        <a16:creationId xmlns:a16="http://schemas.microsoft.com/office/drawing/2014/main" id="{DC580FAA-7B92-3CE6-BA8E-7258881D3D67}"/>
                      </a:ext>
                    </a:extLst>
                  </p:cNvPr>
                  <p:cNvPicPr/>
                  <p:nvPr/>
                </p:nvPicPr>
                <p:blipFill>
                  <a:blip r:embed="rId71"/>
                  <a:stretch>
                    <a:fillRect/>
                  </a:stretch>
                </p:blipFill>
                <p:spPr>
                  <a:xfrm>
                    <a:off x="4112160" y="1208067"/>
                    <a:ext cx="197041" cy="361925"/>
                  </a:xfrm>
                  <a:prstGeom prst="rect">
                    <a:avLst/>
                  </a:prstGeom>
                </p:spPr>
              </p:pic>
            </mc:Fallback>
          </mc:AlternateContent>
        </p:grpSp>
        <p:grpSp>
          <p:nvGrpSpPr>
            <p:cNvPr id="501" name="Group 500">
              <a:extLst>
                <a:ext uri="{FF2B5EF4-FFF2-40B4-BE49-F238E27FC236}">
                  <a16:creationId xmlns:a16="http://schemas.microsoft.com/office/drawing/2014/main" id="{9C68B121-9EE1-B397-E98E-6514A9DC7D22}"/>
                </a:ext>
              </a:extLst>
            </p:cNvPr>
            <p:cNvGrpSpPr/>
            <p:nvPr/>
          </p:nvGrpSpPr>
          <p:grpSpPr>
            <a:xfrm>
              <a:off x="9208100" y="4351993"/>
              <a:ext cx="563478" cy="258820"/>
              <a:chOff x="4120861" y="1193370"/>
              <a:chExt cx="801000" cy="367920"/>
            </a:xfrm>
          </p:grpSpPr>
          <mc:AlternateContent xmlns:mc="http://schemas.openxmlformats.org/markup-compatibility/2006" xmlns:p14="http://schemas.microsoft.com/office/powerpoint/2010/main">
            <mc:Choice Requires="p14">
              <p:contentPart p14:bwMode="auto" r:id="rId84">
                <p14:nvContentPartPr>
                  <p14:cNvPr id="180" name="Ink 179">
                    <a:extLst>
                      <a:ext uri="{FF2B5EF4-FFF2-40B4-BE49-F238E27FC236}">
                        <a16:creationId xmlns:a16="http://schemas.microsoft.com/office/drawing/2014/main" id="{C661AF31-C26A-98FB-2D12-B36939434BF6}"/>
                      </a:ext>
                    </a:extLst>
                  </p14:cNvPr>
                  <p14:cNvContentPartPr/>
                  <p14:nvPr/>
                </p14:nvContentPartPr>
                <p14:xfrm>
                  <a:off x="4332541" y="1193370"/>
                  <a:ext cx="440280" cy="342000"/>
                </p14:xfrm>
              </p:contentPart>
            </mc:Choice>
            <mc:Fallback xmlns="">
              <p:pic>
                <p:nvPicPr>
                  <p:cNvPr id="131" name="Ink 130">
                    <a:extLst>
                      <a:ext uri="{FF2B5EF4-FFF2-40B4-BE49-F238E27FC236}">
                        <a16:creationId xmlns:a16="http://schemas.microsoft.com/office/drawing/2014/main" id="{E946DDA4-98EA-6462-8DA7-5A5A82625D77}"/>
                      </a:ext>
                    </a:extLst>
                  </p:cNvPr>
                  <p:cNvPicPr/>
                  <p:nvPr/>
                </p:nvPicPr>
                <p:blipFill>
                  <a:blip r:embed="rId67"/>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81" name="Ink 180">
                    <a:extLst>
                      <a:ext uri="{FF2B5EF4-FFF2-40B4-BE49-F238E27FC236}">
                        <a16:creationId xmlns:a16="http://schemas.microsoft.com/office/drawing/2014/main" id="{1A3EC66F-AA5E-27A3-A043-F673D5A8BB40}"/>
                      </a:ext>
                    </a:extLst>
                  </p14:cNvPr>
                  <p14:cNvContentPartPr/>
                  <p14:nvPr/>
                </p14:nvContentPartPr>
                <p14:xfrm>
                  <a:off x="4783621" y="1370130"/>
                  <a:ext cx="138240" cy="181800"/>
                </p14:xfrm>
              </p:contentPart>
            </mc:Choice>
            <mc:Fallback xmlns="">
              <p:pic>
                <p:nvPicPr>
                  <p:cNvPr id="132" name="Ink 131">
                    <a:extLst>
                      <a:ext uri="{FF2B5EF4-FFF2-40B4-BE49-F238E27FC236}">
                        <a16:creationId xmlns:a16="http://schemas.microsoft.com/office/drawing/2014/main" id="{70896B9D-3675-BB1C-8870-F51962C64CEC}"/>
                      </a:ext>
                    </a:extLst>
                  </p:cNvPr>
                  <p:cNvPicPr/>
                  <p:nvPr/>
                </p:nvPicPr>
                <p:blipFill>
                  <a:blip r:embed="rId69"/>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91" name="Ink 190">
                    <a:extLst>
                      <a:ext uri="{FF2B5EF4-FFF2-40B4-BE49-F238E27FC236}">
                        <a16:creationId xmlns:a16="http://schemas.microsoft.com/office/drawing/2014/main" id="{4F166177-7C9B-A715-B666-53A97DA10749}"/>
                      </a:ext>
                    </a:extLst>
                  </p14:cNvPr>
                  <p14:cNvContentPartPr/>
                  <p14:nvPr/>
                </p14:nvContentPartPr>
                <p14:xfrm>
                  <a:off x="4120861" y="1216770"/>
                  <a:ext cx="179640" cy="344520"/>
                </p14:xfrm>
              </p:contentPart>
            </mc:Choice>
            <mc:Fallback xmlns="">
              <p:pic>
                <p:nvPicPr>
                  <p:cNvPr id="133" name="Ink 132">
                    <a:extLst>
                      <a:ext uri="{FF2B5EF4-FFF2-40B4-BE49-F238E27FC236}">
                        <a16:creationId xmlns:a16="http://schemas.microsoft.com/office/drawing/2014/main" id="{12E8343E-14AB-532E-94BC-76FB163F54F8}"/>
                      </a:ext>
                    </a:extLst>
                  </p:cNvPr>
                  <p:cNvPicPr/>
                  <p:nvPr/>
                </p:nvPicPr>
                <p:blipFill>
                  <a:blip r:embed="rId71"/>
                  <a:stretch>
                    <a:fillRect/>
                  </a:stretch>
                </p:blipFill>
                <p:spPr>
                  <a:xfrm>
                    <a:off x="4112160" y="1208067"/>
                    <a:ext cx="197041" cy="361925"/>
                  </a:xfrm>
                  <a:prstGeom prst="rect">
                    <a:avLst/>
                  </a:prstGeom>
                </p:spPr>
              </p:pic>
            </mc:Fallback>
          </mc:AlternateContent>
        </p:grpSp>
        <p:grpSp>
          <p:nvGrpSpPr>
            <p:cNvPr id="502" name="Group 501">
              <a:extLst>
                <a:ext uri="{FF2B5EF4-FFF2-40B4-BE49-F238E27FC236}">
                  <a16:creationId xmlns:a16="http://schemas.microsoft.com/office/drawing/2014/main" id="{4726E3F5-843E-C8C0-76AB-78E5E7F78BF2}"/>
                </a:ext>
              </a:extLst>
            </p:cNvPr>
            <p:cNvGrpSpPr/>
            <p:nvPr/>
          </p:nvGrpSpPr>
          <p:grpSpPr>
            <a:xfrm>
              <a:off x="10453020" y="4355286"/>
              <a:ext cx="563478" cy="258820"/>
              <a:chOff x="4120861" y="1193370"/>
              <a:chExt cx="801000" cy="367920"/>
            </a:xfrm>
          </p:grpSpPr>
          <mc:AlternateContent xmlns:mc="http://schemas.openxmlformats.org/markup-compatibility/2006" xmlns:p14="http://schemas.microsoft.com/office/powerpoint/2010/main">
            <mc:Choice Requires="p14">
              <p:contentPart p14:bwMode="auto" r:id="rId87">
                <p14:nvContentPartPr>
                  <p14:cNvPr id="165" name="Ink 164">
                    <a:extLst>
                      <a:ext uri="{FF2B5EF4-FFF2-40B4-BE49-F238E27FC236}">
                        <a16:creationId xmlns:a16="http://schemas.microsoft.com/office/drawing/2014/main" id="{96DA5EA2-2812-8C5F-D690-9C31B8381BB3}"/>
                      </a:ext>
                    </a:extLst>
                  </p14:cNvPr>
                  <p14:cNvContentPartPr/>
                  <p14:nvPr/>
                </p14:nvContentPartPr>
                <p14:xfrm>
                  <a:off x="4332541" y="1193370"/>
                  <a:ext cx="440280" cy="342000"/>
                </p14:xfrm>
              </p:contentPart>
            </mc:Choice>
            <mc:Fallback xmlns="">
              <p:pic>
                <p:nvPicPr>
                  <p:cNvPr id="139" name="Ink 138">
                    <a:extLst>
                      <a:ext uri="{FF2B5EF4-FFF2-40B4-BE49-F238E27FC236}">
                        <a16:creationId xmlns:a16="http://schemas.microsoft.com/office/drawing/2014/main" id="{0458D1A9-40DA-891F-D861-083FB6A20D8E}"/>
                      </a:ext>
                    </a:extLst>
                  </p:cNvPr>
                  <p:cNvPicPr/>
                  <p:nvPr/>
                </p:nvPicPr>
                <p:blipFill>
                  <a:blip r:embed="rId67"/>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66" name="Ink 165">
                    <a:extLst>
                      <a:ext uri="{FF2B5EF4-FFF2-40B4-BE49-F238E27FC236}">
                        <a16:creationId xmlns:a16="http://schemas.microsoft.com/office/drawing/2014/main" id="{260F9D3B-3BFB-4B5D-CD35-FCCA1CC8B1AD}"/>
                      </a:ext>
                    </a:extLst>
                  </p14:cNvPr>
                  <p14:cNvContentPartPr/>
                  <p14:nvPr/>
                </p14:nvContentPartPr>
                <p14:xfrm>
                  <a:off x="4783621" y="1370130"/>
                  <a:ext cx="138240" cy="181800"/>
                </p14:xfrm>
              </p:contentPart>
            </mc:Choice>
            <mc:Fallback xmlns="">
              <p:pic>
                <p:nvPicPr>
                  <p:cNvPr id="140" name="Ink 139">
                    <a:extLst>
                      <a:ext uri="{FF2B5EF4-FFF2-40B4-BE49-F238E27FC236}">
                        <a16:creationId xmlns:a16="http://schemas.microsoft.com/office/drawing/2014/main" id="{E83D3B66-C7C3-66C8-59B7-C6B3338CB157}"/>
                      </a:ext>
                    </a:extLst>
                  </p:cNvPr>
                  <p:cNvPicPr/>
                  <p:nvPr/>
                </p:nvPicPr>
                <p:blipFill>
                  <a:blip r:embed="rId69"/>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79" name="Ink 178">
                    <a:extLst>
                      <a:ext uri="{FF2B5EF4-FFF2-40B4-BE49-F238E27FC236}">
                        <a16:creationId xmlns:a16="http://schemas.microsoft.com/office/drawing/2014/main" id="{AA288937-042F-807A-8E85-14E030A1C400}"/>
                      </a:ext>
                    </a:extLst>
                  </p14:cNvPr>
                  <p14:cNvContentPartPr/>
                  <p14:nvPr/>
                </p14:nvContentPartPr>
                <p14:xfrm>
                  <a:off x="4120861" y="1216770"/>
                  <a:ext cx="179640" cy="344520"/>
                </p14:xfrm>
              </p:contentPart>
            </mc:Choice>
            <mc:Fallback xmlns="">
              <p:pic>
                <p:nvPicPr>
                  <p:cNvPr id="141" name="Ink 140">
                    <a:extLst>
                      <a:ext uri="{FF2B5EF4-FFF2-40B4-BE49-F238E27FC236}">
                        <a16:creationId xmlns:a16="http://schemas.microsoft.com/office/drawing/2014/main" id="{1516B848-0F59-D3CB-9FD9-DCF3691F4778}"/>
                      </a:ext>
                    </a:extLst>
                  </p:cNvPr>
                  <p:cNvPicPr/>
                  <p:nvPr/>
                </p:nvPicPr>
                <p:blipFill>
                  <a:blip r:embed="rId71"/>
                  <a:stretch>
                    <a:fillRect/>
                  </a:stretch>
                </p:blipFill>
                <p:spPr>
                  <a:xfrm>
                    <a:off x="4112160" y="1208067"/>
                    <a:ext cx="197041" cy="361925"/>
                  </a:xfrm>
                  <a:prstGeom prst="rect">
                    <a:avLst/>
                  </a:prstGeom>
                </p:spPr>
              </p:pic>
            </mc:Fallback>
          </mc:AlternateContent>
        </p:grpSp>
        <p:grpSp>
          <p:nvGrpSpPr>
            <p:cNvPr id="503" name="Group 502">
              <a:extLst>
                <a:ext uri="{FF2B5EF4-FFF2-40B4-BE49-F238E27FC236}">
                  <a16:creationId xmlns:a16="http://schemas.microsoft.com/office/drawing/2014/main" id="{A13979BD-3DC0-F4F1-2C62-916BB5C83FE4}"/>
                </a:ext>
              </a:extLst>
            </p:cNvPr>
            <p:cNvGrpSpPr/>
            <p:nvPr/>
          </p:nvGrpSpPr>
          <p:grpSpPr>
            <a:xfrm>
              <a:off x="8585940" y="4345409"/>
              <a:ext cx="563478" cy="258820"/>
              <a:chOff x="4120861" y="1193370"/>
              <a:chExt cx="801000" cy="367920"/>
            </a:xfrm>
          </p:grpSpPr>
          <mc:AlternateContent xmlns:mc="http://schemas.openxmlformats.org/markup-compatibility/2006" xmlns:p14="http://schemas.microsoft.com/office/powerpoint/2010/main">
            <mc:Choice Requires="p14">
              <p:contentPart p14:bwMode="auto" r:id="rId90">
                <p14:nvContentPartPr>
                  <p14:cNvPr id="150" name="Ink 149">
                    <a:extLst>
                      <a:ext uri="{FF2B5EF4-FFF2-40B4-BE49-F238E27FC236}">
                        <a16:creationId xmlns:a16="http://schemas.microsoft.com/office/drawing/2014/main" id="{7A17959F-B773-D38B-39CD-9FFE959CD541}"/>
                      </a:ext>
                    </a:extLst>
                  </p14:cNvPr>
                  <p14:cNvContentPartPr/>
                  <p14:nvPr/>
                </p14:nvContentPartPr>
                <p14:xfrm>
                  <a:off x="4332541" y="1193370"/>
                  <a:ext cx="440280" cy="342000"/>
                </p14:xfrm>
              </p:contentPart>
            </mc:Choice>
            <mc:Fallback xmlns="">
              <p:pic>
                <p:nvPicPr>
                  <p:cNvPr id="143" name="Ink 142">
                    <a:extLst>
                      <a:ext uri="{FF2B5EF4-FFF2-40B4-BE49-F238E27FC236}">
                        <a16:creationId xmlns:a16="http://schemas.microsoft.com/office/drawing/2014/main" id="{02177902-C798-D80F-106E-62C5516B926F}"/>
                      </a:ext>
                    </a:extLst>
                  </p:cNvPr>
                  <p:cNvPicPr/>
                  <p:nvPr/>
                </p:nvPicPr>
                <p:blipFill>
                  <a:blip r:embed="rId67"/>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51" name="Ink 150">
                    <a:extLst>
                      <a:ext uri="{FF2B5EF4-FFF2-40B4-BE49-F238E27FC236}">
                        <a16:creationId xmlns:a16="http://schemas.microsoft.com/office/drawing/2014/main" id="{D95B237F-A24F-7429-36DC-7348027EED2E}"/>
                      </a:ext>
                    </a:extLst>
                  </p14:cNvPr>
                  <p14:cNvContentPartPr/>
                  <p14:nvPr/>
                </p14:nvContentPartPr>
                <p14:xfrm>
                  <a:off x="4783621" y="1370130"/>
                  <a:ext cx="138240" cy="181800"/>
                </p14:xfrm>
              </p:contentPart>
            </mc:Choice>
            <mc:Fallback xmlns="">
              <p:pic>
                <p:nvPicPr>
                  <p:cNvPr id="144" name="Ink 143">
                    <a:extLst>
                      <a:ext uri="{FF2B5EF4-FFF2-40B4-BE49-F238E27FC236}">
                        <a16:creationId xmlns:a16="http://schemas.microsoft.com/office/drawing/2014/main" id="{C4A233FB-BD3C-B821-6A27-74B17B778006}"/>
                      </a:ext>
                    </a:extLst>
                  </p:cNvPr>
                  <p:cNvPicPr/>
                  <p:nvPr/>
                </p:nvPicPr>
                <p:blipFill>
                  <a:blip r:embed="rId69"/>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64" name="Ink 163">
                    <a:extLst>
                      <a:ext uri="{FF2B5EF4-FFF2-40B4-BE49-F238E27FC236}">
                        <a16:creationId xmlns:a16="http://schemas.microsoft.com/office/drawing/2014/main" id="{CDA2FB1F-4484-DFFA-2204-13A195A2B53B}"/>
                      </a:ext>
                    </a:extLst>
                  </p14:cNvPr>
                  <p14:cNvContentPartPr/>
                  <p14:nvPr/>
                </p14:nvContentPartPr>
                <p14:xfrm>
                  <a:off x="4120861" y="1216770"/>
                  <a:ext cx="179640" cy="344520"/>
                </p14:xfrm>
              </p:contentPart>
            </mc:Choice>
            <mc:Fallback xmlns="">
              <p:pic>
                <p:nvPicPr>
                  <p:cNvPr id="145" name="Ink 144">
                    <a:extLst>
                      <a:ext uri="{FF2B5EF4-FFF2-40B4-BE49-F238E27FC236}">
                        <a16:creationId xmlns:a16="http://schemas.microsoft.com/office/drawing/2014/main" id="{6638FC8E-CDD7-0E97-4A94-4A2B2753A74F}"/>
                      </a:ext>
                    </a:extLst>
                  </p:cNvPr>
                  <p:cNvPicPr/>
                  <p:nvPr/>
                </p:nvPicPr>
                <p:blipFill>
                  <a:blip r:embed="rId71"/>
                  <a:stretch>
                    <a:fillRect/>
                  </a:stretch>
                </p:blipFill>
                <p:spPr>
                  <a:xfrm>
                    <a:off x="4112160" y="1208067"/>
                    <a:ext cx="197041" cy="361925"/>
                  </a:xfrm>
                  <a:prstGeom prst="rect">
                    <a:avLst/>
                  </a:prstGeom>
                </p:spPr>
              </p:pic>
            </mc:Fallback>
          </mc:AlternateContent>
        </p:grpSp>
        <p:grpSp>
          <p:nvGrpSpPr>
            <p:cNvPr id="504" name="Group 503">
              <a:extLst>
                <a:ext uri="{FF2B5EF4-FFF2-40B4-BE49-F238E27FC236}">
                  <a16:creationId xmlns:a16="http://schemas.microsoft.com/office/drawing/2014/main" id="{A3DD000C-7378-FF5D-3108-C3E6EC869C31}"/>
                </a:ext>
              </a:extLst>
            </p:cNvPr>
            <p:cNvGrpSpPr/>
            <p:nvPr/>
          </p:nvGrpSpPr>
          <p:grpSpPr>
            <a:xfrm>
              <a:off x="9837740" y="4731041"/>
              <a:ext cx="563478" cy="258820"/>
              <a:chOff x="4120861" y="1193370"/>
              <a:chExt cx="801000" cy="367920"/>
            </a:xfrm>
          </p:grpSpPr>
          <mc:AlternateContent xmlns:mc="http://schemas.openxmlformats.org/markup-compatibility/2006" xmlns:p14="http://schemas.microsoft.com/office/powerpoint/2010/main">
            <mc:Choice Requires="p14">
              <p:contentPart p14:bwMode="auto" r:id="rId93">
                <p14:nvContentPartPr>
                  <p14:cNvPr id="135" name="Ink 134">
                    <a:extLst>
                      <a:ext uri="{FF2B5EF4-FFF2-40B4-BE49-F238E27FC236}">
                        <a16:creationId xmlns:a16="http://schemas.microsoft.com/office/drawing/2014/main" id="{ED8920D9-C73C-2E13-0EB5-3B573D772887}"/>
                      </a:ext>
                    </a:extLst>
                  </p14:cNvPr>
                  <p14:cNvContentPartPr/>
                  <p14:nvPr/>
                </p14:nvContentPartPr>
                <p14:xfrm>
                  <a:off x="4332541" y="1193370"/>
                  <a:ext cx="440280" cy="342000"/>
                </p14:xfrm>
              </p:contentPart>
            </mc:Choice>
            <mc:Fallback xmlns="">
              <p:pic>
                <p:nvPicPr>
                  <p:cNvPr id="147" name="Ink 146">
                    <a:extLst>
                      <a:ext uri="{FF2B5EF4-FFF2-40B4-BE49-F238E27FC236}">
                        <a16:creationId xmlns:a16="http://schemas.microsoft.com/office/drawing/2014/main" id="{E677FC46-DB30-5CF6-1FEF-74F74803D9D1}"/>
                      </a:ext>
                    </a:extLst>
                  </p:cNvPr>
                  <p:cNvPicPr/>
                  <p:nvPr/>
                </p:nvPicPr>
                <p:blipFill>
                  <a:blip r:embed="rId67"/>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0" name="Ink 139">
                    <a:extLst>
                      <a:ext uri="{FF2B5EF4-FFF2-40B4-BE49-F238E27FC236}">
                        <a16:creationId xmlns:a16="http://schemas.microsoft.com/office/drawing/2014/main" id="{E66C1FE0-12FA-EA9D-AE73-6BC3D2A7C679}"/>
                      </a:ext>
                    </a:extLst>
                  </p14:cNvPr>
                  <p14:cNvContentPartPr/>
                  <p14:nvPr/>
                </p14:nvContentPartPr>
                <p14:xfrm>
                  <a:off x="4783621" y="1370130"/>
                  <a:ext cx="138240" cy="181800"/>
                </p14:xfrm>
              </p:contentPart>
            </mc:Choice>
            <mc:Fallback xmlns="">
              <p:pic>
                <p:nvPicPr>
                  <p:cNvPr id="148" name="Ink 147">
                    <a:extLst>
                      <a:ext uri="{FF2B5EF4-FFF2-40B4-BE49-F238E27FC236}">
                        <a16:creationId xmlns:a16="http://schemas.microsoft.com/office/drawing/2014/main" id="{85227E33-1149-0653-F129-7BE27B8A176A}"/>
                      </a:ext>
                    </a:extLst>
                  </p:cNvPr>
                  <p:cNvPicPr/>
                  <p:nvPr/>
                </p:nvPicPr>
                <p:blipFill>
                  <a:blip r:embed="rId69"/>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49" name="Ink 148">
                    <a:extLst>
                      <a:ext uri="{FF2B5EF4-FFF2-40B4-BE49-F238E27FC236}">
                        <a16:creationId xmlns:a16="http://schemas.microsoft.com/office/drawing/2014/main" id="{13525A6C-5391-54B6-B260-DE036E668556}"/>
                      </a:ext>
                    </a:extLst>
                  </p14:cNvPr>
                  <p14:cNvContentPartPr/>
                  <p14:nvPr/>
                </p14:nvContentPartPr>
                <p14:xfrm>
                  <a:off x="4120861" y="1216770"/>
                  <a:ext cx="179640" cy="344520"/>
                </p14:xfrm>
              </p:contentPart>
            </mc:Choice>
            <mc:Fallback xmlns="">
              <p:pic>
                <p:nvPicPr>
                  <p:cNvPr id="149" name="Ink 148">
                    <a:extLst>
                      <a:ext uri="{FF2B5EF4-FFF2-40B4-BE49-F238E27FC236}">
                        <a16:creationId xmlns:a16="http://schemas.microsoft.com/office/drawing/2014/main" id="{37AB461B-7EA1-2EFB-D2FE-7F58DAB28F99}"/>
                      </a:ext>
                    </a:extLst>
                  </p:cNvPr>
                  <p:cNvPicPr/>
                  <p:nvPr/>
                </p:nvPicPr>
                <p:blipFill>
                  <a:blip r:embed="rId71"/>
                  <a:stretch>
                    <a:fillRect/>
                  </a:stretch>
                </p:blipFill>
                <p:spPr>
                  <a:xfrm>
                    <a:off x="4112160" y="1208067"/>
                    <a:ext cx="197041" cy="361925"/>
                  </a:xfrm>
                  <a:prstGeom prst="rect">
                    <a:avLst/>
                  </a:prstGeom>
                </p:spPr>
              </p:pic>
            </mc:Fallback>
          </mc:AlternateContent>
        </p:grpSp>
        <p:grpSp>
          <p:nvGrpSpPr>
            <p:cNvPr id="505" name="Group 504">
              <a:extLst>
                <a:ext uri="{FF2B5EF4-FFF2-40B4-BE49-F238E27FC236}">
                  <a16:creationId xmlns:a16="http://schemas.microsoft.com/office/drawing/2014/main" id="{65B45A45-B29D-D7B2-A0D2-EBB485E695E3}"/>
                </a:ext>
              </a:extLst>
            </p:cNvPr>
            <p:cNvGrpSpPr/>
            <p:nvPr/>
          </p:nvGrpSpPr>
          <p:grpSpPr>
            <a:xfrm>
              <a:off x="9216523" y="4721164"/>
              <a:ext cx="563478" cy="258820"/>
              <a:chOff x="4120861" y="1193370"/>
              <a:chExt cx="801000" cy="367920"/>
            </a:xfrm>
          </p:grpSpPr>
          <mc:AlternateContent xmlns:mc="http://schemas.openxmlformats.org/markup-compatibility/2006" xmlns:p14="http://schemas.microsoft.com/office/powerpoint/2010/main">
            <mc:Choice Requires="p14">
              <p:contentPart p14:bwMode="auto" r:id="rId96">
                <p14:nvContentPartPr>
                  <p14:cNvPr id="79" name="Ink 78">
                    <a:extLst>
                      <a:ext uri="{FF2B5EF4-FFF2-40B4-BE49-F238E27FC236}">
                        <a16:creationId xmlns:a16="http://schemas.microsoft.com/office/drawing/2014/main" id="{D222D604-16E4-6FBE-F306-3CAE6FBEBEC5}"/>
                      </a:ext>
                    </a:extLst>
                  </p14:cNvPr>
                  <p14:cNvContentPartPr/>
                  <p14:nvPr/>
                </p14:nvContentPartPr>
                <p14:xfrm>
                  <a:off x="4332541" y="1193370"/>
                  <a:ext cx="440280" cy="342000"/>
                </p14:xfrm>
              </p:contentPart>
            </mc:Choice>
            <mc:Fallback xmlns="">
              <p:pic>
                <p:nvPicPr>
                  <p:cNvPr id="151" name="Ink 150">
                    <a:extLst>
                      <a:ext uri="{FF2B5EF4-FFF2-40B4-BE49-F238E27FC236}">
                        <a16:creationId xmlns:a16="http://schemas.microsoft.com/office/drawing/2014/main" id="{0F7619C8-5184-90F1-972A-DAD5E4E63FBE}"/>
                      </a:ext>
                    </a:extLst>
                  </p:cNvPr>
                  <p:cNvPicPr/>
                  <p:nvPr/>
                </p:nvPicPr>
                <p:blipFill>
                  <a:blip r:embed="rId67"/>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0" name="Ink 89">
                    <a:extLst>
                      <a:ext uri="{FF2B5EF4-FFF2-40B4-BE49-F238E27FC236}">
                        <a16:creationId xmlns:a16="http://schemas.microsoft.com/office/drawing/2014/main" id="{A7362619-31BF-7344-84BB-5B957EBD5916}"/>
                      </a:ext>
                    </a:extLst>
                  </p14:cNvPr>
                  <p14:cNvContentPartPr/>
                  <p14:nvPr/>
                </p14:nvContentPartPr>
                <p14:xfrm>
                  <a:off x="4783621" y="1370130"/>
                  <a:ext cx="138240" cy="181800"/>
                </p14:xfrm>
              </p:contentPart>
            </mc:Choice>
            <mc:Fallback xmlns="">
              <p:pic>
                <p:nvPicPr>
                  <p:cNvPr id="152" name="Ink 151">
                    <a:extLst>
                      <a:ext uri="{FF2B5EF4-FFF2-40B4-BE49-F238E27FC236}">
                        <a16:creationId xmlns:a16="http://schemas.microsoft.com/office/drawing/2014/main" id="{2DFCCC74-0007-255A-E3DB-BB0CE6174B00}"/>
                      </a:ext>
                    </a:extLst>
                  </p:cNvPr>
                  <p:cNvPicPr/>
                  <p:nvPr/>
                </p:nvPicPr>
                <p:blipFill>
                  <a:blip r:embed="rId69"/>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30" name="Ink 129">
                    <a:extLst>
                      <a:ext uri="{FF2B5EF4-FFF2-40B4-BE49-F238E27FC236}">
                        <a16:creationId xmlns:a16="http://schemas.microsoft.com/office/drawing/2014/main" id="{2E632D44-2BEB-67BE-4695-115291A96DBE}"/>
                      </a:ext>
                    </a:extLst>
                  </p14:cNvPr>
                  <p14:cNvContentPartPr/>
                  <p14:nvPr/>
                </p14:nvContentPartPr>
                <p14:xfrm>
                  <a:off x="4120861" y="1216770"/>
                  <a:ext cx="179640" cy="344520"/>
                </p14:xfrm>
              </p:contentPart>
            </mc:Choice>
            <mc:Fallback xmlns="">
              <p:pic>
                <p:nvPicPr>
                  <p:cNvPr id="153" name="Ink 152">
                    <a:extLst>
                      <a:ext uri="{FF2B5EF4-FFF2-40B4-BE49-F238E27FC236}">
                        <a16:creationId xmlns:a16="http://schemas.microsoft.com/office/drawing/2014/main" id="{11A7568B-1302-1F94-25BC-04AE7D056D05}"/>
                      </a:ext>
                    </a:extLst>
                  </p:cNvPr>
                  <p:cNvPicPr/>
                  <p:nvPr/>
                </p:nvPicPr>
                <p:blipFill>
                  <a:blip r:embed="rId71"/>
                  <a:stretch>
                    <a:fillRect/>
                  </a:stretch>
                </p:blipFill>
                <p:spPr>
                  <a:xfrm>
                    <a:off x="4112160" y="1208067"/>
                    <a:ext cx="197041" cy="361925"/>
                  </a:xfrm>
                  <a:prstGeom prst="rect">
                    <a:avLst/>
                  </a:prstGeom>
                </p:spPr>
              </p:pic>
            </mc:Fallback>
          </mc:AlternateContent>
        </p:grpSp>
        <p:grpSp>
          <p:nvGrpSpPr>
            <p:cNvPr id="506" name="Group 505">
              <a:extLst>
                <a:ext uri="{FF2B5EF4-FFF2-40B4-BE49-F238E27FC236}">
                  <a16:creationId xmlns:a16="http://schemas.microsoft.com/office/drawing/2014/main" id="{5878332A-75B5-8EC9-5A9A-D42515F924DD}"/>
                </a:ext>
              </a:extLst>
            </p:cNvPr>
            <p:cNvGrpSpPr/>
            <p:nvPr/>
          </p:nvGrpSpPr>
          <p:grpSpPr>
            <a:xfrm>
              <a:off x="10461443" y="4724457"/>
              <a:ext cx="563478" cy="258820"/>
              <a:chOff x="4120861" y="1193370"/>
              <a:chExt cx="801000" cy="367920"/>
            </a:xfrm>
          </p:grpSpPr>
          <mc:AlternateContent xmlns:mc="http://schemas.openxmlformats.org/markup-compatibility/2006" xmlns:p14="http://schemas.microsoft.com/office/powerpoint/2010/main">
            <mc:Choice Requires="p14">
              <p:contentPart p14:bwMode="auto" r:id="rId99">
                <p14:nvContentPartPr>
                  <p14:cNvPr id="69" name="Ink 68">
                    <a:extLst>
                      <a:ext uri="{FF2B5EF4-FFF2-40B4-BE49-F238E27FC236}">
                        <a16:creationId xmlns:a16="http://schemas.microsoft.com/office/drawing/2014/main" id="{2A30C8FC-D182-88C5-86A4-83D177646DC2}"/>
                      </a:ext>
                    </a:extLst>
                  </p14:cNvPr>
                  <p14:cNvContentPartPr/>
                  <p14:nvPr/>
                </p14:nvContentPartPr>
                <p14:xfrm>
                  <a:off x="4332541" y="1193370"/>
                  <a:ext cx="440280" cy="342000"/>
                </p14:xfrm>
              </p:contentPart>
            </mc:Choice>
            <mc:Fallback xmlns="">
              <p:pic>
                <p:nvPicPr>
                  <p:cNvPr id="159" name="Ink 158">
                    <a:extLst>
                      <a:ext uri="{FF2B5EF4-FFF2-40B4-BE49-F238E27FC236}">
                        <a16:creationId xmlns:a16="http://schemas.microsoft.com/office/drawing/2014/main" id="{C401835A-821D-B844-408E-7E152E97F561}"/>
                      </a:ext>
                    </a:extLst>
                  </p:cNvPr>
                  <p:cNvPicPr/>
                  <p:nvPr/>
                </p:nvPicPr>
                <p:blipFill>
                  <a:blip r:embed="rId67"/>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2" name="Ink 71">
                    <a:extLst>
                      <a:ext uri="{FF2B5EF4-FFF2-40B4-BE49-F238E27FC236}">
                        <a16:creationId xmlns:a16="http://schemas.microsoft.com/office/drawing/2014/main" id="{805321E0-6A71-5EF8-C335-86702442A08C}"/>
                      </a:ext>
                    </a:extLst>
                  </p14:cNvPr>
                  <p14:cNvContentPartPr/>
                  <p14:nvPr/>
                </p14:nvContentPartPr>
                <p14:xfrm>
                  <a:off x="4783621" y="1370130"/>
                  <a:ext cx="138240" cy="181800"/>
                </p14:xfrm>
              </p:contentPart>
            </mc:Choice>
            <mc:Fallback xmlns="">
              <p:pic>
                <p:nvPicPr>
                  <p:cNvPr id="160" name="Ink 159">
                    <a:extLst>
                      <a:ext uri="{FF2B5EF4-FFF2-40B4-BE49-F238E27FC236}">
                        <a16:creationId xmlns:a16="http://schemas.microsoft.com/office/drawing/2014/main" id="{50FC068E-D5CD-DDB1-E949-AA3E353EDE24}"/>
                      </a:ext>
                    </a:extLst>
                  </p:cNvPr>
                  <p:cNvPicPr/>
                  <p:nvPr/>
                </p:nvPicPr>
                <p:blipFill>
                  <a:blip r:embed="rId69"/>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7" name="Ink 76">
                    <a:extLst>
                      <a:ext uri="{FF2B5EF4-FFF2-40B4-BE49-F238E27FC236}">
                        <a16:creationId xmlns:a16="http://schemas.microsoft.com/office/drawing/2014/main" id="{20DABB16-3E95-F606-F416-7723371B94B6}"/>
                      </a:ext>
                    </a:extLst>
                  </p14:cNvPr>
                  <p14:cNvContentPartPr/>
                  <p14:nvPr/>
                </p14:nvContentPartPr>
                <p14:xfrm>
                  <a:off x="4120861" y="1216770"/>
                  <a:ext cx="179640" cy="344520"/>
                </p14:xfrm>
              </p:contentPart>
            </mc:Choice>
            <mc:Fallback xmlns="">
              <p:pic>
                <p:nvPicPr>
                  <p:cNvPr id="161" name="Ink 160">
                    <a:extLst>
                      <a:ext uri="{FF2B5EF4-FFF2-40B4-BE49-F238E27FC236}">
                        <a16:creationId xmlns:a16="http://schemas.microsoft.com/office/drawing/2014/main" id="{2D70FA64-F853-BF2C-CD18-C4BA2E2A1578}"/>
                      </a:ext>
                    </a:extLst>
                  </p:cNvPr>
                  <p:cNvPicPr/>
                  <p:nvPr/>
                </p:nvPicPr>
                <p:blipFill>
                  <a:blip r:embed="rId71"/>
                  <a:stretch>
                    <a:fillRect/>
                  </a:stretch>
                </p:blipFill>
                <p:spPr>
                  <a:xfrm>
                    <a:off x="4112160" y="1208067"/>
                    <a:ext cx="197041" cy="361925"/>
                  </a:xfrm>
                  <a:prstGeom prst="rect">
                    <a:avLst/>
                  </a:prstGeom>
                </p:spPr>
              </p:pic>
            </mc:Fallback>
          </mc:AlternateContent>
        </p:grpSp>
        <p:grpSp>
          <p:nvGrpSpPr>
            <p:cNvPr id="507" name="Group 506">
              <a:extLst>
                <a:ext uri="{FF2B5EF4-FFF2-40B4-BE49-F238E27FC236}">
                  <a16:creationId xmlns:a16="http://schemas.microsoft.com/office/drawing/2014/main" id="{EC5C1C32-B70F-B4EF-054C-379058BF40A7}"/>
                </a:ext>
              </a:extLst>
            </p:cNvPr>
            <p:cNvGrpSpPr/>
            <p:nvPr/>
          </p:nvGrpSpPr>
          <p:grpSpPr>
            <a:xfrm>
              <a:off x="8594363" y="4714580"/>
              <a:ext cx="563478" cy="258820"/>
              <a:chOff x="4120861" y="1193370"/>
              <a:chExt cx="801000" cy="367920"/>
            </a:xfrm>
          </p:grpSpPr>
          <mc:AlternateContent xmlns:mc="http://schemas.openxmlformats.org/markup-compatibility/2006" xmlns:p14="http://schemas.microsoft.com/office/powerpoint/2010/main">
            <mc:Choice Requires="p14">
              <p:contentPart p14:bwMode="auto" r:id="rId102">
                <p14:nvContentPartPr>
                  <p14:cNvPr id="64" name="Ink 63">
                    <a:extLst>
                      <a:ext uri="{FF2B5EF4-FFF2-40B4-BE49-F238E27FC236}">
                        <a16:creationId xmlns:a16="http://schemas.microsoft.com/office/drawing/2014/main" id="{6167B7BE-7064-F7D8-5CD7-9D3DE075BA3B}"/>
                      </a:ext>
                    </a:extLst>
                  </p14:cNvPr>
                  <p14:cNvContentPartPr/>
                  <p14:nvPr/>
                </p14:nvContentPartPr>
                <p14:xfrm>
                  <a:off x="4332541" y="1193370"/>
                  <a:ext cx="440280" cy="342000"/>
                </p14:xfrm>
              </p:contentPart>
            </mc:Choice>
            <mc:Fallback xmlns="">
              <p:pic>
                <p:nvPicPr>
                  <p:cNvPr id="163" name="Ink 162">
                    <a:extLst>
                      <a:ext uri="{FF2B5EF4-FFF2-40B4-BE49-F238E27FC236}">
                        <a16:creationId xmlns:a16="http://schemas.microsoft.com/office/drawing/2014/main" id="{A9D5C286-4C9F-8A6D-C252-377A83120DFE}"/>
                      </a:ext>
                    </a:extLst>
                  </p:cNvPr>
                  <p:cNvPicPr/>
                  <p:nvPr/>
                </p:nvPicPr>
                <p:blipFill>
                  <a:blip r:embed="rId67"/>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Ink 64">
                    <a:extLst>
                      <a:ext uri="{FF2B5EF4-FFF2-40B4-BE49-F238E27FC236}">
                        <a16:creationId xmlns:a16="http://schemas.microsoft.com/office/drawing/2014/main" id="{BF453FA6-B6EF-3377-536C-334681C9131E}"/>
                      </a:ext>
                    </a:extLst>
                  </p14:cNvPr>
                  <p14:cNvContentPartPr/>
                  <p14:nvPr/>
                </p14:nvContentPartPr>
                <p14:xfrm>
                  <a:off x="4783621" y="1370130"/>
                  <a:ext cx="138240" cy="181800"/>
                </p14:xfrm>
              </p:contentPart>
            </mc:Choice>
            <mc:Fallback xmlns="">
              <p:pic>
                <p:nvPicPr>
                  <p:cNvPr id="164" name="Ink 163">
                    <a:extLst>
                      <a:ext uri="{FF2B5EF4-FFF2-40B4-BE49-F238E27FC236}">
                        <a16:creationId xmlns:a16="http://schemas.microsoft.com/office/drawing/2014/main" id="{E4CDCB49-0050-4119-535B-F90DB3E0BC0E}"/>
                      </a:ext>
                    </a:extLst>
                  </p:cNvPr>
                  <p:cNvPicPr/>
                  <p:nvPr/>
                </p:nvPicPr>
                <p:blipFill>
                  <a:blip r:embed="rId69"/>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Ink 67">
                    <a:extLst>
                      <a:ext uri="{FF2B5EF4-FFF2-40B4-BE49-F238E27FC236}">
                        <a16:creationId xmlns:a16="http://schemas.microsoft.com/office/drawing/2014/main" id="{ECDA52F1-680E-47F7-1EF4-EF6113E529AA}"/>
                      </a:ext>
                    </a:extLst>
                  </p14:cNvPr>
                  <p14:cNvContentPartPr/>
                  <p14:nvPr/>
                </p14:nvContentPartPr>
                <p14:xfrm>
                  <a:off x="4120861" y="1216770"/>
                  <a:ext cx="179640" cy="344520"/>
                </p14:xfrm>
              </p:contentPart>
            </mc:Choice>
            <mc:Fallback xmlns="">
              <p:pic>
                <p:nvPicPr>
                  <p:cNvPr id="165" name="Ink 164">
                    <a:extLst>
                      <a:ext uri="{FF2B5EF4-FFF2-40B4-BE49-F238E27FC236}">
                        <a16:creationId xmlns:a16="http://schemas.microsoft.com/office/drawing/2014/main" id="{3CB906DB-A068-3CA9-6ADA-8C8B95AF3164}"/>
                      </a:ext>
                    </a:extLst>
                  </p:cNvPr>
                  <p:cNvPicPr/>
                  <p:nvPr/>
                </p:nvPicPr>
                <p:blipFill>
                  <a:blip r:embed="rId71"/>
                  <a:stretch>
                    <a:fillRect/>
                  </a:stretch>
                </p:blipFill>
                <p:spPr>
                  <a:xfrm>
                    <a:off x="4112160" y="1208067"/>
                    <a:ext cx="197041" cy="361925"/>
                  </a:xfrm>
                  <a:prstGeom prst="rect">
                    <a:avLst/>
                  </a:prstGeom>
                </p:spPr>
              </p:pic>
            </mc:Fallback>
          </mc:AlternateContent>
        </p:grpSp>
        <p:grpSp>
          <p:nvGrpSpPr>
            <p:cNvPr id="508" name="Group 507">
              <a:extLst>
                <a:ext uri="{FF2B5EF4-FFF2-40B4-BE49-F238E27FC236}">
                  <a16:creationId xmlns:a16="http://schemas.microsoft.com/office/drawing/2014/main" id="{F1C74121-8E01-6B44-2D24-29329A5F180E}"/>
                </a:ext>
              </a:extLst>
            </p:cNvPr>
            <p:cNvGrpSpPr/>
            <p:nvPr/>
          </p:nvGrpSpPr>
          <p:grpSpPr>
            <a:xfrm>
              <a:off x="9753889" y="3973705"/>
              <a:ext cx="563478" cy="258820"/>
              <a:chOff x="4120861" y="1193370"/>
              <a:chExt cx="801000" cy="367920"/>
            </a:xfrm>
          </p:grpSpPr>
          <mc:AlternateContent xmlns:mc="http://schemas.openxmlformats.org/markup-compatibility/2006" xmlns:p14="http://schemas.microsoft.com/office/powerpoint/2010/main">
            <mc:Choice Requires="p14">
              <p:contentPart p14:bwMode="auto" r:id="rId105">
                <p14:nvContentPartPr>
                  <p14:cNvPr id="509" name="Ink 508">
                    <a:extLst>
                      <a:ext uri="{FF2B5EF4-FFF2-40B4-BE49-F238E27FC236}">
                        <a16:creationId xmlns:a16="http://schemas.microsoft.com/office/drawing/2014/main" id="{5FA81B92-11BB-52A4-2C0B-AA6B56184FFE}"/>
                      </a:ext>
                    </a:extLst>
                  </p14:cNvPr>
                  <p14:cNvContentPartPr/>
                  <p14:nvPr/>
                </p14:nvContentPartPr>
                <p14:xfrm>
                  <a:off x="4332541" y="1193370"/>
                  <a:ext cx="440280" cy="342000"/>
                </p14:xfrm>
              </p:contentPart>
            </mc:Choice>
            <mc:Fallback xmlns="">
              <p:pic>
                <p:nvPicPr>
                  <p:cNvPr id="107" name="Ink 106">
                    <a:extLst>
                      <a:ext uri="{FF2B5EF4-FFF2-40B4-BE49-F238E27FC236}">
                        <a16:creationId xmlns:a16="http://schemas.microsoft.com/office/drawing/2014/main" id="{EC5C0687-41D4-666E-330A-26204A9BEA10}"/>
                      </a:ext>
                    </a:extLst>
                  </p:cNvPr>
                  <p:cNvPicPr/>
                  <p:nvPr/>
                </p:nvPicPr>
                <p:blipFill>
                  <a:blip r:embed="rId67"/>
                  <a:stretch>
                    <a:fillRect/>
                  </a:stretch>
                </p:blipFill>
                <p:spPr>
                  <a:xfrm>
                    <a:off x="4323838" y="1184679"/>
                    <a:ext cx="457686" cy="359381"/>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10" name="Ink 509">
                    <a:extLst>
                      <a:ext uri="{FF2B5EF4-FFF2-40B4-BE49-F238E27FC236}">
                        <a16:creationId xmlns:a16="http://schemas.microsoft.com/office/drawing/2014/main" id="{7456B124-F9E5-8337-DCF4-D3EA2DC2FCA9}"/>
                      </a:ext>
                    </a:extLst>
                  </p14:cNvPr>
                  <p14:cNvContentPartPr/>
                  <p14:nvPr/>
                </p14:nvContentPartPr>
                <p14:xfrm>
                  <a:off x="4783621" y="1370130"/>
                  <a:ext cx="138240" cy="181800"/>
                </p14:xfrm>
              </p:contentPart>
            </mc:Choice>
            <mc:Fallback xmlns="">
              <p:pic>
                <p:nvPicPr>
                  <p:cNvPr id="108" name="Ink 107">
                    <a:extLst>
                      <a:ext uri="{FF2B5EF4-FFF2-40B4-BE49-F238E27FC236}">
                        <a16:creationId xmlns:a16="http://schemas.microsoft.com/office/drawing/2014/main" id="{596DB9BE-CB89-BFCA-92E5-4C05F4240AE0}"/>
                      </a:ext>
                    </a:extLst>
                  </p:cNvPr>
                  <p:cNvPicPr/>
                  <p:nvPr/>
                </p:nvPicPr>
                <p:blipFill>
                  <a:blip r:embed="rId69"/>
                  <a:stretch>
                    <a:fillRect/>
                  </a:stretch>
                </p:blipFill>
                <p:spPr>
                  <a:xfrm>
                    <a:off x="4774949" y="1361424"/>
                    <a:ext cx="155584" cy="199212"/>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11" name="Ink 510">
                    <a:extLst>
                      <a:ext uri="{FF2B5EF4-FFF2-40B4-BE49-F238E27FC236}">
                        <a16:creationId xmlns:a16="http://schemas.microsoft.com/office/drawing/2014/main" id="{152261B5-4723-C8D5-4C51-8EA987CFB97B}"/>
                      </a:ext>
                    </a:extLst>
                  </p14:cNvPr>
                  <p14:cNvContentPartPr/>
                  <p14:nvPr/>
                </p14:nvContentPartPr>
                <p14:xfrm>
                  <a:off x="4120861" y="1216770"/>
                  <a:ext cx="179640" cy="344520"/>
                </p14:xfrm>
              </p:contentPart>
            </mc:Choice>
            <mc:Fallback xmlns="">
              <p:pic>
                <p:nvPicPr>
                  <p:cNvPr id="109" name="Ink 108">
                    <a:extLst>
                      <a:ext uri="{FF2B5EF4-FFF2-40B4-BE49-F238E27FC236}">
                        <a16:creationId xmlns:a16="http://schemas.microsoft.com/office/drawing/2014/main" id="{2A7AC2DE-E1FD-BD29-02DB-5334BC826929}"/>
                      </a:ext>
                    </a:extLst>
                  </p:cNvPr>
                  <p:cNvPicPr/>
                  <p:nvPr/>
                </p:nvPicPr>
                <p:blipFill>
                  <a:blip r:embed="rId71"/>
                  <a:stretch>
                    <a:fillRect/>
                  </a:stretch>
                </p:blipFill>
                <p:spPr>
                  <a:xfrm>
                    <a:off x="4112160" y="1208067"/>
                    <a:ext cx="197041" cy="361925"/>
                  </a:xfrm>
                  <a:prstGeom prst="rect">
                    <a:avLst/>
                  </a:prstGeom>
                </p:spPr>
              </p:pic>
            </mc:Fallback>
          </mc:AlternateContent>
        </p:grpSp>
      </p:grpSp>
      <p:grpSp>
        <p:nvGrpSpPr>
          <p:cNvPr id="215" name="Group 214">
            <a:extLst>
              <a:ext uri="{FF2B5EF4-FFF2-40B4-BE49-F238E27FC236}">
                <a16:creationId xmlns:a16="http://schemas.microsoft.com/office/drawing/2014/main" id="{CE966FFB-6B34-5BCF-6B1C-2EA652AF2C4A}"/>
              </a:ext>
            </a:extLst>
          </p:cNvPr>
          <p:cNvGrpSpPr/>
          <p:nvPr/>
        </p:nvGrpSpPr>
        <p:grpSpPr>
          <a:xfrm>
            <a:off x="5598143" y="2727698"/>
            <a:ext cx="1812263" cy="723609"/>
            <a:chOff x="6016166" y="1188960"/>
            <a:chExt cx="2516400" cy="1004760"/>
          </a:xfrm>
        </p:grpSpPr>
        <p:grpSp>
          <p:nvGrpSpPr>
            <p:cNvPr id="216" name="Group 215">
              <a:extLst>
                <a:ext uri="{FF2B5EF4-FFF2-40B4-BE49-F238E27FC236}">
                  <a16:creationId xmlns:a16="http://schemas.microsoft.com/office/drawing/2014/main" id="{B412BCE6-F2FF-D3FE-BE90-00DB3E88BB4E}"/>
                </a:ext>
              </a:extLst>
            </p:cNvPr>
            <p:cNvGrpSpPr/>
            <p:nvPr/>
          </p:nvGrpSpPr>
          <p:grpSpPr>
            <a:xfrm>
              <a:off x="6016166" y="1188960"/>
              <a:ext cx="2516400" cy="1004760"/>
              <a:chOff x="7811238" y="4341526"/>
              <a:chExt cx="2516400" cy="1004760"/>
            </a:xfrm>
          </p:grpSpPr>
          <mc:AlternateContent xmlns:mc="http://schemas.openxmlformats.org/markup-compatibility/2006" xmlns:p14="http://schemas.microsoft.com/office/powerpoint/2010/main">
            <mc:Choice Requires="p14">
              <p:contentPart p14:bwMode="auto" r:id="rId108">
                <p14:nvContentPartPr>
                  <p14:cNvPr id="222" name="Ink 221">
                    <a:extLst>
                      <a:ext uri="{FF2B5EF4-FFF2-40B4-BE49-F238E27FC236}">
                        <a16:creationId xmlns:a16="http://schemas.microsoft.com/office/drawing/2014/main" id="{ADA0EED0-8BFC-B551-F37A-F7BACAB30DE8}"/>
                      </a:ext>
                    </a:extLst>
                  </p14:cNvPr>
                  <p14:cNvContentPartPr/>
                  <p14:nvPr/>
                </p14:nvContentPartPr>
                <p14:xfrm>
                  <a:off x="7811238" y="4341526"/>
                  <a:ext cx="2516400" cy="1004760"/>
                </p14:xfrm>
              </p:contentPart>
            </mc:Choice>
            <mc:Fallback xmlns="">
              <p:pic>
                <p:nvPicPr>
                  <p:cNvPr id="11" name="Ink 10">
                    <a:extLst>
                      <a:ext uri="{FF2B5EF4-FFF2-40B4-BE49-F238E27FC236}">
                        <a16:creationId xmlns:a16="http://schemas.microsoft.com/office/drawing/2014/main" id="{DE26325C-651E-652F-0809-66BF38B38312}"/>
                      </a:ext>
                    </a:extLst>
                  </p:cNvPr>
                  <p:cNvPicPr/>
                  <p:nvPr/>
                </p:nvPicPr>
                <p:blipFill>
                  <a:blip r:embed="rId45"/>
                  <a:stretch>
                    <a:fillRect/>
                  </a:stretch>
                </p:blipFill>
                <p:spPr>
                  <a:xfrm>
                    <a:off x="7802598" y="4332886"/>
                    <a:ext cx="2534040" cy="1022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23" name="Ink 222">
                    <a:extLst>
                      <a:ext uri="{FF2B5EF4-FFF2-40B4-BE49-F238E27FC236}">
                        <a16:creationId xmlns:a16="http://schemas.microsoft.com/office/drawing/2014/main" id="{FA1996C3-D5CF-81AF-39B8-DA4935E25210}"/>
                      </a:ext>
                    </a:extLst>
                  </p14:cNvPr>
                  <p14:cNvContentPartPr/>
                  <p14:nvPr/>
                </p14:nvContentPartPr>
                <p14:xfrm>
                  <a:off x="8047758" y="5331166"/>
                  <a:ext cx="645120" cy="14040"/>
                </p14:xfrm>
              </p:contentPart>
            </mc:Choice>
            <mc:Fallback xmlns="">
              <p:pic>
                <p:nvPicPr>
                  <p:cNvPr id="13" name="Ink 12">
                    <a:extLst>
                      <a:ext uri="{FF2B5EF4-FFF2-40B4-BE49-F238E27FC236}">
                        <a16:creationId xmlns:a16="http://schemas.microsoft.com/office/drawing/2014/main" id="{B42246BE-FBF0-EB06-5FDF-AE856BF3EAC4}"/>
                      </a:ext>
                    </a:extLst>
                  </p:cNvPr>
                  <p:cNvPicPr/>
                  <p:nvPr/>
                </p:nvPicPr>
                <p:blipFill>
                  <a:blip r:embed="rId47"/>
                  <a:stretch>
                    <a:fillRect/>
                  </a:stretch>
                </p:blipFill>
                <p:spPr>
                  <a:xfrm>
                    <a:off x="8039118" y="5322526"/>
                    <a:ext cx="662760" cy="3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217" name="Ink 216">
                  <a:extLst>
                    <a:ext uri="{FF2B5EF4-FFF2-40B4-BE49-F238E27FC236}">
                      <a16:creationId xmlns:a16="http://schemas.microsoft.com/office/drawing/2014/main" id="{CDACD695-F3EB-9DA8-ED41-2A6C4E9BC66C}"/>
                    </a:ext>
                  </a:extLst>
                </p14:cNvPr>
                <p14:cNvContentPartPr/>
                <p14:nvPr/>
              </p14:nvContentPartPr>
              <p14:xfrm>
                <a:off x="7093038" y="1788406"/>
                <a:ext cx="360" cy="360"/>
              </p14:xfrm>
            </p:contentPart>
          </mc:Choice>
          <mc:Fallback xmlns="">
            <p:pic>
              <p:nvPicPr>
                <p:cNvPr id="128" name="Ink 127">
                  <a:extLst>
                    <a:ext uri="{FF2B5EF4-FFF2-40B4-BE49-F238E27FC236}">
                      <a16:creationId xmlns:a16="http://schemas.microsoft.com/office/drawing/2014/main" id="{E1E165B0-B334-882B-7BDA-EA105A34FB8B}"/>
                    </a:ext>
                  </a:extLst>
                </p:cNvPr>
                <p:cNvPicPr/>
                <p:nvPr/>
              </p:nvPicPr>
              <p:blipFill>
                <a:blip r:embed="rId111"/>
                <a:stretch>
                  <a:fillRect/>
                </a:stretch>
              </p:blipFill>
              <p:spPr>
                <a:xfrm>
                  <a:off x="7084038" y="17794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18" name="Ink 217">
                  <a:extLst>
                    <a:ext uri="{FF2B5EF4-FFF2-40B4-BE49-F238E27FC236}">
                      <a16:creationId xmlns:a16="http://schemas.microsoft.com/office/drawing/2014/main" id="{7B2FFD8D-0494-2608-F3A9-AFA4C43BBC71}"/>
                    </a:ext>
                  </a:extLst>
                </p14:cNvPr>
                <p14:cNvContentPartPr/>
                <p14:nvPr/>
              </p14:nvContentPartPr>
              <p14:xfrm>
                <a:off x="7516758" y="1788406"/>
                <a:ext cx="360" cy="360"/>
              </p14:xfrm>
            </p:contentPart>
          </mc:Choice>
          <mc:Fallback xmlns="">
            <p:pic>
              <p:nvPicPr>
                <p:cNvPr id="185" name="Ink 184">
                  <a:extLst>
                    <a:ext uri="{FF2B5EF4-FFF2-40B4-BE49-F238E27FC236}">
                      <a16:creationId xmlns:a16="http://schemas.microsoft.com/office/drawing/2014/main" id="{E328AA90-DC7F-B98B-EF55-3DFEFFE30421}"/>
                    </a:ext>
                  </a:extLst>
                </p:cNvPr>
                <p:cNvPicPr/>
                <p:nvPr/>
              </p:nvPicPr>
              <p:blipFill>
                <a:blip r:embed="rId111"/>
                <a:stretch>
                  <a:fillRect/>
                </a:stretch>
              </p:blipFill>
              <p:spPr>
                <a:xfrm>
                  <a:off x="7507758" y="17794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9" name="Ink 218">
                  <a:extLst>
                    <a:ext uri="{FF2B5EF4-FFF2-40B4-BE49-F238E27FC236}">
                      <a16:creationId xmlns:a16="http://schemas.microsoft.com/office/drawing/2014/main" id="{3890C5E5-E3D7-776B-A6D0-66AB4C9AEC71}"/>
                    </a:ext>
                  </a:extLst>
                </p14:cNvPr>
                <p14:cNvContentPartPr/>
                <p14:nvPr/>
              </p14:nvContentPartPr>
              <p14:xfrm>
                <a:off x="7079718" y="1694086"/>
                <a:ext cx="79560" cy="56520"/>
              </p14:xfrm>
            </p:contentPart>
          </mc:Choice>
          <mc:Fallback xmlns="">
            <p:pic>
              <p:nvPicPr>
                <p:cNvPr id="186" name="Ink 185">
                  <a:extLst>
                    <a:ext uri="{FF2B5EF4-FFF2-40B4-BE49-F238E27FC236}">
                      <a16:creationId xmlns:a16="http://schemas.microsoft.com/office/drawing/2014/main" id="{F45E9B0B-CCAD-3858-3DC1-4FA760038286}"/>
                    </a:ext>
                  </a:extLst>
                </p:cNvPr>
                <p:cNvPicPr/>
                <p:nvPr/>
              </p:nvPicPr>
              <p:blipFill>
                <a:blip r:embed="rId114"/>
                <a:stretch>
                  <a:fillRect/>
                </a:stretch>
              </p:blipFill>
              <p:spPr>
                <a:xfrm>
                  <a:off x="7067287" y="1681582"/>
                  <a:ext cx="103925" cy="81029"/>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20" name="Ink 219">
                  <a:extLst>
                    <a:ext uri="{FF2B5EF4-FFF2-40B4-BE49-F238E27FC236}">
                      <a16:creationId xmlns:a16="http://schemas.microsoft.com/office/drawing/2014/main" id="{0DA85D93-B9AF-30BC-A6E0-510FD758040D}"/>
                    </a:ext>
                  </a:extLst>
                </p14:cNvPr>
                <p14:cNvContentPartPr/>
                <p14:nvPr/>
              </p14:nvContentPartPr>
              <p14:xfrm>
                <a:off x="7485438" y="1680766"/>
                <a:ext cx="72000" cy="44640"/>
              </p14:xfrm>
            </p:contentPart>
          </mc:Choice>
          <mc:Fallback xmlns="">
            <p:pic>
              <p:nvPicPr>
                <p:cNvPr id="187" name="Ink 186">
                  <a:extLst>
                    <a:ext uri="{FF2B5EF4-FFF2-40B4-BE49-F238E27FC236}">
                      <a16:creationId xmlns:a16="http://schemas.microsoft.com/office/drawing/2014/main" id="{1DE0936D-5681-3141-4D4B-FF4FDBB031AF}"/>
                    </a:ext>
                  </a:extLst>
                </p:cNvPr>
                <p:cNvPicPr/>
                <p:nvPr/>
              </p:nvPicPr>
              <p:blipFill>
                <a:blip r:embed="rId116"/>
                <a:stretch>
                  <a:fillRect/>
                </a:stretch>
              </p:blipFill>
              <p:spPr>
                <a:xfrm>
                  <a:off x="7472938" y="1668366"/>
                  <a:ext cx="96500" cy="68944"/>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21" name="Ink 220">
                  <a:extLst>
                    <a:ext uri="{FF2B5EF4-FFF2-40B4-BE49-F238E27FC236}">
                      <a16:creationId xmlns:a16="http://schemas.microsoft.com/office/drawing/2014/main" id="{11B8505B-8C6B-D893-642F-AD7408521E3A}"/>
                    </a:ext>
                  </a:extLst>
                </p14:cNvPr>
                <p14:cNvContentPartPr/>
                <p14:nvPr/>
              </p14:nvContentPartPr>
              <p14:xfrm>
                <a:off x="7147038" y="1924126"/>
                <a:ext cx="377280" cy="64800"/>
              </p14:xfrm>
            </p:contentPart>
          </mc:Choice>
          <mc:Fallback xmlns="">
            <p:pic>
              <p:nvPicPr>
                <p:cNvPr id="188" name="Ink 187">
                  <a:extLst>
                    <a:ext uri="{FF2B5EF4-FFF2-40B4-BE49-F238E27FC236}">
                      <a16:creationId xmlns:a16="http://schemas.microsoft.com/office/drawing/2014/main" id="{17CF4E13-5E18-3C50-D0EE-2B0363866B89}"/>
                    </a:ext>
                  </a:extLst>
                </p:cNvPr>
                <p:cNvPicPr/>
                <p:nvPr/>
              </p:nvPicPr>
              <p:blipFill>
                <a:blip r:embed="rId118"/>
                <a:stretch>
                  <a:fillRect/>
                </a:stretch>
              </p:blipFill>
              <p:spPr>
                <a:xfrm>
                  <a:off x="7134529" y="1911664"/>
                  <a:ext cx="401798" cy="89225"/>
                </a:xfrm>
                <a:prstGeom prst="rect">
                  <a:avLst/>
                </a:prstGeom>
              </p:spPr>
            </p:pic>
          </mc:Fallback>
        </mc:AlternateContent>
      </p:grpSp>
      <p:grpSp>
        <p:nvGrpSpPr>
          <p:cNvPr id="225" name="Group 224">
            <a:extLst>
              <a:ext uri="{FF2B5EF4-FFF2-40B4-BE49-F238E27FC236}">
                <a16:creationId xmlns:a16="http://schemas.microsoft.com/office/drawing/2014/main" id="{FB67E3BF-330E-BD48-F216-2BAA03401089}"/>
              </a:ext>
            </a:extLst>
          </p:cNvPr>
          <p:cNvGrpSpPr/>
          <p:nvPr/>
        </p:nvGrpSpPr>
        <p:grpSpPr>
          <a:xfrm>
            <a:off x="7669929" y="124959"/>
            <a:ext cx="2948350" cy="2427219"/>
            <a:chOff x="5860025" y="827369"/>
            <a:chExt cx="2948350" cy="2427219"/>
          </a:xfrm>
        </p:grpSpPr>
        <p:sp>
          <p:nvSpPr>
            <p:cNvPr id="229" name="TextBox 228">
              <a:extLst>
                <a:ext uri="{FF2B5EF4-FFF2-40B4-BE49-F238E27FC236}">
                  <a16:creationId xmlns:a16="http://schemas.microsoft.com/office/drawing/2014/main" id="{DED896AA-87BD-7801-8E95-60825A20F62E}"/>
                </a:ext>
              </a:extLst>
            </p:cNvPr>
            <p:cNvSpPr txBox="1"/>
            <p:nvPr/>
          </p:nvSpPr>
          <p:spPr>
            <a:xfrm>
              <a:off x="6954532" y="827369"/>
              <a:ext cx="825995" cy="461665"/>
            </a:xfrm>
            <a:prstGeom prst="rect">
              <a:avLst/>
            </a:prstGeom>
            <a:noFill/>
          </p:spPr>
          <p:txBody>
            <a:bodyPr wrap="none" rtlCol="0">
              <a:spAutoFit/>
            </a:bodyPr>
            <a:lstStyle/>
            <a:p>
              <a:pPr algn="ctr"/>
              <a:r>
                <a:rPr lang="en-US" sz="2400" b="1" dirty="0">
                  <a:latin typeface="The Hand Black" panose="03070502030502020204" pitchFamily="66" charset="0"/>
                </a:rPr>
                <a:t>ORACLES</a:t>
              </a:r>
              <a:endParaRPr lang="en-US" sz="1600" dirty="0">
                <a:latin typeface="Montserrat" pitchFamily="2" charset="77"/>
              </a:endParaRPr>
            </a:p>
          </p:txBody>
        </p:sp>
        <p:sp>
          <p:nvSpPr>
            <p:cNvPr id="230" name="Left Brace 229">
              <a:extLst>
                <a:ext uri="{FF2B5EF4-FFF2-40B4-BE49-F238E27FC236}">
                  <a16:creationId xmlns:a16="http://schemas.microsoft.com/office/drawing/2014/main" id="{ED73E1BD-A0C5-7E2E-01F0-462457DECDA3}"/>
                </a:ext>
              </a:extLst>
            </p:cNvPr>
            <p:cNvSpPr/>
            <p:nvPr/>
          </p:nvSpPr>
          <p:spPr>
            <a:xfrm rot="5400000">
              <a:off x="7143102" y="-8257"/>
              <a:ext cx="382196" cy="2948350"/>
            </a:xfrm>
            <a:custGeom>
              <a:avLst/>
              <a:gdLst>
                <a:gd name="connsiteX0" fmla="*/ 382196 w 382196"/>
                <a:gd name="connsiteY0" fmla="*/ 2948350 h 2948350"/>
                <a:gd name="connsiteX1" fmla="*/ 191098 w 382196"/>
                <a:gd name="connsiteY1" fmla="*/ 2344201 h 2948350"/>
                <a:gd name="connsiteX2" fmla="*/ 191098 w 382196"/>
                <a:gd name="connsiteY2" fmla="*/ 2071484 h 2948350"/>
                <a:gd name="connsiteX3" fmla="*/ 0 w 382196"/>
                <a:gd name="connsiteY3" fmla="*/ 1467335 h 2948350"/>
                <a:gd name="connsiteX4" fmla="*/ 191098 w 382196"/>
                <a:gd name="connsiteY4" fmla="*/ 863186 h 2948350"/>
                <a:gd name="connsiteX5" fmla="*/ 191098 w 382196"/>
                <a:gd name="connsiteY5" fmla="*/ 604149 h 2948350"/>
                <a:gd name="connsiteX6" fmla="*/ 382196 w 382196"/>
                <a:gd name="connsiteY6" fmla="*/ 0 h 2948350"/>
                <a:gd name="connsiteX7" fmla="*/ 382196 w 382196"/>
                <a:gd name="connsiteY7" fmla="*/ 2948350 h 2948350"/>
                <a:gd name="connsiteX0" fmla="*/ 382196 w 382196"/>
                <a:gd name="connsiteY0" fmla="*/ 2948350 h 2948350"/>
                <a:gd name="connsiteX1" fmla="*/ 191098 w 382196"/>
                <a:gd name="connsiteY1" fmla="*/ 2344201 h 2948350"/>
                <a:gd name="connsiteX2" fmla="*/ 191098 w 382196"/>
                <a:gd name="connsiteY2" fmla="*/ 2071484 h 2948350"/>
                <a:gd name="connsiteX3" fmla="*/ 0 w 382196"/>
                <a:gd name="connsiteY3" fmla="*/ 1467335 h 2948350"/>
                <a:gd name="connsiteX4" fmla="*/ 191098 w 382196"/>
                <a:gd name="connsiteY4" fmla="*/ 863186 h 2948350"/>
                <a:gd name="connsiteX5" fmla="*/ 191098 w 382196"/>
                <a:gd name="connsiteY5" fmla="*/ 604149 h 2948350"/>
                <a:gd name="connsiteX6" fmla="*/ 382196 w 382196"/>
                <a:gd name="connsiteY6" fmla="*/ 0 h 294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96" h="2948350" stroke="0" extrusionOk="0">
                  <a:moveTo>
                    <a:pt x="382196" y="2948350"/>
                  </a:moveTo>
                  <a:cubicBezTo>
                    <a:pt x="253786" y="2934244"/>
                    <a:pt x="160144" y="2689481"/>
                    <a:pt x="191098" y="2344201"/>
                  </a:cubicBezTo>
                  <a:cubicBezTo>
                    <a:pt x="197612" y="2312869"/>
                    <a:pt x="208340" y="2198527"/>
                    <a:pt x="191098" y="2071484"/>
                  </a:cubicBezTo>
                  <a:cubicBezTo>
                    <a:pt x="177681" y="1750924"/>
                    <a:pt x="104888" y="1470947"/>
                    <a:pt x="0" y="1467335"/>
                  </a:cubicBezTo>
                  <a:cubicBezTo>
                    <a:pt x="62721" y="1443907"/>
                    <a:pt x="241301" y="1220835"/>
                    <a:pt x="191098" y="863186"/>
                  </a:cubicBezTo>
                  <a:cubicBezTo>
                    <a:pt x="175835" y="801606"/>
                    <a:pt x="174874" y="729237"/>
                    <a:pt x="191098" y="604149"/>
                  </a:cubicBezTo>
                  <a:cubicBezTo>
                    <a:pt x="180679" y="268891"/>
                    <a:pt x="264369" y="11567"/>
                    <a:pt x="382196" y="0"/>
                  </a:cubicBezTo>
                  <a:cubicBezTo>
                    <a:pt x="333965" y="713981"/>
                    <a:pt x="466651" y="2210433"/>
                    <a:pt x="382196" y="2948350"/>
                  </a:cubicBezTo>
                  <a:close/>
                </a:path>
                <a:path w="382196" h="2948350" fill="none" extrusionOk="0">
                  <a:moveTo>
                    <a:pt x="382196" y="2948350"/>
                  </a:moveTo>
                  <a:cubicBezTo>
                    <a:pt x="239026" y="2945679"/>
                    <a:pt x="183507" y="2662388"/>
                    <a:pt x="191098" y="2344201"/>
                  </a:cubicBezTo>
                  <a:cubicBezTo>
                    <a:pt x="203360" y="2244685"/>
                    <a:pt x="190518" y="2136400"/>
                    <a:pt x="191098" y="2071484"/>
                  </a:cubicBezTo>
                  <a:cubicBezTo>
                    <a:pt x="187292" y="1744627"/>
                    <a:pt x="111962" y="1472106"/>
                    <a:pt x="0" y="1467335"/>
                  </a:cubicBezTo>
                  <a:cubicBezTo>
                    <a:pt x="104704" y="1487236"/>
                    <a:pt x="227343" y="1175349"/>
                    <a:pt x="191098" y="863186"/>
                  </a:cubicBezTo>
                  <a:cubicBezTo>
                    <a:pt x="185504" y="823882"/>
                    <a:pt x="188418" y="673509"/>
                    <a:pt x="191098" y="604149"/>
                  </a:cubicBezTo>
                  <a:cubicBezTo>
                    <a:pt x="198845" y="285826"/>
                    <a:pt x="264118" y="6611"/>
                    <a:pt x="382196" y="0"/>
                  </a:cubicBezTo>
                </a:path>
                <a:path w="382196" h="2948350" fill="none" stroke="0" extrusionOk="0">
                  <a:moveTo>
                    <a:pt x="382196" y="2948350"/>
                  </a:moveTo>
                  <a:cubicBezTo>
                    <a:pt x="304082" y="2963705"/>
                    <a:pt x="242471" y="2690215"/>
                    <a:pt x="191098" y="2344201"/>
                  </a:cubicBezTo>
                  <a:cubicBezTo>
                    <a:pt x="194737" y="2232335"/>
                    <a:pt x="195855" y="2115430"/>
                    <a:pt x="191098" y="2071484"/>
                  </a:cubicBezTo>
                  <a:cubicBezTo>
                    <a:pt x="194612" y="1743053"/>
                    <a:pt x="106272" y="1474906"/>
                    <a:pt x="0" y="1467335"/>
                  </a:cubicBezTo>
                  <a:cubicBezTo>
                    <a:pt x="126146" y="1499073"/>
                    <a:pt x="200433" y="1208283"/>
                    <a:pt x="191098" y="863186"/>
                  </a:cubicBezTo>
                  <a:cubicBezTo>
                    <a:pt x="191712" y="807711"/>
                    <a:pt x="196015" y="683167"/>
                    <a:pt x="191098" y="604149"/>
                  </a:cubicBezTo>
                  <a:cubicBezTo>
                    <a:pt x="182916" y="271831"/>
                    <a:pt x="264043" y="-8702"/>
                    <a:pt x="382196" y="0"/>
                  </a:cubicBezTo>
                </a:path>
              </a:pathLst>
            </a:custGeom>
            <a:ln>
              <a:extLst>
                <a:ext uri="{C807C97D-BFC1-408E-A445-0C87EB9F89A2}">
                  <ask:lineSketchStyleProps xmlns:ask="http://schemas.microsoft.com/office/drawing/2018/sketchyshapes" sd="1219033472">
                    <a:prstGeom prst="leftBrace">
                      <a:avLst>
                        <a:gd name="adj1" fmla="val 158073"/>
                        <a:gd name="adj2" fmla="val 49768"/>
                      </a:avLst>
                    </a:prstGeom>
                    <ask:type>
                      <ask:lineSketchCurved/>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231" name="Group 230">
              <a:extLst>
                <a:ext uri="{FF2B5EF4-FFF2-40B4-BE49-F238E27FC236}">
                  <a16:creationId xmlns:a16="http://schemas.microsoft.com/office/drawing/2014/main" id="{8184349F-6604-C7F1-9310-34BDF088E078}"/>
                </a:ext>
              </a:extLst>
            </p:cNvPr>
            <p:cNvGrpSpPr/>
            <p:nvPr/>
          </p:nvGrpSpPr>
          <p:grpSpPr>
            <a:xfrm>
              <a:off x="5904054" y="1540740"/>
              <a:ext cx="686149" cy="810086"/>
              <a:chOff x="9664399" y="856234"/>
              <a:chExt cx="691116" cy="815950"/>
            </a:xfrm>
          </p:grpSpPr>
          <p:sp>
            <p:nvSpPr>
              <p:cNvPr id="327" name="Freeform: Shape 326">
                <a:extLst>
                  <a:ext uri="{FF2B5EF4-FFF2-40B4-BE49-F238E27FC236}">
                    <a16:creationId xmlns:a16="http://schemas.microsoft.com/office/drawing/2014/main" id="{9805ECFE-D8EF-DC7B-F8E3-9E5A346964F7}"/>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328" name="Oval 327">
                <a:extLst>
                  <a:ext uri="{FF2B5EF4-FFF2-40B4-BE49-F238E27FC236}">
                    <a16:creationId xmlns:a16="http://schemas.microsoft.com/office/drawing/2014/main" id="{DF64131D-6795-B00E-7C05-61CB548C8B6C}"/>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29" name="TextBox 328">
                <a:extLst>
                  <a:ext uri="{FF2B5EF4-FFF2-40B4-BE49-F238E27FC236}">
                    <a16:creationId xmlns:a16="http://schemas.microsoft.com/office/drawing/2014/main" id="{1D8677EA-32A2-A28E-BD0C-C45B7FB05AAD}"/>
                  </a:ext>
                </a:extLst>
              </p:cNvPr>
              <p:cNvSpPr txBox="1"/>
              <p:nvPr/>
            </p:nvSpPr>
            <p:spPr>
              <a:xfrm>
                <a:off x="9669365" y="1107545"/>
                <a:ext cx="686150" cy="369332"/>
              </a:xfrm>
              <a:prstGeom prst="rect">
                <a:avLst/>
              </a:prstGeom>
              <a:noFill/>
            </p:spPr>
            <p:txBody>
              <a:bodyPr wrap="none" rtlCol="0">
                <a:spAutoFit/>
              </a:bodyPr>
              <a:lstStyle/>
              <a:p>
                <a:r>
                  <a:rPr lang="en-US" b="1" dirty="0">
                    <a:solidFill>
                      <a:schemeClr val="bg1"/>
                    </a:solidFill>
                    <a:latin typeface="The Hand Black" panose="03070502030502020204" pitchFamily="66" charset="0"/>
                  </a:rPr>
                  <a:t>REGISTER</a:t>
                </a:r>
                <a:endParaRPr lang="en-US" sz="1200" dirty="0">
                  <a:solidFill>
                    <a:schemeClr val="bg1"/>
                  </a:solidFill>
                  <a:latin typeface="Montserrat" pitchFamily="2" charset="77"/>
                </a:endParaRPr>
              </a:p>
            </p:txBody>
          </p:sp>
          <p:grpSp>
            <p:nvGrpSpPr>
              <p:cNvPr id="330" name="Group 329">
                <a:extLst>
                  <a:ext uri="{FF2B5EF4-FFF2-40B4-BE49-F238E27FC236}">
                    <a16:creationId xmlns:a16="http://schemas.microsoft.com/office/drawing/2014/main" id="{7E906F19-0EB6-407D-9EAA-0EF120E787D6}"/>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119">
                  <p14:nvContentPartPr>
                    <p14:cNvPr id="344" name="Ink 343">
                      <a:extLst>
                        <a:ext uri="{FF2B5EF4-FFF2-40B4-BE49-F238E27FC236}">
                          <a16:creationId xmlns:a16="http://schemas.microsoft.com/office/drawing/2014/main" id="{E6EFCB3B-AF9A-9DED-0C73-AFB41C95EB4D}"/>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45" name="Ink 344">
                      <a:extLst>
                        <a:ext uri="{FF2B5EF4-FFF2-40B4-BE49-F238E27FC236}">
                          <a16:creationId xmlns:a16="http://schemas.microsoft.com/office/drawing/2014/main" id="{22E9CFE1-68A5-EFF2-86EE-8224AA3E9CFC}"/>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331" name="Group 330">
                <a:extLst>
                  <a:ext uri="{FF2B5EF4-FFF2-40B4-BE49-F238E27FC236}">
                    <a16:creationId xmlns:a16="http://schemas.microsoft.com/office/drawing/2014/main" id="{44C8E5FF-8A31-4859-6DEB-DEF52EB81AD7}"/>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396">
                  <p14:nvContentPartPr>
                    <p14:cNvPr id="336" name="Ink 335">
                      <a:extLst>
                        <a:ext uri="{FF2B5EF4-FFF2-40B4-BE49-F238E27FC236}">
                          <a16:creationId xmlns:a16="http://schemas.microsoft.com/office/drawing/2014/main" id="{47FD4A3D-ED45-5D94-E090-BE3A3CA43896}"/>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37" name="Ink 336">
                      <a:extLst>
                        <a:ext uri="{FF2B5EF4-FFF2-40B4-BE49-F238E27FC236}">
                          <a16:creationId xmlns:a16="http://schemas.microsoft.com/office/drawing/2014/main" id="{10D7FDA1-9097-1FBB-80E1-34385F4A8E79}"/>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43" name="Ink 342">
                      <a:extLst>
                        <a:ext uri="{FF2B5EF4-FFF2-40B4-BE49-F238E27FC236}">
                          <a16:creationId xmlns:a16="http://schemas.microsoft.com/office/drawing/2014/main" id="{1F083995-CFCD-C8D0-C397-F5DA7687C45F}"/>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332" name="Group 331">
                <a:extLst>
                  <a:ext uri="{FF2B5EF4-FFF2-40B4-BE49-F238E27FC236}">
                    <a16:creationId xmlns:a16="http://schemas.microsoft.com/office/drawing/2014/main" id="{98E7BF63-06BC-5474-CB84-B27698B0D189}"/>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02">
                  <p14:nvContentPartPr>
                    <p14:cNvPr id="333" name="Ink 332">
                      <a:extLst>
                        <a:ext uri="{FF2B5EF4-FFF2-40B4-BE49-F238E27FC236}">
                          <a16:creationId xmlns:a16="http://schemas.microsoft.com/office/drawing/2014/main" id="{6C1ABED2-5DFB-E1E5-0FE0-76F7C8D10265}"/>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34" name="Ink 333">
                      <a:extLst>
                        <a:ext uri="{FF2B5EF4-FFF2-40B4-BE49-F238E27FC236}">
                          <a16:creationId xmlns:a16="http://schemas.microsoft.com/office/drawing/2014/main" id="{B5F40101-186A-141E-25F3-44100578055E}"/>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35" name="Ink 334">
                      <a:extLst>
                        <a:ext uri="{FF2B5EF4-FFF2-40B4-BE49-F238E27FC236}">
                          <a16:creationId xmlns:a16="http://schemas.microsoft.com/office/drawing/2014/main" id="{C39EF7B2-782D-A8A8-3347-EB9273CB5940}"/>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nvGrpSpPr>
            <p:cNvPr id="232" name="Group 231">
              <a:extLst>
                <a:ext uri="{FF2B5EF4-FFF2-40B4-BE49-F238E27FC236}">
                  <a16:creationId xmlns:a16="http://schemas.microsoft.com/office/drawing/2014/main" id="{A6B43A08-29C4-23DD-CB0D-36F15631A13B}"/>
                </a:ext>
              </a:extLst>
            </p:cNvPr>
            <p:cNvGrpSpPr/>
            <p:nvPr/>
          </p:nvGrpSpPr>
          <p:grpSpPr>
            <a:xfrm>
              <a:off x="6636347" y="1542701"/>
              <a:ext cx="684791" cy="810086"/>
              <a:chOff x="9664399" y="856234"/>
              <a:chExt cx="689748" cy="815950"/>
            </a:xfrm>
          </p:grpSpPr>
          <p:sp>
            <p:nvSpPr>
              <p:cNvPr id="313" name="Freeform: Shape 22">
                <a:extLst>
                  <a:ext uri="{FF2B5EF4-FFF2-40B4-BE49-F238E27FC236}">
                    <a16:creationId xmlns:a16="http://schemas.microsoft.com/office/drawing/2014/main" id="{C5FEF2AE-36F7-3032-25BF-020E378A3271}"/>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314" name="Oval 313">
                <a:extLst>
                  <a:ext uri="{FF2B5EF4-FFF2-40B4-BE49-F238E27FC236}">
                    <a16:creationId xmlns:a16="http://schemas.microsoft.com/office/drawing/2014/main" id="{78A0B936-D10B-913C-AA64-27EBD64042F2}"/>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2FDC2F79-0800-2C36-C12A-938A1CD57FCB}"/>
                  </a:ext>
                </a:extLst>
              </p:cNvPr>
              <p:cNvSpPr txBox="1"/>
              <p:nvPr/>
            </p:nvSpPr>
            <p:spPr>
              <a:xfrm>
                <a:off x="9669365" y="1107545"/>
                <a:ext cx="684782" cy="372005"/>
              </a:xfrm>
              <a:prstGeom prst="rect">
                <a:avLst/>
              </a:prstGeom>
              <a:noFill/>
            </p:spPr>
            <p:txBody>
              <a:bodyPr wrap="square" rtlCol="0">
                <a:spAutoFit/>
              </a:bodyPr>
              <a:lstStyle/>
              <a:p>
                <a:pPr algn="ctr"/>
                <a:r>
                  <a:rPr lang="en-US" b="1" dirty="0">
                    <a:solidFill>
                      <a:schemeClr val="bg1"/>
                    </a:solidFill>
                    <a:latin typeface="The Hand Black" panose="03070502030502020204" pitchFamily="66" charset="0"/>
                  </a:rPr>
                  <a:t>AUTH</a:t>
                </a:r>
                <a:endParaRPr lang="en-US" sz="1200" dirty="0">
                  <a:solidFill>
                    <a:schemeClr val="bg1"/>
                  </a:solidFill>
                  <a:latin typeface="Montserrat" pitchFamily="2" charset="77"/>
                </a:endParaRPr>
              </a:p>
            </p:txBody>
          </p:sp>
          <p:grpSp>
            <p:nvGrpSpPr>
              <p:cNvPr id="316" name="Group 315">
                <a:extLst>
                  <a:ext uri="{FF2B5EF4-FFF2-40B4-BE49-F238E27FC236}">
                    <a16:creationId xmlns:a16="http://schemas.microsoft.com/office/drawing/2014/main" id="{943E5336-3D7E-58C3-3629-3377EEC7832D}"/>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405">
                  <p14:nvContentPartPr>
                    <p14:cNvPr id="325" name="Ink 324">
                      <a:extLst>
                        <a:ext uri="{FF2B5EF4-FFF2-40B4-BE49-F238E27FC236}">
                          <a16:creationId xmlns:a16="http://schemas.microsoft.com/office/drawing/2014/main" id="{B0B11BC6-4292-5671-F210-1045D368DC4A}"/>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26" name="Ink 325">
                      <a:extLst>
                        <a:ext uri="{FF2B5EF4-FFF2-40B4-BE49-F238E27FC236}">
                          <a16:creationId xmlns:a16="http://schemas.microsoft.com/office/drawing/2014/main" id="{3A6CAE54-4CB7-CBD5-4613-88B2F1D582BC}"/>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317" name="Group 316">
                <a:extLst>
                  <a:ext uri="{FF2B5EF4-FFF2-40B4-BE49-F238E27FC236}">
                    <a16:creationId xmlns:a16="http://schemas.microsoft.com/office/drawing/2014/main" id="{31AD8D8B-930D-70ED-2DAE-79DC981BAC0D}"/>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407">
                  <p14:nvContentPartPr>
                    <p14:cNvPr id="322" name="Ink 321">
                      <a:extLst>
                        <a:ext uri="{FF2B5EF4-FFF2-40B4-BE49-F238E27FC236}">
                          <a16:creationId xmlns:a16="http://schemas.microsoft.com/office/drawing/2014/main" id="{6F83E3CD-CABA-D279-F4B2-8B72179F4B2D}"/>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23" name="Ink 322">
                      <a:extLst>
                        <a:ext uri="{FF2B5EF4-FFF2-40B4-BE49-F238E27FC236}">
                          <a16:creationId xmlns:a16="http://schemas.microsoft.com/office/drawing/2014/main" id="{707AF9FA-1BF9-CD8A-D8FB-CB506540788F}"/>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24" name="Ink 323">
                      <a:extLst>
                        <a:ext uri="{FF2B5EF4-FFF2-40B4-BE49-F238E27FC236}">
                          <a16:creationId xmlns:a16="http://schemas.microsoft.com/office/drawing/2014/main" id="{C275A5B7-8F56-A8E3-6EC6-13030AE2B421}"/>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318" name="Group 317">
                <a:extLst>
                  <a:ext uri="{FF2B5EF4-FFF2-40B4-BE49-F238E27FC236}">
                    <a16:creationId xmlns:a16="http://schemas.microsoft.com/office/drawing/2014/main" id="{39D704A1-4B7D-D1DB-E0AA-268D0370F557}"/>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10">
                  <p14:nvContentPartPr>
                    <p14:cNvPr id="319" name="Ink 318">
                      <a:extLst>
                        <a:ext uri="{FF2B5EF4-FFF2-40B4-BE49-F238E27FC236}">
                          <a16:creationId xmlns:a16="http://schemas.microsoft.com/office/drawing/2014/main" id="{FAD20FA0-ED75-B200-89B4-C537F9B493D3}"/>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20" name="Ink 319">
                      <a:extLst>
                        <a:ext uri="{FF2B5EF4-FFF2-40B4-BE49-F238E27FC236}">
                          <a16:creationId xmlns:a16="http://schemas.microsoft.com/office/drawing/2014/main" id="{2427A531-4D9B-F509-40FF-2BAF2B4BDB11}"/>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21" name="Ink 320">
                      <a:extLst>
                        <a:ext uri="{FF2B5EF4-FFF2-40B4-BE49-F238E27FC236}">
                          <a16:creationId xmlns:a16="http://schemas.microsoft.com/office/drawing/2014/main" id="{6309D548-5745-9819-8819-5AE798BCA84C}"/>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nvGrpSpPr>
            <p:cNvPr id="233" name="Group 232">
              <a:extLst>
                <a:ext uri="{FF2B5EF4-FFF2-40B4-BE49-F238E27FC236}">
                  <a16:creationId xmlns:a16="http://schemas.microsoft.com/office/drawing/2014/main" id="{5BD133AE-2EE8-B3D5-7EBC-28CA7168F55C}"/>
                </a:ext>
              </a:extLst>
            </p:cNvPr>
            <p:cNvGrpSpPr/>
            <p:nvPr/>
          </p:nvGrpSpPr>
          <p:grpSpPr>
            <a:xfrm>
              <a:off x="7368640" y="1568541"/>
              <a:ext cx="684791" cy="810086"/>
              <a:chOff x="9664399" y="856234"/>
              <a:chExt cx="689748" cy="815950"/>
            </a:xfrm>
          </p:grpSpPr>
          <p:sp>
            <p:nvSpPr>
              <p:cNvPr id="299" name="Freeform: Shape 22">
                <a:extLst>
                  <a:ext uri="{FF2B5EF4-FFF2-40B4-BE49-F238E27FC236}">
                    <a16:creationId xmlns:a16="http://schemas.microsoft.com/office/drawing/2014/main" id="{B746FE4E-838C-6584-F1A4-541F3F837409}"/>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300" name="Oval 299">
                <a:extLst>
                  <a:ext uri="{FF2B5EF4-FFF2-40B4-BE49-F238E27FC236}">
                    <a16:creationId xmlns:a16="http://schemas.microsoft.com/office/drawing/2014/main" id="{9FFC9F09-8A9F-0413-2A7A-224C8A52F34B}"/>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1" name="TextBox 300">
                <a:extLst>
                  <a:ext uri="{FF2B5EF4-FFF2-40B4-BE49-F238E27FC236}">
                    <a16:creationId xmlns:a16="http://schemas.microsoft.com/office/drawing/2014/main" id="{4772CCF9-6314-F961-FD89-8FAEA01205CE}"/>
                  </a:ext>
                </a:extLst>
              </p:cNvPr>
              <p:cNvSpPr txBox="1"/>
              <p:nvPr/>
            </p:nvSpPr>
            <p:spPr>
              <a:xfrm>
                <a:off x="9669365" y="1107545"/>
                <a:ext cx="684782" cy="372005"/>
              </a:xfrm>
              <a:prstGeom prst="rect">
                <a:avLst/>
              </a:prstGeom>
              <a:noFill/>
            </p:spPr>
            <p:txBody>
              <a:bodyPr wrap="square" rtlCol="0">
                <a:spAutoFit/>
              </a:bodyPr>
              <a:lstStyle/>
              <a:p>
                <a:pPr algn="ctr"/>
                <a:r>
                  <a:rPr lang="en-US" b="1" dirty="0">
                    <a:solidFill>
                      <a:schemeClr val="bg1"/>
                    </a:solidFill>
                    <a:latin typeface="The Hand Black" panose="03070502030502020204" pitchFamily="66" charset="0"/>
                  </a:rPr>
                  <a:t>GET</a:t>
                </a:r>
                <a:endParaRPr lang="en-US" sz="1200" dirty="0">
                  <a:solidFill>
                    <a:schemeClr val="bg1"/>
                  </a:solidFill>
                  <a:latin typeface="Montserrat" pitchFamily="2" charset="77"/>
                </a:endParaRPr>
              </a:p>
            </p:txBody>
          </p:sp>
          <p:grpSp>
            <p:nvGrpSpPr>
              <p:cNvPr id="302" name="Group 301">
                <a:extLst>
                  <a:ext uri="{FF2B5EF4-FFF2-40B4-BE49-F238E27FC236}">
                    <a16:creationId xmlns:a16="http://schemas.microsoft.com/office/drawing/2014/main" id="{98EA7AF1-5712-9A73-D4DE-DA9B281D4376}"/>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413">
                  <p14:nvContentPartPr>
                    <p14:cNvPr id="311" name="Ink 310">
                      <a:extLst>
                        <a:ext uri="{FF2B5EF4-FFF2-40B4-BE49-F238E27FC236}">
                          <a16:creationId xmlns:a16="http://schemas.microsoft.com/office/drawing/2014/main" id="{170160EF-8324-8893-D1BD-06177781B4C2}"/>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12" name="Ink 311">
                      <a:extLst>
                        <a:ext uri="{FF2B5EF4-FFF2-40B4-BE49-F238E27FC236}">
                          <a16:creationId xmlns:a16="http://schemas.microsoft.com/office/drawing/2014/main" id="{BE4794D5-1FE2-EF2B-FE93-C25D011BD72C}"/>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303" name="Group 302">
                <a:extLst>
                  <a:ext uri="{FF2B5EF4-FFF2-40B4-BE49-F238E27FC236}">
                    <a16:creationId xmlns:a16="http://schemas.microsoft.com/office/drawing/2014/main" id="{CA23EEA7-3CB1-8B95-12F3-28710FB3CE0E}"/>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415">
                  <p14:nvContentPartPr>
                    <p14:cNvPr id="308" name="Ink 307">
                      <a:extLst>
                        <a:ext uri="{FF2B5EF4-FFF2-40B4-BE49-F238E27FC236}">
                          <a16:creationId xmlns:a16="http://schemas.microsoft.com/office/drawing/2014/main" id="{BB237BC8-3DCF-619D-24F6-7E7E6E0299C9}"/>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09" name="Ink 308">
                      <a:extLst>
                        <a:ext uri="{FF2B5EF4-FFF2-40B4-BE49-F238E27FC236}">
                          <a16:creationId xmlns:a16="http://schemas.microsoft.com/office/drawing/2014/main" id="{E43B8C4F-ED34-55FB-FEE4-2F77554E5FFD}"/>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10" name="Ink 309">
                      <a:extLst>
                        <a:ext uri="{FF2B5EF4-FFF2-40B4-BE49-F238E27FC236}">
                          <a16:creationId xmlns:a16="http://schemas.microsoft.com/office/drawing/2014/main" id="{9FE7E45D-B5CF-C70E-01A5-C81E6C4FC9DE}"/>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304" name="Group 303">
                <a:extLst>
                  <a:ext uri="{FF2B5EF4-FFF2-40B4-BE49-F238E27FC236}">
                    <a16:creationId xmlns:a16="http://schemas.microsoft.com/office/drawing/2014/main" id="{3AFBAE5A-E082-F64F-7537-69362ED665FE}"/>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18">
                  <p14:nvContentPartPr>
                    <p14:cNvPr id="305" name="Ink 304">
                      <a:extLst>
                        <a:ext uri="{FF2B5EF4-FFF2-40B4-BE49-F238E27FC236}">
                          <a16:creationId xmlns:a16="http://schemas.microsoft.com/office/drawing/2014/main" id="{986F9A29-79C5-1ABF-B23C-0CFD8DF955F8}"/>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06" name="Ink 305">
                      <a:extLst>
                        <a:ext uri="{FF2B5EF4-FFF2-40B4-BE49-F238E27FC236}">
                          <a16:creationId xmlns:a16="http://schemas.microsoft.com/office/drawing/2014/main" id="{BF523BC4-CEBC-8251-338C-7BE3B8984C3E}"/>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07" name="Ink 306">
                      <a:extLst>
                        <a:ext uri="{FF2B5EF4-FFF2-40B4-BE49-F238E27FC236}">
                          <a16:creationId xmlns:a16="http://schemas.microsoft.com/office/drawing/2014/main" id="{877FB3D2-C312-3B3F-2F3F-740CC1B32695}"/>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nvGrpSpPr>
            <p:cNvPr id="234" name="Group 233">
              <a:extLst>
                <a:ext uri="{FF2B5EF4-FFF2-40B4-BE49-F238E27FC236}">
                  <a16:creationId xmlns:a16="http://schemas.microsoft.com/office/drawing/2014/main" id="{BFB1F3EA-BC67-1533-C0E7-0AA8F9C28939}"/>
                </a:ext>
              </a:extLst>
            </p:cNvPr>
            <p:cNvGrpSpPr/>
            <p:nvPr/>
          </p:nvGrpSpPr>
          <p:grpSpPr>
            <a:xfrm>
              <a:off x="8101328" y="1572847"/>
              <a:ext cx="684791" cy="810086"/>
              <a:chOff x="9664399" y="856234"/>
              <a:chExt cx="689748" cy="815950"/>
            </a:xfrm>
          </p:grpSpPr>
          <p:sp>
            <p:nvSpPr>
              <p:cNvPr id="281" name="Freeform: Shape 22">
                <a:extLst>
                  <a:ext uri="{FF2B5EF4-FFF2-40B4-BE49-F238E27FC236}">
                    <a16:creationId xmlns:a16="http://schemas.microsoft.com/office/drawing/2014/main" id="{1F8CC1D9-560F-E004-B5FB-E0258E283CEC}"/>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282" name="Oval 281">
                <a:extLst>
                  <a:ext uri="{FF2B5EF4-FFF2-40B4-BE49-F238E27FC236}">
                    <a16:creationId xmlns:a16="http://schemas.microsoft.com/office/drawing/2014/main" id="{1D9291E2-8805-3EEE-5617-53DB2217C1E5}"/>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3" name="TextBox 282">
                <a:extLst>
                  <a:ext uri="{FF2B5EF4-FFF2-40B4-BE49-F238E27FC236}">
                    <a16:creationId xmlns:a16="http://schemas.microsoft.com/office/drawing/2014/main" id="{199D8E94-8AB3-B334-5B72-9D3105591AF8}"/>
                  </a:ext>
                </a:extLst>
              </p:cNvPr>
              <p:cNvSpPr txBox="1"/>
              <p:nvPr/>
            </p:nvSpPr>
            <p:spPr>
              <a:xfrm>
                <a:off x="9669365" y="1107545"/>
                <a:ext cx="684782" cy="372005"/>
              </a:xfrm>
              <a:prstGeom prst="rect">
                <a:avLst/>
              </a:prstGeom>
              <a:noFill/>
            </p:spPr>
            <p:txBody>
              <a:bodyPr wrap="square" rtlCol="0">
                <a:spAutoFit/>
              </a:bodyPr>
              <a:lstStyle/>
              <a:p>
                <a:pPr algn="ctr"/>
                <a:r>
                  <a:rPr lang="en-US" b="1" dirty="0">
                    <a:solidFill>
                      <a:schemeClr val="bg1"/>
                    </a:solidFill>
                    <a:latin typeface="The Hand Black" panose="03070502030502020204" pitchFamily="66" charset="0"/>
                  </a:rPr>
                  <a:t>UPDATE</a:t>
                </a:r>
                <a:endParaRPr lang="en-US" sz="1200" dirty="0">
                  <a:solidFill>
                    <a:schemeClr val="bg1"/>
                  </a:solidFill>
                  <a:latin typeface="Montserrat" pitchFamily="2" charset="77"/>
                </a:endParaRPr>
              </a:p>
            </p:txBody>
          </p:sp>
          <p:grpSp>
            <p:nvGrpSpPr>
              <p:cNvPr id="284" name="Group 283">
                <a:extLst>
                  <a:ext uri="{FF2B5EF4-FFF2-40B4-BE49-F238E27FC236}">
                    <a16:creationId xmlns:a16="http://schemas.microsoft.com/office/drawing/2014/main" id="{A0BFB668-DE30-C81F-5B5C-0F8E1A42F482}"/>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421">
                  <p14:nvContentPartPr>
                    <p14:cNvPr id="297" name="Ink 296">
                      <a:extLst>
                        <a:ext uri="{FF2B5EF4-FFF2-40B4-BE49-F238E27FC236}">
                          <a16:creationId xmlns:a16="http://schemas.microsoft.com/office/drawing/2014/main" id="{8E4C090D-4AA5-40B9-AD49-3ECE468B8EE9}"/>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98" name="Ink 297">
                      <a:extLst>
                        <a:ext uri="{FF2B5EF4-FFF2-40B4-BE49-F238E27FC236}">
                          <a16:creationId xmlns:a16="http://schemas.microsoft.com/office/drawing/2014/main" id="{5852E2C4-2D51-8E30-E1DA-267A5AC54D84}"/>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285" name="Group 284">
                <a:extLst>
                  <a:ext uri="{FF2B5EF4-FFF2-40B4-BE49-F238E27FC236}">
                    <a16:creationId xmlns:a16="http://schemas.microsoft.com/office/drawing/2014/main" id="{30782B4C-197C-E0E5-DD62-922FE85C9EF3}"/>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423">
                  <p14:nvContentPartPr>
                    <p14:cNvPr id="294" name="Ink 293">
                      <a:extLst>
                        <a:ext uri="{FF2B5EF4-FFF2-40B4-BE49-F238E27FC236}">
                          <a16:creationId xmlns:a16="http://schemas.microsoft.com/office/drawing/2014/main" id="{02AA4CF8-7CC7-610C-42CF-D30690AB767C}"/>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95" name="Ink 294">
                      <a:extLst>
                        <a:ext uri="{FF2B5EF4-FFF2-40B4-BE49-F238E27FC236}">
                          <a16:creationId xmlns:a16="http://schemas.microsoft.com/office/drawing/2014/main" id="{C03A2594-D332-4F03-025E-2CDDB66D6956}"/>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96" name="Ink 295">
                      <a:extLst>
                        <a:ext uri="{FF2B5EF4-FFF2-40B4-BE49-F238E27FC236}">
                          <a16:creationId xmlns:a16="http://schemas.microsoft.com/office/drawing/2014/main" id="{1B07CAD1-EF1F-A136-12D0-7BDDA1661C74}"/>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286" name="Group 285">
                <a:extLst>
                  <a:ext uri="{FF2B5EF4-FFF2-40B4-BE49-F238E27FC236}">
                    <a16:creationId xmlns:a16="http://schemas.microsoft.com/office/drawing/2014/main" id="{DDBB8FF8-422E-667E-53F8-6B48792D9864}"/>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26">
                  <p14:nvContentPartPr>
                    <p14:cNvPr id="291" name="Ink 290">
                      <a:extLst>
                        <a:ext uri="{FF2B5EF4-FFF2-40B4-BE49-F238E27FC236}">
                          <a16:creationId xmlns:a16="http://schemas.microsoft.com/office/drawing/2014/main" id="{F4CC4F57-0B52-7EA3-B32C-573B5841EF28}"/>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2" name="Ink 291">
                      <a:extLst>
                        <a:ext uri="{FF2B5EF4-FFF2-40B4-BE49-F238E27FC236}">
                          <a16:creationId xmlns:a16="http://schemas.microsoft.com/office/drawing/2014/main" id="{1AA01305-E965-A24B-45AC-B848492EFB29}"/>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93" name="Ink 292">
                      <a:extLst>
                        <a:ext uri="{FF2B5EF4-FFF2-40B4-BE49-F238E27FC236}">
                          <a16:creationId xmlns:a16="http://schemas.microsoft.com/office/drawing/2014/main" id="{5C1DDA63-1516-7531-5863-51312B66C2FB}"/>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nvGrpSpPr>
            <p:cNvPr id="235" name="Group 234">
              <a:extLst>
                <a:ext uri="{FF2B5EF4-FFF2-40B4-BE49-F238E27FC236}">
                  <a16:creationId xmlns:a16="http://schemas.microsoft.com/office/drawing/2014/main" id="{539D63F0-2FBB-8201-F2D5-244C4F7A8EB9}"/>
                </a:ext>
              </a:extLst>
            </p:cNvPr>
            <p:cNvGrpSpPr/>
            <p:nvPr/>
          </p:nvGrpSpPr>
          <p:grpSpPr>
            <a:xfrm>
              <a:off x="6642104" y="2435110"/>
              <a:ext cx="684791" cy="810086"/>
              <a:chOff x="9664399" y="856234"/>
              <a:chExt cx="689748" cy="815950"/>
            </a:xfrm>
          </p:grpSpPr>
          <p:sp>
            <p:nvSpPr>
              <p:cNvPr id="267" name="Freeform: Shape 22">
                <a:extLst>
                  <a:ext uri="{FF2B5EF4-FFF2-40B4-BE49-F238E27FC236}">
                    <a16:creationId xmlns:a16="http://schemas.microsoft.com/office/drawing/2014/main" id="{AE92E1E3-A4CD-235D-AE04-15719BF3885B}"/>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268" name="Oval 267">
                <a:extLst>
                  <a:ext uri="{FF2B5EF4-FFF2-40B4-BE49-F238E27FC236}">
                    <a16:creationId xmlns:a16="http://schemas.microsoft.com/office/drawing/2014/main" id="{22D48EC0-ECFE-A0A1-E726-78ABDD37DEE0}"/>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9" name="TextBox 268">
                <a:extLst>
                  <a:ext uri="{FF2B5EF4-FFF2-40B4-BE49-F238E27FC236}">
                    <a16:creationId xmlns:a16="http://schemas.microsoft.com/office/drawing/2014/main" id="{29B90186-C475-05FF-69DB-CEA1A8AA292E}"/>
                  </a:ext>
                </a:extLst>
              </p:cNvPr>
              <p:cNvSpPr txBox="1"/>
              <p:nvPr/>
            </p:nvSpPr>
            <p:spPr>
              <a:xfrm>
                <a:off x="9669365" y="1107545"/>
                <a:ext cx="684782" cy="372005"/>
              </a:xfrm>
              <a:prstGeom prst="rect">
                <a:avLst/>
              </a:prstGeom>
              <a:noFill/>
            </p:spPr>
            <p:txBody>
              <a:bodyPr wrap="square" rtlCol="0">
                <a:spAutoFit/>
              </a:bodyPr>
              <a:lstStyle/>
              <a:p>
                <a:pPr algn="ctr"/>
                <a:r>
                  <a:rPr lang="en-US" b="1" dirty="0">
                    <a:solidFill>
                      <a:schemeClr val="bg1"/>
                    </a:solidFill>
                    <a:latin typeface="The Hand Black" panose="03070502030502020204" pitchFamily="66" charset="0"/>
                  </a:rPr>
                  <a:t>PUT</a:t>
                </a:r>
                <a:endParaRPr lang="en-US" sz="1200" dirty="0">
                  <a:solidFill>
                    <a:schemeClr val="bg1"/>
                  </a:solidFill>
                  <a:latin typeface="Montserrat" pitchFamily="2" charset="77"/>
                </a:endParaRPr>
              </a:p>
            </p:txBody>
          </p:sp>
          <p:grpSp>
            <p:nvGrpSpPr>
              <p:cNvPr id="270" name="Group 269">
                <a:extLst>
                  <a:ext uri="{FF2B5EF4-FFF2-40B4-BE49-F238E27FC236}">
                    <a16:creationId xmlns:a16="http://schemas.microsoft.com/office/drawing/2014/main" id="{FF99DE0B-45BD-4845-47E7-2B46D529B44B}"/>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429">
                  <p14:nvContentPartPr>
                    <p14:cNvPr id="279" name="Ink 278">
                      <a:extLst>
                        <a:ext uri="{FF2B5EF4-FFF2-40B4-BE49-F238E27FC236}">
                          <a16:creationId xmlns:a16="http://schemas.microsoft.com/office/drawing/2014/main" id="{C89D8EE5-8148-6CAD-578E-07237667E67F}"/>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80" name="Ink 279">
                      <a:extLst>
                        <a:ext uri="{FF2B5EF4-FFF2-40B4-BE49-F238E27FC236}">
                          <a16:creationId xmlns:a16="http://schemas.microsoft.com/office/drawing/2014/main" id="{5B0D99F8-045D-CF3D-5115-A7D766569D1A}"/>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271" name="Group 270">
                <a:extLst>
                  <a:ext uri="{FF2B5EF4-FFF2-40B4-BE49-F238E27FC236}">
                    <a16:creationId xmlns:a16="http://schemas.microsoft.com/office/drawing/2014/main" id="{1B37A838-B61B-6EA1-168A-B2739B3A7CC2}"/>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431">
                  <p14:nvContentPartPr>
                    <p14:cNvPr id="276" name="Ink 275">
                      <a:extLst>
                        <a:ext uri="{FF2B5EF4-FFF2-40B4-BE49-F238E27FC236}">
                          <a16:creationId xmlns:a16="http://schemas.microsoft.com/office/drawing/2014/main" id="{9F4E456F-8C2E-5EEB-F1E7-0CF9BE5E41B2}"/>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7" name="Ink 276">
                      <a:extLst>
                        <a:ext uri="{FF2B5EF4-FFF2-40B4-BE49-F238E27FC236}">
                          <a16:creationId xmlns:a16="http://schemas.microsoft.com/office/drawing/2014/main" id="{14BF8562-83DE-CB80-3973-73A0140CB768}"/>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8" name="Ink 277">
                      <a:extLst>
                        <a:ext uri="{FF2B5EF4-FFF2-40B4-BE49-F238E27FC236}">
                          <a16:creationId xmlns:a16="http://schemas.microsoft.com/office/drawing/2014/main" id="{BE7F2FF3-DBDE-CEA8-0DEE-C127E19F619B}"/>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272" name="Group 271">
                <a:extLst>
                  <a:ext uri="{FF2B5EF4-FFF2-40B4-BE49-F238E27FC236}">
                    <a16:creationId xmlns:a16="http://schemas.microsoft.com/office/drawing/2014/main" id="{F1FA14A1-729F-DB64-96BD-05D8977CBCBF}"/>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34">
                  <p14:nvContentPartPr>
                    <p14:cNvPr id="273" name="Ink 272">
                      <a:extLst>
                        <a:ext uri="{FF2B5EF4-FFF2-40B4-BE49-F238E27FC236}">
                          <a16:creationId xmlns:a16="http://schemas.microsoft.com/office/drawing/2014/main" id="{958D62B1-2AB9-A702-2185-632A9EF23593}"/>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4" name="Ink 273">
                      <a:extLst>
                        <a:ext uri="{FF2B5EF4-FFF2-40B4-BE49-F238E27FC236}">
                          <a16:creationId xmlns:a16="http://schemas.microsoft.com/office/drawing/2014/main" id="{484A9772-0DDC-F549-B2EC-AEB9F56042E1}"/>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5" name="Ink 274">
                      <a:extLst>
                        <a:ext uri="{FF2B5EF4-FFF2-40B4-BE49-F238E27FC236}">
                          <a16:creationId xmlns:a16="http://schemas.microsoft.com/office/drawing/2014/main" id="{B8C834EF-A4A0-FA16-2CBE-D5A9ED345444}"/>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nvGrpSpPr>
            <p:cNvPr id="236" name="Group 235">
              <a:extLst>
                <a:ext uri="{FF2B5EF4-FFF2-40B4-BE49-F238E27FC236}">
                  <a16:creationId xmlns:a16="http://schemas.microsoft.com/office/drawing/2014/main" id="{27D63ADC-6BE4-82B6-4F60-9CE855A92229}"/>
                </a:ext>
              </a:extLst>
            </p:cNvPr>
            <p:cNvGrpSpPr/>
            <p:nvPr/>
          </p:nvGrpSpPr>
          <p:grpSpPr>
            <a:xfrm>
              <a:off x="7374981" y="2433673"/>
              <a:ext cx="684791" cy="810086"/>
              <a:chOff x="9664399" y="856234"/>
              <a:chExt cx="689748" cy="815950"/>
            </a:xfrm>
          </p:grpSpPr>
          <p:sp>
            <p:nvSpPr>
              <p:cNvPr id="253" name="Freeform: Shape 22">
                <a:extLst>
                  <a:ext uri="{FF2B5EF4-FFF2-40B4-BE49-F238E27FC236}">
                    <a16:creationId xmlns:a16="http://schemas.microsoft.com/office/drawing/2014/main" id="{E1A78CAF-B2A6-91AC-E034-BAB15C9E9A86}"/>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254" name="Oval 253">
                <a:extLst>
                  <a:ext uri="{FF2B5EF4-FFF2-40B4-BE49-F238E27FC236}">
                    <a16:creationId xmlns:a16="http://schemas.microsoft.com/office/drawing/2014/main" id="{9B64BEE0-16A8-14AF-9CE9-E43584CBE859}"/>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5" name="TextBox 254">
                <a:extLst>
                  <a:ext uri="{FF2B5EF4-FFF2-40B4-BE49-F238E27FC236}">
                    <a16:creationId xmlns:a16="http://schemas.microsoft.com/office/drawing/2014/main" id="{C0A2166F-3698-D62A-8C3D-D0393427A15F}"/>
                  </a:ext>
                </a:extLst>
              </p:cNvPr>
              <p:cNvSpPr txBox="1"/>
              <p:nvPr/>
            </p:nvSpPr>
            <p:spPr>
              <a:xfrm>
                <a:off x="9669365" y="1107545"/>
                <a:ext cx="684782" cy="372005"/>
              </a:xfrm>
              <a:prstGeom prst="rect">
                <a:avLst/>
              </a:prstGeom>
              <a:noFill/>
            </p:spPr>
            <p:txBody>
              <a:bodyPr wrap="square" rtlCol="0">
                <a:spAutoFit/>
              </a:bodyPr>
              <a:lstStyle/>
              <a:p>
                <a:pPr algn="ctr"/>
                <a:r>
                  <a:rPr lang="en-US" b="1" dirty="0">
                    <a:solidFill>
                      <a:schemeClr val="bg1"/>
                    </a:solidFill>
                    <a:latin typeface="The Hand Black" panose="03070502030502020204" pitchFamily="66" charset="0"/>
                  </a:rPr>
                  <a:t>SHARE</a:t>
                </a:r>
                <a:endParaRPr lang="en-US" sz="1200" dirty="0">
                  <a:solidFill>
                    <a:schemeClr val="bg1"/>
                  </a:solidFill>
                  <a:latin typeface="Montserrat" pitchFamily="2" charset="77"/>
                </a:endParaRPr>
              </a:p>
            </p:txBody>
          </p:sp>
          <p:grpSp>
            <p:nvGrpSpPr>
              <p:cNvPr id="256" name="Group 255">
                <a:extLst>
                  <a:ext uri="{FF2B5EF4-FFF2-40B4-BE49-F238E27FC236}">
                    <a16:creationId xmlns:a16="http://schemas.microsoft.com/office/drawing/2014/main" id="{4D4E9199-BB33-B385-8DCA-B6D496269D10}"/>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437">
                  <p14:nvContentPartPr>
                    <p14:cNvPr id="265" name="Ink 264">
                      <a:extLst>
                        <a:ext uri="{FF2B5EF4-FFF2-40B4-BE49-F238E27FC236}">
                          <a16:creationId xmlns:a16="http://schemas.microsoft.com/office/drawing/2014/main" id="{DA1932CF-7AE7-C4FD-13DB-EC316487338C}"/>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6" name="Ink 265">
                      <a:extLst>
                        <a:ext uri="{FF2B5EF4-FFF2-40B4-BE49-F238E27FC236}">
                          <a16:creationId xmlns:a16="http://schemas.microsoft.com/office/drawing/2014/main" id="{554A0FE9-63B3-4EA3-6F14-158BE8DC4725}"/>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257" name="Group 256">
                <a:extLst>
                  <a:ext uri="{FF2B5EF4-FFF2-40B4-BE49-F238E27FC236}">
                    <a16:creationId xmlns:a16="http://schemas.microsoft.com/office/drawing/2014/main" id="{C48DFC01-DA40-CF2F-119A-2FE37CF8CEF2}"/>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439">
                  <p14:nvContentPartPr>
                    <p14:cNvPr id="262" name="Ink 261">
                      <a:extLst>
                        <a:ext uri="{FF2B5EF4-FFF2-40B4-BE49-F238E27FC236}">
                          <a16:creationId xmlns:a16="http://schemas.microsoft.com/office/drawing/2014/main" id="{A75959DC-5979-50D1-1A8A-870E2033A75E}"/>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3" name="Ink 262">
                      <a:extLst>
                        <a:ext uri="{FF2B5EF4-FFF2-40B4-BE49-F238E27FC236}">
                          <a16:creationId xmlns:a16="http://schemas.microsoft.com/office/drawing/2014/main" id="{24917750-2F75-A506-1734-E5D6D04B106D}"/>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4" name="Ink 263">
                      <a:extLst>
                        <a:ext uri="{FF2B5EF4-FFF2-40B4-BE49-F238E27FC236}">
                          <a16:creationId xmlns:a16="http://schemas.microsoft.com/office/drawing/2014/main" id="{12AD5E58-8EE6-4B27-C2C4-6A8B4AA94E61}"/>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258" name="Group 257">
                <a:extLst>
                  <a:ext uri="{FF2B5EF4-FFF2-40B4-BE49-F238E27FC236}">
                    <a16:creationId xmlns:a16="http://schemas.microsoft.com/office/drawing/2014/main" id="{136FF539-DF57-A8F4-4BA2-6A2739193B5D}"/>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42">
                  <p14:nvContentPartPr>
                    <p14:cNvPr id="259" name="Ink 258">
                      <a:extLst>
                        <a:ext uri="{FF2B5EF4-FFF2-40B4-BE49-F238E27FC236}">
                          <a16:creationId xmlns:a16="http://schemas.microsoft.com/office/drawing/2014/main" id="{811B03FF-D89C-E67A-5400-8DDE6A8CA023}"/>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0" name="Ink 259">
                      <a:extLst>
                        <a:ext uri="{FF2B5EF4-FFF2-40B4-BE49-F238E27FC236}">
                          <a16:creationId xmlns:a16="http://schemas.microsoft.com/office/drawing/2014/main" id="{37D6A5B0-FE78-0E80-A01E-F629B65C8D5C}"/>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1" name="Ink 260">
                      <a:extLst>
                        <a:ext uri="{FF2B5EF4-FFF2-40B4-BE49-F238E27FC236}">
                          <a16:creationId xmlns:a16="http://schemas.microsoft.com/office/drawing/2014/main" id="{DE45E17C-62FD-68F8-E2F3-0EA6290F8D00}"/>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nvGrpSpPr>
            <p:cNvPr id="237" name="Group 236">
              <a:extLst>
                <a:ext uri="{FF2B5EF4-FFF2-40B4-BE49-F238E27FC236}">
                  <a16:creationId xmlns:a16="http://schemas.microsoft.com/office/drawing/2014/main" id="{0DD68840-8BE2-C54A-D12F-D4A9E4F4FAF3}"/>
                </a:ext>
              </a:extLst>
            </p:cNvPr>
            <p:cNvGrpSpPr/>
            <p:nvPr/>
          </p:nvGrpSpPr>
          <p:grpSpPr>
            <a:xfrm>
              <a:off x="8108923" y="2444502"/>
              <a:ext cx="684791" cy="810086"/>
              <a:chOff x="9664399" y="856234"/>
              <a:chExt cx="689748" cy="815950"/>
            </a:xfrm>
          </p:grpSpPr>
          <p:sp>
            <p:nvSpPr>
              <p:cNvPr id="238" name="Freeform: Shape 22">
                <a:extLst>
                  <a:ext uri="{FF2B5EF4-FFF2-40B4-BE49-F238E27FC236}">
                    <a16:creationId xmlns:a16="http://schemas.microsoft.com/office/drawing/2014/main" id="{D68FFAB4-E45C-53A2-E0F6-D4B4A83E016C}"/>
                  </a:ext>
                </a:extLst>
              </p:cNvPr>
              <p:cNvSpPr/>
              <p:nvPr/>
            </p:nvSpPr>
            <p:spPr>
              <a:xfrm>
                <a:off x="9806635" y="1445611"/>
                <a:ext cx="392855" cy="226573"/>
              </a:xfrm>
              <a:custGeom>
                <a:avLst/>
                <a:gdLst>
                  <a:gd name="connsiteX0" fmla="*/ 117036 w 475354"/>
                  <a:gd name="connsiteY0" fmla="*/ 0 h 226573"/>
                  <a:gd name="connsiteX1" fmla="*/ 121373 w 475354"/>
                  <a:gd name="connsiteY1" fmla="*/ 0 h 226573"/>
                  <a:gd name="connsiteX2" fmla="*/ 127535 w 475354"/>
                  <a:gd name="connsiteY2" fmla="*/ 7185 h 226573"/>
                  <a:gd name="connsiteX3" fmla="*/ 235951 w 475354"/>
                  <a:gd name="connsiteY3" fmla="*/ 24101 h 226573"/>
                  <a:gd name="connsiteX4" fmla="*/ 344367 w 475354"/>
                  <a:gd name="connsiteY4" fmla="*/ 7185 h 226573"/>
                  <a:gd name="connsiteX5" fmla="*/ 350529 w 475354"/>
                  <a:gd name="connsiteY5" fmla="*/ 0 h 226573"/>
                  <a:gd name="connsiteX6" fmla="*/ 356842 w 475354"/>
                  <a:gd name="connsiteY6" fmla="*/ 0 h 226573"/>
                  <a:gd name="connsiteX7" fmla="*/ 462964 w 475354"/>
                  <a:gd name="connsiteY7" fmla="*/ 156795 h 226573"/>
                  <a:gd name="connsiteX8" fmla="*/ 475354 w 475354"/>
                  <a:gd name="connsiteY8" fmla="*/ 171115 h 226573"/>
                  <a:gd name="connsiteX9" fmla="*/ 237677 w 475354"/>
                  <a:gd name="connsiteY9" fmla="*/ 226573 h 226573"/>
                  <a:gd name="connsiteX10" fmla="*/ 0 w 475354"/>
                  <a:gd name="connsiteY10" fmla="*/ 171115 h 226573"/>
                  <a:gd name="connsiteX11" fmla="*/ 5613 w 475354"/>
                  <a:gd name="connsiteY11" fmla="*/ 164628 h 22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354" h="226573">
                    <a:moveTo>
                      <a:pt x="117036" y="0"/>
                    </a:moveTo>
                    <a:lnTo>
                      <a:pt x="121373" y="0"/>
                    </a:lnTo>
                    <a:lnTo>
                      <a:pt x="127535" y="7185"/>
                    </a:lnTo>
                    <a:cubicBezTo>
                      <a:pt x="145398" y="17126"/>
                      <a:pt x="187214" y="24101"/>
                      <a:pt x="235951" y="24101"/>
                    </a:cubicBezTo>
                    <a:cubicBezTo>
                      <a:pt x="284688" y="24101"/>
                      <a:pt x="326505" y="17126"/>
                      <a:pt x="344367" y="7185"/>
                    </a:cubicBezTo>
                    <a:lnTo>
                      <a:pt x="350529" y="0"/>
                    </a:lnTo>
                    <a:lnTo>
                      <a:pt x="356842" y="0"/>
                    </a:lnTo>
                    <a:lnTo>
                      <a:pt x="462964" y="156795"/>
                    </a:lnTo>
                    <a:lnTo>
                      <a:pt x="475354" y="171115"/>
                    </a:lnTo>
                    <a:cubicBezTo>
                      <a:pt x="475354" y="201744"/>
                      <a:pt x="368942" y="226573"/>
                      <a:pt x="237677" y="226573"/>
                    </a:cubicBezTo>
                    <a:cubicBezTo>
                      <a:pt x="106412" y="226573"/>
                      <a:pt x="0" y="201744"/>
                      <a:pt x="0" y="171115"/>
                    </a:cubicBezTo>
                    <a:lnTo>
                      <a:pt x="5613" y="164628"/>
                    </a:lnTo>
                    <a:close/>
                  </a:path>
                </a:pathLst>
              </a:custGeom>
              <a:gradFill>
                <a:gsLst>
                  <a:gs pos="0">
                    <a:srgbClr val="705800"/>
                  </a:gs>
                  <a:gs pos="70000">
                    <a:srgbClr val="8E7000"/>
                  </a:gs>
                  <a:gs pos="100000">
                    <a:srgbClr val="BC9400"/>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239" name="Oval 238">
                <a:extLst>
                  <a:ext uri="{FF2B5EF4-FFF2-40B4-BE49-F238E27FC236}">
                    <a16:creationId xmlns:a16="http://schemas.microsoft.com/office/drawing/2014/main" id="{548B29D0-9396-593D-5572-EDF6D3CFD3F8}"/>
                  </a:ext>
                </a:extLst>
              </p:cNvPr>
              <p:cNvSpPr/>
              <p:nvPr/>
            </p:nvSpPr>
            <p:spPr>
              <a:xfrm>
                <a:off x="9664399" y="957812"/>
                <a:ext cx="689748" cy="624883"/>
              </a:xfrm>
              <a:prstGeom prst="ellipse">
                <a:avLst/>
              </a:prstGeom>
              <a:gradFill flip="none" rotWithShape="1">
                <a:gsLst>
                  <a:gs pos="0">
                    <a:srgbClr val="6D46AC"/>
                  </a:gs>
                  <a:gs pos="48000">
                    <a:srgbClr val="7D57BB"/>
                  </a:gs>
                  <a:gs pos="100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0" name="TextBox 239">
                <a:extLst>
                  <a:ext uri="{FF2B5EF4-FFF2-40B4-BE49-F238E27FC236}">
                    <a16:creationId xmlns:a16="http://schemas.microsoft.com/office/drawing/2014/main" id="{41CC6B91-2E43-DBF6-371A-D1FD015AD6DD}"/>
                  </a:ext>
                </a:extLst>
              </p:cNvPr>
              <p:cNvSpPr txBox="1"/>
              <p:nvPr/>
            </p:nvSpPr>
            <p:spPr>
              <a:xfrm>
                <a:off x="9669365" y="1107545"/>
                <a:ext cx="684782" cy="372005"/>
              </a:xfrm>
              <a:prstGeom prst="rect">
                <a:avLst/>
              </a:prstGeom>
              <a:noFill/>
            </p:spPr>
            <p:txBody>
              <a:bodyPr wrap="square" rtlCol="0">
                <a:spAutoFit/>
              </a:bodyPr>
              <a:lstStyle/>
              <a:p>
                <a:pPr algn="ctr"/>
                <a:r>
                  <a:rPr lang="en-US" b="1" dirty="0">
                    <a:solidFill>
                      <a:schemeClr val="bg1"/>
                    </a:solidFill>
                    <a:latin typeface="The Hand Black" panose="03070502030502020204" pitchFamily="66" charset="0"/>
                  </a:rPr>
                  <a:t>RECEIVE</a:t>
                </a:r>
                <a:endParaRPr lang="en-US" sz="1200" dirty="0">
                  <a:solidFill>
                    <a:schemeClr val="bg1"/>
                  </a:solidFill>
                  <a:latin typeface="Montserrat" pitchFamily="2" charset="77"/>
                </a:endParaRPr>
              </a:p>
            </p:txBody>
          </p:sp>
          <p:grpSp>
            <p:nvGrpSpPr>
              <p:cNvPr id="241" name="Group 240">
                <a:extLst>
                  <a:ext uri="{FF2B5EF4-FFF2-40B4-BE49-F238E27FC236}">
                    <a16:creationId xmlns:a16="http://schemas.microsoft.com/office/drawing/2014/main" id="{86A2E620-2189-D2B9-FCC6-54ED394AADDC}"/>
                  </a:ext>
                </a:extLst>
              </p:cNvPr>
              <p:cNvGrpSpPr/>
              <p:nvPr/>
            </p:nvGrpSpPr>
            <p:grpSpPr>
              <a:xfrm>
                <a:off x="9710875" y="898852"/>
                <a:ext cx="83782" cy="199800"/>
                <a:chOff x="4700696" y="1928513"/>
                <a:chExt cx="92160" cy="199800"/>
              </a:xfrm>
            </p:grpSpPr>
            <mc:AlternateContent xmlns:mc="http://schemas.openxmlformats.org/markup-compatibility/2006" xmlns:p14="http://schemas.microsoft.com/office/powerpoint/2010/main">
              <mc:Choice Requires="p14">
                <p:contentPart p14:bwMode="auto" r:id="rId445">
                  <p14:nvContentPartPr>
                    <p14:cNvPr id="251" name="Ink 250">
                      <a:extLst>
                        <a:ext uri="{FF2B5EF4-FFF2-40B4-BE49-F238E27FC236}">
                          <a16:creationId xmlns:a16="http://schemas.microsoft.com/office/drawing/2014/main" id="{F7DC9833-8623-89F3-12A1-958FF25CF584}"/>
                        </a:ext>
                      </a:extLst>
                    </p14:cNvPr>
                    <p14:cNvContentPartPr/>
                    <p14:nvPr/>
                  </p14:nvContentPartPr>
                  <p14:xfrm>
                    <a:off x="4721936" y="1981073"/>
                    <a:ext cx="46800" cy="70200"/>
                  </p14:xfrm>
                </p:contentPart>
              </mc:Choice>
              <mc:Fallback xmlns="">
                <p:pic>
                  <p:nvPicPr>
                    <p:cNvPr id="43" name="Ink 42">
                      <a:extLst>
                        <a:ext uri="{FF2B5EF4-FFF2-40B4-BE49-F238E27FC236}">
                          <a16:creationId xmlns:a16="http://schemas.microsoft.com/office/drawing/2014/main" id="{D1996E2C-3F23-01EE-86DD-395F4DB0B39E}"/>
                        </a:ext>
                      </a:extLst>
                    </p:cNvPr>
                    <p:cNvPicPr/>
                    <p:nvPr/>
                  </p:nvPicPr>
                  <p:blipFill>
                    <a:blip r:embed="rId393"/>
                    <a:stretch>
                      <a:fillRect/>
                    </a:stretch>
                  </p:blipFill>
                  <p:spPr>
                    <a:xfrm>
                      <a:off x="4715250" y="1974953"/>
                      <a:ext cx="60171"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52" name="Ink 251">
                      <a:extLst>
                        <a:ext uri="{FF2B5EF4-FFF2-40B4-BE49-F238E27FC236}">
                          <a16:creationId xmlns:a16="http://schemas.microsoft.com/office/drawing/2014/main" id="{2460B447-6A8C-96BD-5747-2E0D7FFFD342}"/>
                        </a:ext>
                      </a:extLst>
                    </p14:cNvPr>
                    <p14:cNvContentPartPr/>
                    <p14:nvPr/>
                  </p14:nvContentPartPr>
                  <p14:xfrm>
                    <a:off x="4700696" y="1928513"/>
                    <a:ext cx="92160" cy="199800"/>
                  </p14:xfrm>
                </p:contentPart>
              </mc:Choice>
              <mc:Fallback xmlns="">
                <p:pic>
                  <p:nvPicPr>
                    <p:cNvPr id="40" name="Ink 39">
                      <a:extLst>
                        <a:ext uri="{FF2B5EF4-FFF2-40B4-BE49-F238E27FC236}">
                          <a16:creationId xmlns:a16="http://schemas.microsoft.com/office/drawing/2014/main" id="{D28DC77F-B4B9-7A1C-E721-44262518C813}"/>
                        </a:ext>
                      </a:extLst>
                    </p:cNvPr>
                    <p:cNvPicPr/>
                    <p:nvPr/>
                  </p:nvPicPr>
                  <p:blipFill>
                    <a:blip r:embed="rId395"/>
                    <a:stretch>
                      <a:fillRect/>
                    </a:stretch>
                  </p:blipFill>
                  <p:spPr>
                    <a:xfrm>
                      <a:off x="4695950" y="1924193"/>
                      <a:ext cx="101653" cy="208440"/>
                    </a:xfrm>
                    <a:prstGeom prst="rect">
                      <a:avLst/>
                    </a:prstGeom>
                  </p:spPr>
                </p:pic>
              </mc:Fallback>
            </mc:AlternateContent>
          </p:grpSp>
          <p:grpSp>
            <p:nvGrpSpPr>
              <p:cNvPr id="242" name="Group 241">
                <a:extLst>
                  <a:ext uri="{FF2B5EF4-FFF2-40B4-BE49-F238E27FC236}">
                    <a16:creationId xmlns:a16="http://schemas.microsoft.com/office/drawing/2014/main" id="{2FB50526-FE3A-9759-30D2-68BD201E14B5}"/>
                  </a:ext>
                </a:extLst>
              </p:cNvPr>
              <p:cNvGrpSpPr/>
              <p:nvPr/>
            </p:nvGrpSpPr>
            <p:grpSpPr>
              <a:xfrm>
                <a:off x="9870435" y="1008089"/>
                <a:ext cx="70733" cy="152373"/>
                <a:chOff x="5126021" y="1917528"/>
                <a:chExt cx="70733" cy="152373"/>
              </a:xfrm>
            </p:grpSpPr>
            <mc:AlternateContent xmlns:mc="http://schemas.openxmlformats.org/markup-compatibility/2006" xmlns:p14="http://schemas.microsoft.com/office/powerpoint/2010/main">
              <mc:Choice Requires="p14">
                <p:contentPart p14:bwMode="auto" r:id="rId447">
                  <p14:nvContentPartPr>
                    <p14:cNvPr id="248" name="Ink 247">
                      <a:extLst>
                        <a:ext uri="{FF2B5EF4-FFF2-40B4-BE49-F238E27FC236}">
                          <a16:creationId xmlns:a16="http://schemas.microsoft.com/office/drawing/2014/main" id="{9E426259-14D3-E893-F96F-FF25EAA39BB7}"/>
                        </a:ext>
                      </a:extLst>
                    </p14:cNvPr>
                    <p14:cNvContentPartPr/>
                    <p14:nvPr/>
                  </p14:nvContentPartPr>
                  <p14:xfrm>
                    <a:off x="5149616" y="1966673"/>
                    <a:ext cx="19080" cy="39960"/>
                  </p14:xfrm>
                </p:contentPart>
              </mc:Choice>
              <mc:Fallback xmlns="">
                <p:pic>
                  <p:nvPicPr>
                    <p:cNvPr id="44" name="Ink 43">
                      <a:extLst>
                        <a:ext uri="{FF2B5EF4-FFF2-40B4-BE49-F238E27FC236}">
                          <a16:creationId xmlns:a16="http://schemas.microsoft.com/office/drawing/2014/main" id="{AFA07F94-E3A7-4FCD-0CF7-CBB7E7FCE4B9}"/>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49" name="Ink 248">
                      <a:extLst>
                        <a:ext uri="{FF2B5EF4-FFF2-40B4-BE49-F238E27FC236}">
                          <a16:creationId xmlns:a16="http://schemas.microsoft.com/office/drawing/2014/main" id="{E4D36D75-256F-CA37-995A-22F58649FB6A}"/>
                        </a:ext>
                      </a:extLst>
                    </p14:cNvPr>
                    <p14:cNvContentPartPr/>
                    <p14:nvPr/>
                  </p14:nvContentPartPr>
                  <p14:xfrm>
                    <a:off x="5147816" y="1995473"/>
                    <a:ext cx="15120" cy="6120"/>
                  </p14:xfrm>
                </p:contentPart>
              </mc:Choice>
              <mc:Fallback xmlns="">
                <p:pic>
                  <p:nvPicPr>
                    <p:cNvPr id="45" name="Ink 44">
                      <a:extLst>
                        <a:ext uri="{FF2B5EF4-FFF2-40B4-BE49-F238E27FC236}">
                          <a16:creationId xmlns:a16="http://schemas.microsoft.com/office/drawing/2014/main" id="{6943A77F-B24A-BF47-BDF4-05F657C6DB83}"/>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50" name="Ink 249">
                      <a:extLst>
                        <a:ext uri="{FF2B5EF4-FFF2-40B4-BE49-F238E27FC236}">
                          <a16:creationId xmlns:a16="http://schemas.microsoft.com/office/drawing/2014/main" id="{3436389A-E057-8222-6383-3F93651EC102}"/>
                        </a:ext>
                      </a:extLst>
                    </p14:cNvPr>
                    <p14:cNvContentPartPr/>
                    <p14:nvPr/>
                  </p14:nvContentPartPr>
                  <p14:xfrm>
                    <a:off x="5126021" y="1917528"/>
                    <a:ext cx="70733" cy="152373"/>
                  </p14:xfrm>
                </p:contentPart>
              </mc:Choice>
              <mc:Fallback xmlns="">
                <p:pic>
                  <p:nvPicPr>
                    <p:cNvPr id="39" name="Ink 38">
                      <a:extLst>
                        <a:ext uri="{FF2B5EF4-FFF2-40B4-BE49-F238E27FC236}">
                          <a16:creationId xmlns:a16="http://schemas.microsoft.com/office/drawing/2014/main" id="{448E1A31-14A3-79A2-A237-75B6E1E67644}"/>
                        </a:ext>
                      </a:extLst>
                    </p:cNvPr>
                    <p:cNvPicPr/>
                    <p:nvPr/>
                  </p:nvPicPr>
                  <p:blipFill>
                    <a:blip r:embed="rId401"/>
                    <a:stretch>
                      <a:fillRect/>
                    </a:stretch>
                  </p:blipFill>
                  <p:spPr>
                    <a:xfrm>
                      <a:off x="5121690" y="1913205"/>
                      <a:ext cx="79394" cy="161018"/>
                    </a:xfrm>
                    <a:prstGeom prst="rect">
                      <a:avLst/>
                    </a:prstGeom>
                  </p:spPr>
                </p:pic>
              </mc:Fallback>
            </mc:AlternateContent>
          </p:grpSp>
          <p:grpSp>
            <p:nvGrpSpPr>
              <p:cNvPr id="244" name="Group 243">
                <a:extLst>
                  <a:ext uri="{FF2B5EF4-FFF2-40B4-BE49-F238E27FC236}">
                    <a16:creationId xmlns:a16="http://schemas.microsoft.com/office/drawing/2014/main" id="{69649BE4-D2FC-627E-A586-37FDE37B09F7}"/>
                  </a:ext>
                </a:extLst>
              </p:cNvPr>
              <p:cNvGrpSpPr/>
              <p:nvPr/>
            </p:nvGrpSpPr>
            <p:grpSpPr>
              <a:xfrm>
                <a:off x="9993278" y="856234"/>
                <a:ext cx="70733" cy="152373"/>
                <a:chOff x="5126021" y="1917528"/>
                <a:chExt cx="70733" cy="152373"/>
              </a:xfrm>
            </p:grpSpPr>
            <mc:AlternateContent xmlns:mc="http://schemas.openxmlformats.org/markup-compatibility/2006" xmlns:p14="http://schemas.microsoft.com/office/powerpoint/2010/main">
              <mc:Choice Requires="p14">
                <p:contentPart p14:bwMode="auto" r:id="rId450">
                  <p14:nvContentPartPr>
                    <p14:cNvPr id="245" name="Ink 244">
                      <a:extLst>
                        <a:ext uri="{FF2B5EF4-FFF2-40B4-BE49-F238E27FC236}">
                          <a16:creationId xmlns:a16="http://schemas.microsoft.com/office/drawing/2014/main" id="{22171C2B-D66D-22E8-8260-A3C629440D48}"/>
                        </a:ext>
                      </a:extLst>
                    </p14:cNvPr>
                    <p14:cNvContentPartPr/>
                    <p14:nvPr/>
                  </p14:nvContentPartPr>
                  <p14:xfrm>
                    <a:off x="5149616" y="1966673"/>
                    <a:ext cx="19080" cy="39960"/>
                  </p14:xfrm>
                </p:contentPart>
              </mc:Choice>
              <mc:Fallback xmlns="">
                <p:pic>
                  <p:nvPicPr>
                    <p:cNvPr id="49" name="Ink 48">
                      <a:extLst>
                        <a:ext uri="{FF2B5EF4-FFF2-40B4-BE49-F238E27FC236}">
                          <a16:creationId xmlns:a16="http://schemas.microsoft.com/office/drawing/2014/main" id="{28B7F024-41E4-ED81-C5B5-D4ABA55FC177}"/>
                        </a:ext>
                      </a:extLst>
                    </p:cNvPr>
                    <p:cNvPicPr/>
                    <p:nvPr/>
                  </p:nvPicPr>
                  <p:blipFill>
                    <a:blip r:embed="rId397"/>
                    <a:stretch>
                      <a:fillRect/>
                    </a:stretch>
                  </p:blipFill>
                  <p:spPr>
                    <a:xfrm>
                      <a:off x="5143496" y="1960553"/>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46" name="Ink 245">
                      <a:extLst>
                        <a:ext uri="{FF2B5EF4-FFF2-40B4-BE49-F238E27FC236}">
                          <a16:creationId xmlns:a16="http://schemas.microsoft.com/office/drawing/2014/main" id="{D27A0E43-D7C7-7B0A-B8EE-75ECD0F9129D}"/>
                        </a:ext>
                      </a:extLst>
                    </p14:cNvPr>
                    <p14:cNvContentPartPr/>
                    <p14:nvPr/>
                  </p14:nvContentPartPr>
                  <p14:xfrm>
                    <a:off x="5147816" y="1995473"/>
                    <a:ext cx="15120" cy="6120"/>
                  </p14:xfrm>
                </p:contentPart>
              </mc:Choice>
              <mc:Fallback xmlns="">
                <p:pic>
                  <p:nvPicPr>
                    <p:cNvPr id="50" name="Ink 49">
                      <a:extLst>
                        <a:ext uri="{FF2B5EF4-FFF2-40B4-BE49-F238E27FC236}">
                          <a16:creationId xmlns:a16="http://schemas.microsoft.com/office/drawing/2014/main" id="{D55FBCCB-0B64-B832-99F0-23738D8D3D10}"/>
                        </a:ext>
                      </a:extLst>
                    </p:cNvPr>
                    <p:cNvPicPr/>
                    <p:nvPr/>
                  </p:nvPicPr>
                  <p:blipFill>
                    <a:blip r:embed="rId399"/>
                    <a:stretch>
                      <a:fillRect/>
                    </a:stretch>
                  </p:blipFill>
                  <p:spPr>
                    <a:xfrm>
                      <a:off x="5141696" y="1989353"/>
                      <a:ext cx="27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47" name="Ink 246">
                      <a:extLst>
                        <a:ext uri="{FF2B5EF4-FFF2-40B4-BE49-F238E27FC236}">
                          <a16:creationId xmlns:a16="http://schemas.microsoft.com/office/drawing/2014/main" id="{25CE86BB-55D3-74C7-628D-657BE7CDD476}"/>
                        </a:ext>
                      </a:extLst>
                    </p14:cNvPr>
                    <p14:cNvContentPartPr/>
                    <p14:nvPr/>
                  </p14:nvContentPartPr>
                  <p14:xfrm>
                    <a:off x="5126021" y="1917528"/>
                    <a:ext cx="70733" cy="152373"/>
                  </p14:xfrm>
                </p:contentPart>
              </mc:Choice>
              <mc:Fallback xmlns="">
                <p:pic>
                  <p:nvPicPr>
                    <p:cNvPr id="51" name="Ink 50">
                      <a:extLst>
                        <a:ext uri="{FF2B5EF4-FFF2-40B4-BE49-F238E27FC236}">
                          <a16:creationId xmlns:a16="http://schemas.microsoft.com/office/drawing/2014/main" id="{2831BDFA-AB48-E9CA-9E8D-AD535884378A}"/>
                        </a:ext>
                      </a:extLst>
                    </p:cNvPr>
                    <p:cNvPicPr/>
                    <p:nvPr/>
                  </p:nvPicPr>
                  <p:blipFill>
                    <a:blip r:embed="rId401"/>
                    <a:stretch>
                      <a:fillRect/>
                    </a:stretch>
                  </p:blipFill>
                  <p:spPr>
                    <a:xfrm>
                      <a:off x="5121690" y="1913205"/>
                      <a:ext cx="79394" cy="161018"/>
                    </a:xfrm>
                    <a:prstGeom prst="rect">
                      <a:avLst/>
                    </a:prstGeom>
                  </p:spPr>
                </p:pic>
              </mc:Fallback>
            </mc:AlternateContent>
          </p:grpSp>
        </p:grpSp>
      </p:grpSp>
      <p:grpSp>
        <p:nvGrpSpPr>
          <p:cNvPr id="363" name="Group 362">
            <a:extLst>
              <a:ext uri="{FF2B5EF4-FFF2-40B4-BE49-F238E27FC236}">
                <a16:creationId xmlns:a16="http://schemas.microsoft.com/office/drawing/2014/main" id="{256D636F-D5C4-6B73-29D0-D219481C8474}"/>
              </a:ext>
            </a:extLst>
          </p:cNvPr>
          <p:cNvGrpSpPr/>
          <p:nvPr/>
        </p:nvGrpSpPr>
        <p:grpSpPr>
          <a:xfrm>
            <a:off x="5800849" y="2767966"/>
            <a:ext cx="1326600" cy="183960"/>
            <a:chOff x="5800849" y="2767966"/>
            <a:chExt cx="1326600" cy="183960"/>
          </a:xfrm>
        </p:grpSpPr>
        <mc:AlternateContent xmlns:mc="http://schemas.openxmlformats.org/markup-compatibility/2006" xmlns:p14="http://schemas.microsoft.com/office/powerpoint/2010/main">
          <mc:Choice Requires="p14">
            <p:contentPart p14:bwMode="auto" r:id="rId453">
              <p14:nvContentPartPr>
                <p14:cNvPr id="364" name="Ink 363">
                  <a:extLst>
                    <a:ext uri="{FF2B5EF4-FFF2-40B4-BE49-F238E27FC236}">
                      <a16:creationId xmlns:a16="http://schemas.microsoft.com/office/drawing/2014/main" id="{D49133E2-F6F0-C82F-BF37-77F0D12DBAC4}"/>
                    </a:ext>
                  </a:extLst>
                </p14:cNvPr>
                <p14:cNvContentPartPr/>
                <p14:nvPr/>
              </p14:nvContentPartPr>
              <p14:xfrm>
                <a:off x="5800849" y="2812966"/>
                <a:ext cx="89280" cy="138960"/>
              </p14:xfrm>
            </p:contentPart>
          </mc:Choice>
          <mc:Fallback xmlns="">
            <p:pic>
              <p:nvPicPr>
                <p:cNvPr id="364" name="Ink 363">
                  <a:extLst>
                    <a:ext uri="{FF2B5EF4-FFF2-40B4-BE49-F238E27FC236}">
                      <a16:creationId xmlns:a16="http://schemas.microsoft.com/office/drawing/2014/main" id="{D49133E2-F6F0-C82F-BF37-77F0D12DBAC4}"/>
                    </a:ext>
                  </a:extLst>
                </p:cNvPr>
                <p:cNvPicPr/>
                <p:nvPr/>
              </p:nvPicPr>
              <p:blipFill>
                <a:blip r:embed="rId464"/>
                <a:stretch>
                  <a:fillRect/>
                </a:stretch>
              </p:blipFill>
              <p:spPr>
                <a:xfrm>
                  <a:off x="5794729" y="2806846"/>
                  <a:ext cx="101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65" name="Ink 364">
                  <a:extLst>
                    <a:ext uri="{FF2B5EF4-FFF2-40B4-BE49-F238E27FC236}">
                      <a16:creationId xmlns:a16="http://schemas.microsoft.com/office/drawing/2014/main" id="{1DFA8C3C-60BE-58EF-7DD7-6A083A639346}"/>
                    </a:ext>
                  </a:extLst>
                </p14:cNvPr>
                <p14:cNvContentPartPr/>
                <p14:nvPr/>
              </p14:nvContentPartPr>
              <p14:xfrm>
                <a:off x="7032769" y="2767966"/>
                <a:ext cx="94680" cy="156960"/>
              </p14:xfrm>
            </p:contentPart>
          </mc:Choice>
          <mc:Fallback xmlns="">
            <p:pic>
              <p:nvPicPr>
                <p:cNvPr id="365" name="Ink 364">
                  <a:extLst>
                    <a:ext uri="{FF2B5EF4-FFF2-40B4-BE49-F238E27FC236}">
                      <a16:creationId xmlns:a16="http://schemas.microsoft.com/office/drawing/2014/main" id="{1DFA8C3C-60BE-58EF-7DD7-6A083A639346}"/>
                    </a:ext>
                  </a:extLst>
                </p:cNvPr>
                <p:cNvPicPr/>
                <p:nvPr/>
              </p:nvPicPr>
              <p:blipFill>
                <a:blip r:embed="rId466"/>
                <a:stretch>
                  <a:fillRect/>
                </a:stretch>
              </p:blipFill>
              <p:spPr>
                <a:xfrm>
                  <a:off x="7026649" y="2761846"/>
                  <a:ext cx="106920" cy="169560"/>
                </a:xfrm>
                <a:prstGeom prst="rect">
                  <a:avLst/>
                </a:prstGeom>
              </p:spPr>
            </p:pic>
          </mc:Fallback>
        </mc:AlternateContent>
      </p:grpSp>
      <p:grpSp>
        <p:nvGrpSpPr>
          <p:cNvPr id="369" name="Group 368">
            <a:extLst>
              <a:ext uri="{FF2B5EF4-FFF2-40B4-BE49-F238E27FC236}">
                <a16:creationId xmlns:a16="http://schemas.microsoft.com/office/drawing/2014/main" id="{6CD99BF0-9FAE-6AB9-7C21-A3ECD409D336}"/>
              </a:ext>
            </a:extLst>
          </p:cNvPr>
          <p:cNvGrpSpPr/>
          <p:nvPr/>
        </p:nvGrpSpPr>
        <p:grpSpPr>
          <a:xfrm>
            <a:off x="8841495" y="2689370"/>
            <a:ext cx="1435084" cy="861956"/>
            <a:chOff x="8841495" y="2689370"/>
            <a:chExt cx="1435084" cy="861956"/>
          </a:xfrm>
        </p:grpSpPr>
        <p:grpSp>
          <p:nvGrpSpPr>
            <p:cNvPr id="470" name="Group 469">
              <a:extLst>
                <a:ext uri="{FF2B5EF4-FFF2-40B4-BE49-F238E27FC236}">
                  <a16:creationId xmlns:a16="http://schemas.microsoft.com/office/drawing/2014/main" id="{2AC9301E-8970-256D-F565-9CCA91D8FE9C}"/>
                </a:ext>
              </a:extLst>
            </p:cNvPr>
            <p:cNvGrpSpPr/>
            <p:nvPr/>
          </p:nvGrpSpPr>
          <p:grpSpPr>
            <a:xfrm>
              <a:off x="9031898" y="2850229"/>
              <a:ext cx="1244681" cy="381270"/>
              <a:chOff x="5072860" y="3808639"/>
              <a:chExt cx="1244681" cy="381270"/>
            </a:xfrm>
          </p:grpSpPr>
          <p:sp>
            <p:nvSpPr>
              <p:cNvPr id="471" name="TextBox 470">
                <a:extLst>
                  <a:ext uri="{FF2B5EF4-FFF2-40B4-BE49-F238E27FC236}">
                    <a16:creationId xmlns:a16="http://schemas.microsoft.com/office/drawing/2014/main" id="{4D777837-C0D2-2505-A2D9-DFEC8D62BDFA}"/>
                  </a:ext>
                </a:extLst>
              </p:cNvPr>
              <p:cNvSpPr txBox="1"/>
              <p:nvPr/>
            </p:nvSpPr>
            <p:spPr>
              <a:xfrm>
                <a:off x="5072860" y="3820577"/>
                <a:ext cx="388248" cy="369332"/>
              </a:xfrm>
              <a:prstGeom prst="rect">
                <a:avLst/>
              </a:prstGeom>
              <a:noFill/>
            </p:spPr>
            <p:txBody>
              <a:bodyPr wrap="none" rtlCol="0">
                <a:spAutoFit/>
              </a:bodyPr>
              <a:lstStyle/>
              <a:p>
                <a:r>
                  <a:rPr lang="en-US" b="1" dirty="0">
                    <a:latin typeface="The Hand Black" panose="03070502030502020204" pitchFamily="66" charset="0"/>
                  </a:rPr>
                  <a:t>PUT</a:t>
                </a:r>
                <a:endParaRPr lang="en-US" sz="1200" dirty="0">
                  <a:latin typeface="Montserrat" pitchFamily="2" charset="77"/>
                </a:endParaRPr>
              </a:p>
            </p:txBody>
          </p:sp>
          <mc:AlternateContent xmlns:mc="http://schemas.openxmlformats.org/markup-compatibility/2006" xmlns:a14="http://schemas.microsoft.com/office/drawing/2010/main">
            <mc:Choice Requires="a14">
              <p:sp>
                <p:nvSpPr>
                  <p:cNvPr id="472" name="TextBox 471">
                    <a:extLst>
                      <a:ext uri="{FF2B5EF4-FFF2-40B4-BE49-F238E27FC236}">
                        <a16:creationId xmlns:a16="http://schemas.microsoft.com/office/drawing/2014/main" id="{A4952A96-9905-C35B-0EDB-C602A9DE4B9C}"/>
                      </a:ext>
                    </a:extLst>
                  </p:cNvPr>
                  <p:cNvSpPr txBox="1"/>
                  <p:nvPr/>
                </p:nvSpPr>
                <p:spPr>
                  <a:xfrm>
                    <a:off x="5329827" y="3808639"/>
                    <a:ext cx="987714" cy="33855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de-CH" sz="1600" i="1" smtClean="0">
                                  <a:latin typeface="Cambria Math" panose="02040503050406030204" pitchFamily="18" charset="0"/>
                                </a:rPr>
                              </m:ctrlPr>
                            </m:sSubPr>
                            <m:e>
                              <m:r>
                                <a:rPr lang="de-CH" sz="1600" i="1">
                                  <a:latin typeface="Cambria Math" panose="02040503050406030204" pitchFamily="18" charset="0"/>
                                </a:rPr>
                                <m:t>𝑓</m:t>
                              </m:r>
                            </m:e>
                            <m:sub>
                              <m:r>
                                <a:rPr lang="de-CH" sz="1600" b="0" i="1" smtClean="0">
                                  <a:latin typeface="Cambria Math" panose="02040503050406030204" pitchFamily="18" charset="0"/>
                                </a:rPr>
                                <m:t>𝑏</m:t>
                              </m:r>
                            </m:sub>
                          </m:sSub>
                        </m:oMath>
                      </m:oMathPara>
                    </a14:m>
                    <a:endParaRPr lang="en-US" sz="2000" dirty="0"/>
                  </a:p>
                </p:txBody>
              </p:sp>
            </mc:Choice>
            <mc:Fallback xmlns="">
              <p:sp>
                <p:nvSpPr>
                  <p:cNvPr id="472" name="TextBox 471">
                    <a:extLst>
                      <a:ext uri="{FF2B5EF4-FFF2-40B4-BE49-F238E27FC236}">
                        <a16:creationId xmlns:a16="http://schemas.microsoft.com/office/drawing/2014/main" id="{A4952A96-9905-C35B-0EDB-C602A9DE4B9C}"/>
                      </a:ext>
                    </a:extLst>
                  </p:cNvPr>
                  <p:cNvSpPr txBox="1">
                    <a:spLocks noRot="1" noChangeAspect="1" noMove="1" noResize="1" noEditPoints="1" noAdjustHandles="1" noChangeArrowheads="1" noChangeShapeType="1" noTextEdit="1"/>
                  </p:cNvSpPr>
                  <p:nvPr/>
                </p:nvSpPr>
                <p:spPr>
                  <a:xfrm>
                    <a:off x="5329827" y="3808639"/>
                    <a:ext cx="987714" cy="338554"/>
                  </a:xfrm>
                  <a:prstGeom prst="rect">
                    <a:avLst/>
                  </a:prstGeom>
                  <a:blipFill>
                    <a:blip r:embed="rId467"/>
                    <a:stretch>
                      <a:fillRect l="-617" b="-7273"/>
                    </a:stretch>
                  </a:blipFill>
                </p:spPr>
                <p:txBody>
                  <a:bodyPr/>
                  <a:lstStyle/>
                  <a:p>
                    <a:r>
                      <a:rPr lang="en-US">
                        <a:noFill/>
                      </a:rPr>
                      <a:t> </a:t>
                    </a:r>
                  </a:p>
                </p:txBody>
              </p:sp>
            </mc:Fallback>
          </mc:AlternateContent>
        </p:grpSp>
        <p:grpSp>
          <p:nvGrpSpPr>
            <p:cNvPr id="368" name="Group 367">
              <a:extLst>
                <a:ext uri="{FF2B5EF4-FFF2-40B4-BE49-F238E27FC236}">
                  <a16:creationId xmlns:a16="http://schemas.microsoft.com/office/drawing/2014/main" id="{A7CC2997-F6B1-F93C-112A-4F161A3C8AF8}"/>
                </a:ext>
              </a:extLst>
            </p:cNvPr>
            <p:cNvGrpSpPr/>
            <p:nvPr/>
          </p:nvGrpSpPr>
          <p:grpSpPr>
            <a:xfrm>
              <a:off x="8841495" y="2689370"/>
              <a:ext cx="203632" cy="861956"/>
              <a:chOff x="8841495" y="2689370"/>
              <a:chExt cx="203632" cy="861956"/>
            </a:xfrm>
          </p:grpSpPr>
          <mc:AlternateContent xmlns:mc="http://schemas.openxmlformats.org/markup-compatibility/2006" xmlns:p14="http://schemas.microsoft.com/office/powerpoint/2010/main">
            <mc:Choice Requires="p14">
              <p:contentPart p14:bwMode="auto" r:id="rId468">
                <p14:nvContentPartPr>
                  <p14:cNvPr id="366" name="Ink 365">
                    <a:extLst>
                      <a:ext uri="{FF2B5EF4-FFF2-40B4-BE49-F238E27FC236}">
                        <a16:creationId xmlns:a16="http://schemas.microsoft.com/office/drawing/2014/main" id="{849FE304-C9A9-0D29-E916-F9D1FA6DDBF7}"/>
                      </a:ext>
                    </a:extLst>
                  </p14:cNvPr>
                  <p14:cNvContentPartPr/>
                  <p14:nvPr/>
                </p14:nvContentPartPr>
                <p14:xfrm>
                  <a:off x="8841495" y="2689370"/>
                  <a:ext cx="155880" cy="826200"/>
                </p14:xfrm>
              </p:contentPart>
            </mc:Choice>
            <mc:Fallback xmlns="">
              <p:pic>
                <p:nvPicPr>
                  <p:cNvPr id="366" name="Ink 365">
                    <a:extLst>
                      <a:ext uri="{FF2B5EF4-FFF2-40B4-BE49-F238E27FC236}">
                        <a16:creationId xmlns:a16="http://schemas.microsoft.com/office/drawing/2014/main" id="{849FE304-C9A9-0D29-E916-F9D1FA6DDBF7}"/>
                      </a:ext>
                    </a:extLst>
                  </p:cNvPr>
                  <p:cNvPicPr/>
                  <p:nvPr/>
                </p:nvPicPr>
                <p:blipFill>
                  <a:blip r:embed="rId469"/>
                  <a:stretch>
                    <a:fillRect/>
                  </a:stretch>
                </p:blipFill>
                <p:spPr>
                  <a:xfrm>
                    <a:off x="8837175" y="2685050"/>
                    <a:ext cx="164520" cy="8348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67" name="Ink 366">
                    <a:extLst>
                      <a:ext uri="{FF2B5EF4-FFF2-40B4-BE49-F238E27FC236}">
                        <a16:creationId xmlns:a16="http://schemas.microsoft.com/office/drawing/2014/main" id="{A3B331EA-C1DC-5019-4535-F6D3C4B5F84B}"/>
                      </a:ext>
                    </a:extLst>
                  </p14:cNvPr>
                  <p14:cNvContentPartPr/>
                  <p14:nvPr/>
                </p14:nvContentPartPr>
                <p14:xfrm>
                  <a:off x="8949007" y="3474646"/>
                  <a:ext cx="96120" cy="76680"/>
                </p14:xfrm>
              </p:contentPart>
            </mc:Choice>
            <mc:Fallback xmlns="">
              <p:pic>
                <p:nvPicPr>
                  <p:cNvPr id="367" name="Ink 366">
                    <a:extLst>
                      <a:ext uri="{FF2B5EF4-FFF2-40B4-BE49-F238E27FC236}">
                        <a16:creationId xmlns:a16="http://schemas.microsoft.com/office/drawing/2014/main" id="{A3B331EA-C1DC-5019-4535-F6D3C4B5F84B}"/>
                      </a:ext>
                    </a:extLst>
                  </p:cNvPr>
                  <p:cNvPicPr/>
                  <p:nvPr/>
                </p:nvPicPr>
                <p:blipFill>
                  <a:blip r:embed="rId471"/>
                  <a:stretch>
                    <a:fillRect/>
                  </a:stretch>
                </p:blipFill>
                <p:spPr>
                  <a:xfrm>
                    <a:off x="8944687" y="3470326"/>
                    <a:ext cx="104760" cy="85320"/>
                  </a:xfrm>
                  <a:prstGeom prst="rect">
                    <a:avLst/>
                  </a:prstGeom>
                </p:spPr>
              </p:pic>
            </mc:Fallback>
          </mc:AlternateContent>
        </p:grpSp>
      </p:grpSp>
      <p:grpSp>
        <p:nvGrpSpPr>
          <p:cNvPr id="30" name="Group 29">
            <a:extLst>
              <a:ext uri="{FF2B5EF4-FFF2-40B4-BE49-F238E27FC236}">
                <a16:creationId xmlns:a16="http://schemas.microsoft.com/office/drawing/2014/main" id="{8E6B7BA8-EBA7-AF69-D505-C07A95E5E4AE}"/>
              </a:ext>
            </a:extLst>
          </p:cNvPr>
          <p:cNvGrpSpPr/>
          <p:nvPr/>
        </p:nvGrpSpPr>
        <p:grpSpPr>
          <a:xfrm>
            <a:off x="4907945" y="3447840"/>
            <a:ext cx="2127219" cy="1177850"/>
            <a:chOff x="4907945" y="3447840"/>
            <a:chExt cx="2127219" cy="117785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BF3EF10-D9F1-542B-6626-DF091666ABE0}"/>
                    </a:ext>
                  </a:extLst>
                </p:cNvPr>
                <p:cNvSpPr txBox="1"/>
                <p:nvPr/>
              </p:nvSpPr>
              <p:spPr>
                <a:xfrm>
                  <a:off x="6047450" y="3715947"/>
                  <a:ext cx="987714" cy="33855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600" i="1" smtClean="0">
                            <a:latin typeface="Cambria Math" panose="02040503050406030204" pitchFamily="18" charset="0"/>
                          </a:rPr>
                          <m:t>𝑏</m:t>
                        </m:r>
                        <m:r>
                          <a:rPr lang="en-US" sz="1600" b="0" i="1" smtClean="0">
                            <a:latin typeface="Cambria Math" panose="02040503050406030204" pitchFamily="18" charset="0"/>
                          </a:rPr>
                          <m:t>′</m:t>
                        </m:r>
                      </m:oMath>
                    </m:oMathPara>
                  </a14:m>
                  <a:endParaRPr lang="en-US" sz="2000" dirty="0"/>
                </a:p>
              </p:txBody>
            </p:sp>
          </mc:Choice>
          <mc:Fallback xmlns="">
            <p:sp>
              <p:nvSpPr>
                <p:cNvPr id="13" name="TextBox 12">
                  <a:extLst>
                    <a:ext uri="{FF2B5EF4-FFF2-40B4-BE49-F238E27FC236}">
                      <a16:creationId xmlns:a16="http://schemas.microsoft.com/office/drawing/2014/main" id="{BBF3EF10-D9F1-542B-6626-DF091666ABE0}"/>
                    </a:ext>
                  </a:extLst>
                </p:cNvPr>
                <p:cNvSpPr txBox="1">
                  <a:spLocks noRot="1" noChangeAspect="1" noMove="1" noResize="1" noEditPoints="1" noAdjustHandles="1" noChangeArrowheads="1" noChangeShapeType="1" noTextEdit="1"/>
                </p:cNvSpPr>
                <p:nvPr/>
              </p:nvSpPr>
              <p:spPr>
                <a:xfrm>
                  <a:off x="6047450" y="3715947"/>
                  <a:ext cx="987714" cy="338554"/>
                </a:xfrm>
                <a:prstGeom prst="rect">
                  <a:avLst/>
                </a:prstGeom>
                <a:blipFill>
                  <a:blip r:embed="rId472"/>
                  <a:stretch>
                    <a:fillRect/>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526E09FC-0005-6DA7-489C-D763DF32EC31}"/>
                </a:ext>
              </a:extLst>
            </p:cNvPr>
            <p:cNvGrpSpPr/>
            <p:nvPr/>
          </p:nvGrpSpPr>
          <p:grpSpPr>
            <a:xfrm>
              <a:off x="4907945" y="3447840"/>
              <a:ext cx="1418818" cy="1177850"/>
              <a:chOff x="4907945" y="3447840"/>
              <a:chExt cx="1418818" cy="1177850"/>
            </a:xfrm>
          </p:grpSpPr>
          <p:sp>
            <p:nvSpPr>
              <p:cNvPr id="12" name="TextBox 11">
                <a:extLst>
                  <a:ext uri="{FF2B5EF4-FFF2-40B4-BE49-F238E27FC236}">
                    <a16:creationId xmlns:a16="http://schemas.microsoft.com/office/drawing/2014/main" id="{9F1CD919-E5D2-5A1D-D4F1-4C0C452CE414}"/>
                  </a:ext>
                </a:extLst>
              </p:cNvPr>
              <p:cNvSpPr txBox="1"/>
              <p:nvPr/>
            </p:nvSpPr>
            <p:spPr>
              <a:xfrm>
                <a:off x="5639775" y="3687721"/>
                <a:ext cx="520655" cy="369332"/>
              </a:xfrm>
              <a:prstGeom prst="rect">
                <a:avLst/>
              </a:prstGeom>
              <a:noFill/>
            </p:spPr>
            <p:txBody>
              <a:bodyPr wrap="none" rtlCol="0">
                <a:spAutoFit/>
              </a:bodyPr>
              <a:lstStyle/>
              <a:p>
                <a:r>
                  <a:rPr lang="en-US" b="1" dirty="0">
                    <a:latin typeface="The Hand Black" panose="03070502030502020204" pitchFamily="66" charset="0"/>
                  </a:rPr>
                  <a:t>GUESS</a:t>
                </a:r>
                <a:endParaRPr lang="en-US" sz="1200" dirty="0">
                  <a:latin typeface="Montserrat" pitchFamily="2" charset="77"/>
                </a:endParaRPr>
              </a:p>
            </p:txBody>
          </p:sp>
          <p:grpSp>
            <p:nvGrpSpPr>
              <p:cNvPr id="26" name="Group 25">
                <a:extLst>
                  <a:ext uri="{FF2B5EF4-FFF2-40B4-BE49-F238E27FC236}">
                    <a16:creationId xmlns:a16="http://schemas.microsoft.com/office/drawing/2014/main" id="{11DD6CB6-FC40-1081-DBDA-53008C82D911}"/>
                  </a:ext>
                </a:extLst>
              </p:cNvPr>
              <p:cNvGrpSpPr/>
              <p:nvPr/>
            </p:nvGrpSpPr>
            <p:grpSpPr>
              <a:xfrm>
                <a:off x="5403960" y="3447840"/>
                <a:ext cx="434520" cy="767880"/>
                <a:chOff x="5403960" y="3447840"/>
                <a:chExt cx="434520" cy="767880"/>
              </a:xfrm>
            </p:grpSpPr>
            <mc:AlternateContent xmlns:mc="http://schemas.openxmlformats.org/markup-compatibility/2006" xmlns:p14="http://schemas.microsoft.com/office/powerpoint/2010/main">
              <mc:Choice Requires="p14">
                <p:contentPart p14:bwMode="auto" r:id="rId473">
                  <p14:nvContentPartPr>
                    <p14:cNvPr id="22" name="Ink 21">
                      <a:extLst>
                        <a:ext uri="{FF2B5EF4-FFF2-40B4-BE49-F238E27FC236}">
                          <a16:creationId xmlns:a16="http://schemas.microsoft.com/office/drawing/2014/main" id="{3F61BD6F-AD1E-6335-4554-ADBE0AB01574}"/>
                        </a:ext>
                      </a:extLst>
                    </p14:cNvPr>
                    <p14:cNvContentPartPr/>
                    <p14:nvPr/>
                  </p14:nvContentPartPr>
                  <p14:xfrm>
                    <a:off x="5410800" y="3447840"/>
                    <a:ext cx="427680" cy="763920"/>
                  </p14:xfrm>
                </p:contentPart>
              </mc:Choice>
              <mc:Fallback xmlns="">
                <p:pic>
                  <p:nvPicPr>
                    <p:cNvPr id="22" name="Ink 21">
                      <a:extLst>
                        <a:ext uri="{FF2B5EF4-FFF2-40B4-BE49-F238E27FC236}">
                          <a16:creationId xmlns:a16="http://schemas.microsoft.com/office/drawing/2014/main" id="{3F61BD6F-AD1E-6335-4554-ADBE0AB01574}"/>
                        </a:ext>
                      </a:extLst>
                    </p:cNvPr>
                    <p:cNvPicPr/>
                    <p:nvPr/>
                  </p:nvPicPr>
                  <p:blipFill>
                    <a:blip r:embed="rId474"/>
                    <a:stretch>
                      <a:fillRect/>
                    </a:stretch>
                  </p:blipFill>
                  <p:spPr>
                    <a:xfrm>
                      <a:off x="5406480" y="3443520"/>
                      <a:ext cx="436320" cy="7725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3" name="Ink 22">
                      <a:extLst>
                        <a:ext uri="{FF2B5EF4-FFF2-40B4-BE49-F238E27FC236}">
                          <a16:creationId xmlns:a16="http://schemas.microsoft.com/office/drawing/2014/main" id="{39535138-8E2A-849D-498D-565E39E94959}"/>
                        </a:ext>
                      </a:extLst>
                    </p14:cNvPr>
                    <p14:cNvContentPartPr/>
                    <p14:nvPr/>
                  </p14:nvContentPartPr>
                  <p14:xfrm>
                    <a:off x="5403960" y="4127880"/>
                    <a:ext cx="6840" cy="83880"/>
                  </p14:xfrm>
                </p:contentPart>
              </mc:Choice>
              <mc:Fallback xmlns="">
                <p:pic>
                  <p:nvPicPr>
                    <p:cNvPr id="23" name="Ink 22">
                      <a:extLst>
                        <a:ext uri="{FF2B5EF4-FFF2-40B4-BE49-F238E27FC236}">
                          <a16:creationId xmlns:a16="http://schemas.microsoft.com/office/drawing/2014/main" id="{39535138-8E2A-849D-498D-565E39E94959}"/>
                        </a:ext>
                      </a:extLst>
                    </p:cNvPr>
                    <p:cNvPicPr/>
                    <p:nvPr/>
                  </p:nvPicPr>
                  <p:blipFill>
                    <a:blip r:embed="rId476"/>
                    <a:stretch>
                      <a:fillRect/>
                    </a:stretch>
                  </p:blipFill>
                  <p:spPr>
                    <a:xfrm>
                      <a:off x="5399640" y="4123560"/>
                      <a:ext cx="15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5" name="Ink 24">
                      <a:extLst>
                        <a:ext uri="{FF2B5EF4-FFF2-40B4-BE49-F238E27FC236}">
                          <a16:creationId xmlns:a16="http://schemas.microsoft.com/office/drawing/2014/main" id="{B13B90BF-E9EB-0301-30DD-E99BF2830A6E}"/>
                        </a:ext>
                      </a:extLst>
                    </p14:cNvPr>
                    <p14:cNvContentPartPr/>
                    <p14:nvPr/>
                  </p14:nvContentPartPr>
                  <p14:xfrm>
                    <a:off x="5410080" y="4212120"/>
                    <a:ext cx="68040" cy="3600"/>
                  </p14:xfrm>
                </p:contentPart>
              </mc:Choice>
              <mc:Fallback xmlns="">
                <p:pic>
                  <p:nvPicPr>
                    <p:cNvPr id="25" name="Ink 24">
                      <a:extLst>
                        <a:ext uri="{FF2B5EF4-FFF2-40B4-BE49-F238E27FC236}">
                          <a16:creationId xmlns:a16="http://schemas.microsoft.com/office/drawing/2014/main" id="{B13B90BF-E9EB-0301-30DD-E99BF2830A6E}"/>
                        </a:ext>
                      </a:extLst>
                    </p:cNvPr>
                    <p:cNvPicPr/>
                    <p:nvPr/>
                  </p:nvPicPr>
                  <p:blipFill>
                    <a:blip r:embed="rId478"/>
                    <a:stretch>
                      <a:fillRect/>
                    </a:stretch>
                  </p:blipFill>
                  <p:spPr>
                    <a:xfrm>
                      <a:off x="5405760" y="4207800"/>
                      <a:ext cx="76680" cy="12240"/>
                    </a:xfrm>
                    <a:prstGeom prst="rect">
                      <a:avLst/>
                    </a:prstGeom>
                  </p:spPr>
                </p:pic>
              </mc:Fallback>
            </mc:AlternateContent>
          </p:grpSp>
          <p:sp>
            <p:nvSpPr>
              <p:cNvPr id="27" name="TextBox 26">
                <a:extLst>
                  <a:ext uri="{FF2B5EF4-FFF2-40B4-BE49-F238E27FC236}">
                    <a16:creationId xmlns:a16="http://schemas.microsoft.com/office/drawing/2014/main" id="{E577C45C-0B74-6A8A-4DA4-7806533309DA}"/>
                  </a:ext>
                </a:extLst>
              </p:cNvPr>
              <p:cNvSpPr txBox="1"/>
              <p:nvPr/>
            </p:nvSpPr>
            <p:spPr>
              <a:xfrm>
                <a:off x="4907945" y="4256358"/>
                <a:ext cx="556563" cy="369332"/>
              </a:xfrm>
              <a:prstGeom prst="rect">
                <a:avLst/>
              </a:prstGeom>
              <a:noFill/>
            </p:spPr>
            <p:txBody>
              <a:bodyPr wrap="none" rtlCol="0">
                <a:spAutoFit/>
              </a:bodyPr>
              <a:lstStyle/>
              <a:p>
                <a:r>
                  <a:rPr lang="en-US" b="1" dirty="0">
                    <a:latin typeface="The Hand Black" panose="03070502030502020204" pitchFamily="66" charset="0"/>
                  </a:rPr>
                  <a:t>WIN IF</a:t>
                </a:r>
                <a:endParaRPr lang="en-US" sz="1200" dirty="0">
                  <a:latin typeface="Montserrat" pitchFamily="2" charset="77"/>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D585364-5785-4D4D-3A6F-304270D3C6F0}"/>
                      </a:ext>
                    </a:extLst>
                  </p:cNvPr>
                  <p:cNvSpPr txBox="1"/>
                  <p:nvPr/>
                </p:nvSpPr>
                <p:spPr>
                  <a:xfrm>
                    <a:off x="5339049" y="4282364"/>
                    <a:ext cx="987714" cy="33855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p>
                            <m:sSupPr>
                              <m:ctrlPr>
                                <a:rPr lang="en-US" sz="1600" b="0" i="1" smtClean="0">
                                  <a:latin typeface="Cambria Math" panose="02040503050406030204" pitchFamily="18" charset="0"/>
                                </a:rPr>
                              </m:ctrlPr>
                            </m:sSupPr>
                            <m:e>
                              <m:r>
                                <a:rPr lang="en-US" sz="1600" i="1" smtClean="0">
                                  <a:latin typeface="Cambria Math" panose="02040503050406030204" pitchFamily="18" charset="0"/>
                                </a:rPr>
                                <m:t>𝑏</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r>
                            <a:rPr lang="en-US" sz="1600" b="0" i="1" smtClean="0">
                              <a:latin typeface="Cambria Math" panose="02040503050406030204" pitchFamily="18" charset="0"/>
                            </a:rPr>
                            <m:t>𝑏</m:t>
                          </m:r>
                        </m:oMath>
                      </m:oMathPara>
                    </a14:m>
                    <a:endParaRPr lang="en-US" sz="2000" dirty="0"/>
                  </a:p>
                </p:txBody>
              </p:sp>
            </mc:Choice>
            <mc:Fallback xmlns="">
              <p:sp>
                <p:nvSpPr>
                  <p:cNvPr id="28" name="TextBox 27">
                    <a:extLst>
                      <a:ext uri="{FF2B5EF4-FFF2-40B4-BE49-F238E27FC236}">
                        <a16:creationId xmlns:a16="http://schemas.microsoft.com/office/drawing/2014/main" id="{DD585364-5785-4D4D-3A6F-304270D3C6F0}"/>
                      </a:ext>
                    </a:extLst>
                  </p:cNvPr>
                  <p:cNvSpPr txBox="1">
                    <a:spLocks noRot="1" noChangeAspect="1" noMove="1" noResize="1" noEditPoints="1" noAdjustHandles="1" noChangeArrowheads="1" noChangeShapeType="1" noTextEdit="1"/>
                  </p:cNvSpPr>
                  <p:nvPr/>
                </p:nvSpPr>
                <p:spPr>
                  <a:xfrm>
                    <a:off x="5339049" y="4282364"/>
                    <a:ext cx="987714" cy="338554"/>
                  </a:xfrm>
                  <a:prstGeom prst="rect">
                    <a:avLst/>
                  </a:prstGeom>
                  <a:blipFill>
                    <a:blip r:embed="rId479"/>
                    <a:stretch>
                      <a:fillRect/>
                    </a:stretch>
                  </a:blipFill>
                </p:spPr>
                <p:txBody>
                  <a:bodyPr/>
                  <a:lstStyle/>
                  <a:p>
                    <a:r>
                      <a:rPr lang="en-US">
                        <a:noFill/>
                      </a:rPr>
                      <a:t> </a:t>
                    </a:r>
                  </a:p>
                </p:txBody>
              </p:sp>
            </mc:Fallback>
          </mc:AlternateContent>
        </p:grpSp>
      </p:grpSp>
      <p:sp>
        <p:nvSpPr>
          <p:cNvPr id="8" name="Title 6">
            <a:extLst>
              <a:ext uri="{FF2B5EF4-FFF2-40B4-BE49-F238E27FC236}">
                <a16:creationId xmlns:a16="http://schemas.microsoft.com/office/drawing/2014/main" id="{F3268AE7-0009-F187-1D61-FB551B70F8B2}"/>
              </a:ext>
            </a:extLst>
          </p:cNvPr>
          <p:cNvSpPr>
            <a:spLocks noGrp="1"/>
          </p:cNvSpPr>
          <p:nvPr>
            <p:ph type="title"/>
          </p:nvPr>
        </p:nvSpPr>
        <p:spPr>
          <a:xfrm>
            <a:off x="0" y="240266"/>
            <a:ext cx="3117273" cy="543977"/>
          </a:xfrm>
        </p:spPr>
        <p:txBody>
          <a:bodyPr/>
          <a:lstStyle/>
          <a:p>
            <a:r>
              <a:rPr lang="en-US" dirty="0"/>
              <a:t>Security Notions</a:t>
            </a:r>
          </a:p>
        </p:txBody>
      </p:sp>
      <p:sp>
        <p:nvSpPr>
          <p:cNvPr id="9" name="Title 1">
            <a:extLst>
              <a:ext uri="{FF2B5EF4-FFF2-40B4-BE49-F238E27FC236}">
                <a16:creationId xmlns:a16="http://schemas.microsoft.com/office/drawing/2014/main" id="{8350CAC1-3376-963C-C308-AEC716E6D50E}"/>
              </a:ext>
            </a:extLst>
          </p:cNvPr>
          <p:cNvSpPr txBox="1">
            <a:spLocks/>
          </p:cNvSpPr>
          <p:nvPr/>
        </p:nvSpPr>
        <p:spPr>
          <a:xfrm>
            <a:off x="2878635" y="239488"/>
            <a:ext cx="4531771" cy="543977"/>
          </a:xfrm>
          <a:prstGeom prst="rect">
            <a:avLst/>
          </a:prstGeom>
          <a:noFill/>
        </p:spPr>
        <p:txBody>
          <a:bodyPr vert="horz" wrap="square" lIns="396000" tIns="108000" rIns="72000" bIns="36000" rtlCol="0" anchor="ctr" anchorCtr="0">
            <a:sp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r>
              <a:rPr lang="en-US" dirty="0">
                <a:latin typeface="The Hand Black" panose="03070902030502020204" pitchFamily="66" charset="0"/>
              </a:rPr>
              <a:t>WHAT SECURITY DO WE EXPECT?</a:t>
            </a:r>
          </a:p>
        </p:txBody>
      </p:sp>
    </p:spTree>
    <p:extLst>
      <p:ext uri="{BB962C8B-B14F-4D97-AF65-F5344CB8AC3E}">
        <p14:creationId xmlns:p14="http://schemas.microsoft.com/office/powerpoint/2010/main" val="294575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500"/>
                                  </p:stCondLst>
                                  <p:childTnLst>
                                    <p:set>
                                      <p:cBhvr>
                                        <p:cTn id="17" dur="1" fill="hold">
                                          <p:stCondLst>
                                            <p:cond delay="0"/>
                                          </p:stCondLst>
                                        </p:cTn>
                                        <p:tgtEl>
                                          <p:spTgt spid="48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7BA3-5084-1A82-FF5F-86636B348CA1}"/>
              </a:ext>
            </a:extLst>
          </p:cNvPr>
          <p:cNvSpPr>
            <a:spLocks noGrp="1"/>
          </p:cNvSpPr>
          <p:nvPr>
            <p:ph type="title"/>
          </p:nvPr>
        </p:nvSpPr>
        <p:spPr>
          <a:xfrm>
            <a:off x="2" y="240266"/>
            <a:ext cx="2843212" cy="543977"/>
          </a:xfrm>
        </p:spPr>
        <p:txBody>
          <a:bodyPr/>
          <a:lstStyle/>
          <a:p>
            <a:r>
              <a:rPr lang="en-US" dirty="0"/>
              <a:t>Are We Done?</a:t>
            </a:r>
          </a:p>
        </p:txBody>
      </p:sp>
      <p:sp>
        <p:nvSpPr>
          <p:cNvPr id="3" name="Date Placeholder 2">
            <a:extLst>
              <a:ext uri="{FF2B5EF4-FFF2-40B4-BE49-F238E27FC236}">
                <a16:creationId xmlns:a16="http://schemas.microsoft.com/office/drawing/2014/main" id="{49A6C733-8611-F0AF-6D67-A262AA87813B}"/>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02152388-0052-70D0-C07E-2B78028E0FE6}"/>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437E3C90-DCBB-24EC-E716-736A8DAD3CF6}"/>
              </a:ext>
            </a:extLst>
          </p:cNvPr>
          <p:cNvSpPr>
            <a:spLocks noGrp="1"/>
          </p:cNvSpPr>
          <p:nvPr>
            <p:ph type="sldNum" sz="quarter" idx="12"/>
          </p:nvPr>
        </p:nvSpPr>
        <p:spPr/>
        <p:txBody>
          <a:bodyPr/>
          <a:lstStyle/>
          <a:p>
            <a:fld id="{E88E0139-626D-A346-B691-BDD0C5A55F29}" type="slidenum">
              <a:rPr lang="en-US" smtClean="0"/>
              <a:pPr/>
              <a:t>21</a:t>
            </a:fld>
            <a:endParaRPr lang="en-US" dirty="0"/>
          </a:p>
        </p:txBody>
      </p:sp>
      <p:grpSp>
        <p:nvGrpSpPr>
          <p:cNvPr id="146" name="Group 145">
            <a:extLst>
              <a:ext uri="{FF2B5EF4-FFF2-40B4-BE49-F238E27FC236}">
                <a16:creationId xmlns:a16="http://schemas.microsoft.com/office/drawing/2014/main" id="{A4990917-832B-64E8-F329-7C8C7C6DEB5C}"/>
              </a:ext>
            </a:extLst>
          </p:cNvPr>
          <p:cNvGrpSpPr/>
          <p:nvPr/>
        </p:nvGrpSpPr>
        <p:grpSpPr>
          <a:xfrm>
            <a:off x="7902128" y="779181"/>
            <a:ext cx="1729934" cy="543002"/>
            <a:chOff x="8766909" y="1748219"/>
            <a:chExt cx="1729934" cy="543002"/>
          </a:xfrm>
        </p:grpSpPr>
        <p:sp>
          <p:nvSpPr>
            <p:cNvPr id="401" name="TextBox 400">
              <a:extLst>
                <a:ext uri="{FF2B5EF4-FFF2-40B4-BE49-F238E27FC236}">
                  <a16:creationId xmlns:a16="http://schemas.microsoft.com/office/drawing/2014/main" id="{2B4A8182-91BF-64F9-7C93-5223EF3DA37D}"/>
                </a:ext>
              </a:extLst>
            </p:cNvPr>
            <p:cNvSpPr txBox="1"/>
            <p:nvPr/>
          </p:nvSpPr>
          <p:spPr>
            <a:xfrm>
              <a:off x="8766909" y="1921889"/>
              <a:ext cx="1729934" cy="369332"/>
            </a:xfrm>
            <a:prstGeom prst="rect">
              <a:avLst/>
            </a:prstGeom>
            <a:noFill/>
          </p:spPr>
          <p:txBody>
            <a:bodyPr wrap="square" rtlCol="0">
              <a:spAutoFit/>
            </a:bodyPr>
            <a:lstStyle/>
            <a:p>
              <a:pPr algn="ctr"/>
              <a:r>
                <a:rPr lang="en-US" dirty="0">
                  <a:latin typeface="The Hand Black" panose="03070902030502020204" pitchFamily="66" charset="0"/>
                </a:rPr>
                <a:t>ELUSIVE GOAL</a:t>
              </a:r>
            </a:p>
          </p:txBody>
        </p:sp>
        <mc:AlternateContent xmlns:mc="http://schemas.openxmlformats.org/markup-compatibility/2006" xmlns:p14="http://schemas.microsoft.com/office/powerpoint/2010/main">
          <mc:Choice Requires="p14">
            <p:contentPart p14:bwMode="auto" r:id="rId3">
              <p14:nvContentPartPr>
                <p14:cNvPr id="402" name="Ink 401">
                  <a:extLst>
                    <a:ext uri="{FF2B5EF4-FFF2-40B4-BE49-F238E27FC236}">
                      <a16:creationId xmlns:a16="http://schemas.microsoft.com/office/drawing/2014/main" id="{2C6AFD7C-6484-3367-0307-9977F4B76D97}"/>
                    </a:ext>
                  </a:extLst>
                </p14:cNvPr>
                <p14:cNvContentPartPr/>
                <p14:nvPr/>
              </p14:nvContentPartPr>
              <p14:xfrm rot="11040773">
                <a:off x="9098149" y="1748219"/>
                <a:ext cx="248760" cy="163800"/>
              </p14:xfrm>
            </p:contentPart>
          </mc:Choice>
          <mc:Fallback xmlns="">
            <p:pic>
              <p:nvPicPr>
                <p:cNvPr id="402" name="Ink 401">
                  <a:extLst>
                    <a:ext uri="{FF2B5EF4-FFF2-40B4-BE49-F238E27FC236}">
                      <a16:creationId xmlns:a16="http://schemas.microsoft.com/office/drawing/2014/main" id="{2C6AFD7C-6484-3367-0307-9977F4B76D97}"/>
                    </a:ext>
                  </a:extLst>
                </p:cNvPr>
                <p:cNvPicPr/>
                <p:nvPr/>
              </p:nvPicPr>
              <p:blipFill>
                <a:blip r:embed="rId4"/>
                <a:stretch>
                  <a:fillRect/>
                </a:stretch>
              </p:blipFill>
              <p:spPr>
                <a:xfrm rot="11040773">
                  <a:off x="9093829" y="1743908"/>
                  <a:ext cx="257400" cy="172421"/>
                </a:xfrm>
                <a:prstGeom prst="rect">
                  <a:avLst/>
                </a:prstGeom>
              </p:spPr>
            </p:pic>
          </mc:Fallback>
        </mc:AlternateContent>
      </p:grpSp>
      <p:grpSp>
        <p:nvGrpSpPr>
          <p:cNvPr id="26" name="Group 25">
            <a:extLst>
              <a:ext uri="{FF2B5EF4-FFF2-40B4-BE49-F238E27FC236}">
                <a16:creationId xmlns:a16="http://schemas.microsoft.com/office/drawing/2014/main" id="{29776EE8-F98C-8FAB-9DB7-0C37168A2257}"/>
              </a:ext>
            </a:extLst>
          </p:cNvPr>
          <p:cNvGrpSpPr/>
          <p:nvPr/>
        </p:nvGrpSpPr>
        <p:grpSpPr>
          <a:xfrm>
            <a:off x="6162307" y="432014"/>
            <a:ext cx="2319389" cy="1446035"/>
            <a:chOff x="6162307" y="432014"/>
            <a:chExt cx="2319389" cy="1446035"/>
          </a:xfrm>
        </p:grpSpPr>
        <p:sp>
          <p:nvSpPr>
            <p:cNvPr id="123" name="Freeform: Shape 122">
              <a:extLst>
                <a:ext uri="{FF2B5EF4-FFF2-40B4-BE49-F238E27FC236}">
                  <a16:creationId xmlns:a16="http://schemas.microsoft.com/office/drawing/2014/main" id="{FD61C212-5FCE-84C6-A3A3-8373E2A857F5}"/>
                </a:ext>
              </a:extLst>
            </p:cNvPr>
            <p:cNvSpPr/>
            <p:nvPr/>
          </p:nvSpPr>
          <p:spPr>
            <a:xfrm rot="10740000">
              <a:off x="6497724" y="477771"/>
              <a:ext cx="1627928" cy="506108"/>
            </a:xfrm>
            <a:custGeom>
              <a:avLst/>
              <a:gdLst>
                <a:gd name="connsiteX0" fmla="*/ 1386161 w 1386161"/>
                <a:gd name="connsiteY0" fmla="*/ 506108 h 506108"/>
                <a:gd name="connsiteX1" fmla="*/ 1251483 w 1386161"/>
                <a:gd name="connsiteY1" fmla="*/ 479154 h 506108"/>
                <a:gd name="connsiteX2" fmla="*/ 36077 w 1386161"/>
                <a:gd name="connsiteY2" fmla="*/ 464302 h 506108"/>
                <a:gd name="connsiteX3" fmla="*/ 0 w 1386161"/>
                <a:gd name="connsiteY3" fmla="*/ 470983 h 506108"/>
                <a:gd name="connsiteX4" fmla="*/ 29798 w 1386161"/>
                <a:gd name="connsiteY4" fmla="*/ 37745 h 506108"/>
                <a:gd name="connsiteX5" fmla="*/ 127437 w 1386161"/>
                <a:gd name="connsiteY5" fmla="*/ 25063 h 506108"/>
                <a:gd name="connsiteX6" fmla="*/ 1176358 w 1386161"/>
                <a:gd name="connsiteY6" fmla="*/ 38600 h 506108"/>
                <a:gd name="connsiteX7" fmla="*/ 1350152 w 1386161"/>
                <a:gd name="connsiteY7" fmla="*/ 67281 h 5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6161" h="506108">
                  <a:moveTo>
                    <a:pt x="1386161" y="506108"/>
                  </a:moveTo>
                  <a:lnTo>
                    <a:pt x="1251483" y="479154"/>
                  </a:lnTo>
                  <a:cubicBezTo>
                    <a:pt x="852001" y="412182"/>
                    <a:pt x="438643" y="407047"/>
                    <a:pt x="36077" y="464302"/>
                  </a:cubicBezTo>
                  <a:lnTo>
                    <a:pt x="0" y="470983"/>
                  </a:lnTo>
                  <a:lnTo>
                    <a:pt x="29798" y="37745"/>
                  </a:lnTo>
                  <a:lnTo>
                    <a:pt x="127437" y="25063"/>
                  </a:lnTo>
                  <a:cubicBezTo>
                    <a:pt x="476071" y="-12425"/>
                    <a:pt x="829770" y="-7815"/>
                    <a:pt x="1176358" y="38600"/>
                  </a:cubicBezTo>
                  <a:lnTo>
                    <a:pt x="1350152" y="67281"/>
                  </a:ln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cxnSp>
          <p:nvCxnSpPr>
            <p:cNvPr id="118" name="Straight Connector 117">
              <a:extLst>
                <a:ext uri="{FF2B5EF4-FFF2-40B4-BE49-F238E27FC236}">
                  <a16:creationId xmlns:a16="http://schemas.microsoft.com/office/drawing/2014/main" id="{AC339033-36E9-04A8-652E-EA79B67FCF25}"/>
                </a:ext>
              </a:extLst>
            </p:cNvPr>
            <p:cNvCxnSpPr>
              <a:cxnSpLocks/>
            </p:cNvCxnSpPr>
            <p:nvPr/>
          </p:nvCxnSpPr>
          <p:spPr>
            <a:xfrm>
              <a:off x="6502570" y="487409"/>
              <a:ext cx="118441" cy="138502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1BADFF0A-5304-64E7-472C-3A728CA37D2A}"/>
                </a:ext>
              </a:extLst>
            </p:cNvPr>
            <p:cNvCxnSpPr>
              <a:cxnSpLocks/>
            </p:cNvCxnSpPr>
            <p:nvPr/>
          </p:nvCxnSpPr>
          <p:spPr>
            <a:xfrm flipH="1">
              <a:off x="8053526" y="498718"/>
              <a:ext cx="66334" cy="137933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33" name="TextBox 132">
              <a:extLst>
                <a:ext uri="{FF2B5EF4-FFF2-40B4-BE49-F238E27FC236}">
                  <a16:creationId xmlns:a16="http://schemas.microsoft.com/office/drawing/2014/main" id="{39389068-E64A-7FFF-7C2B-4B23684ABA7E}"/>
                </a:ext>
              </a:extLst>
            </p:cNvPr>
            <p:cNvSpPr txBox="1"/>
            <p:nvPr/>
          </p:nvSpPr>
          <p:spPr>
            <a:xfrm>
              <a:off x="6162307" y="432014"/>
              <a:ext cx="2319389" cy="400110"/>
            </a:xfrm>
            <a:prstGeom prst="rect">
              <a:avLst/>
            </a:prstGeom>
            <a:noFill/>
          </p:spPr>
          <p:txBody>
            <a:bodyPr wrap="square" rtlCol="0">
              <a:prstTxWarp prst="textArchDown">
                <a:avLst/>
              </a:prstTxWarp>
              <a:spAutoFit/>
            </a:bodyPr>
            <a:lstStyle/>
            <a:p>
              <a:pPr algn="ctr"/>
              <a:r>
                <a:rPr lang="en-US" dirty="0">
                  <a:latin typeface="DIN Next LT Pro Condensed" panose="020B0506020203050203" pitchFamily="34" charset="0"/>
                </a:rPr>
                <a:t>E2EE CLOUD STORAGE</a:t>
              </a:r>
            </a:p>
          </p:txBody>
        </p:sp>
      </p:grpSp>
      <p:grpSp>
        <p:nvGrpSpPr>
          <p:cNvPr id="13" name="Group 12">
            <a:extLst>
              <a:ext uri="{FF2B5EF4-FFF2-40B4-BE49-F238E27FC236}">
                <a16:creationId xmlns:a16="http://schemas.microsoft.com/office/drawing/2014/main" id="{B0AAC31E-4844-6CC7-288B-61FF1FB12911}"/>
              </a:ext>
            </a:extLst>
          </p:cNvPr>
          <p:cNvGrpSpPr/>
          <p:nvPr/>
        </p:nvGrpSpPr>
        <p:grpSpPr>
          <a:xfrm>
            <a:off x="6336593" y="1565392"/>
            <a:ext cx="2090520" cy="855481"/>
            <a:chOff x="6336593" y="1565392"/>
            <a:chExt cx="2090520" cy="855481"/>
          </a:xfrm>
        </p:grpSpPr>
        <mc:AlternateContent xmlns:mc="http://schemas.openxmlformats.org/markup-compatibility/2006" xmlns:p14="http://schemas.microsoft.com/office/powerpoint/2010/main">
          <mc:Choice Requires="p14">
            <p:contentPart p14:bwMode="auto" r:id="rId5">
              <p14:nvContentPartPr>
                <p14:cNvPr id="99" name="Ink 98">
                  <a:extLst>
                    <a:ext uri="{FF2B5EF4-FFF2-40B4-BE49-F238E27FC236}">
                      <a16:creationId xmlns:a16="http://schemas.microsoft.com/office/drawing/2014/main" id="{CE9246B8-0C08-1A2E-5E77-AA8C7B37B340}"/>
                    </a:ext>
                  </a:extLst>
                </p14:cNvPr>
                <p14:cNvContentPartPr/>
                <p14:nvPr/>
              </p14:nvContentPartPr>
              <p14:xfrm>
                <a:off x="6381682" y="1565392"/>
                <a:ext cx="1880640" cy="651775"/>
              </p14:xfrm>
            </p:contentPart>
          </mc:Choice>
          <mc:Fallback xmlns="">
            <p:pic>
              <p:nvPicPr>
                <p:cNvPr id="99" name="Ink 98">
                  <a:extLst>
                    <a:ext uri="{FF2B5EF4-FFF2-40B4-BE49-F238E27FC236}">
                      <a16:creationId xmlns:a16="http://schemas.microsoft.com/office/drawing/2014/main" id="{CE9246B8-0C08-1A2E-5E77-AA8C7B37B340}"/>
                    </a:ext>
                  </a:extLst>
                </p:cNvPr>
                <p:cNvPicPr/>
                <p:nvPr/>
              </p:nvPicPr>
              <p:blipFill>
                <a:blip r:embed="rId6"/>
                <a:stretch>
                  <a:fillRect/>
                </a:stretch>
              </p:blipFill>
              <p:spPr>
                <a:xfrm>
                  <a:off x="6377362" y="1561073"/>
                  <a:ext cx="1889280" cy="66041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3" name="Ink 412">
                  <a:extLst>
                    <a:ext uri="{FF2B5EF4-FFF2-40B4-BE49-F238E27FC236}">
                      <a16:creationId xmlns:a16="http://schemas.microsoft.com/office/drawing/2014/main" id="{F3F7B253-2A85-0265-BD1B-D8FAC8A0C41D}"/>
                    </a:ext>
                  </a:extLst>
                </p14:cNvPr>
                <p14:cNvContentPartPr/>
                <p14:nvPr/>
              </p14:nvContentPartPr>
              <p14:xfrm>
                <a:off x="6336593" y="2111633"/>
                <a:ext cx="131040" cy="171720"/>
              </p14:xfrm>
            </p:contentPart>
          </mc:Choice>
          <mc:Fallback xmlns="">
            <p:pic>
              <p:nvPicPr>
                <p:cNvPr id="413" name="Ink 412">
                  <a:extLst>
                    <a:ext uri="{FF2B5EF4-FFF2-40B4-BE49-F238E27FC236}">
                      <a16:creationId xmlns:a16="http://schemas.microsoft.com/office/drawing/2014/main" id="{F3F7B253-2A85-0265-BD1B-D8FAC8A0C41D}"/>
                    </a:ext>
                  </a:extLst>
                </p:cNvPr>
                <p:cNvPicPr/>
                <p:nvPr/>
              </p:nvPicPr>
              <p:blipFill>
                <a:blip r:embed="rId8"/>
                <a:stretch>
                  <a:fillRect/>
                </a:stretch>
              </p:blipFill>
              <p:spPr>
                <a:xfrm>
                  <a:off x="6332261" y="2107313"/>
                  <a:ext cx="139704"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4" name="Ink 413">
                  <a:extLst>
                    <a:ext uri="{FF2B5EF4-FFF2-40B4-BE49-F238E27FC236}">
                      <a16:creationId xmlns:a16="http://schemas.microsoft.com/office/drawing/2014/main" id="{476A5103-B05E-E71D-CF4B-A6585CE235D3}"/>
                    </a:ext>
                  </a:extLst>
                </p14:cNvPr>
                <p14:cNvContentPartPr/>
                <p14:nvPr/>
              </p14:nvContentPartPr>
              <p14:xfrm>
                <a:off x="8333513" y="2111633"/>
                <a:ext cx="93600" cy="91440"/>
              </p14:xfrm>
            </p:contentPart>
          </mc:Choice>
          <mc:Fallback xmlns="">
            <p:pic>
              <p:nvPicPr>
                <p:cNvPr id="414" name="Ink 413">
                  <a:extLst>
                    <a:ext uri="{FF2B5EF4-FFF2-40B4-BE49-F238E27FC236}">
                      <a16:creationId xmlns:a16="http://schemas.microsoft.com/office/drawing/2014/main" id="{476A5103-B05E-E71D-CF4B-A6585CE235D3}"/>
                    </a:ext>
                  </a:extLst>
                </p:cNvPr>
                <p:cNvPicPr/>
                <p:nvPr/>
              </p:nvPicPr>
              <p:blipFill>
                <a:blip r:embed="rId10"/>
                <a:stretch>
                  <a:fillRect/>
                </a:stretch>
              </p:blipFill>
              <p:spPr>
                <a:xfrm>
                  <a:off x="8329193" y="2107296"/>
                  <a:ext cx="102240" cy="10011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5" name="Ink 414">
                  <a:extLst>
                    <a:ext uri="{FF2B5EF4-FFF2-40B4-BE49-F238E27FC236}">
                      <a16:creationId xmlns:a16="http://schemas.microsoft.com/office/drawing/2014/main" id="{227907C5-F5CF-3A1A-1497-4BBD9C9B3939}"/>
                    </a:ext>
                  </a:extLst>
                </p14:cNvPr>
                <p14:cNvContentPartPr/>
                <p14:nvPr/>
              </p14:nvContentPartPr>
              <p14:xfrm>
                <a:off x="7203473" y="2304593"/>
                <a:ext cx="215280" cy="22680"/>
              </p14:xfrm>
            </p:contentPart>
          </mc:Choice>
          <mc:Fallback xmlns="">
            <p:pic>
              <p:nvPicPr>
                <p:cNvPr id="415" name="Ink 414">
                  <a:extLst>
                    <a:ext uri="{FF2B5EF4-FFF2-40B4-BE49-F238E27FC236}">
                      <a16:creationId xmlns:a16="http://schemas.microsoft.com/office/drawing/2014/main" id="{227907C5-F5CF-3A1A-1497-4BBD9C9B3939}"/>
                    </a:ext>
                  </a:extLst>
                </p:cNvPr>
                <p:cNvPicPr/>
                <p:nvPr/>
              </p:nvPicPr>
              <p:blipFill>
                <a:blip r:embed="rId12"/>
                <a:stretch>
                  <a:fillRect/>
                </a:stretch>
              </p:blipFill>
              <p:spPr>
                <a:xfrm>
                  <a:off x="7199146" y="2300273"/>
                  <a:ext cx="223934"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22" name="Ink 421">
                  <a:extLst>
                    <a:ext uri="{FF2B5EF4-FFF2-40B4-BE49-F238E27FC236}">
                      <a16:creationId xmlns:a16="http://schemas.microsoft.com/office/drawing/2014/main" id="{9770F047-AA1B-C31E-B931-185F279D3F38}"/>
                    </a:ext>
                  </a:extLst>
                </p14:cNvPr>
                <p14:cNvContentPartPr/>
                <p14:nvPr/>
              </p14:nvContentPartPr>
              <p14:xfrm>
                <a:off x="7322273" y="2390273"/>
                <a:ext cx="192600" cy="30600"/>
              </p14:xfrm>
            </p:contentPart>
          </mc:Choice>
          <mc:Fallback xmlns="">
            <p:pic>
              <p:nvPicPr>
                <p:cNvPr id="422" name="Ink 421">
                  <a:extLst>
                    <a:ext uri="{FF2B5EF4-FFF2-40B4-BE49-F238E27FC236}">
                      <a16:creationId xmlns:a16="http://schemas.microsoft.com/office/drawing/2014/main" id="{9770F047-AA1B-C31E-B931-185F279D3F38}"/>
                    </a:ext>
                  </a:extLst>
                </p:cNvPr>
                <p:cNvPicPr/>
                <p:nvPr/>
              </p:nvPicPr>
              <p:blipFill>
                <a:blip r:embed="rId14"/>
                <a:stretch>
                  <a:fillRect/>
                </a:stretch>
              </p:blipFill>
              <p:spPr>
                <a:xfrm>
                  <a:off x="7317961" y="2386003"/>
                  <a:ext cx="201224" cy="391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25" name="Ink 424">
                  <a:extLst>
                    <a:ext uri="{FF2B5EF4-FFF2-40B4-BE49-F238E27FC236}">
                      <a16:creationId xmlns:a16="http://schemas.microsoft.com/office/drawing/2014/main" id="{59639B79-9CEA-A11A-56FC-D80871FB2291}"/>
                    </a:ext>
                  </a:extLst>
                </p14:cNvPr>
                <p14:cNvContentPartPr/>
                <p14:nvPr/>
              </p14:nvContentPartPr>
              <p14:xfrm>
                <a:off x="8195273" y="1749473"/>
                <a:ext cx="12600" cy="61560"/>
              </p14:xfrm>
            </p:contentPart>
          </mc:Choice>
          <mc:Fallback xmlns="">
            <p:pic>
              <p:nvPicPr>
                <p:cNvPr id="425" name="Ink 424">
                  <a:extLst>
                    <a:ext uri="{FF2B5EF4-FFF2-40B4-BE49-F238E27FC236}">
                      <a16:creationId xmlns:a16="http://schemas.microsoft.com/office/drawing/2014/main" id="{59639B79-9CEA-A11A-56FC-D80871FB2291}"/>
                    </a:ext>
                  </a:extLst>
                </p:cNvPr>
                <p:cNvPicPr/>
                <p:nvPr/>
              </p:nvPicPr>
              <p:blipFill>
                <a:blip r:embed="rId16"/>
                <a:stretch>
                  <a:fillRect/>
                </a:stretch>
              </p:blipFill>
              <p:spPr>
                <a:xfrm>
                  <a:off x="8190953" y="1745153"/>
                  <a:ext cx="21240" cy="70200"/>
                </a:xfrm>
                <a:prstGeom prst="rect">
                  <a:avLst/>
                </a:prstGeom>
              </p:spPr>
            </p:pic>
          </mc:Fallback>
        </mc:AlternateContent>
      </p:grpSp>
      <p:grpSp>
        <p:nvGrpSpPr>
          <p:cNvPr id="107" name="Group 106">
            <a:extLst>
              <a:ext uri="{FF2B5EF4-FFF2-40B4-BE49-F238E27FC236}">
                <a16:creationId xmlns:a16="http://schemas.microsoft.com/office/drawing/2014/main" id="{20FA2ABF-22E7-B5D6-10A1-A347E7062808}"/>
              </a:ext>
            </a:extLst>
          </p:cNvPr>
          <p:cNvGrpSpPr/>
          <p:nvPr/>
        </p:nvGrpSpPr>
        <p:grpSpPr>
          <a:xfrm>
            <a:off x="8396120" y="3704233"/>
            <a:ext cx="206344" cy="882510"/>
            <a:chOff x="6005083" y="4672470"/>
            <a:chExt cx="206344" cy="882510"/>
          </a:xfrm>
        </p:grpSpPr>
        <mc:AlternateContent xmlns:mc="http://schemas.openxmlformats.org/markup-compatibility/2006" xmlns:p14="http://schemas.microsoft.com/office/powerpoint/2010/main">
          <mc:Choice Requires="p14">
            <p:contentPart p14:bwMode="auto" r:id="rId17">
              <p14:nvContentPartPr>
                <p14:cNvPr id="36" name="Ink 35">
                  <a:extLst>
                    <a:ext uri="{FF2B5EF4-FFF2-40B4-BE49-F238E27FC236}">
                      <a16:creationId xmlns:a16="http://schemas.microsoft.com/office/drawing/2014/main" id="{C0827FD6-3FE4-6CFA-2408-A9C2C0FA8774}"/>
                    </a:ext>
                  </a:extLst>
                </p14:cNvPr>
                <p14:cNvContentPartPr/>
                <p14:nvPr/>
              </p14:nvContentPartPr>
              <p14:xfrm rot="480371" flipH="1">
                <a:off x="6021499" y="4672470"/>
                <a:ext cx="189928" cy="242143"/>
              </p14:xfrm>
            </p:contentPart>
          </mc:Choice>
          <mc:Fallback xmlns="">
            <p:pic>
              <p:nvPicPr>
                <p:cNvPr id="36" name="Ink 35">
                  <a:extLst>
                    <a:ext uri="{FF2B5EF4-FFF2-40B4-BE49-F238E27FC236}">
                      <a16:creationId xmlns:a16="http://schemas.microsoft.com/office/drawing/2014/main" id="{C0827FD6-3FE4-6CFA-2408-A9C2C0FA8774}"/>
                    </a:ext>
                  </a:extLst>
                </p:cNvPr>
                <p:cNvPicPr/>
                <p:nvPr/>
              </p:nvPicPr>
              <p:blipFill>
                <a:blip r:embed="rId18"/>
                <a:stretch>
                  <a:fillRect/>
                </a:stretch>
              </p:blipFill>
              <p:spPr>
                <a:xfrm rot="480371" flipH="1">
                  <a:off x="6017182" y="4668152"/>
                  <a:ext cx="198561" cy="25077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Ink 36">
                  <a:extLst>
                    <a:ext uri="{FF2B5EF4-FFF2-40B4-BE49-F238E27FC236}">
                      <a16:creationId xmlns:a16="http://schemas.microsoft.com/office/drawing/2014/main" id="{C7A3416F-6485-1D41-DFDF-B1D801BFAAE3}"/>
                    </a:ext>
                  </a:extLst>
                </p14:cNvPr>
                <p14:cNvContentPartPr/>
                <p14:nvPr/>
              </p14:nvContentPartPr>
              <p14:xfrm rot="19752451">
                <a:off x="6068142" y="4943948"/>
                <a:ext cx="133174" cy="230474"/>
              </p14:xfrm>
            </p:contentPart>
          </mc:Choice>
          <mc:Fallback xmlns="">
            <p:pic>
              <p:nvPicPr>
                <p:cNvPr id="37" name="Ink 36">
                  <a:extLst>
                    <a:ext uri="{FF2B5EF4-FFF2-40B4-BE49-F238E27FC236}">
                      <a16:creationId xmlns:a16="http://schemas.microsoft.com/office/drawing/2014/main" id="{C7A3416F-6485-1D41-DFDF-B1D801BFAAE3}"/>
                    </a:ext>
                  </a:extLst>
                </p:cNvPr>
                <p:cNvPicPr/>
                <p:nvPr/>
              </p:nvPicPr>
              <p:blipFill>
                <a:blip r:embed="rId20"/>
                <a:stretch>
                  <a:fillRect/>
                </a:stretch>
              </p:blipFill>
              <p:spPr>
                <a:xfrm rot="19752451">
                  <a:off x="6063823" y="4939633"/>
                  <a:ext cx="141812" cy="23910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3" name="Ink 52">
                  <a:extLst>
                    <a:ext uri="{FF2B5EF4-FFF2-40B4-BE49-F238E27FC236}">
                      <a16:creationId xmlns:a16="http://schemas.microsoft.com/office/drawing/2014/main" id="{8E8C1A3F-FE36-66C6-A975-D67C4C2CDB9A}"/>
                    </a:ext>
                  </a:extLst>
                </p14:cNvPr>
                <p14:cNvContentPartPr/>
                <p14:nvPr/>
              </p14:nvContentPartPr>
              <p14:xfrm>
                <a:off x="6005083" y="4748580"/>
                <a:ext cx="121680" cy="228240"/>
              </p14:xfrm>
            </p:contentPart>
          </mc:Choice>
          <mc:Fallback xmlns="">
            <p:pic>
              <p:nvPicPr>
                <p:cNvPr id="53" name="Ink 52">
                  <a:extLst>
                    <a:ext uri="{FF2B5EF4-FFF2-40B4-BE49-F238E27FC236}">
                      <a16:creationId xmlns:a16="http://schemas.microsoft.com/office/drawing/2014/main" id="{8E8C1A3F-FE36-66C6-A975-D67C4C2CDB9A}"/>
                    </a:ext>
                  </a:extLst>
                </p:cNvPr>
                <p:cNvPicPr/>
                <p:nvPr/>
              </p:nvPicPr>
              <p:blipFill>
                <a:blip r:embed="rId22"/>
                <a:stretch>
                  <a:fillRect/>
                </a:stretch>
              </p:blipFill>
              <p:spPr>
                <a:xfrm>
                  <a:off x="6000763" y="4744260"/>
                  <a:ext cx="130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2" name="Ink 51">
                  <a:extLst>
                    <a:ext uri="{FF2B5EF4-FFF2-40B4-BE49-F238E27FC236}">
                      <a16:creationId xmlns:a16="http://schemas.microsoft.com/office/drawing/2014/main" id="{35D335EC-6AF3-BB1D-307B-C27119B66214}"/>
                    </a:ext>
                  </a:extLst>
                </p14:cNvPr>
                <p14:cNvContentPartPr/>
                <p14:nvPr/>
              </p14:nvContentPartPr>
              <p14:xfrm>
                <a:off x="6139363" y="4934340"/>
                <a:ext cx="68400" cy="252720"/>
              </p14:xfrm>
            </p:contentPart>
          </mc:Choice>
          <mc:Fallback xmlns="">
            <p:pic>
              <p:nvPicPr>
                <p:cNvPr id="52" name="Ink 51">
                  <a:extLst>
                    <a:ext uri="{FF2B5EF4-FFF2-40B4-BE49-F238E27FC236}">
                      <a16:creationId xmlns:a16="http://schemas.microsoft.com/office/drawing/2014/main" id="{35D335EC-6AF3-BB1D-307B-C27119B66214}"/>
                    </a:ext>
                  </a:extLst>
                </p:cNvPr>
                <p:cNvPicPr/>
                <p:nvPr/>
              </p:nvPicPr>
              <p:blipFill>
                <a:blip r:embed="rId24"/>
                <a:stretch>
                  <a:fillRect/>
                </a:stretch>
              </p:blipFill>
              <p:spPr>
                <a:xfrm>
                  <a:off x="6135043" y="4930020"/>
                  <a:ext cx="770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4" name="Ink 53">
                  <a:extLst>
                    <a:ext uri="{FF2B5EF4-FFF2-40B4-BE49-F238E27FC236}">
                      <a16:creationId xmlns:a16="http://schemas.microsoft.com/office/drawing/2014/main" id="{67D02B3E-3DE5-06E0-6273-74A3C2ACEE59}"/>
                    </a:ext>
                  </a:extLst>
                </p14:cNvPr>
                <p14:cNvContentPartPr/>
                <p14:nvPr/>
              </p14:nvContentPartPr>
              <p14:xfrm>
                <a:off x="6126403" y="5202180"/>
                <a:ext cx="6840" cy="352800"/>
              </p14:xfrm>
            </p:contentPart>
          </mc:Choice>
          <mc:Fallback xmlns="">
            <p:pic>
              <p:nvPicPr>
                <p:cNvPr id="54" name="Ink 53">
                  <a:extLst>
                    <a:ext uri="{FF2B5EF4-FFF2-40B4-BE49-F238E27FC236}">
                      <a16:creationId xmlns:a16="http://schemas.microsoft.com/office/drawing/2014/main" id="{67D02B3E-3DE5-06E0-6273-74A3C2ACEE59}"/>
                    </a:ext>
                  </a:extLst>
                </p:cNvPr>
                <p:cNvPicPr/>
                <p:nvPr/>
              </p:nvPicPr>
              <p:blipFill>
                <a:blip r:embed="rId26"/>
                <a:stretch>
                  <a:fillRect/>
                </a:stretch>
              </p:blipFill>
              <p:spPr>
                <a:xfrm>
                  <a:off x="6122083" y="5197860"/>
                  <a:ext cx="1548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9" name="Ink 58">
                  <a:extLst>
                    <a:ext uri="{FF2B5EF4-FFF2-40B4-BE49-F238E27FC236}">
                      <a16:creationId xmlns:a16="http://schemas.microsoft.com/office/drawing/2014/main" id="{19B7ACA7-2051-4E3F-A14B-FFFFD7DB9CE8}"/>
                    </a:ext>
                  </a:extLst>
                </p14:cNvPr>
                <p14:cNvContentPartPr/>
                <p14:nvPr/>
              </p14:nvContentPartPr>
              <p14:xfrm>
                <a:off x="6132883" y="5198940"/>
                <a:ext cx="39600" cy="355320"/>
              </p14:xfrm>
            </p:contentPart>
          </mc:Choice>
          <mc:Fallback xmlns="">
            <p:pic>
              <p:nvPicPr>
                <p:cNvPr id="59" name="Ink 58">
                  <a:extLst>
                    <a:ext uri="{FF2B5EF4-FFF2-40B4-BE49-F238E27FC236}">
                      <a16:creationId xmlns:a16="http://schemas.microsoft.com/office/drawing/2014/main" id="{19B7ACA7-2051-4E3F-A14B-FFFFD7DB9CE8}"/>
                    </a:ext>
                  </a:extLst>
                </p:cNvPr>
                <p:cNvPicPr/>
                <p:nvPr/>
              </p:nvPicPr>
              <p:blipFill>
                <a:blip r:embed="rId28"/>
                <a:stretch>
                  <a:fillRect/>
                </a:stretch>
              </p:blipFill>
              <p:spPr>
                <a:xfrm>
                  <a:off x="6128563" y="5194620"/>
                  <a:ext cx="48240" cy="363960"/>
                </a:xfrm>
                <a:prstGeom prst="rect">
                  <a:avLst/>
                </a:prstGeom>
              </p:spPr>
            </p:pic>
          </mc:Fallback>
        </mc:AlternateContent>
      </p:grpSp>
      <p:pic>
        <p:nvPicPr>
          <p:cNvPr id="110" name="Picture 109">
            <a:extLst>
              <a:ext uri="{FF2B5EF4-FFF2-40B4-BE49-F238E27FC236}">
                <a16:creationId xmlns:a16="http://schemas.microsoft.com/office/drawing/2014/main" id="{335FC4C6-9003-9FB3-7609-16724B1E70E3}"/>
              </a:ext>
            </a:extLst>
          </p:cNvPr>
          <p:cNvPicPr>
            <a:picLocks noChangeAspect="1"/>
          </p:cNvPicPr>
          <p:nvPr/>
        </p:nvPicPr>
        <p:blipFill rotWithShape="1">
          <a:blip r:embed="rId29"/>
          <a:srcRect t="34627" b="29483"/>
          <a:stretch/>
        </p:blipFill>
        <p:spPr>
          <a:xfrm>
            <a:off x="8656050" y="3866323"/>
            <a:ext cx="907494" cy="266105"/>
          </a:xfrm>
          <a:prstGeom prst="rect">
            <a:avLst/>
          </a:prstGeom>
        </p:spPr>
      </p:pic>
      <p:sp>
        <p:nvSpPr>
          <p:cNvPr id="11" name="TextBox 10">
            <a:extLst>
              <a:ext uri="{FF2B5EF4-FFF2-40B4-BE49-F238E27FC236}">
                <a16:creationId xmlns:a16="http://schemas.microsoft.com/office/drawing/2014/main" id="{0472DAE5-1F22-89A4-CEB0-9C3FA893BCE8}"/>
              </a:ext>
            </a:extLst>
          </p:cNvPr>
          <p:cNvSpPr txBox="1"/>
          <p:nvPr/>
        </p:nvSpPr>
        <p:spPr>
          <a:xfrm>
            <a:off x="360363" y="900113"/>
            <a:ext cx="5079738" cy="1978765"/>
          </a:xfrm>
          <a:prstGeom prst="rect">
            <a:avLst/>
          </a:prstGeom>
          <a:noFill/>
        </p:spPr>
        <p:txBody>
          <a:bodyPr wrap="square" lIns="0" tIns="72000" rIns="0" bIns="0" rtlCol="0" anchor="t" anchorCtr="0">
            <a:noAutofit/>
          </a:bodyPr>
          <a:lstStyle/>
          <a:p>
            <a:pPr marL="342900" indent="-342900">
              <a:spcAft>
                <a:spcPts val="600"/>
              </a:spcAft>
              <a:buFont typeface="Arial" panose="020B0604020202020204" pitchFamily="34" charset="0"/>
              <a:buChar char="•"/>
            </a:pPr>
            <a:r>
              <a:rPr lang="en-US" sz="2400" dirty="0">
                <a:highlight>
                  <a:srgbClr val="FFFFFF"/>
                </a:highlight>
                <a:latin typeface="DIN Next LT Pro Light" panose="020B0303020203050203" pitchFamily="34" charset="0"/>
                <a:ea typeface="Cambria Math" panose="02040503050406030204" pitchFamily="18" charset="0"/>
              </a:rPr>
              <a:t>Syntax  </a:t>
            </a:r>
            <a:endParaRPr lang="en-US" sz="2400" dirty="0">
              <a:solidFill>
                <a:srgbClr val="7EC234"/>
              </a:solidFill>
              <a:highlight>
                <a:srgbClr val="FFFFFF"/>
              </a:highlight>
              <a:latin typeface="DIN Next LT Pro Light" panose="020B0303020203050203" pitchFamily="34" charset="0"/>
              <a:ea typeface="Cambria Math" panose="02040503050406030204" pitchFamily="18" charset="0"/>
              <a:sym typeface="Wingdings" panose="05000000000000000000" pitchFamily="2" charset="2"/>
            </a:endParaRPr>
          </a:p>
          <a:p>
            <a:pPr marL="342900" indent="-342900">
              <a:spcAft>
                <a:spcPts val="600"/>
              </a:spcAft>
              <a:buFont typeface="Arial" panose="020B0604020202020204" pitchFamily="34" charset="0"/>
              <a:buChar char="•"/>
            </a:pPr>
            <a:r>
              <a:rPr lang="en-US" sz="2400" dirty="0">
                <a:highlight>
                  <a:srgbClr val="FFFFFF"/>
                </a:highlight>
                <a:latin typeface="DIN Next LT Pro Light" panose="020B0303020203050203" pitchFamily="34" charset="0"/>
                <a:ea typeface="Cambria Math" panose="02040503050406030204" pitchFamily="18" charset="0"/>
              </a:rPr>
              <a:t>Security notions  </a:t>
            </a:r>
            <a:endParaRPr lang="en-US" sz="2400" dirty="0">
              <a:highlight>
                <a:srgbClr val="FFFFFF"/>
              </a:highlight>
              <a:ea typeface="Cambria Math" panose="02040503050406030204" pitchFamily="18" charset="0"/>
            </a:endParaRPr>
          </a:p>
          <a:p>
            <a:pPr marL="342900" indent="-342900">
              <a:spcAft>
                <a:spcPts val="600"/>
              </a:spcAft>
              <a:buFont typeface="Arial" panose="020B0604020202020204" pitchFamily="34" charset="0"/>
              <a:buChar char="•"/>
            </a:pPr>
            <a:endParaRPr lang="en-US" dirty="0">
              <a:solidFill>
                <a:srgbClr val="7EC234"/>
              </a:solidFill>
              <a:highlight>
                <a:srgbClr val="FFFFFF"/>
              </a:highlight>
              <a:ea typeface="Cambria Math" panose="02040503050406030204" pitchFamily="18" charset="0"/>
            </a:endParaRPr>
          </a:p>
          <a:p>
            <a:endParaRPr lang="en-US" dirty="0">
              <a:ea typeface="Cambria Math" panose="02040503050406030204" pitchFamily="18" charset="0"/>
            </a:endParaRPr>
          </a:p>
        </p:txBody>
      </p:sp>
      <p:grpSp>
        <p:nvGrpSpPr>
          <p:cNvPr id="49" name="Group 48">
            <a:extLst>
              <a:ext uri="{FF2B5EF4-FFF2-40B4-BE49-F238E27FC236}">
                <a16:creationId xmlns:a16="http://schemas.microsoft.com/office/drawing/2014/main" id="{66BE3454-011F-699A-DB89-666BF354D863}"/>
              </a:ext>
            </a:extLst>
          </p:cNvPr>
          <p:cNvGrpSpPr/>
          <p:nvPr/>
        </p:nvGrpSpPr>
        <p:grpSpPr>
          <a:xfrm>
            <a:off x="8145475" y="3221825"/>
            <a:ext cx="839594" cy="643778"/>
            <a:chOff x="7490373" y="2805248"/>
            <a:chExt cx="839594" cy="643778"/>
          </a:xfrm>
        </p:grpSpPr>
        <p:sp>
          <p:nvSpPr>
            <p:cNvPr id="50" name="TextBox 49">
              <a:extLst>
                <a:ext uri="{FF2B5EF4-FFF2-40B4-BE49-F238E27FC236}">
                  <a16:creationId xmlns:a16="http://schemas.microsoft.com/office/drawing/2014/main" id="{A3E27BF9-C1CC-2169-D341-FF8C9052A28B}"/>
                </a:ext>
              </a:extLst>
            </p:cNvPr>
            <p:cNvSpPr txBox="1"/>
            <p:nvPr/>
          </p:nvSpPr>
          <p:spPr>
            <a:xfrm>
              <a:off x="7720951" y="2805248"/>
              <a:ext cx="387075" cy="523220"/>
            </a:xfrm>
            <a:prstGeom prst="rect">
              <a:avLst/>
            </a:prstGeom>
            <a:noFill/>
          </p:spPr>
          <p:txBody>
            <a:bodyPr wrap="square" rtlCol="0">
              <a:spAutoFit/>
            </a:bodyPr>
            <a:lstStyle/>
            <a:p>
              <a:r>
                <a:rPr lang="en-US" sz="2800" dirty="0">
                  <a:latin typeface="The Hand Black" panose="03070902030502020204" pitchFamily="66" charset="0"/>
                </a:rPr>
                <a:t>?</a:t>
              </a:r>
            </a:p>
          </p:txBody>
        </p:sp>
        <p:sp>
          <p:nvSpPr>
            <p:cNvPr id="51" name="TextBox 50">
              <a:extLst>
                <a:ext uri="{FF2B5EF4-FFF2-40B4-BE49-F238E27FC236}">
                  <a16:creationId xmlns:a16="http://schemas.microsoft.com/office/drawing/2014/main" id="{327BF3FF-9DE5-F0EF-E1E8-15754FADA25B}"/>
                </a:ext>
              </a:extLst>
            </p:cNvPr>
            <p:cNvSpPr txBox="1"/>
            <p:nvPr/>
          </p:nvSpPr>
          <p:spPr>
            <a:xfrm rot="816251">
              <a:off x="7942892" y="2925806"/>
              <a:ext cx="387075" cy="523220"/>
            </a:xfrm>
            <a:prstGeom prst="rect">
              <a:avLst/>
            </a:prstGeom>
            <a:noFill/>
          </p:spPr>
          <p:txBody>
            <a:bodyPr wrap="square" rtlCol="0">
              <a:spAutoFit/>
            </a:bodyPr>
            <a:lstStyle/>
            <a:p>
              <a:r>
                <a:rPr lang="en-US" sz="2800" dirty="0">
                  <a:latin typeface="The Hand Black" panose="03070902030502020204" pitchFamily="66" charset="0"/>
                </a:rPr>
                <a:t>?</a:t>
              </a:r>
            </a:p>
          </p:txBody>
        </p:sp>
        <p:sp>
          <p:nvSpPr>
            <p:cNvPr id="55" name="TextBox 54">
              <a:extLst>
                <a:ext uri="{FF2B5EF4-FFF2-40B4-BE49-F238E27FC236}">
                  <a16:creationId xmlns:a16="http://schemas.microsoft.com/office/drawing/2014/main" id="{3F2C55F5-0C5C-7791-9DD1-EAD140DDC2D3}"/>
                </a:ext>
              </a:extLst>
            </p:cNvPr>
            <p:cNvSpPr txBox="1"/>
            <p:nvPr/>
          </p:nvSpPr>
          <p:spPr>
            <a:xfrm rot="20670034">
              <a:off x="7490373" y="2896783"/>
              <a:ext cx="387075" cy="523220"/>
            </a:xfrm>
            <a:prstGeom prst="rect">
              <a:avLst/>
            </a:prstGeom>
            <a:noFill/>
          </p:spPr>
          <p:txBody>
            <a:bodyPr wrap="square" rtlCol="0">
              <a:spAutoFit/>
            </a:bodyPr>
            <a:lstStyle/>
            <a:p>
              <a:r>
                <a:rPr lang="en-US" sz="2800" dirty="0">
                  <a:latin typeface="The Hand Black" panose="03070902030502020204" pitchFamily="66" charset="0"/>
                </a:rPr>
                <a:t>?</a:t>
              </a:r>
            </a:p>
          </p:txBody>
        </p:sp>
      </p:grpSp>
      <p:grpSp>
        <p:nvGrpSpPr>
          <p:cNvPr id="39" name="Group 38">
            <a:extLst>
              <a:ext uri="{FF2B5EF4-FFF2-40B4-BE49-F238E27FC236}">
                <a16:creationId xmlns:a16="http://schemas.microsoft.com/office/drawing/2014/main" id="{F483CB08-ED62-723C-83DA-766D4F5CE229}"/>
              </a:ext>
            </a:extLst>
          </p:cNvPr>
          <p:cNvGrpSpPr/>
          <p:nvPr/>
        </p:nvGrpSpPr>
        <p:grpSpPr>
          <a:xfrm>
            <a:off x="732244" y="2311654"/>
            <a:ext cx="8061534" cy="2412831"/>
            <a:chOff x="732244" y="2311654"/>
            <a:chExt cx="8061534" cy="2412831"/>
          </a:xfrm>
        </p:grpSpPr>
        <p:grpSp>
          <p:nvGrpSpPr>
            <p:cNvPr id="74" name="Group 73">
              <a:extLst>
                <a:ext uri="{FF2B5EF4-FFF2-40B4-BE49-F238E27FC236}">
                  <a16:creationId xmlns:a16="http://schemas.microsoft.com/office/drawing/2014/main" id="{BD08B321-3BFE-0228-7968-22AA95988E53}"/>
                </a:ext>
              </a:extLst>
            </p:cNvPr>
            <p:cNvGrpSpPr/>
            <p:nvPr/>
          </p:nvGrpSpPr>
          <p:grpSpPr>
            <a:xfrm>
              <a:off x="732244" y="2582569"/>
              <a:ext cx="8061534" cy="2141916"/>
              <a:chOff x="732244" y="2582569"/>
              <a:chExt cx="8061534" cy="2141916"/>
            </a:xfrm>
          </p:grpSpPr>
          <p:cxnSp>
            <p:nvCxnSpPr>
              <p:cNvPr id="7" name="Straight Connector 6">
                <a:extLst>
                  <a:ext uri="{FF2B5EF4-FFF2-40B4-BE49-F238E27FC236}">
                    <a16:creationId xmlns:a16="http://schemas.microsoft.com/office/drawing/2014/main" id="{CFBE753E-E2C9-78DB-AF74-21CEE7FD10F4}"/>
                  </a:ext>
                </a:extLst>
              </p:cNvPr>
              <p:cNvCxnSpPr>
                <a:cxnSpLocks/>
              </p:cNvCxnSpPr>
              <p:nvPr/>
            </p:nvCxnSpPr>
            <p:spPr>
              <a:xfrm>
                <a:off x="732244" y="3790362"/>
                <a:ext cx="49113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EC92D4-6B1E-B156-82BC-812343195220}"/>
                  </a:ext>
                </a:extLst>
              </p:cNvPr>
              <p:cNvCxnSpPr>
                <a:cxnSpLocks/>
              </p:cNvCxnSpPr>
              <p:nvPr/>
            </p:nvCxnSpPr>
            <p:spPr>
              <a:xfrm>
                <a:off x="858853" y="3925008"/>
                <a:ext cx="48966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CAD2C4F-682F-292E-AF45-C1FB611E5BC0}"/>
                  </a:ext>
                </a:extLst>
              </p:cNvPr>
              <p:cNvCxnSpPr>
                <a:cxnSpLocks/>
              </p:cNvCxnSpPr>
              <p:nvPr/>
            </p:nvCxnSpPr>
            <p:spPr>
              <a:xfrm>
                <a:off x="964361" y="4083326"/>
                <a:ext cx="49958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BB0200C3-48B1-3DF5-BA77-744D14ED0914}"/>
                  </a:ext>
                </a:extLst>
              </p:cNvPr>
              <p:cNvGrpSpPr/>
              <p:nvPr/>
            </p:nvGrpSpPr>
            <p:grpSpPr>
              <a:xfrm>
                <a:off x="1098004" y="2582569"/>
                <a:ext cx="7695774" cy="2141916"/>
                <a:chOff x="1098004" y="2582569"/>
                <a:chExt cx="7695774" cy="2141916"/>
              </a:xfrm>
            </p:grpSpPr>
            <p:cxnSp>
              <p:nvCxnSpPr>
                <p:cNvPr id="10" name="Straight Connector 9">
                  <a:extLst>
                    <a:ext uri="{FF2B5EF4-FFF2-40B4-BE49-F238E27FC236}">
                      <a16:creationId xmlns:a16="http://schemas.microsoft.com/office/drawing/2014/main" id="{3B3FA4BA-628B-CBBC-3AAA-3F79A4A85617}"/>
                    </a:ext>
                  </a:extLst>
                </p:cNvPr>
                <p:cNvCxnSpPr>
                  <a:cxnSpLocks/>
                </p:cNvCxnSpPr>
                <p:nvPr/>
              </p:nvCxnSpPr>
              <p:spPr>
                <a:xfrm>
                  <a:off x="1098004" y="4247562"/>
                  <a:ext cx="50771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2" name="Group 291">
                  <a:extLst>
                    <a:ext uri="{FF2B5EF4-FFF2-40B4-BE49-F238E27FC236}">
                      <a16:creationId xmlns:a16="http://schemas.microsoft.com/office/drawing/2014/main" id="{9D9B27D2-16C5-FAF7-9427-20004DC37929}"/>
                    </a:ext>
                  </a:extLst>
                </p:cNvPr>
                <p:cNvGrpSpPr/>
                <p:nvPr/>
              </p:nvGrpSpPr>
              <p:grpSpPr>
                <a:xfrm>
                  <a:off x="3010066" y="3467301"/>
                  <a:ext cx="828689" cy="782086"/>
                  <a:chOff x="4645802" y="2712578"/>
                  <a:chExt cx="828689" cy="782086"/>
                </a:xfrm>
              </p:grpSpPr>
              <p:grpSp>
                <p:nvGrpSpPr>
                  <p:cNvPr id="293" name="Group 292">
                    <a:extLst>
                      <a:ext uri="{FF2B5EF4-FFF2-40B4-BE49-F238E27FC236}">
                        <a16:creationId xmlns:a16="http://schemas.microsoft.com/office/drawing/2014/main" id="{7717BAA4-5951-A0E7-8DAC-63196BB16343}"/>
                      </a:ext>
                    </a:extLst>
                  </p:cNvPr>
                  <p:cNvGrpSpPr/>
                  <p:nvPr/>
                </p:nvGrpSpPr>
                <p:grpSpPr>
                  <a:xfrm>
                    <a:off x="4645802" y="2712578"/>
                    <a:ext cx="813180" cy="782086"/>
                    <a:chOff x="3375353" y="3477514"/>
                    <a:chExt cx="813180" cy="782086"/>
                  </a:xfrm>
                  <a:solidFill>
                    <a:schemeClr val="bg1"/>
                  </a:solidFill>
                </p:grpSpPr>
                <p:grpSp>
                  <p:nvGrpSpPr>
                    <p:cNvPr id="297" name="Group 296">
                      <a:extLst>
                        <a:ext uri="{FF2B5EF4-FFF2-40B4-BE49-F238E27FC236}">
                          <a16:creationId xmlns:a16="http://schemas.microsoft.com/office/drawing/2014/main" id="{07C4F9C0-91DC-BFBB-1AD5-30D9A9EB5A9E}"/>
                        </a:ext>
                      </a:extLst>
                    </p:cNvPr>
                    <p:cNvGrpSpPr/>
                    <p:nvPr/>
                  </p:nvGrpSpPr>
                  <p:grpSpPr>
                    <a:xfrm>
                      <a:off x="3375353" y="3477514"/>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30">
                        <p14:nvContentPartPr>
                          <p14:cNvPr id="312" name="Ink 311">
                            <a:extLst>
                              <a:ext uri="{FF2B5EF4-FFF2-40B4-BE49-F238E27FC236}">
                                <a16:creationId xmlns:a16="http://schemas.microsoft.com/office/drawing/2014/main" id="{17DB75AB-8C79-F93C-33EF-E7C945883916}"/>
                              </a:ext>
                            </a:extLst>
                          </p14:cNvPr>
                          <p14:cNvContentPartPr/>
                          <p14:nvPr/>
                        </p14:nvContentPartPr>
                        <p14:xfrm>
                          <a:off x="2968201" y="2298012"/>
                          <a:ext cx="239040" cy="142920"/>
                        </p14:xfrm>
                      </p:contentPart>
                    </mc:Choice>
                    <mc:Fallback xmlns="">
                      <p:pic>
                        <p:nvPicPr>
                          <p:cNvPr id="312" name="Ink 311">
                            <a:extLst>
                              <a:ext uri="{FF2B5EF4-FFF2-40B4-BE49-F238E27FC236}">
                                <a16:creationId xmlns:a16="http://schemas.microsoft.com/office/drawing/2014/main" id="{17DB75AB-8C79-F93C-33EF-E7C945883916}"/>
                              </a:ext>
                            </a:extLst>
                          </p:cNvPr>
                          <p:cNvPicPr/>
                          <p:nvPr/>
                        </p:nvPicPr>
                        <p:blipFill>
                          <a:blip r:embed="rId31"/>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3" name="Ink 312">
                            <a:extLst>
                              <a:ext uri="{FF2B5EF4-FFF2-40B4-BE49-F238E27FC236}">
                                <a16:creationId xmlns:a16="http://schemas.microsoft.com/office/drawing/2014/main" id="{D5F74347-D3B3-24F4-88B4-389F178BEFA6}"/>
                              </a:ext>
                            </a:extLst>
                          </p14:cNvPr>
                          <p14:cNvContentPartPr/>
                          <p14:nvPr/>
                        </p14:nvContentPartPr>
                        <p14:xfrm>
                          <a:off x="2968201" y="2384772"/>
                          <a:ext cx="236520" cy="126720"/>
                        </p14:xfrm>
                      </p:contentPart>
                    </mc:Choice>
                    <mc:Fallback xmlns="">
                      <p:pic>
                        <p:nvPicPr>
                          <p:cNvPr id="313" name="Ink 312">
                            <a:extLst>
                              <a:ext uri="{FF2B5EF4-FFF2-40B4-BE49-F238E27FC236}">
                                <a16:creationId xmlns:a16="http://schemas.microsoft.com/office/drawing/2014/main" id="{D5F74347-D3B3-24F4-88B4-389F178BEFA6}"/>
                              </a:ext>
                            </a:extLst>
                          </p:cNvPr>
                          <p:cNvPicPr/>
                          <p:nvPr/>
                        </p:nvPicPr>
                        <p:blipFill>
                          <a:blip r:embed="rId33"/>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4" name="Ink 313">
                            <a:extLst>
                              <a:ext uri="{FF2B5EF4-FFF2-40B4-BE49-F238E27FC236}">
                                <a16:creationId xmlns:a16="http://schemas.microsoft.com/office/drawing/2014/main" id="{40B668B1-6B1C-26B4-9386-012C6450F6F4}"/>
                              </a:ext>
                            </a:extLst>
                          </p14:cNvPr>
                          <p14:cNvContentPartPr/>
                          <p14:nvPr/>
                        </p14:nvContentPartPr>
                        <p14:xfrm>
                          <a:off x="2953441" y="2298012"/>
                          <a:ext cx="9360" cy="313920"/>
                        </p14:xfrm>
                      </p:contentPart>
                    </mc:Choice>
                    <mc:Fallback xmlns="">
                      <p:pic>
                        <p:nvPicPr>
                          <p:cNvPr id="314" name="Ink 313">
                            <a:extLst>
                              <a:ext uri="{FF2B5EF4-FFF2-40B4-BE49-F238E27FC236}">
                                <a16:creationId xmlns:a16="http://schemas.microsoft.com/office/drawing/2014/main" id="{40B668B1-6B1C-26B4-9386-012C6450F6F4}"/>
                              </a:ext>
                            </a:extLst>
                          </p:cNvPr>
                          <p:cNvPicPr/>
                          <p:nvPr/>
                        </p:nvPicPr>
                        <p:blipFill>
                          <a:blip r:embed="rId35"/>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5" name="Ink 314">
                            <a:extLst>
                              <a:ext uri="{FF2B5EF4-FFF2-40B4-BE49-F238E27FC236}">
                                <a16:creationId xmlns:a16="http://schemas.microsoft.com/office/drawing/2014/main" id="{523D8B90-E1CD-7AFF-F4CE-4EC4F58A2798}"/>
                              </a:ext>
                            </a:extLst>
                          </p14:cNvPr>
                          <p14:cNvContentPartPr/>
                          <p14:nvPr/>
                        </p14:nvContentPartPr>
                        <p14:xfrm>
                          <a:off x="2895121" y="2606532"/>
                          <a:ext cx="60120" cy="5760"/>
                        </p14:xfrm>
                      </p:contentPart>
                    </mc:Choice>
                    <mc:Fallback xmlns="">
                      <p:pic>
                        <p:nvPicPr>
                          <p:cNvPr id="315" name="Ink 314">
                            <a:extLst>
                              <a:ext uri="{FF2B5EF4-FFF2-40B4-BE49-F238E27FC236}">
                                <a16:creationId xmlns:a16="http://schemas.microsoft.com/office/drawing/2014/main" id="{523D8B90-E1CD-7AFF-F4CE-4EC4F58A2798}"/>
                              </a:ext>
                            </a:extLst>
                          </p:cNvPr>
                          <p:cNvPicPr/>
                          <p:nvPr/>
                        </p:nvPicPr>
                        <p:blipFill>
                          <a:blip r:embed="rId37"/>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6" name="Ink 315">
                            <a:extLst>
                              <a:ext uri="{FF2B5EF4-FFF2-40B4-BE49-F238E27FC236}">
                                <a16:creationId xmlns:a16="http://schemas.microsoft.com/office/drawing/2014/main" id="{612C6BE2-0C90-C72F-3633-14EAEC058711}"/>
                              </a:ext>
                            </a:extLst>
                          </p14:cNvPr>
                          <p14:cNvContentPartPr/>
                          <p14:nvPr/>
                        </p14:nvContentPartPr>
                        <p14:xfrm>
                          <a:off x="3195361" y="2445927"/>
                          <a:ext cx="9360" cy="313920"/>
                        </p14:xfrm>
                      </p:contentPart>
                    </mc:Choice>
                    <mc:Fallback xmlns="">
                      <p:pic>
                        <p:nvPicPr>
                          <p:cNvPr id="316" name="Ink 315">
                            <a:extLst>
                              <a:ext uri="{FF2B5EF4-FFF2-40B4-BE49-F238E27FC236}">
                                <a16:creationId xmlns:a16="http://schemas.microsoft.com/office/drawing/2014/main" id="{612C6BE2-0C90-C72F-3633-14EAEC058711}"/>
                              </a:ext>
                            </a:extLst>
                          </p:cNvPr>
                          <p:cNvPicPr/>
                          <p:nvPr/>
                        </p:nvPicPr>
                        <p:blipFill>
                          <a:blip r:embed="rId35"/>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7" name="Ink 316">
                            <a:extLst>
                              <a:ext uri="{FF2B5EF4-FFF2-40B4-BE49-F238E27FC236}">
                                <a16:creationId xmlns:a16="http://schemas.microsoft.com/office/drawing/2014/main" id="{338CD746-F8E0-BC4A-219F-E62DAE535EC6}"/>
                              </a:ext>
                            </a:extLst>
                          </p14:cNvPr>
                          <p14:cNvContentPartPr/>
                          <p14:nvPr/>
                        </p14:nvContentPartPr>
                        <p14:xfrm>
                          <a:off x="3137041" y="2754447"/>
                          <a:ext cx="60120" cy="5760"/>
                        </p14:xfrm>
                      </p:contentPart>
                    </mc:Choice>
                    <mc:Fallback xmlns="">
                      <p:pic>
                        <p:nvPicPr>
                          <p:cNvPr id="317" name="Ink 316">
                            <a:extLst>
                              <a:ext uri="{FF2B5EF4-FFF2-40B4-BE49-F238E27FC236}">
                                <a16:creationId xmlns:a16="http://schemas.microsoft.com/office/drawing/2014/main" id="{338CD746-F8E0-BC4A-219F-E62DAE535EC6}"/>
                              </a:ext>
                            </a:extLst>
                          </p:cNvPr>
                          <p:cNvPicPr/>
                          <p:nvPr/>
                        </p:nvPicPr>
                        <p:blipFill>
                          <a:blip r:embed="rId37"/>
                          <a:stretch>
                            <a:fillRect/>
                          </a:stretch>
                        </p:blipFill>
                        <p:spPr>
                          <a:xfrm>
                            <a:off x="3132295" y="2750127"/>
                            <a:ext cx="69613" cy="14400"/>
                          </a:xfrm>
                          <a:prstGeom prst="rect">
                            <a:avLst/>
                          </a:prstGeom>
                        </p:spPr>
                      </p:pic>
                    </mc:Fallback>
                  </mc:AlternateContent>
                </p:grpSp>
                <p:grpSp>
                  <p:nvGrpSpPr>
                    <p:cNvPr id="298" name="Group 297">
                      <a:extLst>
                        <a:ext uri="{FF2B5EF4-FFF2-40B4-BE49-F238E27FC236}">
                          <a16:creationId xmlns:a16="http://schemas.microsoft.com/office/drawing/2014/main" id="{F2CB0CB1-EEC0-658C-EAE4-17A6237A9905}"/>
                        </a:ext>
                      </a:extLst>
                    </p:cNvPr>
                    <p:cNvGrpSpPr/>
                    <p:nvPr/>
                  </p:nvGrpSpPr>
                  <p:grpSpPr>
                    <a:xfrm>
                      <a:off x="3624407" y="3640088"/>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40">
                        <p14:nvContentPartPr>
                          <p14:cNvPr id="306" name="Ink 305">
                            <a:extLst>
                              <a:ext uri="{FF2B5EF4-FFF2-40B4-BE49-F238E27FC236}">
                                <a16:creationId xmlns:a16="http://schemas.microsoft.com/office/drawing/2014/main" id="{4AD191B0-C444-A618-1890-448FB2CCC5FC}"/>
                              </a:ext>
                            </a:extLst>
                          </p14:cNvPr>
                          <p14:cNvContentPartPr/>
                          <p14:nvPr/>
                        </p14:nvContentPartPr>
                        <p14:xfrm>
                          <a:off x="2968201" y="2298012"/>
                          <a:ext cx="239040" cy="142920"/>
                        </p14:xfrm>
                      </p:contentPart>
                    </mc:Choice>
                    <mc:Fallback xmlns="">
                      <p:pic>
                        <p:nvPicPr>
                          <p:cNvPr id="306" name="Ink 305">
                            <a:extLst>
                              <a:ext uri="{FF2B5EF4-FFF2-40B4-BE49-F238E27FC236}">
                                <a16:creationId xmlns:a16="http://schemas.microsoft.com/office/drawing/2014/main" id="{4AD191B0-C444-A618-1890-448FB2CCC5FC}"/>
                              </a:ext>
                            </a:extLst>
                          </p:cNvPr>
                          <p:cNvPicPr/>
                          <p:nvPr/>
                        </p:nvPicPr>
                        <p:blipFill>
                          <a:blip r:embed="rId31"/>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7" name="Ink 306">
                            <a:extLst>
                              <a:ext uri="{FF2B5EF4-FFF2-40B4-BE49-F238E27FC236}">
                                <a16:creationId xmlns:a16="http://schemas.microsoft.com/office/drawing/2014/main" id="{6B27B2DD-991E-AD05-650B-CB1D88E7E95E}"/>
                              </a:ext>
                            </a:extLst>
                          </p14:cNvPr>
                          <p14:cNvContentPartPr/>
                          <p14:nvPr/>
                        </p14:nvContentPartPr>
                        <p14:xfrm>
                          <a:off x="2968201" y="2384772"/>
                          <a:ext cx="236520" cy="126720"/>
                        </p14:xfrm>
                      </p:contentPart>
                    </mc:Choice>
                    <mc:Fallback xmlns="">
                      <p:pic>
                        <p:nvPicPr>
                          <p:cNvPr id="307" name="Ink 306">
                            <a:extLst>
                              <a:ext uri="{FF2B5EF4-FFF2-40B4-BE49-F238E27FC236}">
                                <a16:creationId xmlns:a16="http://schemas.microsoft.com/office/drawing/2014/main" id="{6B27B2DD-991E-AD05-650B-CB1D88E7E95E}"/>
                              </a:ext>
                            </a:extLst>
                          </p:cNvPr>
                          <p:cNvPicPr/>
                          <p:nvPr/>
                        </p:nvPicPr>
                        <p:blipFill>
                          <a:blip r:embed="rId33"/>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8" name="Ink 307">
                            <a:extLst>
                              <a:ext uri="{FF2B5EF4-FFF2-40B4-BE49-F238E27FC236}">
                                <a16:creationId xmlns:a16="http://schemas.microsoft.com/office/drawing/2014/main" id="{15FB9C47-71FD-43F3-05C7-A8BC4AEEE470}"/>
                              </a:ext>
                            </a:extLst>
                          </p14:cNvPr>
                          <p14:cNvContentPartPr/>
                          <p14:nvPr/>
                        </p14:nvContentPartPr>
                        <p14:xfrm>
                          <a:off x="2953441" y="2298012"/>
                          <a:ext cx="9360" cy="313920"/>
                        </p14:xfrm>
                      </p:contentPart>
                    </mc:Choice>
                    <mc:Fallback xmlns="">
                      <p:pic>
                        <p:nvPicPr>
                          <p:cNvPr id="308" name="Ink 307">
                            <a:extLst>
                              <a:ext uri="{FF2B5EF4-FFF2-40B4-BE49-F238E27FC236}">
                                <a16:creationId xmlns:a16="http://schemas.microsoft.com/office/drawing/2014/main" id="{15FB9C47-71FD-43F3-05C7-A8BC4AEEE470}"/>
                              </a:ext>
                            </a:extLst>
                          </p:cNvPr>
                          <p:cNvPicPr/>
                          <p:nvPr/>
                        </p:nvPicPr>
                        <p:blipFill>
                          <a:blip r:embed="rId35"/>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9" name="Ink 308">
                            <a:extLst>
                              <a:ext uri="{FF2B5EF4-FFF2-40B4-BE49-F238E27FC236}">
                                <a16:creationId xmlns:a16="http://schemas.microsoft.com/office/drawing/2014/main" id="{E0D0703C-43F7-900A-D299-064BAD921A0E}"/>
                              </a:ext>
                            </a:extLst>
                          </p14:cNvPr>
                          <p14:cNvContentPartPr/>
                          <p14:nvPr/>
                        </p14:nvContentPartPr>
                        <p14:xfrm>
                          <a:off x="2895121" y="2606532"/>
                          <a:ext cx="60120" cy="5760"/>
                        </p14:xfrm>
                      </p:contentPart>
                    </mc:Choice>
                    <mc:Fallback xmlns="">
                      <p:pic>
                        <p:nvPicPr>
                          <p:cNvPr id="309" name="Ink 308">
                            <a:extLst>
                              <a:ext uri="{FF2B5EF4-FFF2-40B4-BE49-F238E27FC236}">
                                <a16:creationId xmlns:a16="http://schemas.microsoft.com/office/drawing/2014/main" id="{E0D0703C-43F7-900A-D299-064BAD921A0E}"/>
                              </a:ext>
                            </a:extLst>
                          </p:cNvPr>
                          <p:cNvPicPr/>
                          <p:nvPr/>
                        </p:nvPicPr>
                        <p:blipFill>
                          <a:blip r:embed="rId37"/>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0" name="Ink 309">
                            <a:extLst>
                              <a:ext uri="{FF2B5EF4-FFF2-40B4-BE49-F238E27FC236}">
                                <a16:creationId xmlns:a16="http://schemas.microsoft.com/office/drawing/2014/main" id="{578B031F-E774-25AD-0151-7A4BD38796F4}"/>
                              </a:ext>
                            </a:extLst>
                          </p14:cNvPr>
                          <p14:cNvContentPartPr/>
                          <p14:nvPr/>
                        </p14:nvContentPartPr>
                        <p14:xfrm>
                          <a:off x="3195361" y="2445927"/>
                          <a:ext cx="9360" cy="313920"/>
                        </p14:xfrm>
                      </p:contentPart>
                    </mc:Choice>
                    <mc:Fallback xmlns="">
                      <p:pic>
                        <p:nvPicPr>
                          <p:cNvPr id="310" name="Ink 309">
                            <a:extLst>
                              <a:ext uri="{FF2B5EF4-FFF2-40B4-BE49-F238E27FC236}">
                                <a16:creationId xmlns:a16="http://schemas.microsoft.com/office/drawing/2014/main" id="{578B031F-E774-25AD-0151-7A4BD38796F4}"/>
                              </a:ext>
                            </a:extLst>
                          </p:cNvPr>
                          <p:cNvPicPr/>
                          <p:nvPr/>
                        </p:nvPicPr>
                        <p:blipFill>
                          <a:blip r:embed="rId35"/>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1" name="Ink 310">
                            <a:extLst>
                              <a:ext uri="{FF2B5EF4-FFF2-40B4-BE49-F238E27FC236}">
                                <a16:creationId xmlns:a16="http://schemas.microsoft.com/office/drawing/2014/main" id="{E4B69DD0-1E01-0787-78A8-5C03E4F10A45}"/>
                              </a:ext>
                            </a:extLst>
                          </p14:cNvPr>
                          <p14:cNvContentPartPr/>
                          <p14:nvPr/>
                        </p14:nvContentPartPr>
                        <p14:xfrm>
                          <a:off x="3137041" y="2754447"/>
                          <a:ext cx="60120" cy="5760"/>
                        </p14:xfrm>
                      </p:contentPart>
                    </mc:Choice>
                    <mc:Fallback xmlns="">
                      <p:pic>
                        <p:nvPicPr>
                          <p:cNvPr id="311" name="Ink 310">
                            <a:extLst>
                              <a:ext uri="{FF2B5EF4-FFF2-40B4-BE49-F238E27FC236}">
                                <a16:creationId xmlns:a16="http://schemas.microsoft.com/office/drawing/2014/main" id="{E4B69DD0-1E01-0787-78A8-5C03E4F10A45}"/>
                              </a:ext>
                            </a:extLst>
                          </p:cNvPr>
                          <p:cNvPicPr/>
                          <p:nvPr/>
                        </p:nvPicPr>
                        <p:blipFill>
                          <a:blip r:embed="rId37"/>
                          <a:stretch>
                            <a:fillRect/>
                          </a:stretch>
                        </p:blipFill>
                        <p:spPr>
                          <a:xfrm>
                            <a:off x="3132295" y="2750127"/>
                            <a:ext cx="69613" cy="14400"/>
                          </a:xfrm>
                          <a:prstGeom prst="rect">
                            <a:avLst/>
                          </a:prstGeom>
                        </p:spPr>
                      </p:pic>
                    </mc:Fallback>
                  </mc:AlternateContent>
                </p:grpSp>
                <p:grpSp>
                  <p:nvGrpSpPr>
                    <p:cNvPr id="299" name="Group 298">
                      <a:extLst>
                        <a:ext uri="{FF2B5EF4-FFF2-40B4-BE49-F238E27FC236}">
                          <a16:creationId xmlns:a16="http://schemas.microsoft.com/office/drawing/2014/main" id="{F38CAC11-6C9D-4206-52E3-68114ED31BEC}"/>
                        </a:ext>
                      </a:extLst>
                    </p:cNvPr>
                    <p:cNvGrpSpPr/>
                    <p:nvPr/>
                  </p:nvGrpSpPr>
                  <p:grpSpPr>
                    <a:xfrm>
                      <a:off x="3876413" y="3797405"/>
                      <a:ext cx="312120" cy="462195"/>
                      <a:chOff x="2895121" y="2298012"/>
                      <a:chExt cx="312120" cy="462195"/>
                    </a:xfrm>
                    <a:grpFill/>
                  </p:grpSpPr>
                  <mc:AlternateContent xmlns:mc="http://schemas.openxmlformats.org/markup-compatibility/2006" xmlns:p14="http://schemas.microsoft.com/office/powerpoint/2010/main">
                    <mc:Choice Requires="p14">
                      <p:contentPart p14:bwMode="auto" r:id="rId46">
                        <p14:nvContentPartPr>
                          <p14:cNvPr id="300" name="Ink 299">
                            <a:extLst>
                              <a:ext uri="{FF2B5EF4-FFF2-40B4-BE49-F238E27FC236}">
                                <a16:creationId xmlns:a16="http://schemas.microsoft.com/office/drawing/2014/main" id="{5035F4B7-89C1-A6E8-6671-97092B93382E}"/>
                              </a:ext>
                            </a:extLst>
                          </p14:cNvPr>
                          <p14:cNvContentPartPr/>
                          <p14:nvPr/>
                        </p14:nvContentPartPr>
                        <p14:xfrm>
                          <a:off x="2968201" y="2298012"/>
                          <a:ext cx="239040" cy="142920"/>
                        </p14:xfrm>
                      </p:contentPart>
                    </mc:Choice>
                    <mc:Fallback xmlns="">
                      <p:pic>
                        <p:nvPicPr>
                          <p:cNvPr id="300" name="Ink 299">
                            <a:extLst>
                              <a:ext uri="{FF2B5EF4-FFF2-40B4-BE49-F238E27FC236}">
                                <a16:creationId xmlns:a16="http://schemas.microsoft.com/office/drawing/2014/main" id="{5035F4B7-89C1-A6E8-6671-97092B93382E}"/>
                              </a:ext>
                            </a:extLst>
                          </p:cNvPr>
                          <p:cNvPicPr/>
                          <p:nvPr/>
                        </p:nvPicPr>
                        <p:blipFill>
                          <a:blip r:embed="rId47"/>
                          <a:stretch>
                            <a:fillRect/>
                          </a:stretch>
                        </p:blipFill>
                        <p:spPr>
                          <a:xfrm>
                            <a:off x="2963881" y="2293681"/>
                            <a:ext cx="247680"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1" name="Ink 300">
                            <a:extLst>
                              <a:ext uri="{FF2B5EF4-FFF2-40B4-BE49-F238E27FC236}">
                                <a16:creationId xmlns:a16="http://schemas.microsoft.com/office/drawing/2014/main" id="{7FD9D6E5-5338-C0DD-B0C8-BB1D973B44BD}"/>
                              </a:ext>
                            </a:extLst>
                          </p14:cNvPr>
                          <p14:cNvContentPartPr/>
                          <p14:nvPr/>
                        </p14:nvContentPartPr>
                        <p14:xfrm>
                          <a:off x="2968201" y="2384772"/>
                          <a:ext cx="236520" cy="126720"/>
                        </p14:xfrm>
                      </p:contentPart>
                    </mc:Choice>
                    <mc:Fallback xmlns="">
                      <p:pic>
                        <p:nvPicPr>
                          <p:cNvPr id="301" name="Ink 300">
                            <a:extLst>
                              <a:ext uri="{FF2B5EF4-FFF2-40B4-BE49-F238E27FC236}">
                                <a16:creationId xmlns:a16="http://schemas.microsoft.com/office/drawing/2014/main" id="{7FD9D6E5-5338-C0DD-B0C8-BB1D973B44BD}"/>
                              </a:ext>
                            </a:extLst>
                          </p:cNvPr>
                          <p:cNvPicPr/>
                          <p:nvPr/>
                        </p:nvPicPr>
                        <p:blipFill>
                          <a:blip r:embed="rId49"/>
                          <a:stretch>
                            <a:fillRect/>
                          </a:stretch>
                        </p:blipFill>
                        <p:spPr>
                          <a:xfrm>
                            <a:off x="2963881" y="2380452"/>
                            <a:ext cx="245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2" name="Ink 301">
                            <a:extLst>
                              <a:ext uri="{FF2B5EF4-FFF2-40B4-BE49-F238E27FC236}">
                                <a16:creationId xmlns:a16="http://schemas.microsoft.com/office/drawing/2014/main" id="{5BABCBD0-AF0E-790B-56BB-B2A4DB11E0D6}"/>
                              </a:ext>
                            </a:extLst>
                          </p14:cNvPr>
                          <p14:cNvContentPartPr/>
                          <p14:nvPr/>
                        </p14:nvContentPartPr>
                        <p14:xfrm>
                          <a:off x="2953441" y="2298012"/>
                          <a:ext cx="9360" cy="313920"/>
                        </p14:xfrm>
                      </p:contentPart>
                    </mc:Choice>
                    <mc:Fallback xmlns="">
                      <p:pic>
                        <p:nvPicPr>
                          <p:cNvPr id="302" name="Ink 301">
                            <a:extLst>
                              <a:ext uri="{FF2B5EF4-FFF2-40B4-BE49-F238E27FC236}">
                                <a16:creationId xmlns:a16="http://schemas.microsoft.com/office/drawing/2014/main" id="{5BABCBD0-AF0E-790B-56BB-B2A4DB11E0D6}"/>
                              </a:ext>
                            </a:extLst>
                          </p:cNvPr>
                          <p:cNvPicPr/>
                          <p:nvPr/>
                        </p:nvPicPr>
                        <p:blipFill>
                          <a:blip r:embed="rId35"/>
                          <a:stretch>
                            <a:fillRect/>
                          </a:stretch>
                        </p:blipFill>
                        <p:spPr>
                          <a:xfrm>
                            <a:off x="2948948" y="2293687"/>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3" name="Ink 302">
                            <a:extLst>
                              <a:ext uri="{FF2B5EF4-FFF2-40B4-BE49-F238E27FC236}">
                                <a16:creationId xmlns:a16="http://schemas.microsoft.com/office/drawing/2014/main" id="{6C298721-77C6-48CE-F689-EDA01176C059}"/>
                              </a:ext>
                            </a:extLst>
                          </p14:cNvPr>
                          <p14:cNvContentPartPr/>
                          <p14:nvPr/>
                        </p14:nvContentPartPr>
                        <p14:xfrm>
                          <a:off x="2895121" y="2606532"/>
                          <a:ext cx="60120" cy="5760"/>
                        </p14:xfrm>
                      </p:contentPart>
                    </mc:Choice>
                    <mc:Fallback xmlns="">
                      <p:pic>
                        <p:nvPicPr>
                          <p:cNvPr id="303" name="Ink 302">
                            <a:extLst>
                              <a:ext uri="{FF2B5EF4-FFF2-40B4-BE49-F238E27FC236}">
                                <a16:creationId xmlns:a16="http://schemas.microsoft.com/office/drawing/2014/main" id="{6C298721-77C6-48CE-F689-EDA01176C059}"/>
                              </a:ext>
                            </a:extLst>
                          </p:cNvPr>
                          <p:cNvPicPr/>
                          <p:nvPr/>
                        </p:nvPicPr>
                        <p:blipFill>
                          <a:blip r:embed="rId52"/>
                          <a:stretch>
                            <a:fillRect/>
                          </a:stretch>
                        </p:blipFill>
                        <p:spPr>
                          <a:xfrm>
                            <a:off x="2890801" y="2602212"/>
                            <a:ext cx="68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4" name="Ink 303">
                            <a:extLst>
                              <a:ext uri="{FF2B5EF4-FFF2-40B4-BE49-F238E27FC236}">
                                <a16:creationId xmlns:a16="http://schemas.microsoft.com/office/drawing/2014/main" id="{376FE360-FA47-7103-E5FF-BC87F1284878}"/>
                              </a:ext>
                            </a:extLst>
                          </p14:cNvPr>
                          <p14:cNvContentPartPr/>
                          <p14:nvPr/>
                        </p14:nvContentPartPr>
                        <p14:xfrm>
                          <a:off x="3195361" y="2445927"/>
                          <a:ext cx="9360" cy="313920"/>
                        </p14:xfrm>
                      </p:contentPart>
                    </mc:Choice>
                    <mc:Fallback xmlns="">
                      <p:pic>
                        <p:nvPicPr>
                          <p:cNvPr id="304" name="Ink 303">
                            <a:extLst>
                              <a:ext uri="{FF2B5EF4-FFF2-40B4-BE49-F238E27FC236}">
                                <a16:creationId xmlns:a16="http://schemas.microsoft.com/office/drawing/2014/main" id="{376FE360-FA47-7103-E5FF-BC87F1284878}"/>
                              </a:ext>
                            </a:extLst>
                          </p:cNvPr>
                          <p:cNvPicPr/>
                          <p:nvPr/>
                        </p:nvPicPr>
                        <p:blipFill>
                          <a:blip r:embed="rId35"/>
                          <a:stretch>
                            <a:fillRect/>
                          </a:stretch>
                        </p:blipFill>
                        <p:spPr>
                          <a:xfrm>
                            <a:off x="3190868" y="2441602"/>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5" name="Ink 304">
                            <a:extLst>
                              <a:ext uri="{FF2B5EF4-FFF2-40B4-BE49-F238E27FC236}">
                                <a16:creationId xmlns:a16="http://schemas.microsoft.com/office/drawing/2014/main" id="{855BBEB5-9EC1-8345-59D7-FFC748131D8D}"/>
                              </a:ext>
                            </a:extLst>
                          </p14:cNvPr>
                          <p14:cNvContentPartPr/>
                          <p14:nvPr/>
                        </p14:nvContentPartPr>
                        <p14:xfrm>
                          <a:off x="3137041" y="2754447"/>
                          <a:ext cx="60120" cy="5760"/>
                        </p14:xfrm>
                      </p:contentPart>
                    </mc:Choice>
                    <mc:Fallback xmlns="">
                      <p:pic>
                        <p:nvPicPr>
                          <p:cNvPr id="305" name="Ink 304">
                            <a:extLst>
                              <a:ext uri="{FF2B5EF4-FFF2-40B4-BE49-F238E27FC236}">
                                <a16:creationId xmlns:a16="http://schemas.microsoft.com/office/drawing/2014/main" id="{855BBEB5-9EC1-8345-59D7-FFC748131D8D}"/>
                              </a:ext>
                            </a:extLst>
                          </p:cNvPr>
                          <p:cNvPicPr/>
                          <p:nvPr/>
                        </p:nvPicPr>
                        <p:blipFill>
                          <a:blip r:embed="rId52"/>
                          <a:stretch>
                            <a:fillRect/>
                          </a:stretch>
                        </p:blipFill>
                        <p:spPr>
                          <a:xfrm>
                            <a:off x="3132721" y="2750127"/>
                            <a:ext cx="68760" cy="14400"/>
                          </a:xfrm>
                          <a:prstGeom prst="rect">
                            <a:avLst/>
                          </a:prstGeom>
                        </p:spPr>
                      </p:pic>
                    </mc:Fallback>
                  </mc:AlternateContent>
                </p:grpSp>
              </p:grpSp>
              <p:sp>
                <p:nvSpPr>
                  <p:cNvPr id="294" name="Parallelogram 293">
                    <a:extLst>
                      <a:ext uri="{FF2B5EF4-FFF2-40B4-BE49-F238E27FC236}">
                        <a16:creationId xmlns:a16="http://schemas.microsoft.com/office/drawing/2014/main" id="{E0CC3EF5-F081-192F-9B89-A594C6EE57B2}"/>
                      </a:ext>
                    </a:extLst>
                  </p:cNvPr>
                  <p:cNvSpPr/>
                  <p:nvPr/>
                </p:nvSpPr>
                <p:spPr>
                  <a:xfrm rot="1740000" flipH="1">
                    <a:off x="5210897" y="3123361"/>
                    <a:ext cx="263594"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Parallelogram 294">
                    <a:extLst>
                      <a:ext uri="{FF2B5EF4-FFF2-40B4-BE49-F238E27FC236}">
                        <a16:creationId xmlns:a16="http://schemas.microsoft.com/office/drawing/2014/main" id="{C2BFA7A0-5CF0-5E6F-3CCF-04302A2D4472}"/>
                      </a:ext>
                    </a:extLst>
                  </p:cNvPr>
                  <p:cNvSpPr/>
                  <p:nvPr/>
                </p:nvSpPr>
                <p:spPr>
                  <a:xfrm rot="1877503" flipH="1">
                    <a:off x="4943253" y="2961601"/>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Parallelogram 295">
                    <a:extLst>
                      <a:ext uri="{FF2B5EF4-FFF2-40B4-BE49-F238E27FC236}">
                        <a16:creationId xmlns:a16="http://schemas.microsoft.com/office/drawing/2014/main" id="{412468FC-5519-B6C9-D6E6-DB55AFA2199D}"/>
                      </a:ext>
                    </a:extLst>
                  </p:cNvPr>
                  <p:cNvSpPr/>
                  <p:nvPr/>
                </p:nvSpPr>
                <p:spPr>
                  <a:xfrm rot="1877503" flipH="1">
                    <a:off x="4688198" y="2797284"/>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343">
                  <a:extLst>
                    <a:ext uri="{FF2B5EF4-FFF2-40B4-BE49-F238E27FC236}">
                      <a16:creationId xmlns:a16="http://schemas.microsoft.com/office/drawing/2014/main" id="{3690A25A-8C09-4520-6A14-7D2007AA0B49}"/>
                    </a:ext>
                  </a:extLst>
                </p:cNvPr>
                <p:cNvGrpSpPr/>
                <p:nvPr/>
              </p:nvGrpSpPr>
              <p:grpSpPr>
                <a:xfrm>
                  <a:off x="1723148" y="3470990"/>
                  <a:ext cx="828432" cy="782086"/>
                  <a:chOff x="4645802" y="2712578"/>
                  <a:chExt cx="828432" cy="782086"/>
                </a:xfrm>
              </p:grpSpPr>
              <p:grpSp>
                <p:nvGrpSpPr>
                  <p:cNvPr id="345" name="Group 344">
                    <a:extLst>
                      <a:ext uri="{FF2B5EF4-FFF2-40B4-BE49-F238E27FC236}">
                        <a16:creationId xmlns:a16="http://schemas.microsoft.com/office/drawing/2014/main" id="{6512C364-86B2-3E58-3EF1-900E4C9AB6B1}"/>
                      </a:ext>
                    </a:extLst>
                  </p:cNvPr>
                  <p:cNvGrpSpPr/>
                  <p:nvPr/>
                </p:nvGrpSpPr>
                <p:grpSpPr>
                  <a:xfrm>
                    <a:off x="4645802" y="2712578"/>
                    <a:ext cx="813180" cy="782086"/>
                    <a:chOff x="3375353" y="3477514"/>
                    <a:chExt cx="813180" cy="782086"/>
                  </a:xfrm>
                  <a:solidFill>
                    <a:schemeClr val="bg1"/>
                  </a:solidFill>
                </p:grpSpPr>
                <p:grpSp>
                  <p:nvGrpSpPr>
                    <p:cNvPr id="349" name="Group 348">
                      <a:extLst>
                        <a:ext uri="{FF2B5EF4-FFF2-40B4-BE49-F238E27FC236}">
                          <a16:creationId xmlns:a16="http://schemas.microsoft.com/office/drawing/2014/main" id="{2D1AE8F5-0385-90B2-58F3-7AAC185F8F89}"/>
                        </a:ext>
                      </a:extLst>
                    </p:cNvPr>
                    <p:cNvGrpSpPr/>
                    <p:nvPr/>
                  </p:nvGrpSpPr>
                  <p:grpSpPr>
                    <a:xfrm>
                      <a:off x="3375353" y="3477514"/>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55">
                        <p14:nvContentPartPr>
                          <p14:cNvPr id="364" name="Ink 363">
                            <a:extLst>
                              <a:ext uri="{FF2B5EF4-FFF2-40B4-BE49-F238E27FC236}">
                                <a16:creationId xmlns:a16="http://schemas.microsoft.com/office/drawing/2014/main" id="{9E10738B-01BF-403F-D2E8-D5CD577000AA}"/>
                              </a:ext>
                            </a:extLst>
                          </p14:cNvPr>
                          <p14:cNvContentPartPr/>
                          <p14:nvPr/>
                        </p14:nvContentPartPr>
                        <p14:xfrm>
                          <a:off x="2968201" y="2298012"/>
                          <a:ext cx="239040" cy="142920"/>
                        </p14:xfrm>
                      </p:contentPart>
                    </mc:Choice>
                    <mc:Fallback xmlns="">
                      <p:pic>
                        <p:nvPicPr>
                          <p:cNvPr id="364" name="Ink 363">
                            <a:extLst>
                              <a:ext uri="{FF2B5EF4-FFF2-40B4-BE49-F238E27FC236}">
                                <a16:creationId xmlns:a16="http://schemas.microsoft.com/office/drawing/2014/main" id="{9E10738B-01BF-403F-D2E8-D5CD577000AA}"/>
                              </a:ext>
                            </a:extLst>
                          </p:cNvPr>
                          <p:cNvPicPr/>
                          <p:nvPr/>
                        </p:nvPicPr>
                        <p:blipFill>
                          <a:blip r:embed="rId31"/>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5" name="Ink 364">
                            <a:extLst>
                              <a:ext uri="{FF2B5EF4-FFF2-40B4-BE49-F238E27FC236}">
                                <a16:creationId xmlns:a16="http://schemas.microsoft.com/office/drawing/2014/main" id="{719626F8-2A67-E934-FD95-55B581251344}"/>
                              </a:ext>
                            </a:extLst>
                          </p14:cNvPr>
                          <p14:cNvContentPartPr/>
                          <p14:nvPr/>
                        </p14:nvContentPartPr>
                        <p14:xfrm>
                          <a:off x="2968201" y="2384772"/>
                          <a:ext cx="236520" cy="126720"/>
                        </p14:xfrm>
                      </p:contentPart>
                    </mc:Choice>
                    <mc:Fallback xmlns="">
                      <p:pic>
                        <p:nvPicPr>
                          <p:cNvPr id="365" name="Ink 364">
                            <a:extLst>
                              <a:ext uri="{FF2B5EF4-FFF2-40B4-BE49-F238E27FC236}">
                                <a16:creationId xmlns:a16="http://schemas.microsoft.com/office/drawing/2014/main" id="{719626F8-2A67-E934-FD95-55B581251344}"/>
                              </a:ext>
                            </a:extLst>
                          </p:cNvPr>
                          <p:cNvPicPr/>
                          <p:nvPr/>
                        </p:nvPicPr>
                        <p:blipFill>
                          <a:blip r:embed="rId33"/>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6" name="Ink 365">
                            <a:extLst>
                              <a:ext uri="{FF2B5EF4-FFF2-40B4-BE49-F238E27FC236}">
                                <a16:creationId xmlns:a16="http://schemas.microsoft.com/office/drawing/2014/main" id="{68CB769C-2962-E044-451E-0FF94066EE49}"/>
                              </a:ext>
                            </a:extLst>
                          </p14:cNvPr>
                          <p14:cNvContentPartPr/>
                          <p14:nvPr/>
                        </p14:nvContentPartPr>
                        <p14:xfrm>
                          <a:off x="2953441" y="2298012"/>
                          <a:ext cx="9360" cy="313920"/>
                        </p14:xfrm>
                      </p:contentPart>
                    </mc:Choice>
                    <mc:Fallback xmlns="">
                      <p:pic>
                        <p:nvPicPr>
                          <p:cNvPr id="366" name="Ink 365">
                            <a:extLst>
                              <a:ext uri="{FF2B5EF4-FFF2-40B4-BE49-F238E27FC236}">
                                <a16:creationId xmlns:a16="http://schemas.microsoft.com/office/drawing/2014/main" id="{68CB769C-2962-E044-451E-0FF94066EE49}"/>
                              </a:ext>
                            </a:extLst>
                          </p:cNvPr>
                          <p:cNvPicPr/>
                          <p:nvPr/>
                        </p:nvPicPr>
                        <p:blipFill>
                          <a:blip r:embed="rId35"/>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7" name="Ink 366">
                            <a:extLst>
                              <a:ext uri="{FF2B5EF4-FFF2-40B4-BE49-F238E27FC236}">
                                <a16:creationId xmlns:a16="http://schemas.microsoft.com/office/drawing/2014/main" id="{85B4E3D8-F736-C692-1B5A-CC3E18A387D6}"/>
                              </a:ext>
                            </a:extLst>
                          </p14:cNvPr>
                          <p14:cNvContentPartPr/>
                          <p14:nvPr/>
                        </p14:nvContentPartPr>
                        <p14:xfrm>
                          <a:off x="2895121" y="2606532"/>
                          <a:ext cx="60120" cy="5760"/>
                        </p14:xfrm>
                      </p:contentPart>
                    </mc:Choice>
                    <mc:Fallback xmlns="">
                      <p:pic>
                        <p:nvPicPr>
                          <p:cNvPr id="367" name="Ink 366">
                            <a:extLst>
                              <a:ext uri="{FF2B5EF4-FFF2-40B4-BE49-F238E27FC236}">
                                <a16:creationId xmlns:a16="http://schemas.microsoft.com/office/drawing/2014/main" id="{85B4E3D8-F736-C692-1B5A-CC3E18A387D6}"/>
                              </a:ext>
                            </a:extLst>
                          </p:cNvPr>
                          <p:cNvPicPr/>
                          <p:nvPr/>
                        </p:nvPicPr>
                        <p:blipFill>
                          <a:blip r:embed="rId37"/>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8" name="Ink 367">
                            <a:extLst>
                              <a:ext uri="{FF2B5EF4-FFF2-40B4-BE49-F238E27FC236}">
                                <a16:creationId xmlns:a16="http://schemas.microsoft.com/office/drawing/2014/main" id="{2DF05377-2AF4-07DC-5BC5-29DCB75CE3CE}"/>
                              </a:ext>
                            </a:extLst>
                          </p14:cNvPr>
                          <p14:cNvContentPartPr/>
                          <p14:nvPr/>
                        </p14:nvContentPartPr>
                        <p14:xfrm>
                          <a:off x="3195361" y="2445927"/>
                          <a:ext cx="9360" cy="313920"/>
                        </p14:xfrm>
                      </p:contentPart>
                    </mc:Choice>
                    <mc:Fallback xmlns="">
                      <p:pic>
                        <p:nvPicPr>
                          <p:cNvPr id="368" name="Ink 367">
                            <a:extLst>
                              <a:ext uri="{FF2B5EF4-FFF2-40B4-BE49-F238E27FC236}">
                                <a16:creationId xmlns:a16="http://schemas.microsoft.com/office/drawing/2014/main" id="{2DF05377-2AF4-07DC-5BC5-29DCB75CE3CE}"/>
                              </a:ext>
                            </a:extLst>
                          </p:cNvPr>
                          <p:cNvPicPr/>
                          <p:nvPr/>
                        </p:nvPicPr>
                        <p:blipFill>
                          <a:blip r:embed="rId35"/>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9" name="Ink 368">
                            <a:extLst>
                              <a:ext uri="{FF2B5EF4-FFF2-40B4-BE49-F238E27FC236}">
                                <a16:creationId xmlns:a16="http://schemas.microsoft.com/office/drawing/2014/main" id="{2783AF35-781C-581A-429F-4864093ABE5D}"/>
                              </a:ext>
                            </a:extLst>
                          </p14:cNvPr>
                          <p14:cNvContentPartPr/>
                          <p14:nvPr/>
                        </p14:nvContentPartPr>
                        <p14:xfrm>
                          <a:off x="3137041" y="2754447"/>
                          <a:ext cx="60120" cy="5760"/>
                        </p14:xfrm>
                      </p:contentPart>
                    </mc:Choice>
                    <mc:Fallback xmlns="">
                      <p:pic>
                        <p:nvPicPr>
                          <p:cNvPr id="369" name="Ink 368">
                            <a:extLst>
                              <a:ext uri="{FF2B5EF4-FFF2-40B4-BE49-F238E27FC236}">
                                <a16:creationId xmlns:a16="http://schemas.microsoft.com/office/drawing/2014/main" id="{2783AF35-781C-581A-429F-4864093ABE5D}"/>
                              </a:ext>
                            </a:extLst>
                          </p:cNvPr>
                          <p:cNvPicPr/>
                          <p:nvPr/>
                        </p:nvPicPr>
                        <p:blipFill>
                          <a:blip r:embed="rId37"/>
                          <a:stretch>
                            <a:fillRect/>
                          </a:stretch>
                        </p:blipFill>
                        <p:spPr>
                          <a:xfrm>
                            <a:off x="3132295" y="2750127"/>
                            <a:ext cx="69613" cy="14400"/>
                          </a:xfrm>
                          <a:prstGeom prst="rect">
                            <a:avLst/>
                          </a:prstGeom>
                        </p:spPr>
                      </p:pic>
                    </mc:Fallback>
                  </mc:AlternateContent>
                </p:grpSp>
                <p:grpSp>
                  <p:nvGrpSpPr>
                    <p:cNvPr id="350" name="Group 349">
                      <a:extLst>
                        <a:ext uri="{FF2B5EF4-FFF2-40B4-BE49-F238E27FC236}">
                          <a16:creationId xmlns:a16="http://schemas.microsoft.com/office/drawing/2014/main" id="{8D06D38E-D2E5-394E-78F1-6D18415FDB6C}"/>
                        </a:ext>
                      </a:extLst>
                    </p:cNvPr>
                    <p:cNvGrpSpPr/>
                    <p:nvPr/>
                  </p:nvGrpSpPr>
                  <p:grpSpPr>
                    <a:xfrm>
                      <a:off x="3624407" y="3640088"/>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61">
                        <p14:nvContentPartPr>
                          <p14:cNvPr id="358" name="Ink 357">
                            <a:extLst>
                              <a:ext uri="{FF2B5EF4-FFF2-40B4-BE49-F238E27FC236}">
                                <a16:creationId xmlns:a16="http://schemas.microsoft.com/office/drawing/2014/main" id="{B29179A2-1E4C-9842-616A-924D2F8DC297}"/>
                              </a:ext>
                            </a:extLst>
                          </p14:cNvPr>
                          <p14:cNvContentPartPr/>
                          <p14:nvPr/>
                        </p14:nvContentPartPr>
                        <p14:xfrm>
                          <a:off x="2968201" y="2298012"/>
                          <a:ext cx="239040" cy="142920"/>
                        </p14:xfrm>
                      </p:contentPart>
                    </mc:Choice>
                    <mc:Fallback xmlns="">
                      <p:pic>
                        <p:nvPicPr>
                          <p:cNvPr id="358" name="Ink 357">
                            <a:extLst>
                              <a:ext uri="{FF2B5EF4-FFF2-40B4-BE49-F238E27FC236}">
                                <a16:creationId xmlns:a16="http://schemas.microsoft.com/office/drawing/2014/main" id="{B29179A2-1E4C-9842-616A-924D2F8DC297}"/>
                              </a:ext>
                            </a:extLst>
                          </p:cNvPr>
                          <p:cNvPicPr/>
                          <p:nvPr/>
                        </p:nvPicPr>
                        <p:blipFill>
                          <a:blip r:embed="rId31"/>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9" name="Ink 358">
                            <a:extLst>
                              <a:ext uri="{FF2B5EF4-FFF2-40B4-BE49-F238E27FC236}">
                                <a16:creationId xmlns:a16="http://schemas.microsoft.com/office/drawing/2014/main" id="{CFBB1F6A-42E8-49A7-D394-709E25914CE9}"/>
                              </a:ext>
                            </a:extLst>
                          </p14:cNvPr>
                          <p14:cNvContentPartPr/>
                          <p14:nvPr/>
                        </p14:nvContentPartPr>
                        <p14:xfrm>
                          <a:off x="2968201" y="2384772"/>
                          <a:ext cx="236520" cy="126720"/>
                        </p14:xfrm>
                      </p:contentPart>
                    </mc:Choice>
                    <mc:Fallback xmlns="">
                      <p:pic>
                        <p:nvPicPr>
                          <p:cNvPr id="359" name="Ink 358">
                            <a:extLst>
                              <a:ext uri="{FF2B5EF4-FFF2-40B4-BE49-F238E27FC236}">
                                <a16:creationId xmlns:a16="http://schemas.microsoft.com/office/drawing/2014/main" id="{CFBB1F6A-42E8-49A7-D394-709E25914CE9}"/>
                              </a:ext>
                            </a:extLst>
                          </p:cNvPr>
                          <p:cNvPicPr/>
                          <p:nvPr/>
                        </p:nvPicPr>
                        <p:blipFill>
                          <a:blip r:embed="rId33"/>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0" name="Ink 359">
                            <a:extLst>
                              <a:ext uri="{FF2B5EF4-FFF2-40B4-BE49-F238E27FC236}">
                                <a16:creationId xmlns:a16="http://schemas.microsoft.com/office/drawing/2014/main" id="{FAA0ADBE-B62F-5FFA-DCFB-42ED285962CD}"/>
                              </a:ext>
                            </a:extLst>
                          </p14:cNvPr>
                          <p14:cNvContentPartPr/>
                          <p14:nvPr/>
                        </p14:nvContentPartPr>
                        <p14:xfrm>
                          <a:off x="2953441" y="2298012"/>
                          <a:ext cx="9360" cy="313920"/>
                        </p14:xfrm>
                      </p:contentPart>
                    </mc:Choice>
                    <mc:Fallback xmlns="">
                      <p:pic>
                        <p:nvPicPr>
                          <p:cNvPr id="360" name="Ink 359">
                            <a:extLst>
                              <a:ext uri="{FF2B5EF4-FFF2-40B4-BE49-F238E27FC236}">
                                <a16:creationId xmlns:a16="http://schemas.microsoft.com/office/drawing/2014/main" id="{FAA0ADBE-B62F-5FFA-DCFB-42ED285962CD}"/>
                              </a:ext>
                            </a:extLst>
                          </p:cNvPr>
                          <p:cNvPicPr/>
                          <p:nvPr/>
                        </p:nvPicPr>
                        <p:blipFill>
                          <a:blip r:embed="rId35"/>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1" name="Ink 360">
                            <a:extLst>
                              <a:ext uri="{FF2B5EF4-FFF2-40B4-BE49-F238E27FC236}">
                                <a16:creationId xmlns:a16="http://schemas.microsoft.com/office/drawing/2014/main" id="{F482FD4D-FEEB-E3E8-2B9E-0E2FD747C6B6}"/>
                              </a:ext>
                            </a:extLst>
                          </p14:cNvPr>
                          <p14:cNvContentPartPr/>
                          <p14:nvPr/>
                        </p14:nvContentPartPr>
                        <p14:xfrm>
                          <a:off x="2895121" y="2606532"/>
                          <a:ext cx="60120" cy="5760"/>
                        </p14:xfrm>
                      </p:contentPart>
                    </mc:Choice>
                    <mc:Fallback xmlns="">
                      <p:pic>
                        <p:nvPicPr>
                          <p:cNvPr id="361" name="Ink 360">
                            <a:extLst>
                              <a:ext uri="{FF2B5EF4-FFF2-40B4-BE49-F238E27FC236}">
                                <a16:creationId xmlns:a16="http://schemas.microsoft.com/office/drawing/2014/main" id="{F482FD4D-FEEB-E3E8-2B9E-0E2FD747C6B6}"/>
                              </a:ext>
                            </a:extLst>
                          </p:cNvPr>
                          <p:cNvPicPr/>
                          <p:nvPr/>
                        </p:nvPicPr>
                        <p:blipFill>
                          <a:blip r:embed="rId37"/>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2" name="Ink 361">
                            <a:extLst>
                              <a:ext uri="{FF2B5EF4-FFF2-40B4-BE49-F238E27FC236}">
                                <a16:creationId xmlns:a16="http://schemas.microsoft.com/office/drawing/2014/main" id="{8C0517D9-A301-1FF6-A101-180C120FF4DA}"/>
                              </a:ext>
                            </a:extLst>
                          </p14:cNvPr>
                          <p14:cNvContentPartPr/>
                          <p14:nvPr/>
                        </p14:nvContentPartPr>
                        <p14:xfrm>
                          <a:off x="3195361" y="2445927"/>
                          <a:ext cx="9360" cy="313920"/>
                        </p14:xfrm>
                      </p:contentPart>
                    </mc:Choice>
                    <mc:Fallback xmlns="">
                      <p:pic>
                        <p:nvPicPr>
                          <p:cNvPr id="362" name="Ink 361">
                            <a:extLst>
                              <a:ext uri="{FF2B5EF4-FFF2-40B4-BE49-F238E27FC236}">
                                <a16:creationId xmlns:a16="http://schemas.microsoft.com/office/drawing/2014/main" id="{8C0517D9-A301-1FF6-A101-180C120FF4DA}"/>
                              </a:ext>
                            </a:extLst>
                          </p:cNvPr>
                          <p:cNvPicPr/>
                          <p:nvPr/>
                        </p:nvPicPr>
                        <p:blipFill>
                          <a:blip r:embed="rId35"/>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3" name="Ink 362">
                            <a:extLst>
                              <a:ext uri="{FF2B5EF4-FFF2-40B4-BE49-F238E27FC236}">
                                <a16:creationId xmlns:a16="http://schemas.microsoft.com/office/drawing/2014/main" id="{437443A1-C16F-F95E-27D6-72EEA7B87663}"/>
                              </a:ext>
                            </a:extLst>
                          </p14:cNvPr>
                          <p14:cNvContentPartPr/>
                          <p14:nvPr/>
                        </p14:nvContentPartPr>
                        <p14:xfrm>
                          <a:off x="3137041" y="2754447"/>
                          <a:ext cx="60120" cy="5760"/>
                        </p14:xfrm>
                      </p:contentPart>
                    </mc:Choice>
                    <mc:Fallback xmlns="">
                      <p:pic>
                        <p:nvPicPr>
                          <p:cNvPr id="363" name="Ink 362">
                            <a:extLst>
                              <a:ext uri="{FF2B5EF4-FFF2-40B4-BE49-F238E27FC236}">
                                <a16:creationId xmlns:a16="http://schemas.microsoft.com/office/drawing/2014/main" id="{437443A1-C16F-F95E-27D6-72EEA7B87663}"/>
                              </a:ext>
                            </a:extLst>
                          </p:cNvPr>
                          <p:cNvPicPr/>
                          <p:nvPr/>
                        </p:nvPicPr>
                        <p:blipFill>
                          <a:blip r:embed="rId37"/>
                          <a:stretch>
                            <a:fillRect/>
                          </a:stretch>
                        </p:blipFill>
                        <p:spPr>
                          <a:xfrm>
                            <a:off x="3132295" y="2750127"/>
                            <a:ext cx="69613" cy="14400"/>
                          </a:xfrm>
                          <a:prstGeom prst="rect">
                            <a:avLst/>
                          </a:prstGeom>
                        </p:spPr>
                      </p:pic>
                    </mc:Fallback>
                  </mc:AlternateContent>
                </p:grpSp>
                <p:grpSp>
                  <p:nvGrpSpPr>
                    <p:cNvPr id="351" name="Group 350">
                      <a:extLst>
                        <a:ext uri="{FF2B5EF4-FFF2-40B4-BE49-F238E27FC236}">
                          <a16:creationId xmlns:a16="http://schemas.microsoft.com/office/drawing/2014/main" id="{9BAA5C50-3A61-C68C-708B-CB1213DC245B}"/>
                        </a:ext>
                      </a:extLst>
                    </p:cNvPr>
                    <p:cNvGrpSpPr/>
                    <p:nvPr/>
                  </p:nvGrpSpPr>
                  <p:grpSpPr>
                    <a:xfrm>
                      <a:off x="3876413" y="3797405"/>
                      <a:ext cx="312120" cy="462195"/>
                      <a:chOff x="2895121" y="2298012"/>
                      <a:chExt cx="312120" cy="462195"/>
                    </a:xfrm>
                    <a:grpFill/>
                  </p:grpSpPr>
                  <mc:AlternateContent xmlns:mc="http://schemas.openxmlformats.org/markup-compatibility/2006" xmlns:p14="http://schemas.microsoft.com/office/powerpoint/2010/main">
                    <mc:Choice Requires="p14">
                      <p:contentPart p14:bwMode="auto" r:id="rId67">
                        <p14:nvContentPartPr>
                          <p14:cNvPr id="352" name="Ink 351">
                            <a:extLst>
                              <a:ext uri="{FF2B5EF4-FFF2-40B4-BE49-F238E27FC236}">
                                <a16:creationId xmlns:a16="http://schemas.microsoft.com/office/drawing/2014/main" id="{9B0CEF25-0778-89C1-27F4-7EE1ED030D8E}"/>
                              </a:ext>
                            </a:extLst>
                          </p14:cNvPr>
                          <p14:cNvContentPartPr/>
                          <p14:nvPr/>
                        </p14:nvContentPartPr>
                        <p14:xfrm>
                          <a:off x="2968201" y="2298012"/>
                          <a:ext cx="239040" cy="142920"/>
                        </p14:xfrm>
                      </p:contentPart>
                    </mc:Choice>
                    <mc:Fallback xmlns="">
                      <p:pic>
                        <p:nvPicPr>
                          <p:cNvPr id="352" name="Ink 351">
                            <a:extLst>
                              <a:ext uri="{FF2B5EF4-FFF2-40B4-BE49-F238E27FC236}">
                                <a16:creationId xmlns:a16="http://schemas.microsoft.com/office/drawing/2014/main" id="{9B0CEF25-0778-89C1-27F4-7EE1ED030D8E}"/>
                              </a:ext>
                            </a:extLst>
                          </p:cNvPr>
                          <p:cNvPicPr/>
                          <p:nvPr/>
                        </p:nvPicPr>
                        <p:blipFill>
                          <a:blip r:embed="rId47"/>
                          <a:stretch>
                            <a:fillRect/>
                          </a:stretch>
                        </p:blipFill>
                        <p:spPr>
                          <a:xfrm>
                            <a:off x="2963881" y="2293681"/>
                            <a:ext cx="247680"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3" name="Ink 352">
                            <a:extLst>
                              <a:ext uri="{FF2B5EF4-FFF2-40B4-BE49-F238E27FC236}">
                                <a16:creationId xmlns:a16="http://schemas.microsoft.com/office/drawing/2014/main" id="{368A2871-10FE-786D-ED2B-42CEC36721BA}"/>
                              </a:ext>
                            </a:extLst>
                          </p14:cNvPr>
                          <p14:cNvContentPartPr/>
                          <p14:nvPr/>
                        </p14:nvContentPartPr>
                        <p14:xfrm>
                          <a:off x="2968201" y="2384772"/>
                          <a:ext cx="236520" cy="126720"/>
                        </p14:xfrm>
                      </p:contentPart>
                    </mc:Choice>
                    <mc:Fallback xmlns="">
                      <p:pic>
                        <p:nvPicPr>
                          <p:cNvPr id="353" name="Ink 352">
                            <a:extLst>
                              <a:ext uri="{FF2B5EF4-FFF2-40B4-BE49-F238E27FC236}">
                                <a16:creationId xmlns:a16="http://schemas.microsoft.com/office/drawing/2014/main" id="{368A2871-10FE-786D-ED2B-42CEC36721BA}"/>
                              </a:ext>
                            </a:extLst>
                          </p:cNvPr>
                          <p:cNvPicPr/>
                          <p:nvPr/>
                        </p:nvPicPr>
                        <p:blipFill>
                          <a:blip r:embed="rId49"/>
                          <a:stretch>
                            <a:fillRect/>
                          </a:stretch>
                        </p:blipFill>
                        <p:spPr>
                          <a:xfrm>
                            <a:off x="2963881" y="2380452"/>
                            <a:ext cx="245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54" name="Ink 353">
                            <a:extLst>
                              <a:ext uri="{FF2B5EF4-FFF2-40B4-BE49-F238E27FC236}">
                                <a16:creationId xmlns:a16="http://schemas.microsoft.com/office/drawing/2014/main" id="{E72D1890-D047-71EB-8FDD-8F0B5400A72E}"/>
                              </a:ext>
                            </a:extLst>
                          </p14:cNvPr>
                          <p14:cNvContentPartPr/>
                          <p14:nvPr/>
                        </p14:nvContentPartPr>
                        <p14:xfrm>
                          <a:off x="2953441" y="2298012"/>
                          <a:ext cx="9360" cy="313920"/>
                        </p14:xfrm>
                      </p:contentPart>
                    </mc:Choice>
                    <mc:Fallback xmlns="">
                      <p:pic>
                        <p:nvPicPr>
                          <p:cNvPr id="354" name="Ink 353">
                            <a:extLst>
                              <a:ext uri="{FF2B5EF4-FFF2-40B4-BE49-F238E27FC236}">
                                <a16:creationId xmlns:a16="http://schemas.microsoft.com/office/drawing/2014/main" id="{E72D1890-D047-71EB-8FDD-8F0B5400A72E}"/>
                              </a:ext>
                            </a:extLst>
                          </p:cNvPr>
                          <p:cNvPicPr/>
                          <p:nvPr/>
                        </p:nvPicPr>
                        <p:blipFill>
                          <a:blip r:embed="rId35"/>
                          <a:stretch>
                            <a:fillRect/>
                          </a:stretch>
                        </p:blipFill>
                        <p:spPr>
                          <a:xfrm>
                            <a:off x="2948948" y="2293687"/>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55" name="Ink 354">
                            <a:extLst>
                              <a:ext uri="{FF2B5EF4-FFF2-40B4-BE49-F238E27FC236}">
                                <a16:creationId xmlns:a16="http://schemas.microsoft.com/office/drawing/2014/main" id="{5AD0F54D-6A63-04F5-96F2-69E856396576}"/>
                              </a:ext>
                            </a:extLst>
                          </p14:cNvPr>
                          <p14:cNvContentPartPr/>
                          <p14:nvPr/>
                        </p14:nvContentPartPr>
                        <p14:xfrm>
                          <a:off x="2895121" y="2606532"/>
                          <a:ext cx="60120" cy="5760"/>
                        </p14:xfrm>
                      </p:contentPart>
                    </mc:Choice>
                    <mc:Fallback xmlns="">
                      <p:pic>
                        <p:nvPicPr>
                          <p:cNvPr id="355" name="Ink 354">
                            <a:extLst>
                              <a:ext uri="{FF2B5EF4-FFF2-40B4-BE49-F238E27FC236}">
                                <a16:creationId xmlns:a16="http://schemas.microsoft.com/office/drawing/2014/main" id="{5AD0F54D-6A63-04F5-96F2-69E856396576}"/>
                              </a:ext>
                            </a:extLst>
                          </p:cNvPr>
                          <p:cNvPicPr/>
                          <p:nvPr/>
                        </p:nvPicPr>
                        <p:blipFill>
                          <a:blip r:embed="rId52"/>
                          <a:stretch>
                            <a:fillRect/>
                          </a:stretch>
                        </p:blipFill>
                        <p:spPr>
                          <a:xfrm>
                            <a:off x="2890801" y="2602212"/>
                            <a:ext cx="68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56" name="Ink 355">
                            <a:extLst>
                              <a:ext uri="{FF2B5EF4-FFF2-40B4-BE49-F238E27FC236}">
                                <a16:creationId xmlns:a16="http://schemas.microsoft.com/office/drawing/2014/main" id="{0A620479-3E34-D461-2AC1-7DB28D9532D4}"/>
                              </a:ext>
                            </a:extLst>
                          </p14:cNvPr>
                          <p14:cNvContentPartPr/>
                          <p14:nvPr/>
                        </p14:nvContentPartPr>
                        <p14:xfrm>
                          <a:off x="3195361" y="2445927"/>
                          <a:ext cx="9360" cy="313920"/>
                        </p14:xfrm>
                      </p:contentPart>
                    </mc:Choice>
                    <mc:Fallback xmlns="">
                      <p:pic>
                        <p:nvPicPr>
                          <p:cNvPr id="356" name="Ink 355">
                            <a:extLst>
                              <a:ext uri="{FF2B5EF4-FFF2-40B4-BE49-F238E27FC236}">
                                <a16:creationId xmlns:a16="http://schemas.microsoft.com/office/drawing/2014/main" id="{0A620479-3E34-D461-2AC1-7DB28D9532D4}"/>
                              </a:ext>
                            </a:extLst>
                          </p:cNvPr>
                          <p:cNvPicPr/>
                          <p:nvPr/>
                        </p:nvPicPr>
                        <p:blipFill>
                          <a:blip r:embed="rId35"/>
                          <a:stretch>
                            <a:fillRect/>
                          </a:stretch>
                        </p:blipFill>
                        <p:spPr>
                          <a:xfrm>
                            <a:off x="3190868" y="2441602"/>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57" name="Ink 356">
                            <a:extLst>
                              <a:ext uri="{FF2B5EF4-FFF2-40B4-BE49-F238E27FC236}">
                                <a16:creationId xmlns:a16="http://schemas.microsoft.com/office/drawing/2014/main" id="{4CD037BE-5385-E8EB-18AC-CF50497ABE05}"/>
                              </a:ext>
                            </a:extLst>
                          </p14:cNvPr>
                          <p14:cNvContentPartPr/>
                          <p14:nvPr/>
                        </p14:nvContentPartPr>
                        <p14:xfrm>
                          <a:off x="3137041" y="2754447"/>
                          <a:ext cx="60120" cy="5760"/>
                        </p14:xfrm>
                      </p:contentPart>
                    </mc:Choice>
                    <mc:Fallback xmlns="">
                      <p:pic>
                        <p:nvPicPr>
                          <p:cNvPr id="357" name="Ink 356">
                            <a:extLst>
                              <a:ext uri="{FF2B5EF4-FFF2-40B4-BE49-F238E27FC236}">
                                <a16:creationId xmlns:a16="http://schemas.microsoft.com/office/drawing/2014/main" id="{4CD037BE-5385-E8EB-18AC-CF50497ABE05}"/>
                              </a:ext>
                            </a:extLst>
                          </p:cNvPr>
                          <p:cNvPicPr/>
                          <p:nvPr/>
                        </p:nvPicPr>
                        <p:blipFill>
                          <a:blip r:embed="rId52"/>
                          <a:stretch>
                            <a:fillRect/>
                          </a:stretch>
                        </p:blipFill>
                        <p:spPr>
                          <a:xfrm>
                            <a:off x="3132721" y="2750127"/>
                            <a:ext cx="68760" cy="14400"/>
                          </a:xfrm>
                          <a:prstGeom prst="rect">
                            <a:avLst/>
                          </a:prstGeom>
                        </p:spPr>
                      </p:pic>
                    </mc:Fallback>
                  </mc:AlternateContent>
                </p:grpSp>
              </p:grpSp>
              <p:sp>
                <p:nvSpPr>
                  <p:cNvPr id="346" name="Parallelogram 345">
                    <a:extLst>
                      <a:ext uri="{FF2B5EF4-FFF2-40B4-BE49-F238E27FC236}">
                        <a16:creationId xmlns:a16="http://schemas.microsoft.com/office/drawing/2014/main" id="{C3ED4579-DDA0-5462-D7B7-EF8F24540BCB}"/>
                      </a:ext>
                    </a:extLst>
                  </p:cNvPr>
                  <p:cNvSpPr/>
                  <p:nvPr/>
                </p:nvSpPr>
                <p:spPr>
                  <a:xfrm rot="1680000" flipH="1">
                    <a:off x="5210640" y="3123583"/>
                    <a:ext cx="263594"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Parallelogram 346">
                    <a:extLst>
                      <a:ext uri="{FF2B5EF4-FFF2-40B4-BE49-F238E27FC236}">
                        <a16:creationId xmlns:a16="http://schemas.microsoft.com/office/drawing/2014/main" id="{611FBD62-20DD-99F4-B5C9-9770180C77D7}"/>
                      </a:ext>
                    </a:extLst>
                  </p:cNvPr>
                  <p:cNvSpPr/>
                  <p:nvPr/>
                </p:nvSpPr>
                <p:spPr>
                  <a:xfrm rot="1877503" flipH="1">
                    <a:off x="4943253" y="2961601"/>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Parallelogram 347">
                    <a:extLst>
                      <a:ext uri="{FF2B5EF4-FFF2-40B4-BE49-F238E27FC236}">
                        <a16:creationId xmlns:a16="http://schemas.microsoft.com/office/drawing/2014/main" id="{C0E10BE2-D692-A5E4-3D5A-28B3AD449EB3}"/>
                      </a:ext>
                    </a:extLst>
                  </p:cNvPr>
                  <p:cNvSpPr/>
                  <p:nvPr/>
                </p:nvSpPr>
                <p:spPr>
                  <a:xfrm rot="1877503" flipH="1">
                    <a:off x="4688198" y="2797284"/>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369">
                  <a:extLst>
                    <a:ext uri="{FF2B5EF4-FFF2-40B4-BE49-F238E27FC236}">
                      <a16:creationId xmlns:a16="http://schemas.microsoft.com/office/drawing/2014/main" id="{4D1769E3-0F29-C475-50B1-9E06AB145518}"/>
                    </a:ext>
                  </a:extLst>
                </p:cNvPr>
                <p:cNvGrpSpPr/>
                <p:nvPr/>
              </p:nvGrpSpPr>
              <p:grpSpPr>
                <a:xfrm>
                  <a:off x="4354725" y="3469571"/>
                  <a:ext cx="828689" cy="782086"/>
                  <a:chOff x="4645802" y="2712578"/>
                  <a:chExt cx="828689" cy="782086"/>
                </a:xfrm>
              </p:grpSpPr>
              <p:grpSp>
                <p:nvGrpSpPr>
                  <p:cNvPr id="371" name="Group 370">
                    <a:extLst>
                      <a:ext uri="{FF2B5EF4-FFF2-40B4-BE49-F238E27FC236}">
                        <a16:creationId xmlns:a16="http://schemas.microsoft.com/office/drawing/2014/main" id="{CFB9A5D5-8E42-003A-326E-FBE7B29204C6}"/>
                      </a:ext>
                    </a:extLst>
                  </p:cNvPr>
                  <p:cNvGrpSpPr/>
                  <p:nvPr/>
                </p:nvGrpSpPr>
                <p:grpSpPr>
                  <a:xfrm>
                    <a:off x="4645802" y="2712578"/>
                    <a:ext cx="813180" cy="782086"/>
                    <a:chOff x="3375353" y="3477514"/>
                    <a:chExt cx="813180" cy="782086"/>
                  </a:xfrm>
                  <a:solidFill>
                    <a:schemeClr val="bg1"/>
                  </a:solidFill>
                </p:grpSpPr>
                <p:grpSp>
                  <p:nvGrpSpPr>
                    <p:cNvPr id="375" name="Group 374">
                      <a:extLst>
                        <a:ext uri="{FF2B5EF4-FFF2-40B4-BE49-F238E27FC236}">
                          <a16:creationId xmlns:a16="http://schemas.microsoft.com/office/drawing/2014/main" id="{D13A3A25-1D25-A8B8-0FF9-7B69CE7272E5}"/>
                        </a:ext>
                      </a:extLst>
                    </p:cNvPr>
                    <p:cNvGrpSpPr/>
                    <p:nvPr/>
                  </p:nvGrpSpPr>
                  <p:grpSpPr>
                    <a:xfrm>
                      <a:off x="3375353" y="3477514"/>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73">
                        <p14:nvContentPartPr>
                          <p14:cNvPr id="390" name="Ink 389">
                            <a:extLst>
                              <a:ext uri="{FF2B5EF4-FFF2-40B4-BE49-F238E27FC236}">
                                <a16:creationId xmlns:a16="http://schemas.microsoft.com/office/drawing/2014/main" id="{78700F5D-2F83-D602-DE8C-CB67005D82C5}"/>
                              </a:ext>
                            </a:extLst>
                          </p14:cNvPr>
                          <p14:cNvContentPartPr/>
                          <p14:nvPr/>
                        </p14:nvContentPartPr>
                        <p14:xfrm>
                          <a:off x="2968201" y="2298012"/>
                          <a:ext cx="239040" cy="142920"/>
                        </p14:xfrm>
                      </p:contentPart>
                    </mc:Choice>
                    <mc:Fallback xmlns="">
                      <p:pic>
                        <p:nvPicPr>
                          <p:cNvPr id="390" name="Ink 389">
                            <a:extLst>
                              <a:ext uri="{FF2B5EF4-FFF2-40B4-BE49-F238E27FC236}">
                                <a16:creationId xmlns:a16="http://schemas.microsoft.com/office/drawing/2014/main" id="{78700F5D-2F83-D602-DE8C-CB67005D82C5}"/>
                              </a:ext>
                            </a:extLst>
                          </p:cNvPr>
                          <p:cNvPicPr/>
                          <p:nvPr/>
                        </p:nvPicPr>
                        <p:blipFill>
                          <a:blip r:embed="rId31"/>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91" name="Ink 390">
                            <a:extLst>
                              <a:ext uri="{FF2B5EF4-FFF2-40B4-BE49-F238E27FC236}">
                                <a16:creationId xmlns:a16="http://schemas.microsoft.com/office/drawing/2014/main" id="{E61588F5-4DD3-EA11-9860-2C0CB438D83C}"/>
                              </a:ext>
                            </a:extLst>
                          </p14:cNvPr>
                          <p14:cNvContentPartPr/>
                          <p14:nvPr/>
                        </p14:nvContentPartPr>
                        <p14:xfrm>
                          <a:off x="2968201" y="2384772"/>
                          <a:ext cx="236520" cy="126720"/>
                        </p14:xfrm>
                      </p:contentPart>
                    </mc:Choice>
                    <mc:Fallback xmlns="">
                      <p:pic>
                        <p:nvPicPr>
                          <p:cNvPr id="391" name="Ink 390">
                            <a:extLst>
                              <a:ext uri="{FF2B5EF4-FFF2-40B4-BE49-F238E27FC236}">
                                <a16:creationId xmlns:a16="http://schemas.microsoft.com/office/drawing/2014/main" id="{E61588F5-4DD3-EA11-9860-2C0CB438D83C}"/>
                              </a:ext>
                            </a:extLst>
                          </p:cNvPr>
                          <p:cNvPicPr/>
                          <p:nvPr/>
                        </p:nvPicPr>
                        <p:blipFill>
                          <a:blip r:embed="rId33"/>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92" name="Ink 391">
                            <a:extLst>
                              <a:ext uri="{FF2B5EF4-FFF2-40B4-BE49-F238E27FC236}">
                                <a16:creationId xmlns:a16="http://schemas.microsoft.com/office/drawing/2014/main" id="{DB33C68A-9DA3-C966-B1A0-C2C083C88DFF}"/>
                              </a:ext>
                            </a:extLst>
                          </p14:cNvPr>
                          <p14:cNvContentPartPr/>
                          <p14:nvPr/>
                        </p14:nvContentPartPr>
                        <p14:xfrm>
                          <a:off x="2953441" y="2298012"/>
                          <a:ext cx="9360" cy="313920"/>
                        </p14:xfrm>
                      </p:contentPart>
                    </mc:Choice>
                    <mc:Fallback xmlns="">
                      <p:pic>
                        <p:nvPicPr>
                          <p:cNvPr id="392" name="Ink 391">
                            <a:extLst>
                              <a:ext uri="{FF2B5EF4-FFF2-40B4-BE49-F238E27FC236}">
                                <a16:creationId xmlns:a16="http://schemas.microsoft.com/office/drawing/2014/main" id="{DB33C68A-9DA3-C966-B1A0-C2C083C88DFF}"/>
                              </a:ext>
                            </a:extLst>
                          </p:cNvPr>
                          <p:cNvPicPr/>
                          <p:nvPr/>
                        </p:nvPicPr>
                        <p:blipFill>
                          <a:blip r:embed="rId35"/>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93" name="Ink 392">
                            <a:extLst>
                              <a:ext uri="{FF2B5EF4-FFF2-40B4-BE49-F238E27FC236}">
                                <a16:creationId xmlns:a16="http://schemas.microsoft.com/office/drawing/2014/main" id="{4F7190BE-2DF4-E99B-B3A7-3439BD7064D3}"/>
                              </a:ext>
                            </a:extLst>
                          </p14:cNvPr>
                          <p14:cNvContentPartPr/>
                          <p14:nvPr/>
                        </p14:nvContentPartPr>
                        <p14:xfrm>
                          <a:off x="2895121" y="2606532"/>
                          <a:ext cx="60120" cy="5760"/>
                        </p14:xfrm>
                      </p:contentPart>
                    </mc:Choice>
                    <mc:Fallback xmlns="">
                      <p:pic>
                        <p:nvPicPr>
                          <p:cNvPr id="393" name="Ink 392">
                            <a:extLst>
                              <a:ext uri="{FF2B5EF4-FFF2-40B4-BE49-F238E27FC236}">
                                <a16:creationId xmlns:a16="http://schemas.microsoft.com/office/drawing/2014/main" id="{4F7190BE-2DF4-E99B-B3A7-3439BD7064D3}"/>
                              </a:ext>
                            </a:extLst>
                          </p:cNvPr>
                          <p:cNvPicPr/>
                          <p:nvPr/>
                        </p:nvPicPr>
                        <p:blipFill>
                          <a:blip r:embed="rId37"/>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4" name="Ink 393">
                            <a:extLst>
                              <a:ext uri="{FF2B5EF4-FFF2-40B4-BE49-F238E27FC236}">
                                <a16:creationId xmlns:a16="http://schemas.microsoft.com/office/drawing/2014/main" id="{38F4B546-57AB-E4F1-A326-0FFAD9478552}"/>
                              </a:ext>
                            </a:extLst>
                          </p14:cNvPr>
                          <p14:cNvContentPartPr/>
                          <p14:nvPr/>
                        </p14:nvContentPartPr>
                        <p14:xfrm>
                          <a:off x="3195361" y="2445927"/>
                          <a:ext cx="9360" cy="313920"/>
                        </p14:xfrm>
                      </p:contentPart>
                    </mc:Choice>
                    <mc:Fallback xmlns="">
                      <p:pic>
                        <p:nvPicPr>
                          <p:cNvPr id="394" name="Ink 393">
                            <a:extLst>
                              <a:ext uri="{FF2B5EF4-FFF2-40B4-BE49-F238E27FC236}">
                                <a16:creationId xmlns:a16="http://schemas.microsoft.com/office/drawing/2014/main" id="{38F4B546-57AB-E4F1-A326-0FFAD9478552}"/>
                              </a:ext>
                            </a:extLst>
                          </p:cNvPr>
                          <p:cNvPicPr/>
                          <p:nvPr/>
                        </p:nvPicPr>
                        <p:blipFill>
                          <a:blip r:embed="rId35"/>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95" name="Ink 394">
                            <a:extLst>
                              <a:ext uri="{FF2B5EF4-FFF2-40B4-BE49-F238E27FC236}">
                                <a16:creationId xmlns:a16="http://schemas.microsoft.com/office/drawing/2014/main" id="{AF289CB3-735B-71C7-16B5-6DD4257922D6}"/>
                              </a:ext>
                            </a:extLst>
                          </p14:cNvPr>
                          <p14:cNvContentPartPr/>
                          <p14:nvPr/>
                        </p14:nvContentPartPr>
                        <p14:xfrm>
                          <a:off x="3137041" y="2754447"/>
                          <a:ext cx="60120" cy="5760"/>
                        </p14:xfrm>
                      </p:contentPart>
                    </mc:Choice>
                    <mc:Fallback xmlns="">
                      <p:pic>
                        <p:nvPicPr>
                          <p:cNvPr id="395" name="Ink 394">
                            <a:extLst>
                              <a:ext uri="{FF2B5EF4-FFF2-40B4-BE49-F238E27FC236}">
                                <a16:creationId xmlns:a16="http://schemas.microsoft.com/office/drawing/2014/main" id="{AF289CB3-735B-71C7-16B5-6DD4257922D6}"/>
                              </a:ext>
                            </a:extLst>
                          </p:cNvPr>
                          <p:cNvPicPr/>
                          <p:nvPr/>
                        </p:nvPicPr>
                        <p:blipFill>
                          <a:blip r:embed="rId37"/>
                          <a:stretch>
                            <a:fillRect/>
                          </a:stretch>
                        </p:blipFill>
                        <p:spPr>
                          <a:xfrm>
                            <a:off x="3132295" y="2750127"/>
                            <a:ext cx="69613" cy="14400"/>
                          </a:xfrm>
                          <a:prstGeom prst="rect">
                            <a:avLst/>
                          </a:prstGeom>
                        </p:spPr>
                      </p:pic>
                    </mc:Fallback>
                  </mc:AlternateContent>
                </p:grpSp>
                <p:grpSp>
                  <p:nvGrpSpPr>
                    <p:cNvPr id="376" name="Group 375">
                      <a:extLst>
                        <a:ext uri="{FF2B5EF4-FFF2-40B4-BE49-F238E27FC236}">
                          <a16:creationId xmlns:a16="http://schemas.microsoft.com/office/drawing/2014/main" id="{46A3A225-BDB0-8E17-1FDF-5637DB0BBECE}"/>
                        </a:ext>
                      </a:extLst>
                    </p:cNvPr>
                    <p:cNvGrpSpPr/>
                    <p:nvPr/>
                  </p:nvGrpSpPr>
                  <p:grpSpPr>
                    <a:xfrm>
                      <a:off x="3624407" y="3640088"/>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79">
                        <p14:nvContentPartPr>
                          <p14:cNvPr id="384" name="Ink 383">
                            <a:extLst>
                              <a:ext uri="{FF2B5EF4-FFF2-40B4-BE49-F238E27FC236}">
                                <a16:creationId xmlns:a16="http://schemas.microsoft.com/office/drawing/2014/main" id="{68C6A598-8EBA-7071-EFCB-E199F3BA8FA2}"/>
                              </a:ext>
                            </a:extLst>
                          </p14:cNvPr>
                          <p14:cNvContentPartPr/>
                          <p14:nvPr/>
                        </p14:nvContentPartPr>
                        <p14:xfrm>
                          <a:off x="2968201" y="2298012"/>
                          <a:ext cx="239040" cy="142920"/>
                        </p14:xfrm>
                      </p:contentPart>
                    </mc:Choice>
                    <mc:Fallback xmlns="">
                      <p:pic>
                        <p:nvPicPr>
                          <p:cNvPr id="384" name="Ink 383">
                            <a:extLst>
                              <a:ext uri="{FF2B5EF4-FFF2-40B4-BE49-F238E27FC236}">
                                <a16:creationId xmlns:a16="http://schemas.microsoft.com/office/drawing/2014/main" id="{68C6A598-8EBA-7071-EFCB-E199F3BA8FA2}"/>
                              </a:ext>
                            </a:extLst>
                          </p:cNvPr>
                          <p:cNvPicPr/>
                          <p:nvPr/>
                        </p:nvPicPr>
                        <p:blipFill>
                          <a:blip r:embed="rId31"/>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85" name="Ink 384">
                            <a:extLst>
                              <a:ext uri="{FF2B5EF4-FFF2-40B4-BE49-F238E27FC236}">
                                <a16:creationId xmlns:a16="http://schemas.microsoft.com/office/drawing/2014/main" id="{D9C5BF9E-D032-0EC4-590F-3B3AC7623BD2}"/>
                              </a:ext>
                            </a:extLst>
                          </p14:cNvPr>
                          <p14:cNvContentPartPr/>
                          <p14:nvPr/>
                        </p14:nvContentPartPr>
                        <p14:xfrm>
                          <a:off x="2968201" y="2384772"/>
                          <a:ext cx="236520" cy="126720"/>
                        </p14:xfrm>
                      </p:contentPart>
                    </mc:Choice>
                    <mc:Fallback xmlns="">
                      <p:pic>
                        <p:nvPicPr>
                          <p:cNvPr id="385" name="Ink 384">
                            <a:extLst>
                              <a:ext uri="{FF2B5EF4-FFF2-40B4-BE49-F238E27FC236}">
                                <a16:creationId xmlns:a16="http://schemas.microsoft.com/office/drawing/2014/main" id="{D9C5BF9E-D032-0EC4-590F-3B3AC7623BD2}"/>
                              </a:ext>
                            </a:extLst>
                          </p:cNvPr>
                          <p:cNvPicPr/>
                          <p:nvPr/>
                        </p:nvPicPr>
                        <p:blipFill>
                          <a:blip r:embed="rId33"/>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86" name="Ink 385">
                            <a:extLst>
                              <a:ext uri="{FF2B5EF4-FFF2-40B4-BE49-F238E27FC236}">
                                <a16:creationId xmlns:a16="http://schemas.microsoft.com/office/drawing/2014/main" id="{4E2C01AE-52CE-5550-46BF-76E28BD4BC70}"/>
                              </a:ext>
                            </a:extLst>
                          </p14:cNvPr>
                          <p14:cNvContentPartPr/>
                          <p14:nvPr/>
                        </p14:nvContentPartPr>
                        <p14:xfrm>
                          <a:off x="2953441" y="2298012"/>
                          <a:ext cx="9360" cy="313920"/>
                        </p14:xfrm>
                      </p:contentPart>
                    </mc:Choice>
                    <mc:Fallback xmlns="">
                      <p:pic>
                        <p:nvPicPr>
                          <p:cNvPr id="386" name="Ink 385">
                            <a:extLst>
                              <a:ext uri="{FF2B5EF4-FFF2-40B4-BE49-F238E27FC236}">
                                <a16:creationId xmlns:a16="http://schemas.microsoft.com/office/drawing/2014/main" id="{4E2C01AE-52CE-5550-46BF-76E28BD4BC70}"/>
                              </a:ext>
                            </a:extLst>
                          </p:cNvPr>
                          <p:cNvPicPr/>
                          <p:nvPr/>
                        </p:nvPicPr>
                        <p:blipFill>
                          <a:blip r:embed="rId35"/>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87" name="Ink 386">
                            <a:extLst>
                              <a:ext uri="{FF2B5EF4-FFF2-40B4-BE49-F238E27FC236}">
                                <a16:creationId xmlns:a16="http://schemas.microsoft.com/office/drawing/2014/main" id="{E12EA06A-0B0A-985D-E0C8-C6AFC3F32F85}"/>
                              </a:ext>
                            </a:extLst>
                          </p14:cNvPr>
                          <p14:cNvContentPartPr/>
                          <p14:nvPr/>
                        </p14:nvContentPartPr>
                        <p14:xfrm>
                          <a:off x="2895121" y="2606532"/>
                          <a:ext cx="60120" cy="5760"/>
                        </p14:xfrm>
                      </p:contentPart>
                    </mc:Choice>
                    <mc:Fallback xmlns="">
                      <p:pic>
                        <p:nvPicPr>
                          <p:cNvPr id="387" name="Ink 386">
                            <a:extLst>
                              <a:ext uri="{FF2B5EF4-FFF2-40B4-BE49-F238E27FC236}">
                                <a16:creationId xmlns:a16="http://schemas.microsoft.com/office/drawing/2014/main" id="{E12EA06A-0B0A-985D-E0C8-C6AFC3F32F85}"/>
                              </a:ext>
                            </a:extLst>
                          </p:cNvPr>
                          <p:cNvPicPr/>
                          <p:nvPr/>
                        </p:nvPicPr>
                        <p:blipFill>
                          <a:blip r:embed="rId37"/>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88" name="Ink 387">
                            <a:extLst>
                              <a:ext uri="{FF2B5EF4-FFF2-40B4-BE49-F238E27FC236}">
                                <a16:creationId xmlns:a16="http://schemas.microsoft.com/office/drawing/2014/main" id="{18C989BA-9E7A-93A0-E78F-E4709226D0B2}"/>
                              </a:ext>
                            </a:extLst>
                          </p14:cNvPr>
                          <p14:cNvContentPartPr/>
                          <p14:nvPr/>
                        </p14:nvContentPartPr>
                        <p14:xfrm>
                          <a:off x="3195361" y="2445927"/>
                          <a:ext cx="9360" cy="313920"/>
                        </p14:xfrm>
                      </p:contentPart>
                    </mc:Choice>
                    <mc:Fallback xmlns="">
                      <p:pic>
                        <p:nvPicPr>
                          <p:cNvPr id="388" name="Ink 387">
                            <a:extLst>
                              <a:ext uri="{FF2B5EF4-FFF2-40B4-BE49-F238E27FC236}">
                                <a16:creationId xmlns:a16="http://schemas.microsoft.com/office/drawing/2014/main" id="{18C989BA-9E7A-93A0-E78F-E4709226D0B2}"/>
                              </a:ext>
                            </a:extLst>
                          </p:cNvPr>
                          <p:cNvPicPr/>
                          <p:nvPr/>
                        </p:nvPicPr>
                        <p:blipFill>
                          <a:blip r:embed="rId35"/>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89" name="Ink 388">
                            <a:extLst>
                              <a:ext uri="{FF2B5EF4-FFF2-40B4-BE49-F238E27FC236}">
                                <a16:creationId xmlns:a16="http://schemas.microsoft.com/office/drawing/2014/main" id="{0093632E-2B2D-3131-8373-E4DD45B66635}"/>
                              </a:ext>
                            </a:extLst>
                          </p14:cNvPr>
                          <p14:cNvContentPartPr/>
                          <p14:nvPr/>
                        </p14:nvContentPartPr>
                        <p14:xfrm>
                          <a:off x="3137041" y="2754447"/>
                          <a:ext cx="60120" cy="5760"/>
                        </p14:xfrm>
                      </p:contentPart>
                    </mc:Choice>
                    <mc:Fallback xmlns="">
                      <p:pic>
                        <p:nvPicPr>
                          <p:cNvPr id="389" name="Ink 388">
                            <a:extLst>
                              <a:ext uri="{FF2B5EF4-FFF2-40B4-BE49-F238E27FC236}">
                                <a16:creationId xmlns:a16="http://schemas.microsoft.com/office/drawing/2014/main" id="{0093632E-2B2D-3131-8373-E4DD45B66635}"/>
                              </a:ext>
                            </a:extLst>
                          </p:cNvPr>
                          <p:cNvPicPr/>
                          <p:nvPr/>
                        </p:nvPicPr>
                        <p:blipFill>
                          <a:blip r:embed="rId37"/>
                          <a:stretch>
                            <a:fillRect/>
                          </a:stretch>
                        </p:blipFill>
                        <p:spPr>
                          <a:xfrm>
                            <a:off x="3132295" y="2750127"/>
                            <a:ext cx="69613" cy="14400"/>
                          </a:xfrm>
                          <a:prstGeom prst="rect">
                            <a:avLst/>
                          </a:prstGeom>
                        </p:spPr>
                      </p:pic>
                    </mc:Fallback>
                  </mc:AlternateContent>
                </p:grpSp>
                <p:grpSp>
                  <p:nvGrpSpPr>
                    <p:cNvPr id="377" name="Group 376">
                      <a:extLst>
                        <a:ext uri="{FF2B5EF4-FFF2-40B4-BE49-F238E27FC236}">
                          <a16:creationId xmlns:a16="http://schemas.microsoft.com/office/drawing/2014/main" id="{B3EE65A9-866A-EC9A-6AD8-9069F7E34D6A}"/>
                        </a:ext>
                      </a:extLst>
                    </p:cNvPr>
                    <p:cNvGrpSpPr/>
                    <p:nvPr/>
                  </p:nvGrpSpPr>
                  <p:grpSpPr>
                    <a:xfrm>
                      <a:off x="3876413" y="3797405"/>
                      <a:ext cx="312120" cy="462195"/>
                      <a:chOff x="2895121" y="2298012"/>
                      <a:chExt cx="312120" cy="462195"/>
                    </a:xfrm>
                    <a:grpFill/>
                  </p:grpSpPr>
                  <mc:AlternateContent xmlns:mc="http://schemas.openxmlformats.org/markup-compatibility/2006" xmlns:p14="http://schemas.microsoft.com/office/powerpoint/2010/main">
                    <mc:Choice Requires="p14">
                      <p:contentPart p14:bwMode="auto" r:id="rId85">
                        <p14:nvContentPartPr>
                          <p14:cNvPr id="378" name="Ink 377">
                            <a:extLst>
                              <a:ext uri="{FF2B5EF4-FFF2-40B4-BE49-F238E27FC236}">
                                <a16:creationId xmlns:a16="http://schemas.microsoft.com/office/drawing/2014/main" id="{887565CF-94B0-57ED-03ED-FEB70167F689}"/>
                              </a:ext>
                            </a:extLst>
                          </p14:cNvPr>
                          <p14:cNvContentPartPr/>
                          <p14:nvPr/>
                        </p14:nvContentPartPr>
                        <p14:xfrm>
                          <a:off x="2968201" y="2298012"/>
                          <a:ext cx="239040" cy="142920"/>
                        </p14:xfrm>
                      </p:contentPart>
                    </mc:Choice>
                    <mc:Fallback xmlns="">
                      <p:pic>
                        <p:nvPicPr>
                          <p:cNvPr id="378" name="Ink 377">
                            <a:extLst>
                              <a:ext uri="{FF2B5EF4-FFF2-40B4-BE49-F238E27FC236}">
                                <a16:creationId xmlns:a16="http://schemas.microsoft.com/office/drawing/2014/main" id="{887565CF-94B0-57ED-03ED-FEB70167F689}"/>
                              </a:ext>
                            </a:extLst>
                          </p:cNvPr>
                          <p:cNvPicPr/>
                          <p:nvPr/>
                        </p:nvPicPr>
                        <p:blipFill>
                          <a:blip r:embed="rId47"/>
                          <a:stretch>
                            <a:fillRect/>
                          </a:stretch>
                        </p:blipFill>
                        <p:spPr>
                          <a:xfrm>
                            <a:off x="2963881" y="2293681"/>
                            <a:ext cx="247680"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79" name="Ink 378">
                            <a:extLst>
                              <a:ext uri="{FF2B5EF4-FFF2-40B4-BE49-F238E27FC236}">
                                <a16:creationId xmlns:a16="http://schemas.microsoft.com/office/drawing/2014/main" id="{4B04D19B-91C2-368F-14D7-1F09C7CB14B6}"/>
                              </a:ext>
                            </a:extLst>
                          </p14:cNvPr>
                          <p14:cNvContentPartPr/>
                          <p14:nvPr/>
                        </p14:nvContentPartPr>
                        <p14:xfrm>
                          <a:off x="2968201" y="2384772"/>
                          <a:ext cx="236520" cy="126720"/>
                        </p14:xfrm>
                      </p:contentPart>
                    </mc:Choice>
                    <mc:Fallback xmlns="">
                      <p:pic>
                        <p:nvPicPr>
                          <p:cNvPr id="379" name="Ink 378">
                            <a:extLst>
                              <a:ext uri="{FF2B5EF4-FFF2-40B4-BE49-F238E27FC236}">
                                <a16:creationId xmlns:a16="http://schemas.microsoft.com/office/drawing/2014/main" id="{4B04D19B-91C2-368F-14D7-1F09C7CB14B6}"/>
                              </a:ext>
                            </a:extLst>
                          </p:cNvPr>
                          <p:cNvPicPr/>
                          <p:nvPr/>
                        </p:nvPicPr>
                        <p:blipFill>
                          <a:blip r:embed="rId49"/>
                          <a:stretch>
                            <a:fillRect/>
                          </a:stretch>
                        </p:blipFill>
                        <p:spPr>
                          <a:xfrm>
                            <a:off x="2963881" y="2380452"/>
                            <a:ext cx="245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80" name="Ink 379">
                            <a:extLst>
                              <a:ext uri="{FF2B5EF4-FFF2-40B4-BE49-F238E27FC236}">
                                <a16:creationId xmlns:a16="http://schemas.microsoft.com/office/drawing/2014/main" id="{BB467525-7FB3-B602-8D6D-5A041E720286}"/>
                              </a:ext>
                            </a:extLst>
                          </p14:cNvPr>
                          <p14:cNvContentPartPr/>
                          <p14:nvPr/>
                        </p14:nvContentPartPr>
                        <p14:xfrm>
                          <a:off x="2953441" y="2298012"/>
                          <a:ext cx="9360" cy="313920"/>
                        </p14:xfrm>
                      </p:contentPart>
                    </mc:Choice>
                    <mc:Fallback xmlns="">
                      <p:pic>
                        <p:nvPicPr>
                          <p:cNvPr id="380" name="Ink 379">
                            <a:extLst>
                              <a:ext uri="{FF2B5EF4-FFF2-40B4-BE49-F238E27FC236}">
                                <a16:creationId xmlns:a16="http://schemas.microsoft.com/office/drawing/2014/main" id="{BB467525-7FB3-B602-8D6D-5A041E720286}"/>
                              </a:ext>
                            </a:extLst>
                          </p:cNvPr>
                          <p:cNvPicPr/>
                          <p:nvPr/>
                        </p:nvPicPr>
                        <p:blipFill>
                          <a:blip r:embed="rId35"/>
                          <a:stretch>
                            <a:fillRect/>
                          </a:stretch>
                        </p:blipFill>
                        <p:spPr>
                          <a:xfrm>
                            <a:off x="2948948" y="2293687"/>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81" name="Ink 380">
                            <a:extLst>
                              <a:ext uri="{FF2B5EF4-FFF2-40B4-BE49-F238E27FC236}">
                                <a16:creationId xmlns:a16="http://schemas.microsoft.com/office/drawing/2014/main" id="{3B091E03-14B8-59F5-86FE-ECF80701FC05}"/>
                              </a:ext>
                            </a:extLst>
                          </p14:cNvPr>
                          <p14:cNvContentPartPr/>
                          <p14:nvPr/>
                        </p14:nvContentPartPr>
                        <p14:xfrm>
                          <a:off x="2895121" y="2606532"/>
                          <a:ext cx="60120" cy="5760"/>
                        </p14:xfrm>
                      </p:contentPart>
                    </mc:Choice>
                    <mc:Fallback xmlns="">
                      <p:pic>
                        <p:nvPicPr>
                          <p:cNvPr id="381" name="Ink 380">
                            <a:extLst>
                              <a:ext uri="{FF2B5EF4-FFF2-40B4-BE49-F238E27FC236}">
                                <a16:creationId xmlns:a16="http://schemas.microsoft.com/office/drawing/2014/main" id="{3B091E03-14B8-59F5-86FE-ECF80701FC05}"/>
                              </a:ext>
                            </a:extLst>
                          </p:cNvPr>
                          <p:cNvPicPr/>
                          <p:nvPr/>
                        </p:nvPicPr>
                        <p:blipFill>
                          <a:blip r:embed="rId52"/>
                          <a:stretch>
                            <a:fillRect/>
                          </a:stretch>
                        </p:blipFill>
                        <p:spPr>
                          <a:xfrm>
                            <a:off x="2890801" y="2602212"/>
                            <a:ext cx="68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82" name="Ink 381">
                            <a:extLst>
                              <a:ext uri="{FF2B5EF4-FFF2-40B4-BE49-F238E27FC236}">
                                <a16:creationId xmlns:a16="http://schemas.microsoft.com/office/drawing/2014/main" id="{EFDCDAF9-4640-E274-28D5-A2D63919FFDD}"/>
                              </a:ext>
                            </a:extLst>
                          </p14:cNvPr>
                          <p14:cNvContentPartPr/>
                          <p14:nvPr/>
                        </p14:nvContentPartPr>
                        <p14:xfrm>
                          <a:off x="3195361" y="2445927"/>
                          <a:ext cx="9360" cy="313920"/>
                        </p14:xfrm>
                      </p:contentPart>
                    </mc:Choice>
                    <mc:Fallback xmlns="">
                      <p:pic>
                        <p:nvPicPr>
                          <p:cNvPr id="382" name="Ink 381">
                            <a:extLst>
                              <a:ext uri="{FF2B5EF4-FFF2-40B4-BE49-F238E27FC236}">
                                <a16:creationId xmlns:a16="http://schemas.microsoft.com/office/drawing/2014/main" id="{EFDCDAF9-4640-E274-28D5-A2D63919FFDD}"/>
                              </a:ext>
                            </a:extLst>
                          </p:cNvPr>
                          <p:cNvPicPr/>
                          <p:nvPr/>
                        </p:nvPicPr>
                        <p:blipFill>
                          <a:blip r:embed="rId35"/>
                          <a:stretch>
                            <a:fillRect/>
                          </a:stretch>
                        </p:blipFill>
                        <p:spPr>
                          <a:xfrm>
                            <a:off x="3190868" y="2441602"/>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83" name="Ink 382">
                            <a:extLst>
                              <a:ext uri="{FF2B5EF4-FFF2-40B4-BE49-F238E27FC236}">
                                <a16:creationId xmlns:a16="http://schemas.microsoft.com/office/drawing/2014/main" id="{C863F0E4-3FB3-26D2-FDCD-4AC16CF66DDC}"/>
                              </a:ext>
                            </a:extLst>
                          </p14:cNvPr>
                          <p14:cNvContentPartPr/>
                          <p14:nvPr/>
                        </p14:nvContentPartPr>
                        <p14:xfrm>
                          <a:off x="3137041" y="2754447"/>
                          <a:ext cx="60120" cy="5760"/>
                        </p14:xfrm>
                      </p:contentPart>
                    </mc:Choice>
                    <mc:Fallback xmlns="">
                      <p:pic>
                        <p:nvPicPr>
                          <p:cNvPr id="383" name="Ink 382">
                            <a:extLst>
                              <a:ext uri="{FF2B5EF4-FFF2-40B4-BE49-F238E27FC236}">
                                <a16:creationId xmlns:a16="http://schemas.microsoft.com/office/drawing/2014/main" id="{C863F0E4-3FB3-26D2-FDCD-4AC16CF66DDC}"/>
                              </a:ext>
                            </a:extLst>
                          </p:cNvPr>
                          <p:cNvPicPr/>
                          <p:nvPr/>
                        </p:nvPicPr>
                        <p:blipFill>
                          <a:blip r:embed="rId52"/>
                          <a:stretch>
                            <a:fillRect/>
                          </a:stretch>
                        </p:blipFill>
                        <p:spPr>
                          <a:xfrm>
                            <a:off x="3132721" y="2750127"/>
                            <a:ext cx="68760" cy="14400"/>
                          </a:xfrm>
                          <a:prstGeom prst="rect">
                            <a:avLst/>
                          </a:prstGeom>
                        </p:spPr>
                      </p:pic>
                    </mc:Fallback>
                  </mc:AlternateContent>
                </p:grpSp>
              </p:grpSp>
              <p:sp>
                <p:nvSpPr>
                  <p:cNvPr id="372" name="Parallelogram 371">
                    <a:extLst>
                      <a:ext uri="{FF2B5EF4-FFF2-40B4-BE49-F238E27FC236}">
                        <a16:creationId xmlns:a16="http://schemas.microsoft.com/office/drawing/2014/main" id="{FBA55AE5-9CC7-E941-F5B5-CB209A2612E3}"/>
                      </a:ext>
                    </a:extLst>
                  </p:cNvPr>
                  <p:cNvSpPr/>
                  <p:nvPr/>
                </p:nvSpPr>
                <p:spPr>
                  <a:xfrm rot="1740000" flipH="1">
                    <a:off x="5210897" y="3123361"/>
                    <a:ext cx="263594"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Parallelogram 372">
                    <a:extLst>
                      <a:ext uri="{FF2B5EF4-FFF2-40B4-BE49-F238E27FC236}">
                        <a16:creationId xmlns:a16="http://schemas.microsoft.com/office/drawing/2014/main" id="{B7FCFC78-FAF1-9CA4-8AEF-7CAD496845E7}"/>
                      </a:ext>
                    </a:extLst>
                  </p:cNvPr>
                  <p:cNvSpPr/>
                  <p:nvPr/>
                </p:nvSpPr>
                <p:spPr>
                  <a:xfrm rot="1877503" flipH="1">
                    <a:off x="4940755" y="2964099"/>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Parallelogram 373">
                    <a:extLst>
                      <a:ext uri="{FF2B5EF4-FFF2-40B4-BE49-F238E27FC236}">
                        <a16:creationId xmlns:a16="http://schemas.microsoft.com/office/drawing/2014/main" id="{D6325900-06A0-292E-042D-EE97FFEFE5E4}"/>
                      </a:ext>
                    </a:extLst>
                  </p:cNvPr>
                  <p:cNvSpPr/>
                  <p:nvPr/>
                </p:nvSpPr>
                <p:spPr>
                  <a:xfrm rot="1877503" flipH="1">
                    <a:off x="4688198" y="2797284"/>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395">
                  <a:extLst>
                    <a:ext uri="{FF2B5EF4-FFF2-40B4-BE49-F238E27FC236}">
                      <a16:creationId xmlns:a16="http://schemas.microsoft.com/office/drawing/2014/main" id="{0937B1CC-3D8B-41B6-C362-3CBD0476BE63}"/>
                    </a:ext>
                  </a:extLst>
                </p:cNvPr>
                <p:cNvGrpSpPr/>
                <p:nvPr/>
              </p:nvGrpSpPr>
              <p:grpSpPr>
                <a:xfrm>
                  <a:off x="6798216" y="2623789"/>
                  <a:ext cx="523786" cy="552796"/>
                  <a:chOff x="1143224" y="1709675"/>
                  <a:chExt cx="2056700" cy="2170613"/>
                </a:xfrm>
              </p:grpSpPr>
              <p:pic>
                <p:nvPicPr>
                  <p:cNvPr id="397" name="Google Shape;333;p31">
                    <a:extLst>
                      <a:ext uri="{FF2B5EF4-FFF2-40B4-BE49-F238E27FC236}">
                        <a16:creationId xmlns:a16="http://schemas.microsoft.com/office/drawing/2014/main" id="{88D4B84F-17D7-6769-D4DD-0CAFABF965BE}"/>
                      </a:ext>
                    </a:extLst>
                  </p:cNvPr>
                  <p:cNvPicPr preferRelativeResize="0"/>
                  <p:nvPr/>
                </p:nvPicPr>
                <p:blipFill>
                  <a:blip r:embed="rId91">
                    <a:alphaModFix/>
                  </a:blip>
                  <a:stretch>
                    <a:fillRect/>
                  </a:stretch>
                </p:blipFill>
                <p:spPr>
                  <a:xfrm>
                    <a:off x="1143224" y="3060388"/>
                    <a:ext cx="2056700" cy="819900"/>
                  </a:xfrm>
                  <a:prstGeom prst="rect">
                    <a:avLst/>
                  </a:prstGeom>
                  <a:noFill/>
                  <a:ln>
                    <a:noFill/>
                  </a:ln>
                </p:spPr>
              </p:pic>
              <p:pic>
                <p:nvPicPr>
                  <p:cNvPr id="398" name="Google Shape;334;p31">
                    <a:extLst>
                      <a:ext uri="{FF2B5EF4-FFF2-40B4-BE49-F238E27FC236}">
                        <a16:creationId xmlns:a16="http://schemas.microsoft.com/office/drawing/2014/main" id="{B9797ECC-D5E9-8FCB-0C0D-AD2482FA1225}"/>
                      </a:ext>
                    </a:extLst>
                  </p:cNvPr>
                  <p:cNvPicPr preferRelativeResize="0"/>
                  <p:nvPr/>
                </p:nvPicPr>
                <p:blipFill>
                  <a:blip r:embed="rId92">
                    <a:alphaModFix/>
                  </a:blip>
                  <a:stretch>
                    <a:fillRect/>
                  </a:stretch>
                </p:blipFill>
                <p:spPr>
                  <a:xfrm>
                    <a:off x="1466350" y="1709675"/>
                    <a:ext cx="1338399" cy="1338399"/>
                  </a:xfrm>
                  <a:prstGeom prst="rect">
                    <a:avLst/>
                  </a:prstGeom>
                  <a:noFill/>
                  <a:ln>
                    <a:noFill/>
                  </a:ln>
                </p:spPr>
              </p:pic>
            </p:grpSp>
            <p:pic>
              <p:nvPicPr>
                <p:cNvPr id="399" name="Graphic 398">
                  <a:extLst>
                    <a:ext uri="{FF2B5EF4-FFF2-40B4-BE49-F238E27FC236}">
                      <a16:creationId xmlns:a16="http://schemas.microsoft.com/office/drawing/2014/main" id="{18DB8A86-A336-8FED-A992-985DC6C7E99E}"/>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5735792" y="4322475"/>
                  <a:ext cx="586842" cy="402010"/>
                </a:xfrm>
                <a:prstGeom prst="rect">
                  <a:avLst/>
                </a:prstGeom>
              </p:spPr>
            </p:pic>
            <p:grpSp>
              <p:nvGrpSpPr>
                <p:cNvPr id="144" name="Group 143">
                  <a:extLst>
                    <a:ext uri="{FF2B5EF4-FFF2-40B4-BE49-F238E27FC236}">
                      <a16:creationId xmlns:a16="http://schemas.microsoft.com/office/drawing/2014/main" id="{86C8AD62-491C-4B0D-0348-F00FFF2F30EB}"/>
                    </a:ext>
                  </a:extLst>
                </p:cNvPr>
                <p:cNvGrpSpPr/>
                <p:nvPr/>
              </p:nvGrpSpPr>
              <p:grpSpPr>
                <a:xfrm>
                  <a:off x="5032568" y="3378838"/>
                  <a:ext cx="3761210" cy="1278372"/>
                  <a:chOff x="6269715" y="3378838"/>
                  <a:chExt cx="3761210" cy="1278372"/>
                </a:xfrm>
              </p:grpSpPr>
              <p:cxnSp>
                <p:nvCxnSpPr>
                  <p:cNvPr id="12" name="Straight Connector 11">
                    <a:extLst>
                      <a:ext uri="{FF2B5EF4-FFF2-40B4-BE49-F238E27FC236}">
                        <a16:creationId xmlns:a16="http://schemas.microsoft.com/office/drawing/2014/main" id="{A3D98FBC-DE5E-0A4B-4788-DC9B6A6DB26E}"/>
                      </a:ext>
                    </a:extLst>
                  </p:cNvPr>
                  <p:cNvCxnSpPr>
                    <a:cxnSpLocks/>
                  </p:cNvCxnSpPr>
                  <p:nvPr/>
                </p:nvCxnSpPr>
                <p:spPr>
                  <a:xfrm>
                    <a:off x="6269715" y="3378838"/>
                    <a:ext cx="611010" cy="417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F101A5E-A113-9027-D159-2721D94B95D0}"/>
                      </a:ext>
                    </a:extLst>
                  </p:cNvPr>
                  <p:cNvCxnSpPr>
                    <a:cxnSpLocks/>
                  </p:cNvCxnSpPr>
                  <p:nvPr/>
                </p:nvCxnSpPr>
                <p:spPr>
                  <a:xfrm>
                    <a:off x="7155332" y="3649752"/>
                    <a:ext cx="1175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D30378-B3CC-39AD-1750-81A7826F5EAA}"/>
                      </a:ext>
                    </a:extLst>
                  </p:cNvPr>
                  <p:cNvCxnSpPr>
                    <a:cxnSpLocks/>
                  </p:cNvCxnSpPr>
                  <p:nvPr/>
                </p:nvCxnSpPr>
                <p:spPr>
                  <a:xfrm>
                    <a:off x="7348617" y="3796645"/>
                    <a:ext cx="2177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C3278E5-5099-D249-2283-CC8815192076}"/>
                      </a:ext>
                    </a:extLst>
                  </p:cNvPr>
                  <p:cNvCxnSpPr>
                    <a:cxnSpLocks/>
                  </p:cNvCxnSpPr>
                  <p:nvPr/>
                </p:nvCxnSpPr>
                <p:spPr>
                  <a:xfrm>
                    <a:off x="7655171" y="4014284"/>
                    <a:ext cx="14187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0749B3E-3582-71F6-0C9C-A02220A561FA}"/>
                      </a:ext>
                    </a:extLst>
                  </p:cNvPr>
                  <p:cNvCxnSpPr>
                    <a:cxnSpLocks/>
                  </p:cNvCxnSpPr>
                  <p:nvPr/>
                </p:nvCxnSpPr>
                <p:spPr>
                  <a:xfrm>
                    <a:off x="7584210" y="3652841"/>
                    <a:ext cx="530210" cy="363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EDAC1B3-E5F7-7C22-ABF6-EA7DC85C7F23}"/>
                      </a:ext>
                    </a:extLst>
                  </p:cNvPr>
                  <p:cNvCxnSpPr>
                    <a:cxnSpLocks/>
                  </p:cNvCxnSpPr>
                  <p:nvPr/>
                </p:nvCxnSpPr>
                <p:spPr>
                  <a:xfrm>
                    <a:off x="8087841" y="4531381"/>
                    <a:ext cx="190873" cy="1258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72D8FBB-F56F-D43A-4C58-1FFF8FA0084C}"/>
                      </a:ext>
                    </a:extLst>
                  </p:cNvPr>
                  <p:cNvCxnSpPr>
                    <a:cxnSpLocks/>
                  </p:cNvCxnSpPr>
                  <p:nvPr/>
                </p:nvCxnSpPr>
                <p:spPr>
                  <a:xfrm>
                    <a:off x="7995940" y="4653939"/>
                    <a:ext cx="20349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DDCD011-932B-B515-8EFC-E42C9DCB1058}"/>
                      </a:ext>
                    </a:extLst>
                  </p:cNvPr>
                  <p:cNvCxnSpPr>
                    <a:cxnSpLocks/>
                  </p:cNvCxnSpPr>
                  <p:nvPr/>
                </p:nvCxnSpPr>
                <p:spPr>
                  <a:xfrm>
                    <a:off x="8089013" y="4531381"/>
                    <a:ext cx="2867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CEA41D8-4DA2-065C-8006-16A8D495742F}"/>
                      </a:ext>
                    </a:extLst>
                  </p:cNvPr>
                  <p:cNvCxnSpPr>
                    <a:cxnSpLocks/>
                  </p:cNvCxnSpPr>
                  <p:nvPr/>
                </p:nvCxnSpPr>
                <p:spPr>
                  <a:xfrm>
                    <a:off x="7851965" y="4169881"/>
                    <a:ext cx="272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F5034F0-F829-65BE-7ED9-7D2E2C481046}"/>
                      </a:ext>
                    </a:extLst>
                  </p:cNvPr>
                  <p:cNvCxnSpPr>
                    <a:cxnSpLocks/>
                  </p:cNvCxnSpPr>
                  <p:nvPr/>
                </p:nvCxnSpPr>
                <p:spPr>
                  <a:xfrm>
                    <a:off x="6707962" y="3524722"/>
                    <a:ext cx="11585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51225E5-95E9-8057-6D0E-9A039F0DDB86}"/>
                      </a:ext>
                    </a:extLst>
                  </p:cNvPr>
                  <p:cNvCxnSpPr>
                    <a:cxnSpLocks/>
                  </p:cNvCxnSpPr>
                  <p:nvPr/>
                </p:nvCxnSpPr>
                <p:spPr>
                  <a:xfrm>
                    <a:off x="6274774" y="3378838"/>
                    <a:ext cx="18820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39EB192-E843-3BFE-F02F-B0989B838605}"/>
                      </a:ext>
                    </a:extLst>
                  </p:cNvPr>
                  <p:cNvCxnSpPr>
                    <a:cxnSpLocks/>
                  </p:cNvCxnSpPr>
                  <p:nvPr/>
                </p:nvCxnSpPr>
                <p:spPr>
                  <a:xfrm>
                    <a:off x="8806916" y="4509028"/>
                    <a:ext cx="244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64BD8F4-7CBF-B787-DB88-94218B7BE4BC}"/>
                      </a:ext>
                    </a:extLst>
                  </p:cNvPr>
                  <p:cNvCxnSpPr>
                    <a:cxnSpLocks/>
                  </p:cNvCxnSpPr>
                  <p:nvPr/>
                </p:nvCxnSpPr>
                <p:spPr>
                  <a:xfrm>
                    <a:off x="8270773" y="4303816"/>
                    <a:ext cx="4754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D1F1847-5129-9F3E-F968-F2A4FC3E7457}"/>
                      </a:ext>
                    </a:extLst>
                  </p:cNvPr>
                  <p:cNvCxnSpPr>
                    <a:cxnSpLocks/>
                  </p:cNvCxnSpPr>
                  <p:nvPr/>
                </p:nvCxnSpPr>
                <p:spPr>
                  <a:xfrm>
                    <a:off x="8333299" y="4168563"/>
                    <a:ext cx="718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9329775-6F88-A534-8BB3-A0A514A3127C}"/>
                      </a:ext>
                    </a:extLst>
                  </p:cNvPr>
                  <p:cNvCxnSpPr>
                    <a:cxnSpLocks/>
                  </p:cNvCxnSpPr>
                  <p:nvPr/>
                </p:nvCxnSpPr>
                <p:spPr>
                  <a:xfrm>
                    <a:off x="8108026" y="3522532"/>
                    <a:ext cx="2529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9E7165B-BA8E-52C2-9D0A-D774E89CBE2D}"/>
                      </a:ext>
                    </a:extLst>
                  </p:cNvPr>
                  <p:cNvCxnSpPr>
                    <a:cxnSpLocks/>
                  </p:cNvCxnSpPr>
                  <p:nvPr/>
                </p:nvCxnSpPr>
                <p:spPr>
                  <a:xfrm>
                    <a:off x="8169220" y="3895733"/>
                    <a:ext cx="2414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DC4FD88-9BA6-BBAA-09DE-D72FF4C02906}"/>
                      </a:ext>
                    </a:extLst>
                  </p:cNvPr>
                  <p:cNvCxnSpPr>
                    <a:cxnSpLocks/>
                  </p:cNvCxnSpPr>
                  <p:nvPr/>
                </p:nvCxnSpPr>
                <p:spPr>
                  <a:xfrm>
                    <a:off x="8441645" y="3750053"/>
                    <a:ext cx="2529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98057AF-BE9B-D092-1DB7-A24FADC51490}"/>
                      </a:ext>
                    </a:extLst>
                  </p:cNvPr>
                  <p:cNvCxnSpPr>
                    <a:cxnSpLocks/>
                  </p:cNvCxnSpPr>
                  <p:nvPr/>
                </p:nvCxnSpPr>
                <p:spPr>
                  <a:xfrm>
                    <a:off x="6709439" y="3522532"/>
                    <a:ext cx="589842" cy="4029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DE06AFF-198A-6706-B74B-CC03EF477FF6}"/>
                      </a:ext>
                    </a:extLst>
                  </p:cNvPr>
                  <p:cNvCxnSpPr>
                    <a:cxnSpLocks/>
                  </p:cNvCxnSpPr>
                  <p:nvPr/>
                </p:nvCxnSpPr>
                <p:spPr>
                  <a:xfrm>
                    <a:off x="7341848" y="3796014"/>
                    <a:ext cx="320116" cy="220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920CEE6-52F1-2D3C-E2A4-287E198068FE}"/>
                      </a:ext>
                    </a:extLst>
                  </p:cNvPr>
                  <p:cNvCxnSpPr>
                    <a:cxnSpLocks/>
                  </p:cNvCxnSpPr>
                  <p:nvPr/>
                </p:nvCxnSpPr>
                <p:spPr>
                  <a:xfrm>
                    <a:off x="7562019" y="3793840"/>
                    <a:ext cx="176239" cy="1216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13CE365-8A36-8CAE-E57D-729FAEAAAF7F}"/>
                      </a:ext>
                    </a:extLst>
                  </p:cNvPr>
                  <p:cNvCxnSpPr>
                    <a:cxnSpLocks/>
                  </p:cNvCxnSpPr>
                  <p:nvPr/>
                </p:nvCxnSpPr>
                <p:spPr>
                  <a:xfrm>
                    <a:off x="7995940" y="3773725"/>
                    <a:ext cx="176239" cy="1216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7023A5A-6505-307F-C883-174F20F65B49}"/>
                      </a:ext>
                    </a:extLst>
                  </p:cNvPr>
                  <p:cNvCxnSpPr>
                    <a:cxnSpLocks/>
                  </p:cNvCxnSpPr>
                  <p:nvPr/>
                </p:nvCxnSpPr>
                <p:spPr>
                  <a:xfrm>
                    <a:off x="7866514" y="3523905"/>
                    <a:ext cx="544211" cy="371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244E0ED-D1C8-61D3-54F6-25A37BDB7E58}"/>
                      </a:ext>
                    </a:extLst>
                  </p:cNvPr>
                  <p:cNvCxnSpPr>
                    <a:cxnSpLocks/>
                  </p:cNvCxnSpPr>
                  <p:nvPr/>
                </p:nvCxnSpPr>
                <p:spPr>
                  <a:xfrm>
                    <a:off x="8153108" y="3380818"/>
                    <a:ext cx="1863257" cy="12728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3F15F97-515E-1C1E-1337-36DB0C4C6F21}"/>
                      </a:ext>
                    </a:extLst>
                  </p:cNvPr>
                  <p:cNvCxnSpPr>
                    <a:cxnSpLocks/>
                  </p:cNvCxnSpPr>
                  <p:nvPr/>
                </p:nvCxnSpPr>
                <p:spPr>
                  <a:xfrm>
                    <a:off x="8624781" y="3876222"/>
                    <a:ext cx="213458" cy="1399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745BEBC-49CC-BFE6-DBE8-C802FF83FE3C}"/>
                      </a:ext>
                    </a:extLst>
                  </p:cNvPr>
                  <p:cNvCxnSpPr>
                    <a:cxnSpLocks/>
                  </p:cNvCxnSpPr>
                  <p:nvPr/>
                </p:nvCxnSpPr>
                <p:spPr>
                  <a:xfrm>
                    <a:off x="7465293" y="4083326"/>
                    <a:ext cx="330931" cy="2260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D745917-5A5A-04B3-4A03-4F953542AF8C}"/>
                      </a:ext>
                    </a:extLst>
                  </p:cNvPr>
                  <p:cNvCxnSpPr>
                    <a:cxnSpLocks/>
                  </p:cNvCxnSpPr>
                  <p:nvPr/>
                </p:nvCxnSpPr>
                <p:spPr>
                  <a:xfrm>
                    <a:off x="7845137" y="4166043"/>
                    <a:ext cx="535521" cy="3658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4EB3544-406C-C39F-F244-0476FA4D93E4}"/>
                      </a:ext>
                    </a:extLst>
                  </p:cNvPr>
                  <p:cNvCxnSpPr>
                    <a:cxnSpLocks/>
                  </p:cNvCxnSpPr>
                  <p:nvPr/>
                </p:nvCxnSpPr>
                <p:spPr>
                  <a:xfrm>
                    <a:off x="7403439" y="4247562"/>
                    <a:ext cx="594752" cy="4063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D5B9A02-293A-E386-4D4F-0BE6D7620445}"/>
                      </a:ext>
                    </a:extLst>
                  </p:cNvPr>
                  <p:cNvCxnSpPr>
                    <a:cxnSpLocks/>
                  </p:cNvCxnSpPr>
                  <p:nvPr/>
                </p:nvCxnSpPr>
                <p:spPr>
                  <a:xfrm>
                    <a:off x="9050480" y="4170543"/>
                    <a:ext cx="490995" cy="3354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B33D4CF-0590-86A5-B5FB-706B7D70E03B}"/>
                      </a:ext>
                    </a:extLst>
                  </p:cNvPr>
                  <p:cNvCxnSpPr>
                    <a:cxnSpLocks/>
                  </p:cNvCxnSpPr>
                  <p:nvPr/>
                </p:nvCxnSpPr>
                <p:spPr>
                  <a:xfrm>
                    <a:off x="9024417" y="4320984"/>
                    <a:ext cx="490995" cy="3354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65929AD-DD38-9DA0-6B0E-DAA14F878B70}"/>
                      </a:ext>
                    </a:extLst>
                  </p:cNvPr>
                  <p:cNvCxnSpPr>
                    <a:cxnSpLocks/>
                  </p:cNvCxnSpPr>
                  <p:nvPr/>
                </p:nvCxnSpPr>
                <p:spPr>
                  <a:xfrm>
                    <a:off x="8747854" y="4303487"/>
                    <a:ext cx="299439" cy="2045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B548A66-4341-9AD0-F281-5CFFE7FE4256}"/>
                      </a:ext>
                    </a:extLst>
                  </p:cNvPr>
                  <p:cNvCxnSpPr>
                    <a:cxnSpLocks/>
                  </p:cNvCxnSpPr>
                  <p:nvPr/>
                </p:nvCxnSpPr>
                <p:spPr>
                  <a:xfrm>
                    <a:off x="8662575" y="4408266"/>
                    <a:ext cx="153563" cy="1049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AE089E2-B071-8A9C-7E15-2443063B200F}"/>
                      </a:ext>
                    </a:extLst>
                  </p:cNvPr>
                  <p:cNvCxnSpPr>
                    <a:cxnSpLocks/>
                  </p:cNvCxnSpPr>
                  <p:nvPr/>
                </p:nvCxnSpPr>
                <p:spPr>
                  <a:xfrm>
                    <a:off x="8448619" y="4422949"/>
                    <a:ext cx="340082" cy="232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7082A4E-9A30-670D-1F0C-20A9BDCA80D9}"/>
                      </a:ext>
                    </a:extLst>
                  </p:cNvPr>
                  <p:cNvCxnSpPr>
                    <a:cxnSpLocks/>
                  </p:cNvCxnSpPr>
                  <p:nvPr/>
                </p:nvCxnSpPr>
                <p:spPr>
                  <a:xfrm>
                    <a:off x="7178529" y="4083326"/>
                    <a:ext cx="2943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32458DB-C3B0-1891-0310-05470184A51E}"/>
                      </a:ext>
                    </a:extLst>
                  </p:cNvPr>
                  <p:cNvCxnSpPr>
                    <a:cxnSpLocks/>
                  </p:cNvCxnSpPr>
                  <p:nvPr/>
                </p:nvCxnSpPr>
                <p:spPr>
                  <a:xfrm>
                    <a:off x="6971018" y="3924248"/>
                    <a:ext cx="3282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86C4D558-80B8-20A8-E36D-B8F198F1525C}"/>
                    </a:ext>
                  </a:extLst>
                </p:cNvPr>
                <p:cNvGrpSpPr/>
                <p:nvPr/>
              </p:nvGrpSpPr>
              <p:grpSpPr>
                <a:xfrm>
                  <a:off x="4942473" y="3817061"/>
                  <a:ext cx="1004835" cy="539344"/>
                  <a:chOff x="6025672" y="4460524"/>
                  <a:chExt cx="1004835" cy="539344"/>
                </a:xfrm>
              </p:grpSpPr>
              <p:sp>
                <p:nvSpPr>
                  <p:cNvPr id="67" name="Freeform: Shape 66">
                    <a:extLst>
                      <a:ext uri="{FF2B5EF4-FFF2-40B4-BE49-F238E27FC236}">
                        <a16:creationId xmlns:a16="http://schemas.microsoft.com/office/drawing/2014/main" id="{335AE07B-892E-312C-4FBE-4DA8D7B01ECC}"/>
                      </a:ext>
                    </a:extLst>
                  </p:cNvPr>
                  <p:cNvSpPr/>
                  <p:nvPr/>
                </p:nvSpPr>
                <p:spPr>
                  <a:xfrm>
                    <a:off x="6776272" y="4553738"/>
                    <a:ext cx="254235" cy="181027"/>
                  </a:xfrm>
                  <a:custGeom>
                    <a:avLst/>
                    <a:gdLst>
                      <a:gd name="connsiteX0" fmla="*/ 240506 w 240506"/>
                      <a:gd name="connsiteY0" fmla="*/ 73951 h 173963"/>
                      <a:gd name="connsiteX1" fmla="*/ 240506 w 240506"/>
                      <a:gd name="connsiteY1" fmla="*/ 73951 h 173963"/>
                      <a:gd name="connsiteX2" fmla="*/ 228600 w 240506"/>
                      <a:gd name="connsiteY2" fmla="*/ 45376 h 173963"/>
                      <a:gd name="connsiteX3" fmla="*/ 221456 w 240506"/>
                      <a:gd name="connsiteY3" fmla="*/ 42995 h 173963"/>
                      <a:gd name="connsiteX4" fmla="*/ 216694 w 240506"/>
                      <a:gd name="connsiteY4" fmla="*/ 35851 h 173963"/>
                      <a:gd name="connsiteX5" fmla="*/ 197644 w 240506"/>
                      <a:gd name="connsiteY5" fmla="*/ 28707 h 173963"/>
                      <a:gd name="connsiteX6" fmla="*/ 188119 w 240506"/>
                      <a:gd name="connsiteY6" fmla="*/ 23945 h 173963"/>
                      <a:gd name="connsiteX7" fmla="*/ 180975 w 240506"/>
                      <a:gd name="connsiteY7" fmla="*/ 16801 h 173963"/>
                      <a:gd name="connsiteX8" fmla="*/ 123825 w 240506"/>
                      <a:gd name="connsiteY8" fmla="*/ 4895 h 173963"/>
                      <a:gd name="connsiteX9" fmla="*/ 104775 w 240506"/>
                      <a:gd name="connsiteY9" fmla="*/ 132 h 173963"/>
                      <a:gd name="connsiteX10" fmla="*/ 69056 w 240506"/>
                      <a:gd name="connsiteY10" fmla="*/ 7276 h 173963"/>
                      <a:gd name="connsiteX11" fmla="*/ 61912 w 240506"/>
                      <a:gd name="connsiteY11" fmla="*/ 14420 h 173963"/>
                      <a:gd name="connsiteX12" fmla="*/ 54769 w 240506"/>
                      <a:gd name="connsiteY12" fmla="*/ 16801 h 173963"/>
                      <a:gd name="connsiteX13" fmla="*/ 45244 w 240506"/>
                      <a:gd name="connsiteY13" fmla="*/ 21563 h 173963"/>
                      <a:gd name="connsiteX14" fmla="*/ 38100 w 240506"/>
                      <a:gd name="connsiteY14" fmla="*/ 28707 h 173963"/>
                      <a:gd name="connsiteX15" fmla="*/ 28575 w 240506"/>
                      <a:gd name="connsiteY15" fmla="*/ 33470 h 173963"/>
                      <a:gd name="connsiteX16" fmla="*/ 26194 w 240506"/>
                      <a:gd name="connsiteY16" fmla="*/ 40613 h 173963"/>
                      <a:gd name="connsiteX17" fmla="*/ 19050 w 240506"/>
                      <a:gd name="connsiteY17" fmla="*/ 47757 h 173963"/>
                      <a:gd name="connsiteX18" fmla="*/ 9525 w 240506"/>
                      <a:gd name="connsiteY18" fmla="*/ 62045 h 173963"/>
                      <a:gd name="connsiteX19" fmla="*/ 4762 w 240506"/>
                      <a:gd name="connsiteY19" fmla="*/ 69188 h 173963"/>
                      <a:gd name="connsiteX20" fmla="*/ 0 w 240506"/>
                      <a:gd name="connsiteY20" fmla="*/ 88238 h 173963"/>
                      <a:gd name="connsiteX21" fmla="*/ 2381 w 240506"/>
                      <a:gd name="connsiteY21" fmla="*/ 114432 h 173963"/>
                      <a:gd name="connsiteX22" fmla="*/ 4762 w 240506"/>
                      <a:gd name="connsiteY22" fmla="*/ 121576 h 173963"/>
                      <a:gd name="connsiteX23" fmla="*/ 11906 w 240506"/>
                      <a:gd name="connsiteY23" fmla="*/ 126338 h 173963"/>
                      <a:gd name="connsiteX24" fmla="*/ 16669 w 240506"/>
                      <a:gd name="connsiteY24" fmla="*/ 133482 h 173963"/>
                      <a:gd name="connsiteX25" fmla="*/ 19050 w 240506"/>
                      <a:gd name="connsiteY25" fmla="*/ 140626 h 173963"/>
                      <a:gd name="connsiteX26" fmla="*/ 33337 w 240506"/>
                      <a:gd name="connsiteY26" fmla="*/ 150151 h 173963"/>
                      <a:gd name="connsiteX27" fmla="*/ 42862 w 240506"/>
                      <a:gd name="connsiteY27" fmla="*/ 159676 h 173963"/>
                      <a:gd name="connsiteX28" fmla="*/ 52387 w 240506"/>
                      <a:gd name="connsiteY28" fmla="*/ 162057 h 173963"/>
                      <a:gd name="connsiteX29" fmla="*/ 71437 w 240506"/>
                      <a:gd name="connsiteY29" fmla="*/ 169201 h 173963"/>
                      <a:gd name="connsiteX30" fmla="*/ 100012 w 240506"/>
                      <a:gd name="connsiteY30" fmla="*/ 173963 h 173963"/>
                      <a:gd name="connsiteX31" fmla="*/ 176212 w 240506"/>
                      <a:gd name="connsiteY31" fmla="*/ 171582 h 173963"/>
                      <a:gd name="connsiteX32" fmla="*/ 183356 w 240506"/>
                      <a:gd name="connsiteY32" fmla="*/ 169201 h 173963"/>
                      <a:gd name="connsiteX33" fmla="*/ 209550 w 240506"/>
                      <a:gd name="connsiteY33" fmla="*/ 147770 h 173963"/>
                      <a:gd name="connsiteX34" fmla="*/ 216694 w 240506"/>
                      <a:gd name="connsiteY34" fmla="*/ 140626 h 173963"/>
                      <a:gd name="connsiteX35" fmla="*/ 221456 w 240506"/>
                      <a:gd name="connsiteY35" fmla="*/ 131101 h 173963"/>
                      <a:gd name="connsiteX36" fmla="*/ 228600 w 240506"/>
                      <a:gd name="connsiteY36" fmla="*/ 121576 h 173963"/>
                      <a:gd name="connsiteX37" fmla="*/ 233362 w 240506"/>
                      <a:gd name="connsiteY37" fmla="*/ 104907 h 173963"/>
                      <a:gd name="connsiteX38" fmla="*/ 240506 w 240506"/>
                      <a:gd name="connsiteY38" fmla="*/ 73951 h 1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0506" h="173963">
                        <a:moveTo>
                          <a:pt x="240506" y="73951"/>
                        </a:moveTo>
                        <a:lnTo>
                          <a:pt x="240506" y="73951"/>
                        </a:lnTo>
                        <a:cubicBezTo>
                          <a:pt x="239943" y="72262"/>
                          <a:pt x="234693" y="50251"/>
                          <a:pt x="228600" y="45376"/>
                        </a:cubicBezTo>
                        <a:cubicBezTo>
                          <a:pt x="226640" y="43808"/>
                          <a:pt x="223837" y="43789"/>
                          <a:pt x="221456" y="42995"/>
                        </a:cubicBezTo>
                        <a:cubicBezTo>
                          <a:pt x="219869" y="40614"/>
                          <a:pt x="218892" y="37683"/>
                          <a:pt x="216694" y="35851"/>
                        </a:cubicBezTo>
                        <a:cubicBezTo>
                          <a:pt x="209461" y="29823"/>
                          <a:pt x="205801" y="31766"/>
                          <a:pt x="197644" y="28707"/>
                        </a:cubicBezTo>
                        <a:cubicBezTo>
                          <a:pt x="194320" y="27461"/>
                          <a:pt x="191294" y="25532"/>
                          <a:pt x="188119" y="23945"/>
                        </a:cubicBezTo>
                        <a:cubicBezTo>
                          <a:pt x="185738" y="21564"/>
                          <a:pt x="184027" y="18225"/>
                          <a:pt x="180975" y="16801"/>
                        </a:cubicBezTo>
                        <a:cubicBezTo>
                          <a:pt x="156425" y="5344"/>
                          <a:pt x="149941" y="7071"/>
                          <a:pt x="123825" y="4895"/>
                        </a:cubicBezTo>
                        <a:cubicBezTo>
                          <a:pt x="117475" y="3307"/>
                          <a:pt x="111309" y="516"/>
                          <a:pt x="104775" y="132"/>
                        </a:cubicBezTo>
                        <a:cubicBezTo>
                          <a:pt x="89803" y="-749"/>
                          <a:pt x="82166" y="2906"/>
                          <a:pt x="69056" y="7276"/>
                        </a:cubicBezTo>
                        <a:cubicBezTo>
                          <a:pt x="66675" y="9657"/>
                          <a:pt x="64714" y="12552"/>
                          <a:pt x="61912" y="14420"/>
                        </a:cubicBezTo>
                        <a:cubicBezTo>
                          <a:pt x="59824" y="15812"/>
                          <a:pt x="57076" y="15812"/>
                          <a:pt x="54769" y="16801"/>
                        </a:cubicBezTo>
                        <a:cubicBezTo>
                          <a:pt x="51506" y="18199"/>
                          <a:pt x="48419" y="19976"/>
                          <a:pt x="45244" y="21563"/>
                        </a:cubicBezTo>
                        <a:cubicBezTo>
                          <a:pt x="42863" y="23944"/>
                          <a:pt x="40840" y="26749"/>
                          <a:pt x="38100" y="28707"/>
                        </a:cubicBezTo>
                        <a:cubicBezTo>
                          <a:pt x="35211" y="30770"/>
                          <a:pt x="31085" y="30960"/>
                          <a:pt x="28575" y="33470"/>
                        </a:cubicBezTo>
                        <a:cubicBezTo>
                          <a:pt x="26800" y="35245"/>
                          <a:pt x="27586" y="38525"/>
                          <a:pt x="26194" y="40613"/>
                        </a:cubicBezTo>
                        <a:cubicBezTo>
                          <a:pt x="24326" y="43415"/>
                          <a:pt x="21118" y="45099"/>
                          <a:pt x="19050" y="47757"/>
                        </a:cubicBezTo>
                        <a:cubicBezTo>
                          <a:pt x="15536" y="52275"/>
                          <a:pt x="12700" y="57282"/>
                          <a:pt x="9525" y="62045"/>
                        </a:cubicBezTo>
                        <a:lnTo>
                          <a:pt x="4762" y="69188"/>
                        </a:lnTo>
                        <a:cubicBezTo>
                          <a:pt x="2883" y="74825"/>
                          <a:pt x="0" y="82492"/>
                          <a:pt x="0" y="88238"/>
                        </a:cubicBezTo>
                        <a:cubicBezTo>
                          <a:pt x="0" y="97005"/>
                          <a:pt x="1141" y="105753"/>
                          <a:pt x="2381" y="114432"/>
                        </a:cubicBezTo>
                        <a:cubicBezTo>
                          <a:pt x="2736" y="116917"/>
                          <a:pt x="3194" y="119616"/>
                          <a:pt x="4762" y="121576"/>
                        </a:cubicBezTo>
                        <a:cubicBezTo>
                          <a:pt x="6550" y="123811"/>
                          <a:pt x="9525" y="124751"/>
                          <a:pt x="11906" y="126338"/>
                        </a:cubicBezTo>
                        <a:cubicBezTo>
                          <a:pt x="13494" y="128719"/>
                          <a:pt x="15389" y="130922"/>
                          <a:pt x="16669" y="133482"/>
                        </a:cubicBezTo>
                        <a:cubicBezTo>
                          <a:pt x="17792" y="135727"/>
                          <a:pt x="17275" y="138851"/>
                          <a:pt x="19050" y="140626"/>
                        </a:cubicBezTo>
                        <a:cubicBezTo>
                          <a:pt x="23097" y="144673"/>
                          <a:pt x="29290" y="146104"/>
                          <a:pt x="33337" y="150151"/>
                        </a:cubicBezTo>
                        <a:cubicBezTo>
                          <a:pt x="36512" y="153326"/>
                          <a:pt x="39054" y="157296"/>
                          <a:pt x="42862" y="159676"/>
                        </a:cubicBezTo>
                        <a:cubicBezTo>
                          <a:pt x="45637" y="161410"/>
                          <a:pt x="49282" y="161022"/>
                          <a:pt x="52387" y="162057"/>
                        </a:cubicBezTo>
                        <a:cubicBezTo>
                          <a:pt x="67481" y="167088"/>
                          <a:pt x="59736" y="165858"/>
                          <a:pt x="71437" y="169201"/>
                        </a:cubicBezTo>
                        <a:cubicBezTo>
                          <a:pt x="83673" y="172697"/>
                          <a:pt x="84553" y="172031"/>
                          <a:pt x="100012" y="173963"/>
                        </a:cubicBezTo>
                        <a:cubicBezTo>
                          <a:pt x="125412" y="173169"/>
                          <a:pt x="150841" y="173032"/>
                          <a:pt x="176212" y="171582"/>
                        </a:cubicBezTo>
                        <a:cubicBezTo>
                          <a:pt x="178718" y="171439"/>
                          <a:pt x="181413" y="170790"/>
                          <a:pt x="183356" y="169201"/>
                        </a:cubicBezTo>
                        <a:cubicBezTo>
                          <a:pt x="211991" y="145773"/>
                          <a:pt x="191704" y="153718"/>
                          <a:pt x="209550" y="147770"/>
                        </a:cubicBezTo>
                        <a:cubicBezTo>
                          <a:pt x="211931" y="145389"/>
                          <a:pt x="214737" y="143366"/>
                          <a:pt x="216694" y="140626"/>
                        </a:cubicBezTo>
                        <a:cubicBezTo>
                          <a:pt x="218757" y="137737"/>
                          <a:pt x="219575" y="134111"/>
                          <a:pt x="221456" y="131101"/>
                        </a:cubicBezTo>
                        <a:cubicBezTo>
                          <a:pt x="223559" y="127735"/>
                          <a:pt x="226219" y="124751"/>
                          <a:pt x="228600" y="121576"/>
                        </a:cubicBezTo>
                        <a:cubicBezTo>
                          <a:pt x="229952" y="117519"/>
                          <a:pt x="233063" y="108794"/>
                          <a:pt x="233362" y="104907"/>
                        </a:cubicBezTo>
                        <a:cubicBezTo>
                          <a:pt x="233910" y="97784"/>
                          <a:pt x="239315" y="79110"/>
                          <a:pt x="240506" y="73951"/>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9918B397-ABBF-3AAB-1BA1-D1EAD320B1C4}"/>
                      </a:ext>
                    </a:extLst>
                  </p:cNvPr>
                  <p:cNvGrpSpPr/>
                  <p:nvPr/>
                </p:nvGrpSpPr>
                <p:grpSpPr>
                  <a:xfrm>
                    <a:off x="6025672" y="4460524"/>
                    <a:ext cx="1004595" cy="539344"/>
                    <a:chOff x="6231510" y="4436515"/>
                    <a:chExt cx="1004595" cy="539344"/>
                  </a:xfrm>
                </p:grpSpPr>
                <p:grpSp>
                  <p:nvGrpSpPr>
                    <p:cNvPr id="6" name="Group 5">
                      <a:extLst>
                        <a:ext uri="{FF2B5EF4-FFF2-40B4-BE49-F238E27FC236}">
                          <a16:creationId xmlns:a16="http://schemas.microsoft.com/office/drawing/2014/main" id="{A64B0526-1C0A-018E-94DC-75CFCD32303E}"/>
                        </a:ext>
                      </a:extLst>
                    </p:cNvPr>
                    <p:cNvGrpSpPr/>
                    <p:nvPr/>
                  </p:nvGrpSpPr>
                  <p:grpSpPr>
                    <a:xfrm>
                      <a:off x="6265925" y="4436515"/>
                      <a:ext cx="970180" cy="539344"/>
                      <a:chOff x="3096813" y="3502198"/>
                      <a:chExt cx="970180" cy="539344"/>
                    </a:xfrm>
                  </p:grpSpPr>
                  <p:grpSp>
                    <p:nvGrpSpPr>
                      <p:cNvPr id="14" name="Group 13">
                        <a:extLst>
                          <a:ext uri="{FF2B5EF4-FFF2-40B4-BE49-F238E27FC236}">
                            <a16:creationId xmlns:a16="http://schemas.microsoft.com/office/drawing/2014/main" id="{67695375-01C0-102E-E338-79951F97092D}"/>
                          </a:ext>
                        </a:extLst>
                      </p:cNvPr>
                      <p:cNvGrpSpPr/>
                      <p:nvPr/>
                    </p:nvGrpSpPr>
                    <p:grpSpPr>
                      <a:xfrm>
                        <a:off x="3096813" y="3502198"/>
                        <a:ext cx="712800" cy="371160"/>
                        <a:chOff x="3086681" y="3497150"/>
                        <a:chExt cx="712800" cy="371160"/>
                      </a:xfrm>
                    </p:grpSpPr>
                    <mc:AlternateContent xmlns:mc="http://schemas.openxmlformats.org/markup-compatibility/2006" xmlns:p14="http://schemas.microsoft.com/office/powerpoint/2010/main">
                      <mc:Choice Requires="p14">
                        <p:contentPart p14:bwMode="auto" r:id="rId95">
                          <p14:nvContentPartPr>
                            <p14:cNvPr id="21" name="Ink 20">
                              <a:extLst>
                                <a:ext uri="{FF2B5EF4-FFF2-40B4-BE49-F238E27FC236}">
                                  <a16:creationId xmlns:a16="http://schemas.microsoft.com/office/drawing/2014/main" id="{388E0896-AFAE-4D7B-E367-69217FB589CC}"/>
                                </a:ext>
                              </a:extLst>
                            </p14:cNvPr>
                            <p14:cNvContentPartPr/>
                            <p14:nvPr/>
                          </p14:nvContentPartPr>
                          <p14:xfrm>
                            <a:off x="3086681" y="3497150"/>
                            <a:ext cx="482040" cy="116640"/>
                          </p14:xfrm>
                        </p:contentPart>
                      </mc:Choice>
                      <mc:Fallback xmlns="">
                        <p:pic>
                          <p:nvPicPr>
                            <p:cNvPr id="21" name="Ink 20">
                              <a:extLst>
                                <a:ext uri="{FF2B5EF4-FFF2-40B4-BE49-F238E27FC236}">
                                  <a16:creationId xmlns:a16="http://schemas.microsoft.com/office/drawing/2014/main" id="{388E0896-AFAE-4D7B-E367-69217FB589CC}"/>
                                </a:ext>
                              </a:extLst>
                            </p:cNvPr>
                            <p:cNvPicPr/>
                            <p:nvPr/>
                          </p:nvPicPr>
                          <p:blipFill>
                            <a:blip r:embed="rId96"/>
                            <a:stretch>
                              <a:fillRect/>
                            </a:stretch>
                          </p:blipFill>
                          <p:spPr>
                            <a:xfrm>
                              <a:off x="3082361" y="3492830"/>
                              <a:ext cx="490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2" name="Ink 21">
                              <a:extLst>
                                <a:ext uri="{FF2B5EF4-FFF2-40B4-BE49-F238E27FC236}">
                                  <a16:creationId xmlns:a16="http://schemas.microsoft.com/office/drawing/2014/main" id="{6D42BABF-0116-906B-0A28-9615B2E2508B}"/>
                                </a:ext>
                              </a:extLst>
                            </p14:cNvPr>
                            <p14:cNvContentPartPr/>
                            <p14:nvPr/>
                          </p14:nvContentPartPr>
                          <p14:xfrm>
                            <a:off x="3344801" y="3532070"/>
                            <a:ext cx="274680" cy="336240"/>
                          </p14:xfrm>
                        </p:contentPart>
                      </mc:Choice>
                      <mc:Fallback xmlns="">
                        <p:pic>
                          <p:nvPicPr>
                            <p:cNvPr id="22" name="Ink 21">
                              <a:extLst>
                                <a:ext uri="{FF2B5EF4-FFF2-40B4-BE49-F238E27FC236}">
                                  <a16:creationId xmlns:a16="http://schemas.microsoft.com/office/drawing/2014/main" id="{6D42BABF-0116-906B-0A28-9615B2E2508B}"/>
                                </a:ext>
                              </a:extLst>
                            </p:cNvPr>
                            <p:cNvPicPr/>
                            <p:nvPr/>
                          </p:nvPicPr>
                          <p:blipFill>
                            <a:blip r:embed="rId98"/>
                            <a:stretch>
                              <a:fillRect/>
                            </a:stretch>
                          </p:blipFill>
                          <p:spPr>
                            <a:xfrm>
                              <a:off x="3340481" y="3527745"/>
                              <a:ext cx="283320" cy="344889"/>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5" name="Ink 24">
                              <a:extLst>
                                <a:ext uri="{FF2B5EF4-FFF2-40B4-BE49-F238E27FC236}">
                                  <a16:creationId xmlns:a16="http://schemas.microsoft.com/office/drawing/2014/main" id="{1BD7A929-034F-983E-A434-DE990587E401}"/>
                                </a:ext>
                              </a:extLst>
                            </p14:cNvPr>
                            <p14:cNvContentPartPr/>
                            <p14:nvPr/>
                          </p14:nvContentPartPr>
                          <p14:xfrm>
                            <a:off x="3581681" y="3529190"/>
                            <a:ext cx="217800" cy="153720"/>
                          </p14:xfrm>
                        </p:contentPart>
                      </mc:Choice>
                      <mc:Fallback xmlns="">
                        <p:pic>
                          <p:nvPicPr>
                            <p:cNvPr id="25" name="Ink 24">
                              <a:extLst>
                                <a:ext uri="{FF2B5EF4-FFF2-40B4-BE49-F238E27FC236}">
                                  <a16:creationId xmlns:a16="http://schemas.microsoft.com/office/drawing/2014/main" id="{1BD7A929-034F-983E-A434-DE990587E401}"/>
                                </a:ext>
                              </a:extLst>
                            </p:cNvPr>
                            <p:cNvPicPr/>
                            <p:nvPr/>
                          </p:nvPicPr>
                          <p:blipFill>
                            <a:blip r:embed="rId100"/>
                            <a:stretch>
                              <a:fillRect/>
                            </a:stretch>
                          </p:blipFill>
                          <p:spPr>
                            <a:xfrm>
                              <a:off x="3577361" y="3524870"/>
                              <a:ext cx="226440" cy="16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15" name="Ink 14">
                            <a:extLst>
                              <a:ext uri="{FF2B5EF4-FFF2-40B4-BE49-F238E27FC236}">
                                <a16:creationId xmlns:a16="http://schemas.microsoft.com/office/drawing/2014/main" id="{616CA0EF-5863-6FF4-0BEC-DBF40C0C1095}"/>
                              </a:ext>
                            </a:extLst>
                          </p14:cNvPr>
                          <p14:cNvContentPartPr/>
                          <p14:nvPr/>
                        </p14:nvContentPartPr>
                        <p14:xfrm rot="4411721">
                          <a:off x="3850958" y="3563442"/>
                          <a:ext cx="189928" cy="242143"/>
                        </p14:xfrm>
                      </p:contentPart>
                    </mc:Choice>
                    <mc:Fallback xmlns="">
                      <p:pic>
                        <p:nvPicPr>
                          <p:cNvPr id="15" name="Ink 14">
                            <a:extLst>
                              <a:ext uri="{FF2B5EF4-FFF2-40B4-BE49-F238E27FC236}">
                                <a16:creationId xmlns:a16="http://schemas.microsoft.com/office/drawing/2014/main" id="{616CA0EF-5863-6FF4-0BEC-DBF40C0C1095}"/>
                              </a:ext>
                            </a:extLst>
                          </p:cNvPr>
                          <p:cNvPicPr/>
                          <p:nvPr/>
                        </p:nvPicPr>
                        <p:blipFill>
                          <a:blip r:embed="rId102"/>
                          <a:stretch>
                            <a:fillRect/>
                          </a:stretch>
                        </p:blipFill>
                        <p:spPr>
                          <a:xfrm rot="4411721">
                            <a:off x="3846641" y="3559124"/>
                            <a:ext cx="198561" cy="250778"/>
                          </a:xfrm>
                          <a:prstGeom prst="rect">
                            <a:avLst/>
                          </a:prstGeom>
                        </p:spPr>
                      </p:pic>
                    </mc:Fallback>
                  </mc:AlternateContent>
                  <p:grpSp>
                    <p:nvGrpSpPr>
                      <p:cNvPr id="17" name="Group 16">
                        <a:extLst>
                          <a:ext uri="{FF2B5EF4-FFF2-40B4-BE49-F238E27FC236}">
                            <a16:creationId xmlns:a16="http://schemas.microsoft.com/office/drawing/2014/main" id="{F2FF49D3-C2EF-694D-773D-545B9B3DE0D2}"/>
                          </a:ext>
                        </a:extLst>
                      </p:cNvPr>
                      <p:cNvGrpSpPr/>
                      <p:nvPr/>
                    </p:nvGrpSpPr>
                    <p:grpSpPr>
                      <a:xfrm>
                        <a:off x="3816222" y="3694502"/>
                        <a:ext cx="169920" cy="347040"/>
                        <a:chOff x="3806090" y="3689454"/>
                        <a:chExt cx="169920" cy="347040"/>
                      </a:xfrm>
                    </p:grpSpPr>
                    <mc:AlternateContent xmlns:mc="http://schemas.openxmlformats.org/markup-compatibility/2006" xmlns:p14="http://schemas.microsoft.com/office/powerpoint/2010/main">
                      <mc:Choice Requires="p14">
                        <p:contentPart p14:bwMode="auto" r:id="rId103">
                          <p14:nvContentPartPr>
                            <p14:cNvPr id="18" name="Ink 17">
                              <a:extLst>
                                <a:ext uri="{FF2B5EF4-FFF2-40B4-BE49-F238E27FC236}">
                                  <a16:creationId xmlns:a16="http://schemas.microsoft.com/office/drawing/2014/main" id="{7E6168D2-80A4-FC22-87CE-14DF5C1F2179}"/>
                                </a:ext>
                              </a:extLst>
                            </p14:cNvPr>
                            <p14:cNvContentPartPr/>
                            <p14:nvPr/>
                          </p14:nvContentPartPr>
                          <p14:xfrm>
                            <a:off x="3806090" y="3689454"/>
                            <a:ext cx="97200" cy="347040"/>
                          </p14:xfrm>
                        </p:contentPart>
                      </mc:Choice>
                      <mc:Fallback xmlns="">
                        <p:pic>
                          <p:nvPicPr>
                            <p:cNvPr id="18" name="Ink 17">
                              <a:extLst>
                                <a:ext uri="{FF2B5EF4-FFF2-40B4-BE49-F238E27FC236}">
                                  <a16:creationId xmlns:a16="http://schemas.microsoft.com/office/drawing/2014/main" id="{7E6168D2-80A4-FC22-87CE-14DF5C1F2179}"/>
                                </a:ext>
                              </a:extLst>
                            </p:cNvPr>
                            <p:cNvPicPr/>
                            <p:nvPr/>
                          </p:nvPicPr>
                          <p:blipFill>
                            <a:blip r:embed="rId104"/>
                            <a:stretch>
                              <a:fillRect/>
                            </a:stretch>
                          </p:blipFill>
                          <p:spPr>
                            <a:xfrm>
                              <a:off x="3801770" y="3685134"/>
                              <a:ext cx="10584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0" name="Ink 19">
                              <a:extLst>
                                <a:ext uri="{FF2B5EF4-FFF2-40B4-BE49-F238E27FC236}">
                                  <a16:creationId xmlns:a16="http://schemas.microsoft.com/office/drawing/2014/main" id="{40AF0DD9-C4F4-A432-036B-84295268681F}"/>
                                </a:ext>
                              </a:extLst>
                            </p14:cNvPr>
                            <p14:cNvContentPartPr/>
                            <p14:nvPr/>
                          </p14:nvContentPartPr>
                          <p14:xfrm>
                            <a:off x="3820490" y="3715734"/>
                            <a:ext cx="155520" cy="235800"/>
                          </p14:xfrm>
                        </p:contentPart>
                      </mc:Choice>
                      <mc:Fallback xmlns="">
                        <p:pic>
                          <p:nvPicPr>
                            <p:cNvPr id="20" name="Ink 19">
                              <a:extLst>
                                <a:ext uri="{FF2B5EF4-FFF2-40B4-BE49-F238E27FC236}">
                                  <a16:creationId xmlns:a16="http://schemas.microsoft.com/office/drawing/2014/main" id="{40AF0DD9-C4F4-A432-036B-84295268681F}"/>
                                </a:ext>
                              </a:extLst>
                            </p:cNvPr>
                            <p:cNvPicPr/>
                            <p:nvPr/>
                          </p:nvPicPr>
                          <p:blipFill>
                            <a:blip r:embed="rId106"/>
                            <a:stretch>
                              <a:fillRect/>
                            </a:stretch>
                          </p:blipFill>
                          <p:spPr>
                            <a:xfrm>
                              <a:off x="3816170" y="3711414"/>
                              <a:ext cx="164160" cy="24444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07">
                      <p14:nvContentPartPr>
                        <p14:cNvPr id="60" name="Ink 59">
                          <a:extLst>
                            <a:ext uri="{FF2B5EF4-FFF2-40B4-BE49-F238E27FC236}">
                              <a16:creationId xmlns:a16="http://schemas.microsoft.com/office/drawing/2014/main" id="{578BDD54-C6C6-C8F6-9418-CEF10490E3F5}"/>
                            </a:ext>
                          </a:extLst>
                        </p14:cNvPr>
                        <p14:cNvContentPartPr/>
                        <p14:nvPr/>
                      </p14:nvContentPartPr>
                      <p14:xfrm>
                        <a:off x="6231510" y="4437712"/>
                        <a:ext cx="32400" cy="57600"/>
                      </p14:xfrm>
                    </p:contentPart>
                  </mc:Choice>
                  <mc:Fallback xmlns="">
                    <p:pic>
                      <p:nvPicPr>
                        <p:cNvPr id="60" name="Ink 59">
                          <a:extLst>
                            <a:ext uri="{FF2B5EF4-FFF2-40B4-BE49-F238E27FC236}">
                              <a16:creationId xmlns:a16="http://schemas.microsoft.com/office/drawing/2014/main" id="{578BDD54-C6C6-C8F6-9418-CEF10490E3F5}"/>
                            </a:ext>
                          </a:extLst>
                        </p:cNvPr>
                        <p:cNvPicPr/>
                        <p:nvPr/>
                      </p:nvPicPr>
                      <p:blipFill>
                        <a:blip r:embed="rId108"/>
                        <a:stretch>
                          <a:fillRect/>
                        </a:stretch>
                      </p:blipFill>
                      <p:spPr>
                        <a:xfrm>
                          <a:off x="6227237" y="4433392"/>
                          <a:ext cx="40945" cy="66240"/>
                        </a:xfrm>
                        <a:prstGeom prst="rect">
                          <a:avLst/>
                        </a:prstGeom>
                      </p:spPr>
                    </p:pic>
                  </mc:Fallback>
                </mc:AlternateContent>
              </p:grpSp>
            </p:grpSp>
            <p:grpSp>
              <p:nvGrpSpPr>
                <p:cNvPr id="106" name="Group 105">
                  <a:extLst>
                    <a:ext uri="{FF2B5EF4-FFF2-40B4-BE49-F238E27FC236}">
                      <a16:creationId xmlns:a16="http://schemas.microsoft.com/office/drawing/2014/main" id="{E23907C8-79A6-A298-84B9-8BF8F09429B4}"/>
                    </a:ext>
                  </a:extLst>
                </p:cNvPr>
                <p:cNvGrpSpPr/>
                <p:nvPr/>
              </p:nvGrpSpPr>
              <p:grpSpPr>
                <a:xfrm>
                  <a:off x="6362797" y="2703769"/>
                  <a:ext cx="411480" cy="897217"/>
                  <a:chOff x="4588123" y="4566462"/>
                  <a:chExt cx="411480" cy="897217"/>
                </a:xfrm>
              </p:grpSpPr>
              <mc:AlternateContent xmlns:mc="http://schemas.openxmlformats.org/markup-compatibility/2006" xmlns:p14="http://schemas.microsoft.com/office/powerpoint/2010/main">
                <mc:Choice Requires="p14">
                  <p:contentPart p14:bwMode="auto" r:id="rId109">
                    <p14:nvContentPartPr>
                      <p14:cNvPr id="203" name="Ink 202">
                        <a:extLst>
                          <a:ext uri="{FF2B5EF4-FFF2-40B4-BE49-F238E27FC236}">
                            <a16:creationId xmlns:a16="http://schemas.microsoft.com/office/drawing/2014/main" id="{43F16361-063E-73AB-1EE3-BDC8D6D0ADE0}"/>
                          </a:ext>
                        </a:extLst>
                      </p14:cNvPr>
                      <p14:cNvContentPartPr/>
                      <p14:nvPr/>
                    </p14:nvContentPartPr>
                    <p14:xfrm rot="21119629">
                      <a:off x="4724774" y="4566462"/>
                      <a:ext cx="189928" cy="242143"/>
                    </p14:xfrm>
                  </p:contentPart>
                </mc:Choice>
                <mc:Fallback xmlns="">
                  <p:pic>
                    <p:nvPicPr>
                      <p:cNvPr id="203" name="Ink 202">
                        <a:extLst>
                          <a:ext uri="{FF2B5EF4-FFF2-40B4-BE49-F238E27FC236}">
                            <a16:creationId xmlns:a16="http://schemas.microsoft.com/office/drawing/2014/main" id="{43F16361-063E-73AB-1EE3-BDC8D6D0ADE0}"/>
                          </a:ext>
                        </a:extLst>
                      </p:cNvPr>
                      <p:cNvPicPr/>
                      <p:nvPr/>
                    </p:nvPicPr>
                    <p:blipFill>
                      <a:blip r:embed="rId102"/>
                      <a:stretch>
                        <a:fillRect/>
                      </a:stretch>
                    </p:blipFill>
                    <p:spPr>
                      <a:xfrm rot="21119629">
                        <a:off x="4720457" y="4562144"/>
                        <a:ext cx="198561" cy="250778"/>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06" name="Ink 205">
                        <a:extLst>
                          <a:ext uri="{FF2B5EF4-FFF2-40B4-BE49-F238E27FC236}">
                            <a16:creationId xmlns:a16="http://schemas.microsoft.com/office/drawing/2014/main" id="{F95A4C64-EC7B-A8A1-C588-98D86CF0C26C}"/>
                          </a:ext>
                        </a:extLst>
                      </p14:cNvPr>
                      <p14:cNvContentPartPr/>
                      <p14:nvPr/>
                    </p14:nvContentPartPr>
                    <p14:xfrm rot="19828348">
                      <a:off x="4711134" y="4840776"/>
                      <a:ext cx="133174" cy="230474"/>
                    </p14:xfrm>
                  </p:contentPart>
                </mc:Choice>
                <mc:Fallback xmlns="">
                  <p:pic>
                    <p:nvPicPr>
                      <p:cNvPr id="206" name="Ink 205">
                        <a:extLst>
                          <a:ext uri="{FF2B5EF4-FFF2-40B4-BE49-F238E27FC236}">
                            <a16:creationId xmlns:a16="http://schemas.microsoft.com/office/drawing/2014/main" id="{F95A4C64-EC7B-A8A1-C588-98D86CF0C26C}"/>
                          </a:ext>
                        </a:extLst>
                      </p:cNvPr>
                      <p:cNvPicPr/>
                      <p:nvPr/>
                    </p:nvPicPr>
                    <p:blipFill>
                      <a:blip r:embed="rId20"/>
                      <a:stretch>
                        <a:fillRect/>
                      </a:stretch>
                    </p:blipFill>
                    <p:spPr>
                      <a:xfrm rot="19828348">
                        <a:off x="4706815" y="4836461"/>
                        <a:ext cx="141812" cy="239103"/>
                      </a:xfrm>
                      <a:prstGeom prst="rect">
                        <a:avLst/>
                      </a:prstGeom>
                    </p:spPr>
                  </p:pic>
                </mc:Fallback>
              </mc:AlternateContent>
              <p:grpSp>
                <p:nvGrpSpPr>
                  <p:cNvPr id="29" name="Group 28">
                    <a:extLst>
                      <a:ext uri="{FF2B5EF4-FFF2-40B4-BE49-F238E27FC236}">
                        <a16:creationId xmlns:a16="http://schemas.microsoft.com/office/drawing/2014/main" id="{556BA13C-1055-6355-28A3-546502080206}"/>
                      </a:ext>
                    </a:extLst>
                  </p:cNvPr>
                  <p:cNvGrpSpPr/>
                  <p:nvPr/>
                </p:nvGrpSpPr>
                <p:grpSpPr>
                  <a:xfrm>
                    <a:off x="4588123" y="4641660"/>
                    <a:ext cx="411480" cy="194040"/>
                    <a:chOff x="4588123" y="4641660"/>
                    <a:chExt cx="411480" cy="194040"/>
                  </a:xfrm>
                </p:grpSpPr>
                <mc:AlternateContent xmlns:mc="http://schemas.openxmlformats.org/markup-compatibility/2006" xmlns:p14="http://schemas.microsoft.com/office/powerpoint/2010/main">
                  <mc:Choice Requires="p14">
                    <p:contentPart p14:bwMode="auto" r:id="rId111">
                      <p14:nvContentPartPr>
                        <p14:cNvPr id="27" name="Ink 26">
                          <a:extLst>
                            <a:ext uri="{FF2B5EF4-FFF2-40B4-BE49-F238E27FC236}">
                              <a16:creationId xmlns:a16="http://schemas.microsoft.com/office/drawing/2014/main" id="{18EE3BB2-140A-79AE-CA89-A4366688CFAE}"/>
                            </a:ext>
                          </a:extLst>
                        </p14:cNvPr>
                        <p14:cNvContentPartPr/>
                        <p14:nvPr/>
                      </p14:nvContentPartPr>
                      <p14:xfrm>
                        <a:off x="4783963" y="4641660"/>
                        <a:ext cx="215640" cy="169200"/>
                      </p14:xfrm>
                    </p:contentPart>
                  </mc:Choice>
                  <mc:Fallback xmlns="">
                    <p:pic>
                      <p:nvPicPr>
                        <p:cNvPr id="27" name="Ink 26">
                          <a:extLst>
                            <a:ext uri="{FF2B5EF4-FFF2-40B4-BE49-F238E27FC236}">
                              <a16:creationId xmlns:a16="http://schemas.microsoft.com/office/drawing/2014/main" id="{18EE3BB2-140A-79AE-CA89-A4366688CFAE}"/>
                            </a:ext>
                          </a:extLst>
                        </p:cNvPr>
                        <p:cNvPicPr/>
                        <p:nvPr/>
                      </p:nvPicPr>
                      <p:blipFill>
                        <a:blip r:embed="rId112"/>
                        <a:stretch>
                          <a:fillRect/>
                        </a:stretch>
                      </p:blipFill>
                      <p:spPr>
                        <a:xfrm>
                          <a:off x="4779643" y="4637340"/>
                          <a:ext cx="224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8" name="Ink 27">
                          <a:extLst>
                            <a:ext uri="{FF2B5EF4-FFF2-40B4-BE49-F238E27FC236}">
                              <a16:creationId xmlns:a16="http://schemas.microsoft.com/office/drawing/2014/main" id="{9D8C9C13-FF34-D0C2-0902-F0ACF44CCEE8}"/>
                            </a:ext>
                          </a:extLst>
                        </p14:cNvPr>
                        <p14:cNvContentPartPr/>
                        <p14:nvPr/>
                      </p14:nvContentPartPr>
                      <p14:xfrm>
                        <a:off x="4588123" y="4656420"/>
                        <a:ext cx="192960" cy="179280"/>
                      </p14:xfrm>
                    </p:contentPart>
                  </mc:Choice>
                  <mc:Fallback xmlns="">
                    <p:pic>
                      <p:nvPicPr>
                        <p:cNvPr id="28" name="Ink 27">
                          <a:extLst>
                            <a:ext uri="{FF2B5EF4-FFF2-40B4-BE49-F238E27FC236}">
                              <a16:creationId xmlns:a16="http://schemas.microsoft.com/office/drawing/2014/main" id="{9D8C9C13-FF34-D0C2-0902-F0ACF44CCEE8}"/>
                            </a:ext>
                          </a:extLst>
                        </p:cNvPr>
                        <p:cNvPicPr/>
                        <p:nvPr/>
                      </p:nvPicPr>
                      <p:blipFill>
                        <a:blip r:embed="rId114"/>
                        <a:stretch>
                          <a:fillRect/>
                        </a:stretch>
                      </p:blipFill>
                      <p:spPr>
                        <a:xfrm>
                          <a:off x="4583803" y="4652100"/>
                          <a:ext cx="201600" cy="187920"/>
                        </a:xfrm>
                        <a:prstGeom prst="rect">
                          <a:avLst/>
                        </a:prstGeom>
                      </p:spPr>
                    </p:pic>
                  </mc:Fallback>
                </mc:AlternateContent>
              </p:grpSp>
              <p:grpSp>
                <p:nvGrpSpPr>
                  <p:cNvPr id="34" name="Group 33">
                    <a:extLst>
                      <a:ext uri="{FF2B5EF4-FFF2-40B4-BE49-F238E27FC236}">
                        <a16:creationId xmlns:a16="http://schemas.microsoft.com/office/drawing/2014/main" id="{F3D68376-E409-FA54-FEB9-26FD9CFA4487}"/>
                      </a:ext>
                    </a:extLst>
                  </p:cNvPr>
                  <p:cNvGrpSpPr/>
                  <p:nvPr/>
                </p:nvGrpSpPr>
                <p:grpSpPr>
                  <a:xfrm>
                    <a:off x="4699014" y="5098567"/>
                    <a:ext cx="179628" cy="365112"/>
                    <a:chOff x="4692175" y="5106708"/>
                    <a:chExt cx="179628" cy="365112"/>
                  </a:xfrm>
                </p:grpSpPr>
                <mc:AlternateContent xmlns:mc="http://schemas.openxmlformats.org/markup-compatibility/2006" xmlns:p14="http://schemas.microsoft.com/office/powerpoint/2010/main">
                  <mc:Choice Requires="p14">
                    <p:contentPart p14:bwMode="auto" r:id="rId115">
                      <p14:nvContentPartPr>
                        <p14:cNvPr id="30" name="Ink 29">
                          <a:extLst>
                            <a:ext uri="{FF2B5EF4-FFF2-40B4-BE49-F238E27FC236}">
                              <a16:creationId xmlns:a16="http://schemas.microsoft.com/office/drawing/2014/main" id="{935B7AD5-A467-FC67-90C3-B149FE8EA199}"/>
                            </a:ext>
                          </a:extLst>
                        </p14:cNvPr>
                        <p14:cNvContentPartPr/>
                        <p14:nvPr/>
                      </p14:nvContentPartPr>
                      <p14:xfrm>
                        <a:off x="4777483" y="5107500"/>
                        <a:ext cx="94320" cy="364320"/>
                      </p14:xfrm>
                    </p:contentPart>
                  </mc:Choice>
                  <mc:Fallback xmlns="">
                    <p:pic>
                      <p:nvPicPr>
                        <p:cNvPr id="30" name="Ink 29">
                          <a:extLst>
                            <a:ext uri="{FF2B5EF4-FFF2-40B4-BE49-F238E27FC236}">
                              <a16:creationId xmlns:a16="http://schemas.microsoft.com/office/drawing/2014/main" id="{935B7AD5-A467-FC67-90C3-B149FE8EA199}"/>
                            </a:ext>
                          </a:extLst>
                        </p:cNvPr>
                        <p:cNvPicPr/>
                        <p:nvPr/>
                      </p:nvPicPr>
                      <p:blipFill>
                        <a:blip r:embed="rId116"/>
                        <a:stretch>
                          <a:fillRect/>
                        </a:stretch>
                      </p:blipFill>
                      <p:spPr>
                        <a:xfrm>
                          <a:off x="4773163" y="5103180"/>
                          <a:ext cx="10296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1" name="Ink 30">
                          <a:extLst>
                            <a:ext uri="{FF2B5EF4-FFF2-40B4-BE49-F238E27FC236}">
                              <a16:creationId xmlns:a16="http://schemas.microsoft.com/office/drawing/2014/main" id="{6A4F1DC9-7E91-CEA9-4480-5BC2721D30A1}"/>
                            </a:ext>
                          </a:extLst>
                        </p14:cNvPr>
                        <p14:cNvContentPartPr/>
                        <p14:nvPr/>
                      </p14:nvContentPartPr>
                      <p14:xfrm rot="197868">
                        <a:off x="4692175" y="5106708"/>
                        <a:ext cx="63360" cy="358306"/>
                      </p14:xfrm>
                    </p:contentPart>
                  </mc:Choice>
                  <mc:Fallback xmlns="">
                    <p:pic>
                      <p:nvPicPr>
                        <p:cNvPr id="31" name="Ink 30">
                          <a:extLst>
                            <a:ext uri="{FF2B5EF4-FFF2-40B4-BE49-F238E27FC236}">
                              <a16:creationId xmlns:a16="http://schemas.microsoft.com/office/drawing/2014/main" id="{6A4F1DC9-7E91-CEA9-4480-5BC2721D30A1}"/>
                            </a:ext>
                          </a:extLst>
                        </p:cNvPr>
                        <p:cNvPicPr/>
                        <p:nvPr/>
                      </p:nvPicPr>
                      <p:blipFill>
                        <a:blip r:embed="rId118"/>
                        <a:stretch>
                          <a:fillRect/>
                        </a:stretch>
                      </p:blipFill>
                      <p:spPr>
                        <a:xfrm rot="197868">
                          <a:off x="4687855" y="5102387"/>
                          <a:ext cx="72000" cy="366949"/>
                        </a:xfrm>
                        <a:prstGeom prst="rect">
                          <a:avLst/>
                        </a:prstGeom>
                      </p:spPr>
                    </p:pic>
                  </mc:Fallback>
                </mc:AlternateContent>
              </p:grpSp>
            </p:grpSp>
            <p:grpSp>
              <p:nvGrpSpPr>
                <p:cNvPr id="105" name="Group 104">
                  <a:extLst>
                    <a:ext uri="{FF2B5EF4-FFF2-40B4-BE49-F238E27FC236}">
                      <a16:creationId xmlns:a16="http://schemas.microsoft.com/office/drawing/2014/main" id="{A40DDBAD-8549-8734-1F0C-5064C28415F9}"/>
                    </a:ext>
                  </a:extLst>
                </p:cNvPr>
                <p:cNvGrpSpPr/>
                <p:nvPr/>
              </p:nvGrpSpPr>
              <p:grpSpPr>
                <a:xfrm flipH="1">
                  <a:off x="5226209" y="2582569"/>
                  <a:ext cx="354240" cy="933770"/>
                  <a:chOff x="3680203" y="4607170"/>
                  <a:chExt cx="354240" cy="933770"/>
                </a:xfrm>
              </p:grpSpPr>
              <mc:AlternateContent xmlns:mc="http://schemas.openxmlformats.org/markup-compatibility/2006" xmlns:p14="http://schemas.microsoft.com/office/powerpoint/2010/main">
                <mc:Choice Requires="p14">
                  <p:contentPart p14:bwMode="auto" r:id="rId119">
                    <p14:nvContentPartPr>
                      <p14:cNvPr id="93" name="Ink 92">
                        <a:extLst>
                          <a:ext uri="{FF2B5EF4-FFF2-40B4-BE49-F238E27FC236}">
                            <a16:creationId xmlns:a16="http://schemas.microsoft.com/office/drawing/2014/main" id="{9B2F2AA1-4DC6-D4CA-1215-920D6E4D2321}"/>
                          </a:ext>
                        </a:extLst>
                      </p14:cNvPr>
                      <p14:cNvContentPartPr/>
                      <p14:nvPr/>
                    </p14:nvContentPartPr>
                    <p14:xfrm rot="1679701" flipH="1">
                      <a:off x="3759149" y="4607170"/>
                      <a:ext cx="189928" cy="242143"/>
                    </p14:xfrm>
                  </p:contentPart>
                </mc:Choice>
                <mc:Fallback xmlns="">
                  <p:pic>
                    <p:nvPicPr>
                      <p:cNvPr id="93" name="Ink 92">
                        <a:extLst>
                          <a:ext uri="{FF2B5EF4-FFF2-40B4-BE49-F238E27FC236}">
                            <a16:creationId xmlns:a16="http://schemas.microsoft.com/office/drawing/2014/main" id="{9B2F2AA1-4DC6-D4CA-1215-920D6E4D2321}"/>
                          </a:ext>
                        </a:extLst>
                      </p:cNvPr>
                      <p:cNvPicPr/>
                      <p:nvPr/>
                    </p:nvPicPr>
                    <p:blipFill>
                      <a:blip r:embed="rId102"/>
                      <a:stretch>
                        <a:fillRect/>
                      </a:stretch>
                    </p:blipFill>
                    <p:spPr>
                      <a:xfrm rot="1679701" flipH="1">
                        <a:off x="3754832" y="4602852"/>
                        <a:ext cx="198561" cy="250778"/>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97C39595-20FC-35C1-A01A-B7DF5AD6B472}"/>
                          </a:ext>
                        </a:extLst>
                      </p14:cNvPr>
                      <p14:cNvContentPartPr/>
                      <p14:nvPr/>
                    </p14:nvContentPartPr>
                    <p14:xfrm rot="19296376">
                      <a:off x="3828126" y="4879137"/>
                      <a:ext cx="133174" cy="230474"/>
                    </p14:xfrm>
                  </p:contentPart>
                </mc:Choice>
                <mc:Fallback xmlns="">
                  <p:pic>
                    <p:nvPicPr>
                      <p:cNvPr id="94" name="Ink 93">
                        <a:extLst>
                          <a:ext uri="{FF2B5EF4-FFF2-40B4-BE49-F238E27FC236}">
                            <a16:creationId xmlns:a16="http://schemas.microsoft.com/office/drawing/2014/main" id="{97C39595-20FC-35C1-A01A-B7DF5AD6B472}"/>
                          </a:ext>
                        </a:extLst>
                      </p:cNvPr>
                      <p:cNvPicPr/>
                      <p:nvPr/>
                    </p:nvPicPr>
                    <p:blipFill>
                      <a:blip r:embed="rId121"/>
                      <a:stretch>
                        <a:fillRect/>
                      </a:stretch>
                    </p:blipFill>
                    <p:spPr>
                      <a:xfrm rot="19296376">
                        <a:off x="3823807" y="4874822"/>
                        <a:ext cx="141812" cy="239103"/>
                      </a:xfrm>
                      <a:prstGeom prst="rect">
                        <a:avLst/>
                      </a:prstGeom>
                    </p:spPr>
                  </p:pic>
                </mc:Fallback>
              </mc:AlternateContent>
              <p:grpSp>
                <p:nvGrpSpPr>
                  <p:cNvPr id="98" name="Group 97">
                    <a:extLst>
                      <a:ext uri="{FF2B5EF4-FFF2-40B4-BE49-F238E27FC236}">
                        <a16:creationId xmlns:a16="http://schemas.microsoft.com/office/drawing/2014/main" id="{26459C7C-7680-427C-C24F-48B9FD914AE8}"/>
                      </a:ext>
                    </a:extLst>
                  </p:cNvPr>
                  <p:cNvGrpSpPr/>
                  <p:nvPr/>
                </p:nvGrpSpPr>
                <p:grpSpPr>
                  <a:xfrm>
                    <a:off x="3680203" y="4652460"/>
                    <a:ext cx="354240" cy="469440"/>
                    <a:chOff x="3680203" y="4652460"/>
                    <a:chExt cx="354240" cy="469440"/>
                  </a:xfrm>
                </p:grpSpPr>
                <mc:AlternateContent xmlns:mc="http://schemas.openxmlformats.org/markup-compatibility/2006" xmlns:p14="http://schemas.microsoft.com/office/powerpoint/2010/main">
                  <mc:Choice Requires="p14">
                    <p:contentPart p14:bwMode="auto" r:id="rId122">
                      <p14:nvContentPartPr>
                        <p14:cNvPr id="96" name="Ink 95">
                          <a:extLst>
                            <a:ext uri="{FF2B5EF4-FFF2-40B4-BE49-F238E27FC236}">
                              <a16:creationId xmlns:a16="http://schemas.microsoft.com/office/drawing/2014/main" id="{27B7676E-4947-60A7-48DD-6B49B627C374}"/>
                            </a:ext>
                          </a:extLst>
                        </p14:cNvPr>
                        <p14:cNvContentPartPr/>
                        <p14:nvPr/>
                      </p14:nvContentPartPr>
                      <p14:xfrm>
                        <a:off x="3680203" y="4652460"/>
                        <a:ext cx="199440" cy="271800"/>
                      </p14:xfrm>
                    </p:contentPart>
                  </mc:Choice>
                  <mc:Fallback xmlns="">
                    <p:pic>
                      <p:nvPicPr>
                        <p:cNvPr id="96" name="Ink 95">
                          <a:extLst>
                            <a:ext uri="{FF2B5EF4-FFF2-40B4-BE49-F238E27FC236}">
                              <a16:creationId xmlns:a16="http://schemas.microsoft.com/office/drawing/2014/main" id="{27B7676E-4947-60A7-48DD-6B49B627C374}"/>
                            </a:ext>
                          </a:extLst>
                        </p:cNvPr>
                        <p:cNvPicPr/>
                        <p:nvPr/>
                      </p:nvPicPr>
                      <p:blipFill>
                        <a:blip r:embed="rId123"/>
                        <a:stretch>
                          <a:fillRect/>
                        </a:stretch>
                      </p:blipFill>
                      <p:spPr>
                        <a:xfrm>
                          <a:off x="3675883" y="4648140"/>
                          <a:ext cx="2080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7" name="Ink 96">
                          <a:extLst>
                            <a:ext uri="{FF2B5EF4-FFF2-40B4-BE49-F238E27FC236}">
                              <a16:creationId xmlns:a16="http://schemas.microsoft.com/office/drawing/2014/main" id="{40E99E20-53BC-1C36-ADD5-B791EA100842}"/>
                            </a:ext>
                          </a:extLst>
                        </p14:cNvPr>
                        <p14:cNvContentPartPr/>
                        <p14:nvPr/>
                      </p14:nvContentPartPr>
                      <p14:xfrm>
                        <a:off x="3879643" y="4862340"/>
                        <a:ext cx="154800" cy="259560"/>
                      </p14:xfrm>
                    </p:contentPart>
                  </mc:Choice>
                  <mc:Fallback xmlns="">
                    <p:pic>
                      <p:nvPicPr>
                        <p:cNvPr id="97" name="Ink 96">
                          <a:extLst>
                            <a:ext uri="{FF2B5EF4-FFF2-40B4-BE49-F238E27FC236}">
                              <a16:creationId xmlns:a16="http://schemas.microsoft.com/office/drawing/2014/main" id="{40E99E20-53BC-1C36-ADD5-B791EA100842}"/>
                            </a:ext>
                          </a:extLst>
                        </p:cNvPr>
                        <p:cNvPicPr/>
                        <p:nvPr/>
                      </p:nvPicPr>
                      <p:blipFill>
                        <a:blip r:embed="rId125"/>
                        <a:stretch>
                          <a:fillRect/>
                        </a:stretch>
                      </p:blipFill>
                      <p:spPr>
                        <a:xfrm>
                          <a:off x="3875323" y="4858020"/>
                          <a:ext cx="163440" cy="268200"/>
                        </a:xfrm>
                        <a:prstGeom prst="rect">
                          <a:avLst/>
                        </a:prstGeom>
                      </p:spPr>
                    </p:pic>
                  </mc:Fallback>
                </mc:AlternateContent>
              </p:grpSp>
              <p:grpSp>
                <p:nvGrpSpPr>
                  <p:cNvPr id="103" name="Group 102">
                    <a:extLst>
                      <a:ext uri="{FF2B5EF4-FFF2-40B4-BE49-F238E27FC236}">
                        <a16:creationId xmlns:a16="http://schemas.microsoft.com/office/drawing/2014/main" id="{9994BBBA-EF6A-665D-3D7A-59486CA4B238}"/>
                      </a:ext>
                    </a:extLst>
                  </p:cNvPr>
                  <p:cNvGrpSpPr/>
                  <p:nvPr/>
                </p:nvGrpSpPr>
                <p:grpSpPr>
                  <a:xfrm>
                    <a:off x="3815923" y="5123700"/>
                    <a:ext cx="109800" cy="417240"/>
                    <a:chOff x="3815923" y="5123700"/>
                    <a:chExt cx="109800" cy="417240"/>
                  </a:xfrm>
                </p:grpSpPr>
                <mc:AlternateContent xmlns:mc="http://schemas.openxmlformats.org/markup-compatibility/2006" xmlns:p14="http://schemas.microsoft.com/office/powerpoint/2010/main">
                  <mc:Choice Requires="p14">
                    <p:contentPart p14:bwMode="auto" r:id="rId126">
                      <p14:nvContentPartPr>
                        <p14:cNvPr id="100" name="Ink 99">
                          <a:extLst>
                            <a:ext uri="{FF2B5EF4-FFF2-40B4-BE49-F238E27FC236}">
                              <a16:creationId xmlns:a16="http://schemas.microsoft.com/office/drawing/2014/main" id="{71914E83-DCB7-05CE-36E5-C5C693BF73AF}"/>
                            </a:ext>
                          </a:extLst>
                        </p14:cNvPr>
                        <p14:cNvContentPartPr/>
                        <p14:nvPr/>
                      </p14:nvContentPartPr>
                      <p14:xfrm>
                        <a:off x="3915283" y="5123700"/>
                        <a:ext cx="10440" cy="417240"/>
                      </p14:xfrm>
                    </p:contentPart>
                  </mc:Choice>
                  <mc:Fallback xmlns="">
                    <p:pic>
                      <p:nvPicPr>
                        <p:cNvPr id="100" name="Ink 99">
                          <a:extLst>
                            <a:ext uri="{FF2B5EF4-FFF2-40B4-BE49-F238E27FC236}">
                              <a16:creationId xmlns:a16="http://schemas.microsoft.com/office/drawing/2014/main" id="{71914E83-DCB7-05CE-36E5-C5C693BF73AF}"/>
                            </a:ext>
                          </a:extLst>
                        </p:cNvPr>
                        <p:cNvPicPr/>
                        <p:nvPr/>
                      </p:nvPicPr>
                      <p:blipFill>
                        <a:blip r:embed="rId127"/>
                        <a:stretch>
                          <a:fillRect/>
                        </a:stretch>
                      </p:blipFill>
                      <p:spPr>
                        <a:xfrm>
                          <a:off x="3910963" y="5119380"/>
                          <a:ext cx="1908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1" name="Ink 100">
                          <a:extLst>
                            <a:ext uri="{FF2B5EF4-FFF2-40B4-BE49-F238E27FC236}">
                              <a16:creationId xmlns:a16="http://schemas.microsoft.com/office/drawing/2014/main" id="{AE241F65-8FDF-0E34-6FD2-02723F87947E}"/>
                            </a:ext>
                          </a:extLst>
                        </p14:cNvPr>
                        <p14:cNvContentPartPr/>
                        <p14:nvPr/>
                      </p14:nvContentPartPr>
                      <p14:xfrm>
                        <a:off x="3815923" y="5130180"/>
                        <a:ext cx="96840" cy="357120"/>
                      </p14:xfrm>
                    </p:contentPart>
                  </mc:Choice>
                  <mc:Fallback xmlns="">
                    <p:pic>
                      <p:nvPicPr>
                        <p:cNvPr id="101" name="Ink 100">
                          <a:extLst>
                            <a:ext uri="{FF2B5EF4-FFF2-40B4-BE49-F238E27FC236}">
                              <a16:creationId xmlns:a16="http://schemas.microsoft.com/office/drawing/2014/main" id="{AE241F65-8FDF-0E34-6FD2-02723F87947E}"/>
                            </a:ext>
                          </a:extLst>
                        </p:cNvPr>
                        <p:cNvPicPr/>
                        <p:nvPr/>
                      </p:nvPicPr>
                      <p:blipFill>
                        <a:blip r:embed="rId129"/>
                        <a:stretch>
                          <a:fillRect/>
                        </a:stretch>
                      </p:blipFill>
                      <p:spPr>
                        <a:xfrm>
                          <a:off x="3811603" y="5125860"/>
                          <a:ext cx="105480" cy="365760"/>
                        </a:xfrm>
                        <a:prstGeom prst="rect">
                          <a:avLst/>
                        </a:prstGeom>
                      </p:spPr>
                    </p:pic>
                  </mc:Fallback>
                </mc:AlternateContent>
              </p:grpSp>
            </p:grpSp>
          </p:grpSp>
        </p:grpSp>
        <p:pic>
          <p:nvPicPr>
            <p:cNvPr id="38" name="Graphic 37">
              <a:extLst>
                <a:ext uri="{FF2B5EF4-FFF2-40B4-BE49-F238E27FC236}">
                  <a16:creationId xmlns:a16="http://schemas.microsoft.com/office/drawing/2014/main" id="{25713D41-5E25-20EC-599A-BBC9C4390505}"/>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4829489" y="2311654"/>
              <a:ext cx="948239" cy="254167"/>
            </a:xfrm>
            <a:prstGeom prst="rect">
              <a:avLst/>
            </a:prstGeom>
          </p:spPr>
        </p:pic>
      </p:grpSp>
      <p:pic>
        <p:nvPicPr>
          <p:cNvPr id="43" name="Graphic 42" descr="Checkmark with solid fill">
            <a:extLst>
              <a:ext uri="{FF2B5EF4-FFF2-40B4-BE49-F238E27FC236}">
                <a16:creationId xmlns:a16="http://schemas.microsoft.com/office/drawing/2014/main" id="{EB0DB681-8E77-1831-99F3-0D03BAE2E09A}"/>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1739970" y="930561"/>
            <a:ext cx="387795" cy="387795"/>
          </a:xfrm>
          <a:prstGeom prst="rect">
            <a:avLst/>
          </a:prstGeom>
        </p:spPr>
      </p:pic>
      <p:pic>
        <p:nvPicPr>
          <p:cNvPr id="44" name="Graphic 43" descr="Checkmark with solid fill">
            <a:extLst>
              <a:ext uri="{FF2B5EF4-FFF2-40B4-BE49-F238E27FC236}">
                <a16:creationId xmlns:a16="http://schemas.microsoft.com/office/drawing/2014/main" id="{13E3A4B9-A2D1-4BCB-BDE0-ED40458D3C4D}"/>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970306" y="1359533"/>
            <a:ext cx="387795" cy="387795"/>
          </a:xfrm>
          <a:prstGeom prst="rect">
            <a:avLst/>
          </a:prstGeom>
        </p:spPr>
      </p:pic>
    </p:spTree>
    <p:extLst>
      <p:ext uri="{BB962C8B-B14F-4D97-AF65-F5344CB8AC3E}">
        <p14:creationId xmlns:p14="http://schemas.microsoft.com/office/powerpoint/2010/main" val="257130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par>
                          <p:cTn id="29" fill="hold">
                            <p:stCondLst>
                              <p:cond delay="0"/>
                            </p:stCondLst>
                            <p:childTnLst>
                              <p:par>
                                <p:cTn id="30" presetID="9" presetClass="exit" presetSubtype="0" fill="hold" nodeType="afterEffect">
                                  <p:stCondLst>
                                    <p:cond delay="500"/>
                                  </p:stCondLst>
                                  <p:childTnLst>
                                    <p:animEffect transition="out" filter="dissolv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9" presetClass="exit" presetSubtype="0" fill="hold" nodeType="withEffect">
                                  <p:stCondLst>
                                    <p:cond delay="500"/>
                                  </p:stCondLst>
                                  <p:childTnLst>
                                    <p:animEffect transition="out" filter="dissolve">
                                      <p:cBhvr>
                                        <p:cTn id="34" dur="500"/>
                                        <p:tgtEl>
                                          <p:spTgt spid="146"/>
                                        </p:tgtEl>
                                      </p:cBhvr>
                                    </p:animEffect>
                                    <p:set>
                                      <p:cBhvr>
                                        <p:cTn id="35" dur="1" fill="hold">
                                          <p:stCondLst>
                                            <p:cond delay="499"/>
                                          </p:stCondLst>
                                        </p:cTn>
                                        <p:tgtEl>
                                          <p:spTgt spid="146"/>
                                        </p:tgtEl>
                                        <p:attrNameLst>
                                          <p:attrName>style.visibility</p:attrName>
                                        </p:attrNameLst>
                                      </p:cBhvr>
                                      <p:to>
                                        <p:strVal val="hidden"/>
                                      </p:to>
                                    </p:set>
                                  </p:childTnLst>
                                </p:cTn>
                              </p:par>
                              <p:par>
                                <p:cTn id="36" presetID="1" presetClass="exit" presetSubtype="0" fill="hold" nodeType="withEffect">
                                  <p:stCondLst>
                                    <p:cond delay="500"/>
                                  </p:stCondLst>
                                  <p:childTnLst>
                                    <p:set>
                                      <p:cBhvr>
                                        <p:cTn id="37" dur="1" fill="hold">
                                          <p:stCondLst>
                                            <p:cond delay="0"/>
                                          </p:stCondLst>
                                        </p:cTn>
                                        <p:tgtEl>
                                          <p:spTgt spid="110"/>
                                        </p:tgtEl>
                                        <p:attrNameLst>
                                          <p:attrName>style.visibility</p:attrName>
                                        </p:attrNameLst>
                                      </p:cBhvr>
                                      <p:to>
                                        <p:strVal val="hidden"/>
                                      </p:to>
                                    </p:set>
                                  </p:childTnLst>
                                </p:cTn>
                              </p:par>
                              <p:par>
                                <p:cTn id="38" presetID="1" presetClass="exit" presetSubtype="0" fill="hold" nodeType="withEffect">
                                  <p:stCondLst>
                                    <p:cond delay="500"/>
                                  </p:stCondLst>
                                  <p:childTnLst>
                                    <p:set>
                                      <p:cBhvr>
                                        <p:cTn id="39" dur="1" fill="hold">
                                          <p:stCondLst>
                                            <p:cond delay="0"/>
                                          </p:stCondLst>
                                        </p:cTn>
                                        <p:tgtEl>
                                          <p:spTgt spid="107"/>
                                        </p:tgtEl>
                                        <p:attrNameLst>
                                          <p:attrName>style.visibility</p:attrName>
                                        </p:attrNameLst>
                                      </p:cBhvr>
                                      <p:to>
                                        <p:strVal val="hidden"/>
                                      </p:to>
                                    </p:set>
                                  </p:childTnLst>
                                </p:cTn>
                              </p:par>
                              <p:par>
                                <p:cTn id="40" presetID="1" presetClass="exit" presetSubtype="0" fill="hold" nodeType="withEffect">
                                  <p:stCondLst>
                                    <p:cond delay="500"/>
                                  </p:stCondLst>
                                  <p:childTnLst>
                                    <p:set>
                                      <p:cBhvr>
                                        <p:cTn id="41" dur="1" fill="hold">
                                          <p:stCondLst>
                                            <p:cond delay="0"/>
                                          </p:stCondLst>
                                        </p:cTn>
                                        <p:tgtEl>
                                          <p:spTgt spid="49"/>
                                        </p:tgtEl>
                                        <p:attrNameLst>
                                          <p:attrName>style.visibility</p:attrName>
                                        </p:attrNameLst>
                                      </p:cBhvr>
                                      <p:to>
                                        <p:strVal val="hidden"/>
                                      </p:to>
                                    </p:set>
                                  </p:childTnLst>
                                </p:cTn>
                              </p:par>
                              <p:par>
                                <p:cTn id="42" presetID="58" presetClass="path" presetSubtype="0" accel="50000" decel="50000" fill="hold" nodeType="withEffect">
                                  <p:stCondLst>
                                    <p:cond delay="500"/>
                                  </p:stCondLst>
                                  <p:childTnLst>
                                    <p:animMotion origin="layout" path="M -4.32134E-6 1.02891E-6 C 0.0288 0.03381 0.04382 0.0561 0.07276 0.08991 C 0.09274 0.12665 0.09081 0.14846 0.09109 0.1803 C 0.08778 0.244 0.09109 0.18888 0.08778 0.24743 C 0.08585 0.28834 0.08751 0.24743 0.08668 0.29299 " pathEditMode="relative" rAng="0" ptsTypes="AAAAA">
                                      <p:cBhvr>
                                        <p:cTn id="43" dur="2000" fill="hold"/>
                                        <p:tgtEl>
                                          <p:spTgt spid="26"/>
                                        </p:tgtEl>
                                        <p:attrNameLst>
                                          <p:attrName>ppt_x</p:attrName>
                                          <p:attrName>ppt_y</p:attrName>
                                        </p:attrNameLst>
                                      </p:cBhvr>
                                      <p:rCtr x="4547" y="146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7BA3-5084-1A82-FF5F-86636B348CA1}"/>
              </a:ext>
            </a:extLst>
          </p:cNvPr>
          <p:cNvSpPr>
            <a:spLocks noGrp="1"/>
          </p:cNvSpPr>
          <p:nvPr>
            <p:ph type="title"/>
          </p:nvPr>
        </p:nvSpPr>
        <p:spPr>
          <a:xfrm>
            <a:off x="2" y="240266"/>
            <a:ext cx="2843212" cy="543977"/>
          </a:xfrm>
        </p:spPr>
        <p:txBody>
          <a:bodyPr/>
          <a:lstStyle/>
          <a:p>
            <a:r>
              <a:rPr lang="en-US" dirty="0"/>
              <a:t>Are We Done?</a:t>
            </a:r>
          </a:p>
        </p:txBody>
      </p:sp>
      <p:sp>
        <p:nvSpPr>
          <p:cNvPr id="3" name="Date Placeholder 2">
            <a:extLst>
              <a:ext uri="{FF2B5EF4-FFF2-40B4-BE49-F238E27FC236}">
                <a16:creationId xmlns:a16="http://schemas.microsoft.com/office/drawing/2014/main" id="{49A6C733-8611-F0AF-6D67-A262AA87813B}"/>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02152388-0052-70D0-C07E-2B78028E0FE6}"/>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437E3C90-DCBB-24EC-E716-736A8DAD3CF6}"/>
              </a:ext>
            </a:extLst>
          </p:cNvPr>
          <p:cNvSpPr>
            <a:spLocks noGrp="1"/>
          </p:cNvSpPr>
          <p:nvPr>
            <p:ph type="sldNum" sz="quarter" idx="12"/>
          </p:nvPr>
        </p:nvSpPr>
        <p:spPr/>
        <p:txBody>
          <a:bodyPr/>
          <a:lstStyle/>
          <a:p>
            <a:fld id="{E88E0139-626D-A346-B691-BDD0C5A55F29}" type="slidenum">
              <a:rPr lang="en-US" smtClean="0"/>
              <a:pPr/>
              <a:t>22</a:t>
            </a:fld>
            <a:endParaRPr lang="en-US" dirty="0"/>
          </a:p>
        </p:txBody>
      </p:sp>
      <p:cxnSp>
        <p:nvCxnSpPr>
          <p:cNvPr id="7" name="Straight Connector 6">
            <a:extLst>
              <a:ext uri="{FF2B5EF4-FFF2-40B4-BE49-F238E27FC236}">
                <a16:creationId xmlns:a16="http://schemas.microsoft.com/office/drawing/2014/main" id="{CFBE753E-E2C9-78DB-AF74-21CEE7FD10F4}"/>
              </a:ext>
            </a:extLst>
          </p:cNvPr>
          <p:cNvCxnSpPr>
            <a:cxnSpLocks/>
          </p:cNvCxnSpPr>
          <p:nvPr/>
        </p:nvCxnSpPr>
        <p:spPr>
          <a:xfrm>
            <a:off x="732244" y="3790362"/>
            <a:ext cx="49113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EC92D4-6B1E-B156-82BC-812343195220}"/>
              </a:ext>
            </a:extLst>
          </p:cNvPr>
          <p:cNvCxnSpPr>
            <a:cxnSpLocks/>
          </p:cNvCxnSpPr>
          <p:nvPr/>
        </p:nvCxnSpPr>
        <p:spPr>
          <a:xfrm>
            <a:off x="858853" y="3925008"/>
            <a:ext cx="48966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CAD2C4F-682F-292E-AF45-C1FB611E5BC0}"/>
              </a:ext>
            </a:extLst>
          </p:cNvPr>
          <p:cNvCxnSpPr>
            <a:cxnSpLocks/>
          </p:cNvCxnSpPr>
          <p:nvPr/>
        </p:nvCxnSpPr>
        <p:spPr>
          <a:xfrm>
            <a:off x="964361" y="4083326"/>
            <a:ext cx="49958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3FA4BA-628B-CBBC-3AAA-3F79A4A85617}"/>
              </a:ext>
            </a:extLst>
          </p:cNvPr>
          <p:cNvCxnSpPr>
            <a:cxnSpLocks/>
          </p:cNvCxnSpPr>
          <p:nvPr/>
        </p:nvCxnSpPr>
        <p:spPr>
          <a:xfrm>
            <a:off x="1098004" y="4247562"/>
            <a:ext cx="50771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4" name="Group 343">
            <a:extLst>
              <a:ext uri="{FF2B5EF4-FFF2-40B4-BE49-F238E27FC236}">
                <a16:creationId xmlns:a16="http://schemas.microsoft.com/office/drawing/2014/main" id="{3690A25A-8C09-4520-6A14-7D2007AA0B49}"/>
              </a:ext>
            </a:extLst>
          </p:cNvPr>
          <p:cNvGrpSpPr/>
          <p:nvPr/>
        </p:nvGrpSpPr>
        <p:grpSpPr>
          <a:xfrm>
            <a:off x="1723148" y="3470990"/>
            <a:ext cx="828432" cy="782086"/>
            <a:chOff x="4645802" y="2712578"/>
            <a:chExt cx="828432" cy="782086"/>
          </a:xfrm>
        </p:grpSpPr>
        <p:grpSp>
          <p:nvGrpSpPr>
            <p:cNvPr id="345" name="Group 344">
              <a:extLst>
                <a:ext uri="{FF2B5EF4-FFF2-40B4-BE49-F238E27FC236}">
                  <a16:creationId xmlns:a16="http://schemas.microsoft.com/office/drawing/2014/main" id="{6512C364-86B2-3E58-3EF1-900E4C9AB6B1}"/>
                </a:ext>
              </a:extLst>
            </p:cNvPr>
            <p:cNvGrpSpPr/>
            <p:nvPr/>
          </p:nvGrpSpPr>
          <p:grpSpPr>
            <a:xfrm>
              <a:off x="4645802" y="2712578"/>
              <a:ext cx="813180" cy="782086"/>
              <a:chOff x="3375353" y="3477514"/>
              <a:chExt cx="813180" cy="782086"/>
            </a:xfrm>
            <a:solidFill>
              <a:schemeClr val="bg1"/>
            </a:solidFill>
          </p:grpSpPr>
          <p:grpSp>
            <p:nvGrpSpPr>
              <p:cNvPr id="349" name="Group 348">
                <a:extLst>
                  <a:ext uri="{FF2B5EF4-FFF2-40B4-BE49-F238E27FC236}">
                    <a16:creationId xmlns:a16="http://schemas.microsoft.com/office/drawing/2014/main" id="{2D1AE8F5-0385-90B2-58F3-7AAC185F8F89}"/>
                  </a:ext>
                </a:extLst>
              </p:cNvPr>
              <p:cNvGrpSpPr/>
              <p:nvPr/>
            </p:nvGrpSpPr>
            <p:grpSpPr>
              <a:xfrm>
                <a:off x="3375353" y="3477514"/>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3">
                  <p14:nvContentPartPr>
                    <p14:cNvPr id="364" name="Ink 363">
                      <a:extLst>
                        <a:ext uri="{FF2B5EF4-FFF2-40B4-BE49-F238E27FC236}">
                          <a16:creationId xmlns:a16="http://schemas.microsoft.com/office/drawing/2014/main" id="{9E10738B-01BF-403F-D2E8-D5CD577000AA}"/>
                        </a:ext>
                      </a:extLst>
                    </p14:cNvPr>
                    <p14:cNvContentPartPr/>
                    <p14:nvPr/>
                  </p14:nvContentPartPr>
                  <p14:xfrm>
                    <a:off x="2968201" y="2298012"/>
                    <a:ext cx="239040" cy="142920"/>
                  </p14:xfrm>
                </p:contentPart>
              </mc:Choice>
              <mc:Fallback xmlns="">
                <p:pic>
                  <p:nvPicPr>
                    <p:cNvPr id="364" name="Ink 363">
                      <a:extLst>
                        <a:ext uri="{FF2B5EF4-FFF2-40B4-BE49-F238E27FC236}">
                          <a16:creationId xmlns:a16="http://schemas.microsoft.com/office/drawing/2014/main" id="{9E10738B-01BF-403F-D2E8-D5CD577000AA}"/>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65" name="Ink 364">
                      <a:extLst>
                        <a:ext uri="{FF2B5EF4-FFF2-40B4-BE49-F238E27FC236}">
                          <a16:creationId xmlns:a16="http://schemas.microsoft.com/office/drawing/2014/main" id="{719626F8-2A67-E934-FD95-55B581251344}"/>
                        </a:ext>
                      </a:extLst>
                    </p14:cNvPr>
                    <p14:cNvContentPartPr/>
                    <p14:nvPr/>
                  </p14:nvContentPartPr>
                  <p14:xfrm>
                    <a:off x="2968201" y="2384772"/>
                    <a:ext cx="236520" cy="126720"/>
                  </p14:xfrm>
                </p:contentPart>
              </mc:Choice>
              <mc:Fallback xmlns="">
                <p:pic>
                  <p:nvPicPr>
                    <p:cNvPr id="365" name="Ink 364">
                      <a:extLst>
                        <a:ext uri="{FF2B5EF4-FFF2-40B4-BE49-F238E27FC236}">
                          <a16:creationId xmlns:a16="http://schemas.microsoft.com/office/drawing/2014/main" id="{719626F8-2A67-E934-FD95-55B581251344}"/>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66" name="Ink 365">
                      <a:extLst>
                        <a:ext uri="{FF2B5EF4-FFF2-40B4-BE49-F238E27FC236}">
                          <a16:creationId xmlns:a16="http://schemas.microsoft.com/office/drawing/2014/main" id="{68CB769C-2962-E044-451E-0FF94066EE49}"/>
                        </a:ext>
                      </a:extLst>
                    </p14:cNvPr>
                    <p14:cNvContentPartPr/>
                    <p14:nvPr/>
                  </p14:nvContentPartPr>
                  <p14:xfrm>
                    <a:off x="2953441" y="2298012"/>
                    <a:ext cx="9360" cy="313920"/>
                  </p14:xfrm>
                </p:contentPart>
              </mc:Choice>
              <mc:Fallback xmlns="">
                <p:pic>
                  <p:nvPicPr>
                    <p:cNvPr id="366" name="Ink 365">
                      <a:extLst>
                        <a:ext uri="{FF2B5EF4-FFF2-40B4-BE49-F238E27FC236}">
                          <a16:creationId xmlns:a16="http://schemas.microsoft.com/office/drawing/2014/main" id="{68CB769C-2962-E044-451E-0FF94066EE49}"/>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7" name="Ink 366">
                      <a:extLst>
                        <a:ext uri="{FF2B5EF4-FFF2-40B4-BE49-F238E27FC236}">
                          <a16:creationId xmlns:a16="http://schemas.microsoft.com/office/drawing/2014/main" id="{85B4E3D8-F736-C692-1B5A-CC3E18A387D6}"/>
                        </a:ext>
                      </a:extLst>
                    </p14:cNvPr>
                    <p14:cNvContentPartPr/>
                    <p14:nvPr/>
                  </p14:nvContentPartPr>
                  <p14:xfrm>
                    <a:off x="2895121" y="2606532"/>
                    <a:ext cx="60120" cy="5760"/>
                  </p14:xfrm>
                </p:contentPart>
              </mc:Choice>
              <mc:Fallback xmlns="">
                <p:pic>
                  <p:nvPicPr>
                    <p:cNvPr id="367" name="Ink 366">
                      <a:extLst>
                        <a:ext uri="{FF2B5EF4-FFF2-40B4-BE49-F238E27FC236}">
                          <a16:creationId xmlns:a16="http://schemas.microsoft.com/office/drawing/2014/main" id="{85B4E3D8-F736-C692-1B5A-CC3E18A387D6}"/>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8" name="Ink 367">
                      <a:extLst>
                        <a:ext uri="{FF2B5EF4-FFF2-40B4-BE49-F238E27FC236}">
                          <a16:creationId xmlns:a16="http://schemas.microsoft.com/office/drawing/2014/main" id="{2DF05377-2AF4-07DC-5BC5-29DCB75CE3CE}"/>
                        </a:ext>
                      </a:extLst>
                    </p14:cNvPr>
                    <p14:cNvContentPartPr/>
                    <p14:nvPr/>
                  </p14:nvContentPartPr>
                  <p14:xfrm>
                    <a:off x="3195361" y="2445927"/>
                    <a:ext cx="9360" cy="313920"/>
                  </p14:xfrm>
                </p:contentPart>
              </mc:Choice>
              <mc:Fallback xmlns="">
                <p:pic>
                  <p:nvPicPr>
                    <p:cNvPr id="368" name="Ink 367">
                      <a:extLst>
                        <a:ext uri="{FF2B5EF4-FFF2-40B4-BE49-F238E27FC236}">
                          <a16:creationId xmlns:a16="http://schemas.microsoft.com/office/drawing/2014/main" id="{2DF05377-2AF4-07DC-5BC5-29DCB75CE3CE}"/>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69" name="Ink 368">
                      <a:extLst>
                        <a:ext uri="{FF2B5EF4-FFF2-40B4-BE49-F238E27FC236}">
                          <a16:creationId xmlns:a16="http://schemas.microsoft.com/office/drawing/2014/main" id="{2783AF35-781C-581A-429F-4864093ABE5D}"/>
                        </a:ext>
                      </a:extLst>
                    </p14:cNvPr>
                    <p14:cNvContentPartPr/>
                    <p14:nvPr/>
                  </p14:nvContentPartPr>
                  <p14:xfrm>
                    <a:off x="3137041" y="2754447"/>
                    <a:ext cx="60120" cy="5760"/>
                  </p14:xfrm>
                </p:contentPart>
              </mc:Choice>
              <mc:Fallback xmlns="">
                <p:pic>
                  <p:nvPicPr>
                    <p:cNvPr id="369" name="Ink 368">
                      <a:extLst>
                        <a:ext uri="{FF2B5EF4-FFF2-40B4-BE49-F238E27FC236}">
                          <a16:creationId xmlns:a16="http://schemas.microsoft.com/office/drawing/2014/main" id="{2783AF35-781C-581A-429F-4864093ABE5D}"/>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350" name="Group 349">
                <a:extLst>
                  <a:ext uri="{FF2B5EF4-FFF2-40B4-BE49-F238E27FC236}">
                    <a16:creationId xmlns:a16="http://schemas.microsoft.com/office/drawing/2014/main" id="{8D06D38E-D2E5-394E-78F1-6D18415FDB6C}"/>
                  </a:ext>
                </a:extLst>
              </p:cNvPr>
              <p:cNvGrpSpPr/>
              <p:nvPr/>
            </p:nvGrpSpPr>
            <p:grpSpPr>
              <a:xfrm>
                <a:off x="3624407" y="3640088"/>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13">
                  <p14:nvContentPartPr>
                    <p14:cNvPr id="358" name="Ink 357">
                      <a:extLst>
                        <a:ext uri="{FF2B5EF4-FFF2-40B4-BE49-F238E27FC236}">
                          <a16:creationId xmlns:a16="http://schemas.microsoft.com/office/drawing/2014/main" id="{B29179A2-1E4C-9842-616A-924D2F8DC297}"/>
                        </a:ext>
                      </a:extLst>
                    </p14:cNvPr>
                    <p14:cNvContentPartPr/>
                    <p14:nvPr/>
                  </p14:nvContentPartPr>
                  <p14:xfrm>
                    <a:off x="2968201" y="2298012"/>
                    <a:ext cx="239040" cy="142920"/>
                  </p14:xfrm>
                </p:contentPart>
              </mc:Choice>
              <mc:Fallback xmlns="">
                <p:pic>
                  <p:nvPicPr>
                    <p:cNvPr id="358" name="Ink 357">
                      <a:extLst>
                        <a:ext uri="{FF2B5EF4-FFF2-40B4-BE49-F238E27FC236}">
                          <a16:creationId xmlns:a16="http://schemas.microsoft.com/office/drawing/2014/main" id="{B29179A2-1E4C-9842-616A-924D2F8DC297}"/>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59" name="Ink 358">
                      <a:extLst>
                        <a:ext uri="{FF2B5EF4-FFF2-40B4-BE49-F238E27FC236}">
                          <a16:creationId xmlns:a16="http://schemas.microsoft.com/office/drawing/2014/main" id="{CFBB1F6A-42E8-49A7-D394-709E25914CE9}"/>
                        </a:ext>
                      </a:extLst>
                    </p14:cNvPr>
                    <p14:cNvContentPartPr/>
                    <p14:nvPr/>
                  </p14:nvContentPartPr>
                  <p14:xfrm>
                    <a:off x="2968201" y="2384772"/>
                    <a:ext cx="236520" cy="126720"/>
                  </p14:xfrm>
                </p:contentPart>
              </mc:Choice>
              <mc:Fallback xmlns="">
                <p:pic>
                  <p:nvPicPr>
                    <p:cNvPr id="359" name="Ink 358">
                      <a:extLst>
                        <a:ext uri="{FF2B5EF4-FFF2-40B4-BE49-F238E27FC236}">
                          <a16:creationId xmlns:a16="http://schemas.microsoft.com/office/drawing/2014/main" id="{CFBB1F6A-42E8-49A7-D394-709E25914CE9}"/>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0" name="Ink 359">
                      <a:extLst>
                        <a:ext uri="{FF2B5EF4-FFF2-40B4-BE49-F238E27FC236}">
                          <a16:creationId xmlns:a16="http://schemas.microsoft.com/office/drawing/2014/main" id="{FAA0ADBE-B62F-5FFA-DCFB-42ED285962CD}"/>
                        </a:ext>
                      </a:extLst>
                    </p14:cNvPr>
                    <p14:cNvContentPartPr/>
                    <p14:nvPr/>
                  </p14:nvContentPartPr>
                  <p14:xfrm>
                    <a:off x="2953441" y="2298012"/>
                    <a:ext cx="9360" cy="313920"/>
                  </p14:xfrm>
                </p:contentPart>
              </mc:Choice>
              <mc:Fallback xmlns="">
                <p:pic>
                  <p:nvPicPr>
                    <p:cNvPr id="360" name="Ink 359">
                      <a:extLst>
                        <a:ext uri="{FF2B5EF4-FFF2-40B4-BE49-F238E27FC236}">
                          <a16:creationId xmlns:a16="http://schemas.microsoft.com/office/drawing/2014/main" id="{FAA0ADBE-B62F-5FFA-DCFB-42ED285962CD}"/>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61" name="Ink 360">
                      <a:extLst>
                        <a:ext uri="{FF2B5EF4-FFF2-40B4-BE49-F238E27FC236}">
                          <a16:creationId xmlns:a16="http://schemas.microsoft.com/office/drawing/2014/main" id="{F482FD4D-FEEB-E3E8-2B9E-0E2FD747C6B6}"/>
                        </a:ext>
                      </a:extLst>
                    </p14:cNvPr>
                    <p14:cNvContentPartPr/>
                    <p14:nvPr/>
                  </p14:nvContentPartPr>
                  <p14:xfrm>
                    <a:off x="2895121" y="2606532"/>
                    <a:ext cx="60120" cy="5760"/>
                  </p14:xfrm>
                </p:contentPart>
              </mc:Choice>
              <mc:Fallback xmlns="">
                <p:pic>
                  <p:nvPicPr>
                    <p:cNvPr id="361" name="Ink 360">
                      <a:extLst>
                        <a:ext uri="{FF2B5EF4-FFF2-40B4-BE49-F238E27FC236}">
                          <a16:creationId xmlns:a16="http://schemas.microsoft.com/office/drawing/2014/main" id="{F482FD4D-FEEB-E3E8-2B9E-0E2FD747C6B6}"/>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2" name="Ink 361">
                      <a:extLst>
                        <a:ext uri="{FF2B5EF4-FFF2-40B4-BE49-F238E27FC236}">
                          <a16:creationId xmlns:a16="http://schemas.microsoft.com/office/drawing/2014/main" id="{8C0517D9-A301-1FF6-A101-180C120FF4DA}"/>
                        </a:ext>
                      </a:extLst>
                    </p14:cNvPr>
                    <p14:cNvContentPartPr/>
                    <p14:nvPr/>
                  </p14:nvContentPartPr>
                  <p14:xfrm>
                    <a:off x="3195361" y="2445927"/>
                    <a:ext cx="9360" cy="313920"/>
                  </p14:xfrm>
                </p:contentPart>
              </mc:Choice>
              <mc:Fallback xmlns="">
                <p:pic>
                  <p:nvPicPr>
                    <p:cNvPr id="362" name="Ink 361">
                      <a:extLst>
                        <a:ext uri="{FF2B5EF4-FFF2-40B4-BE49-F238E27FC236}">
                          <a16:creationId xmlns:a16="http://schemas.microsoft.com/office/drawing/2014/main" id="{8C0517D9-A301-1FF6-A101-180C120FF4DA}"/>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63" name="Ink 362">
                      <a:extLst>
                        <a:ext uri="{FF2B5EF4-FFF2-40B4-BE49-F238E27FC236}">
                          <a16:creationId xmlns:a16="http://schemas.microsoft.com/office/drawing/2014/main" id="{437443A1-C16F-F95E-27D6-72EEA7B87663}"/>
                        </a:ext>
                      </a:extLst>
                    </p14:cNvPr>
                    <p14:cNvContentPartPr/>
                    <p14:nvPr/>
                  </p14:nvContentPartPr>
                  <p14:xfrm>
                    <a:off x="3137041" y="2754447"/>
                    <a:ext cx="60120" cy="5760"/>
                  </p14:xfrm>
                </p:contentPart>
              </mc:Choice>
              <mc:Fallback xmlns="">
                <p:pic>
                  <p:nvPicPr>
                    <p:cNvPr id="363" name="Ink 362">
                      <a:extLst>
                        <a:ext uri="{FF2B5EF4-FFF2-40B4-BE49-F238E27FC236}">
                          <a16:creationId xmlns:a16="http://schemas.microsoft.com/office/drawing/2014/main" id="{437443A1-C16F-F95E-27D6-72EEA7B87663}"/>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351" name="Group 350">
                <a:extLst>
                  <a:ext uri="{FF2B5EF4-FFF2-40B4-BE49-F238E27FC236}">
                    <a16:creationId xmlns:a16="http://schemas.microsoft.com/office/drawing/2014/main" id="{9BAA5C50-3A61-C68C-708B-CB1213DC245B}"/>
                  </a:ext>
                </a:extLst>
              </p:cNvPr>
              <p:cNvGrpSpPr/>
              <p:nvPr/>
            </p:nvGrpSpPr>
            <p:grpSpPr>
              <a:xfrm>
                <a:off x="3876413" y="3797405"/>
                <a:ext cx="312120" cy="462195"/>
                <a:chOff x="2895121" y="2298012"/>
                <a:chExt cx="312120" cy="462195"/>
              </a:xfrm>
              <a:grpFill/>
            </p:grpSpPr>
            <mc:AlternateContent xmlns:mc="http://schemas.openxmlformats.org/markup-compatibility/2006" xmlns:p14="http://schemas.microsoft.com/office/powerpoint/2010/main">
              <mc:Choice Requires="p14">
                <p:contentPart p14:bwMode="auto" r:id="rId19">
                  <p14:nvContentPartPr>
                    <p14:cNvPr id="352" name="Ink 351">
                      <a:extLst>
                        <a:ext uri="{FF2B5EF4-FFF2-40B4-BE49-F238E27FC236}">
                          <a16:creationId xmlns:a16="http://schemas.microsoft.com/office/drawing/2014/main" id="{9B0CEF25-0778-89C1-27F4-7EE1ED030D8E}"/>
                        </a:ext>
                      </a:extLst>
                    </p14:cNvPr>
                    <p14:cNvContentPartPr/>
                    <p14:nvPr/>
                  </p14:nvContentPartPr>
                  <p14:xfrm>
                    <a:off x="2968201" y="2298012"/>
                    <a:ext cx="239040" cy="142920"/>
                  </p14:xfrm>
                </p:contentPart>
              </mc:Choice>
              <mc:Fallback xmlns="">
                <p:pic>
                  <p:nvPicPr>
                    <p:cNvPr id="352" name="Ink 351">
                      <a:extLst>
                        <a:ext uri="{FF2B5EF4-FFF2-40B4-BE49-F238E27FC236}">
                          <a16:creationId xmlns:a16="http://schemas.microsoft.com/office/drawing/2014/main" id="{9B0CEF25-0778-89C1-27F4-7EE1ED030D8E}"/>
                        </a:ext>
                      </a:extLst>
                    </p:cNvPr>
                    <p:cNvPicPr/>
                    <p:nvPr/>
                  </p:nvPicPr>
                  <p:blipFill>
                    <a:blip r:embed="rId20"/>
                    <a:stretch>
                      <a:fillRect/>
                    </a:stretch>
                  </p:blipFill>
                  <p:spPr>
                    <a:xfrm>
                      <a:off x="2963881" y="2293681"/>
                      <a:ext cx="247680"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53" name="Ink 352">
                      <a:extLst>
                        <a:ext uri="{FF2B5EF4-FFF2-40B4-BE49-F238E27FC236}">
                          <a16:creationId xmlns:a16="http://schemas.microsoft.com/office/drawing/2014/main" id="{368A2871-10FE-786D-ED2B-42CEC36721BA}"/>
                        </a:ext>
                      </a:extLst>
                    </p14:cNvPr>
                    <p14:cNvContentPartPr/>
                    <p14:nvPr/>
                  </p14:nvContentPartPr>
                  <p14:xfrm>
                    <a:off x="2968201" y="2384772"/>
                    <a:ext cx="236520" cy="126720"/>
                  </p14:xfrm>
                </p:contentPart>
              </mc:Choice>
              <mc:Fallback xmlns="">
                <p:pic>
                  <p:nvPicPr>
                    <p:cNvPr id="353" name="Ink 352">
                      <a:extLst>
                        <a:ext uri="{FF2B5EF4-FFF2-40B4-BE49-F238E27FC236}">
                          <a16:creationId xmlns:a16="http://schemas.microsoft.com/office/drawing/2014/main" id="{368A2871-10FE-786D-ED2B-42CEC36721BA}"/>
                        </a:ext>
                      </a:extLst>
                    </p:cNvPr>
                    <p:cNvPicPr/>
                    <p:nvPr/>
                  </p:nvPicPr>
                  <p:blipFill>
                    <a:blip r:embed="rId22"/>
                    <a:stretch>
                      <a:fillRect/>
                    </a:stretch>
                  </p:blipFill>
                  <p:spPr>
                    <a:xfrm>
                      <a:off x="2963881" y="2380452"/>
                      <a:ext cx="245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4" name="Ink 353">
                      <a:extLst>
                        <a:ext uri="{FF2B5EF4-FFF2-40B4-BE49-F238E27FC236}">
                          <a16:creationId xmlns:a16="http://schemas.microsoft.com/office/drawing/2014/main" id="{E72D1890-D047-71EB-8FDD-8F0B5400A72E}"/>
                        </a:ext>
                      </a:extLst>
                    </p14:cNvPr>
                    <p14:cNvContentPartPr/>
                    <p14:nvPr/>
                  </p14:nvContentPartPr>
                  <p14:xfrm>
                    <a:off x="2953441" y="2298012"/>
                    <a:ext cx="9360" cy="313920"/>
                  </p14:xfrm>
                </p:contentPart>
              </mc:Choice>
              <mc:Fallback xmlns="">
                <p:pic>
                  <p:nvPicPr>
                    <p:cNvPr id="354" name="Ink 353">
                      <a:extLst>
                        <a:ext uri="{FF2B5EF4-FFF2-40B4-BE49-F238E27FC236}">
                          <a16:creationId xmlns:a16="http://schemas.microsoft.com/office/drawing/2014/main" id="{E72D1890-D047-71EB-8FDD-8F0B5400A72E}"/>
                        </a:ext>
                      </a:extLst>
                    </p:cNvPr>
                    <p:cNvPicPr/>
                    <p:nvPr/>
                  </p:nvPicPr>
                  <p:blipFill>
                    <a:blip r:embed="rId8"/>
                    <a:stretch>
                      <a:fillRect/>
                    </a:stretch>
                  </p:blipFill>
                  <p:spPr>
                    <a:xfrm>
                      <a:off x="2948948" y="2293687"/>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55" name="Ink 354">
                      <a:extLst>
                        <a:ext uri="{FF2B5EF4-FFF2-40B4-BE49-F238E27FC236}">
                          <a16:creationId xmlns:a16="http://schemas.microsoft.com/office/drawing/2014/main" id="{5AD0F54D-6A63-04F5-96F2-69E856396576}"/>
                        </a:ext>
                      </a:extLst>
                    </p14:cNvPr>
                    <p14:cNvContentPartPr/>
                    <p14:nvPr/>
                  </p14:nvContentPartPr>
                  <p14:xfrm>
                    <a:off x="2895121" y="2606532"/>
                    <a:ext cx="60120" cy="5760"/>
                  </p14:xfrm>
                </p:contentPart>
              </mc:Choice>
              <mc:Fallback xmlns="">
                <p:pic>
                  <p:nvPicPr>
                    <p:cNvPr id="355" name="Ink 354">
                      <a:extLst>
                        <a:ext uri="{FF2B5EF4-FFF2-40B4-BE49-F238E27FC236}">
                          <a16:creationId xmlns:a16="http://schemas.microsoft.com/office/drawing/2014/main" id="{5AD0F54D-6A63-04F5-96F2-69E856396576}"/>
                        </a:ext>
                      </a:extLst>
                    </p:cNvPr>
                    <p:cNvPicPr/>
                    <p:nvPr/>
                  </p:nvPicPr>
                  <p:blipFill>
                    <a:blip r:embed="rId25"/>
                    <a:stretch>
                      <a:fillRect/>
                    </a:stretch>
                  </p:blipFill>
                  <p:spPr>
                    <a:xfrm>
                      <a:off x="2890801" y="2602212"/>
                      <a:ext cx="68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6" name="Ink 355">
                      <a:extLst>
                        <a:ext uri="{FF2B5EF4-FFF2-40B4-BE49-F238E27FC236}">
                          <a16:creationId xmlns:a16="http://schemas.microsoft.com/office/drawing/2014/main" id="{0A620479-3E34-D461-2AC1-7DB28D9532D4}"/>
                        </a:ext>
                      </a:extLst>
                    </p14:cNvPr>
                    <p14:cNvContentPartPr/>
                    <p14:nvPr/>
                  </p14:nvContentPartPr>
                  <p14:xfrm>
                    <a:off x="3195361" y="2445927"/>
                    <a:ext cx="9360" cy="313920"/>
                  </p14:xfrm>
                </p:contentPart>
              </mc:Choice>
              <mc:Fallback xmlns="">
                <p:pic>
                  <p:nvPicPr>
                    <p:cNvPr id="356" name="Ink 355">
                      <a:extLst>
                        <a:ext uri="{FF2B5EF4-FFF2-40B4-BE49-F238E27FC236}">
                          <a16:creationId xmlns:a16="http://schemas.microsoft.com/office/drawing/2014/main" id="{0A620479-3E34-D461-2AC1-7DB28D9532D4}"/>
                        </a:ext>
                      </a:extLst>
                    </p:cNvPr>
                    <p:cNvPicPr/>
                    <p:nvPr/>
                  </p:nvPicPr>
                  <p:blipFill>
                    <a:blip r:embed="rId8"/>
                    <a:stretch>
                      <a:fillRect/>
                    </a:stretch>
                  </p:blipFill>
                  <p:spPr>
                    <a:xfrm>
                      <a:off x="3190868" y="2441602"/>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7" name="Ink 356">
                      <a:extLst>
                        <a:ext uri="{FF2B5EF4-FFF2-40B4-BE49-F238E27FC236}">
                          <a16:creationId xmlns:a16="http://schemas.microsoft.com/office/drawing/2014/main" id="{4CD037BE-5385-E8EB-18AC-CF50497ABE05}"/>
                        </a:ext>
                      </a:extLst>
                    </p14:cNvPr>
                    <p14:cNvContentPartPr/>
                    <p14:nvPr/>
                  </p14:nvContentPartPr>
                  <p14:xfrm>
                    <a:off x="3137041" y="2754447"/>
                    <a:ext cx="60120" cy="5760"/>
                  </p14:xfrm>
                </p:contentPart>
              </mc:Choice>
              <mc:Fallback xmlns="">
                <p:pic>
                  <p:nvPicPr>
                    <p:cNvPr id="357" name="Ink 356">
                      <a:extLst>
                        <a:ext uri="{FF2B5EF4-FFF2-40B4-BE49-F238E27FC236}">
                          <a16:creationId xmlns:a16="http://schemas.microsoft.com/office/drawing/2014/main" id="{4CD037BE-5385-E8EB-18AC-CF50497ABE05}"/>
                        </a:ext>
                      </a:extLst>
                    </p:cNvPr>
                    <p:cNvPicPr/>
                    <p:nvPr/>
                  </p:nvPicPr>
                  <p:blipFill>
                    <a:blip r:embed="rId25"/>
                    <a:stretch>
                      <a:fillRect/>
                    </a:stretch>
                  </p:blipFill>
                  <p:spPr>
                    <a:xfrm>
                      <a:off x="3132721" y="2750127"/>
                      <a:ext cx="68760" cy="14400"/>
                    </a:xfrm>
                    <a:prstGeom prst="rect">
                      <a:avLst/>
                    </a:prstGeom>
                  </p:spPr>
                </p:pic>
              </mc:Fallback>
            </mc:AlternateContent>
          </p:grpSp>
        </p:grpSp>
        <p:sp>
          <p:nvSpPr>
            <p:cNvPr id="346" name="Parallelogram 345">
              <a:extLst>
                <a:ext uri="{FF2B5EF4-FFF2-40B4-BE49-F238E27FC236}">
                  <a16:creationId xmlns:a16="http://schemas.microsoft.com/office/drawing/2014/main" id="{C3ED4579-DDA0-5462-D7B7-EF8F24540BCB}"/>
                </a:ext>
              </a:extLst>
            </p:cNvPr>
            <p:cNvSpPr/>
            <p:nvPr/>
          </p:nvSpPr>
          <p:spPr>
            <a:xfrm rot="1680000" flipH="1">
              <a:off x="5210640" y="3123583"/>
              <a:ext cx="263594"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Parallelogram 346">
              <a:extLst>
                <a:ext uri="{FF2B5EF4-FFF2-40B4-BE49-F238E27FC236}">
                  <a16:creationId xmlns:a16="http://schemas.microsoft.com/office/drawing/2014/main" id="{611FBD62-20DD-99F4-B5C9-9770180C77D7}"/>
                </a:ext>
              </a:extLst>
            </p:cNvPr>
            <p:cNvSpPr/>
            <p:nvPr/>
          </p:nvSpPr>
          <p:spPr>
            <a:xfrm rot="1877503" flipH="1">
              <a:off x="4943253" y="2961601"/>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Parallelogram 347">
              <a:extLst>
                <a:ext uri="{FF2B5EF4-FFF2-40B4-BE49-F238E27FC236}">
                  <a16:creationId xmlns:a16="http://schemas.microsoft.com/office/drawing/2014/main" id="{C0E10BE2-D692-A5E4-3D5A-28B3AD449EB3}"/>
                </a:ext>
              </a:extLst>
            </p:cNvPr>
            <p:cNvSpPr/>
            <p:nvPr/>
          </p:nvSpPr>
          <p:spPr>
            <a:xfrm rot="1877503" flipH="1">
              <a:off x="4688198" y="2797284"/>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395">
            <a:extLst>
              <a:ext uri="{FF2B5EF4-FFF2-40B4-BE49-F238E27FC236}">
                <a16:creationId xmlns:a16="http://schemas.microsoft.com/office/drawing/2014/main" id="{0937B1CC-3D8B-41B6-C362-3CBD0476BE63}"/>
              </a:ext>
            </a:extLst>
          </p:cNvPr>
          <p:cNvGrpSpPr/>
          <p:nvPr/>
        </p:nvGrpSpPr>
        <p:grpSpPr>
          <a:xfrm>
            <a:off x="6798216" y="2623789"/>
            <a:ext cx="523786" cy="552796"/>
            <a:chOff x="1143224" y="1709675"/>
            <a:chExt cx="2056700" cy="2170613"/>
          </a:xfrm>
        </p:grpSpPr>
        <p:pic>
          <p:nvPicPr>
            <p:cNvPr id="397" name="Google Shape;333;p31">
              <a:extLst>
                <a:ext uri="{FF2B5EF4-FFF2-40B4-BE49-F238E27FC236}">
                  <a16:creationId xmlns:a16="http://schemas.microsoft.com/office/drawing/2014/main" id="{88D4B84F-17D7-6769-D4DD-0CAFABF965BE}"/>
                </a:ext>
              </a:extLst>
            </p:cNvPr>
            <p:cNvPicPr preferRelativeResize="0"/>
            <p:nvPr/>
          </p:nvPicPr>
          <p:blipFill>
            <a:blip r:embed="rId28">
              <a:alphaModFix/>
            </a:blip>
            <a:stretch>
              <a:fillRect/>
            </a:stretch>
          </p:blipFill>
          <p:spPr>
            <a:xfrm>
              <a:off x="1143224" y="3060388"/>
              <a:ext cx="2056700" cy="819900"/>
            </a:xfrm>
            <a:prstGeom prst="rect">
              <a:avLst/>
            </a:prstGeom>
            <a:noFill/>
            <a:ln>
              <a:noFill/>
            </a:ln>
          </p:spPr>
        </p:pic>
        <p:pic>
          <p:nvPicPr>
            <p:cNvPr id="398" name="Google Shape;334;p31">
              <a:extLst>
                <a:ext uri="{FF2B5EF4-FFF2-40B4-BE49-F238E27FC236}">
                  <a16:creationId xmlns:a16="http://schemas.microsoft.com/office/drawing/2014/main" id="{B9797ECC-D5E9-8FCB-0C0D-AD2482FA1225}"/>
                </a:ext>
              </a:extLst>
            </p:cNvPr>
            <p:cNvPicPr preferRelativeResize="0"/>
            <p:nvPr/>
          </p:nvPicPr>
          <p:blipFill>
            <a:blip r:embed="rId29">
              <a:alphaModFix/>
            </a:blip>
            <a:stretch>
              <a:fillRect/>
            </a:stretch>
          </p:blipFill>
          <p:spPr>
            <a:xfrm>
              <a:off x="1466350" y="1709675"/>
              <a:ext cx="1338399" cy="1338399"/>
            </a:xfrm>
            <a:prstGeom prst="rect">
              <a:avLst/>
            </a:prstGeom>
            <a:noFill/>
            <a:ln>
              <a:noFill/>
            </a:ln>
          </p:spPr>
        </p:pic>
      </p:grpSp>
      <p:pic>
        <p:nvPicPr>
          <p:cNvPr id="399" name="Graphic 398">
            <a:extLst>
              <a:ext uri="{FF2B5EF4-FFF2-40B4-BE49-F238E27FC236}">
                <a16:creationId xmlns:a16="http://schemas.microsoft.com/office/drawing/2014/main" id="{18DB8A86-A336-8FED-A992-985DC6C7E99E}"/>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735792" y="4322475"/>
            <a:ext cx="586842" cy="402010"/>
          </a:xfrm>
          <a:prstGeom prst="rect">
            <a:avLst/>
          </a:prstGeom>
        </p:spPr>
      </p:pic>
      <p:grpSp>
        <p:nvGrpSpPr>
          <p:cNvPr id="144" name="Group 143">
            <a:extLst>
              <a:ext uri="{FF2B5EF4-FFF2-40B4-BE49-F238E27FC236}">
                <a16:creationId xmlns:a16="http://schemas.microsoft.com/office/drawing/2014/main" id="{86C8AD62-491C-4B0D-0348-F00FFF2F30EB}"/>
              </a:ext>
            </a:extLst>
          </p:cNvPr>
          <p:cNvGrpSpPr/>
          <p:nvPr/>
        </p:nvGrpSpPr>
        <p:grpSpPr>
          <a:xfrm>
            <a:off x="5032568" y="3378838"/>
            <a:ext cx="3761210" cy="1278372"/>
            <a:chOff x="6269715" y="3378838"/>
            <a:chExt cx="3761210" cy="1278372"/>
          </a:xfrm>
        </p:grpSpPr>
        <p:cxnSp>
          <p:nvCxnSpPr>
            <p:cNvPr id="12" name="Straight Connector 11">
              <a:extLst>
                <a:ext uri="{FF2B5EF4-FFF2-40B4-BE49-F238E27FC236}">
                  <a16:creationId xmlns:a16="http://schemas.microsoft.com/office/drawing/2014/main" id="{A3D98FBC-DE5E-0A4B-4788-DC9B6A6DB26E}"/>
                </a:ext>
              </a:extLst>
            </p:cNvPr>
            <p:cNvCxnSpPr>
              <a:cxnSpLocks/>
            </p:cNvCxnSpPr>
            <p:nvPr/>
          </p:nvCxnSpPr>
          <p:spPr>
            <a:xfrm>
              <a:off x="6269715" y="3378838"/>
              <a:ext cx="611010" cy="417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F101A5E-A113-9027-D159-2721D94B95D0}"/>
                </a:ext>
              </a:extLst>
            </p:cNvPr>
            <p:cNvCxnSpPr>
              <a:cxnSpLocks/>
            </p:cNvCxnSpPr>
            <p:nvPr/>
          </p:nvCxnSpPr>
          <p:spPr>
            <a:xfrm>
              <a:off x="7155332" y="3649752"/>
              <a:ext cx="1175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D30378-B3CC-39AD-1750-81A7826F5EAA}"/>
                </a:ext>
              </a:extLst>
            </p:cNvPr>
            <p:cNvCxnSpPr>
              <a:cxnSpLocks/>
            </p:cNvCxnSpPr>
            <p:nvPr/>
          </p:nvCxnSpPr>
          <p:spPr>
            <a:xfrm>
              <a:off x="7348617" y="3796645"/>
              <a:ext cx="2177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C3278E5-5099-D249-2283-CC8815192076}"/>
                </a:ext>
              </a:extLst>
            </p:cNvPr>
            <p:cNvCxnSpPr>
              <a:cxnSpLocks/>
            </p:cNvCxnSpPr>
            <p:nvPr/>
          </p:nvCxnSpPr>
          <p:spPr>
            <a:xfrm>
              <a:off x="7655171" y="4014284"/>
              <a:ext cx="14187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0749B3E-3582-71F6-0C9C-A02220A561FA}"/>
                </a:ext>
              </a:extLst>
            </p:cNvPr>
            <p:cNvCxnSpPr>
              <a:cxnSpLocks/>
            </p:cNvCxnSpPr>
            <p:nvPr/>
          </p:nvCxnSpPr>
          <p:spPr>
            <a:xfrm>
              <a:off x="7584210" y="3652841"/>
              <a:ext cx="530210" cy="363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EDAC1B3-E5F7-7C22-ABF6-EA7DC85C7F23}"/>
                </a:ext>
              </a:extLst>
            </p:cNvPr>
            <p:cNvCxnSpPr>
              <a:cxnSpLocks/>
            </p:cNvCxnSpPr>
            <p:nvPr/>
          </p:nvCxnSpPr>
          <p:spPr>
            <a:xfrm>
              <a:off x="8087841" y="4531381"/>
              <a:ext cx="190873" cy="1258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72D8FBB-F56F-D43A-4C58-1FFF8FA0084C}"/>
                </a:ext>
              </a:extLst>
            </p:cNvPr>
            <p:cNvCxnSpPr>
              <a:cxnSpLocks/>
            </p:cNvCxnSpPr>
            <p:nvPr/>
          </p:nvCxnSpPr>
          <p:spPr>
            <a:xfrm>
              <a:off x="7995940" y="4653939"/>
              <a:ext cx="20349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DDCD011-932B-B515-8EFC-E42C9DCB1058}"/>
                </a:ext>
              </a:extLst>
            </p:cNvPr>
            <p:cNvCxnSpPr>
              <a:cxnSpLocks/>
            </p:cNvCxnSpPr>
            <p:nvPr/>
          </p:nvCxnSpPr>
          <p:spPr>
            <a:xfrm>
              <a:off x="8089013" y="4531381"/>
              <a:ext cx="2867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CEA41D8-4DA2-065C-8006-16A8D495742F}"/>
                </a:ext>
              </a:extLst>
            </p:cNvPr>
            <p:cNvCxnSpPr>
              <a:cxnSpLocks/>
            </p:cNvCxnSpPr>
            <p:nvPr/>
          </p:nvCxnSpPr>
          <p:spPr>
            <a:xfrm>
              <a:off x="7851965" y="4169881"/>
              <a:ext cx="272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F5034F0-F829-65BE-7ED9-7D2E2C481046}"/>
                </a:ext>
              </a:extLst>
            </p:cNvPr>
            <p:cNvCxnSpPr>
              <a:cxnSpLocks/>
            </p:cNvCxnSpPr>
            <p:nvPr/>
          </p:nvCxnSpPr>
          <p:spPr>
            <a:xfrm>
              <a:off x="6707962" y="3524722"/>
              <a:ext cx="11585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51225E5-95E9-8057-6D0E-9A039F0DDB86}"/>
                </a:ext>
              </a:extLst>
            </p:cNvPr>
            <p:cNvCxnSpPr>
              <a:cxnSpLocks/>
            </p:cNvCxnSpPr>
            <p:nvPr/>
          </p:nvCxnSpPr>
          <p:spPr>
            <a:xfrm>
              <a:off x="6274774" y="3378838"/>
              <a:ext cx="18820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39EB192-E843-3BFE-F02F-B0989B838605}"/>
                </a:ext>
              </a:extLst>
            </p:cNvPr>
            <p:cNvCxnSpPr>
              <a:cxnSpLocks/>
            </p:cNvCxnSpPr>
            <p:nvPr/>
          </p:nvCxnSpPr>
          <p:spPr>
            <a:xfrm>
              <a:off x="8806916" y="4509028"/>
              <a:ext cx="244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64BD8F4-7CBF-B787-DB88-94218B7BE4BC}"/>
                </a:ext>
              </a:extLst>
            </p:cNvPr>
            <p:cNvCxnSpPr>
              <a:cxnSpLocks/>
            </p:cNvCxnSpPr>
            <p:nvPr/>
          </p:nvCxnSpPr>
          <p:spPr>
            <a:xfrm>
              <a:off x="8270773" y="4303816"/>
              <a:ext cx="4754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D1F1847-5129-9F3E-F968-F2A4FC3E7457}"/>
                </a:ext>
              </a:extLst>
            </p:cNvPr>
            <p:cNvCxnSpPr>
              <a:cxnSpLocks/>
            </p:cNvCxnSpPr>
            <p:nvPr/>
          </p:nvCxnSpPr>
          <p:spPr>
            <a:xfrm>
              <a:off x="8333299" y="4168563"/>
              <a:ext cx="718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9329775-6F88-A534-8BB3-A0A514A3127C}"/>
                </a:ext>
              </a:extLst>
            </p:cNvPr>
            <p:cNvCxnSpPr>
              <a:cxnSpLocks/>
            </p:cNvCxnSpPr>
            <p:nvPr/>
          </p:nvCxnSpPr>
          <p:spPr>
            <a:xfrm>
              <a:off x="8108026" y="3522532"/>
              <a:ext cx="2529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9E7165B-BA8E-52C2-9D0A-D774E89CBE2D}"/>
                </a:ext>
              </a:extLst>
            </p:cNvPr>
            <p:cNvCxnSpPr>
              <a:cxnSpLocks/>
            </p:cNvCxnSpPr>
            <p:nvPr/>
          </p:nvCxnSpPr>
          <p:spPr>
            <a:xfrm>
              <a:off x="8169220" y="3895733"/>
              <a:ext cx="2414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DC4FD88-9BA6-BBAA-09DE-D72FF4C02906}"/>
                </a:ext>
              </a:extLst>
            </p:cNvPr>
            <p:cNvCxnSpPr>
              <a:cxnSpLocks/>
            </p:cNvCxnSpPr>
            <p:nvPr/>
          </p:nvCxnSpPr>
          <p:spPr>
            <a:xfrm>
              <a:off x="8441645" y="3750053"/>
              <a:ext cx="2529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98057AF-BE9B-D092-1DB7-A24FADC51490}"/>
                </a:ext>
              </a:extLst>
            </p:cNvPr>
            <p:cNvCxnSpPr>
              <a:cxnSpLocks/>
            </p:cNvCxnSpPr>
            <p:nvPr/>
          </p:nvCxnSpPr>
          <p:spPr>
            <a:xfrm>
              <a:off x="6709439" y="3522532"/>
              <a:ext cx="589842" cy="4029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DE06AFF-198A-6706-B74B-CC03EF477FF6}"/>
                </a:ext>
              </a:extLst>
            </p:cNvPr>
            <p:cNvCxnSpPr>
              <a:cxnSpLocks/>
            </p:cNvCxnSpPr>
            <p:nvPr/>
          </p:nvCxnSpPr>
          <p:spPr>
            <a:xfrm>
              <a:off x="7341848" y="3796014"/>
              <a:ext cx="320116" cy="220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920CEE6-52F1-2D3C-E2A4-287E198068FE}"/>
                </a:ext>
              </a:extLst>
            </p:cNvPr>
            <p:cNvCxnSpPr>
              <a:cxnSpLocks/>
            </p:cNvCxnSpPr>
            <p:nvPr/>
          </p:nvCxnSpPr>
          <p:spPr>
            <a:xfrm>
              <a:off x="7562019" y="3793840"/>
              <a:ext cx="176239" cy="1216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13CE365-8A36-8CAE-E57D-729FAEAAAF7F}"/>
                </a:ext>
              </a:extLst>
            </p:cNvPr>
            <p:cNvCxnSpPr>
              <a:cxnSpLocks/>
            </p:cNvCxnSpPr>
            <p:nvPr/>
          </p:nvCxnSpPr>
          <p:spPr>
            <a:xfrm>
              <a:off x="7995940" y="3773725"/>
              <a:ext cx="176239" cy="1216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7023A5A-6505-307F-C883-174F20F65B49}"/>
                </a:ext>
              </a:extLst>
            </p:cNvPr>
            <p:cNvCxnSpPr>
              <a:cxnSpLocks/>
            </p:cNvCxnSpPr>
            <p:nvPr/>
          </p:nvCxnSpPr>
          <p:spPr>
            <a:xfrm>
              <a:off x="7866514" y="3523905"/>
              <a:ext cx="544211" cy="371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244E0ED-D1C8-61D3-54F6-25A37BDB7E58}"/>
                </a:ext>
              </a:extLst>
            </p:cNvPr>
            <p:cNvCxnSpPr>
              <a:cxnSpLocks/>
            </p:cNvCxnSpPr>
            <p:nvPr/>
          </p:nvCxnSpPr>
          <p:spPr>
            <a:xfrm>
              <a:off x="8153108" y="3380818"/>
              <a:ext cx="1863257" cy="12728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3F15F97-515E-1C1E-1337-36DB0C4C6F21}"/>
                </a:ext>
              </a:extLst>
            </p:cNvPr>
            <p:cNvCxnSpPr>
              <a:cxnSpLocks/>
            </p:cNvCxnSpPr>
            <p:nvPr/>
          </p:nvCxnSpPr>
          <p:spPr>
            <a:xfrm>
              <a:off x="8624781" y="3876222"/>
              <a:ext cx="213458" cy="1399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745BEBC-49CC-BFE6-DBE8-C802FF83FE3C}"/>
                </a:ext>
              </a:extLst>
            </p:cNvPr>
            <p:cNvCxnSpPr>
              <a:cxnSpLocks/>
            </p:cNvCxnSpPr>
            <p:nvPr/>
          </p:nvCxnSpPr>
          <p:spPr>
            <a:xfrm>
              <a:off x="7465293" y="4083326"/>
              <a:ext cx="330931" cy="2260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D745917-5A5A-04B3-4A03-4F953542AF8C}"/>
                </a:ext>
              </a:extLst>
            </p:cNvPr>
            <p:cNvCxnSpPr>
              <a:cxnSpLocks/>
            </p:cNvCxnSpPr>
            <p:nvPr/>
          </p:nvCxnSpPr>
          <p:spPr>
            <a:xfrm>
              <a:off x="7845137" y="4166043"/>
              <a:ext cx="535521" cy="3658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4EB3544-406C-C39F-F244-0476FA4D93E4}"/>
                </a:ext>
              </a:extLst>
            </p:cNvPr>
            <p:cNvCxnSpPr>
              <a:cxnSpLocks/>
            </p:cNvCxnSpPr>
            <p:nvPr/>
          </p:nvCxnSpPr>
          <p:spPr>
            <a:xfrm>
              <a:off x="7403439" y="4247562"/>
              <a:ext cx="594752" cy="4063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D5B9A02-293A-E386-4D4F-0BE6D7620445}"/>
                </a:ext>
              </a:extLst>
            </p:cNvPr>
            <p:cNvCxnSpPr>
              <a:cxnSpLocks/>
            </p:cNvCxnSpPr>
            <p:nvPr/>
          </p:nvCxnSpPr>
          <p:spPr>
            <a:xfrm>
              <a:off x="9050480" y="4170543"/>
              <a:ext cx="490995" cy="3354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B33D4CF-0590-86A5-B5FB-706B7D70E03B}"/>
                </a:ext>
              </a:extLst>
            </p:cNvPr>
            <p:cNvCxnSpPr>
              <a:cxnSpLocks/>
            </p:cNvCxnSpPr>
            <p:nvPr/>
          </p:nvCxnSpPr>
          <p:spPr>
            <a:xfrm>
              <a:off x="9024417" y="4320984"/>
              <a:ext cx="490995" cy="3354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65929AD-DD38-9DA0-6B0E-DAA14F878B70}"/>
                </a:ext>
              </a:extLst>
            </p:cNvPr>
            <p:cNvCxnSpPr>
              <a:cxnSpLocks/>
            </p:cNvCxnSpPr>
            <p:nvPr/>
          </p:nvCxnSpPr>
          <p:spPr>
            <a:xfrm>
              <a:off x="8747854" y="4303487"/>
              <a:ext cx="299439" cy="2045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B548A66-4341-9AD0-F281-5CFFE7FE4256}"/>
                </a:ext>
              </a:extLst>
            </p:cNvPr>
            <p:cNvCxnSpPr>
              <a:cxnSpLocks/>
            </p:cNvCxnSpPr>
            <p:nvPr/>
          </p:nvCxnSpPr>
          <p:spPr>
            <a:xfrm>
              <a:off x="8662575" y="4408266"/>
              <a:ext cx="153563" cy="1049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AE089E2-B071-8A9C-7E15-2443063B200F}"/>
                </a:ext>
              </a:extLst>
            </p:cNvPr>
            <p:cNvCxnSpPr>
              <a:cxnSpLocks/>
            </p:cNvCxnSpPr>
            <p:nvPr/>
          </p:nvCxnSpPr>
          <p:spPr>
            <a:xfrm>
              <a:off x="8448619" y="4422949"/>
              <a:ext cx="340082" cy="232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7082A4E-9A30-670D-1F0C-20A9BDCA80D9}"/>
                </a:ext>
              </a:extLst>
            </p:cNvPr>
            <p:cNvCxnSpPr>
              <a:cxnSpLocks/>
            </p:cNvCxnSpPr>
            <p:nvPr/>
          </p:nvCxnSpPr>
          <p:spPr>
            <a:xfrm>
              <a:off x="7178529" y="4083326"/>
              <a:ext cx="2943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32458DB-C3B0-1891-0310-05470184A51E}"/>
                </a:ext>
              </a:extLst>
            </p:cNvPr>
            <p:cNvCxnSpPr>
              <a:cxnSpLocks/>
            </p:cNvCxnSpPr>
            <p:nvPr/>
          </p:nvCxnSpPr>
          <p:spPr>
            <a:xfrm>
              <a:off x="6971018" y="3924248"/>
              <a:ext cx="3282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E23907C8-79A6-A298-84B9-8BF8F09429B4}"/>
              </a:ext>
            </a:extLst>
          </p:cNvPr>
          <p:cNvGrpSpPr/>
          <p:nvPr/>
        </p:nvGrpSpPr>
        <p:grpSpPr>
          <a:xfrm>
            <a:off x="6362797" y="2703769"/>
            <a:ext cx="411480" cy="897217"/>
            <a:chOff x="4588123" y="4566462"/>
            <a:chExt cx="411480" cy="897217"/>
          </a:xfrm>
        </p:grpSpPr>
        <mc:AlternateContent xmlns:mc="http://schemas.openxmlformats.org/markup-compatibility/2006" xmlns:p14="http://schemas.microsoft.com/office/powerpoint/2010/main">
          <mc:Choice Requires="p14">
            <p:contentPart p14:bwMode="auto" r:id="rId32">
              <p14:nvContentPartPr>
                <p14:cNvPr id="203" name="Ink 202">
                  <a:extLst>
                    <a:ext uri="{FF2B5EF4-FFF2-40B4-BE49-F238E27FC236}">
                      <a16:creationId xmlns:a16="http://schemas.microsoft.com/office/drawing/2014/main" id="{43F16361-063E-73AB-1EE3-BDC8D6D0ADE0}"/>
                    </a:ext>
                  </a:extLst>
                </p14:cNvPr>
                <p14:cNvContentPartPr/>
                <p14:nvPr/>
              </p14:nvContentPartPr>
              <p14:xfrm rot="21119629">
                <a:off x="4724774" y="4566462"/>
                <a:ext cx="189928" cy="242143"/>
              </p14:xfrm>
            </p:contentPart>
          </mc:Choice>
          <mc:Fallback xmlns="">
            <p:pic>
              <p:nvPicPr>
                <p:cNvPr id="203" name="Ink 202">
                  <a:extLst>
                    <a:ext uri="{FF2B5EF4-FFF2-40B4-BE49-F238E27FC236}">
                      <a16:creationId xmlns:a16="http://schemas.microsoft.com/office/drawing/2014/main" id="{43F16361-063E-73AB-1EE3-BDC8D6D0ADE0}"/>
                    </a:ext>
                  </a:extLst>
                </p:cNvPr>
                <p:cNvPicPr/>
                <p:nvPr/>
              </p:nvPicPr>
              <p:blipFill>
                <a:blip r:embed="rId34"/>
                <a:stretch>
                  <a:fillRect/>
                </a:stretch>
              </p:blipFill>
              <p:spPr>
                <a:xfrm rot="21119629">
                  <a:off x="4720457" y="4562144"/>
                  <a:ext cx="198561" cy="250778"/>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6" name="Ink 205">
                  <a:extLst>
                    <a:ext uri="{FF2B5EF4-FFF2-40B4-BE49-F238E27FC236}">
                      <a16:creationId xmlns:a16="http://schemas.microsoft.com/office/drawing/2014/main" id="{F95A4C64-EC7B-A8A1-C588-98D86CF0C26C}"/>
                    </a:ext>
                  </a:extLst>
                </p14:cNvPr>
                <p14:cNvContentPartPr/>
                <p14:nvPr/>
              </p14:nvContentPartPr>
              <p14:xfrm rot="19828348">
                <a:off x="4711134" y="4840776"/>
                <a:ext cx="133174" cy="230474"/>
              </p14:xfrm>
            </p:contentPart>
          </mc:Choice>
          <mc:Fallback xmlns="">
            <p:pic>
              <p:nvPicPr>
                <p:cNvPr id="206" name="Ink 205">
                  <a:extLst>
                    <a:ext uri="{FF2B5EF4-FFF2-40B4-BE49-F238E27FC236}">
                      <a16:creationId xmlns:a16="http://schemas.microsoft.com/office/drawing/2014/main" id="{F95A4C64-EC7B-A8A1-C588-98D86CF0C26C}"/>
                    </a:ext>
                  </a:extLst>
                </p:cNvPr>
                <p:cNvPicPr/>
                <p:nvPr/>
              </p:nvPicPr>
              <p:blipFill>
                <a:blip r:embed="rId36"/>
                <a:stretch>
                  <a:fillRect/>
                </a:stretch>
              </p:blipFill>
              <p:spPr>
                <a:xfrm rot="19828348">
                  <a:off x="4706815" y="4836461"/>
                  <a:ext cx="141812" cy="239103"/>
                </a:xfrm>
                <a:prstGeom prst="rect">
                  <a:avLst/>
                </a:prstGeom>
              </p:spPr>
            </p:pic>
          </mc:Fallback>
        </mc:AlternateContent>
        <p:grpSp>
          <p:nvGrpSpPr>
            <p:cNvPr id="29" name="Group 28">
              <a:extLst>
                <a:ext uri="{FF2B5EF4-FFF2-40B4-BE49-F238E27FC236}">
                  <a16:creationId xmlns:a16="http://schemas.microsoft.com/office/drawing/2014/main" id="{556BA13C-1055-6355-28A3-546502080206}"/>
                </a:ext>
              </a:extLst>
            </p:cNvPr>
            <p:cNvGrpSpPr/>
            <p:nvPr/>
          </p:nvGrpSpPr>
          <p:grpSpPr>
            <a:xfrm>
              <a:off x="4588123" y="4641660"/>
              <a:ext cx="411480" cy="194040"/>
              <a:chOff x="4588123" y="4641660"/>
              <a:chExt cx="411480" cy="194040"/>
            </a:xfrm>
          </p:grpSpPr>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18EE3BB2-140A-79AE-CA89-A4366688CFAE}"/>
                      </a:ext>
                    </a:extLst>
                  </p14:cNvPr>
                  <p14:cNvContentPartPr/>
                  <p14:nvPr/>
                </p14:nvContentPartPr>
                <p14:xfrm>
                  <a:off x="4783963" y="4641660"/>
                  <a:ext cx="215640" cy="169200"/>
                </p14:xfrm>
              </p:contentPart>
            </mc:Choice>
            <mc:Fallback xmlns="">
              <p:pic>
                <p:nvPicPr>
                  <p:cNvPr id="27" name="Ink 26">
                    <a:extLst>
                      <a:ext uri="{FF2B5EF4-FFF2-40B4-BE49-F238E27FC236}">
                        <a16:creationId xmlns:a16="http://schemas.microsoft.com/office/drawing/2014/main" id="{18EE3BB2-140A-79AE-CA89-A4366688CFAE}"/>
                      </a:ext>
                    </a:extLst>
                  </p:cNvPr>
                  <p:cNvPicPr/>
                  <p:nvPr/>
                </p:nvPicPr>
                <p:blipFill>
                  <a:blip r:embed="rId38"/>
                  <a:stretch>
                    <a:fillRect/>
                  </a:stretch>
                </p:blipFill>
                <p:spPr>
                  <a:xfrm>
                    <a:off x="4779643" y="4637340"/>
                    <a:ext cx="224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Ink 27">
                    <a:extLst>
                      <a:ext uri="{FF2B5EF4-FFF2-40B4-BE49-F238E27FC236}">
                        <a16:creationId xmlns:a16="http://schemas.microsoft.com/office/drawing/2014/main" id="{9D8C9C13-FF34-D0C2-0902-F0ACF44CCEE8}"/>
                      </a:ext>
                    </a:extLst>
                  </p14:cNvPr>
                  <p14:cNvContentPartPr/>
                  <p14:nvPr/>
                </p14:nvContentPartPr>
                <p14:xfrm>
                  <a:off x="4588123" y="4656420"/>
                  <a:ext cx="192960" cy="179280"/>
                </p14:xfrm>
              </p:contentPart>
            </mc:Choice>
            <mc:Fallback xmlns="">
              <p:pic>
                <p:nvPicPr>
                  <p:cNvPr id="28" name="Ink 27">
                    <a:extLst>
                      <a:ext uri="{FF2B5EF4-FFF2-40B4-BE49-F238E27FC236}">
                        <a16:creationId xmlns:a16="http://schemas.microsoft.com/office/drawing/2014/main" id="{9D8C9C13-FF34-D0C2-0902-F0ACF44CCEE8}"/>
                      </a:ext>
                    </a:extLst>
                  </p:cNvPr>
                  <p:cNvPicPr/>
                  <p:nvPr/>
                </p:nvPicPr>
                <p:blipFill>
                  <a:blip r:embed="rId40"/>
                  <a:stretch>
                    <a:fillRect/>
                  </a:stretch>
                </p:blipFill>
                <p:spPr>
                  <a:xfrm>
                    <a:off x="4583803" y="4652100"/>
                    <a:ext cx="201600" cy="187920"/>
                  </a:xfrm>
                  <a:prstGeom prst="rect">
                    <a:avLst/>
                  </a:prstGeom>
                </p:spPr>
              </p:pic>
            </mc:Fallback>
          </mc:AlternateContent>
        </p:grpSp>
        <p:grpSp>
          <p:nvGrpSpPr>
            <p:cNvPr id="34" name="Group 33">
              <a:extLst>
                <a:ext uri="{FF2B5EF4-FFF2-40B4-BE49-F238E27FC236}">
                  <a16:creationId xmlns:a16="http://schemas.microsoft.com/office/drawing/2014/main" id="{F3D68376-E409-FA54-FEB9-26FD9CFA4487}"/>
                </a:ext>
              </a:extLst>
            </p:cNvPr>
            <p:cNvGrpSpPr/>
            <p:nvPr/>
          </p:nvGrpSpPr>
          <p:grpSpPr>
            <a:xfrm>
              <a:off x="4699014" y="5098567"/>
              <a:ext cx="179628" cy="365112"/>
              <a:chOff x="4692175" y="5106708"/>
              <a:chExt cx="179628" cy="365112"/>
            </a:xfrm>
          </p:grpSpPr>
          <mc:AlternateContent xmlns:mc="http://schemas.openxmlformats.org/markup-compatibility/2006" xmlns:p14="http://schemas.microsoft.com/office/powerpoint/2010/main">
            <mc:Choice Requires="p14">
              <p:contentPart p14:bwMode="auto" r:id="rId41">
                <p14:nvContentPartPr>
                  <p14:cNvPr id="30" name="Ink 29">
                    <a:extLst>
                      <a:ext uri="{FF2B5EF4-FFF2-40B4-BE49-F238E27FC236}">
                        <a16:creationId xmlns:a16="http://schemas.microsoft.com/office/drawing/2014/main" id="{935B7AD5-A467-FC67-90C3-B149FE8EA199}"/>
                      </a:ext>
                    </a:extLst>
                  </p14:cNvPr>
                  <p14:cNvContentPartPr/>
                  <p14:nvPr/>
                </p14:nvContentPartPr>
                <p14:xfrm>
                  <a:off x="4777483" y="5107500"/>
                  <a:ext cx="94320" cy="364320"/>
                </p14:xfrm>
              </p:contentPart>
            </mc:Choice>
            <mc:Fallback xmlns="">
              <p:pic>
                <p:nvPicPr>
                  <p:cNvPr id="30" name="Ink 29">
                    <a:extLst>
                      <a:ext uri="{FF2B5EF4-FFF2-40B4-BE49-F238E27FC236}">
                        <a16:creationId xmlns:a16="http://schemas.microsoft.com/office/drawing/2014/main" id="{935B7AD5-A467-FC67-90C3-B149FE8EA199}"/>
                      </a:ext>
                    </a:extLst>
                  </p:cNvPr>
                  <p:cNvPicPr/>
                  <p:nvPr/>
                </p:nvPicPr>
                <p:blipFill>
                  <a:blip r:embed="rId42"/>
                  <a:stretch>
                    <a:fillRect/>
                  </a:stretch>
                </p:blipFill>
                <p:spPr>
                  <a:xfrm>
                    <a:off x="4773146" y="5103180"/>
                    <a:ext cx="102993"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 30">
                    <a:extLst>
                      <a:ext uri="{FF2B5EF4-FFF2-40B4-BE49-F238E27FC236}">
                        <a16:creationId xmlns:a16="http://schemas.microsoft.com/office/drawing/2014/main" id="{6A4F1DC9-7E91-CEA9-4480-5BC2721D30A1}"/>
                      </a:ext>
                    </a:extLst>
                  </p14:cNvPr>
                  <p14:cNvContentPartPr/>
                  <p14:nvPr/>
                </p14:nvContentPartPr>
                <p14:xfrm rot="197868">
                  <a:off x="4692175" y="5106708"/>
                  <a:ext cx="63360" cy="358306"/>
                </p14:xfrm>
              </p:contentPart>
            </mc:Choice>
            <mc:Fallback xmlns="">
              <p:pic>
                <p:nvPicPr>
                  <p:cNvPr id="31" name="Ink 30">
                    <a:extLst>
                      <a:ext uri="{FF2B5EF4-FFF2-40B4-BE49-F238E27FC236}">
                        <a16:creationId xmlns:a16="http://schemas.microsoft.com/office/drawing/2014/main" id="{6A4F1DC9-7E91-CEA9-4480-5BC2721D30A1}"/>
                      </a:ext>
                    </a:extLst>
                  </p:cNvPr>
                  <p:cNvPicPr/>
                  <p:nvPr/>
                </p:nvPicPr>
                <p:blipFill>
                  <a:blip r:embed="rId44"/>
                  <a:stretch>
                    <a:fillRect/>
                  </a:stretch>
                </p:blipFill>
                <p:spPr>
                  <a:xfrm rot="197868">
                    <a:off x="4687855" y="5102387"/>
                    <a:ext cx="72000" cy="366949"/>
                  </a:xfrm>
                  <a:prstGeom prst="rect">
                    <a:avLst/>
                  </a:prstGeom>
                </p:spPr>
              </p:pic>
            </mc:Fallback>
          </mc:AlternateContent>
        </p:grpSp>
      </p:grpSp>
      <p:grpSp>
        <p:nvGrpSpPr>
          <p:cNvPr id="105" name="Group 104">
            <a:extLst>
              <a:ext uri="{FF2B5EF4-FFF2-40B4-BE49-F238E27FC236}">
                <a16:creationId xmlns:a16="http://schemas.microsoft.com/office/drawing/2014/main" id="{A40DDBAD-8549-8734-1F0C-5064C28415F9}"/>
              </a:ext>
            </a:extLst>
          </p:cNvPr>
          <p:cNvGrpSpPr/>
          <p:nvPr/>
        </p:nvGrpSpPr>
        <p:grpSpPr>
          <a:xfrm flipH="1">
            <a:off x="5226209" y="2582569"/>
            <a:ext cx="354240" cy="933770"/>
            <a:chOff x="3680203" y="4607170"/>
            <a:chExt cx="354240" cy="933770"/>
          </a:xfrm>
        </p:grpSpPr>
        <mc:AlternateContent xmlns:mc="http://schemas.openxmlformats.org/markup-compatibility/2006" xmlns:p14="http://schemas.microsoft.com/office/powerpoint/2010/main">
          <mc:Choice Requires="p14">
            <p:contentPart p14:bwMode="auto" r:id="rId45">
              <p14:nvContentPartPr>
                <p14:cNvPr id="93" name="Ink 92">
                  <a:extLst>
                    <a:ext uri="{FF2B5EF4-FFF2-40B4-BE49-F238E27FC236}">
                      <a16:creationId xmlns:a16="http://schemas.microsoft.com/office/drawing/2014/main" id="{9B2F2AA1-4DC6-D4CA-1215-920D6E4D2321}"/>
                    </a:ext>
                  </a:extLst>
                </p14:cNvPr>
                <p14:cNvContentPartPr/>
                <p14:nvPr/>
              </p14:nvContentPartPr>
              <p14:xfrm rot="1679701" flipH="1">
                <a:off x="3759149" y="4607170"/>
                <a:ext cx="189928" cy="242143"/>
              </p14:xfrm>
            </p:contentPart>
          </mc:Choice>
          <mc:Fallback xmlns="">
            <p:pic>
              <p:nvPicPr>
                <p:cNvPr id="93" name="Ink 92">
                  <a:extLst>
                    <a:ext uri="{FF2B5EF4-FFF2-40B4-BE49-F238E27FC236}">
                      <a16:creationId xmlns:a16="http://schemas.microsoft.com/office/drawing/2014/main" id="{9B2F2AA1-4DC6-D4CA-1215-920D6E4D2321}"/>
                    </a:ext>
                  </a:extLst>
                </p:cNvPr>
                <p:cNvPicPr/>
                <p:nvPr/>
              </p:nvPicPr>
              <p:blipFill>
                <a:blip r:embed="rId34"/>
                <a:stretch>
                  <a:fillRect/>
                </a:stretch>
              </p:blipFill>
              <p:spPr>
                <a:xfrm rot="1679701" flipH="1">
                  <a:off x="3754832" y="4602852"/>
                  <a:ext cx="198561" cy="250778"/>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94" name="Ink 93">
                  <a:extLst>
                    <a:ext uri="{FF2B5EF4-FFF2-40B4-BE49-F238E27FC236}">
                      <a16:creationId xmlns:a16="http://schemas.microsoft.com/office/drawing/2014/main" id="{97C39595-20FC-35C1-A01A-B7DF5AD6B472}"/>
                    </a:ext>
                  </a:extLst>
                </p14:cNvPr>
                <p14:cNvContentPartPr/>
                <p14:nvPr/>
              </p14:nvContentPartPr>
              <p14:xfrm rot="19296376">
                <a:off x="3828126" y="4879137"/>
                <a:ext cx="133174" cy="230474"/>
              </p14:xfrm>
            </p:contentPart>
          </mc:Choice>
          <mc:Fallback xmlns="">
            <p:pic>
              <p:nvPicPr>
                <p:cNvPr id="94" name="Ink 93">
                  <a:extLst>
                    <a:ext uri="{FF2B5EF4-FFF2-40B4-BE49-F238E27FC236}">
                      <a16:creationId xmlns:a16="http://schemas.microsoft.com/office/drawing/2014/main" id="{97C39595-20FC-35C1-A01A-B7DF5AD6B472}"/>
                    </a:ext>
                  </a:extLst>
                </p:cNvPr>
                <p:cNvPicPr/>
                <p:nvPr/>
              </p:nvPicPr>
              <p:blipFill>
                <a:blip r:embed="rId47"/>
                <a:stretch>
                  <a:fillRect/>
                </a:stretch>
              </p:blipFill>
              <p:spPr>
                <a:xfrm rot="19296376">
                  <a:off x="3823807" y="4874822"/>
                  <a:ext cx="141812" cy="239103"/>
                </a:xfrm>
                <a:prstGeom prst="rect">
                  <a:avLst/>
                </a:prstGeom>
              </p:spPr>
            </p:pic>
          </mc:Fallback>
        </mc:AlternateContent>
        <p:grpSp>
          <p:nvGrpSpPr>
            <p:cNvPr id="98" name="Group 97">
              <a:extLst>
                <a:ext uri="{FF2B5EF4-FFF2-40B4-BE49-F238E27FC236}">
                  <a16:creationId xmlns:a16="http://schemas.microsoft.com/office/drawing/2014/main" id="{26459C7C-7680-427C-C24F-48B9FD914AE8}"/>
                </a:ext>
              </a:extLst>
            </p:cNvPr>
            <p:cNvGrpSpPr/>
            <p:nvPr/>
          </p:nvGrpSpPr>
          <p:grpSpPr>
            <a:xfrm>
              <a:off x="3680203" y="4652460"/>
              <a:ext cx="354240" cy="469440"/>
              <a:chOff x="3680203" y="4652460"/>
              <a:chExt cx="354240" cy="469440"/>
            </a:xfrm>
          </p:grpSpPr>
          <mc:AlternateContent xmlns:mc="http://schemas.openxmlformats.org/markup-compatibility/2006" xmlns:p14="http://schemas.microsoft.com/office/powerpoint/2010/main">
            <mc:Choice Requires="p14">
              <p:contentPart p14:bwMode="auto" r:id="rId48">
                <p14:nvContentPartPr>
                  <p14:cNvPr id="96" name="Ink 95">
                    <a:extLst>
                      <a:ext uri="{FF2B5EF4-FFF2-40B4-BE49-F238E27FC236}">
                        <a16:creationId xmlns:a16="http://schemas.microsoft.com/office/drawing/2014/main" id="{27B7676E-4947-60A7-48DD-6B49B627C374}"/>
                      </a:ext>
                    </a:extLst>
                  </p14:cNvPr>
                  <p14:cNvContentPartPr/>
                  <p14:nvPr/>
                </p14:nvContentPartPr>
                <p14:xfrm>
                  <a:off x="3680203" y="4652460"/>
                  <a:ext cx="199440" cy="271800"/>
                </p14:xfrm>
              </p:contentPart>
            </mc:Choice>
            <mc:Fallback xmlns="">
              <p:pic>
                <p:nvPicPr>
                  <p:cNvPr id="96" name="Ink 95">
                    <a:extLst>
                      <a:ext uri="{FF2B5EF4-FFF2-40B4-BE49-F238E27FC236}">
                        <a16:creationId xmlns:a16="http://schemas.microsoft.com/office/drawing/2014/main" id="{27B7676E-4947-60A7-48DD-6B49B627C374}"/>
                      </a:ext>
                    </a:extLst>
                  </p:cNvPr>
                  <p:cNvPicPr/>
                  <p:nvPr/>
                </p:nvPicPr>
                <p:blipFill>
                  <a:blip r:embed="rId49"/>
                  <a:stretch>
                    <a:fillRect/>
                  </a:stretch>
                </p:blipFill>
                <p:spPr>
                  <a:xfrm>
                    <a:off x="3675883" y="4648140"/>
                    <a:ext cx="2080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7" name="Ink 96">
                    <a:extLst>
                      <a:ext uri="{FF2B5EF4-FFF2-40B4-BE49-F238E27FC236}">
                        <a16:creationId xmlns:a16="http://schemas.microsoft.com/office/drawing/2014/main" id="{40E99E20-53BC-1C36-ADD5-B791EA100842}"/>
                      </a:ext>
                    </a:extLst>
                  </p14:cNvPr>
                  <p14:cNvContentPartPr/>
                  <p14:nvPr/>
                </p14:nvContentPartPr>
                <p14:xfrm>
                  <a:off x="3879643" y="4862340"/>
                  <a:ext cx="154800" cy="259560"/>
                </p14:xfrm>
              </p:contentPart>
            </mc:Choice>
            <mc:Fallback xmlns="">
              <p:pic>
                <p:nvPicPr>
                  <p:cNvPr id="97" name="Ink 96">
                    <a:extLst>
                      <a:ext uri="{FF2B5EF4-FFF2-40B4-BE49-F238E27FC236}">
                        <a16:creationId xmlns:a16="http://schemas.microsoft.com/office/drawing/2014/main" id="{40E99E20-53BC-1C36-ADD5-B791EA100842}"/>
                      </a:ext>
                    </a:extLst>
                  </p:cNvPr>
                  <p:cNvPicPr/>
                  <p:nvPr/>
                </p:nvPicPr>
                <p:blipFill>
                  <a:blip r:embed="rId51"/>
                  <a:stretch>
                    <a:fillRect/>
                  </a:stretch>
                </p:blipFill>
                <p:spPr>
                  <a:xfrm>
                    <a:off x="3875323" y="4858020"/>
                    <a:ext cx="163440" cy="268200"/>
                  </a:xfrm>
                  <a:prstGeom prst="rect">
                    <a:avLst/>
                  </a:prstGeom>
                </p:spPr>
              </p:pic>
            </mc:Fallback>
          </mc:AlternateContent>
        </p:grpSp>
        <p:grpSp>
          <p:nvGrpSpPr>
            <p:cNvPr id="103" name="Group 102">
              <a:extLst>
                <a:ext uri="{FF2B5EF4-FFF2-40B4-BE49-F238E27FC236}">
                  <a16:creationId xmlns:a16="http://schemas.microsoft.com/office/drawing/2014/main" id="{9994BBBA-EF6A-665D-3D7A-59486CA4B238}"/>
                </a:ext>
              </a:extLst>
            </p:cNvPr>
            <p:cNvGrpSpPr/>
            <p:nvPr/>
          </p:nvGrpSpPr>
          <p:grpSpPr>
            <a:xfrm>
              <a:off x="3815923" y="5123700"/>
              <a:ext cx="109800" cy="417240"/>
              <a:chOff x="3815923" y="5123700"/>
              <a:chExt cx="109800" cy="417240"/>
            </a:xfrm>
          </p:grpSpPr>
          <mc:AlternateContent xmlns:mc="http://schemas.openxmlformats.org/markup-compatibility/2006" xmlns:p14="http://schemas.microsoft.com/office/powerpoint/2010/main">
            <mc:Choice Requires="p14">
              <p:contentPart p14:bwMode="auto" r:id="rId52">
                <p14:nvContentPartPr>
                  <p14:cNvPr id="100" name="Ink 99">
                    <a:extLst>
                      <a:ext uri="{FF2B5EF4-FFF2-40B4-BE49-F238E27FC236}">
                        <a16:creationId xmlns:a16="http://schemas.microsoft.com/office/drawing/2014/main" id="{71914E83-DCB7-05CE-36E5-C5C693BF73AF}"/>
                      </a:ext>
                    </a:extLst>
                  </p14:cNvPr>
                  <p14:cNvContentPartPr/>
                  <p14:nvPr/>
                </p14:nvContentPartPr>
                <p14:xfrm>
                  <a:off x="3915283" y="5123700"/>
                  <a:ext cx="10440" cy="417240"/>
                </p14:xfrm>
              </p:contentPart>
            </mc:Choice>
            <mc:Fallback xmlns="">
              <p:pic>
                <p:nvPicPr>
                  <p:cNvPr id="100" name="Ink 99">
                    <a:extLst>
                      <a:ext uri="{FF2B5EF4-FFF2-40B4-BE49-F238E27FC236}">
                        <a16:creationId xmlns:a16="http://schemas.microsoft.com/office/drawing/2014/main" id="{71914E83-DCB7-05CE-36E5-C5C693BF73AF}"/>
                      </a:ext>
                    </a:extLst>
                  </p:cNvPr>
                  <p:cNvPicPr/>
                  <p:nvPr/>
                </p:nvPicPr>
                <p:blipFill>
                  <a:blip r:embed="rId53"/>
                  <a:stretch>
                    <a:fillRect/>
                  </a:stretch>
                </p:blipFill>
                <p:spPr>
                  <a:xfrm>
                    <a:off x="3910963" y="5119380"/>
                    <a:ext cx="1908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1" name="Ink 100">
                    <a:extLst>
                      <a:ext uri="{FF2B5EF4-FFF2-40B4-BE49-F238E27FC236}">
                        <a16:creationId xmlns:a16="http://schemas.microsoft.com/office/drawing/2014/main" id="{AE241F65-8FDF-0E34-6FD2-02723F87947E}"/>
                      </a:ext>
                    </a:extLst>
                  </p14:cNvPr>
                  <p14:cNvContentPartPr/>
                  <p14:nvPr/>
                </p14:nvContentPartPr>
                <p14:xfrm>
                  <a:off x="3815923" y="5130180"/>
                  <a:ext cx="96840" cy="357120"/>
                </p14:xfrm>
              </p:contentPart>
            </mc:Choice>
            <mc:Fallback xmlns="">
              <p:pic>
                <p:nvPicPr>
                  <p:cNvPr id="101" name="Ink 100">
                    <a:extLst>
                      <a:ext uri="{FF2B5EF4-FFF2-40B4-BE49-F238E27FC236}">
                        <a16:creationId xmlns:a16="http://schemas.microsoft.com/office/drawing/2014/main" id="{AE241F65-8FDF-0E34-6FD2-02723F87947E}"/>
                      </a:ext>
                    </a:extLst>
                  </p:cNvPr>
                  <p:cNvPicPr/>
                  <p:nvPr/>
                </p:nvPicPr>
                <p:blipFill>
                  <a:blip r:embed="rId55"/>
                  <a:stretch>
                    <a:fillRect/>
                  </a:stretch>
                </p:blipFill>
                <p:spPr>
                  <a:xfrm>
                    <a:off x="3811603" y="5125856"/>
                    <a:ext cx="105480" cy="365769"/>
                  </a:xfrm>
                  <a:prstGeom prst="rect">
                    <a:avLst/>
                  </a:prstGeom>
                </p:spPr>
              </p:pic>
            </mc:Fallback>
          </mc:AlternateContent>
        </p:grpSp>
      </p:grpSp>
      <p:sp>
        <p:nvSpPr>
          <p:cNvPr id="39" name="TextBox 38">
            <a:extLst>
              <a:ext uri="{FF2B5EF4-FFF2-40B4-BE49-F238E27FC236}">
                <a16:creationId xmlns:a16="http://schemas.microsoft.com/office/drawing/2014/main" id="{48DBDB0A-1C46-8229-584D-9BC89BFA94D3}"/>
              </a:ext>
            </a:extLst>
          </p:cNvPr>
          <p:cNvSpPr txBox="1"/>
          <p:nvPr/>
        </p:nvSpPr>
        <p:spPr>
          <a:xfrm>
            <a:off x="7468606" y="1442961"/>
            <a:ext cx="1729934" cy="707886"/>
          </a:xfrm>
          <a:prstGeom prst="rect">
            <a:avLst/>
          </a:prstGeom>
          <a:noFill/>
        </p:spPr>
        <p:txBody>
          <a:bodyPr wrap="square" rtlCol="0">
            <a:spAutoFit/>
          </a:bodyPr>
          <a:lstStyle/>
          <a:p>
            <a:pPr algn="ctr"/>
            <a:r>
              <a:rPr lang="en-US" sz="2000" dirty="0">
                <a:latin typeface="The Hand Black" panose="03070902030502020204" pitchFamily="66" charset="0"/>
              </a:rPr>
              <a:t>CONFIDENTIALITY</a:t>
            </a:r>
          </a:p>
          <a:p>
            <a:pPr algn="ctr"/>
            <a:r>
              <a:rPr lang="en-US" sz="2000" dirty="0">
                <a:latin typeface="The Hand Black" panose="03070902030502020204" pitchFamily="66" charset="0"/>
              </a:rPr>
              <a:t>INTEGRITY</a:t>
            </a:r>
          </a:p>
        </p:txBody>
      </p:sp>
      <p:grpSp>
        <p:nvGrpSpPr>
          <p:cNvPr id="43" name="Group 42">
            <a:extLst>
              <a:ext uri="{FF2B5EF4-FFF2-40B4-BE49-F238E27FC236}">
                <a16:creationId xmlns:a16="http://schemas.microsoft.com/office/drawing/2014/main" id="{29776EE8-F98C-8FAB-9DB7-0C37168A2257}"/>
              </a:ext>
            </a:extLst>
          </p:cNvPr>
          <p:cNvGrpSpPr/>
          <p:nvPr/>
        </p:nvGrpSpPr>
        <p:grpSpPr>
          <a:xfrm>
            <a:off x="7159979" y="2332130"/>
            <a:ext cx="2319389" cy="1446035"/>
            <a:chOff x="6162307" y="432014"/>
            <a:chExt cx="2319389" cy="1446035"/>
          </a:xfrm>
        </p:grpSpPr>
        <p:sp>
          <p:nvSpPr>
            <p:cNvPr id="44" name="Freeform: Shape 43">
              <a:extLst>
                <a:ext uri="{FF2B5EF4-FFF2-40B4-BE49-F238E27FC236}">
                  <a16:creationId xmlns:a16="http://schemas.microsoft.com/office/drawing/2014/main" id="{FD61C212-5FCE-84C6-A3A3-8373E2A857F5}"/>
                </a:ext>
              </a:extLst>
            </p:cNvPr>
            <p:cNvSpPr/>
            <p:nvPr/>
          </p:nvSpPr>
          <p:spPr>
            <a:xfrm rot="10740000">
              <a:off x="6497724" y="477771"/>
              <a:ext cx="1627928" cy="506108"/>
            </a:xfrm>
            <a:custGeom>
              <a:avLst/>
              <a:gdLst>
                <a:gd name="connsiteX0" fmla="*/ 1386161 w 1386161"/>
                <a:gd name="connsiteY0" fmla="*/ 506108 h 506108"/>
                <a:gd name="connsiteX1" fmla="*/ 1251483 w 1386161"/>
                <a:gd name="connsiteY1" fmla="*/ 479154 h 506108"/>
                <a:gd name="connsiteX2" fmla="*/ 36077 w 1386161"/>
                <a:gd name="connsiteY2" fmla="*/ 464302 h 506108"/>
                <a:gd name="connsiteX3" fmla="*/ 0 w 1386161"/>
                <a:gd name="connsiteY3" fmla="*/ 470983 h 506108"/>
                <a:gd name="connsiteX4" fmla="*/ 29798 w 1386161"/>
                <a:gd name="connsiteY4" fmla="*/ 37745 h 506108"/>
                <a:gd name="connsiteX5" fmla="*/ 127437 w 1386161"/>
                <a:gd name="connsiteY5" fmla="*/ 25063 h 506108"/>
                <a:gd name="connsiteX6" fmla="*/ 1176358 w 1386161"/>
                <a:gd name="connsiteY6" fmla="*/ 38600 h 506108"/>
                <a:gd name="connsiteX7" fmla="*/ 1350152 w 1386161"/>
                <a:gd name="connsiteY7" fmla="*/ 67281 h 5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6161" h="506108">
                  <a:moveTo>
                    <a:pt x="1386161" y="506108"/>
                  </a:moveTo>
                  <a:lnTo>
                    <a:pt x="1251483" y="479154"/>
                  </a:lnTo>
                  <a:cubicBezTo>
                    <a:pt x="852001" y="412182"/>
                    <a:pt x="438643" y="407047"/>
                    <a:pt x="36077" y="464302"/>
                  </a:cubicBezTo>
                  <a:lnTo>
                    <a:pt x="0" y="470983"/>
                  </a:lnTo>
                  <a:lnTo>
                    <a:pt x="29798" y="37745"/>
                  </a:lnTo>
                  <a:lnTo>
                    <a:pt x="127437" y="25063"/>
                  </a:lnTo>
                  <a:cubicBezTo>
                    <a:pt x="476071" y="-12425"/>
                    <a:pt x="829770" y="-7815"/>
                    <a:pt x="1176358" y="38600"/>
                  </a:cubicBezTo>
                  <a:lnTo>
                    <a:pt x="1350152" y="67281"/>
                  </a:ln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cxnSp>
          <p:nvCxnSpPr>
            <p:cNvPr id="46" name="Straight Connector 45">
              <a:extLst>
                <a:ext uri="{FF2B5EF4-FFF2-40B4-BE49-F238E27FC236}">
                  <a16:creationId xmlns:a16="http://schemas.microsoft.com/office/drawing/2014/main" id="{AC339033-36E9-04A8-652E-EA79B67FCF25}"/>
                </a:ext>
              </a:extLst>
            </p:cNvPr>
            <p:cNvCxnSpPr>
              <a:cxnSpLocks/>
            </p:cNvCxnSpPr>
            <p:nvPr/>
          </p:nvCxnSpPr>
          <p:spPr>
            <a:xfrm>
              <a:off x="6502570" y="487409"/>
              <a:ext cx="118441" cy="138502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1BADFF0A-5304-64E7-472C-3A728CA37D2A}"/>
                </a:ext>
              </a:extLst>
            </p:cNvPr>
            <p:cNvCxnSpPr>
              <a:cxnSpLocks/>
            </p:cNvCxnSpPr>
            <p:nvPr/>
          </p:nvCxnSpPr>
          <p:spPr>
            <a:xfrm flipH="1">
              <a:off x="8053526" y="498718"/>
              <a:ext cx="66334" cy="137933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39389068-E64A-7FFF-7C2B-4B23684ABA7E}"/>
                </a:ext>
              </a:extLst>
            </p:cNvPr>
            <p:cNvSpPr txBox="1"/>
            <p:nvPr/>
          </p:nvSpPr>
          <p:spPr>
            <a:xfrm>
              <a:off x="6162307" y="432014"/>
              <a:ext cx="2319389" cy="400110"/>
            </a:xfrm>
            <a:prstGeom prst="rect">
              <a:avLst/>
            </a:prstGeom>
            <a:noFill/>
          </p:spPr>
          <p:txBody>
            <a:bodyPr wrap="square" rtlCol="0">
              <a:prstTxWarp prst="textArchDown">
                <a:avLst/>
              </a:prstTxWarp>
              <a:spAutoFit/>
            </a:bodyPr>
            <a:lstStyle/>
            <a:p>
              <a:pPr algn="ctr"/>
              <a:r>
                <a:rPr lang="en-US" dirty="0">
                  <a:latin typeface="DIN Next LT Pro Condensed" panose="020B0506020203050203" pitchFamily="34" charset="0"/>
                </a:rPr>
                <a:t>E2EE CLOUD STORAGE</a:t>
              </a:r>
            </a:p>
          </p:txBody>
        </p:sp>
      </p:grpSp>
      <p:grpSp>
        <p:nvGrpSpPr>
          <p:cNvPr id="187" name="Group 186">
            <a:extLst>
              <a:ext uri="{FF2B5EF4-FFF2-40B4-BE49-F238E27FC236}">
                <a16:creationId xmlns:a16="http://schemas.microsoft.com/office/drawing/2014/main" id="{978EBDAC-55C5-7984-22D3-2A2A0EA8730D}"/>
              </a:ext>
            </a:extLst>
          </p:cNvPr>
          <p:cNvGrpSpPr/>
          <p:nvPr/>
        </p:nvGrpSpPr>
        <p:grpSpPr>
          <a:xfrm>
            <a:off x="5264212" y="3242921"/>
            <a:ext cx="4226618" cy="998469"/>
            <a:chOff x="5135942" y="3242841"/>
            <a:chExt cx="4226618" cy="998469"/>
          </a:xfrm>
        </p:grpSpPr>
        <p:grpSp>
          <p:nvGrpSpPr>
            <p:cNvPr id="185" name="Group 184">
              <a:extLst>
                <a:ext uri="{FF2B5EF4-FFF2-40B4-BE49-F238E27FC236}">
                  <a16:creationId xmlns:a16="http://schemas.microsoft.com/office/drawing/2014/main" id="{97D8F13C-3CCE-1054-D6C8-C14F378B922F}"/>
                </a:ext>
              </a:extLst>
            </p:cNvPr>
            <p:cNvGrpSpPr/>
            <p:nvPr/>
          </p:nvGrpSpPr>
          <p:grpSpPr>
            <a:xfrm>
              <a:off x="5141434" y="3242841"/>
              <a:ext cx="4221126" cy="998469"/>
              <a:chOff x="5141434" y="3242841"/>
              <a:chExt cx="4221126" cy="998469"/>
            </a:xfrm>
          </p:grpSpPr>
          <p:sp>
            <p:nvSpPr>
              <p:cNvPr id="168" name="Freeform: Shape 167">
                <a:extLst>
                  <a:ext uri="{FF2B5EF4-FFF2-40B4-BE49-F238E27FC236}">
                    <a16:creationId xmlns:a16="http://schemas.microsoft.com/office/drawing/2014/main" id="{9CC0E9C3-E478-5820-BBDA-B5D5EC947F2B}"/>
                  </a:ext>
                </a:extLst>
              </p:cNvPr>
              <p:cNvSpPr/>
              <p:nvPr/>
            </p:nvSpPr>
            <p:spPr>
              <a:xfrm>
                <a:off x="5141434" y="3242841"/>
                <a:ext cx="3276386" cy="772733"/>
              </a:xfrm>
              <a:custGeom>
                <a:avLst/>
                <a:gdLst>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37594 w 3294416"/>
                  <a:gd name="connsiteY13" fmla="*/ 445609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37594 w 3294416"/>
                  <a:gd name="connsiteY13" fmla="*/ 445609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37594 w 3294416"/>
                  <a:gd name="connsiteY13" fmla="*/ 445609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37594 w 3294416"/>
                  <a:gd name="connsiteY13" fmla="*/ 445609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37594 w 3294416"/>
                  <a:gd name="connsiteY13" fmla="*/ 445609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37594 w 3294416"/>
                  <a:gd name="connsiteY13" fmla="*/ 445609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8656 w 3294416"/>
                  <a:gd name="connsiteY12" fmla="*/ 58727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8656 w 3294416"/>
                  <a:gd name="connsiteY12" fmla="*/ 58727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8656 w 3294416"/>
                  <a:gd name="connsiteY12" fmla="*/ 58727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8656 w 3294416"/>
                  <a:gd name="connsiteY12" fmla="*/ 58727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3504 w 3294416"/>
                  <a:gd name="connsiteY12" fmla="*/ 60530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3504 w 3294416"/>
                  <a:gd name="connsiteY12" fmla="*/ 60530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3504 w 3294416"/>
                  <a:gd name="connsiteY12" fmla="*/ 60530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72277 w 3294416"/>
                  <a:gd name="connsiteY1" fmla="*/ 476518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72277 w 3294416"/>
                  <a:gd name="connsiteY1" fmla="*/ 476518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72277 w 3294416"/>
                  <a:gd name="connsiteY1" fmla="*/ 476518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72277 w 3294416"/>
                  <a:gd name="connsiteY1" fmla="*/ 476518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43944 w 3294416"/>
                  <a:gd name="connsiteY1" fmla="*/ 48682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43944 w 3294416"/>
                  <a:gd name="connsiteY1" fmla="*/ 48682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43944 w 3294416"/>
                  <a:gd name="connsiteY1" fmla="*/ 48682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43944 w 3294416"/>
                  <a:gd name="connsiteY1" fmla="*/ 48682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1674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1674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1674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86068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86068 w 3276386"/>
                  <a:gd name="connsiteY16" fmla="*/ 267881 h 772733"/>
                  <a:gd name="connsiteX0" fmla="*/ 886068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86068 w 3276386"/>
                  <a:gd name="connsiteY16" fmla="*/ 267881 h 772733"/>
                  <a:gd name="connsiteX0" fmla="*/ 886068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86068 w 3276386"/>
                  <a:gd name="connsiteY16" fmla="*/ 267881 h 772733"/>
                  <a:gd name="connsiteX0" fmla="*/ 886068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86068 w 3276386"/>
                  <a:gd name="connsiteY16" fmla="*/ 267881 h 772733"/>
                  <a:gd name="connsiteX0" fmla="*/ 886068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86068 w 3276386"/>
                  <a:gd name="connsiteY16" fmla="*/ 267881 h 772733"/>
                  <a:gd name="connsiteX0" fmla="*/ 886068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86068 w 3276386"/>
                  <a:gd name="connsiteY16" fmla="*/ 267881 h 77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76386" h="772733">
                    <a:moveTo>
                      <a:pt x="886068" y="267881"/>
                    </a:moveTo>
                    <a:cubicBezTo>
                      <a:pt x="799351" y="357174"/>
                      <a:pt x="771874" y="379499"/>
                      <a:pt x="625914" y="486821"/>
                    </a:cubicBezTo>
                    <a:cubicBezTo>
                      <a:pt x="499702" y="571821"/>
                      <a:pt x="471367" y="595004"/>
                      <a:pt x="332276" y="654247"/>
                    </a:cubicBezTo>
                    <a:cubicBezTo>
                      <a:pt x="215507" y="704045"/>
                      <a:pt x="127072" y="743541"/>
                      <a:pt x="0" y="772733"/>
                    </a:cubicBezTo>
                    <a:lnTo>
                      <a:pt x="437882" y="772733"/>
                    </a:lnTo>
                    <a:cubicBezTo>
                      <a:pt x="553792" y="711773"/>
                      <a:pt x="602732" y="697177"/>
                      <a:pt x="728945" y="620763"/>
                    </a:cubicBezTo>
                    <a:cubicBezTo>
                      <a:pt x="877481" y="510864"/>
                      <a:pt x="871472" y="496265"/>
                      <a:pt x="999402" y="383791"/>
                    </a:cubicBezTo>
                    <a:cubicBezTo>
                      <a:pt x="1193443" y="241265"/>
                      <a:pt x="1413242" y="188890"/>
                      <a:pt x="1643345" y="195759"/>
                    </a:cubicBezTo>
                    <a:cubicBezTo>
                      <a:pt x="1824507" y="200053"/>
                      <a:pt x="2039157" y="217224"/>
                      <a:pt x="2233197" y="355457"/>
                    </a:cubicBezTo>
                    <a:lnTo>
                      <a:pt x="2441835" y="564095"/>
                    </a:lnTo>
                    <a:cubicBezTo>
                      <a:pt x="2591230" y="669702"/>
                      <a:pt x="2686533" y="713490"/>
                      <a:pt x="2820474" y="757278"/>
                    </a:cubicBezTo>
                    <a:lnTo>
                      <a:pt x="3276386" y="762430"/>
                    </a:lnTo>
                    <a:cubicBezTo>
                      <a:pt x="3143304" y="726369"/>
                      <a:pt x="3023101" y="672277"/>
                      <a:pt x="2900323" y="615610"/>
                    </a:cubicBezTo>
                    <a:cubicBezTo>
                      <a:pt x="2781838" y="569246"/>
                      <a:pt x="2717443" y="525459"/>
                      <a:pt x="2606685" y="448185"/>
                    </a:cubicBezTo>
                    <a:cubicBezTo>
                      <a:pt x="2512240" y="368336"/>
                      <a:pt x="2477038" y="316820"/>
                      <a:pt x="2410926" y="255002"/>
                    </a:cubicBezTo>
                    <a:cubicBezTo>
                      <a:pt x="2207440" y="90152"/>
                      <a:pt x="1991074" y="10303"/>
                      <a:pt x="1638193" y="0"/>
                    </a:cubicBezTo>
                    <a:cubicBezTo>
                      <a:pt x="1238089" y="20606"/>
                      <a:pt x="1090413" y="108184"/>
                      <a:pt x="886068" y="267881"/>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a:extLst>
                  <a:ext uri="{FF2B5EF4-FFF2-40B4-BE49-F238E27FC236}">
                    <a16:creationId xmlns:a16="http://schemas.microsoft.com/office/drawing/2014/main" id="{294A5BB0-D49C-E338-8F59-1ECCC71FE080}"/>
                  </a:ext>
                </a:extLst>
              </p:cNvPr>
              <p:cNvCxnSpPr>
                <a:cxnSpLocks/>
              </p:cNvCxnSpPr>
              <p:nvPr/>
            </p:nvCxnSpPr>
            <p:spPr>
              <a:xfrm>
                <a:off x="7963992" y="4000163"/>
                <a:ext cx="349750" cy="23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859FDD39-04C0-FF51-FDDD-CC5AD9AB9FC1}"/>
                  </a:ext>
                </a:extLst>
              </p:cNvPr>
              <p:cNvCxnSpPr>
                <a:cxnSpLocks/>
              </p:cNvCxnSpPr>
              <p:nvPr/>
            </p:nvCxnSpPr>
            <p:spPr>
              <a:xfrm flipH="1">
                <a:off x="8309462" y="4237242"/>
                <a:ext cx="10530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9F945578-FA36-23CC-597E-BED193DCC07B}"/>
                  </a:ext>
                </a:extLst>
              </p:cNvPr>
              <p:cNvCxnSpPr>
                <a:cxnSpLocks/>
              </p:cNvCxnSpPr>
              <p:nvPr/>
            </p:nvCxnSpPr>
            <p:spPr>
              <a:xfrm>
                <a:off x="8585653" y="3712521"/>
                <a:ext cx="774044" cy="5287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BE13BC2-2A96-C1F0-4C48-AF6F4DA45DA5}"/>
                  </a:ext>
                </a:extLst>
              </p:cNvPr>
              <p:cNvCxnSpPr>
                <a:cxnSpLocks/>
              </p:cNvCxnSpPr>
              <p:nvPr/>
            </p:nvCxnSpPr>
            <p:spPr>
              <a:xfrm>
                <a:off x="8045208" y="3729795"/>
                <a:ext cx="416436" cy="2844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Flowchart: Data 183">
                <a:extLst>
                  <a:ext uri="{FF2B5EF4-FFF2-40B4-BE49-F238E27FC236}">
                    <a16:creationId xmlns:a16="http://schemas.microsoft.com/office/drawing/2014/main" id="{B0CEDA0B-324C-A389-E92E-74C44DFFABA1}"/>
                  </a:ext>
                </a:extLst>
              </p:cNvPr>
              <p:cNvSpPr/>
              <p:nvPr/>
            </p:nvSpPr>
            <p:spPr>
              <a:xfrm flipH="1">
                <a:off x="7962118" y="3983183"/>
                <a:ext cx="548757" cy="6615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5850 w 10000"/>
                  <a:gd name="connsiteY3" fmla="*/ 6273 h 10000"/>
                  <a:gd name="connsiteX4" fmla="*/ 0 w 10000"/>
                  <a:gd name="connsiteY4" fmla="*/ 10000 h 10000"/>
                  <a:gd name="connsiteX0" fmla="*/ 0 w 12927"/>
                  <a:gd name="connsiteY0" fmla="*/ 5859 h 6273"/>
                  <a:gd name="connsiteX1" fmla="*/ 4927 w 12927"/>
                  <a:gd name="connsiteY1" fmla="*/ 0 h 6273"/>
                  <a:gd name="connsiteX2" fmla="*/ 12927 w 12927"/>
                  <a:gd name="connsiteY2" fmla="*/ 0 h 6273"/>
                  <a:gd name="connsiteX3" fmla="*/ 8777 w 12927"/>
                  <a:gd name="connsiteY3" fmla="*/ 6273 h 6273"/>
                  <a:gd name="connsiteX4" fmla="*/ 0 w 12927"/>
                  <a:gd name="connsiteY4" fmla="*/ 5859 h 6273"/>
                  <a:gd name="connsiteX0" fmla="*/ 0 w 8868"/>
                  <a:gd name="connsiteY0" fmla="*/ 9340 h 10000"/>
                  <a:gd name="connsiteX1" fmla="*/ 3811 w 8868"/>
                  <a:gd name="connsiteY1" fmla="*/ 0 h 10000"/>
                  <a:gd name="connsiteX2" fmla="*/ 8868 w 8868"/>
                  <a:gd name="connsiteY2" fmla="*/ 3796 h 10000"/>
                  <a:gd name="connsiteX3" fmla="*/ 6790 w 8868"/>
                  <a:gd name="connsiteY3" fmla="*/ 10000 h 10000"/>
                  <a:gd name="connsiteX4" fmla="*/ 0 w 8868"/>
                  <a:gd name="connsiteY4" fmla="*/ 9340 h 10000"/>
                  <a:gd name="connsiteX0" fmla="*/ 0 w 10000"/>
                  <a:gd name="connsiteY0" fmla="*/ 9340 h 9340"/>
                  <a:gd name="connsiteX1" fmla="*/ 4297 w 10000"/>
                  <a:gd name="connsiteY1" fmla="*/ 0 h 9340"/>
                  <a:gd name="connsiteX2" fmla="*/ 10000 w 10000"/>
                  <a:gd name="connsiteY2" fmla="*/ 3796 h 9340"/>
                  <a:gd name="connsiteX3" fmla="*/ 8216 w 10000"/>
                  <a:gd name="connsiteY3" fmla="*/ 8350 h 9340"/>
                  <a:gd name="connsiteX4" fmla="*/ 0 w 10000"/>
                  <a:gd name="connsiteY4" fmla="*/ 9340 h 9340"/>
                  <a:gd name="connsiteX0" fmla="*/ 0 w 10000"/>
                  <a:gd name="connsiteY0" fmla="*/ 6642 h 6642"/>
                  <a:gd name="connsiteX1" fmla="*/ 5534 w 10000"/>
                  <a:gd name="connsiteY1" fmla="*/ 0 h 6642"/>
                  <a:gd name="connsiteX2" fmla="*/ 10000 w 10000"/>
                  <a:gd name="connsiteY2" fmla="*/ 706 h 6642"/>
                  <a:gd name="connsiteX3" fmla="*/ 8216 w 10000"/>
                  <a:gd name="connsiteY3" fmla="*/ 5582 h 6642"/>
                  <a:gd name="connsiteX4" fmla="*/ 0 w 10000"/>
                  <a:gd name="connsiteY4" fmla="*/ 6642 h 6642"/>
                  <a:gd name="connsiteX0" fmla="*/ 0 w 6529"/>
                  <a:gd name="connsiteY0" fmla="*/ 6275 h 8404"/>
                  <a:gd name="connsiteX1" fmla="*/ 2063 w 6529"/>
                  <a:gd name="connsiteY1" fmla="*/ 0 h 8404"/>
                  <a:gd name="connsiteX2" fmla="*/ 6529 w 6529"/>
                  <a:gd name="connsiteY2" fmla="*/ 1063 h 8404"/>
                  <a:gd name="connsiteX3" fmla="*/ 4745 w 6529"/>
                  <a:gd name="connsiteY3" fmla="*/ 8404 h 8404"/>
                  <a:gd name="connsiteX4" fmla="*/ 0 w 6529"/>
                  <a:gd name="connsiteY4" fmla="*/ 6275 h 8404"/>
                  <a:gd name="connsiteX0" fmla="*/ 0 w 11100"/>
                  <a:gd name="connsiteY0" fmla="*/ 9366 h 10000"/>
                  <a:gd name="connsiteX1" fmla="*/ 4260 w 11100"/>
                  <a:gd name="connsiteY1" fmla="*/ 0 h 10000"/>
                  <a:gd name="connsiteX2" fmla="*/ 11100 w 11100"/>
                  <a:gd name="connsiteY2" fmla="*/ 1265 h 10000"/>
                  <a:gd name="connsiteX3" fmla="*/ 8368 w 11100"/>
                  <a:gd name="connsiteY3" fmla="*/ 10000 h 10000"/>
                  <a:gd name="connsiteX4" fmla="*/ 0 w 11100"/>
                  <a:gd name="connsiteY4" fmla="*/ 9366 h 10000"/>
                  <a:gd name="connsiteX0" fmla="*/ 0 w 12200"/>
                  <a:gd name="connsiteY0" fmla="*/ 8100 h 10000"/>
                  <a:gd name="connsiteX1" fmla="*/ 5360 w 12200"/>
                  <a:gd name="connsiteY1" fmla="*/ 0 h 10000"/>
                  <a:gd name="connsiteX2" fmla="*/ 12200 w 12200"/>
                  <a:gd name="connsiteY2" fmla="*/ 1265 h 10000"/>
                  <a:gd name="connsiteX3" fmla="*/ 9468 w 12200"/>
                  <a:gd name="connsiteY3" fmla="*/ 10000 h 10000"/>
                  <a:gd name="connsiteX4" fmla="*/ 0 w 12200"/>
                  <a:gd name="connsiteY4" fmla="*/ 8100 h 10000"/>
                  <a:gd name="connsiteX0" fmla="*/ 0 w 12200"/>
                  <a:gd name="connsiteY0" fmla="*/ 6835 h 8735"/>
                  <a:gd name="connsiteX1" fmla="*/ 4688 w 12200"/>
                  <a:gd name="connsiteY1" fmla="*/ 318 h 8735"/>
                  <a:gd name="connsiteX2" fmla="*/ 12200 w 12200"/>
                  <a:gd name="connsiteY2" fmla="*/ 0 h 8735"/>
                  <a:gd name="connsiteX3" fmla="*/ 9468 w 12200"/>
                  <a:gd name="connsiteY3" fmla="*/ 8735 h 8735"/>
                  <a:gd name="connsiteX4" fmla="*/ 0 w 12200"/>
                  <a:gd name="connsiteY4" fmla="*/ 6835 h 8735"/>
                  <a:gd name="connsiteX0" fmla="*/ 0 w 9800"/>
                  <a:gd name="connsiteY0" fmla="*/ 7461 h 9636"/>
                  <a:gd name="connsiteX1" fmla="*/ 3843 w 9800"/>
                  <a:gd name="connsiteY1" fmla="*/ 0 h 9636"/>
                  <a:gd name="connsiteX2" fmla="*/ 9800 w 9800"/>
                  <a:gd name="connsiteY2" fmla="*/ 361 h 9636"/>
                  <a:gd name="connsiteX3" fmla="*/ 7761 w 9800"/>
                  <a:gd name="connsiteY3" fmla="*/ 9636 h 9636"/>
                  <a:gd name="connsiteX4" fmla="*/ 0 w 9800"/>
                  <a:gd name="connsiteY4" fmla="*/ 7461 h 9636"/>
                  <a:gd name="connsiteX0" fmla="*/ 0 w 10000"/>
                  <a:gd name="connsiteY0" fmla="*/ 7743 h 8495"/>
                  <a:gd name="connsiteX1" fmla="*/ 3921 w 10000"/>
                  <a:gd name="connsiteY1" fmla="*/ 0 h 8495"/>
                  <a:gd name="connsiteX2" fmla="*/ 10000 w 10000"/>
                  <a:gd name="connsiteY2" fmla="*/ 375 h 8495"/>
                  <a:gd name="connsiteX3" fmla="*/ 8226 w 10000"/>
                  <a:gd name="connsiteY3" fmla="*/ 8495 h 8495"/>
                  <a:gd name="connsiteX4" fmla="*/ 0 w 10000"/>
                  <a:gd name="connsiteY4" fmla="*/ 7743 h 8495"/>
                  <a:gd name="connsiteX0" fmla="*/ 0 w 10000"/>
                  <a:gd name="connsiteY0" fmla="*/ 9115 h 10886"/>
                  <a:gd name="connsiteX1" fmla="*/ 3921 w 10000"/>
                  <a:gd name="connsiteY1" fmla="*/ 0 h 10886"/>
                  <a:gd name="connsiteX2" fmla="*/ 10000 w 10000"/>
                  <a:gd name="connsiteY2" fmla="*/ 441 h 10886"/>
                  <a:gd name="connsiteX3" fmla="*/ 8430 w 10000"/>
                  <a:gd name="connsiteY3" fmla="*/ 10886 h 10886"/>
                  <a:gd name="connsiteX4" fmla="*/ 0 w 10000"/>
                  <a:gd name="connsiteY4" fmla="*/ 9115 h 10886"/>
                  <a:gd name="connsiteX0" fmla="*/ 0 w 10000"/>
                  <a:gd name="connsiteY0" fmla="*/ 9115 h 10443"/>
                  <a:gd name="connsiteX1" fmla="*/ 3921 w 10000"/>
                  <a:gd name="connsiteY1" fmla="*/ 0 h 10443"/>
                  <a:gd name="connsiteX2" fmla="*/ 10000 w 10000"/>
                  <a:gd name="connsiteY2" fmla="*/ 441 h 10443"/>
                  <a:gd name="connsiteX3" fmla="*/ 8277 w 10000"/>
                  <a:gd name="connsiteY3" fmla="*/ 10443 h 10443"/>
                  <a:gd name="connsiteX4" fmla="*/ 0 w 10000"/>
                  <a:gd name="connsiteY4" fmla="*/ 9115 h 10443"/>
                  <a:gd name="connsiteX0" fmla="*/ 0 w 10000"/>
                  <a:gd name="connsiteY0" fmla="*/ 9115 h 10443"/>
                  <a:gd name="connsiteX1" fmla="*/ 3921 w 10000"/>
                  <a:gd name="connsiteY1" fmla="*/ 0 h 10443"/>
                  <a:gd name="connsiteX2" fmla="*/ 10000 w 10000"/>
                  <a:gd name="connsiteY2" fmla="*/ 441 h 10443"/>
                  <a:gd name="connsiteX3" fmla="*/ 8124 w 10000"/>
                  <a:gd name="connsiteY3" fmla="*/ 10443 h 10443"/>
                  <a:gd name="connsiteX4" fmla="*/ 0 w 10000"/>
                  <a:gd name="connsiteY4" fmla="*/ 9115 h 10443"/>
                  <a:gd name="connsiteX0" fmla="*/ 0 w 10000"/>
                  <a:gd name="connsiteY0" fmla="*/ 9115 h 10443"/>
                  <a:gd name="connsiteX1" fmla="*/ 3921 w 10000"/>
                  <a:gd name="connsiteY1" fmla="*/ 0 h 10443"/>
                  <a:gd name="connsiteX2" fmla="*/ 10000 w 10000"/>
                  <a:gd name="connsiteY2" fmla="*/ 441 h 10443"/>
                  <a:gd name="connsiteX3" fmla="*/ 7920 w 10000"/>
                  <a:gd name="connsiteY3" fmla="*/ 10443 h 10443"/>
                  <a:gd name="connsiteX4" fmla="*/ 0 w 10000"/>
                  <a:gd name="connsiteY4" fmla="*/ 9115 h 10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443">
                    <a:moveTo>
                      <a:pt x="0" y="9115"/>
                    </a:moveTo>
                    <a:lnTo>
                      <a:pt x="3921" y="0"/>
                    </a:lnTo>
                    <a:lnTo>
                      <a:pt x="10000" y="441"/>
                    </a:lnTo>
                    <a:lnTo>
                      <a:pt x="7920" y="10443"/>
                    </a:lnTo>
                    <a:lnTo>
                      <a:pt x="0" y="9115"/>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lowchart: Data 183">
              <a:extLst>
                <a:ext uri="{FF2B5EF4-FFF2-40B4-BE49-F238E27FC236}">
                  <a16:creationId xmlns:a16="http://schemas.microsoft.com/office/drawing/2014/main" id="{0A681A42-7F4D-818E-5162-5BE4D63516F7}"/>
                </a:ext>
              </a:extLst>
            </p:cNvPr>
            <p:cNvSpPr/>
            <p:nvPr/>
          </p:nvSpPr>
          <p:spPr>
            <a:xfrm>
              <a:off x="5135942" y="3997746"/>
              <a:ext cx="449158" cy="4124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5850 w 10000"/>
                <a:gd name="connsiteY3" fmla="*/ 6273 h 10000"/>
                <a:gd name="connsiteX4" fmla="*/ 0 w 10000"/>
                <a:gd name="connsiteY4" fmla="*/ 10000 h 10000"/>
                <a:gd name="connsiteX0" fmla="*/ 0 w 12927"/>
                <a:gd name="connsiteY0" fmla="*/ 5859 h 6273"/>
                <a:gd name="connsiteX1" fmla="*/ 4927 w 12927"/>
                <a:gd name="connsiteY1" fmla="*/ 0 h 6273"/>
                <a:gd name="connsiteX2" fmla="*/ 12927 w 12927"/>
                <a:gd name="connsiteY2" fmla="*/ 0 h 6273"/>
                <a:gd name="connsiteX3" fmla="*/ 8777 w 12927"/>
                <a:gd name="connsiteY3" fmla="*/ 6273 h 6273"/>
                <a:gd name="connsiteX4" fmla="*/ 0 w 12927"/>
                <a:gd name="connsiteY4" fmla="*/ 5859 h 6273"/>
                <a:gd name="connsiteX0" fmla="*/ 0 w 8868"/>
                <a:gd name="connsiteY0" fmla="*/ 9340 h 10000"/>
                <a:gd name="connsiteX1" fmla="*/ 3811 w 8868"/>
                <a:gd name="connsiteY1" fmla="*/ 0 h 10000"/>
                <a:gd name="connsiteX2" fmla="*/ 8868 w 8868"/>
                <a:gd name="connsiteY2" fmla="*/ 3796 h 10000"/>
                <a:gd name="connsiteX3" fmla="*/ 6790 w 8868"/>
                <a:gd name="connsiteY3" fmla="*/ 10000 h 10000"/>
                <a:gd name="connsiteX4" fmla="*/ 0 w 8868"/>
                <a:gd name="connsiteY4" fmla="*/ 9340 h 10000"/>
                <a:gd name="connsiteX0" fmla="*/ 0 w 10000"/>
                <a:gd name="connsiteY0" fmla="*/ 9340 h 9340"/>
                <a:gd name="connsiteX1" fmla="*/ 4297 w 10000"/>
                <a:gd name="connsiteY1" fmla="*/ 0 h 9340"/>
                <a:gd name="connsiteX2" fmla="*/ 10000 w 10000"/>
                <a:gd name="connsiteY2" fmla="*/ 3796 h 9340"/>
                <a:gd name="connsiteX3" fmla="*/ 8216 w 10000"/>
                <a:gd name="connsiteY3" fmla="*/ 8350 h 9340"/>
                <a:gd name="connsiteX4" fmla="*/ 0 w 10000"/>
                <a:gd name="connsiteY4" fmla="*/ 9340 h 9340"/>
                <a:gd name="connsiteX0" fmla="*/ 0 w 10000"/>
                <a:gd name="connsiteY0" fmla="*/ 6642 h 6642"/>
                <a:gd name="connsiteX1" fmla="*/ 5534 w 10000"/>
                <a:gd name="connsiteY1" fmla="*/ 0 h 6642"/>
                <a:gd name="connsiteX2" fmla="*/ 10000 w 10000"/>
                <a:gd name="connsiteY2" fmla="*/ 706 h 6642"/>
                <a:gd name="connsiteX3" fmla="*/ 8216 w 10000"/>
                <a:gd name="connsiteY3" fmla="*/ 5582 h 6642"/>
                <a:gd name="connsiteX4" fmla="*/ 0 w 10000"/>
                <a:gd name="connsiteY4" fmla="*/ 6642 h 6642"/>
                <a:gd name="connsiteX0" fmla="*/ 0 w 6529"/>
                <a:gd name="connsiteY0" fmla="*/ 6275 h 8404"/>
                <a:gd name="connsiteX1" fmla="*/ 2063 w 6529"/>
                <a:gd name="connsiteY1" fmla="*/ 0 h 8404"/>
                <a:gd name="connsiteX2" fmla="*/ 6529 w 6529"/>
                <a:gd name="connsiteY2" fmla="*/ 1063 h 8404"/>
                <a:gd name="connsiteX3" fmla="*/ 4745 w 6529"/>
                <a:gd name="connsiteY3" fmla="*/ 8404 h 8404"/>
                <a:gd name="connsiteX4" fmla="*/ 0 w 6529"/>
                <a:gd name="connsiteY4" fmla="*/ 6275 h 8404"/>
                <a:gd name="connsiteX0" fmla="*/ 0 w 11100"/>
                <a:gd name="connsiteY0" fmla="*/ 9366 h 10000"/>
                <a:gd name="connsiteX1" fmla="*/ 4260 w 11100"/>
                <a:gd name="connsiteY1" fmla="*/ 0 h 10000"/>
                <a:gd name="connsiteX2" fmla="*/ 11100 w 11100"/>
                <a:gd name="connsiteY2" fmla="*/ 1265 h 10000"/>
                <a:gd name="connsiteX3" fmla="*/ 8368 w 11100"/>
                <a:gd name="connsiteY3" fmla="*/ 10000 h 10000"/>
                <a:gd name="connsiteX4" fmla="*/ 0 w 11100"/>
                <a:gd name="connsiteY4" fmla="*/ 9366 h 10000"/>
                <a:gd name="connsiteX0" fmla="*/ 0 w 12200"/>
                <a:gd name="connsiteY0" fmla="*/ 8100 h 10000"/>
                <a:gd name="connsiteX1" fmla="*/ 5360 w 12200"/>
                <a:gd name="connsiteY1" fmla="*/ 0 h 10000"/>
                <a:gd name="connsiteX2" fmla="*/ 12200 w 12200"/>
                <a:gd name="connsiteY2" fmla="*/ 1265 h 10000"/>
                <a:gd name="connsiteX3" fmla="*/ 9468 w 12200"/>
                <a:gd name="connsiteY3" fmla="*/ 10000 h 10000"/>
                <a:gd name="connsiteX4" fmla="*/ 0 w 12200"/>
                <a:gd name="connsiteY4" fmla="*/ 8100 h 10000"/>
                <a:gd name="connsiteX0" fmla="*/ 0 w 12200"/>
                <a:gd name="connsiteY0" fmla="*/ 6835 h 8735"/>
                <a:gd name="connsiteX1" fmla="*/ 4688 w 12200"/>
                <a:gd name="connsiteY1" fmla="*/ 318 h 8735"/>
                <a:gd name="connsiteX2" fmla="*/ 12200 w 12200"/>
                <a:gd name="connsiteY2" fmla="*/ 0 h 8735"/>
                <a:gd name="connsiteX3" fmla="*/ 9468 w 12200"/>
                <a:gd name="connsiteY3" fmla="*/ 8735 h 8735"/>
                <a:gd name="connsiteX4" fmla="*/ 0 w 12200"/>
                <a:gd name="connsiteY4" fmla="*/ 6835 h 8735"/>
                <a:gd name="connsiteX0" fmla="*/ 0 w 9800"/>
                <a:gd name="connsiteY0" fmla="*/ 7461 h 9636"/>
                <a:gd name="connsiteX1" fmla="*/ 3843 w 9800"/>
                <a:gd name="connsiteY1" fmla="*/ 0 h 9636"/>
                <a:gd name="connsiteX2" fmla="*/ 9800 w 9800"/>
                <a:gd name="connsiteY2" fmla="*/ 361 h 9636"/>
                <a:gd name="connsiteX3" fmla="*/ 7761 w 9800"/>
                <a:gd name="connsiteY3" fmla="*/ 9636 h 9636"/>
                <a:gd name="connsiteX4" fmla="*/ 0 w 9800"/>
                <a:gd name="connsiteY4" fmla="*/ 7461 h 9636"/>
                <a:gd name="connsiteX0" fmla="*/ 0 w 10000"/>
                <a:gd name="connsiteY0" fmla="*/ 7743 h 8495"/>
                <a:gd name="connsiteX1" fmla="*/ 3921 w 10000"/>
                <a:gd name="connsiteY1" fmla="*/ 0 h 8495"/>
                <a:gd name="connsiteX2" fmla="*/ 10000 w 10000"/>
                <a:gd name="connsiteY2" fmla="*/ 375 h 8495"/>
                <a:gd name="connsiteX3" fmla="*/ 8226 w 10000"/>
                <a:gd name="connsiteY3" fmla="*/ 8495 h 8495"/>
                <a:gd name="connsiteX4" fmla="*/ 0 w 10000"/>
                <a:gd name="connsiteY4" fmla="*/ 7743 h 8495"/>
                <a:gd name="connsiteX0" fmla="*/ 0 w 10000"/>
                <a:gd name="connsiteY0" fmla="*/ 9115 h 10886"/>
                <a:gd name="connsiteX1" fmla="*/ 3921 w 10000"/>
                <a:gd name="connsiteY1" fmla="*/ 0 h 10886"/>
                <a:gd name="connsiteX2" fmla="*/ 10000 w 10000"/>
                <a:gd name="connsiteY2" fmla="*/ 441 h 10886"/>
                <a:gd name="connsiteX3" fmla="*/ 8430 w 10000"/>
                <a:gd name="connsiteY3" fmla="*/ 10886 h 10886"/>
                <a:gd name="connsiteX4" fmla="*/ 0 w 10000"/>
                <a:gd name="connsiteY4" fmla="*/ 9115 h 10886"/>
                <a:gd name="connsiteX0" fmla="*/ 0 w 10000"/>
                <a:gd name="connsiteY0" fmla="*/ 9115 h 10443"/>
                <a:gd name="connsiteX1" fmla="*/ 3921 w 10000"/>
                <a:gd name="connsiteY1" fmla="*/ 0 h 10443"/>
                <a:gd name="connsiteX2" fmla="*/ 10000 w 10000"/>
                <a:gd name="connsiteY2" fmla="*/ 441 h 10443"/>
                <a:gd name="connsiteX3" fmla="*/ 8277 w 10000"/>
                <a:gd name="connsiteY3" fmla="*/ 10443 h 10443"/>
                <a:gd name="connsiteX4" fmla="*/ 0 w 10000"/>
                <a:gd name="connsiteY4" fmla="*/ 9115 h 10443"/>
                <a:gd name="connsiteX0" fmla="*/ 0 w 10000"/>
                <a:gd name="connsiteY0" fmla="*/ 9115 h 10443"/>
                <a:gd name="connsiteX1" fmla="*/ 3921 w 10000"/>
                <a:gd name="connsiteY1" fmla="*/ 0 h 10443"/>
                <a:gd name="connsiteX2" fmla="*/ 10000 w 10000"/>
                <a:gd name="connsiteY2" fmla="*/ 441 h 10443"/>
                <a:gd name="connsiteX3" fmla="*/ 8124 w 10000"/>
                <a:gd name="connsiteY3" fmla="*/ 10443 h 10443"/>
                <a:gd name="connsiteX4" fmla="*/ 0 w 10000"/>
                <a:gd name="connsiteY4" fmla="*/ 9115 h 10443"/>
                <a:gd name="connsiteX0" fmla="*/ 0 w 10000"/>
                <a:gd name="connsiteY0" fmla="*/ 9115 h 10443"/>
                <a:gd name="connsiteX1" fmla="*/ 3921 w 10000"/>
                <a:gd name="connsiteY1" fmla="*/ 0 h 10443"/>
                <a:gd name="connsiteX2" fmla="*/ 10000 w 10000"/>
                <a:gd name="connsiteY2" fmla="*/ 441 h 10443"/>
                <a:gd name="connsiteX3" fmla="*/ 7920 w 10000"/>
                <a:gd name="connsiteY3" fmla="*/ 10443 h 10443"/>
                <a:gd name="connsiteX4" fmla="*/ 0 w 10000"/>
                <a:gd name="connsiteY4" fmla="*/ 9115 h 10443"/>
                <a:gd name="connsiteX0" fmla="*/ 0 w 12325"/>
                <a:gd name="connsiteY0" fmla="*/ 9450 h 10778"/>
                <a:gd name="connsiteX1" fmla="*/ 3921 w 12325"/>
                <a:gd name="connsiteY1" fmla="*/ 335 h 10778"/>
                <a:gd name="connsiteX2" fmla="*/ 12325 w 12325"/>
                <a:gd name="connsiteY2" fmla="*/ 0 h 10778"/>
                <a:gd name="connsiteX3" fmla="*/ 7920 w 12325"/>
                <a:gd name="connsiteY3" fmla="*/ 10778 h 10778"/>
                <a:gd name="connsiteX4" fmla="*/ 0 w 12325"/>
                <a:gd name="connsiteY4" fmla="*/ 9450 h 10778"/>
                <a:gd name="connsiteX0" fmla="*/ 0 w 12325"/>
                <a:gd name="connsiteY0" fmla="*/ 9450 h 9450"/>
                <a:gd name="connsiteX1" fmla="*/ 3921 w 12325"/>
                <a:gd name="connsiteY1" fmla="*/ 335 h 9450"/>
                <a:gd name="connsiteX2" fmla="*/ 12325 w 12325"/>
                <a:gd name="connsiteY2" fmla="*/ 0 h 9450"/>
                <a:gd name="connsiteX3" fmla="*/ 10066 w 12325"/>
                <a:gd name="connsiteY3" fmla="*/ 8838 h 9450"/>
                <a:gd name="connsiteX4" fmla="*/ 0 w 12325"/>
                <a:gd name="connsiteY4" fmla="*/ 9450 h 9450"/>
                <a:gd name="connsiteX0" fmla="*/ 0 w 9613"/>
                <a:gd name="connsiteY0" fmla="*/ 8358 h 9352"/>
                <a:gd name="connsiteX1" fmla="*/ 2794 w 9613"/>
                <a:gd name="connsiteY1" fmla="*/ 354 h 9352"/>
                <a:gd name="connsiteX2" fmla="*/ 9613 w 9613"/>
                <a:gd name="connsiteY2" fmla="*/ 0 h 9352"/>
                <a:gd name="connsiteX3" fmla="*/ 7780 w 9613"/>
                <a:gd name="connsiteY3" fmla="*/ 9352 h 9352"/>
                <a:gd name="connsiteX4" fmla="*/ 0 w 9613"/>
                <a:gd name="connsiteY4" fmla="*/ 8358 h 9352"/>
                <a:gd name="connsiteX0" fmla="*/ 0 w 10000"/>
                <a:gd name="connsiteY0" fmla="*/ 8937 h 10000"/>
                <a:gd name="connsiteX1" fmla="*/ 2302 w 10000"/>
                <a:gd name="connsiteY1" fmla="*/ 3452 h 10000"/>
                <a:gd name="connsiteX2" fmla="*/ 10000 w 10000"/>
                <a:gd name="connsiteY2" fmla="*/ 0 h 10000"/>
                <a:gd name="connsiteX3" fmla="*/ 8093 w 10000"/>
                <a:gd name="connsiteY3" fmla="*/ 10000 h 10000"/>
                <a:gd name="connsiteX4" fmla="*/ 0 w 10000"/>
                <a:gd name="connsiteY4" fmla="*/ 8937 h 10000"/>
                <a:gd name="connsiteX0" fmla="*/ 0 w 9195"/>
                <a:gd name="connsiteY0" fmla="*/ 6303 h 7366"/>
                <a:gd name="connsiteX1" fmla="*/ 2302 w 9195"/>
                <a:gd name="connsiteY1" fmla="*/ 818 h 7366"/>
                <a:gd name="connsiteX2" fmla="*/ 9195 w 9195"/>
                <a:gd name="connsiteY2" fmla="*/ 0 h 7366"/>
                <a:gd name="connsiteX3" fmla="*/ 8093 w 9195"/>
                <a:gd name="connsiteY3" fmla="*/ 7366 h 7366"/>
                <a:gd name="connsiteX4" fmla="*/ 0 w 9195"/>
                <a:gd name="connsiteY4" fmla="*/ 6303 h 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5" h="7366">
                  <a:moveTo>
                    <a:pt x="0" y="6303"/>
                  </a:moveTo>
                  <a:lnTo>
                    <a:pt x="2302" y="818"/>
                  </a:lnTo>
                  <a:lnTo>
                    <a:pt x="9195" y="0"/>
                  </a:lnTo>
                  <a:lnTo>
                    <a:pt x="8093" y="7366"/>
                  </a:lnTo>
                  <a:lnTo>
                    <a:pt x="0" y="6303"/>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369">
            <a:extLst>
              <a:ext uri="{FF2B5EF4-FFF2-40B4-BE49-F238E27FC236}">
                <a16:creationId xmlns:a16="http://schemas.microsoft.com/office/drawing/2014/main" id="{4D1769E3-0F29-C475-50B1-9E06AB145518}"/>
              </a:ext>
            </a:extLst>
          </p:cNvPr>
          <p:cNvGrpSpPr/>
          <p:nvPr/>
        </p:nvGrpSpPr>
        <p:grpSpPr>
          <a:xfrm>
            <a:off x="4354725" y="3469571"/>
            <a:ext cx="828689" cy="782086"/>
            <a:chOff x="4645802" y="2712578"/>
            <a:chExt cx="828689" cy="782086"/>
          </a:xfrm>
        </p:grpSpPr>
        <p:grpSp>
          <p:nvGrpSpPr>
            <p:cNvPr id="371" name="Group 370">
              <a:extLst>
                <a:ext uri="{FF2B5EF4-FFF2-40B4-BE49-F238E27FC236}">
                  <a16:creationId xmlns:a16="http://schemas.microsoft.com/office/drawing/2014/main" id="{CFB9A5D5-8E42-003A-326E-FBE7B29204C6}"/>
                </a:ext>
              </a:extLst>
            </p:cNvPr>
            <p:cNvGrpSpPr/>
            <p:nvPr/>
          </p:nvGrpSpPr>
          <p:grpSpPr>
            <a:xfrm>
              <a:off x="4645802" y="2712578"/>
              <a:ext cx="813180" cy="782086"/>
              <a:chOff x="3375353" y="3477514"/>
              <a:chExt cx="813180" cy="782086"/>
            </a:xfrm>
            <a:solidFill>
              <a:schemeClr val="bg1"/>
            </a:solidFill>
          </p:grpSpPr>
          <p:grpSp>
            <p:nvGrpSpPr>
              <p:cNvPr id="375" name="Group 374">
                <a:extLst>
                  <a:ext uri="{FF2B5EF4-FFF2-40B4-BE49-F238E27FC236}">
                    <a16:creationId xmlns:a16="http://schemas.microsoft.com/office/drawing/2014/main" id="{D13A3A25-1D25-A8B8-0FF9-7B69CE7272E5}"/>
                  </a:ext>
                </a:extLst>
              </p:cNvPr>
              <p:cNvGrpSpPr/>
              <p:nvPr/>
            </p:nvGrpSpPr>
            <p:grpSpPr>
              <a:xfrm>
                <a:off x="3375353" y="3477514"/>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56">
                  <p14:nvContentPartPr>
                    <p14:cNvPr id="390" name="Ink 389">
                      <a:extLst>
                        <a:ext uri="{FF2B5EF4-FFF2-40B4-BE49-F238E27FC236}">
                          <a16:creationId xmlns:a16="http://schemas.microsoft.com/office/drawing/2014/main" id="{78700F5D-2F83-D602-DE8C-CB67005D82C5}"/>
                        </a:ext>
                      </a:extLst>
                    </p14:cNvPr>
                    <p14:cNvContentPartPr/>
                    <p14:nvPr/>
                  </p14:nvContentPartPr>
                  <p14:xfrm>
                    <a:off x="2968201" y="2298012"/>
                    <a:ext cx="239040" cy="142920"/>
                  </p14:xfrm>
                </p:contentPart>
              </mc:Choice>
              <mc:Fallback xmlns="">
                <p:pic>
                  <p:nvPicPr>
                    <p:cNvPr id="390" name="Ink 389">
                      <a:extLst>
                        <a:ext uri="{FF2B5EF4-FFF2-40B4-BE49-F238E27FC236}">
                          <a16:creationId xmlns:a16="http://schemas.microsoft.com/office/drawing/2014/main" id="{78700F5D-2F83-D602-DE8C-CB67005D82C5}"/>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1" name="Ink 390">
                      <a:extLst>
                        <a:ext uri="{FF2B5EF4-FFF2-40B4-BE49-F238E27FC236}">
                          <a16:creationId xmlns:a16="http://schemas.microsoft.com/office/drawing/2014/main" id="{E61588F5-4DD3-EA11-9860-2C0CB438D83C}"/>
                        </a:ext>
                      </a:extLst>
                    </p14:cNvPr>
                    <p14:cNvContentPartPr/>
                    <p14:nvPr/>
                  </p14:nvContentPartPr>
                  <p14:xfrm>
                    <a:off x="2968201" y="2384772"/>
                    <a:ext cx="236520" cy="126720"/>
                  </p14:xfrm>
                </p:contentPart>
              </mc:Choice>
              <mc:Fallback xmlns="">
                <p:pic>
                  <p:nvPicPr>
                    <p:cNvPr id="391" name="Ink 390">
                      <a:extLst>
                        <a:ext uri="{FF2B5EF4-FFF2-40B4-BE49-F238E27FC236}">
                          <a16:creationId xmlns:a16="http://schemas.microsoft.com/office/drawing/2014/main" id="{E61588F5-4DD3-EA11-9860-2C0CB438D83C}"/>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2" name="Ink 391">
                      <a:extLst>
                        <a:ext uri="{FF2B5EF4-FFF2-40B4-BE49-F238E27FC236}">
                          <a16:creationId xmlns:a16="http://schemas.microsoft.com/office/drawing/2014/main" id="{DB33C68A-9DA3-C966-B1A0-C2C083C88DFF}"/>
                        </a:ext>
                      </a:extLst>
                    </p14:cNvPr>
                    <p14:cNvContentPartPr/>
                    <p14:nvPr/>
                  </p14:nvContentPartPr>
                  <p14:xfrm>
                    <a:off x="2953441" y="2298012"/>
                    <a:ext cx="9360" cy="313920"/>
                  </p14:xfrm>
                </p:contentPart>
              </mc:Choice>
              <mc:Fallback xmlns="">
                <p:pic>
                  <p:nvPicPr>
                    <p:cNvPr id="392" name="Ink 391">
                      <a:extLst>
                        <a:ext uri="{FF2B5EF4-FFF2-40B4-BE49-F238E27FC236}">
                          <a16:creationId xmlns:a16="http://schemas.microsoft.com/office/drawing/2014/main" id="{DB33C68A-9DA3-C966-B1A0-C2C083C88DFF}"/>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3" name="Ink 392">
                      <a:extLst>
                        <a:ext uri="{FF2B5EF4-FFF2-40B4-BE49-F238E27FC236}">
                          <a16:creationId xmlns:a16="http://schemas.microsoft.com/office/drawing/2014/main" id="{4F7190BE-2DF4-E99B-B3A7-3439BD7064D3}"/>
                        </a:ext>
                      </a:extLst>
                    </p14:cNvPr>
                    <p14:cNvContentPartPr/>
                    <p14:nvPr/>
                  </p14:nvContentPartPr>
                  <p14:xfrm>
                    <a:off x="2895121" y="2606532"/>
                    <a:ext cx="60120" cy="5760"/>
                  </p14:xfrm>
                </p:contentPart>
              </mc:Choice>
              <mc:Fallback xmlns="">
                <p:pic>
                  <p:nvPicPr>
                    <p:cNvPr id="393" name="Ink 392">
                      <a:extLst>
                        <a:ext uri="{FF2B5EF4-FFF2-40B4-BE49-F238E27FC236}">
                          <a16:creationId xmlns:a16="http://schemas.microsoft.com/office/drawing/2014/main" id="{4F7190BE-2DF4-E99B-B3A7-3439BD7064D3}"/>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4" name="Ink 393">
                      <a:extLst>
                        <a:ext uri="{FF2B5EF4-FFF2-40B4-BE49-F238E27FC236}">
                          <a16:creationId xmlns:a16="http://schemas.microsoft.com/office/drawing/2014/main" id="{38F4B546-57AB-E4F1-A326-0FFAD9478552}"/>
                        </a:ext>
                      </a:extLst>
                    </p14:cNvPr>
                    <p14:cNvContentPartPr/>
                    <p14:nvPr/>
                  </p14:nvContentPartPr>
                  <p14:xfrm>
                    <a:off x="3195361" y="2445927"/>
                    <a:ext cx="9360" cy="313920"/>
                  </p14:xfrm>
                </p:contentPart>
              </mc:Choice>
              <mc:Fallback xmlns="">
                <p:pic>
                  <p:nvPicPr>
                    <p:cNvPr id="394" name="Ink 393">
                      <a:extLst>
                        <a:ext uri="{FF2B5EF4-FFF2-40B4-BE49-F238E27FC236}">
                          <a16:creationId xmlns:a16="http://schemas.microsoft.com/office/drawing/2014/main" id="{38F4B546-57AB-E4F1-A326-0FFAD9478552}"/>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5" name="Ink 394">
                      <a:extLst>
                        <a:ext uri="{FF2B5EF4-FFF2-40B4-BE49-F238E27FC236}">
                          <a16:creationId xmlns:a16="http://schemas.microsoft.com/office/drawing/2014/main" id="{AF289CB3-735B-71C7-16B5-6DD4257922D6}"/>
                        </a:ext>
                      </a:extLst>
                    </p14:cNvPr>
                    <p14:cNvContentPartPr/>
                    <p14:nvPr/>
                  </p14:nvContentPartPr>
                  <p14:xfrm>
                    <a:off x="3137041" y="2754447"/>
                    <a:ext cx="60120" cy="5760"/>
                  </p14:xfrm>
                </p:contentPart>
              </mc:Choice>
              <mc:Fallback xmlns="">
                <p:pic>
                  <p:nvPicPr>
                    <p:cNvPr id="395" name="Ink 394">
                      <a:extLst>
                        <a:ext uri="{FF2B5EF4-FFF2-40B4-BE49-F238E27FC236}">
                          <a16:creationId xmlns:a16="http://schemas.microsoft.com/office/drawing/2014/main" id="{AF289CB3-735B-71C7-16B5-6DD4257922D6}"/>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376" name="Group 375">
                <a:extLst>
                  <a:ext uri="{FF2B5EF4-FFF2-40B4-BE49-F238E27FC236}">
                    <a16:creationId xmlns:a16="http://schemas.microsoft.com/office/drawing/2014/main" id="{46A3A225-BDB0-8E17-1FDF-5637DB0BBECE}"/>
                  </a:ext>
                </a:extLst>
              </p:cNvPr>
              <p:cNvGrpSpPr/>
              <p:nvPr/>
            </p:nvGrpSpPr>
            <p:grpSpPr>
              <a:xfrm>
                <a:off x="3624407" y="3640088"/>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62">
                  <p14:nvContentPartPr>
                    <p14:cNvPr id="384" name="Ink 383">
                      <a:extLst>
                        <a:ext uri="{FF2B5EF4-FFF2-40B4-BE49-F238E27FC236}">
                          <a16:creationId xmlns:a16="http://schemas.microsoft.com/office/drawing/2014/main" id="{68C6A598-8EBA-7071-EFCB-E199F3BA8FA2}"/>
                        </a:ext>
                      </a:extLst>
                    </p14:cNvPr>
                    <p14:cNvContentPartPr/>
                    <p14:nvPr/>
                  </p14:nvContentPartPr>
                  <p14:xfrm>
                    <a:off x="2968201" y="2298012"/>
                    <a:ext cx="239040" cy="142920"/>
                  </p14:xfrm>
                </p:contentPart>
              </mc:Choice>
              <mc:Fallback xmlns="">
                <p:pic>
                  <p:nvPicPr>
                    <p:cNvPr id="384" name="Ink 383">
                      <a:extLst>
                        <a:ext uri="{FF2B5EF4-FFF2-40B4-BE49-F238E27FC236}">
                          <a16:creationId xmlns:a16="http://schemas.microsoft.com/office/drawing/2014/main" id="{68C6A598-8EBA-7071-EFCB-E199F3BA8FA2}"/>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5" name="Ink 384">
                      <a:extLst>
                        <a:ext uri="{FF2B5EF4-FFF2-40B4-BE49-F238E27FC236}">
                          <a16:creationId xmlns:a16="http://schemas.microsoft.com/office/drawing/2014/main" id="{D9C5BF9E-D032-0EC4-590F-3B3AC7623BD2}"/>
                        </a:ext>
                      </a:extLst>
                    </p14:cNvPr>
                    <p14:cNvContentPartPr/>
                    <p14:nvPr/>
                  </p14:nvContentPartPr>
                  <p14:xfrm>
                    <a:off x="2968201" y="2384772"/>
                    <a:ext cx="236520" cy="126720"/>
                  </p14:xfrm>
                </p:contentPart>
              </mc:Choice>
              <mc:Fallback xmlns="">
                <p:pic>
                  <p:nvPicPr>
                    <p:cNvPr id="385" name="Ink 384">
                      <a:extLst>
                        <a:ext uri="{FF2B5EF4-FFF2-40B4-BE49-F238E27FC236}">
                          <a16:creationId xmlns:a16="http://schemas.microsoft.com/office/drawing/2014/main" id="{D9C5BF9E-D032-0EC4-590F-3B3AC7623BD2}"/>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6" name="Ink 385">
                      <a:extLst>
                        <a:ext uri="{FF2B5EF4-FFF2-40B4-BE49-F238E27FC236}">
                          <a16:creationId xmlns:a16="http://schemas.microsoft.com/office/drawing/2014/main" id="{4E2C01AE-52CE-5550-46BF-76E28BD4BC70}"/>
                        </a:ext>
                      </a:extLst>
                    </p14:cNvPr>
                    <p14:cNvContentPartPr/>
                    <p14:nvPr/>
                  </p14:nvContentPartPr>
                  <p14:xfrm>
                    <a:off x="2953441" y="2298012"/>
                    <a:ext cx="9360" cy="313920"/>
                  </p14:xfrm>
                </p:contentPart>
              </mc:Choice>
              <mc:Fallback xmlns="">
                <p:pic>
                  <p:nvPicPr>
                    <p:cNvPr id="386" name="Ink 385">
                      <a:extLst>
                        <a:ext uri="{FF2B5EF4-FFF2-40B4-BE49-F238E27FC236}">
                          <a16:creationId xmlns:a16="http://schemas.microsoft.com/office/drawing/2014/main" id="{4E2C01AE-52CE-5550-46BF-76E28BD4BC70}"/>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7" name="Ink 386">
                      <a:extLst>
                        <a:ext uri="{FF2B5EF4-FFF2-40B4-BE49-F238E27FC236}">
                          <a16:creationId xmlns:a16="http://schemas.microsoft.com/office/drawing/2014/main" id="{E12EA06A-0B0A-985D-E0C8-C6AFC3F32F85}"/>
                        </a:ext>
                      </a:extLst>
                    </p14:cNvPr>
                    <p14:cNvContentPartPr/>
                    <p14:nvPr/>
                  </p14:nvContentPartPr>
                  <p14:xfrm>
                    <a:off x="2895121" y="2606532"/>
                    <a:ext cx="60120" cy="5760"/>
                  </p14:xfrm>
                </p:contentPart>
              </mc:Choice>
              <mc:Fallback xmlns="">
                <p:pic>
                  <p:nvPicPr>
                    <p:cNvPr id="387" name="Ink 386">
                      <a:extLst>
                        <a:ext uri="{FF2B5EF4-FFF2-40B4-BE49-F238E27FC236}">
                          <a16:creationId xmlns:a16="http://schemas.microsoft.com/office/drawing/2014/main" id="{E12EA06A-0B0A-985D-E0C8-C6AFC3F32F85}"/>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8" name="Ink 387">
                      <a:extLst>
                        <a:ext uri="{FF2B5EF4-FFF2-40B4-BE49-F238E27FC236}">
                          <a16:creationId xmlns:a16="http://schemas.microsoft.com/office/drawing/2014/main" id="{18C989BA-9E7A-93A0-E78F-E4709226D0B2}"/>
                        </a:ext>
                      </a:extLst>
                    </p14:cNvPr>
                    <p14:cNvContentPartPr/>
                    <p14:nvPr/>
                  </p14:nvContentPartPr>
                  <p14:xfrm>
                    <a:off x="3195361" y="2445927"/>
                    <a:ext cx="9360" cy="313920"/>
                  </p14:xfrm>
                </p:contentPart>
              </mc:Choice>
              <mc:Fallback xmlns="">
                <p:pic>
                  <p:nvPicPr>
                    <p:cNvPr id="388" name="Ink 387">
                      <a:extLst>
                        <a:ext uri="{FF2B5EF4-FFF2-40B4-BE49-F238E27FC236}">
                          <a16:creationId xmlns:a16="http://schemas.microsoft.com/office/drawing/2014/main" id="{18C989BA-9E7A-93A0-E78F-E4709226D0B2}"/>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9" name="Ink 388">
                      <a:extLst>
                        <a:ext uri="{FF2B5EF4-FFF2-40B4-BE49-F238E27FC236}">
                          <a16:creationId xmlns:a16="http://schemas.microsoft.com/office/drawing/2014/main" id="{0093632E-2B2D-3131-8373-E4DD45B66635}"/>
                        </a:ext>
                      </a:extLst>
                    </p14:cNvPr>
                    <p14:cNvContentPartPr/>
                    <p14:nvPr/>
                  </p14:nvContentPartPr>
                  <p14:xfrm>
                    <a:off x="3137041" y="2754447"/>
                    <a:ext cx="60120" cy="5760"/>
                  </p14:xfrm>
                </p:contentPart>
              </mc:Choice>
              <mc:Fallback xmlns="">
                <p:pic>
                  <p:nvPicPr>
                    <p:cNvPr id="389" name="Ink 388">
                      <a:extLst>
                        <a:ext uri="{FF2B5EF4-FFF2-40B4-BE49-F238E27FC236}">
                          <a16:creationId xmlns:a16="http://schemas.microsoft.com/office/drawing/2014/main" id="{0093632E-2B2D-3131-8373-E4DD45B66635}"/>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377" name="Group 376">
                <a:extLst>
                  <a:ext uri="{FF2B5EF4-FFF2-40B4-BE49-F238E27FC236}">
                    <a16:creationId xmlns:a16="http://schemas.microsoft.com/office/drawing/2014/main" id="{B3EE65A9-866A-EC9A-6AD8-9069F7E34D6A}"/>
                  </a:ext>
                </a:extLst>
              </p:cNvPr>
              <p:cNvGrpSpPr/>
              <p:nvPr/>
            </p:nvGrpSpPr>
            <p:grpSpPr>
              <a:xfrm>
                <a:off x="3876413" y="3797405"/>
                <a:ext cx="312120" cy="462195"/>
                <a:chOff x="2895121" y="2298012"/>
                <a:chExt cx="312120" cy="462195"/>
              </a:xfrm>
              <a:grpFill/>
            </p:grpSpPr>
            <mc:AlternateContent xmlns:mc="http://schemas.openxmlformats.org/markup-compatibility/2006" xmlns:p14="http://schemas.microsoft.com/office/powerpoint/2010/main">
              <mc:Choice Requires="p14">
                <p:contentPart p14:bwMode="auto" r:id="rId68">
                  <p14:nvContentPartPr>
                    <p14:cNvPr id="378" name="Ink 377">
                      <a:extLst>
                        <a:ext uri="{FF2B5EF4-FFF2-40B4-BE49-F238E27FC236}">
                          <a16:creationId xmlns:a16="http://schemas.microsoft.com/office/drawing/2014/main" id="{887565CF-94B0-57ED-03ED-FEB70167F689}"/>
                        </a:ext>
                      </a:extLst>
                    </p14:cNvPr>
                    <p14:cNvContentPartPr/>
                    <p14:nvPr/>
                  </p14:nvContentPartPr>
                  <p14:xfrm>
                    <a:off x="2968201" y="2298012"/>
                    <a:ext cx="239040" cy="142920"/>
                  </p14:xfrm>
                </p:contentPart>
              </mc:Choice>
              <mc:Fallback xmlns="">
                <p:pic>
                  <p:nvPicPr>
                    <p:cNvPr id="378" name="Ink 377">
                      <a:extLst>
                        <a:ext uri="{FF2B5EF4-FFF2-40B4-BE49-F238E27FC236}">
                          <a16:creationId xmlns:a16="http://schemas.microsoft.com/office/drawing/2014/main" id="{887565CF-94B0-57ED-03ED-FEB70167F689}"/>
                        </a:ext>
                      </a:extLst>
                    </p:cNvPr>
                    <p:cNvPicPr/>
                    <p:nvPr/>
                  </p:nvPicPr>
                  <p:blipFill>
                    <a:blip r:embed="rId20"/>
                    <a:stretch>
                      <a:fillRect/>
                    </a:stretch>
                  </p:blipFill>
                  <p:spPr>
                    <a:xfrm>
                      <a:off x="2963881" y="2293681"/>
                      <a:ext cx="247680"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9" name="Ink 378">
                      <a:extLst>
                        <a:ext uri="{FF2B5EF4-FFF2-40B4-BE49-F238E27FC236}">
                          <a16:creationId xmlns:a16="http://schemas.microsoft.com/office/drawing/2014/main" id="{4B04D19B-91C2-368F-14D7-1F09C7CB14B6}"/>
                        </a:ext>
                      </a:extLst>
                    </p14:cNvPr>
                    <p14:cNvContentPartPr/>
                    <p14:nvPr/>
                  </p14:nvContentPartPr>
                  <p14:xfrm>
                    <a:off x="2968201" y="2384772"/>
                    <a:ext cx="236520" cy="126720"/>
                  </p14:xfrm>
                </p:contentPart>
              </mc:Choice>
              <mc:Fallback xmlns="">
                <p:pic>
                  <p:nvPicPr>
                    <p:cNvPr id="379" name="Ink 378">
                      <a:extLst>
                        <a:ext uri="{FF2B5EF4-FFF2-40B4-BE49-F238E27FC236}">
                          <a16:creationId xmlns:a16="http://schemas.microsoft.com/office/drawing/2014/main" id="{4B04D19B-91C2-368F-14D7-1F09C7CB14B6}"/>
                        </a:ext>
                      </a:extLst>
                    </p:cNvPr>
                    <p:cNvPicPr/>
                    <p:nvPr/>
                  </p:nvPicPr>
                  <p:blipFill>
                    <a:blip r:embed="rId22"/>
                    <a:stretch>
                      <a:fillRect/>
                    </a:stretch>
                  </p:blipFill>
                  <p:spPr>
                    <a:xfrm>
                      <a:off x="2963881" y="2380452"/>
                      <a:ext cx="245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0" name="Ink 379">
                      <a:extLst>
                        <a:ext uri="{FF2B5EF4-FFF2-40B4-BE49-F238E27FC236}">
                          <a16:creationId xmlns:a16="http://schemas.microsoft.com/office/drawing/2014/main" id="{BB467525-7FB3-B602-8D6D-5A041E720286}"/>
                        </a:ext>
                      </a:extLst>
                    </p14:cNvPr>
                    <p14:cNvContentPartPr/>
                    <p14:nvPr/>
                  </p14:nvContentPartPr>
                  <p14:xfrm>
                    <a:off x="2953441" y="2298012"/>
                    <a:ext cx="9360" cy="313920"/>
                  </p14:xfrm>
                </p:contentPart>
              </mc:Choice>
              <mc:Fallback xmlns="">
                <p:pic>
                  <p:nvPicPr>
                    <p:cNvPr id="380" name="Ink 379">
                      <a:extLst>
                        <a:ext uri="{FF2B5EF4-FFF2-40B4-BE49-F238E27FC236}">
                          <a16:creationId xmlns:a16="http://schemas.microsoft.com/office/drawing/2014/main" id="{BB467525-7FB3-B602-8D6D-5A041E720286}"/>
                        </a:ext>
                      </a:extLst>
                    </p:cNvPr>
                    <p:cNvPicPr/>
                    <p:nvPr/>
                  </p:nvPicPr>
                  <p:blipFill>
                    <a:blip r:embed="rId8"/>
                    <a:stretch>
                      <a:fillRect/>
                    </a:stretch>
                  </p:blipFill>
                  <p:spPr>
                    <a:xfrm>
                      <a:off x="2948948" y="2293687"/>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1" name="Ink 380">
                      <a:extLst>
                        <a:ext uri="{FF2B5EF4-FFF2-40B4-BE49-F238E27FC236}">
                          <a16:creationId xmlns:a16="http://schemas.microsoft.com/office/drawing/2014/main" id="{3B091E03-14B8-59F5-86FE-ECF80701FC05}"/>
                        </a:ext>
                      </a:extLst>
                    </p14:cNvPr>
                    <p14:cNvContentPartPr/>
                    <p14:nvPr/>
                  </p14:nvContentPartPr>
                  <p14:xfrm>
                    <a:off x="2895121" y="2606532"/>
                    <a:ext cx="60120" cy="5760"/>
                  </p14:xfrm>
                </p:contentPart>
              </mc:Choice>
              <mc:Fallback xmlns="">
                <p:pic>
                  <p:nvPicPr>
                    <p:cNvPr id="381" name="Ink 380">
                      <a:extLst>
                        <a:ext uri="{FF2B5EF4-FFF2-40B4-BE49-F238E27FC236}">
                          <a16:creationId xmlns:a16="http://schemas.microsoft.com/office/drawing/2014/main" id="{3B091E03-14B8-59F5-86FE-ECF80701FC05}"/>
                        </a:ext>
                      </a:extLst>
                    </p:cNvPr>
                    <p:cNvPicPr/>
                    <p:nvPr/>
                  </p:nvPicPr>
                  <p:blipFill>
                    <a:blip r:embed="rId25"/>
                    <a:stretch>
                      <a:fillRect/>
                    </a:stretch>
                  </p:blipFill>
                  <p:spPr>
                    <a:xfrm>
                      <a:off x="2890801" y="2602212"/>
                      <a:ext cx="68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2" name="Ink 381">
                      <a:extLst>
                        <a:ext uri="{FF2B5EF4-FFF2-40B4-BE49-F238E27FC236}">
                          <a16:creationId xmlns:a16="http://schemas.microsoft.com/office/drawing/2014/main" id="{EFDCDAF9-4640-E274-28D5-A2D63919FFDD}"/>
                        </a:ext>
                      </a:extLst>
                    </p14:cNvPr>
                    <p14:cNvContentPartPr/>
                    <p14:nvPr/>
                  </p14:nvContentPartPr>
                  <p14:xfrm>
                    <a:off x="3195361" y="2445927"/>
                    <a:ext cx="9360" cy="313920"/>
                  </p14:xfrm>
                </p:contentPart>
              </mc:Choice>
              <mc:Fallback xmlns="">
                <p:pic>
                  <p:nvPicPr>
                    <p:cNvPr id="382" name="Ink 381">
                      <a:extLst>
                        <a:ext uri="{FF2B5EF4-FFF2-40B4-BE49-F238E27FC236}">
                          <a16:creationId xmlns:a16="http://schemas.microsoft.com/office/drawing/2014/main" id="{EFDCDAF9-4640-E274-28D5-A2D63919FFDD}"/>
                        </a:ext>
                      </a:extLst>
                    </p:cNvPr>
                    <p:cNvPicPr/>
                    <p:nvPr/>
                  </p:nvPicPr>
                  <p:blipFill>
                    <a:blip r:embed="rId8"/>
                    <a:stretch>
                      <a:fillRect/>
                    </a:stretch>
                  </p:blipFill>
                  <p:spPr>
                    <a:xfrm>
                      <a:off x="3190868" y="2441602"/>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83" name="Ink 382">
                      <a:extLst>
                        <a:ext uri="{FF2B5EF4-FFF2-40B4-BE49-F238E27FC236}">
                          <a16:creationId xmlns:a16="http://schemas.microsoft.com/office/drawing/2014/main" id="{C863F0E4-3FB3-26D2-FDCD-4AC16CF66DDC}"/>
                        </a:ext>
                      </a:extLst>
                    </p14:cNvPr>
                    <p14:cNvContentPartPr/>
                    <p14:nvPr/>
                  </p14:nvContentPartPr>
                  <p14:xfrm>
                    <a:off x="3137041" y="2754447"/>
                    <a:ext cx="60120" cy="5760"/>
                  </p14:xfrm>
                </p:contentPart>
              </mc:Choice>
              <mc:Fallback xmlns="">
                <p:pic>
                  <p:nvPicPr>
                    <p:cNvPr id="383" name="Ink 382">
                      <a:extLst>
                        <a:ext uri="{FF2B5EF4-FFF2-40B4-BE49-F238E27FC236}">
                          <a16:creationId xmlns:a16="http://schemas.microsoft.com/office/drawing/2014/main" id="{C863F0E4-3FB3-26D2-FDCD-4AC16CF66DDC}"/>
                        </a:ext>
                      </a:extLst>
                    </p:cNvPr>
                    <p:cNvPicPr/>
                    <p:nvPr/>
                  </p:nvPicPr>
                  <p:blipFill>
                    <a:blip r:embed="rId25"/>
                    <a:stretch>
                      <a:fillRect/>
                    </a:stretch>
                  </p:blipFill>
                  <p:spPr>
                    <a:xfrm>
                      <a:off x="3132721" y="2750127"/>
                      <a:ext cx="68760" cy="14400"/>
                    </a:xfrm>
                    <a:prstGeom prst="rect">
                      <a:avLst/>
                    </a:prstGeom>
                  </p:spPr>
                </p:pic>
              </mc:Fallback>
            </mc:AlternateContent>
          </p:grpSp>
        </p:grpSp>
        <p:sp>
          <p:nvSpPr>
            <p:cNvPr id="372" name="Parallelogram 371">
              <a:extLst>
                <a:ext uri="{FF2B5EF4-FFF2-40B4-BE49-F238E27FC236}">
                  <a16:creationId xmlns:a16="http://schemas.microsoft.com/office/drawing/2014/main" id="{FBA55AE5-9CC7-E941-F5B5-CB209A2612E3}"/>
                </a:ext>
              </a:extLst>
            </p:cNvPr>
            <p:cNvSpPr/>
            <p:nvPr/>
          </p:nvSpPr>
          <p:spPr>
            <a:xfrm rot="1740000" flipH="1">
              <a:off x="5210897" y="3123361"/>
              <a:ext cx="263594"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Parallelogram 372">
              <a:extLst>
                <a:ext uri="{FF2B5EF4-FFF2-40B4-BE49-F238E27FC236}">
                  <a16:creationId xmlns:a16="http://schemas.microsoft.com/office/drawing/2014/main" id="{B7FCFC78-FAF1-9CA4-8AEF-7CAD496845E7}"/>
                </a:ext>
              </a:extLst>
            </p:cNvPr>
            <p:cNvSpPr/>
            <p:nvPr/>
          </p:nvSpPr>
          <p:spPr>
            <a:xfrm rot="1877503" flipH="1">
              <a:off x="4940755" y="2964099"/>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Parallelogram 373">
              <a:extLst>
                <a:ext uri="{FF2B5EF4-FFF2-40B4-BE49-F238E27FC236}">
                  <a16:creationId xmlns:a16="http://schemas.microsoft.com/office/drawing/2014/main" id="{D6325900-06A0-292E-042D-EE97FFEFE5E4}"/>
                </a:ext>
              </a:extLst>
            </p:cNvPr>
            <p:cNvSpPr/>
            <p:nvPr/>
          </p:nvSpPr>
          <p:spPr>
            <a:xfrm rot="1877503" flipH="1">
              <a:off x="4688198" y="2797284"/>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86C4D558-80B8-20A8-E36D-B8F198F1525C}"/>
              </a:ext>
            </a:extLst>
          </p:cNvPr>
          <p:cNvGrpSpPr/>
          <p:nvPr/>
        </p:nvGrpSpPr>
        <p:grpSpPr>
          <a:xfrm>
            <a:off x="4942473" y="3817061"/>
            <a:ext cx="1004835" cy="539344"/>
            <a:chOff x="6025672" y="4460524"/>
            <a:chExt cx="1004835" cy="539344"/>
          </a:xfrm>
        </p:grpSpPr>
        <p:sp>
          <p:nvSpPr>
            <p:cNvPr id="67" name="Freeform: Shape 66">
              <a:extLst>
                <a:ext uri="{FF2B5EF4-FFF2-40B4-BE49-F238E27FC236}">
                  <a16:creationId xmlns:a16="http://schemas.microsoft.com/office/drawing/2014/main" id="{335AE07B-892E-312C-4FBE-4DA8D7B01ECC}"/>
                </a:ext>
              </a:extLst>
            </p:cNvPr>
            <p:cNvSpPr/>
            <p:nvPr/>
          </p:nvSpPr>
          <p:spPr>
            <a:xfrm>
              <a:off x="6776272" y="4553738"/>
              <a:ext cx="254235" cy="181027"/>
            </a:xfrm>
            <a:custGeom>
              <a:avLst/>
              <a:gdLst>
                <a:gd name="connsiteX0" fmla="*/ 240506 w 240506"/>
                <a:gd name="connsiteY0" fmla="*/ 73951 h 173963"/>
                <a:gd name="connsiteX1" fmla="*/ 240506 w 240506"/>
                <a:gd name="connsiteY1" fmla="*/ 73951 h 173963"/>
                <a:gd name="connsiteX2" fmla="*/ 228600 w 240506"/>
                <a:gd name="connsiteY2" fmla="*/ 45376 h 173963"/>
                <a:gd name="connsiteX3" fmla="*/ 221456 w 240506"/>
                <a:gd name="connsiteY3" fmla="*/ 42995 h 173963"/>
                <a:gd name="connsiteX4" fmla="*/ 216694 w 240506"/>
                <a:gd name="connsiteY4" fmla="*/ 35851 h 173963"/>
                <a:gd name="connsiteX5" fmla="*/ 197644 w 240506"/>
                <a:gd name="connsiteY5" fmla="*/ 28707 h 173963"/>
                <a:gd name="connsiteX6" fmla="*/ 188119 w 240506"/>
                <a:gd name="connsiteY6" fmla="*/ 23945 h 173963"/>
                <a:gd name="connsiteX7" fmla="*/ 180975 w 240506"/>
                <a:gd name="connsiteY7" fmla="*/ 16801 h 173963"/>
                <a:gd name="connsiteX8" fmla="*/ 123825 w 240506"/>
                <a:gd name="connsiteY8" fmla="*/ 4895 h 173963"/>
                <a:gd name="connsiteX9" fmla="*/ 104775 w 240506"/>
                <a:gd name="connsiteY9" fmla="*/ 132 h 173963"/>
                <a:gd name="connsiteX10" fmla="*/ 69056 w 240506"/>
                <a:gd name="connsiteY10" fmla="*/ 7276 h 173963"/>
                <a:gd name="connsiteX11" fmla="*/ 61912 w 240506"/>
                <a:gd name="connsiteY11" fmla="*/ 14420 h 173963"/>
                <a:gd name="connsiteX12" fmla="*/ 54769 w 240506"/>
                <a:gd name="connsiteY12" fmla="*/ 16801 h 173963"/>
                <a:gd name="connsiteX13" fmla="*/ 45244 w 240506"/>
                <a:gd name="connsiteY13" fmla="*/ 21563 h 173963"/>
                <a:gd name="connsiteX14" fmla="*/ 38100 w 240506"/>
                <a:gd name="connsiteY14" fmla="*/ 28707 h 173963"/>
                <a:gd name="connsiteX15" fmla="*/ 28575 w 240506"/>
                <a:gd name="connsiteY15" fmla="*/ 33470 h 173963"/>
                <a:gd name="connsiteX16" fmla="*/ 26194 w 240506"/>
                <a:gd name="connsiteY16" fmla="*/ 40613 h 173963"/>
                <a:gd name="connsiteX17" fmla="*/ 19050 w 240506"/>
                <a:gd name="connsiteY17" fmla="*/ 47757 h 173963"/>
                <a:gd name="connsiteX18" fmla="*/ 9525 w 240506"/>
                <a:gd name="connsiteY18" fmla="*/ 62045 h 173963"/>
                <a:gd name="connsiteX19" fmla="*/ 4762 w 240506"/>
                <a:gd name="connsiteY19" fmla="*/ 69188 h 173963"/>
                <a:gd name="connsiteX20" fmla="*/ 0 w 240506"/>
                <a:gd name="connsiteY20" fmla="*/ 88238 h 173963"/>
                <a:gd name="connsiteX21" fmla="*/ 2381 w 240506"/>
                <a:gd name="connsiteY21" fmla="*/ 114432 h 173963"/>
                <a:gd name="connsiteX22" fmla="*/ 4762 w 240506"/>
                <a:gd name="connsiteY22" fmla="*/ 121576 h 173963"/>
                <a:gd name="connsiteX23" fmla="*/ 11906 w 240506"/>
                <a:gd name="connsiteY23" fmla="*/ 126338 h 173963"/>
                <a:gd name="connsiteX24" fmla="*/ 16669 w 240506"/>
                <a:gd name="connsiteY24" fmla="*/ 133482 h 173963"/>
                <a:gd name="connsiteX25" fmla="*/ 19050 w 240506"/>
                <a:gd name="connsiteY25" fmla="*/ 140626 h 173963"/>
                <a:gd name="connsiteX26" fmla="*/ 33337 w 240506"/>
                <a:gd name="connsiteY26" fmla="*/ 150151 h 173963"/>
                <a:gd name="connsiteX27" fmla="*/ 42862 w 240506"/>
                <a:gd name="connsiteY27" fmla="*/ 159676 h 173963"/>
                <a:gd name="connsiteX28" fmla="*/ 52387 w 240506"/>
                <a:gd name="connsiteY28" fmla="*/ 162057 h 173963"/>
                <a:gd name="connsiteX29" fmla="*/ 71437 w 240506"/>
                <a:gd name="connsiteY29" fmla="*/ 169201 h 173963"/>
                <a:gd name="connsiteX30" fmla="*/ 100012 w 240506"/>
                <a:gd name="connsiteY30" fmla="*/ 173963 h 173963"/>
                <a:gd name="connsiteX31" fmla="*/ 176212 w 240506"/>
                <a:gd name="connsiteY31" fmla="*/ 171582 h 173963"/>
                <a:gd name="connsiteX32" fmla="*/ 183356 w 240506"/>
                <a:gd name="connsiteY32" fmla="*/ 169201 h 173963"/>
                <a:gd name="connsiteX33" fmla="*/ 209550 w 240506"/>
                <a:gd name="connsiteY33" fmla="*/ 147770 h 173963"/>
                <a:gd name="connsiteX34" fmla="*/ 216694 w 240506"/>
                <a:gd name="connsiteY34" fmla="*/ 140626 h 173963"/>
                <a:gd name="connsiteX35" fmla="*/ 221456 w 240506"/>
                <a:gd name="connsiteY35" fmla="*/ 131101 h 173963"/>
                <a:gd name="connsiteX36" fmla="*/ 228600 w 240506"/>
                <a:gd name="connsiteY36" fmla="*/ 121576 h 173963"/>
                <a:gd name="connsiteX37" fmla="*/ 233362 w 240506"/>
                <a:gd name="connsiteY37" fmla="*/ 104907 h 173963"/>
                <a:gd name="connsiteX38" fmla="*/ 240506 w 240506"/>
                <a:gd name="connsiteY38" fmla="*/ 73951 h 1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0506" h="173963">
                  <a:moveTo>
                    <a:pt x="240506" y="73951"/>
                  </a:moveTo>
                  <a:lnTo>
                    <a:pt x="240506" y="73951"/>
                  </a:lnTo>
                  <a:cubicBezTo>
                    <a:pt x="239943" y="72262"/>
                    <a:pt x="234693" y="50251"/>
                    <a:pt x="228600" y="45376"/>
                  </a:cubicBezTo>
                  <a:cubicBezTo>
                    <a:pt x="226640" y="43808"/>
                    <a:pt x="223837" y="43789"/>
                    <a:pt x="221456" y="42995"/>
                  </a:cubicBezTo>
                  <a:cubicBezTo>
                    <a:pt x="219869" y="40614"/>
                    <a:pt x="218892" y="37683"/>
                    <a:pt x="216694" y="35851"/>
                  </a:cubicBezTo>
                  <a:cubicBezTo>
                    <a:pt x="209461" y="29823"/>
                    <a:pt x="205801" y="31766"/>
                    <a:pt x="197644" y="28707"/>
                  </a:cubicBezTo>
                  <a:cubicBezTo>
                    <a:pt x="194320" y="27461"/>
                    <a:pt x="191294" y="25532"/>
                    <a:pt x="188119" y="23945"/>
                  </a:cubicBezTo>
                  <a:cubicBezTo>
                    <a:pt x="185738" y="21564"/>
                    <a:pt x="184027" y="18225"/>
                    <a:pt x="180975" y="16801"/>
                  </a:cubicBezTo>
                  <a:cubicBezTo>
                    <a:pt x="156425" y="5344"/>
                    <a:pt x="149941" y="7071"/>
                    <a:pt x="123825" y="4895"/>
                  </a:cubicBezTo>
                  <a:cubicBezTo>
                    <a:pt x="117475" y="3307"/>
                    <a:pt x="111309" y="516"/>
                    <a:pt x="104775" y="132"/>
                  </a:cubicBezTo>
                  <a:cubicBezTo>
                    <a:pt x="89803" y="-749"/>
                    <a:pt x="82166" y="2906"/>
                    <a:pt x="69056" y="7276"/>
                  </a:cubicBezTo>
                  <a:cubicBezTo>
                    <a:pt x="66675" y="9657"/>
                    <a:pt x="64714" y="12552"/>
                    <a:pt x="61912" y="14420"/>
                  </a:cubicBezTo>
                  <a:cubicBezTo>
                    <a:pt x="59824" y="15812"/>
                    <a:pt x="57076" y="15812"/>
                    <a:pt x="54769" y="16801"/>
                  </a:cubicBezTo>
                  <a:cubicBezTo>
                    <a:pt x="51506" y="18199"/>
                    <a:pt x="48419" y="19976"/>
                    <a:pt x="45244" y="21563"/>
                  </a:cubicBezTo>
                  <a:cubicBezTo>
                    <a:pt x="42863" y="23944"/>
                    <a:pt x="40840" y="26749"/>
                    <a:pt x="38100" y="28707"/>
                  </a:cubicBezTo>
                  <a:cubicBezTo>
                    <a:pt x="35211" y="30770"/>
                    <a:pt x="31085" y="30960"/>
                    <a:pt x="28575" y="33470"/>
                  </a:cubicBezTo>
                  <a:cubicBezTo>
                    <a:pt x="26800" y="35245"/>
                    <a:pt x="27586" y="38525"/>
                    <a:pt x="26194" y="40613"/>
                  </a:cubicBezTo>
                  <a:cubicBezTo>
                    <a:pt x="24326" y="43415"/>
                    <a:pt x="21118" y="45099"/>
                    <a:pt x="19050" y="47757"/>
                  </a:cubicBezTo>
                  <a:cubicBezTo>
                    <a:pt x="15536" y="52275"/>
                    <a:pt x="12700" y="57282"/>
                    <a:pt x="9525" y="62045"/>
                  </a:cubicBezTo>
                  <a:lnTo>
                    <a:pt x="4762" y="69188"/>
                  </a:lnTo>
                  <a:cubicBezTo>
                    <a:pt x="2883" y="74825"/>
                    <a:pt x="0" y="82492"/>
                    <a:pt x="0" y="88238"/>
                  </a:cubicBezTo>
                  <a:cubicBezTo>
                    <a:pt x="0" y="97005"/>
                    <a:pt x="1141" y="105753"/>
                    <a:pt x="2381" y="114432"/>
                  </a:cubicBezTo>
                  <a:cubicBezTo>
                    <a:pt x="2736" y="116917"/>
                    <a:pt x="3194" y="119616"/>
                    <a:pt x="4762" y="121576"/>
                  </a:cubicBezTo>
                  <a:cubicBezTo>
                    <a:pt x="6550" y="123811"/>
                    <a:pt x="9525" y="124751"/>
                    <a:pt x="11906" y="126338"/>
                  </a:cubicBezTo>
                  <a:cubicBezTo>
                    <a:pt x="13494" y="128719"/>
                    <a:pt x="15389" y="130922"/>
                    <a:pt x="16669" y="133482"/>
                  </a:cubicBezTo>
                  <a:cubicBezTo>
                    <a:pt x="17792" y="135727"/>
                    <a:pt x="17275" y="138851"/>
                    <a:pt x="19050" y="140626"/>
                  </a:cubicBezTo>
                  <a:cubicBezTo>
                    <a:pt x="23097" y="144673"/>
                    <a:pt x="29290" y="146104"/>
                    <a:pt x="33337" y="150151"/>
                  </a:cubicBezTo>
                  <a:cubicBezTo>
                    <a:pt x="36512" y="153326"/>
                    <a:pt x="39054" y="157296"/>
                    <a:pt x="42862" y="159676"/>
                  </a:cubicBezTo>
                  <a:cubicBezTo>
                    <a:pt x="45637" y="161410"/>
                    <a:pt x="49282" y="161022"/>
                    <a:pt x="52387" y="162057"/>
                  </a:cubicBezTo>
                  <a:cubicBezTo>
                    <a:pt x="67481" y="167088"/>
                    <a:pt x="59736" y="165858"/>
                    <a:pt x="71437" y="169201"/>
                  </a:cubicBezTo>
                  <a:cubicBezTo>
                    <a:pt x="83673" y="172697"/>
                    <a:pt x="84553" y="172031"/>
                    <a:pt x="100012" y="173963"/>
                  </a:cubicBezTo>
                  <a:cubicBezTo>
                    <a:pt x="125412" y="173169"/>
                    <a:pt x="150841" y="173032"/>
                    <a:pt x="176212" y="171582"/>
                  </a:cubicBezTo>
                  <a:cubicBezTo>
                    <a:pt x="178718" y="171439"/>
                    <a:pt x="181413" y="170790"/>
                    <a:pt x="183356" y="169201"/>
                  </a:cubicBezTo>
                  <a:cubicBezTo>
                    <a:pt x="211991" y="145773"/>
                    <a:pt x="191704" y="153718"/>
                    <a:pt x="209550" y="147770"/>
                  </a:cubicBezTo>
                  <a:cubicBezTo>
                    <a:pt x="211931" y="145389"/>
                    <a:pt x="214737" y="143366"/>
                    <a:pt x="216694" y="140626"/>
                  </a:cubicBezTo>
                  <a:cubicBezTo>
                    <a:pt x="218757" y="137737"/>
                    <a:pt x="219575" y="134111"/>
                    <a:pt x="221456" y="131101"/>
                  </a:cubicBezTo>
                  <a:cubicBezTo>
                    <a:pt x="223559" y="127735"/>
                    <a:pt x="226219" y="124751"/>
                    <a:pt x="228600" y="121576"/>
                  </a:cubicBezTo>
                  <a:cubicBezTo>
                    <a:pt x="229952" y="117519"/>
                    <a:pt x="233063" y="108794"/>
                    <a:pt x="233362" y="104907"/>
                  </a:cubicBezTo>
                  <a:cubicBezTo>
                    <a:pt x="233910" y="97784"/>
                    <a:pt x="239315" y="79110"/>
                    <a:pt x="240506" y="73951"/>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9918B397-ABBF-3AAB-1BA1-D1EAD320B1C4}"/>
                </a:ext>
              </a:extLst>
            </p:cNvPr>
            <p:cNvGrpSpPr/>
            <p:nvPr/>
          </p:nvGrpSpPr>
          <p:grpSpPr>
            <a:xfrm>
              <a:off x="6025672" y="4460524"/>
              <a:ext cx="1004595" cy="539344"/>
              <a:chOff x="6231510" y="4436515"/>
              <a:chExt cx="1004595" cy="539344"/>
            </a:xfrm>
          </p:grpSpPr>
          <p:grpSp>
            <p:nvGrpSpPr>
              <p:cNvPr id="6" name="Group 5">
                <a:extLst>
                  <a:ext uri="{FF2B5EF4-FFF2-40B4-BE49-F238E27FC236}">
                    <a16:creationId xmlns:a16="http://schemas.microsoft.com/office/drawing/2014/main" id="{A64B0526-1C0A-018E-94DC-75CFCD32303E}"/>
                  </a:ext>
                </a:extLst>
              </p:cNvPr>
              <p:cNvGrpSpPr/>
              <p:nvPr/>
            </p:nvGrpSpPr>
            <p:grpSpPr>
              <a:xfrm>
                <a:off x="6265925" y="4436515"/>
                <a:ext cx="970180" cy="539344"/>
                <a:chOff x="3096813" y="3502198"/>
                <a:chExt cx="970180" cy="539344"/>
              </a:xfrm>
            </p:grpSpPr>
            <p:grpSp>
              <p:nvGrpSpPr>
                <p:cNvPr id="14" name="Group 13">
                  <a:extLst>
                    <a:ext uri="{FF2B5EF4-FFF2-40B4-BE49-F238E27FC236}">
                      <a16:creationId xmlns:a16="http://schemas.microsoft.com/office/drawing/2014/main" id="{67695375-01C0-102E-E338-79951F97092D}"/>
                    </a:ext>
                  </a:extLst>
                </p:cNvPr>
                <p:cNvGrpSpPr/>
                <p:nvPr/>
              </p:nvGrpSpPr>
              <p:grpSpPr>
                <a:xfrm>
                  <a:off x="3096813" y="3502198"/>
                  <a:ext cx="712800" cy="371160"/>
                  <a:chOff x="3086681" y="3497150"/>
                  <a:chExt cx="712800" cy="371160"/>
                </a:xfrm>
              </p:grpSpPr>
              <mc:AlternateContent xmlns:mc="http://schemas.openxmlformats.org/markup-compatibility/2006" xmlns:p14="http://schemas.microsoft.com/office/powerpoint/2010/main">
                <mc:Choice Requires="p14">
                  <p:contentPart p14:bwMode="auto" r:id="rId74">
                    <p14:nvContentPartPr>
                      <p14:cNvPr id="21" name="Ink 20">
                        <a:extLst>
                          <a:ext uri="{FF2B5EF4-FFF2-40B4-BE49-F238E27FC236}">
                            <a16:creationId xmlns:a16="http://schemas.microsoft.com/office/drawing/2014/main" id="{388E0896-AFAE-4D7B-E367-69217FB589CC}"/>
                          </a:ext>
                        </a:extLst>
                      </p14:cNvPr>
                      <p14:cNvContentPartPr/>
                      <p14:nvPr/>
                    </p14:nvContentPartPr>
                    <p14:xfrm>
                      <a:off x="3086681" y="3497150"/>
                      <a:ext cx="482040" cy="116640"/>
                    </p14:xfrm>
                  </p:contentPart>
                </mc:Choice>
                <mc:Fallback xmlns="">
                  <p:pic>
                    <p:nvPicPr>
                      <p:cNvPr id="21" name="Ink 20">
                        <a:extLst>
                          <a:ext uri="{FF2B5EF4-FFF2-40B4-BE49-F238E27FC236}">
                            <a16:creationId xmlns:a16="http://schemas.microsoft.com/office/drawing/2014/main" id="{388E0896-AFAE-4D7B-E367-69217FB589CC}"/>
                          </a:ext>
                        </a:extLst>
                      </p:cNvPr>
                      <p:cNvPicPr/>
                      <p:nvPr/>
                    </p:nvPicPr>
                    <p:blipFill>
                      <a:blip r:embed="rId75"/>
                      <a:stretch>
                        <a:fillRect/>
                      </a:stretch>
                    </p:blipFill>
                    <p:spPr>
                      <a:xfrm>
                        <a:off x="3082361" y="3492830"/>
                        <a:ext cx="490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 name="Ink 21">
                        <a:extLst>
                          <a:ext uri="{FF2B5EF4-FFF2-40B4-BE49-F238E27FC236}">
                            <a16:creationId xmlns:a16="http://schemas.microsoft.com/office/drawing/2014/main" id="{6D42BABF-0116-906B-0A28-9615B2E2508B}"/>
                          </a:ext>
                        </a:extLst>
                      </p14:cNvPr>
                      <p14:cNvContentPartPr/>
                      <p14:nvPr/>
                    </p14:nvContentPartPr>
                    <p14:xfrm>
                      <a:off x="3344801" y="3532070"/>
                      <a:ext cx="274680" cy="336240"/>
                    </p14:xfrm>
                  </p:contentPart>
                </mc:Choice>
                <mc:Fallback xmlns="">
                  <p:pic>
                    <p:nvPicPr>
                      <p:cNvPr id="22" name="Ink 21">
                        <a:extLst>
                          <a:ext uri="{FF2B5EF4-FFF2-40B4-BE49-F238E27FC236}">
                            <a16:creationId xmlns:a16="http://schemas.microsoft.com/office/drawing/2014/main" id="{6D42BABF-0116-906B-0A28-9615B2E2508B}"/>
                          </a:ext>
                        </a:extLst>
                      </p:cNvPr>
                      <p:cNvPicPr/>
                      <p:nvPr/>
                    </p:nvPicPr>
                    <p:blipFill>
                      <a:blip r:embed="rId77"/>
                      <a:stretch>
                        <a:fillRect/>
                      </a:stretch>
                    </p:blipFill>
                    <p:spPr>
                      <a:xfrm>
                        <a:off x="3340481" y="3527745"/>
                        <a:ext cx="283320" cy="344889"/>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5" name="Ink 24">
                        <a:extLst>
                          <a:ext uri="{FF2B5EF4-FFF2-40B4-BE49-F238E27FC236}">
                            <a16:creationId xmlns:a16="http://schemas.microsoft.com/office/drawing/2014/main" id="{1BD7A929-034F-983E-A434-DE990587E401}"/>
                          </a:ext>
                        </a:extLst>
                      </p14:cNvPr>
                      <p14:cNvContentPartPr/>
                      <p14:nvPr/>
                    </p14:nvContentPartPr>
                    <p14:xfrm>
                      <a:off x="3581681" y="3529190"/>
                      <a:ext cx="217800" cy="153720"/>
                    </p14:xfrm>
                  </p:contentPart>
                </mc:Choice>
                <mc:Fallback xmlns="">
                  <p:pic>
                    <p:nvPicPr>
                      <p:cNvPr id="25" name="Ink 24">
                        <a:extLst>
                          <a:ext uri="{FF2B5EF4-FFF2-40B4-BE49-F238E27FC236}">
                            <a16:creationId xmlns:a16="http://schemas.microsoft.com/office/drawing/2014/main" id="{1BD7A929-034F-983E-A434-DE990587E401}"/>
                          </a:ext>
                        </a:extLst>
                      </p:cNvPr>
                      <p:cNvPicPr/>
                      <p:nvPr/>
                    </p:nvPicPr>
                    <p:blipFill>
                      <a:blip r:embed="rId79"/>
                      <a:stretch>
                        <a:fillRect/>
                      </a:stretch>
                    </p:blipFill>
                    <p:spPr>
                      <a:xfrm>
                        <a:off x="3577361" y="3524870"/>
                        <a:ext cx="226440" cy="16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15" name="Ink 14">
                      <a:extLst>
                        <a:ext uri="{FF2B5EF4-FFF2-40B4-BE49-F238E27FC236}">
                          <a16:creationId xmlns:a16="http://schemas.microsoft.com/office/drawing/2014/main" id="{616CA0EF-5863-6FF4-0BEC-DBF40C0C1095}"/>
                        </a:ext>
                      </a:extLst>
                    </p14:cNvPr>
                    <p14:cNvContentPartPr/>
                    <p14:nvPr/>
                  </p14:nvContentPartPr>
                  <p14:xfrm rot="4411721">
                    <a:off x="3850958" y="3563442"/>
                    <a:ext cx="189928" cy="242143"/>
                  </p14:xfrm>
                </p:contentPart>
              </mc:Choice>
              <mc:Fallback xmlns="">
                <p:pic>
                  <p:nvPicPr>
                    <p:cNvPr id="15" name="Ink 14">
                      <a:extLst>
                        <a:ext uri="{FF2B5EF4-FFF2-40B4-BE49-F238E27FC236}">
                          <a16:creationId xmlns:a16="http://schemas.microsoft.com/office/drawing/2014/main" id="{616CA0EF-5863-6FF4-0BEC-DBF40C0C1095}"/>
                        </a:ext>
                      </a:extLst>
                    </p:cNvPr>
                    <p:cNvPicPr/>
                    <p:nvPr/>
                  </p:nvPicPr>
                  <p:blipFill>
                    <a:blip r:embed="rId34"/>
                    <a:stretch>
                      <a:fillRect/>
                    </a:stretch>
                  </p:blipFill>
                  <p:spPr>
                    <a:xfrm rot="4411721">
                      <a:off x="3846641" y="3559124"/>
                      <a:ext cx="198561" cy="250778"/>
                    </a:xfrm>
                    <a:prstGeom prst="rect">
                      <a:avLst/>
                    </a:prstGeom>
                  </p:spPr>
                </p:pic>
              </mc:Fallback>
            </mc:AlternateContent>
            <p:grpSp>
              <p:nvGrpSpPr>
                <p:cNvPr id="17" name="Group 16">
                  <a:extLst>
                    <a:ext uri="{FF2B5EF4-FFF2-40B4-BE49-F238E27FC236}">
                      <a16:creationId xmlns:a16="http://schemas.microsoft.com/office/drawing/2014/main" id="{F2FF49D3-C2EF-694D-773D-545B9B3DE0D2}"/>
                    </a:ext>
                  </a:extLst>
                </p:cNvPr>
                <p:cNvGrpSpPr/>
                <p:nvPr/>
              </p:nvGrpSpPr>
              <p:grpSpPr>
                <a:xfrm>
                  <a:off x="3816222" y="3694502"/>
                  <a:ext cx="169920" cy="347040"/>
                  <a:chOff x="3806090" y="3689454"/>
                  <a:chExt cx="169920" cy="347040"/>
                </a:xfrm>
              </p:grpSpPr>
              <mc:AlternateContent xmlns:mc="http://schemas.openxmlformats.org/markup-compatibility/2006" xmlns:p14="http://schemas.microsoft.com/office/powerpoint/2010/main">
                <mc:Choice Requires="p14">
                  <p:contentPart p14:bwMode="auto" r:id="rId81">
                    <p14:nvContentPartPr>
                      <p14:cNvPr id="18" name="Ink 17">
                        <a:extLst>
                          <a:ext uri="{FF2B5EF4-FFF2-40B4-BE49-F238E27FC236}">
                            <a16:creationId xmlns:a16="http://schemas.microsoft.com/office/drawing/2014/main" id="{7E6168D2-80A4-FC22-87CE-14DF5C1F2179}"/>
                          </a:ext>
                        </a:extLst>
                      </p14:cNvPr>
                      <p14:cNvContentPartPr/>
                      <p14:nvPr/>
                    </p14:nvContentPartPr>
                    <p14:xfrm>
                      <a:off x="3806090" y="3689454"/>
                      <a:ext cx="97200" cy="347040"/>
                    </p14:xfrm>
                  </p:contentPart>
                </mc:Choice>
                <mc:Fallback xmlns="">
                  <p:pic>
                    <p:nvPicPr>
                      <p:cNvPr id="18" name="Ink 17">
                        <a:extLst>
                          <a:ext uri="{FF2B5EF4-FFF2-40B4-BE49-F238E27FC236}">
                            <a16:creationId xmlns:a16="http://schemas.microsoft.com/office/drawing/2014/main" id="{7E6168D2-80A4-FC22-87CE-14DF5C1F2179}"/>
                          </a:ext>
                        </a:extLst>
                      </p:cNvPr>
                      <p:cNvPicPr/>
                      <p:nvPr/>
                    </p:nvPicPr>
                    <p:blipFill>
                      <a:blip r:embed="rId82"/>
                      <a:stretch>
                        <a:fillRect/>
                      </a:stretch>
                    </p:blipFill>
                    <p:spPr>
                      <a:xfrm>
                        <a:off x="3801770" y="3685134"/>
                        <a:ext cx="10584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0" name="Ink 19">
                        <a:extLst>
                          <a:ext uri="{FF2B5EF4-FFF2-40B4-BE49-F238E27FC236}">
                            <a16:creationId xmlns:a16="http://schemas.microsoft.com/office/drawing/2014/main" id="{40AF0DD9-C4F4-A432-036B-84295268681F}"/>
                          </a:ext>
                        </a:extLst>
                      </p14:cNvPr>
                      <p14:cNvContentPartPr/>
                      <p14:nvPr/>
                    </p14:nvContentPartPr>
                    <p14:xfrm>
                      <a:off x="3820490" y="3715734"/>
                      <a:ext cx="155520" cy="235800"/>
                    </p14:xfrm>
                  </p:contentPart>
                </mc:Choice>
                <mc:Fallback xmlns="">
                  <p:pic>
                    <p:nvPicPr>
                      <p:cNvPr id="20" name="Ink 19">
                        <a:extLst>
                          <a:ext uri="{FF2B5EF4-FFF2-40B4-BE49-F238E27FC236}">
                            <a16:creationId xmlns:a16="http://schemas.microsoft.com/office/drawing/2014/main" id="{40AF0DD9-C4F4-A432-036B-84295268681F}"/>
                          </a:ext>
                        </a:extLst>
                      </p:cNvPr>
                      <p:cNvPicPr/>
                      <p:nvPr/>
                    </p:nvPicPr>
                    <p:blipFill>
                      <a:blip r:embed="rId84"/>
                      <a:stretch>
                        <a:fillRect/>
                      </a:stretch>
                    </p:blipFill>
                    <p:spPr>
                      <a:xfrm>
                        <a:off x="3816170" y="3711414"/>
                        <a:ext cx="164160" cy="24444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85">
                <p14:nvContentPartPr>
                  <p14:cNvPr id="60" name="Ink 59">
                    <a:extLst>
                      <a:ext uri="{FF2B5EF4-FFF2-40B4-BE49-F238E27FC236}">
                        <a16:creationId xmlns:a16="http://schemas.microsoft.com/office/drawing/2014/main" id="{578BDD54-C6C6-C8F6-9418-CEF10490E3F5}"/>
                      </a:ext>
                    </a:extLst>
                  </p14:cNvPr>
                  <p14:cNvContentPartPr/>
                  <p14:nvPr/>
                </p14:nvContentPartPr>
                <p14:xfrm>
                  <a:off x="6231510" y="4437712"/>
                  <a:ext cx="32400" cy="57600"/>
                </p14:xfrm>
              </p:contentPart>
            </mc:Choice>
            <mc:Fallback xmlns="">
              <p:pic>
                <p:nvPicPr>
                  <p:cNvPr id="60" name="Ink 59">
                    <a:extLst>
                      <a:ext uri="{FF2B5EF4-FFF2-40B4-BE49-F238E27FC236}">
                        <a16:creationId xmlns:a16="http://schemas.microsoft.com/office/drawing/2014/main" id="{578BDD54-C6C6-C8F6-9418-CEF10490E3F5}"/>
                      </a:ext>
                    </a:extLst>
                  </p:cNvPr>
                  <p:cNvPicPr/>
                  <p:nvPr/>
                </p:nvPicPr>
                <p:blipFill>
                  <a:blip r:embed="rId86"/>
                  <a:stretch>
                    <a:fillRect/>
                  </a:stretch>
                </p:blipFill>
                <p:spPr>
                  <a:xfrm>
                    <a:off x="6227237" y="4433392"/>
                    <a:ext cx="40945" cy="66240"/>
                  </a:xfrm>
                  <a:prstGeom prst="rect">
                    <a:avLst/>
                  </a:prstGeom>
                </p:spPr>
              </p:pic>
            </mc:Fallback>
          </mc:AlternateContent>
        </p:grpSp>
      </p:grpSp>
      <p:sp>
        <p:nvSpPr>
          <p:cNvPr id="191" name="TextBox 190">
            <a:extLst>
              <a:ext uri="{FF2B5EF4-FFF2-40B4-BE49-F238E27FC236}">
                <a16:creationId xmlns:a16="http://schemas.microsoft.com/office/drawing/2014/main" id="{5AFB4694-1D0D-5E3B-B2EC-5F00AB327DD1}"/>
              </a:ext>
            </a:extLst>
          </p:cNvPr>
          <p:cNvSpPr txBox="1"/>
          <p:nvPr/>
        </p:nvSpPr>
        <p:spPr>
          <a:xfrm>
            <a:off x="360363" y="900113"/>
            <a:ext cx="5079738" cy="1978765"/>
          </a:xfrm>
          <a:prstGeom prst="rect">
            <a:avLst/>
          </a:prstGeom>
          <a:noFill/>
        </p:spPr>
        <p:txBody>
          <a:bodyPr wrap="square" lIns="0" tIns="72000" rIns="0" bIns="0" rtlCol="0" anchor="t" anchorCtr="0">
            <a:noAutofit/>
          </a:bodyPr>
          <a:lstStyle/>
          <a:p>
            <a:pPr marL="342900" indent="-342900">
              <a:spcAft>
                <a:spcPts val="600"/>
              </a:spcAft>
              <a:buFont typeface="Arial" panose="020B0604020202020204" pitchFamily="34" charset="0"/>
              <a:buChar char="•"/>
            </a:pPr>
            <a:r>
              <a:rPr lang="en-US" sz="2400" dirty="0">
                <a:highlight>
                  <a:srgbClr val="FFFFFF"/>
                </a:highlight>
                <a:latin typeface="DIN Next LT Pro Light" panose="020B0303020203050203" pitchFamily="34" charset="0"/>
                <a:ea typeface="Cambria Math" panose="02040503050406030204" pitchFamily="18" charset="0"/>
              </a:rPr>
              <a:t>Syntax  </a:t>
            </a:r>
            <a:endParaRPr lang="en-US" sz="2400" dirty="0">
              <a:solidFill>
                <a:srgbClr val="7EC234"/>
              </a:solidFill>
              <a:highlight>
                <a:srgbClr val="FFFFFF"/>
              </a:highlight>
              <a:latin typeface="DIN Next LT Pro Light" panose="020B0303020203050203" pitchFamily="34" charset="0"/>
              <a:ea typeface="Cambria Math" panose="02040503050406030204" pitchFamily="18" charset="0"/>
              <a:sym typeface="Wingdings" panose="05000000000000000000" pitchFamily="2" charset="2"/>
            </a:endParaRPr>
          </a:p>
          <a:p>
            <a:pPr marL="342900" indent="-342900">
              <a:spcAft>
                <a:spcPts val="600"/>
              </a:spcAft>
              <a:buFont typeface="Arial" panose="020B0604020202020204" pitchFamily="34" charset="0"/>
              <a:buChar char="•"/>
            </a:pPr>
            <a:r>
              <a:rPr lang="en-US" sz="2400" dirty="0">
                <a:highlight>
                  <a:srgbClr val="FFFFFF"/>
                </a:highlight>
                <a:latin typeface="DIN Next LT Pro Light" panose="020B0303020203050203" pitchFamily="34" charset="0"/>
                <a:ea typeface="Cambria Math" panose="02040503050406030204" pitchFamily="18" charset="0"/>
              </a:rPr>
              <a:t>Security notions  </a:t>
            </a:r>
            <a:endParaRPr lang="en-US" sz="2400" dirty="0">
              <a:solidFill>
                <a:srgbClr val="7EC234"/>
              </a:solidFill>
              <a:highlight>
                <a:srgbClr val="FFFFFF"/>
              </a:highlight>
              <a:latin typeface="DIN Next LT Pro Light" panose="020B0303020203050203" pitchFamily="34" charset="0"/>
              <a:ea typeface="Cambria Math" panose="02040503050406030204" pitchFamily="18" charset="0"/>
              <a:sym typeface="Wingdings" panose="05000000000000000000" pitchFamily="2" charset="2"/>
            </a:endParaRPr>
          </a:p>
          <a:p>
            <a:pPr marL="342900" indent="-342900">
              <a:spcAft>
                <a:spcPts val="600"/>
              </a:spcAft>
              <a:buFont typeface="Arial" panose="020B0604020202020204" pitchFamily="34" charset="0"/>
              <a:buChar char="•"/>
            </a:pPr>
            <a:r>
              <a:rPr lang="en-US" sz="2400" dirty="0">
                <a:highlight>
                  <a:srgbClr val="FFFFFF"/>
                </a:highlight>
                <a:latin typeface="DIN Next LT Pro Light" panose="020B0303020203050203" pitchFamily="34" charset="0"/>
                <a:ea typeface="Cambria Math" panose="02040503050406030204" pitchFamily="18" charset="0"/>
                <a:sym typeface="Wingdings" panose="05000000000000000000" pitchFamily="2" charset="2"/>
              </a:rPr>
              <a:t>Construction</a:t>
            </a:r>
            <a:endParaRPr lang="en-US" sz="2400" dirty="0">
              <a:highlight>
                <a:srgbClr val="FFFFFF"/>
              </a:highlight>
              <a:latin typeface="DIN Next LT Pro Light" panose="020B0303020203050203" pitchFamily="34" charset="0"/>
              <a:ea typeface="Cambria Math" panose="02040503050406030204" pitchFamily="18" charset="0"/>
            </a:endParaRPr>
          </a:p>
          <a:p>
            <a:pPr marL="342900" indent="-342900">
              <a:spcAft>
                <a:spcPts val="600"/>
              </a:spcAft>
              <a:buFont typeface="Arial" panose="020B0604020202020204" pitchFamily="34" charset="0"/>
              <a:buChar char="•"/>
            </a:pPr>
            <a:endParaRPr lang="en-US" dirty="0">
              <a:solidFill>
                <a:srgbClr val="7EC234"/>
              </a:solidFill>
              <a:highlight>
                <a:srgbClr val="FFFFFF"/>
              </a:highlight>
              <a:ea typeface="Cambria Math" panose="02040503050406030204" pitchFamily="18" charset="0"/>
            </a:endParaRPr>
          </a:p>
          <a:p>
            <a:endParaRPr lang="en-US" dirty="0">
              <a:ea typeface="Cambria Math" panose="02040503050406030204" pitchFamily="18" charset="0"/>
            </a:endParaRPr>
          </a:p>
        </p:txBody>
      </p:sp>
      <mc:AlternateContent xmlns:mc="http://schemas.openxmlformats.org/markup-compatibility/2006" xmlns:p14="http://schemas.microsoft.com/office/powerpoint/2010/main">
        <mc:Choice Requires="p14">
          <p:contentPart p14:bwMode="auto" r:id="rId87">
            <p14:nvContentPartPr>
              <p14:cNvPr id="217" name="Ink 216">
                <a:extLst>
                  <a:ext uri="{FF2B5EF4-FFF2-40B4-BE49-F238E27FC236}">
                    <a16:creationId xmlns:a16="http://schemas.microsoft.com/office/drawing/2014/main" id="{99E5D7B3-DE8F-67AE-C148-D57A61E66D9F}"/>
                  </a:ext>
                </a:extLst>
              </p14:cNvPr>
              <p14:cNvContentPartPr/>
              <p14:nvPr/>
            </p14:nvContentPartPr>
            <p14:xfrm>
              <a:off x="7878304" y="1990006"/>
              <a:ext cx="45360" cy="339840"/>
            </p14:xfrm>
          </p:contentPart>
        </mc:Choice>
        <mc:Fallback xmlns="">
          <p:pic>
            <p:nvPicPr>
              <p:cNvPr id="217" name="Ink 216">
                <a:extLst>
                  <a:ext uri="{FF2B5EF4-FFF2-40B4-BE49-F238E27FC236}">
                    <a16:creationId xmlns:a16="http://schemas.microsoft.com/office/drawing/2014/main" id="{99E5D7B3-DE8F-67AE-C148-D57A61E66D9F}"/>
                  </a:ext>
                </a:extLst>
              </p:cNvPr>
              <p:cNvPicPr/>
              <p:nvPr/>
            </p:nvPicPr>
            <p:blipFill>
              <a:blip r:embed="rId88"/>
              <a:stretch>
                <a:fillRect/>
              </a:stretch>
            </p:blipFill>
            <p:spPr>
              <a:xfrm>
                <a:off x="7873984" y="1985681"/>
                <a:ext cx="54000" cy="348489"/>
              </a:xfrm>
              <a:prstGeom prst="rect">
                <a:avLst/>
              </a:prstGeom>
            </p:spPr>
          </p:pic>
        </mc:Fallback>
      </mc:AlternateContent>
      <p:grpSp>
        <p:nvGrpSpPr>
          <p:cNvPr id="231" name="Group 230">
            <a:extLst>
              <a:ext uri="{FF2B5EF4-FFF2-40B4-BE49-F238E27FC236}">
                <a16:creationId xmlns:a16="http://schemas.microsoft.com/office/drawing/2014/main" id="{A68701C3-DB92-8B4B-D43A-43BB571C810D}"/>
              </a:ext>
            </a:extLst>
          </p:cNvPr>
          <p:cNvGrpSpPr/>
          <p:nvPr/>
        </p:nvGrpSpPr>
        <p:grpSpPr>
          <a:xfrm>
            <a:off x="584092" y="2608881"/>
            <a:ext cx="1127189" cy="1252106"/>
            <a:chOff x="584092" y="2608881"/>
            <a:chExt cx="1127189" cy="1252106"/>
          </a:xfrm>
        </p:grpSpPr>
        <p:grpSp>
          <p:nvGrpSpPr>
            <p:cNvPr id="220" name="Group 219">
              <a:extLst>
                <a:ext uri="{FF2B5EF4-FFF2-40B4-BE49-F238E27FC236}">
                  <a16:creationId xmlns:a16="http://schemas.microsoft.com/office/drawing/2014/main" id="{413BD151-D389-C763-CF3E-FFEFF2A49F6C}"/>
                </a:ext>
              </a:extLst>
            </p:cNvPr>
            <p:cNvGrpSpPr/>
            <p:nvPr/>
          </p:nvGrpSpPr>
          <p:grpSpPr>
            <a:xfrm>
              <a:off x="584092" y="2938219"/>
              <a:ext cx="944601" cy="922768"/>
              <a:chOff x="2302139" y="1384256"/>
              <a:chExt cx="2227320" cy="2175840"/>
            </a:xfrm>
          </p:grpSpPr>
          <mc:AlternateContent xmlns:mc="http://schemas.openxmlformats.org/markup-compatibility/2006" xmlns:p14="http://schemas.microsoft.com/office/powerpoint/2010/main">
            <mc:Choice Requires="p14">
              <p:contentPart p14:bwMode="auto" r:id="rId89">
                <p14:nvContentPartPr>
                  <p14:cNvPr id="221" name="Ink 220">
                    <a:extLst>
                      <a:ext uri="{FF2B5EF4-FFF2-40B4-BE49-F238E27FC236}">
                        <a16:creationId xmlns:a16="http://schemas.microsoft.com/office/drawing/2014/main" id="{C7F3601D-838B-B3E2-6435-CCAD9A129DF7}"/>
                      </a:ext>
                    </a:extLst>
                  </p14:cNvPr>
                  <p14:cNvContentPartPr/>
                  <p14:nvPr/>
                </p14:nvContentPartPr>
                <p14:xfrm>
                  <a:off x="3644579" y="1384256"/>
                  <a:ext cx="447840" cy="570960"/>
                </p14:xfrm>
              </p:contentPart>
            </mc:Choice>
            <mc:Fallback xmlns="">
              <p:pic>
                <p:nvPicPr>
                  <p:cNvPr id="221" name="Ink 220">
                    <a:extLst>
                      <a:ext uri="{FF2B5EF4-FFF2-40B4-BE49-F238E27FC236}">
                        <a16:creationId xmlns:a16="http://schemas.microsoft.com/office/drawing/2014/main" id="{C7F3601D-838B-B3E2-6435-CCAD9A129DF7}"/>
                      </a:ext>
                    </a:extLst>
                  </p:cNvPr>
                  <p:cNvPicPr/>
                  <p:nvPr/>
                </p:nvPicPr>
                <p:blipFill>
                  <a:blip r:embed="rId34"/>
                  <a:stretch>
                    <a:fillRect/>
                  </a:stretch>
                </p:blipFill>
                <p:spPr>
                  <a:xfrm>
                    <a:off x="3634401" y="1374075"/>
                    <a:ext cx="468196" cy="591321"/>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22" name="Ink 221">
                    <a:extLst>
                      <a:ext uri="{FF2B5EF4-FFF2-40B4-BE49-F238E27FC236}">
                        <a16:creationId xmlns:a16="http://schemas.microsoft.com/office/drawing/2014/main" id="{8F76E763-49B3-94FE-668F-B5A1B317AABB}"/>
                      </a:ext>
                    </a:extLst>
                  </p14:cNvPr>
                  <p14:cNvContentPartPr/>
                  <p14:nvPr/>
                </p14:nvContentPartPr>
                <p14:xfrm>
                  <a:off x="3409499" y="1947296"/>
                  <a:ext cx="343440" cy="594360"/>
                </p14:xfrm>
              </p:contentPart>
            </mc:Choice>
            <mc:Fallback xmlns="">
              <p:pic>
                <p:nvPicPr>
                  <p:cNvPr id="222" name="Ink 221">
                    <a:extLst>
                      <a:ext uri="{FF2B5EF4-FFF2-40B4-BE49-F238E27FC236}">
                        <a16:creationId xmlns:a16="http://schemas.microsoft.com/office/drawing/2014/main" id="{8F76E763-49B3-94FE-668F-B5A1B317AABB}"/>
                      </a:ext>
                    </a:extLst>
                  </p:cNvPr>
                  <p:cNvPicPr/>
                  <p:nvPr/>
                </p:nvPicPr>
                <p:blipFill>
                  <a:blip r:embed="rId91"/>
                  <a:stretch>
                    <a:fillRect/>
                  </a:stretch>
                </p:blipFill>
                <p:spPr>
                  <a:xfrm>
                    <a:off x="3399323" y="1937122"/>
                    <a:ext cx="363792" cy="614709"/>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23" name="Ink 222">
                    <a:extLst>
                      <a:ext uri="{FF2B5EF4-FFF2-40B4-BE49-F238E27FC236}">
                        <a16:creationId xmlns:a16="http://schemas.microsoft.com/office/drawing/2014/main" id="{96D0FF49-FFAA-DF5F-3C20-F169551B4093}"/>
                      </a:ext>
                    </a:extLst>
                  </p14:cNvPr>
                  <p14:cNvContentPartPr/>
                  <p14:nvPr/>
                </p14:nvContentPartPr>
                <p14:xfrm>
                  <a:off x="3408059" y="2553176"/>
                  <a:ext cx="246240" cy="1006920"/>
                </p14:xfrm>
              </p:contentPart>
            </mc:Choice>
            <mc:Fallback xmlns="">
              <p:pic>
                <p:nvPicPr>
                  <p:cNvPr id="223" name="Ink 222">
                    <a:extLst>
                      <a:ext uri="{FF2B5EF4-FFF2-40B4-BE49-F238E27FC236}">
                        <a16:creationId xmlns:a16="http://schemas.microsoft.com/office/drawing/2014/main" id="{96D0FF49-FFAA-DF5F-3C20-F169551B4093}"/>
                      </a:ext>
                    </a:extLst>
                  </p:cNvPr>
                  <p:cNvPicPr/>
                  <p:nvPr/>
                </p:nvPicPr>
                <p:blipFill>
                  <a:blip r:embed="rId93"/>
                  <a:stretch>
                    <a:fillRect/>
                  </a:stretch>
                </p:blipFill>
                <p:spPr>
                  <a:xfrm>
                    <a:off x="3397905" y="2542997"/>
                    <a:ext cx="266548" cy="102727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24" name="Ink 223">
                    <a:extLst>
                      <a:ext uri="{FF2B5EF4-FFF2-40B4-BE49-F238E27FC236}">
                        <a16:creationId xmlns:a16="http://schemas.microsoft.com/office/drawing/2014/main" id="{559409CE-6B2E-72D6-A41B-19DA4606F116}"/>
                      </a:ext>
                    </a:extLst>
                  </p14:cNvPr>
                  <p14:cNvContentPartPr/>
                  <p14:nvPr/>
                </p14:nvContentPartPr>
                <p14:xfrm>
                  <a:off x="2302139" y="2553176"/>
                  <a:ext cx="1094400" cy="458640"/>
                </p14:xfrm>
              </p:contentPart>
            </mc:Choice>
            <mc:Fallback xmlns="">
              <p:pic>
                <p:nvPicPr>
                  <p:cNvPr id="224" name="Ink 223">
                    <a:extLst>
                      <a:ext uri="{FF2B5EF4-FFF2-40B4-BE49-F238E27FC236}">
                        <a16:creationId xmlns:a16="http://schemas.microsoft.com/office/drawing/2014/main" id="{559409CE-6B2E-72D6-A41B-19DA4606F116}"/>
                      </a:ext>
                    </a:extLst>
                  </p:cNvPr>
                  <p:cNvPicPr/>
                  <p:nvPr/>
                </p:nvPicPr>
                <p:blipFill>
                  <a:blip r:embed="rId95"/>
                  <a:stretch>
                    <a:fillRect/>
                  </a:stretch>
                </p:blipFill>
                <p:spPr>
                  <a:xfrm>
                    <a:off x="2291959" y="2543003"/>
                    <a:ext cx="1114761" cy="478986"/>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25" name="Ink 224">
                    <a:extLst>
                      <a:ext uri="{FF2B5EF4-FFF2-40B4-BE49-F238E27FC236}">
                        <a16:creationId xmlns:a16="http://schemas.microsoft.com/office/drawing/2014/main" id="{A1F9C580-2A0F-3C29-1241-A2026CCA77BE}"/>
                      </a:ext>
                    </a:extLst>
                  </p14:cNvPr>
                  <p14:cNvContentPartPr/>
                  <p14:nvPr/>
                </p14:nvContentPartPr>
                <p14:xfrm>
                  <a:off x="2922779" y="1958816"/>
                  <a:ext cx="829800" cy="477720"/>
                </p14:xfrm>
              </p:contentPart>
            </mc:Choice>
            <mc:Fallback xmlns="">
              <p:pic>
                <p:nvPicPr>
                  <p:cNvPr id="225" name="Ink 224">
                    <a:extLst>
                      <a:ext uri="{FF2B5EF4-FFF2-40B4-BE49-F238E27FC236}">
                        <a16:creationId xmlns:a16="http://schemas.microsoft.com/office/drawing/2014/main" id="{A1F9C580-2A0F-3C29-1241-A2026CCA77BE}"/>
                      </a:ext>
                    </a:extLst>
                  </p:cNvPr>
                  <p:cNvPicPr/>
                  <p:nvPr/>
                </p:nvPicPr>
                <p:blipFill>
                  <a:blip r:embed="rId97"/>
                  <a:stretch>
                    <a:fillRect/>
                  </a:stretch>
                </p:blipFill>
                <p:spPr>
                  <a:xfrm>
                    <a:off x="2912608" y="1948652"/>
                    <a:ext cx="850142" cy="498049"/>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26" name="Ink 225">
                    <a:extLst>
                      <a:ext uri="{FF2B5EF4-FFF2-40B4-BE49-F238E27FC236}">
                        <a16:creationId xmlns:a16="http://schemas.microsoft.com/office/drawing/2014/main" id="{F0DB9F91-46E7-001B-F837-EF77D5AA1050}"/>
                      </a:ext>
                    </a:extLst>
                  </p14:cNvPr>
                  <p14:cNvContentPartPr/>
                  <p14:nvPr/>
                </p14:nvContentPartPr>
                <p14:xfrm>
                  <a:off x="3770219" y="1965296"/>
                  <a:ext cx="759240" cy="471600"/>
                </p14:xfrm>
              </p:contentPart>
            </mc:Choice>
            <mc:Fallback xmlns="">
              <p:pic>
                <p:nvPicPr>
                  <p:cNvPr id="226" name="Ink 225">
                    <a:extLst>
                      <a:ext uri="{FF2B5EF4-FFF2-40B4-BE49-F238E27FC236}">
                        <a16:creationId xmlns:a16="http://schemas.microsoft.com/office/drawing/2014/main" id="{F0DB9F91-46E7-001B-F837-EF77D5AA1050}"/>
                      </a:ext>
                    </a:extLst>
                  </p:cNvPr>
                  <p:cNvPicPr/>
                  <p:nvPr/>
                </p:nvPicPr>
                <p:blipFill>
                  <a:blip r:embed="rId99"/>
                  <a:stretch>
                    <a:fillRect/>
                  </a:stretch>
                </p:blipFill>
                <p:spPr>
                  <a:xfrm>
                    <a:off x="3760039" y="1955118"/>
                    <a:ext cx="779600" cy="491957"/>
                  </a:xfrm>
                  <a:prstGeom prst="rect">
                    <a:avLst/>
                  </a:prstGeom>
                </p:spPr>
              </p:pic>
            </mc:Fallback>
          </mc:AlternateContent>
        </p:grpSp>
        <p:sp>
          <p:nvSpPr>
            <p:cNvPr id="230" name="TextBox 229">
              <a:extLst>
                <a:ext uri="{FF2B5EF4-FFF2-40B4-BE49-F238E27FC236}">
                  <a16:creationId xmlns:a16="http://schemas.microsoft.com/office/drawing/2014/main" id="{C814492E-4318-86D0-24E8-EAF722E17DF5}"/>
                </a:ext>
              </a:extLst>
            </p:cNvPr>
            <p:cNvSpPr txBox="1"/>
            <p:nvPr/>
          </p:nvSpPr>
          <p:spPr>
            <a:xfrm>
              <a:off x="883373" y="2608881"/>
              <a:ext cx="827908" cy="369332"/>
            </a:xfrm>
            <a:prstGeom prst="rect">
              <a:avLst/>
            </a:prstGeom>
            <a:noFill/>
            <a:ln>
              <a:noFill/>
            </a:ln>
          </p:spPr>
          <p:txBody>
            <a:bodyPr wrap="square">
              <a:spAutoFit/>
            </a:bodyPr>
            <a:lstStyle/>
            <a:p>
              <a:r>
                <a:rPr lang="en-US" dirty="0">
                  <a:ea typeface="Cambria Math" panose="02040503050406030204" pitchFamily="18" charset="0"/>
                </a:rPr>
                <a:t>“CSS”</a:t>
              </a:r>
              <a:endParaRPr lang="en-US" dirty="0"/>
            </a:p>
          </p:txBody>
        </p:sp>
      </p:grpSp>
      <p:grpSp>
        <p:nvGrpSpPr>
          <p:cNvPr id="292" name="Group 291">
            <a:extLst>
              <a:ext uri="{FF2B5EF4-FFF2-40B4-BE49-F238E27FC236}">
                <a16:creationId xmlns:a16="http://schemas.microsoft.com/office/drawing/2014/main" id="{9D9B27D2-16C5-FAF7-9427-20004DC37929}"/>
              </a:ext>
            </a:extLst>
          </p:cNvPr>
          <p:cNvGrpSpPr/>
          <p:nvPr/>
        </p:nvGrpSpPr>
        <p:grpSpPr>
          <a:xfrm>
            <a:off x="3010066" y="3467301"/>
            <a:ext cx="828689" cy="782086"/>
            <a:chOff x="4645802" y="2712578"/>
            <a:chExt cx="828689" cy="782086"/>
          </a:xfrm>
        </p:grpSpPr>
        <p:grpSp>
          <p:nvGrpSpPr>
            <p:cNvPr id="293" name="Group 292">
              <a:extLst>
                <a:ext uri="{FF2B5EF4-FFF2-40B4-BE49-F238E27FC236}">
                  <a16:creationId xmlns:a16="http://schemas.microsoft.com/office/drawing/2014/main" id="{7717BAA4-5951-A0E7-8DAC-63196BB16343}"/>
                </a:ext>
              </a:extLst>
            </p:cNvPr>
            <p:cNvGrpSpPr/>
            <p:nvPr/>
          </p:nvGrpSpPr>
          <p:grpSpPr>
            <a:xfrm>
              <a:off x="4645802" y="2712578"/>
              <a:ext cx="813180" cy="782086"/>
              <a:chOff x="3375353" y="3477514"/>
              <a:chExt cx="813180" cy="782086"/>
            </a:xfrm>
            <a:solidFill>
              <a:schemeClr val="bg1"/>
            </a:solidFill>
          </p:grpSpPr>
          <p:grpSp>
            <p:nvGrpSpPr>
              <p:cNvPr id="297" name="Group 296">
                <a:extLst>
                  <a:ext uri="{FF2B5EF4-FFF2-40B4-BE49-F238E27FC236}">
                    <a16:creationId xmlns:a16="http://schemas.microsoft.com/office/drawing/2014/main" id="{07C4F9C0-91DC-BFBB-1AD5-30D9A9EB5A9E}"/>
                  </a:ext>
                </a:extLst>
              </p:cNvPr>
              <p:cNvGrpSpPr/>
              <p:nvPr/>
            </p:nvGrpSpPr>
            <p:grpSpPr>
              <a:xfrm>
                <a:off x="3375353" y="3477514"/>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100">
                  <p14:nvContentPartPr>
                    <p14:cNvPr id="312" name="Ink 311">
                      <a:extLst>
                        <a:ext uri="{FF2B5EF4-FFF2-40B4-BE49-F238E27FC236}">
                          <a16:creationId xmlns:a16="http://schemas.microsoft.com/office/drawing/2014/main" id="{17DB75AB-8C79-F93C-33EF-E7C945883916}"/>
                        </a:ext>
                      </a:extLst>
                    </p14:cNvPr>
                    <p14:cNvContentPartPr/>
                    <p14:nvPr/>
                  </p14:nvContentPartPr>
                  <p14:xfrm>
                    <a:off x="2968201" y="2298012"/>
                    <a:ext cx="239040" cy="142920"/>
                  </p14:xfrm>
                </p:contentPart>
              </mc:Choice>
              <mc:Fallback xmlns="">
                <p:pic>
                  <p:nvPicPr>
                    <p:cNvPr id="312" name="Ink 311">
                      <a:extLst>
                        <a:ext uri="{FF2B5EF4-FFF2-40B4-BE49-F238E27FC236}">
                          <a16:creationId xmlns:a16="http://schemas.microsoft.com/office/drawing/2014/main" id="{17DB75AB-8C79-F93C-33EF-E7C945883916}"/>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13" name="Ink 312">
                      <a:extLst>
                        <a:ext uri="{FF2B5EF4-FFF2-40B4-BE49-F238E27FC236}">
                          <a16:creationId xmlns:a16="http://schemas.microsoft.com/office/drawing/2014/main" id="{D5F74347-D3B3-24F4-88B4-389F178BEFA6}"/>
                        </a:ext>
                      </a:extLst>
                    </p14:cNvPr>
                    <p14:cNvContentPartPr/>
                    <p14:nvPr/>
                  </p14:nvContentPartPr>
                  <p14:xfrm>
                    <a:off x="2968201" y="2384772"/>
                    <a:ext cx="236520" cy="126720"/>
                  </p14:xfrm>
                </p:contentPart>
              </mc:Choice>
              <mc:Fallback xmlns="">
                <p:pic>
                  <p:nvPicPr>
                    <p:cNvPr id="313" name="Ink 312">
                      <a:extLst>
                        <a:ext uri="{FF2B5EF4-FFF2-40B4-BE49-F238E27FC236}">
                          <a16:creationId xmlns:a16="http://schemas.microsoft.com/office/drawing/2014/main" id="{D5F74347-D3B3-24F4-88B4-389F178BEFA6}"/>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14" name="Ink 313">
                      <a:extLst>
                        <a:ext uri="{FF2B5EF4-FFF2-40B4-BE49-F238E27FC236}">
                          <a16:creationId xmlns:a16="http://schemas.microsoft.com/office/drawing/2014/main" id="{40B668B1-6B1C-26B4-9386-012C6450F6F4}"/>
                        </a:ext>
                      </a:extLst>
                    </p14:cNvPr>
                    <p14:cNvContentPartPr/>
                    <p14:nvPr/>
                  </p14:nvContentPartPr>
                  <p14:xfrm>
                    <a:off x="2953441" y="2298012"/>
                    <a:ext cx="9360" cy="313920"/>
                  </p14:xfrm>
                </p:contentPart>
              </mc:Choice>
              <mc:Fallback xmlns="">
                <p:pic>
                  <p:nvPicPr>
                    <p:cNvPr id="314" name="Ink 313">
                      <a:extLst>
                        <a:ext uri="{FF2B5EF4-FFF2-40B4-BE49-F238E27FC236}">
                          <a16:creationId xmlns:a16="http://schemas.microsoft.com/office/drawing/2014/main" id="{40B668B1-6B1C-26B4-9386-012C6450F6F4}"/>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15" name="Ink 314">
                      <a:extLst>
                        <a:ext uri="{FF2B5EF4-FFF2-40B4-BE49-F238E27FC236}">
                          <a16:creationId xmlns:a16="http://schemas.microsoft.com/office/drawing/2014/main" id="{523D8B90-E1CD-7AFF-F4CE-4EC4F58A2798}"/>
                        </a:ext>
                      </a:extLst>
                    </p14:cNvPr>
                    <p14:cNvContentPartPr/>
                    <p14:nvPr/>
                  </p14:nvContentPartPr>
                  <p14:xfrm>
                    <a:off x="2895121" y="2606532"/>
                    <a:ext cx="60120" cy="5760"/>
                  </p14:xfrm>
                </p:contentPart>
              </mc:Choice>
              <mc:Fallback xmlns="">
                <p:pic>
                  <p:nvPicPr>
                    <p:cNvPr id="315" name="Ink 314">
                      <a:extLst>
                        <a:ext uri="{FF2B5EF4-FFF2-40B4-BE49-F238E27FC236}">
                          <a16:creationId xmlns:a16="http://schemas.microsoft.com/office/drawing/2014/main" id="{523D8B90-E1CD-7AFF-F4CE-4EC4F58A2798}"/>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16" name="Ink 315">
                      <a:extLst>
                        <a:ext uri="{FF2B5EF4-FFF2-40B4-BE49-F238E27FC236}">
                          <a16:creationId xmlns:a16="http://schemas.microsoft.com/office/drawing/2014/main" id="{612C6BE2-0C90-C72F-3633-14EAEC058711}"/>
                        </a:ext>
                      </a:extLst>
                    </p14:cNvPr>
                    <p14:cNvContentPartPr/>
                    <p14:nvPr/>
                  </p14:nvContentPartPr>
                  <p14:xfrm>
                    <a:off x="3195361" y="2445927"/>
                    <a:ext cx="9360" cy="313920"/>
                  </p14:xfrm>
                </p:contentPart>
              </mc:Choice>
              <mc:Fallback xmlns="">
                <p:pic>
                  <p:nvPicPr>
                    <p:cNvPr id="316" name="Ink 315">
                      <a:extLst>
                        <a:ext uri="{FF2B5EF4-FFF2-40B4-BE49-F238E27FC236}">
                          <a16:creationId xmlns:a16="http://schemas.microsoft.com/office/drawing/2014/main" id="{612C6BE2-0C90-C72F-3633-14EAEC058711}"/>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17" name="Ink 316">
                      <a:extLst>
                        <a:ext uri="{FF2B5EF4-FFF2-40B4-BE49-F238E27FC236}">
                          <a16:creationId xmlns:a16="http://schemas.microsoft.com/office/drawing/2014/main" id="{338CD746-F8E0-BC4A-219F-E62DAE535EC6}"/>
                        </a:ext>
                      </a:extLst>
                    </p14:cNvPr>
                    <p14:cNvContentPartPr/>
                    <p14:nvPr/>
                  </p14:nvContentPartPr>
                  <p14:xfrm>
                    <a:off x="3137041" y="2754447"/>
                    <a:ext cx="60120" cy="5760"/>
                  </p14:xfrm>
                </p:contentPart>
              </mc:Choice>
              <mc:Fallback xmlns="">
                <p:pic>
                  <p:nvPicPr>
                    <p:cNvPr id="317" name="Ink 316">
                      <a:extLst>
                        <a:ext uri="{FF2B5EF4-FFF2-40B4-BE49-F238E27FC236}">
                          <a16:creationId xmlns:a16="http://schemas.microsoft.com/office/drawing/2014/main" id="{338CD746-F8E0-BC4A-219F-E62DAE535EC6}"/>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298" name="Group 297">
                <a:extLst>
                  <a:ext uri="{FF2B5EF4-FFF2-40B4-BE49-F238E27FC236}">
                    <a16:creationId xmlns:a16="http://schemas.microsoft.com/office/drawing/2014/main" id="{F2CB0CB1-EEC0-658C-EAE4-17A6237A9905}"/>
                  </a:ext>
                </a:extLst>
              </p:cNvPr>
              <p:cNvGrpSpPr/>
              <p:nvPr/>
            </p:nvGrpSpPr>
            <p:grpSpPr>
              <a:xfrm>
                <a:off x="3624407" y="3640088"/>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106">
                  <p14:nvContentPartPr>
                    <p14:cNvPr id="306" name="Ink 305">
                      <a:extLst>
                        <a:ext uri="{FF2B5EF4-FFF2-40B4-BE49-F238E27FC236}">
                          <a16:creationId xmlns:a16="http://schemas.microsoft.com/office/drawing/2014/main" id="{4AD191B0-C444-A618-1890-448FB2CCC5FC}"/>
                        </a:ext>
                      </a:extLst>
                    </p14:cNvPr>
                    <p14:cNvContentPartPr/>
                    <p14:nvPr/>
                  </p14:nvContentPartPr>
                  <p14:xfrm>
                    <a:off x="2968201" y="2298012"/>
                    <a:ext cx="239040" cy="142920"/>
                  </p14:xfrm>
                </p:contentPart>
              </mc:Choice>
              <mc:Fallback xmlns="">
                <p:pic>
                  <p:nvPicPr>
                    <p:cNvPr id="306" name="Ink 305">
                      <a:extLst>
                        <a:ext uri="{FF2B5EF4-FFF2-40B4-BE49-F238E27FC236}">
                          <a16:creationId xmlns:a16="http://schemas.microsoft.com/office/drawing/2014/main" id="{4AD191B0-C444-A618-1890-448FB2CCC5FC}"/>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07" name="Ink 306">
                      <a:extLst>
                        <a:ext uri="{FF2B5EF4-FFF2-40B4-BE49-F238E27FC236}">
                          <a16:creationId xmlns:a16="http://schemas.microsoft.com/office/drawing/2014/main" id="{6B27B2DD-991E-AD05-650B-CB1D88E7E95E}"/>
                        </a:ext>
                      </a:extLst>
                    </p14:cNvPr>
                    <p14:cNvContentPartPr/>
                    <p14:nvPr/>
                  </p14:nvContentPartPr>
                  <p14:xfrm>
                    <a:off x="2968201" y="2384772"/>
                    <a:ext cx="236520" cy="126720"/>
                  </p14:xfrm>
                </p:contentPart>
              </mc:Choice>
              <mc:Fallback xmlns="">
                <p:pic>
                  <p:nvPicPr>
                    <p:cNvPr id="307" name="Ink 306">
                      <a:extLst>
                        <a:ext uri="{FF2B5EF4-FFF2-40B4-BE49-F238E27FC236}">
                          <a16:creationId xmlns:a16="http://schemas.microsoft.com/office/drawing/2014/main" id="{6B27B2DD-991E-AD05-650B-CB1D88E7E95E}"/>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08" name="Ink 307">
                      <a:extLst>
                        <a:ext uri="{FF2B5EF4-FFF2-40B4-BE49-F238E27FC236}">
                          <a16:creationId xmlns:a16="http://schemas.microsoft.com/office/drawing/2014/main" id="{15FB9C47-71FD-43F3-05C7-A8BC4AEEE470}"/>
                        </a:ext>
                      </a:extLst>
                    </p14:cNvPr>
                    <p14:cNvContentPartPr/>
                    <p14:nvPr/>
                  </p14:nvContentPartPr>
                  <p14:xfrm>
                    <a:off x="2953441" y="2298012"/>
                    <a:ext cx="9360" cy="313920"/>
                  </p14:xfrm>
                </p:contentPart>
              </mc:Choice>
              <mc:Fallback xmlns="">
                <p:pic>
                  <p:nvPicPr>
                    <p:cNvPr id="308" name="Ink 307">
                      <a:extLst>
                        <a:ext uri="{FF2B5EF4-FFF2-40B4-BE49-F238E27FC236}">
                          <a16:creationId xmlns:a16="http://schemas.microsoft.com/office/drawing/2014/main" id="{15FB9C47-71FD-43F3-05C7-A8BC4AEEE470}"/>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09" name="Ink 308">
                      <a:extLst>
                        <a:ext uri="{FF2B5EF4-FFF2-40B4-BE49-F238E27FC236}">
                          <a16:creationId xmlns:a16="http://schemas.microsoft.com/office/drawing/2014/main" id="{E0D0703C-43F7-900A-D299-064BAD921A0E}"/>
                        </a:ext>
                      </a:extLst>
                    </p14:cNvPr>
                    <p14:cNvContentPartPr/>
                    <p14:nvPr/>
                  </p14:nvContentPartPr>
                  <p14:xfrm>
                    <a:off x="2895121" y="2606532"/>
                    <a:ext cx="60120" cy="5760"/>
                  </p14:xfrm>
                </p:contentPart>
              </mc:Choice>
              <mc:Fallback xmlns="">
                <p:pic>
                  <p:nvPicPr>
                    <p:cNvPr id="309" name="Ink 308">
                      <a:extLst>
                        <a:ext uri="{FF2B5EF4-FFF2-40B4-BE49-F238E27FC236}">
                          <a16:creationId xmlns:a16="http://schemas.microsoft.com/office/drawing/2014/main" id="{E0D0703C-43F7-900A-D299-064BAD921A0E}"/>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10" name="Ink 309">
                      <a:extLst>
                        <a:ext uri="{FF2B5EF4-FFF2-40B4-BE49-F238E27FC236}">
                          <a16:creationId xmlns:a16="http://schemas.microsoft.com/office/drawing/2014/main" id="{578B031F-E774-25AD-0151-7A4BD38796F4}"/>
                        </a:ext>
                      </a:extLst>
                    </p14:cNvPr>
                    <p14:cNvContentPartPr/>
                    <p14:nvPr/>
                  </p14:nvContentPartPr>
                  <p14:xfrm>
                    <a:off x="3195361" y="2445927"/>
                    <a:ext cx="9360" cy="313920"/>
                  </p14:xfrm>
                </p:contentPart>
              </mc:Choice>
              <mc:Fallback xmlns="">
                <p:pic>
                  <p:nvPicPr>
                    <p:cNvPr id="310" name="Ink 309">
                      <a:extLst>
                        <a:ext uri="{FF2B5EF4-FFF2-40B4-BE49-F238E27FC236}">
                          <a16:creationId xmlns:a16="http://schemas.microsoft.com/office/drawing/2014/main" id="{578B031F-E774-25AD-0151-7A4BD38796F4}"/>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11" name="Ink 310">
                      <a:extLst>
                        <a:ext uri="{FF2B5EF4-FFF2-40B4-BE49-F238E27FC236}">
                          <a16:creationId xmlns:a16="http://schemas.microsoft.com/office/drawing/2014/main" id="{E4B69DD0-1E01-0787-78A8-5C03E4F10A45}"/>
                        </a:ext>
                      </a:extLst>
                    </p14:cNvPr>
                    <p14:cNvContentPartPr/>
                    <p14:nvPr/>
                  </p14:nvContentPartPr>
                  <p14:xfrm>
                    <a:off x="3137041" y="2754447"/>
                    <a:ext cx="60120" cy="5760"/>
                  </p14:xfrm>
                </p:contentPart>
              </mc:Choice>
              <mc:Fallback xmlns="">
                <p:pic>
                  <p:nvPicPr>
                    <p:cNvPr id="311" name="Ink 310">
                      <a:extLst>
                        <a:ext uri="{FF2B5EF4-FFF2-40B4-BE49-F238E27FC236}">
                          <a16:creationId xmlns:a16="http://schemas.microsoft.com/office/drawing/2014/main" id="{E4B69DD0-1E01-0787-78A8-5C03E4F10A45}"/>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299" name="Group 298">
                <a:extLst>
                  <a:ext uri="{FF2B5EF4-FFF2-40B4-BE49-F238E27FC236}">
                    <a16:creationId xmlns:a16="http://schemas.microsoft.com/office/drawing/2014/main" id="{F38CAC11-6C9D-4206-52E3-68114ED31BEC}"/>
                  </a:ext>
                </a:extLst>
              </p:cNvPr>
              <p:cNvGrpSpPr/>
              <p:nvPr/>
            </p:nvGrpSpPr>
            <p:grpSpPr>
              <a:xfrm>
                <a:off x="3876413" y="3797405"/>
                <a:ext cx="312120" cy="462195"/>
                <a:chOff x="2895121" y="2298012"/>
                <a:chExt cx="312120" cy="462195"/>
              </a:xfrm>
              <a:grpFill/>
            </p:grpSpPr>
            <mc:AlternateContent xmlns:mc="http://schemas.openxmlformats.org/markup-compatibility/2006" xmlns:p14="http://schemas.microsoft.com/office/powerpoint/2010/main">
              <mc:Choice Requires="p14">
                <p:contentPart p14:bwMode="auto" r:id="rId112">
                  <p14:nvContentPartPr>
                    <p14:cNvPr id="300" name="Ink 299">
                      <a:extLst>
                        <a:ext uri="{FF2B5EF4-FFF2-40B4-BE49-F238E27FC236}">
                          <a16:creationId xmlns:a16="http://schemas.microsoft.com/office/drawing/2014/main" id="{5035F4B7-89C1-A6E8-6671-97092B93382E}"/>
                        </a:ext>
                      </a:extLst>
                    </p14:cNvPr>
                    <p14:cNvContentPartPr/>
                    <p14:nvPr/>
                  </p14:nvContentPartPr>
                  <p14:xfrm>
                    <a:off x="2968201" y="2298012"/>
                    <a:ext cx="239040" cy="142920"/>
                  </p14:xfrm>
                </p:contentPart>
              </mc:Choice>
              <mc:Fallback xmlns="">
                <p:pic>
                  <p:nvPicPr>
                    <p:cNvPr id="300" name="Ink 299">
                      <a:extLst>
                        <a:ext uri="{FF2B5EF4-FFF2-40B4-BE49-F238E27FC236}">
                          <a16:creationId xmlns:a16="http://schemas.microsoft.com/office/drawing/2014/main" id="{5035F4B7-89C1-A6E8-6671-97092B93382E}"/>
                        </a:ext>
                      </a:extLst>
                    </p:cNvPr>
                    <p:cNvPicPr/>
                    <p:nvPr/>
                  </p:nvPicPr>
                  <p:blipFill>
                    <a:blip r:embed="rId20"/>
                    <a:stretch>
                      <a:fillRect/>
                    </a:stretch>
                  </p:blipFill>
                  <p:spPr>
                    <a:xfrm>
                      <a:off x="2963881" y="2293681"/>
                      <a:ext cx="247680"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01" name="Ink 300">
                      <a:extLst>
                        <a:ext uri="{FF2B5EF4-FFF2-40B4-BE49-F238E27FC236}">
                          <a16:creationId xmlns:a16="http://schemas.microsoft.com/office/drawing/2014/main" id="{7FD9D6E5-5338-C0DD-B0C8-BB1D973B44BD}"/>
                        </a:ext>
                      </a:extLst>
                    </p14:cNvPr>
                    <p14:cNvContentPartPr/>
                    <p14:nvPr/>
                  </p14:nvContentPartPr>
                  <p14:xfrm>
                    <a:off x="2968201" y="2384772"/>
                    <a:ext cx="236520" cy="126720"/>
                  </p14:xfrm>
                </p:contentPart>
              </mc:Choice>
              <mc:Fallback xmlns="">
                <p:pic>
                  <p:nvPicPr>
                    <p:cNvPr id="301" name="Ink 300">
                      <a:extLst>
                        <a:ext uri="{FF2B5EF4-FFF2-40B4-BE49-F238E27FC236}">
                          <a16:creationId xmlns:a16="http://schemas.microsoft.com/office/drawing/2014/main" id="{7FD9D6E5-5338-C0DD-B0C8-BB1D973B44BD}"/>
                        </a:ext>
                      </a:extLst>
                    </p:cNvPr>
                    <p:cNvPicPr/>
                    <p:nvPr/>
                  </p:nvPicPr>
                  <p:blipFill>
                    <a:blip r:embed="rId22"/>
                    <a:stretch>
                      <a:fillRect/>
                    </a:stretch>
                  </p:blipFill>
                  <p:spPr>
                    <a:xfrm>
                      <a:off x="2963881" y="2380452"/>
                      <a:ext cx="245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02" name="Ink 301">
                      <a:extLst>
                        <a:ext uri="{FF2B5EF4-FFF2-40B4-BE49-F238E27FC236}">
                          <a16:creationId xmlns:a16="http://schemas.microsoft.com/office/drawing/2014/main" id="{5BABCBD0-AF0E-790B-56BB-B2A4DB11E0D6}"/>
                        </a:ext>
                      </a:extLst>
                    </p14:cNvPr>
                    <p14:cNvContentPartPr/>
                    <p14:nvPr/>
                  </p14:nvContentPartPr>
                  <p14:xfrm>
                    <a:off x="2953441" y="2298012"/>
                    <a:ext cx="9360" cy="313920"/>
                  </p14:xfrm>
                </p:contentPart>
              </mc:Choice>
              <mc:Fallback xmlns="">
                <p:pic>
                  <p:nvPicPr>
                    <p:cNvPr id="302" name="Ink 301">
                      <a:extLst>
                        <a:ext uri="{FF2B5EF4-FFF2-40B4-BE49-F238E27FC236}">
                          <a16:creationId xmlns:a16="http://schemas.microsoft.com/office/drawing/2014/main" id="{5BABCBD0-AF0E-790B-56BB-B2A4DB11E0D6}"/>
                        </a:ext>
                      </a:extLst>
                    </p:cNvPr>
                    <p:cNvPicPr/>
                    <p:nvPr/>
                  </p:nvPicPr>
                  <p:blipFill>
                    <a:blip r:embed="rId8"/>
                    <a:stretch>
                      <a:fillRect/>
                    </a:stretch>
                  </p:blipFill>
                  <p:spPr>
                    <a:xfrm>
                      <a:off x="2948948" y="2293687"/>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03" name="Ink 302">
                      <a:extLst>
                        <a:ext uri="{FF2B5EF4-FFF2-40B4-BE49-F238E27FC236}">
                          <a16:creationId xmlns:a16="http://schemas.microsoft.com/office/drawing/2014/main" id="{6C298721-77C6-48CE-F689-EDA01176C059}"/>
                        </a:ext>
                      </a:extLst>
                    </p14:cNvPr>
                    <p14:cNvContentPartPr/>
                    <p14:nvPr/>
                  </p14:nvContentPartPr>
                  <p14:xfrm>
                    <a:off x="2895121" y="2606532"/>
                    <a:ext cx="60120" cy="5760"/>
                  </p14:xfrm>
                </p:contentPart>
              </mc:Choice>
              <mc:Fallback xmlns="">
                <p:pic>
                  <p:nvPicPr>
                    <p:cNvPr id="303" name="Ink 302">
                      <a:extLst>
                        <a:ext uri="{FF2B5EF4-FFF2-40B4-BE49-F238E27FC236}">
                          <a16:creationId xmlns:a16="http://schemas.microsoft.com/office/drawing/2014/main" id="{6C298721-77C6-48CE-F689-EDA01176C059}"/>
                        </a:ext>
                      </a:extLst>
                    </p:cNvPr>
                    <p:cNvPicPr/>
                    <p:nvPr/>
                  </p:nvPicPr>
                  <p:blipFill>
                    <a:blip r:embed="rId25"/>
                    <a:stretch>
                      <a:fillRect/>
                    </a:stretch>
                  </p:blipFill>
                  <p:spPr>
                    <a:xfrm>
                      <a:off x="2890801" y="2602212"/>
                      <a:ext cx="68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04" name="Ink 303">
                      <a:extLst>
                        <a:ext uri="{FF2B5EF4-FFF2-40B4-BE49-F238E27FC236}">
                          <a16:creationId xmlns:a16="http://schemas.microsoft.com/office/drawing/2014/main" id="{376FE360-FA47-7103-E5FF-BC87F1284878}"/>
                        </a:ext>
                      </a:extLst>
                    </p14:cNvPr>
                    <p14:cNvContentPartPr/>
                    <p14:nvPr/>
                  </p14:nvContentPartPr>
                  <p14:xfrm>
                    <a:off x="3195361" y="2445927"/>
                    <a:ext cx="9360" cy="313920"/>
                  </p14:xfrm>
                </p:contentPart>
              </mc:Choice>
              <mc:Fallback xmlns="">
                <p:pic>
                  <p:nvPicPr>
                    <p:cNvPr id="304" name="Ink 303">
                      <a:extLst>
                        <a:ext uri="{FF2B5EF4-FFF2-40B4-BE49-F238E27FC236}">
                          <a16:creationId xmlns:a16="http://schemas.microsoft.com/office/drawing/2014/main" id="{376FE360-FA47-7103-E5FF-BC87F1284878}"/>
                        </a:ext>
                      </a:extLst>
                    </p:cNvPr>
                    <p:cNvPicPr/>
                    <p:nvPr/>
                  </p:nvPicPr>
                  <p:blipFill>
                    <a:blip r:embed="rId8"/>
                    <a:stretch>
                      <a:fillRect/>
                    </a:stretch>
                  </p:blipFill>
                  <p:spPr>
                    <a:xfrm>
                      <a:off x="3190868" y="2441602"/>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05" name="Ink 304">
                      <a:extLst>
                        <a:ext uri="{FF2B5EF4-FFF2-40B4-BE49-F238E27FC236}">
                          <a16:creationId xmlns:a16="http://schemas.microsoft.com/office/drawing/2014/main" id="{855BBEB5-9EC1-8345-59D7-FFC748131D8D}"/>
                        </a:ext>
                      </a:extLst>
                    </p14:cNvPr>
                    <p14:cNvContentPartPr/>
                    <p14:nvPr/>
                  </p14:nvContentPartPr>
                  <p14:xfrm>
                    <a:off x="3137041" y="2754447"/>
                    <a:ext cx="60120" cy="5760"/>
                  </p14:xfrm>
                </p:contentPart>
              </mc:Choice>
              <mc:Fallback xmlns="">
                <p:pic>
                  <p:nvPicPr>
                    <p:cNvPr id="305" name="Ink 304">
                      <a:extLst>
                        <a:ext uri="{FF2B5EF4-FFF2-40B4-BE49-F238E27FC236}">
                          <a16:creationId xmlns:a16="http://schemas.microsoft.com/office/drawing/2014/main" id="{855BBEB5-9EC1-8345-59D7-FFC748131D8D}"/>
                        </a:ext>
                      </a:extLst>
                    </p:cNvPr>
                    <p:cNvPicPr/>
                    <p:nvPr/>
                  </p:nvPicPr>
                  <p:blipFill>
                    <a:blip r:embed="rId25"/>
                    <a:stretch>
                      <a:fillRect/>
                    </a:stretch>
                  </p:blipFill>
                  <p:spPr>
                    <a:xfrm>
                      <a:off x="3132721" y="2750127"/>
                      <a:ext cx="68760" cy="14400"/>
                    </a:xfrm>
                    <a:prstGeom prst="rect">
                      <a:avLst/>
                    </a:prstGeom>
                  </p:spPr>
                </p:pic>
              </mc:Fallback>
            </mc:AlternateContent>
          </p:grpSp>
        </p:grpSp>
        <p:sp>
          <p:nvSpPr>
            <p:cNvPr id="294" name="Parallelogram 293">
              <a:extLst>
                <a:ext uri="{FF2B5EF4-FFF2-40B4-BE49-F238E27FC236}">
                  <a16:creationId xmlns:a16="http://schemas.microsoft.com/office/drawing/2014/main" id="{E0CC3EF5-F081-192F-9B89-A594C6EE57B2}"/>
                </a:ext>
              </a:extLst>
            </p:cNvPr>
            <p:cNvSpPr/>
            <p:nvPr/>
          </p:nvSpPr>
          <p:spPr>
            <a:xfrm rot="1740000" flipH="1">
              <a:off x="5210897" y="3123361"/>
              <a:ext cx="263594"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Parallelogram 294">
              <a:extLst>
                <a:ext uri="{FF2B5EF4-FFF2-40B4-BE49-F238E27FC236}">
                  <a16:creationId xmlns:a16="http://schemas.microsoft.com/office/drawing/2014/main" id="{C2BFA7A0-5CF0-5E6F-3CCF-04302A2D4472}"/>
                </a:ext>
              </a:extLst>
            </p:cNvPr>
            <p:cNvSpPr/>
            <p:nvPr/>
          </p:nvSpPr>
          <p:spPr>
            <a:xfrm rot="1877503" flipH="1">
              <a:off x="4943253" y="2961601"/>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Parallelogram 295">
              <a:extLst>
                <a:ext uri="{FF2B5EF4-FFF2-40B4-BE49-F238E27FC236}">
                  <a16:creationId xmlns:a16="http://schemas.microsoft.com/office/drawing/2014/main" id="{412468FC-5519-B6C9-D6E6-DB55AFA2199D}"/>
                </a:ext>
              </a:extLst>
            </p:cNvPr>
            <p:cNvSpPr/>
            <p:nvPr/>
          </p:nvSpPr>
          <p:spPr>
            <a:xfrm rot="1877503" flipH="1">
              <a:off x="4688198" y="2797284"/>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0153A8A-A09B-6464-6FC0-F82D8E5ADBED}"/>
              </a:ext>
            </a:extLst>
          </p:cNvPr>
          <p:cNvGrpSpPr/>
          <p:nvPr/>
        </p:nvGrpSpPr>
        <p:grpSpPr>
          <a:xfrm>
            <a:off x="5855764" y="2050285"/>
            <a:ext cx="1852891" cy="638481"/>
            <a:chOff x="5855764" y="2050285"/>
            <a:chExt cx="1852891" cy="638481"/>
          </a:xfrm>
        </p:grpSpPr>
        <p:sp>
          <p:nvSpPr>
            <p:cNvPr id="190" name="TextBox 189">
              <a:extLst>
                <a:ext uri="{FF2B5EF4-FFF2-40B4-BE49-F238E27FC236}">
                  <a16:creationId xmlns:a16="http://schemas.microsoft.com/office/drawing/2014/main" id="{992807C0-8D45-7B62-91A6-203E70C3889E}"/>
                </a:ext>
              </a:extLst>
            </p:cNvPr>
            <p:cNvSpPr txBox="1"/>
            <p:nvPr/>
          </p:nvSpPr>
          <p:spPr>
            <a:xfrm>
              <a:off x="5855764" y="2050285"/>
              <a:ext cx="1852891" cy="400110"/>
            </a:xfrm>
            <a:prstGeom prst="rect">
              <a:avLst/>
            </a:prstGeom>
            <a:noFill/>
          </p:spPr>
          <p:txBody>
            <a:bodyPr wrap="square" rtlCol="0">
              <a:spAutoFit/>
            </a:bodyPr>
            <a:lstStyle/>
            <a:p>
              <a:pPr algn="ctr"/>
              <a:r>
                <a:rPr lang="en-US" sz="2000" dirty="0">
                  <a:latin typeface="The Hand Black" panose="03070902030502020204" pitchFamily="66" charset="0"/>
                </a:rPr>
                <a:t>FORMALLY BROKEN</a:t>
              </a:r>
            </a:p>
          </p:txBody>
        </p:sp>
        <mc:AlternateContent xmlns:mc="http://schemas.openxmlformats.org/markup-compatibility/2006" xmlns:p14="http://schemas.microsoft.com/office/powerpoint/2010/main">
          <mc:Choice Requires="p14">
            <p:contentPart p14:bwMode="auto" r:id="rId118">
              <p14:nvContentPartPr>
                <p14:cNvPr id="11" name="Ink 10">
                  <a:extLst>
                    <a:ext uri="{FF2B5EF4-FFF2-40B4-BE49-F238E27FC236}">
                      <a16:creationId xmlns:a16="http://schemas.microsoft.com/office/drawing/2014/main" id="{FA0835EA-7D32-64A3-7911-856BF1AAE579}"/>
                    </a:ext>
                  </a:extLst>
                </p14:cNvPr>
                <p14:cNvContentPartPr/>
                <p14:nvPr/>
              </p14:nvContentPartPr>
              <p14:xfrm>
                <a:off x="6763744" y="2427046"/>
                <a:ext cx="360" cy="261720"/>
              </p14:xfrm>
            </p:contentPart>
          </mc:Choice>
          <mc:Fallback xmlns="">
            <p:pic>
              <p:nvPicPr>
                <p:cNvPr id="11" name="Ink 10">
                  <a:extLst>
                    <a:ext uri="{FF2B5EF4-FFF2-40B4-BE49-F238E27FC236}">
                      <a16:creationId xmlns:a16="http://schemas.microsoft.com/office/drawing/2014/main" id="{FA0835EA-7D32-64A3-7911-856BF1AAE579}"/>
                    </a:ext>
                  </a:extLst>
                </p:cNvPr>
                <p:cNvPicPr/>
                <p:nvPr/>
              </p:nvPicPr>
              <p:blipFill>
                <a:blip r:embed="rId121"/>
                <a:stretch>
                  <a:fillRect/>
                </a:stretch>
              </p:blipFill>
              <p:spPr>
                <a:xfrm>
                  <a:off x="6759424" y="2422726"/>
                  <a:ext cx="9000" cy="270360"/>
                </a:xfrm>
                <a:prstGeom prst="rect">
                  <a:avLst/>
                </a:prstGeom>
              </p:spPr>
            </p:pic>
          </mc:Fallback>
        </mc:AlternateContent>
      </p:grpSp>
      <p:grpSp>
        <p:nvGrpSpPr>
          <p:cNvPr id="36" name="Group 35">
            <a:extLst>
              <a:ext uri="{FF2B5EF4-FFF2-40B4-BE49-F238E27FC236}">
                <a16:creationId xmlns:a16="http://schemas.microsoft.com/office/drawing/2014/main" id="{8AA9CEC7-D449-77C8-AAB9-8F7477A92425}"/>
              </a:ext>
            </a:extLst>
          </p:cNvPr>
          <p:cNvGrpSpPr/>
          <p:nvPr/>
        </p:nvGrpSpPr>
        <p:grpSpPr>
          <a:xfrm>
            <a:off x="9246337" y="1879294"/>
            <a:ext cx="1374456" cy="1706313"/>
            <a:chOff x="9246337" y="1879294"/>
            <a:chExt cx="1374456" cy="1706313"/>
          </a:xfrm>
        </p:grpSpPr>
        <p:sp>
          <p:nvSpPr>
            <p:cNvPr id="219" name="TextBox 218">
              <a:extLst>
                <a:ext uri="{FF2B5EF4-FFF2-40B4-BE49-F238E27FC236}">
                  <a16:creationId xmlns:a16="http://schemas.microsoft.com/office/drawing/2014/main" id="{8BAE6535-2CB7-8E37-AA63-1203FE9F3574}"/>
                </a:ext>
              </a:extLst>
            </p:cNvPr>
            <p:cNvSpPr txBox="1"/>
            <p:nvPr/>
          </p:nvSpPr>
          <p:spPr>
            <a:xfrm>
              <a:off x="9792885" y="2412418"/>
              <a:ext cx="827908" cy="369332"/>
            </a:xfrm>
            <a:prstGeom prst="rect">
              <a:avLst/>
            </a:prstGeom>
            <a:noFill/>
          </p:spPr>
          <p:txBody>
            <a:bodyPr wrap="square">
              <a:spAutoFit/>
            </a:bodyPr>
            <a:lstStyle/>
            <a:p>
              <a:r>
                <a:rPr lang="en-US" dirty="0">
                  <a:highlight>
                    <a:srgbClr val="FFFFFF"/>
                  </a:highlight>
                  <a:ea typeface="Cambria Math" panose="02040503050406030204" pitchFamily="18" charset="0"/>
                </a:rPr>
                <a:t>“CSS”</a:t>
              </a:r>
              <a:endParaRPr lang="en-US" dirty="0"/>
            </a:p>
          </p:txBody>
        </p:sp>
        <p:grpSp>
          <p:nvGrpSpPr>
            <p:cNvPr id="192" name="Group 191">
              <a:extLst>
                <a:ext uri="{FF2B5EF4-FFF2-40B4-BE49-F238E27FC236}">
                  <a16:creationId xmlns:a16="http://schemas.microsoft.com/office/drawing/2014/main" id="{85F2FAC5-94DC-E234-8816-F3C5D9AD24FD}"/>
                </a:ext>
              </a:extLst>
            </p:cNvPr>
            <p:cNvGrpSpPr/>
            <p:nvPr/>
          </p:nvGrpSpPr>
          <p:grpSpPr>
            <a:xfrm>
              <a:off x="9246337" y="1879294"/>
              <a:ext cx="587880" cy="633878"/>
              <a:chOff x="9011314" y="2099307"/>
              <a:chExt cx="587880" cy="633878"/>
            </a:xfrm>
          </p:grpSpPr>
          <p:grpSp>
            <p:nvGrpSpPr>
              <p:cNvPr id="193" name="Group 192">
                <a:extLst>
                  <a:ext uri="{FF2B5EF4-FFF2-40B4-BE49-F238E27FC236}">
                    <a16:creationId xmlns:a16="http://schemas.microsoft.com/office/drawing/2014/main" id="{218DE449-044A-D850-95DD-D488E113A4FA}"/>
                  </a:ext>
                </a:extLst>
              </p:cNvPr>
              <p:cNvGrpSpPr/>
              <p:nvPr/>
            </p:nvGrpSpPr>
            <p:grpSpPr>
              <a:xfrm>
                <a:off x="9011314" y="2099307"/>
                <a:ext cx="587880" cy="569687"/>
                <a:chOff x="9034765" y="2011025"/>
                <a:chExt cx="587880" cy="569687"/>
              </a:xfrm>
            </p:grpSpPr>
            <mc:AlternateContent xmlns:mc="http://schemas.openxmlformats.org/markup-compatibility/2006" xmlns:p14="http://schemas.microsoft.com/office/powerpoint/2010/main">
              <mc:Choice Requires="p14">
                <p:contentPart p14:bwMode="auto" r:id="rId122">
                  <p14:nvContentPartPr>
                    <p14:cNvPr id="198" name="Ink 197">
                      <a:extLst>
                        <a:ext uri="{FF2B5EF4-FFF2-40B4-BE49-F238E27FC236}">
                          <a16:creationId xmlns:a16="http://schemas.microsoft.com/office/drawing/2014/main" id="{715B6B2F-17AB-9FD3-820C-BF5117C0A669}"/>
                        </a:ext>
                      </a:extLst>
                    </p14:cNvPr>
                    <p14:cNvContentPartPr/>
                    <p14:nvPr/>
                  </p14:nvContentPartPr>
                  <p14:xfrm>
                    <a:off x="9105685" y="2011025"/>
                    <a:ext cx="421920" cy="348480"/>
                  </p14:xfrm>
                </p:contentPart>
              </mc:Choice>
              <mc:Fallback xmlns="">
                <p:pic>
                  <p:nvPicPr>
                    <p:cNvPr id="198" name="Ink 197">
                      <a:extLst>
                        <a:ext uri="{FF2B5EF4-FFF2-40B4-BE49-F238E27FC236}">
                          <a16:creationId xmlns:a16="http://schemas.microsoft.com/office/drawing/2014/main" id="{715B6B2F-17AB-9FD3-820C-BF5117C0A669}"/>
                        </a:ext>
                      </a:extLst>
                    </p:cNvPr>
                    <p:cNvPicPr/>
                    <p:nvPr/>
                  </p:nvPicPr>
                  <p:blipFill>
                    <a:blip r:embed="rId123"/>
                    <a:stretch>
                      <a:fillRect/>
                    </a:stretch>
                  </p:blipFill>
                  <p:spPr>
                    <a:xfrm>
                      <a:off x="9096325" y="2001665"/>
                      <a:ext cx="4406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99" name="Ink 198">
                      <a:extLst>
                        <a:ext uri="{FF2B5EF4-FFF2-40B4-BE49-F238E27FC236}">
                          <a16:creationId xmlns:a16="http://schemas.microsoft.com/office/drawing/2014/main" id="{7EED6C1E-9BCA-1C5A-1A38-AD3B6B7DAB27}"/>
                        </a:ext>
                      </a:extLst>
                    </p14:cNvPr>
                    <p14:cNvContentPartPr/>
                    <p14:nvPr/>
                  </p14:nvContentPartPr>
                  <p14:xfrm>
                    <a:off x="9034765" y="2075105"/>
                    <a:ext cx="110160" cy="158400"/>
                  </p14:xfrm>
                </p:contentPart>
              </mc:Choice>
              <mc:Fallback xmlns="">
                <p:pic>
                  <p:nvPicPr>
                    <p:cNvPr id="199" name="Ink 198">
                      <a:extLst>
                        <a:ext uri="{FF2B5EF4-FFF2-40B4-BE49-F238E27FC236}">
                          <a16:creationId xmlns:a16="http://schemas.microsoft.com/office/drawing/2014/main" id="{7EED6C1E-9BCA-1C5A-1A38-AD3B6B7DAB27}"/>
                        </a:ext>
                      </a:extLst>
                    </p:cNvPr>
                    <p:cNvPicPr/>
                    <p:nvPr/>
                  </p:nvPicPr>
                  <p:blipFill>
                    <a:blip r:embed="rId125"/>
                    <a:stretch>
                      <a:fillRect/>
                    </a:stretch>
                  </p:blipFill>
                  <p:spPr>
                    <a:xfrm>
                      <a:off x="9025405" y="2065745"/>
                      <a:ext cx="1288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00" name="Ink 199">
                      <a:extLst>
                        <a:ext uri="{FF2B5EF4-FFF2-40B4-BE49-F238E27FC236}">
                          <a16:creationId xmlns:a16="http://schemas.microsoft.com/office/drawing/2014/main" id="{6DEF1B0E-5476-BC2E-6799-EC27405E2DA3}"/>
                        </a:ext>
                      </a:extLst>
                    </p14:cNvPr>
                    <p14:cNvContentPartPr/>
                    <p14:nvPr/>
                  </p14:nvContentPartPr>
                  <p14:xfrm>
                    <a:off x="9507085" y="2085905"/>
                    <a:ext cx="115560" cy="142560"/>
                  </p14:xfrm>
                </p:contentPart>
              </mc:Choice>
              <mc:Fallback xmlns="">
                <p:pic>
                  <p:nvPicPr>
                    <p:cNvPr id="200" name="Ink 199">
                      <a:extLst>
                        <a:ext uri="{FF2B5EF4-FFF2-40B4-BE49-F238E27FC236}">
                          <a16:creationId xmlns:a16="http://schemas.microsoft.com/office/drawing/2014/main" id="{6DEF1B0E-5476-BC2E-6799-EC27405E2DA3}"/>
                        </a:ext>
                      </a:extLst>
                    </p:cNvPr>
                    <p:cNvPicPr/>
                    <p:nvPr/>
                  </p:nvPicPr>
                  <p:blipFill>
                    <a:blip r:embed="rId127"/>
                    <a:stretch>
                      <a:fillRect/>
                    </a:stretch>
                  </p:blipFill>
                  <p:spPr>
                    <a:xfrm>
                      <a:off x="9497754" y="2076545"/>
                      <a:ext cx="134222"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01" name="Ink 200">
                      <a:extLst>
                        <a:ext uri="{FF2B5EF4-FFF2-40B4-BE49-F238E27FC236}">
                          <a16:creationId xmlns:a16="http://schemas.microsoft.com/office/drawing/2014/main" id="{0D338D97-0989-B461-4154-B183686E26ED}"/>
                        </a:ext>
                      </a:extLst>
                    </p14:cNvPr>
                    <p14:cNvContentPartPr/>
                    <p14:nvPr/>
                  </p14:nvContentPartPr>
                  <p14:xfrm>
                    <a:off x="9053485" y="2098505"/>
                    <a:ext cx="83520" cy="108720"/>
                  </p14:xfrm>
                </p:contentPart>
              </mc:Choice>
              <mc:Fallback xmlns="">
                <p:pic>
                  <p:nvPicPr>
                    <p:cNvPr id="201" name="Ink 200">
                      <a:extLst>
                        <a:ext uri="{FF2B5EF4-FFF2-40B4-BE49-F238E27FC236}">
                          <a16:creationId xmlns:a16="http://schemas.microsoft.com/office/drawing/2014/main" id="{0D338D97-0989-B461-4154-B183686E26ED}"/>
                        </a:ext>
                      </a:extLst>
                    </p:cNvPr>
                    <p:cNvPicPr/>
                    <p:nvPr/>
                  </p:nvPicPr>
                  <p:blipFill>
                    <a:blip r:embed="rId129"/>
                    <a:stretch>
                      <a:fillRect/>
                    </a:stretch>
                  </p:blipFill>
                  <p:spPr>
                    <a:xfrm>
                      <a:off x="9044084" y="2089145"/>
                      <a:ext cx="102321" cy="127440"/>
                    </a:xfrm>
                    <a:prstGeom prst="rect">
                      <a:avLst/>
                    </a:prstGeom>
                  </p:spPr>
                </p:pic>
              </mc:Fallback>
            </mc:AlternateContent>
            <p:grpSp>
              <p:nvGrpSpPr>
                <p:cNvPr id="202" name="Group 201">
                  <a:extLst>
                    <a:ext uri="{FF2B5EF4-FFF2-40B4-BE49-F238E27FC236}">
                      <a16:creationId xmlns:a16="http://schemas.microsoft.com/office/drawing/2014/main" id="{79EF49BC-EE4A-B3D1-6B09-4C2EDF1DF902}"/>
                    </a:ext>
                  </a:extLst>
                </p:cNvPr>
                <p:cNvGrpSpPr/>
                <p:nvPr/>
              </p:nvGrpSpPr>
              <p:grpSpPr>
                <a:xfrm>
                  <a:off x="9199734" y="2108032"/>
                  <a:ext cx="399704" cy="472680"/>
                  <a:chOff x="9197021" y="2110745"/>
                  <a:chExt cx="399704" cy="472680"/>
                </a:xfrm>
              </p:grpSpPr>
              <mc:AlternateContent xmlns:mc="http://schemas.openxmlformats.org/markup-compatibility/2006" xmlns:p14="http://schemas.microsoft.com/office/powerpoint/2010/main">
                <mc:Choice Requires="p14">
                  <p:contentPart p14:bwMode="auto" r:id="rId130">
                    <p14:nvContentPartPr>
                      <p14:cNvPr id="204" name="Ink 203">
                        <a:extLst>
                          <a:ext uri="{FF2B5EF4-FFF2-40B4-BE49-F238E27FC236}">
                            <a16:creationId xmlns:a16="http://schemas.microsoft.com/office/drawing/2014/main" id="{E1AF05F4-BCF3-A11B-BE87-45791E5DECA0}"/>
                          </a:ext>
                        </a:extLst>
                      </p14:cNvPr>
                      <p14:cNvContentPartPr/>
                      <p14:nvPr/>
                    </p14:nvContentPartPr>
                    <p14:xfrm>
                      <a:off x="9197021" y="2363105"/>
                      <a:ext cx="227880" cy="220320"/>
                    </p14:xfrm>
                  </p:contentPart>
                </mc:Choice>
                <mc:Fallback xmlns="">
                  <p:pic>
                    <p:nvPicPr>
                      <p:cNvPr id="204" name="Ink 203">
                        <a:extLst>
                          <a:ext uri="{FF2B5EF4-FFF2-40B4-BE49-F238E27FC236}">
                            <a16:creationId xmlns:a16="http://schemas.microsoft.com/office/drawing/2014/main" id="{E1AF05F4-BCF3-A11B-BE87-45791E5DECA0}"/>
                          </a:ext>
                        </a:extLst>
                      </p:cNvPr>
                      <p:cNvPicPr/>
                      <p:nvPr/>
                    </p:nvPicPr>
                    <p:blipFill>
                      <a:blip r:embed="rId131"/>
                      <a:stretch>
                        <a:fillRect/>
                      </a:stretch>
                    </p:blipFill>
                    <p:spPr>
                      <a:xfrm>
                        <a:off x="9187646" y="2353745"/>
                        <a:ext cx="24663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05" name="Ink 204">
                        <a:extLst>
                          <a:ext uri="{FF2B5EF4-FFF2-40B4-BE49-F238E27FC236}">
                            <a16:creationId xmlns:a16="http://schemas.microsoft.com/office/drawing/2014/main" id="{8A8D28AE-4F48-043F-66FD-EF4551E6B7B9}"/>
                          </a:ext>
                        </a:extLst>
                      </p14:cNvPr>
                      <p14:cNvContentPartPr/>
                      <p14:nvPr/>
                    </p14:nvContentPartPr>
                    <p14:xfrm>
                      <a:off x="9374501" y="2360585"/>
                      <a:ext cx="48600" cy="218160"/>
                    </p14:xfrm>
                  </p:contentPart>
                </mc:Choice>
                <mc:Fallback xmlns="">
                  <p:pic>
                    <p:nvPicPr>
                      <p:cNvPr id="205" name="Ink 204">
                        <a:extLst>
                          <a:ext uri="{FF2B5EF4-FFF2-40B4-BE49-F238E27FC236}">
                            <a16:creationId xmlns:a16="http://schemas.microsoft.com/office/drawing/2014/main" id="{8A8D28AE-4F48-043F-66FD-EF4551E6B7B9}"/>
                          </a:ext>
                        </a:extLst>
                      </p:cNvPr>
                      <p:cNvPicPr/>
                      <p:nvPr/>
                    </p:nvPicPr>
                    <p:blipFill>
                      <a:blip r:embed="rId133"/>
                      <a:stretch>
                        <a:fillRect/>
                      </a:stretch>
                    </p:blipFill>
                    <p:spPr>
                      <a:xfrm>
                        <a:off x="9365141" y="2351225"/>
                        <a:ext cx="67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07" name="Ink 206">
                        <a:extLst>
                          <a:ext uri="{FF2B5EF4-FFF2-40B4-BE49-F238E27FC236}">
                            <a16:creationId xmlns:a16="http://schemas.microsoft.com/office/drawing/2014/main" id="{1728A7B6-D061-95D4-3077-F60D50691B89}"/>
                          </a:ext>
                        </a:extLst>
                      </p14:cNvPr>
                      <p14:cNvContentPartPr/>
                      <p14:nvPr/>
                    </p14:nvContentPartPr>
                    <p14:xfrm>
                      <a:off x="9511045" y="2110745"/>
                      <a:ext cx="85680" cy="94680"/>
                    </p14:xfrm>
                  </p:contentPart>
                </mc:Choice>
                <mc:Fallback xmlns="">
                  <p:pic>
                    <p:nvPicPr>
                      <p:cNvPr id="207" name="Ink 206">
                        <a:extLst>
                          <a:ext uri="{FF2B5EF4-FFF2-40B4-BE49-F238E27FC236}">
                            <a16:creationId xmlns:a16="http://schemas.microsoft.com/office/drawing/2014/main" id="{1728A7B6-D061-95D4-3077-F60D50691B89}"/>
                          </a:ext>
                        </a:extLst>
                      </p:cNvPr>
                      <p:cNvPicPr/>
                      <p:nvPr/>
                    </p:nvPicPr>
                    <p:blipFill>
                      <a:blip r:embed="rId135"/>
                      <a:stretch>
                        <a:fillRect/>
                      </a:stretch>
                    </p:blipFill>
                    <p:spPr>
                      <a:xfrm>
                        <a:off x="9501724" y="2101385"/>
                        <a:ext cx="104322" cy="1134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36">
                <p14:nvContentPartPr>
                  <p14:cNvPr id="194" name="Ink 193">
                    <a:extLst>
                      <a:ext uri="{FF2B5EF4-FFF2-40B4-BE49-F238E27FC236}">
                        <a16:creationId xmlns:a16="http://schemas.microsoft.com/office/drawing/2014/main" id="{C725A84A-3315-5729-4E84-7BA39BED7A98}"/>
                      </a:ext>
                    </a:extLst>
                  </p14:cNvPr>
                  <p14:cNvContentPartPr/>
                  <p14:nvPr/>
                </p14:nvContentPartPr>
                <p14:xfrm>
                  <a:off x="9126205" y="2660105"/>
                  <a:ext cx="45000" cy="63000"/>
                </p14:xfrm>
              </p:contentPart>
            </mc:Choice>
            <mc:Fallback xmlns="">
              <p:pic>
                <p:nvPicPr>
                  <p:cNvPr id="194" name="Ink 193">
                    <a:extLst>
                      <a:ext uri="{FF2B5EF4-FFF2-40B4-BE49-F238E27FC236}">
                        <a16:creationId xmlns:a16="http://schemas.microsoft.com/office/drawing/2014/main" id="{C725A84A-3315-5729-4E84-7BA39BED7A98}"/>
                      </a:ext>
                    </a:extLst>
                  </p:cNvPr>
                  <p:cNvPicPr/>
                  <p:nvPr/>
                </p:nvPicPr>
                <p:blipFill>
                  <a:blip r:embed="rId137"/>
                  <a:stretch>
                    <a:fillRect/>
                  </a:stretch>
                </p:blipFill>
                <p:spPr>
                  <a:xfrm>
                    <a:off x="9116845" y="2650745"/>
                    <a:ext cx="63720" cy="81720"/>
                  </a:xfrm>
                  <a:prstGeom prst="rect">
                    <a:avLst/>
                  </a:prstGeom>
                </p:spPr>
              </p:pic>
            </mc:Fallback>
          </mc:AlternateContent>
          <p:grpSp>
            <p:nvGrpSpPr>
              <p:cNvPr id="195" name="Group 194">
                <a:extLst>
                  <a:ext uri="{FF2B5EF4-FFF2-40B4-BE49-F238E27FC236}">
                    <a16:creationId xmlns:a16="http://schemas.microsoft.com/office/drawing/2014/main" id="{AB8E26E3-BAF0-B60E-A6D7-324B9F733DB4}"/>
                  </a:ext>
                </a:extLst>
              </p:cNvPr>
              <p:cNvGrpSpPr/>
              <p:nvPr/>
            </p:nvGrpSpPr>
            <p:grpSpPr>
              <a:xfrm>
                <a:off x="9127645" y="2669825"/>
                <a:ext cx="336960" cy="63360"/>
                <a:chOff x="9127645" y="2669825"/>
                <a:chExt cx="336960" cy="63360"/>
              </a:xfrm>
            </p:grpSpPr>
            <mc:AlternateContent xmlns:mc="http://schemas.openxmlformats.org/markup-compatibility/2006" xmlns:p14="http://schemas.microsoft.com/office/powerpoint/2010/main">
              <mc:Choice Requires="p14">
                <p:contentPart p14:bwMode="auto" r:id="rId138">
                  <p14:nvContentPartPr>
                    <p14:cNvPr id="196" name="Ink 195">
                      <a:extLst>
                        <a:ext uri="{FF2B5EF4-FFF2-40B4-BE49-F238E27FC236}">
                          <a16:creationId xmlns:a16="http://schemas.microsoft.com/office/drawing/2014/main" id="{D7CC8258-642B-3319-0D10-30AB762B8B0B}"/>
                        </a:ext>
                      </a:extLst>
                    </p14:cNvPr>
                    <p14:cNvContentPartPr/>
                    <p14:nvPr/>
                  </p14:nvContentPartPr>
                  <p14:xfrm>
                    <a:off x="9127645" y="2726705"/>
                    <a:ext cx="306720" cy="3240"/>
                  </p14:xfrm>
                </p:contentPart>
              </mc:Choice>
              <mc:Fallback xmlns="">
                <p:pic>
                  <p:nvPicPr>
                    <p:cNvPr id="196" name="Ink 195">
                      <a:extLst>
                        <a:ext uri="{FF2B5EF4-FFF2-40B4-BE49-F238E27FC236}">
                          <a16:creationId xmlns:a16="http://schemas.microsoft.com/office/drawing/2014/main" id="{D7CC8258-642B-3319-0D10-30AB762B8B0B}"/>
                        </a:ext>
                      </a:extLst>
                    </p:cNvPr>
                    <p:cNvPicPr/>
                    <p:nvPr/>
                  </p:nvPicPr>
                  <p:blipFill>
                    <a:blip r:embed="rId139"/>
                    <a:stretch>
                      <a:fillRect/>
                    </a:stretch>
                  </p:blipFill>
                  <p:spPr>
                    <a:xfrm>
                      <a:off x="9118285" y="2716175"/>
                      <a:ext cx="325440" cy="243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97" name="Ink 196">
                      <a:extLst>
                        <a:ext uri="{FF2B5EF4-FFF2-40B4-BE49-F238E27FC236}">
                          <a16:creationId xmlns:a16="http://schemas.microsoft.com/office/drawing/2014/main" id="{45AF28E4-EB05-7EF9-7CBE-1AF3B78C44F0}"/>
                        </a:ext>
                      </a:extLst>
                    </p14:cNvPr>
                    <p14:cNvContentPartPr/>
                    <p14:nvPr/>
                  </p14:nvContentPartPr>
                  <p14:xfrm>
                    <a:off x="9407005" y="2669825"/>
                    <a:ext cx="57600" cy="63360"/>
                  </p14:xfrm>
                </p:contentPart>
              </mc:Choice>
              <mc:Fallback xmlns="">
                <p:pic>
                  <p:nvPicPr>
                    <p:cNvPr id="197" name="Ink 196">
                      <a:extLst>
                        <a:ext uri="{FF2B5EF4-FFF2-40B4-BE49-F238E27FC236}">
                          <a16:creationId xmlns:a16="http://schemas.microsoft.com/office/drawing/2014/main" id="{45AF28E4-EB05-7EF9-7CBE-1AF3B78C44F0}"/>
                        </a:ext>
                      </a:extLst>
                    </p:cNvPr>
                    <p:cNvPicPr/>
                    <p:nvPr/>
                  </p:nvPicPr>
                  <p:blipFill>
                    <a:blip r:embed="rId141"/>
                    <a:stretch>
                      <a:fillRect/>
                    </a:stretch>
                  </p:blipFill>
                  <p:spPr>
                    <a:xfrm>
                      <a:off x="9397703" y="2660465"/>
                      <a:ext cx="76204" cy="82080"/>
                    </a:xfrm>
                    <a:prstGeom prst="rect">
                      <a:avLst/>
                    </a:prstGeom>
                  </p:spPr>
                </p:pic>
              </mc:Fallback>
            </mc:AlternateContent>
          </p:grpSp>
        </p:grpSp>
        <p:grpSp>
          <p:nvGrpSpPr>
            <p:cNvPr id="208" name="Group 207">
              <a:extLst>
                <a:ext uri="{FF2B5EF4-FFF2-40B4-BE49-F238E27FC236}">
                  <a16:creationId xmlns:a16="http://schemas.microsoft.com/office/drawing/2014/main" id="{A4B1EECC-D40A-365C-BAFB-ECB2A03A7CED}"/>
                </a:ext>
              </a:extLst>
            </p:cNvPr>
            <p:cNvGrpSpPr/>
            <p:nvPr/>
          </p:nvGrpSpPr>
          <p:grpSpPr>
            <a:xfrm>
              <a:off x="9289367" y="2479423"/>
              <a:ext cx="437598" cy="1106184"/>
              <a:chOff x="9016186" y="2817625"/>
              <a:chExt cx="481358" cy="1338482"/>
            </a:xfrm>
          </p:grpSpPr>
          <mc:AlternateContent xmlns:mc="http://schemas.openxmlformats.org/markup-compatibility/2006" xmlns:p14="http://schemas.microsoft.com/office/powerpoint/2010/main">
            <mc:Choice Requires="p14">
              <p:contentPart p14:bwMode="auto" r:id="rId142">
                <p14:nvContentPartPr>
                  <p14:cNvPr id="209" name="Ink 208">
                    <a:extLst>
                      <a:ext uri="{FF2B5EF4-FFF2-40B4-BE49-F238E27FC236}">
                        <a16:creationId xmlns:a16="http://schemas.microsoft.com/office/drawing/2014/main" id="{C2719B40-C308-5725-15F8-044988980260}"/>
                      </a:ext>
                    </a:extLst>
                  </p14:cNvPr>
                  <p14:cNvContentPartPr/>
                  <p14:nvPr/>
                </p14:nvContentPartPr>
                <p14:xfrm>
                  <a:off x="9128837" y="2904847"/>
                  <a:ext cx="249025" cy="341256"/>
                </p14:xfrm>
              </p:contentPart>
            </mc:Choice>
            <mc:Fallback xmlns="">
              <p:pic>
                <p:nvPicPr>
                  <p:cNvPr id="209" name="Ink 208">
                    <a:extLst>
                      <a:ext uri="{FF2B5EF4-FFF2-40B4-BE49-F238E27FC236}">
                        <a16:creationId xmlns:a16="http://schemas.microsoft.com/office/drawing/2014/main" id="{C2719B40-C308-5725-15F8-044988980260}"/>
                      </a:ext>
                    </a:extLst>
                  </p:cNvPr>
                  <p:cNvPicPr/>
                  <p:nvPr/>
                </p:nvPicPr>
                <p:blipFill>
                  <a:blip r:embed="rId143"/>
                  <a:stretch>
                    <a:fillRect/>
                  </a:stretch>
                </p:blipFill>
                <p:spPr>
                  <a:xfrm>
                    <a:off x="9124086" y="2899624"/>
                    <a:ext cx="258527" cy="351703"/>
                  </a:xfrm>
                  <a:prstGeom prst="rect">
                    <a:avLst/>
                  </a:prstGeom>
                </p:spPr>
              </p:pic>
            </mc:Fallback>
          </mc:AlternateContent>
          <p:grpSp>
            <p:nvGrpSpPr>
              <p:cNvPr id="210" name="Group 209">
                <a:extLst>
                  <a:ext uri="{FF2B5EF4-FFF2-40B4-BE49-F238E27FC236}">
                    <a16:creationId xmlns:a16="http://schemas.microsoft.com/office/drawing/2014/main" id="{B0E091A0-62EB-9D11-5D11-5FE100BB38C5}"/>
                  </a:ext>
                </a:extLst>
              </p:cNvPr>
              <p:cNvGrpSpPr/>
              <p:nvPr/>
            </p:nvGrpSpPr>
            <p:grpSpPr>
              <a:xfrm>
                <a:off x="9130525" y="3242427"/>
                <a:ext cx="265680" cy="913680"/>
                <a:chOff x="9130525" y="3242427"/>
                <a:chExt cx="265680" cy="913680"/>
              </a:xfrm>
            </p:grpSpPr>
            <mc:AlternateContent xmlns:mc="http://schemas.openxmlformats.org/markup-compatibility/2006" xmlns:p14="http://schemas.microsoft.com/office/powerpoint/2010/main">
              <mc:Choice Requires="p14">
                <p:contentPart p14:bwMode="auto" r:id="rId144">
                  <p14:nvContentPartPr>
                    <p14:cNvPr id="213" name="Ink 212">
                      <a:extLst>
                        <a:ext uri="{FF2B5EF4-FFF2-40B4-BE49-F238E27FC236}">
                          <a16:creationId xmlns:a16="http://schemas.microsoft.com/office/drawing/2014/main" id="{E1051ECE-62E2-6A05-45F6-0BA2737184EC}"/>
                        </a:ext>
                      </a:extLst>
                    </p14:cNvPr>
                    <p14:cNvContentPartPr/>
                    <p14:nvPr/>
                  </p14:nvContentPartPr>
                  <p14:xfrm>
                    <a:off x="9130525" y="3242427"/>
                    <a:ext cx="127800" cy="913680"/>
                  </p14:xfrm>
                </p:contentPart>
              </mc:Choice>
              <mc:Fallback xmlns="">
                <p:pic>
                  <p:nvPicPr>
                    <p:cNvPr id="213" name="Ink 212">
                      <a:extLst>
                        <a:ext uri="{FF2B5EF4-FFF2-40B4-BE49-F238E27FC236}">
                          <a16:creationId xmlns:a16="http://schemas.microsoft.com/office/drawing/2014/main" id="{E1051ECE-62E2-6A05-45F6-0BA2737184EC}"/>
                        </a:ext>
                      </a:extLst>
                    </p:cNvPr>
                    <p:cNvPicPr/>
                    <p:nvPr/>
                  </p:nvPicPr>
                  <p:blipFill>
                    <a:blip r:embed="rId145"/>
                    <a:stretch>
                      <a:fillRect/>
                    </a:stretch>
                  </p:blipFill>
                  <p:spPr>
                    <a:xfrm>
                      <a:off x="9125762" y="3237201"/>
                      <a:ext cx="137325" cy="924132"/>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14" name="Ink 213">
                      <a:extLst>
                        <a:ext uri="{FF2B5EF4-FFF2-40B4-BE49-F238E27FC236}">
                          <a16:creationId xmlns:a16="http://schemas.microsoft.com/office/drawing/2014/main" id="{3AFAB4F7-03AE-8FA9-F1F2-F208AA723A42}"/>
                        </a:ext>
                      </a:extLst>
                    </p14:cNvPr>
                    <p14:cNvContentPartPr/>
                    <p14:nvPr/>
                  </p14:nvContentPartPr>
                  <p14:xfrm>
                    <a:off x="9255085" y="3652107"/>
                    <a:ext cx="141120" cy="501480"/>
                  </p14:xfrm>
                </p:contentPart>
              </mc:Choice>
              <mc:Fallback xmlns="">
                <p:pic>
                  <p:nvPicPr>
                    <p:cNvPr id="214" name="Ink 213">
                      <a:extLst>
                        <a:ext uri="{FF2B5EF4-FFF2-40B4-BE49-F238E27FC236}">
                          <a16:creationId xmlns:a16="http://schemas.microsoft.com/office/drawing/2014/main" id="{3AFAB4F7-03AE-8FA9-F1F2-F208AA723A42}"/>
                        </a:ext>
                      </a:extLst>
                    </p:cNvPr>
                    <p:cNvPicPr/>
                    <p:nvPr/>
                  </p:nvPicPr>
                  <p:blipFill>
                    <a:blip r:embed="rId147"/>
                    <a:stretch>
                      <a:fillRect/>
                    </a:stretch>
                  </p:blipFill>
                  <p:spPr>
                    <a:xfrm>
                      <a:off x="9250328" y="3646879"/>
                      <a:ext cx="150634" cy="51193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
                <p14:nvContentPartPr>
                  <p14:cNvPr id="211" name="Ink 210">
                    <a:extLst>
                      <a:ext uri="{FF2B5EF4-FFF2-40B4-BE49-F238E27FC236}">
                        <a16:creationId xmlns:a16="http://schemas.microsoft.com/office/drawing/2014/main" id="{31402D0F-FD63-C641-E102-D888A3826131}"/>
                      </a:ext>
                    </a:extLst>
                  </p14:cNvPr>
                  <p14:cNvContentPartPr/>
                  <p14:nvPr/>
                </p14:nvContentPartPr>
                <p14:xfrm>
                  <a:off x="9269643" y="2817625"/>
                  <a:ext cx="227901" cy="465917"/>
                </p14:xfrm>
              </p:contentPart>
            </mc:Choice>
            <mc:Fallback xmlns="">
              <p:pic>
                <p:nvPicPr>
                  <p:cNvPr id="211" name="Ink 210">
                    <a:extLst>
                      <a:ext uri="{FF2B5EF4-FFF2-40B4-BE49-F238E27FC236}">
                        <a16:creationId xmlns:a16="http://schemas.microsoft.com/office/drawing/2014/main" id="{31402D0F-FD63-C641-E102-D888A3826131}"/>
                      </a:ext>
                    </a:extLst>
                  </p:cNvPr>
                  <p:cNvPicPr/>
                  <p:nvPr/>
                </p:nvPicPr>
                <p:blipFill>
                  <a:blip r:embed="rId149"/>
                  <a:stretch>
                    <a:fillRect/>
                  </a:stretch>
                </p:blipFill>
                <p:spPr>
                  <a:xfrm>
                    <a:off x="9264895" y="2812400"/>
                    <a:ext cx="237397" cy="476367"/>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12" name="Ink 211">
                    <a:extLst>
                      <a:ext uri="{FF2B5EF4-FFF2-40B4-BE49-F238E27FC236}">
                        <a16:creationId xmlns:a16="http://schemas.microsoft.com/office/drawing/2014/main" id="{F0FDD99B-4FA0-CDEB-9E9E-B6CF49FA8892}"/>
                      </a:ext>
                    </a:extLst>
                  </p14:cNvPr>
                  <p14:cNvContentPartPr/>
                  <p14:nvPr/>
                </p14:nvContentPartPr>
                <p14:xfrm>
                  <a:off x="9016186" y="2828020"/>
                  <a:ext cx="226414" cy="467703"/>
                </p14:xfrm>
              </p:contentPart>
            </mc:Choice>
            <mc:Fallback xmlns="">
              <p:pic>
                <p:nvPicPr>
                  <p:cNvPr id="212" name="Ink 211">
                    <a:extLst>
                      <a:ext uri="{FF2B5EF4-FFF2-40B4-BE49-F238E27FC236}">
                        <a16:creationId xmlns:a16="http://schemas.microsoft.com/office/drawing/2014/main" id="{F0FDD99B-4FA0-CDEB-9E9E-B6CF49FA8892}"/>
                      </a:ext>
                    </a:extLst>
                  </p:cNvPr>
                  <p:cNvPicPr/>
                  <p:nvPr/>
                </p:nvPicPr>
                <p:blipFill>
                  <a:blip r:embed="rId151"/>
                  <a:stretch>
                    <a:fillRect/>
                  </a:stretch>
                </p:blipFill>
                <p:spPr>
                  <a:xfrm>
                    <a:off x="9011436" y="2822794"/>
                    <a:ext cx="235914" cy="478154"/>
                  </a:xfrm>
                  <a:prstGeom prst="rect">
                    <a:avLst/>
                  </a:prstGeom>
                </p:spPr>
              </p:pic>
            </mc:Fallback>
          </mc:AlternateContent>
        </p:grpSp>
      </p:grpSp>
      <p:pic>
        <p:nvPicPr>
          <p:cNvPr id="26" name="Graphic 25">
            <a:extLst>
              <a:ext uri="{FF2B5EF4-FFF2-40B4-BE49-F238E27FC236}">
                <a16:creationId xmlns:a16="http://schemas.microsoft.com/office/drawing/2014/main" id="{61EBA56B-3D00-1B1D-E9B0-E8974F4E0DB3}"/>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4829489" y="2311654"/>
            <a:ext cx="948239" cy="254167"/>
          </a:xfrm>
          <a:prstGeom prst="rect">
            <a:avLst/>
          </a:prstGeom>
        </p:spPr>
      </p:pic>
      <p:pic>
        <p:nvPicPr>
          <p:cNvPr id="38" name="Graphic 37" descr="Checkmark with solid fill">
            <a:extLst>
              <a:ext uri="{FF2B5EF4-FFF2-40B4-BE49-F238E27FC236}">
                <a16:creationId xmlns:a16="http://schemas.microsoft.com/office/drawing/2014/main" id="{DAC04A39-DF83-7EAA-B0D3-0257A5C3B5E3}"/>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1739970" y="930561"/>
            <a:ext cx="387795" cy="387795"/>
          </a:xfrm>
          <a:prstGeom prst="rect">
            <a:avLst/>
          </a:prstGeom>
        </p:spPr>
      </p:pic>
      <p:pic>
        <p:nvPicPr>
          <p:cNvPr id="41" name="Graphic 40" descr="Checkmark with solid fill">
            <a:extLst>
              <a:ext uri="{FF2B5EF4-FFF2-40B4-BE49-F238E27FC236}">
                <a16:creationId xmlns:a16="http://schemas.microsoft.com/office/drawing/2014/main" id="{3CB72105-AA7D-3005-12CE-427EB9D74ACA}"/>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970306" y="1359533"/>
            <a:ext cx="387795" cy="387795"/>
          </a:xfrm>
          <a:prstGeom prst="rect">
            <a:avLst/>
          </a:prstGeom>
        </p:spPr>
      </p:pic>
      <p:pic>
        <p:nvPicPr>
          <p:cNvPr id="51" name="Graphic 50" descr="Checkmark with solid fill">
            <a:extLst>
              <a:ext uri="{FF2B5EF4-FFF2-40B4-BE49-F238E27FC236}">
                <a16:creationId xmlns:a16="http://schemas.microsoft.com/office/drawing/2014/main" id="{99005735-83D4-7D71-785A-01CBCF04FBD0}"/>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9004634" y="1503834"/>
            <a:ext cx="240790" cy="240790"/>
          </a:xfrm>
          <a:prstGeom prst="rect">
            <a:avLst/>
          </a:prstGeom>
        </p:spPr>
      </p:pic>
      <p:pic>
        <p:nvPicPr>
          <p:cNvPr id="52" name="Graphic 51" descr="Checkmark with solid fill">
            <a:extLst>
              <a:ext uri="{FF2B5EF4-FFF2-40B4-BE49-F238E27FC236}">
                <a16:creationId xmlns:a16="http://schemas.microsoft.com/office/drawing/2014/main" id="{FCF691D4-4AB3-09F1-BAB0-54398298375B}"/>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8767519" y="1813606"/>
            <a:ext cx="240790" cy="240790"/>
          </a:xfrm>
          <a:prstGeom prst="rect">
            <a:avLst/>
          </a:prstGeom>
        </p:spPr>
      </p:pic>
    </p:spTree>
    <p:extLst>
      <p:ext uri="{BB962C8B-B14F-4D97-AF65-F5344CB8AC3E}">
        <p14:creationId xmlns:p14="http://schemas.microsoft.com/office/powerpoint/2010/main" val="332434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fade">
                                      <p:cBhvr>
                                        <p:cTn id="17" dur="500"/>
                                        <p:tgtEl>
                                          <p:spTgt spid="187"/>
                                        </p:tgtEl>
                                      </p:cBhvr>
                                    </p:animEffect>
                                  </p:childTnLst>
                                </p:cTn>
                              </p:par>
                              <p:par>
                                <p:cTn id="18" presetID="0" presetClass="path" presetSubtype="0" accel="50000" decel="50000" fill="hold" nodeType="withEffect">
                                  <p:stCondLst>
                                    <p:cond delay="0"/>
                                  </p:stCondLst>
                                  <p:childTnLst>
                                    <p:animMotion origin="layout" path="M 2.05457E-6 -8.81921E-8 L 0.02756 0.00416 L 0.04299 0.00122 C 0.04699 -0.00318 0.0536 -0.0218 0.0576 -0.02548 C 0.0609 -0.02499 0.06766 -0.02621 0.07179 -0.02572 C 0.0773 -0.01813 0.0773 0.00612 0.08281 0.01421 L 0.10734 0.0169 L 0.12925 0.01421 L 0.14703 0.0098 C 0.15102 0.00612 0.15392 0.00318 0.15805 -8.81921E-8 C 0.16081 -0.0049 0.16494 -0.03234 0.16866 -0.03748 C 0.17169 -0.03552 0.17583 -0.0343 0.17982 -0.03307 C 0.1823 -0.03307 0.18671 -0.02572 0.18947 -0.02572 C 0.19085 -0.0218 0.18947 -0.00612 0.19223 -0.00196 C 0.19498 0.00416 0.19774 0.01053 0.20049 0.0169 L 0.23191 0.02107 L 0.26967 0.01568 C 0.2716 0.01053 0.27422 0.00563 0.27656 0.00122 L 0.27656 0.00171 C 0.27987 -0.00318 0.28083 -0.02499 0.28496 -0.02866 C 0.28676 -0.03185 0.29089 -0.0343 0.29323 -0.03062 C 0.29489 -0.02744 0.2975 -0.02254 0.29985 -0.02058 C 0.30164 -0.02058 0.3004 0.02303 0.30219 0.02376 C 0.30743 0.02915 0.31735 0.02107 0.32217 0.0267 C 0.3263 0.03332 0.32727 0.02425 0.3314 0.03111 L 0.37274 0.03675 L 0.39865 0.04091 C 0.40843 0.02866 0.41808 0.01617 0.42731 0.00416 C 0.43434 -0.00686 0.44095 -0.01739 0.44798 -0.02817 C 0.45776 -0.03871 0.46741 -0.04802 0.47816 -0.05781 L 0.50434 -0.05904 L 0.54127 -0.04924 C 0.5505 -0.03993 0.55918 -0.02989 0.56731 -0.01984 C 0.57282 -0.01372 0.57834 -0.00759 0.58371 -0.00196 C 0.59336 0.01249 0.60369 0.02744 0.61375 0.04238 C 0.61788 0.04728 0.62174 0.05218 0.62588 0.05781 C 0.63166 0.06859 0.638 0.07913 0.64393 0.0904 L 0.66322 0.08452 C 0.66005 0.07668 0.65592 0.06908 0.65192 0.06173 C 0.6493 0.05537 0.64668 0.04924 0.64393 0.04361 C 0.64131 0.03356 0.63855 0.02376 0.63676 0.01421 C 0.63993 0.00686 0.64365 -0.00073 0.64668 -0.00759 C 0.65495 -0.01372 0.66322 -0.01984 0.67135 -0.02548 C 0.681 -0.03062 0.716 -0.0343 0.7255 -0.03871 " pathEditMode="relative" rAng="0" ptsTypes="AAAAAAAAAAAAAAAAAAAAAAAAAAAAAAAAAAAAAAAAAAAA">
                                      <p:cBhvr>
                                        <p:cTn id="19" dur="4000" fill="hold"/>
                                        <p:tgtEl>
                                          <p:spTgt spid="231"/>
                                        </p:tgtEl>
                                        <p:attrNameLst>
                                          <p:attrName>ppt_x</p:attrName>
                                          <p:attrName>ppt_y</p:attrName>
                                        </p:attrNameLst>
                                      </p:cBhvr>
                                      <p:rCtr x="36268" y="1568"/>
                                    </p:animMotion>
                                  </p:childTnLst>
                                </p:cTn>
                              </p:par>
                            </p:childTnLst>
                          </p:cTn>
                        </p:par>
                        <p:par>
                          <p:cTn id="20" fill="hold">
                            <p:stCondLst>
                              <p:cond delay="4000"/>
                            </p:stCondLst>
                            <p:childTnLst>
                              <p:par>
                                <p:cTn id="21" presetID="10" presetClass="exit" presetSubtype="0" fill="hold" nodeType="afterEffect">
                                  <p:stCondLst>
                                    <p:cond delay="0"/>
                                  </p:stCondLst>
                                  <p:childTnLst>
                                    <p:animEffect transition="out" filter="fade">
                                      <p:cBhvr>
                                        <p:cTn id="22" dur="500"/>
                                        <p:tgtEl>
                                          <p:spTgt spid="231"/>
                                        </p:tgtEl>
                                      </p:cBhvr>
                                    </p:animEffect>
                                    <p:set>
                                      <p:cBhvr>
                                        <p:cTn id="23" dur="1" fill="hold">
                                          <p:stCondLst>
                                            <p:cond delay="499"/>
                                          </p:stCondLst>
                                        </p:cTn>
                                        <p:tgtEl>
                                          <p:spTgt spid="23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B35CE-DF10-F8F4-C8A6-E1B3763B0EE5}"/>
              </a:ext>
            </a:extLst>
          </p:cNvPr>
          <p:cNvSpPr>
            <a:spLocks noGrp="1"/>
          </p:cNvSpPr>
          <p:nvPr>
            <p:ph type="ctrTitle"/>
          </p:nvPr>
        </p:nvSpPr>
        <p:spPr>
          <a:xfrm>
            <a:off x="563563" y="900119"/>
            <a:ext cx="10596562" cy="2120172"/>
          </a:xfrm>
        </p:spPr>
        <p:txBody>
          <a:bodyPr/>
          <a:lstStyle/>
          <a:p>
            <a:r>
              <a:rPr lang="en-US" dirty="0"/>
              <a:t>2. Constructing E2EE Cloud Storage</a:t>
            </a:r>
          </a:p>
        </p:txBody>
      </p:sp>
    </p:spTree>
    <p:extLst>
      <p:ext uri="{BB962C8B-B14F-4D97-AF65-F5344CB8AC3E}">
        <p14:creationId xmlns:p14="http://schemas.microsoft.com/office/powerpoint/2010/main" val="15258228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up)">
                                      <p:cBhvr>
                                        <p:cTn id="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0AEB-3685-E606-4231-F274BA58D196}"/>
              </a:ext>
            </a:extLst>
          </p:cNvPr>
          <p:cNvSpPr>
            <a:spLocks noGrp="1"/>
          </p:cNvSpPr>
          <p:nvPr>
            <p:ph type="title"/>
          </p:nvPr>
        </p:nvSpPr>
        <p:spPr/>
        <p:txBody>
          <a:bodyPr/>
          <a:lstStyle/>
          <a:p>
            <a:r>
              <a:rPr lang="en-US" dirty="0"/>
              <a:t>CSS (Cloud Storage Scheme)</a:t>
            </a:r>
          </a:p>
        </p:txBody>
      </p:sp>
      <p:sp>
        <p:nvSpPr>
          <p:cNvPr id="3" name="Date Placeholder 2">
            <a:extLst>
              <a:ext uri="{FF2B5EF4-FFF2-40B4-BE49-F238E27FC236}">
                <a16:creationId xmlns:a16="http://schemas.microsoft.com/office/drawing/2014/main" id="{197D0FE3-6411-0B26-21F4-3422479DE1D1}"/>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5227ADFC-66CA-BC1E-9A46-DD2985F24A78}"/>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E092EB1B-8F00-0456-39B6-BE1513782A88}"/>
              </a:ext>
            </a:extLst>
          </p:cNvPr>
          <p:cNvSpPr>
            <a:spLocks noGrp="1"/>
          </p:cNvSpPr>
          <p:nvPr>
            <p:ph type="sldNum" sz="quarter" idx="12"/>
          </p:nvPr>
        </p:nvSpPr>
        <p:spPr/>
        <p:txBody>
          <a:bodyPr/>
          <a:lstStyle/>
          <a:p>
            <a:fld id="{E88E0139-626D-A346-B691-BDD0C5A55F29}" type="slidenum">
              <a:rPr lang="en-US" smtClean="0"/>
              <a:pPr/>
              <a:t>24</a:t>
            </a:fld>
            <a:endParaRPr lang="en-US" dirty="0"/>
          </a:p>
        </p:txBody>
      </p:sp>
      <p:sp>
        <p:nvSpPr>
          <p:cNvPr id="68" name="Rectangle 67">
            <a:extLst>
              <a:ext uri="{FF2B5EF4-FFF2-40B4-BE49-F238E27FC236}">
                <a16:creationId xmlns:a16="http://schemas.microsoft.com/office/drawing/2014/main" id="{4BDF1699-9C72-C3BF-6BC0-26D61BFED316}"/>
              </a:ext>
            </a:extLst>
          </p:cNvPr>
          <p:cNvSpPr/>
          <p:nvPr/>
        </p:nvSpPr>
        <p:spPr>
          <a:xfrm>
            <a:off x="0" y="900113"/>
            <a:ext cx="2941564" cy="4148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96000" tIns="72000" rtlCol="0" anchor="ctr" anchorCtr="0"/>
          <a:lstStyle/>
          <a:p>
            <a:r>
              <a:rPr lang="en-US" sz="2400" dirty="0">
                <a:solidFill>
                  <a:schemeClr val="tx1"/>
                </a:solidFill>
                <a:latin typeface="DIN Next LT Pro" panose="020B0503020203050203" pitchFamily="34" charset="0"/>
              </a:rPr>
              <a:t>Building Blocks</a:t>
            </a:r>
          </a:p>
        </p:txBody>
      </p:sp>
      <p:sp>
        <p:nvSpPr>
          <p:cNvPr id="20" name="TextBox 19">
            <a:extLst>
              <a:ext uri="{FF2B5EF4-FFF2-40B4-BE49-F238E27FC236}">
                <a16:creationId xmlns:a16="http://schemas.microsoft.com/office/drawing/2014/main" id="{619779C8-C080-5473-4688-8978D6872B58}"/>
              </a:ext>
            </a:extLst>
          </p:cNvPr>
          <p:cNvSpPr txBox="1"/>
          <p:nvPr/>
        </p:nvSpPr>
        <p:spPr>
          <a:xfrm>
            <a:off x="2085700" y="2346069"/>
            <a:ext cx="1457594" cy="756114"/>
          </a:xfrm>
          <a:prstGeom prst="rect">
            <a:avLst/>
          </a:prstGeom>
          <a:solidFill>
            <a:schemeClr val="accent4">
              <a:lumMod val="20000"/>
              <a:lumOff val="80000"/>
            </a:schemeClr>
          </a:solidFill>
        </p:spPr>
        <p:txBody>
          <a:bodyPr wrap="square" lIns="0" tIns="36000" rIns="0" bIns="0" rtlCol="0" anchor="ctr" anchorCtr="1">
            <a:noAutofit/>
          </a:bodyPr>
          <a:lstStyle/>
          <a:p>
            <a:pPr algn="ctr"/>
            <a:r>
              <a:rPr lang="en-US" sz="2000" dirty="0">
                <a:latin typeface="DIN Next LT Pro Light" panose="020B0303020203050203" pitchFamily="34" charset="0"/>
              </a:rPr>
              <a:t>OPRF</a:t>
            </a:r>
          </a:p>
        </p:txBody>
      </p:sp>
      <p:sp>
        <p:nvSpPr>
          <p:cNvPr id="11" name="TextBox 10">
            <a:extLst>
              <a:ext uri="{FF2B5EF4-FFF2-40B4-BE49-F238E27FC236}">
                <a16:creationId xmlns:a16="http://schemas.microsoft.com/office/drawing/2014/main" id="{03A31BBC-C76E-C3E7-59EB-FAAE7B3EEE17}"/>
              </a:ext>
            </a:extLst>
          </p:cNvPr>
          <p:cNvSpPr txBox="1"/>
          <p:nvPr/>
        </p:nvSpPr>
        <p:spPr>
          <a:xfrm>
            <a:off x="4044084" y="2346069"/>
            <a:ext cx="1457594" cy="756114"/>
          </a:xfrm>
          <a:prstGeom prst="rect">
            <a:avLst/>
          </a:prstGeom>
          <a:solidFill>
            <a:srgbClr val="C3ECBE"/>
          </a:solidFill>
        </p:spPr>
        <p:txBody>
          <a:bodyPr wrap="square" lIns="0" tIns="36000" rIns="0" bIns="0" rtlCol="0" anchor="ctr" anchorCtr="1">
            <a:noAutofit/>
          </a:bodyPr>
          <a:lstStyle/>
          <a:p>
            <a:pPr algn="ctr"/>
            <a:r>
              <a:rPr lang="en-US" sz="2000" dirty="0">
                <a:latin typeface="DIN Next LT Pro Light" panose="020B0303020203050203" pitchFamily="34" charset="0"/>
              </a:rPr>
              <a:t>PRF</a:t>
            </a:r>
          </a:p>
        </p:txBody>
      </p:sp>
      <p:sp>
        <p:nvSpPr>
          <p:cNvPr id="8" name="TextBox 7">
            <a:extLst>
              <a:ext uri="{FF2B5EF4-FFF2-40B4-BE49-F238E27FC236}">
                <a16:creationId xmlns:a16="http://schemas.microsoft.com/office/drawing/2014/main" id="{5F72FA7A-6F18-E4D9-5FB2-F4B4E3D742FC}"/>
              </a:ext>
            </a:extLst>
          </p:cNvPr>
          <p:cNvSpPr txBox="1"/>
          <p:nvPr/>
        </p:nvSpPr>
        <p:spPr>
          <a:xfrm>
            <a:off x="6002468" y="2346069"/>
            <a:ext cx="1457593" cy="756114"/>
          </a:xfrm>
          <a:prstGeom prst="rect">
            <a:avLst/>
          </a:prstGeom>
          <a:solidFill>
            <a:srgbClr val="FBD5EF"/>
          </a:solidFill>
        </p:spPr>
        <p:txBody>
          <a:bodyPr wrap="square" lIns="0" tIns="36000" rIns="0" bIns="0" rtlCol="0" anchor="ctr" anchorCtr="1">
            <a:noAutofit/>
          </a:bodyPr>
          <a:lstStyle/>
          <a:p>
            <a:pPr algn="ctr"/>
            <a:r>
              <a:rPr lang="en-US" sz="2000" dirty="0">
                <a:latin typeface="DIN Next LT Pro Light" panose="020B0303020203050203" pitchFamily="34" charset="0"/>
              </a:rPr>
              <a:t>AEAD</a:t>
            </a:r>
          </a:p>
        </p:txBody>
      </p:sp>
      <p:sp>
        <p:nvSpPr>
          <p:cNvPr id="21" name="TextBox 20">
            <a:extLst>
              <a:ext uri="{FF2B5EF4-FFF2-40B4-BE49-F238E27FC236}">
                <a16:creationId xmlns:a16="http://schemas.microsoft.com/office/drawing/2014/main" id="{38FCB81D-E3A6-91F0-8853-C2C2876D0637}"/>
              </a:ext>
            </a:extLst>
          </p:cNvPr>
          <p:cNvSpPr txBox="1"/>
          <p:nvPr/>
        </p:nvSpPr>
        <p:spPr>
          <a:xfrm>
            <a:off x="7960851" y="2346069"/>
            <a:ext cx="1457594" cy="756114"/>
          </a:xfrm>
          <a:prstGeom prst="rect">
            <a:avLst/>
          </a:prstGeom>
          <a:solidFill>
            <a:schemeClr val="accent2">
              <a:lumMod val="20000"/>
              <a:lumOff val="80000"/>
            </a:schemeClr>
          </a:solidFill>
        </p:spPr>
        <p:txBody>
          <a:bodyPr wrap="square" lIns="0" tIns="36000" rIns="0" bIns="0" rtlCol="0" anchor="ctr" anchorCtr="1">
            <a:noAutofit/>
          </a:bodyPr>
          <a:lstStyle/>
          <a:p>
            <a:pPr algn="ctr"/>
            <a:r>
              <a:rPr lang="en-US" sz="2000" dirty="0">
                <a:latin typeface="DIN Next LT Pro Light" panose="020B0303020203050203" pitchFamily="34" charset="0"/>
              </a:rPr>
              <a:t>MAC</a:t>
            </a:r>
          </a:p>
        </p:txBody>
      </p:sp>
      <p:sp>
        <p:nvSpPr>
          <p:cNvPr id="26" name="TextBox 25">
            <a:extLst>
              <a:ext uri="{FF2B5EF4-FFF2-40B4-BE49-F238E27FC236}">
                <a16:creationId xmlns:a16="http://schemas.microsoft.com/office/drawing/2014/main" id="{7956D803-84E6-17CB-A5BC-CC3B7990F509}"/>
              </a:ext>
            </a:extLst>
          </p:cNvPr>
          <p:cNvSpPr txBox="1"/>
          <p:nvPr/>
        </p:nvSpPr>
        <p:spPr>
          <a:xfrm>
            <a:off x="2091745" y="3616249"/>
            <a:ext cx="1433085" cy="307777"/>
          </a:xfrm>
          <a:prstGeom prst="rect">
            <a:avLst/>
          </a:prstGeom>
          <a:noFill/>
        </p:spPr>
        <p:txBody>
          <a:bodyPr wrap="none" lIns="0" tIns="0" rIns="0" bIns="0" rtlCol="0" anchor="ctr" anchorCtr="0">
            <a:spAutoFit/>
          </a:bodyPr>
          <a:lstStyle/>
          <a:p>
            <a:pPr algn="ctr"/>
            <a:r>
              <a:rPr lang="en-US" sz="2000" b="1" dirty="0">
                <a:latin typeface="The Hand Black" panose="03070502030502020204" pitchFamily="66" charset="0"/>
              </a:rPr>
              <a:t>HANDLES PWS =&gt; ROM</a:t>
            </a:r>
            <a:endParaRPr lang="en-US" sz="1400" dirty="0">
              <a:latin typeface="Montserrat" pitchFamily="2" charset="77"/>
            </a:endParaRPr>
          </a:p>
        </p:txBody>
      </p:sp>
      <p:grpSp>
        <p:nvGrpSpPr>
          <p:cNvPr id="41" name="Group 40">
            <a:extLst>
              <a:ext uri="{FF2B5EF4-FFF2-40B4-BE49-F238E27FC236}">
                <a16:creationId xmlns:a16="http://schemas.microsoft.com/office/drawing/2014/main" id="{4E8DF5D1-97EF-7D34-B9F2-3C827BEC089D}"/>
              </a:ext>
            </a:extLst>
          </p:cNvPr>
          <p:cNvGrpSpPr/>
          <p:nvPr/>
        </p:nvGrpSpPr>
        <p:grpSpPr>
          <a:xfrm>
            <a:off x="2543791" y="3166858"/>
            <a:ext cx="528991" cy="456115"/>
            <a:chOff x="2543791" y="3166858"/>
            <a:chExt cx="528991" cy="456115"/>
          </a:xfrm>
        </p:grpSpPr>
        <p:sp>
          <p:nvSpPr>
            <p:cNvPr id="23" name="TextBox 22">
              <a:extLst>
                <a:ext uri="{FF2B5EF4-FFF2-40B4-BE49-F238E27FC236}">
                  <a16:creationId xmlns:a16="http://schemas.microsoft.com/office/drawing/2014/main" id="{7444F385-E1B5-3350-843A-3B423A784DDC}"/>
                </a:ext>
              </a:extLst>
            </p:cNvPr>
            <p:cNvSpPr txBox="1"/>
            <p:nvPr/>
          </p:nvSpPr>
          <p:spPr>
            <a:xfrm>
              <a:off x="2543791" y="3315196"/>
              <a:ext cx="528991" cy="307777"/>
            </a:xfrm>
            <a:prstGeom prst="rect">
              <a:avLst/>
            </a:prstGeom>
            <a:noFill/>
          </p:spPr>
          <p:txBody>
            <a:bodyPr wrap="none" lIns="0" tIns="0" rIns="0" bIns="0" rtlCol="0" anchor="ctr" anchorCtr="0">
              <a:spAutoFit/>
            </a:bodyPr>
            <a:lstStyle/>
            <a:p>
              <a:pPr algn="ctr"/>
              <a:r>
                <a:rPr lang="en-US" sz="2000" b="1" dirty="0">
                  <a:latin typeface="The Hand Black" panose="03070502030502020204" pitchFamily="66" charset="0"/>
                </a:rPr>
                <a:t>2HashDH</a:t>
              </a:r>
              <a:endParaRPr lang="en-US" sz="1400" dirty="0">
                <a:latin typeface="Montserrat" pitchFamily="2" charset="77"/>
              </a:endParaRPr>
            </a:p>
          </p:txBody>
        </p:sp>
        <mc:AlternateContent xmlns:mc="http://schemas.openxmlformats.org/markup-compatibility/2006" xmlns:p14="http://schemas.microsoft.com/office/powerpoint/2010/main">
          <mc:Choice Requires="p14">
            <p:contentPart p14:bwMode="auto" r:id="rId3">
              <p14:nvContentPartPr>
                <p14:cNvPr id="33" name="Ink 32">
                  <a:extLst>
                    <a:ext uri="{FF2B5EF4-FFF2-40B4-BE49-F238E27FC236}">
                      <a16:creationId xmlns:a16="http://schemas.microsoft.com/office/drawing/2014/main" id="{CB5A4DD6-4F95-93D7-5033-17EA6356C3B8}"/>
                    </a:ext>
                  </a:extLst>
                </p14:cNvPr>
                <p14:cNvContentPartPr/>
                <p14:nvPr/>
              </p14:nvContentPartPr>
              <p14:xfrm>
                <a:off x="2816873" y="3166858"/>
                <a:ext cx="360" cy="104760"/>
              </p14:xfrm>
            </p:contentPart>
          </mc:Choice>
          <mc:Fallback xmlns="">
            <p:pic>
              <p:nvPicPr>
                <p:cNvPr id="33" name="Ink 32">
                  <a:extLst>
                    <a:ext uri="{FF2B5EF4-FFF2-40B4-BE49-F238E27FC236}">
                      <a16:creationId xmlns:a16="http://schemas.microsoft.com/office/drawing/2014/main" id="{CB5A4DD6-4F95-93D7-5033-17EA6356C3B8}"/>
                    </a:ext>
                  </a:extLst>
                </p:cNvPr>
                <p:cNvPicPr/>
                <p:nvPr/>
              </p:nvPicPr>
              <p:blipFill>
                <a:blip r:embed="rId4"/>
                <a:stretch>
                  <a:fillRect/>
                </a:stretch>
              </p:blipFill>
              <p:spPr>
                <a:xfrm>
                  <a:off x="2812553" y="3162538"/>
                  <a:ext cx="9000" cy="113400"/>
                </a:xfrm>
                <a:prstGeom prst="rect">
                  <a:avLst/>
                </a:prstGeom>
              </p:spPr>
            </p:pic>
          </mc:Fallback>
        </mc:AlternateContent>
      </p:grpSp>
      <p:grpSp>
        <p:nvGrpSpPr>
          <p:cNvPr id="6" name="Group 5">
            <a:extLst>
              <a:ext uri="{FF2B5EF4-FFF2-40B4-BE49-F238E27FC236}">
                <a16:creationId xmlns:a16="http://schemas.microsoft.com/office/drawing/2014/main" id="{3D306150-2AD1-E831-9ED2-76491E6D9F17}"/>
              </a:ext>
            </a:extLst>
          </p:cNvPr>
          <p:cNvGrpSpPr/>
          <p:nvPr/>
        </p:nvGrpSpPr>
        <p:grpSpPr>
          <a:xfrm>
            <a:off x="7786291" y="3178635"/>
            <a:ext cx="1806713" cy="745390"/>
            <a:chOff x="7786291" y="3178635"/>
            <a:chExt cx="1806713" cy="745390"/>
          </a:xfrm>
        </p:grpSpPr>
        <p:sp>
          <p:nvSpPr>
            <p:cNvPr id="7" name="TextBox 6">
              <a:extLst>
                <a:ext uri="{FF2B5EF4-FFF2-40B4-BE49-F238E27FC236}">
                  <a16:creationId xmlns:a16="http://schemas.microsoft.com/office/drawing/2014/main" id="{6271FE37-0C17-430E-8907-A5E6A41308AD}"/>
                </a:ext>
              </a:extLst>
            </p:cNvPr>
            <p:cNvSpPr txBox="1"/>
            <p:nvPr/>
          </p:nvSpPr>
          <p:spPr>
            <a:xfrm>
              <a:off x="7786291" y="3308472"/>
              <a:ext cx="1806713" cy="615553"/>
            </a:xfrm>
            <a:prstGeom prst="rect">
              <a:avLst/>
            </a:prstGeom>
            <a:noFill/>
          </p:spPr>
          <p:txBody>
            <a:bodyPr wrap="none" lIns="0" tIns="0" rIns="0" bIns="0" rtlCol="0" anchor="ctr" anchorCtr="0">
              <a:spAutoFit/>
            </a:bodyPr>
            <a:lstStyle/>
            <a:p>
              <a:pPr algn="ctr"/>
              <a:r>
                <a:rPr lang="en-US" sz="2000" b="1" dirty="0">
                  <a:latin typeface="The Hand Black" panose="03070502030502020204" pitchFamily="66" charset="0"/>
                </a:rPr>
                <a:t>CLIENT-2-SERVER SECURITY</a:t>
              </a:r>
            </a:p>
            <a:p>
              <a:pPr algn="ctr"/>
              <a:r>
                <a:rPr lang="en-US" sz="2000" b="1" dirty="0">
                  <a:latin typeface="The Hand Black" panose="03070502030502020204" pitchFamily="66" charset="0"/>
                </a:rPr>
                <a:t>(NOT NEEDED FOR E2EE)</a:t>
              </a:r>
            </a:p>
          </p:txBody>
        </p:sp>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5BB63810-82FA-D9ED-6282-68717BEA7C41}"/>
                    </a:ext>
                  </a:extLst>
                </p14:cNvPr>
                <p14:cNvContentPartPr/>
                <p14:nvPr/>
              </p14:nvContentPartPr>
              <p14:xfrm>
                <a:off x="8689647" y="3178635"/>
                <a:ext cx="360" cy="99000"/>
              </p14:xfrm>
            </p:contentPart>
          </mc:Choice>
          <mc:Fallback xmlns="">
            <p:pic>
              <p:nvPicPr>
                <p:cNvPr id="37" name="Ink 36">
                  <a:extLst>
                    <a:ext uri="{FF2B5EF4-FFF2-40B4-BE49-F238E27FC236}">
                      <a16:creationId xmlns:a16="http://schemas.microsoft.com/office/drawing/2014/main" id="{61F4A46D-B317-DF6E-69FE-829CD3C521E6}"/>
                    </a:ext>
                  </a:extLst>
                </p:cNvPr>
                <p:cNvPicPr/>
                <p:nvPr/>
              </p:nvPicPr>
              <p:blipFill>
                <a:blip r:embed="rId6"/>
                <a:stretch>
                  <a:fillRect/>
                </a:stretch>
              </p:blipFill>
              <p:spPr>
                <a:xfrm>
                  <a:off x="8685327" y="3174315"/>
                  <a:ext cx="9000" cy="107640"/>
                </a:xfrm>
                <a:prstGeom prst="rect">
                  <a:avLst/>
                </a:prstGeom>
              </p:spPr>
            </p:pic>
          </mc:Fallback>
        </mc:AlternateContent>
      </p:grpSp>
    </p:spTree>
    <p:extLst>
      <p:ext uri="{BB962C8B-B14F-4D97-AF65-F5344CB8AC3E}">
        <p14:creationId xmlns:p14="http://schemas.microsoft.com/office/powerpoint/2010/main" val="107675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500" fill="hold"/>
                                        <p:tgtEl>
                                          <p:spTgt spid="21"/>
                                        </p:tgtEl>
                                        <p:attrNameLst>
                                          <p:attrName>fillcolor</p:attrName>
                                        </p:attrNameLst>
                                      </p:cBhvr>
                                      <p:to>
                                        <a:srgbClr val="E2E2E2"/>
                                      </p:to>
                                    </p:animClr>
                                    <p:set>
                                      <p:cBhvr>
                                        <p:cTn id="23" dur="500" fill="hold"/>
                                        <p:tgtEl>
                                          <p:spTgt spid="21"/>
                                        </p:tgtEl>
                                        <p:attrNameLst>
                                          <p:attrName>fill.type</p:attrName>
                                        </p:attrNameLst>
                                      </p:cBhvr>
                                      <p:to>
                                        <p:strVal val="solid"/>
                                      </p:to>
                                    </p:set>
                                    <p:set>
                                      <p:cBhvr>
                                        <p:cTn id="24" dur="500" fill="hold"/>
                                        <p:tgtEl>
                                          <p:spTgt spid="21"/>
                                        </p:tgtEl>
                                        <p:attrNameLst>
                                          <p:attrName>fill.on</p:attrName>
                                        </p:attrNameLst>
                                      </p:cBhvr>
                                      <p:to>
                                        <p:strVal val="tru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P spid="8" grpId="0" animBg="1"/>
      <p:bldP spid="21" grpId="0" animBg="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CEFCD3-1F7C-2B50-4132-1D78B700B917}"/>
              </a:ext>
            </a:extLst>
          </p:cNvPr>
          <p:cNvSpPr txBox="1"/>
          <p:nvPr/>
        </p:nvSpPr>
        <p:spPr>
          <a:xfrm>
            <a:off x="2440174" y="4516745"/>
            <a:ext cx="1182332" cy="460986"/>
          </a:xfrm>
          <a:prstGeom prst="rect">
            <a:avLst/>
          </a:prstGeom>
          <a:solidFill>
            <a:srgbClr val="FBD5EF"/>
          </a:solidFill>
        </p:spPr>
        <p:txBody>
          <a:bodyPr wrap="square" lIns="0" tIns="36000" rIns="0" bIns="0" rtlCol="0" anchor="ctr" anchorCtr="1">
            <a:noAutofit/>
          </a:bodyPr>
          <a:lstStyle/>
          <a:p>
            <a:r>
              <a:rPr lang="en-US" dirty="0" err="1">
                <a:latin typeface="DIN Next LT Pro Light" panose="020B0303020203050203" pitchFamily="34" charset="0"/>
              </a:rPr>
              <a:t>AEAD.Enc</a:t>
            </a:r>
            <a:endParaRPr lang="en-US" dirty="0">
              <a:latin typeface="DIN Next LT Pro Light" panose="020B0303020203050203" pitchFamily="34" charset="0"/>
            </a:endParaRPr>
          </a:p>
        </p:txBody>
      </p:sp>
      <p:sp>
        <p:nvSpPr>
          <p:cNvPr id="86" name="Rectangle: Rounded Corners 85">
            <a:extLst>
              <a:ext uri="{FF2B5EF4-FFF2-40B4-BE49-F238E27FC236}">
                <a16:creationId xmlns:a16="http://schemas.microsoft.com/office/drawing/2014/main" id="{1F3C037A-4377-6D9A-6DDA-AEB40DBFE2C6}"/>
              </a:ext>
            </a:extLst>
          </p:cNvPr>
          <p:cNvSpPr/>
          <p:nvPr/>
        </p:nvSpPr>
        <p:spPr>
          <a:xfrm>
            <a:off x="2709320" y="5232827"/>
            <a:ext cx="629736" cy="389858"/>
          </a:xfrm>
          <a:prstGeom prst="roundRect">
            <a:avLst/>
          </a:prstGeom>
          <a:solidFill>
            <a:srgbClr val="D4C8E9"/>
          </a:solidFill>
          <a:ln>
            <a:solidFill>
              <a:srgbClr val="D4C8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28">
            <a:extLst>
              <a:ext uri="{FF2B5EF4-FFF2-40B4-BE49-F238E27FC236}">
                <a16:creationId xmlns:a16="http://schemas.microsoft.com/office/drawing/2014/main" id="{EB2AD870-67CA-8D6E-A35B-9DDFED10961D}"/>
              </a:ext>
            </a:extLst>
          </p:cNvPr>
          <p:cNvCxnSpPr>
            <a:cxnSpLocks/>
            <a:stCxn id="95" idx="2"/>
            <a:endCxn id="11" idx="0"/>
          </p:cNvCxnSpPr>
          <p:nvPr/>
        </p:nvCxnSpPr>
        <p:spPr>
          <a:xfrm flipH="1">
            <a:off x="3031340" y="4202245"/>
            <a:ext cx="820" cy="314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FB070AEB-3685-E606-4231-F274BA58D196}"/>
              </a:ext>
            </a:extLst>
          </p:cNvPr>
          <p:cNvSpPr>
            <a:spLocks noGrp="1"/>
          </p:cNvSpPr>
          <p:nvPr>
            <p:ph type="title"/>
          </p:nvPr>
        </p:nvSpPr>
        <p:spPr/>
        <p:txBody>
          <a:bodyPr/>
          <a:lstStyle/>
          <a:p>
            <a:r>
              <a:rPr lang="en-US" dirty="0"/>
              <a:t>CSS (Cloud Storage Scheme)</a:t>
            </a:r>
          </a:p>
        </p:txBody>
      </p:sp>
      <p:sp>
        <p:nvSpPr>
          <p:cNvPr id="3" name="Date Placeholder 2">
            <a:extLst>
              <a:ext uri="{FF2B5EF4-FFF2-40B4-BE49-F238E27FC236}">
                <a16:creationId xmlns:a16="http://schemas.microsoft.com/office/drawing/2014/main" id="{197D0FE3-6411-0B26-21F4-3422479DE1D1}"/>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5227ADFC-66CA-BC1E-9A46-DD2985F24A78}"/>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E092EB1B-8F00-0456-39B6-BE1513782A88}"/>
              </a:ext>
            </a:extLst>
          </p:cNvPr>
          <p:cNvSpPr>
            <a:spLocks noGrp="1"/>
          </p:cNvSpPr>
          <p:nvPr>
            <p:ph type="sldNum" sz="quarter" idx="12"/>
          </p:nvPr>
        </p:nvSpPr>
        <p:spPr/>
        <p:txBody>
          <a:bodyPr/>
          <a:lstStyle/>
          <a:p>
            <a:fld id="{E88E0139-626D-A346-B691-BDD0C5A55F29}" type="slidenum">
              <a:rPr lang="en-US" smtClean="0"/>
              <a:pPr/>
              <a:t>25</a:t>
            </a:fld>
            <a:endParaRPr lang="en-US" dirty="0"/>
          </a:p>
        </p:txBody>
      </p:sp>
      <p:sp>
        <p:nvSpPr>
          <p:cNvPr id="68" name="Rectangle 67">
            <a:extLst>
              <a:ext uri="{FF2B5EF4-FFF2-40B4-BE49-F238E27FC236}">
                <a16:creationId xmlns:a16="http://schemas.microsoft.com/office/drawing/2014/main" id="{4BDF1699-9C72-C3BF-6BC0-26D61BFED316}"/>
              </a:ext>
            </a:extLst>
          </p:cNvPr>
          <p:cNvSpPr/>
          <p:nvPr/>
        </p:nvSpPr>
        <p:spPr>
          <a:xfrm>
            <a:off x="6724" y="839602"/>
            <a:ext cx="1956547" cy="414885"/>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396000" tIns="72000" rtlCol="0" anchor="ctr" anchorCtr="0"/>
          <a:lstStyle/>
          <a:p>
            <a:r>
              <a:rPr lang="en-US" sz="2000" dirty="0">
                <a:solidFill>
                  <a:schemeClr val="tx1"/>
                </a:solidFill>
                <a:latin typeface="DIN Next LT Pro Medium" panose="020B0603020203050203" pitchFamily="34" charset="0"/>
              </a:rPr>
              <a:t>Registration</a:t>
            </a:r>
            <a:endParaRPr lang="en-US" sz="2400" dirty="0">
              <a:solidFill>
                <a:schemeClr val="tx1"/>
              </a:solidFill>
              <a:latin typeface="DIN Next LT Pro Medium" panose="020B0603020203050203" pitchFamily="34" charset="0"/>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D9E1B7B-CA04-F5E7-203C-DED09E1E28FC}"/>
                  </a:ext>
                </a:extLst>
              </p:cNvPr>
              <p:cNvSpPr txBox="1"/>
              <p:nvPr/>
            </p:nvSpPr>
            <p:spPr>
              <a:xfrm>
                <a:off x="2820307" y="2823221"/>
                <a:ext cx="423704" cy="220421"/>
              </a:xfrm>
              <a:prstGeom prst="rect">
                <a:avLst/>
              </a:prstGeom>
              <a:solidFill>
                <a:schemeClr val="bg1"/>
              </a:solidFill>
            </p:spPr>
            <p:txBody>
              <a:bodyPr wrap="square" lIns="36000" tIns="36000" rIns="0" bIns="72000" rtlCol="0" anchor="ctr" anchorCtr="1">
                <a:noAutofit/>
              </a:bodyPr>
              <a:lstStyle/>
              <a:p>
                <a:pPr algn="ctr"/>
                <a14:m>
                  <m:oMathPara xmlns:m="http://schemas.openxmlformats.org/officeDocument/2006/math">
                    <m:oMathParaPr>
                      <m:jc m:val="center"/>
                    </m:oMathParaPr>
                    <m:oMath xmlns:m="http://schemas.openxmlformats.org/officeDocument/2006/math">
                      <m:r>
                        <a:rPr lang="en-US" i="1" dirty="0" smtClean="0">
                          <a:latin typeface="Cambria Math" panose="02040503050406030204" pitchFamily="18" charset="0"/>
                          <a:ea typeface="Cambria Math" panose="02040503050406030204" pitchFamily="18" charset="0"/>
                        </a:rPr>
                        <m:t>𝑟𝑤</m:t>
                      </m:r>
                    </m:oMath>
                  </m:oMathPara>
                </a14:m>
                <a:endParaRPr lang="en-US" dirty="0">
                  <a:latin typeface="Cambria Math" panose="02040503050406030204" pitchFamily="18" charset="0"/>
                  <a:ea typeface="Cambria Math" panose="02040503050406030204" pitchFamily="18" charset="0"/>
                </a:endParaRPr>
              </a:p>
            </p:txBody>
          </p:sp>
        </mc:Choice>
        <mc:Fallback xmlns="">
          <p:sp>
            <p:nvSpPr>
              <p:cNvPr id="74" name="TextBox 73">
                <a:extLst>
                  <a:ext uri="{FF2B5EF4-FFF2-40B4-BE49-F238E27FC236}">
                    <a16:creationId xmlns:a16="http://schemas.microsoft.com/office/drawing/2014/main" id="{FD9E1B7B-CA04-F5E7-203C-DED09E1E28FC}"/>
                  </a:ext>
                </a:extLst>
              </p:cNvPr>
              <p:cNvSpPr txBox="1">
                <a:spLocks noRot="1" noChangeAspect="1" noMove="1" noResize="1" noEditPoints="1" noAdjustHandles="1" noChangeArrowheads="1" noChangeShapeType="1" noTextEdit="1"/>
              </p:cNvSpPr>
              <p:nvPr/>
            </p:nvSpPr>
            <p:spPr>
              <a:xfrm>
                <a:off x="2820307" y="2823221"/>
                <a:ext cx="423704" cy="220421"/>
              </a:xfrm>
              <a:prstGeom prst="rect">
                <a:avLst/>
              </a:prstGeom>
              <a:blipFill>
                <a:blip r:embed="rId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838A79C8-4253-89D6-4E9E-C88FCA1402E7}"/>
                  </a:ext>
                </a:extLst>
              </p:cNvPr>
              <p:cNvSpPr txBox="1"/>
              <p:nvPr/>
            </p:nvSpPr>
            <p:spPr>
              <a:xfrm>
                <a:off x="2739708" y="3879894"/>
                <a:ext cx="584903" cy="322351"/>
              </a:xfrm>
              <a:prstGeom prst="rect">
                <a:avLst/>
              </a:prstGeom>
              <a:noFill/>
            </p:spPr>
            <p:txBody>
              <a:bodyPr wrap="none" lIns="0" tIns="0" rIns="0" bIns="288000">
                <a:noAutofit/>
              </a:bodyPr>
              <a:lstStyle/>
              <a:p>
                <a:pPr algn="ctr"/>
                <a14:m>
                  <m:oMath xmlns:m="http://schemas.openxmlformats.org/officeDocument/2006/math">
                    <m:r>
                      <a:rPr lang="en-US" b="0" i="1" smtClean="0">
                        <a:latin typeface="Cambria Math" panose="02040503050406030204" pitchFamily="18" charset="0"/>
                      </a:rPr>
                      <m:t>𝑘</m:t>
                    </m:r>
                  </m:oMath>
                </a14:m>
                <a:r>
                  <a:rPr lang="en-US" sz="1600" baseline="-25000" dirty="0"/>
                  <a:t>kek</a:t>
                </a:r>
                <a:endParaRPr lang="en-US" dirty="0"/>
              </a:p>
            </p:txBody>
          </p:sp>
        </mc:Choice>
        <mc:Fallback xmlns="">
          <p:sp>
            <p:nvSpPr>
              <p:cNvPr id="95" name="TextBox 94">
                <a:extLst>
                  <a:ext uri="{FF2B5EF4-FFF2-40B4-BE49-F238E27FC236}">
                    <a16:creationId xmlns:a16="http://schemas.microsoft.com/office/drawing/2014/main" id="{838A79C8-4253-89D6-4E9E-C88FCA1402E7}"/>
                  </a:ext>
                </a:extLst>
              </p:cNvPr>
              <p:cNvSpPr txBox="1">
                <a:spLocks noRot="1" noChangeAspect="1" noMove="1" noResize="1" noEditPoints="1" noAdjustHandles="1" noChangeArrowheads="1" noChangeShapeType="1" noTextEdit="1"/>
              </p:cNvSpPr>
              <p:nvPr/>
            </p:nvSpPr>
            <p:spPr>
              <a:xfrm>
                <a:off x="2739708" y="3879894"/>
                <a:ext cx="584903" cy="322351"/>
              </a:xfrm>
              <a:prstGeom prst="rect">
                <a:avLst/>
              </a:prstGeom>
              <a:blipFill>
                <a:blip r:embed="rId4"/>
                <a:stretch>
                  <a:fillRect t="-1887" b="-16981"/>
                </a:stretch>
              </a:blipFill>
            </p:spPr>
            <p:txBody>
              <a:bodyPr/>
              <a:lstStyle/>
              <a:p>
                <a:r>
                  <a:rPr lang="en-US">
                    <a:noFill/>
                  </a:rPr>
                  <a:t> </a:t>
                </a:r>
              </a:p>
            </p:txBody>
          </p:sp>
        </mc:Fallback>
      </mc:AlternateContent>
      <p:grpSp>
        <p:nvGrpSpPr>
          <p:cNvPr id="158" name="Group 157">
            <a:extLst>
              <a:ext uri="{FF2B5EF4-FFF2-40B4-BE49-F238E27FC236}">
                <a16:creationId xmlns:a16="http://schemas.microsoft.com/office/drawing/2014/main" id="{BC3DF461-C8C3-194E-F8DF-8480A28A7B6F}"/>
              </a:ext>
            </a:extLst>
          </p:cNvPr>
          <p:cNvGrpSpPr/>
          <p:nvPr/>
        </p:nvGrpSpPr>
        <p:grpSpPr>
          <a:xfrm>
            <a:off x="7973382" y="2232077"/>
            <a:ext cx="1500071" cy="850119"/>
            <a:chOff x="7603538" y="2232077"/>
            <a:chExt cx="1869915" cy="850119"/>
          </a:xfrm>
        </p:grpSpPr>
        <p:sp>
          <p:nvSpPr>
            <p:cNvPr id="67" name="Rectangle 66">
              <a:extLst>
                <a:ext uri="{FF2B5EF4-FFF2-40B4-BE49-F238E27FC236}">
                  <a16:creationId xmlns:a16="http://schemas.microsoft.com/office/drawing/2014/main" id="{CFD6AEA1-2423-E0B4-828A-6A5884B149B3}"/>
                </a:ext>
              </a:extLst>
            </p:cNvPr>
            <p:cNvSpPr/>
            <p:nvPr/>
          </p:nvSpPr>
          <p:spPr>
            <a:xfrm>
              <a:off x="7603538" y="2232077"/>
              <a:ext cx="1796931" cy="850119"/>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tlCol="0" anchor="t" anchorCtr="0"/>
            <a:lstStyle/>
            <a:p>
              <a:r>
                <a:rPr lang="en-US" sz="2000" dirty="0">
                  <a:solidFill>
                    <a:schemeClr val="tx1"/>
                  </a:solidFill>
                  <a:latin typeface="The Hand Black" panose="03070902030502020204" pitchFamily="66" charset="0"/>
                </a:rPr>
                <a:t>STORE</a:t>
              </a:r>
              <a:endParaRPr lang="en-US" sz="2400" dirty="0">
                <a:solidFill>
                  <a:schemeClr val="tx1"/>
                </a:solidFill>
                <a:latin typeface="The Hand Black" panose="03070902030502020204" pitchFamily="66" charset="0"/>
              </a:endParaRP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1133F14A-2915-91B3-5D92-0B596FBD0496}"/>
                    </a:ext>
                  </a:extLst>
                </p:cNvPr>
                <p:cNvSpPr txBox="1"/>
                <p:nvPr/>
              </p:nvSpPr>
              <p:spPr>
                <a:xfrm>
                  <a:off x="7619337" y="2649068"/>
                  <a:ext cx="1854116" cy="338554"/>
                </a:xfrm>
                <a:prstGeom prst="rect">
                  <a:avLst/>
                </a:prstGeom>
                <a:noFill/>
              </p:spPr>
              <p:txBody>
                <a:bodyPr wrap="square">
                  <a:spAutoFit/>
                </a:bodyPr>
                <a:lstStyle/>
                <a:p>
                  <a14:m>
                    <m:oMath xmlns:m="http://schemas.openxmlformats.org/officeDocument/2006/math">
                      <m:r>
                        <a:rPr lang="en-US" sz="1600" i="1" dirty="0">
                          <a:latin typeface="Cambria Math" panose="02040503050406030204" pitchFamily="18" charset="0"/>
                        </a:rPr>
                        <m:t>𝑎𝑖𝑑</m:t>
                      </m:r>
                      <m:r>
                        <a:rPr lang="en-US" sz="1600" b="0" i="1" dirty="0" smtClean="0">
                          <a:latin typeface="Cambria Math" panose="02040503050406030204" pitchFamily="18" charset="0"/>
                        </a:rPr>
                        <m:t>:</m:t>
                      </m:r>
                    </m:oMath>
                  </a14:m>
                  <a:r>
                    <a:rPr lang="en-US" sz="1600" dirty="0"/>
                    <a:t> </a:t>
                  </a:r>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rPr>
                            <m:t>𝑘</m:t>
                          </m:r>
                        </m:e>
                        <m:sub>
                          <m:r>
                            <a:rPr lang="en-US" sz="1600" i="1" dirty="0">
                              <a:latin typeface="Cambria Math" panose="02040503050406030204" pitchFamily="18" charset="0"/>
                            </a:rPr>
                            <m:t>𝑠</m:t>
                          </m:r>
                        </m:sub>
                      </m:sSub>
                    </m:oMath>
                  </a14:m>
                  <a:r>
                    <a:rPr lang="en-US" sz="1400" b="0" dirty="0"/>
                    <a:t>,</a:t>
                  </a:r>
                  <a:r>
                    <a:rPr lang="en-US" sz="1600" dirty="0"/>
                    <a:t> </a:t>
                  </a:r>
                </a:p>
              </p:txBody>
            </p:sp>
          </mc:Choice>
          <mc:Fallback xmlns="">
            <p:sp>
              <p:nvSpPr>
                <p:cNvPr id="73" name="TextBox 72">
                  <a:extLst>
                    <a:ext uri="{FF2B5EF4-FFF2-40B4-BE49-F238E27FC236}">
                      <a16:creationId xmlns:a16="http://schemas.microsoft.com/office/drawing/2014/main" id="{1133F14A-2915-91B3-5D92-0B596FBD0496}"/>
                    </a:ext>
                  </a:extLst>
                </p:cNvPr>
                <p:cNvSpPr txBox="1">
                  <a:spLocks noRot="1" noChangeAspect="1" noMove="1" noResize="1" noEditPoints="1" noAdjustHandles="1" noChangeArrowheads="1" noChangeShapeType="1" noTextEdit="1"/>
                </p:cNvSpPr>
                <p:nvPr/>
              </p:nvSpPr>
              <p:spPr>
                <a:xfrm>
                  <a:off x="7619337" y="2649068"/>
                  <a:ext cx="1854116" cy="338554"/>
                </a:xfrm>
                <a:prstGeom prst="rect">
                  <a:avLst/>
                </a:prstGeom>
                <a:blipFill>
                  <a:blip r:embed="rId5"/>
                  <a:stretch>
                    <a:fillRect b="-16364"/>
                  </a:stretch>
                </a:blipFill>
              </p:spPr>
              <p:txBody>
                <a:bodyPr/>
                <a:lstStyle/>
                <a:p>
                  <a:r>
                    <a:rPr lang="en-US">
                      <a:noFill/>
                    </a:rPr>
                    <a:t> </a:t>
                  </a:r>
                </a:p>
              </p:txBody>
            </p:sp>
          </mc:Fallback>
        </mc:AlternateContent>
      </p:grpSp>
      <p:sp>
        <p:nvSpPr>
          <p:cNvPr id="81" name="Rectangle: Rounded Corners 80">
            <a:extLst>
              <a:ext uri="{FF2B5EF4-FFF2-40B4-BE49-F238E27FC236}">
                <a16:creationId xmlns:a16="http://schemas.microsoft.com/office/drawing/2014/main" id="{7A367539-36BD-F316-E40D-3040C58277FF}"/>
              </a:ext>
            </a:extLst>
          </p:cNvPr>
          <p:cNvSpPr/>
          <p:nvPr/>
        </p:nvSpPr>
        <p:spPr>
          <a:xfrm>
            <a:off x="3353021" y="1459451"/>
            <a:ext cx="385338" cy="254528"/>
          </a:xfrm>
          <a:prstGeom prst="roundRect">
            <a:avLst/>
          </a:prstGeom>
          <a:solidFill>
            <a:srgbClr val="7D57BB">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AA33F07A-127B-5929-394B-DFABCB6518C7}"/>
              </a:ext>
            </a:extLst>
          </p:cNvPr>
          <p:cNvCxnSpPr>
            <a:cxnSpLocks/>
            <a:stCxn id="61" idx="2"/>
            <a:endCxn id="95" idx="0"/>
          </p:cNvCxnSpPr>
          <p:nvPr/>
        </p:nvCxnSpPr>
        <p:spPr>
          <a:xfrm>
            <a:off x="3032160" y="3548823"/>
            <a:ext cx="0" cy="331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0" name="TextBox 79">
            <a:extLst>
              <a:ext uri="{FF2B5EF4-FFF2-40B4-BE49-F238E27FC236}">
                <a16:creationId xmlns:a16="http://schemas.microsoft.com/office/drawing/2014/main" id="{B06F1662-B914-40EC-89D6-3E67037C0C0D}"/>
              </a:ext>
            </a:extLst>
          </p:cNvPr>
          <p:cNvSpPr txBox="1"/>
          <p:nvPr/>
        </p:nvSpPr>
        <p:spPr>
          <a:xfrm>
            <a:off x="1420004" y="1371938"/>
            <a:ext cx="2257675" cy="414885"/>
          </a:xfrm>
          <a:prstGeom prst="rect">
            <a:avLst/>
          </a:prstGeom>
          <a:noFill/>
        </p:spPr>
        <p:txBody>
          <a:bodyPr wrap="square" lIns="0" tIns="36000" rIns="0" bIns="0" rtlCol="0" anchor="ctr" anchorCtr="1">
            <a:noAutofit/>
          </a:bodyPr>
          <a:lstStyle/>
          <a:p>
            <a:pPr algn="ctr"/>
            <a:r>
              <a:rPr lang="en-US" u="sng" dirty="0">
                <a:latin typeface="DIN Next LT Pro Light" panose="020B0303020203050203" pitchFamily="34" charset="0"/>
              </a:rPr>
              <a:t>Client</a:t>
            </a:r>
            <a:endParaRPr lang="en-US" dirty="0">
              <a:latin typeface="DIN Next LT Pro Light" panose="020B0303020203050203" pitchFamily="34" charset="0"/>
            </a:endParaRPr>
          </a:p>
        </p:txBody>
      </p:sp>
      <p:sp>
        <p:nvSpPr>
          <p:cNvPr id="88" name="TextBox 87">
            <a:extLst>
              <a:ext uri="{FF2B5EF4-FFF2-40B4-BE49-F238E27FC236}">
                <a16:creationId xmlns:a16="http://schemas.microsoft.com/office/drawing/2014/main" id="{3E945D74-A5FC-2843-B24D-D1C9C8442EDB}"/>
              </a:ext>
            </a:extLst>
          </p:cNvPr>
          <p:cNvSpPr txBox="1"/>
          <p:nvPr/>
        </p:nvSpPr>
        <p:spPr>
          <a:xfrm>
            <a:off x="7962848" y="1371938"/>
            <a:ext cx="1086727" cy="414885"/>
          </a:xfrm>
          <a:prstGeom prst="rect">
            <a:avLst/>
          </a:prstGeom>
          <a:noFill/>
        </p:spPr>
        <p:txBody>
          <a:bodyPr wrap="square" lIns="0" tIns="36000" rIns="0" bIns="0" rtlCol="0" anchor="ctr" anchorCtr="1">
            <a:noAutofit/>
          </a:bodyPr>
          <a:lstStyle/>
          <a:p>
            <a:pPr algn="ctr"/>
            <a:r>
              <a:rPr lang="en-US" u="sng" dirty="0">
                <a:latin typeface="DIN Next LT Pro Light" panose="020B0303020203050203" pitchFamily="34" charset="0"/>
              </a:rPr>
              <a:t>Server</a:t>
            </a:r>
          </a:p>
        </p:txBody>
      </p:sp>
      <p:sp>
        <p:nvSpPr>
          <p:cNvPr id="107" name="Rectangle: Rounded Corners 106">
            <a:extLst>
              <a:ext uri="{FF2B5EF4-FFF2-40B4-BE49-F238E27FC236}">
                <a16:creationId xmlns:a16="http://schemas.microsoft.com/office/drawing/2014/main" id="{1CE2B07F-32F0-9207-CAAF-C251965008F9}"/>
              </a:ext>
            </a:extLst>
          </p:cNvPr>
          <p:cNvSpPr/>
          <p:nvPr/>
        </p:nvSpPr>
        <p:spPr>
          <a:xfrm>
            <a:off x="3790199" y="1909894"/>
            <a:ext cx="323587" cy="283135"/>
          </a:xfrm>
          <a:prstGeom prst="roundRect">
            <a:avLst/>
          </a:prstGeom>
          <a:solidFill>
            <a:srgbClr val="7D57BB">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E51EE90-359B-56A4-8211-2821F0E8B671}"/>
              </a:ext>
            </a:extLst>
          </p:cNvPr>
          <p:cNvSpPr txBox="1"/>
          <p:nvPr/>
        </p:nvSpPr>
        <p:spPr>
          <a:xfrm>
            <a:off x="3919587" y="1760830"/>
            <a:ext cx="408047" cy="369332"/>
          </a:xfrm>
          <a:prstGeom prst="rect">
            <a:avLst/>
          </a:prstGeom>
          <a:noFill/>
        </p:spPr>
        <p:txBody>
          <a:bodyPr wrap="square">
            <a:spAutoFit/>
          </a:bodyPr>
          <a:lstStyle/>
          <a:p>
            <a:r>
              <a:rPr lang="en-US" sz="1800" dirty="0">
                <a:solidFill>
                  <a:srgbClr val="D29A1C"/>
                </a:solidFill>
                <a:latin typeface="DIN Next LT Pro Black" panose="020B0A03020203050203" pitchFamily="34" charset="0"/>
              </a:rPr>
              <a:t>$</a:t>
            </a:r>
            <a:endParaRPr lang="en-US" dirty="0">
              <a:solidFill>
                <a:srgbClr val="D29A1C"/>
              </a:solidFill>
              <a:latin typeface="DIN Next LT Pro Black" panose="020B0A03020203050203" pitchFamily="34" charset="0"/>
            </a:endParaRPr>
          </a:p>
        </p:txBody>
      </p:sp>
      <p:grpSp>
        <p:nvGrpSpPr>
          <p:cNvPr id="71" name="Group 70">
            <a:extLst>
              <a:ext uri="{FF2B5EF4-FFF2-40B4-BE49-F238E27FC236}">
                <a16:creationId xmlns:a16="http://schemas.microsoft.com/office/drawing/2014/main" id="{5A865BF1-FA09-D86F-995F-703933B3A09E}"/>
              </a:ext>
            </a:extLst>
          </p:cNvPr>
          <p:cNvGrpSpPr/>
          <p:nvPr/>
        </p:nvGrpSpPr>
        <p:grpSpPr>
          <a:xfrm>
            <a:off x="4191194" y="1599815"/>
            <a:ext cx="1315146" cy="411532"/>
            <a:chOff x="-2949150" y="-960738"/>
            <a:chExt cx="1315146" cy="411532"/>
          </a:xfrm>
        </p:grpSpPr>
        <p:sp>
          <p:nvSpPr>
            <p:cNvPr id="15" name="TextBox 14">
              <a:extLst>
                <a:ext uri="{FF2B5EF4-FFF2-40B4-BE49-F238E27FC236}">
                  <a16:creationId xmlns:a16="http://schemas.microsoft.com/office/drawing/2014/main" id="{9740DBA6-1BED-56F7-4CE4-2A8EE9F242F6}"/>
                </a:ext>
              </a:extLst>
            </p:cNvPr>
            <p:cNvSpPr txBox="1"/>
            <p:nvPr/>
          </p:nvSpPr>
          <p:spPr>
            <a:xfrm>
              <a:off x="-2739318" y="-960738"/>
              <a:ext cx="1105314" cy="369332"/>
            </a:xfrm>
            <a:prstGeom prst="rect">
              <a:avLst/>
            </a:prstGeom>
            <a:noFill/>
          </p:spPr>
          <p:txBody>
            <a:bodyPr wrap="none" lIns="0" tIns="0" rIns="0" bIns="0" rtlCol="0" anchor="ctr" anchorCtr="0">
              <a:noAutofit/>
            </a:bodyPr>
            <a:lstStyle/>
            <a:p>
              <a:r>
                <a:rPr lang="en-US" b="1" dirty="0">
                  <a:latin typeface="The Hand Black" panose="03070502030502020204" pitchFamily="66" charset="0"/>
                </a:rPr>
                <a:t>CHOSEN BY CLIENT</a:t>
              </a:r>
              <a:endParaRPr lang="en-US" sz="1200" dirty="0">
                <a:latin typeface="Montserrat" pitchFamily="2" charset="77"/>
              </a:endParaRPr>
            </a:p>
          </p:txBody>
        </p:sp>
        <mc:AlternateContent xmlns:mc="http://schemas.openxmlformats.org/markup-compatibility/2006" xmlns:p14="http://schemas.microsoft.com/office/powerpoint/2010/main">
          <mc:Choice Requires="p14">
            <p:contentPart p14:bwMode="auto" r:id="rId6">
              <p14:nvContentPartPr>
                <p14:cNvPr id="28" name="Ink 27">
                  <a:extLst>
                    <a:ext uri="{FF2B5EF4-FFF2-40B4-BE49-F238E27FC236}">
                      <a16:creationId xmlns:a16="http://schemas.microsoft.com/office/drawing/2014/main" id="{1F9F71C1-B891-2B36-52DD-8E1C9E5F11E4}"/>
                    </a:ext>
                  </a:extLst>
                </p14:cNvPr>
                <p14:cNvContentPartPr/>
                <p14:nvPr/>
              </p14:nvContentPartPr>
              <p14:xfrm rot="19427217">
                <a:off x="-2949150" y="-610046"/>
                <a:ext cx="272880" cy="60840"/>
              </p14:xfrm>
            </p:contentPart>
          </mc:Choice>
          <mc:Fallback xmlns="">
            <p:pic>
              <p:nvPicPr>
                <p:cNvPr id="28" name="Ink 27">
                  <a:extLst>
                    <a:ext uri="{FF2B5EF4-FFF2-40B4-BE49-F238E27FC236}">
                      <a16:creationId xmlns:a16="http://schemas.microsoft.com/office/drawing/2014/main" id="{1F9F71C1-B891-2B36-52DD-8E1C9E5F11E4}"/>
                    </a:ext>
                  </a:extLst>
                </p:cNvPr>
                <p:cNvPicPr/>
                <p:nvPr/>
              </p:nvPicPr>
              <p:blipFill>
                <a:blip r:embed="rId7"/>
                <a:stretch>
                  <a:fillRect/>
                </a:stretch>
              </p:blipFill>
              <p:spPr>
                <a:xfrm rot="19427217">
                  <a:off x="-2953470" y="-614366"/>
                  <a:ext cx="281520" cy="69480"/>
                </a:xfrm>
                <a:prstGeom prst="rect">
                  <a:avLst/>
                </a:prstGeom>
              </p:spPr>
            </p:pic>
          </mc:Fallback>
        </mc:AlternateContent>
      </p:grpSp>
      <p:grpSp>
        <p:nvGrpSpPr>
          <p:cNvPr id="7" name="Group 6">
            <a:extLst>
              <a:ext uri="{FF2B5EF4-FFF2-40B4-BE49-F238E27FC236}">
                <a16:creationId xmlns:a16="http://schemas.microsoft.com/office/drawing/2014/main" id="{96F0B31B-240D-1D76-6043-3558A7970C0D}"/>
              </a:ext>
            </a:extLst>
          </p:cNvPr>
          <p:cNvGrpSpPr/>
          <p:nvPr/>
        </p:nvGrpSpPr>
        <p:grpSpPr>
          <a:xfrm>
            <a:off x="3627528" y="895968"/>
            <a:ext cx="1181777" cy="543317"/>
            <a:chOff x="3627528" y="895968"/>
            <a:chExt cx="1181777" cy="543317"/>
          </a:xfrm>
        </p:grpSpPr>
        <p:sp>
          <p:nvSpPr>
            <p:cNvPr id="16" name="TextBox 15">
              <a:extLst>
                <a:ext uri="{FF2B5EF4-FFF2-40B4-BE49-F238E27FC236}">
                  <a16:creationId xmlns:a16="http://schemas.microsoft.com/office/drawing/2014/main" id="{05D9C582-066E-85FB-BC49-4ECFD15CDA1F}"/>
                </a:ext>
              </a:extLst>
            </p:cNvPr>
            <p:cNvSpPr txBox="1"/>
            <p:nvPr/>
          </p:nvSpPr>
          <p:spPr>
            <a:xfrm>
              <a:off x="3703991" y="895968"/>
              <a:ext cx="1105314" cy="369332"/>
            </a:xfrm>
            <a:prstGeom prst="rect">
              <a:avLst/>
            </a:prstGeom>
            <a:noFill/>
          </p:spPr>
          <p:txBody>
            <a:bodyPr wrap="none" lIns="0" tIns="0" rIns="0" bIns="0" rtlCol="0" anchor="ctr" anchorCtr="0">
              <a:noAutofit/>
            </a:bodyPr>
            <a:lstStyle/>
            <a:p>
              <a:r>
                <a:rPr lang="en-US" b="1" dirty="0">
                  <a:latin typeface="The Hand Black" panose="03070502030502020204" pitchFamily="66" charset="0"/>
                </a:rPr>
                <a:t>GLOBALLY UNIQUE</a:t>
              </a:r>
              <a:endParaRPr lang="en-US" sz="1200" dirty="0">
                <a:latin typeface="Montserrat" pitchFamily="2" charset="77"/>
              </a:endParaRPr>
            </a:p>
          </p:txBody>
        </p:sp>
        <mc:AlternateContent xmlns:mc="http://schemas.openxmlformats.org/markup-compatibility/2006" xmlns:p14="http://schemas.microsoft.com/office/powerpoint/2010/main">
          <mc:Choice Requires="p14">
            <p:contentPart p14:bwMode="auto" r:id="rId8">
              <p14:nvContentPartPr>
                <p14:cNvPr id="60" name="Ink 59">
                  <a:extLst>
                    <a:ext uri="{FF2B5EF4-FFF2-40B4-BE49-F238E27FC236}">
                      <a16:creationId xmlns:a16="http://schemas.microsoft.com/office/drawing/2014/main" id="{1D432801-31F0-9E4B-2DEB-407B270E2842}"/>
                    </a:ext>
                  </a:extLst>
                </p14:cNvPr>
                <p14:cNvContentPartPr/>
                <p14:nvPr/>
              </p14:nvContentPartPr>
              <p14:xfrm>
                <a:off x="3627528" y="1232871"/>
                <a:ext cx="158040" cy="206414"/>
              </p14:xfrm>
            </p:contentPart>
          </mc:Choice>
          <mc:Fallback xmlns="">
            <p:pic>
              <p:nvPicPr>
                <p:cNvPr id="60" name="Ink 59">
                  <a:extLst>
                    <a:ext uri="{FF2B5EF4-FFF2-40B4-BE49-F238E27FC236}">
                      <a16:creationId xmlns:a16="http://schemas.microsoft.com/office/drawing/2014/main" id="{1D432801-31F0-9E4B-2DEB-407B270E2842}"/>
                    </a:ext>
                  </a:extLst>
                </p:cNvPr>
                <p:cNvPicPr/>
                <p:nvPr/>
              </p:nvPicPr>
              <p:blipFill>
                <a:blip r:embed="rId9"/>
                <a:stretch>
                  <a:fillRect/>
                </a:stretch>
              </p:blipFill>
              <p:spPr>
                <a:xfrm>
                  <a:off x="3623208" y="1228541"/>
                  <a:ext cx="166680" cy="215075"/>
                </a:xfrm>
                <a:prstGeom prst="rect">
                  <a:avLst/>
                </a:prstGeom>
              </p:spPr>
            </p:pic>
          </mc:Fallback>
        </mc:AlternateContent>
      </p:grpSp>
      <p:sp>
        <p:nvSpPr>
          <p:cNvPr id="9" name="TextBox 8">
            <a:extLst>
              <a:ext uri="{FF2B5EF4-FFF2-40B4-BE49-F238E27FC236}">
                <a16:creationId xmlns:a16="http://schemas.microsoft.com/office/drawing/2014/main" id="{619779C8-C080-5473-4688-8978D6872B58}"/>
              </a:ext>
            </a:extLst>
          </p:cNvPr>
          <p:cNvSpPr txBox="1"/>
          <p:nvPr/>
        </p:nvSpPr>
        <p:spPr>
          <a:xfrm>
            <a:off x="2589305" y="2269373"/>
            <a:ext cx="885708" cy="345227"/>
          </a:xfrm>
          <a:prstGeom prst="rect">
            <a:avLst/>
          </a:prstGeom>
          <a:solidFill>
            <a:schemeClr val="accent4">
              <a:lumMod val="20000"/>
              <a:lumOff val="80000"/>
            </a:schemeClr>
          </a:solidFill>
        </p:spPr>
        <p:txBody>
          <a:bodyPr wrap="square" lIns="0" tIns="36000" rIns="0" bIns="0" rtlCol="0" anchor="ctr" anchorCtr="1">
            <a:noAutofit/>
          </a:bodyPr>
          <a:lstStyle/>
          <a:p>
            <a:pPr algn="ctr"/>
            <a:r>
              <a:rPr lang="en-US" dirty="0">
                <a:latin typeface="DIN Next LT Pro Light" panose="020B0303020203050203" pitchFamily="34" charset="0"/>
              </a:rPr>
              <a:t>OPRF</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02406F1-7877-01EE-441B-4C240A48E8F0}"/>
                  </a:ext>
                </a:extLst>
              </p:cNvPr>
              <p:cNvSpPr txBox="1"/>
              <p:nvPr/>
            </p:nvSpPr>
            <p:spPr>
              <a:xfrm>
                <a:off x="1813658" y="1878969"/>
                <a:ext cx="885709" cy="274237"/>
              </a:xfrm>
              <a:prstGeom prst="rect">
                <a:avLst/>
              </a:prstGeom>
              <a:noFill/>
            </p:spPr>
            <p:txBody>
              <a:bodyPr wrap="square" lIns="0" tIns="36000" rIns="0" bIns="0" rtlCol="0" anchor="ctr" anchorCtr="1">
                <a:noAutofit/>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𝑝𝑤</m:t>
                      </m:r>
                      <m:r>
                        <a:rPr lang="en-US" i="1" dirty="0" smtClean="0">
                          <a:latin typeface="Cambria Math" panose="02040503050406030204" pitchFamily="18" charset="0"/>
                        </a:rPr>
                        <m:t>, </m:t>
                      </m:r>
                      <m:r>
                        <a:rPr lang="en-US" i="1" dirty="0" smtClean="0">
                          <a:latin typeface="Cambria Math" panose="02040503050406030204" pitchFamily="18" charset="0"/>
                        </a:rPr>
                        <m:t>𝑎𝑖𝑑</m:t>
                      </m:r>
                    </m:oMath>
                  </m:oMathPara>
                </a14:m>
                <a:endParaRPr lang="en-US" dirty="0">
                  <a:latin typeface="DIN Next LT Pro Light" panose="020B0303020203050203" pitchFamily="34" charset="0"/>
                </a:endParaRPr>
              </a:p>
            </p:txBody>
          </p:sp>
        </mc:Choice>
        <mc:Fallback xmlns="">
          <p:sp>
            <p:nvSpPr>
              <p:cNvPr id="10" name="TextBox 9">
                <a:extLst>
                  <a:ext uri="{FF2B5EF4-FFF2-40B4-BE49-F238E27FC236}">
                    <a16:creationId xmlns:a16="http://schemas.microsoft.com/office/drawing/2014/main" id="{902406F1-7877-01EE-441B-4C240A48E8F0}"/>
                  </a:ext>
                </a:extLst>
              </p:cNvPr>
              <p:cNvSpPr txBox="1">
                <a:spLocks noRot="1" noChangeAspect="1" noMove="1" noResize="1" noEditPoints="1" noAdjustHandles="1" noChangeArrowheads="1" noChangeShapeType="1" noTextEdit="1"/>
              </p:cNvSpPr>
              <p:nvPr/>
            </p:nvSpPr>
            <p:spPr>
              <a:xfrm>
                <a:off x="1813658" y="1878969"/>
                <a:ext cx="885709" cy="274237"/>
              </a:xfrm>
              <a:prstGeom prst="rect">
                <a:avLst/>
              </a:prstGeom>
              <a:blipFill>
                <a:blip r:embed="rId10"/>
                <a:stretch>
                  <a:fillRect l="-4138" b="-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703220E-B1E4-517D-7327-FA5809BBA0EB}"/>
                  </a:ext>
                </a:extLst>
              </p:cNvPr>
              <p:cNvSpPr txBox="1"/>
              <p:nvPr/>
            </p:nvSpPr>
            <p:spPr>
              <a:xfrm>
                <a:off x="3765911" y="1878969"/>
                <a:ext cx="372493" cy="323165"/>
              </a:xfrm>
              <a:prstGeom prst="rect">
                <a:avLst/>
              </a:prstGeom>
              <a:noFill/>
            </p:spPr>
            <p:txBody>
              <a:bodyPr wrap="square" lIns="0" tIns="36000" rIns="0" bIns="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𝑘</m:t>
                          </m:r>
                        </m:e>
                        <m:sub>
                          <m:r>
                            <a:rPr lang="en-US" b="0" i="1" dirty="0" smtClean="0">
                              <a:latin typeface="Cambria Math" panose="02040503050406030204" pitchFamily="18" charset="0"/>
                            </a:rPr>
                            <m:t>𝑠</m:t>
                          </m:r>
                        </m:sub>
                      </m:sSub>
                    </m:oMath>
                  </m:oMathPara>
                </a14:m>
                <a:endParaRPr lang="en-US" dirty="0"/>
              </a:p>
            </p:txBody>
          </p:sp>
        </mc:Choice>
        <mc:Fallback xmlns="">
          <p:sp>
            <p:nvSpPr>
              <p:cNvPr id="18" name="TextBox 17">
                <a:extLst>
                  <a:ext uri="{FF2B5EF4-FFF2-40B4-BE49-F238E27FC236}">
                    <a16:creationId xmlns:a16="http://schemas.microsoft.com/office/drawing/2014/main" id="{8703220E-B1E4-517D-7327-FA5809BBA0EB}"/>
                  </a:ext>
                </a:extLst>
              </p:cNvPr>
              <p:cNvSpPr txBox="1">
                <a:spLocks noRot="1" noChangeAspect="1" noMove="1" noResize="1" noEditPoints="1" noAdjustHandles="1" noChangeArrowheads="1" noChangeShapeType="1" noTextEdit="1"/>
              </p:cNvSpPr>
              <p:nvPr/>
            </p:nvSpPr>
            <p:spPr>
              <a:xfrm>
                <a:off x="3765911" y="1878969"/>
                <a:ext cx="372493" cy="323165"/>
              </a:xfrm>
              <a:prstGeom prst="rect">
                <a:avLst/>
              </a:prstGeom>
              <a:blipFill>
                <a:blip r:embed="rId11"/>
                <a:stretch>
                  <a:fillRect l="-3279" b="-3774"/>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0B62380D-E27A-5AAD-F938-9F3A721EF784}"/>
              </a:ext>
            </a:extLst>
          </p:cNvPr>
          <p:cNvCxnSpPr>
            <a:cxnSpLocks/>
            <a:stCxn id="10" idx="2"/>
          </p:cNvCxnSpPr>
          <p:nvPr/>
        </p:nvCxnSpPr>
        <p:spPr>
          <a:xfrm>
            <a:off x="2256513" y="2153206"/>
            <a:ext cx="324756" cy="1161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64AF3866-31D1-37EC-7C5E-83E9FB8E9EFE}"/>
              </a:ext>
            </a:extLst>
          </p:cNvPr>
          <p:cNvCxnSpPr>
            <a:cxnSpLocks/>
            <a:stCxn id="9" idx="2"/>
            <a:endCxn id="74" idx="0"/>
          </p:cNvCxnSpPr>
          <p:nvPr/>
        </p:nvCxnSpPr>
        <p:spPr>
          <a:xfrm>
            <a:off x="3032159" y="2614600"/>
            <a:ext cx="0" cy="208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C316CAFB-3290-8270-852A-D88A51F04055}"/>
              </a:ext>
            </a:extLst>
          </p:cNvPr>
          <p:cNvCxnSpPr>
            <a:cxnSpLocks/>
          </p:cNvCxnSpPr>
          <p:nvPr/>
        </p:nvCxnSpPr>
        <p:spPr>
          <a:xfrm flipH="1">
            <a:off x="3460801" y="2157415"/>
            <a:ext cx="331748" cy="1186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82" name="Group 81">
            <a:extLst>
              <a:ext uri="{FF2B5EF4-FFF2-40B4-BE49-F238E27FC236}">
                <a16:creationId xmlns:a16="http://schemas.microsoft.com/office/drawing/2014/main" id="{BECB9B06-01C3-7A58-0344-77E147EBD461}"/>
              </a:ext>
            </a:extLst>
          </p:cNvPr>
          <p:cNvGrpSpPr/>
          <p:nvPr/>
        </p:nvGrpSpPr>
        <p:grpSpPr>
          <a:xfrm>
            <a:off x="1119047" y="1505190"/>
            <a:ext cx="545470" cy="1025625"/>
            <a:chOff x="6230718" y="3981488"/>
            <a:chExt cx="726021" cy="1501618"/>
          </a:xfrm>
        </p:grpSpPr>
        <p:grpSp>
          <p:nvGrpSpPr>
            <p:cNvPr id="83" name="Group 82">
              <a:extLst>
                <a:ext uri="{FF2B5EF4-FFF2-40B4-BE49-F238E27FC236}">
                  <a16:creationId xmlns:a16="http://schemas.microsoft.com/office/drawing/2014/main" id="{F4B717BF-B752-D561-8C11-46E861CE6D20}"/>
                </a:ext>
              </a:extLst>
            </p:cNvPr>
            <p:cNvGrpSpPr/>
            <p:nvPr/>
          </p:nvGrpSpPr>
          <p:grpSpPr>
            <a:xfrm>
              <a:off x="6230718" y="3981488"/>
              <a:ext cx="417474" cy="1501618"/>
              <a:chOff x="6681969" y="3633289"/>
              <a:chExt cx="417474" cy="1501618"/>
            </a:xfrm>
          </p:grpSpPr>
          <mc:AlternateContent xmlns:mc="http://schemas.openxmlformats.org/markup-compatibility/2006" xmlns:p14="http://schemas.microsoft.com/office/powerpoint/2010/main">
            <mc:Choice Requires="p14">
              <p:contentPart p14:bwMode="auto" r:id="rId12">
                <p14:nvContentPartPr>
                  <p14:cNvPr id="109" name="Ink 108">
                    <a:extLst>
                      <a:ext uri="{FF2B5EF4-FFF2-40B4-BE49-F238E27FC236}">
                        <a16:creationId xmlns:a16="http://schemas.microsoft.com/office/drawing/2014/main" id="{6A31397C-1FCF-08B3-EFE3-819DF46C450B}"/>
                      </a:ext>
                    </a:extLst>
                  </p14:cNvPr>
                  <p14:cNvContentPartPr/>
                  <p14:nvPr/>
                </p14:nvContentPartPr>
                <p14:xfrm>
                  <a:off x="6709140" y="4515557"/>
                  <a:ext cx="140281" cy="619350"/>
                </p14:xfrm>
              </p:contentPart>
            </mc:Choice>
            <mc:Fallback xmlns="">
              <p:pic>
                <p:nvPicPr>
                  <p:cNvPr id="109" name="Ink 108">
                    <a:extLst>
                      <a:ext uri="{FF2B5EF4-FFF2-40B4-BE49-F238E27FC236}">
                        <a16:creationId xmlns:a16="http://schemas.microsoft.com/office/drawing/2014/main" id="{6A31397C-1FCF-08B3-EFE3-819DF46C450B}"/>
                      </a:ext>
                    </a:extLst>
                  </p:cNvPr>
                  <p:cNvPicPr/>
                  <p:nvPr/>
                </p:nvPicPr>
                <p:blipFill>
                  <a:blip r:embed="rId13"/>
                  <a:stretch>
                    <a:fillRect/>
                  </a:stretch>
                </p:blipFill>
                <p:spPr>
                  <a:xfrm>
                    <a:off x="6701001" y="4506596"/>
                    <a:ext cx="156559" cy="63727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0" name="Ink 109">
                    <a:extLst>
                      <a:ext uri="{FF2B5EF4-FFF2-40B4-BE49-F238E27FC236}">
                        <a16:creationId xmlns:a16="http://schemas.microsoft.com/office/drawing/2014/main" id="{FD0F9A53-038F-B261-817A-15375591A226}"/>
                      </a:ext>
                    </a:extLst>
                  </p14:cNvPr>
                  <p14:cNvContentPartPr/>
                  <p14:nvPr/>
                </p14:nvContentPartPr>
                <p14:xfrm>
                  <a:off x="6681969" y="3633289"/>
                  <a:ext cx="334066" cy="401510"/>
                </p14:xfrm>
              </p:contentPart>
            </mc:Choice>
            <mc:Fallback xmlns="">
              <p:pic>
                <p:nvPicPr>
                  <p:cNvPr id="110" name="Ink 109">
                    <a:extLst>
                      <a:ext uri="{FF2B5EF4-FFF2-40B4-BE49-F238E27FC236}">
                        <a16:creationId xmlns:a16="http://schemas.microsoft.com/office/drawing/2014/main" id="{FD0F9A53-038F-B261-817A-15375591A226}"/>
                      </a:ext>
                    </a:extLst>
                  </p:cNvPr>
                  <p:cNvPicPr/>
                  <p:nvPr/>
                </p:nvPicPr>
                <p:blipFill>
                  <a:blip r:embed="rId15"/>
                  <a:stretch>
                    <a:fillRect/>
                  </a:stretch>
                </p:blipFill>
                <p:spPr>
                  <a:xfrm>
                    <a:off x="6673833" y="3624331"/>
                    <a:ext cx="350339" cy="41942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1" name="Ink 110">
                    <a:extLst>
                      <a:ext uri="{FF2B5EF4-FFF2-40B4-BE49-F238E27FC236}">
                        <a16:creationId xmlns:a16="http://schemas.microsoft.com/office/drawing/2014/main" id="{B64DC0CC-DE02-9780-0B07-DDE51E15715C}"/>
                      </a:ext>
                    </a:extLst>
                  </p14:cNvPr>
                  <p14:cNvContentPartPr/>
                  <p14:nvPr/>
                </p14:nvContentPartPr>
                <p14:xfrm>
                  <a:off x="6868785" y="3637785"/>
                  <a:ext cx="44062" cy="225"/>
                </p14:xfrm>
              </p:contentPart>
            </mc:Choice>
            <mc:Fallback xmlns="">
              <p:pic>
                <p:nvPicPr>
                  <p:cNvPr id="111" name="Ink 110">
                    <a:extLst>
                      <a:ext uri="{FF2B5EF4-FFF2-40B4-BE49-F238E27FC236}">
                        <a16:creationId xmlns:a16="http://schemas.microsoft.com/office/drawing/2014/main" id="{B64DC0CC-DE02-9780-0B07-DDE51E15715C}"/>
                      </a:ext>
                    </a:extLst>
                  </p:cNvPr>
                  <p:cNvPicPr/>
                  <p:nvPr/>
                </p:nvPicPr>
                <p:blipFill>
                  <a:blip r:embed="rId17"/>
                  <a:stretch>
                    <a:fillRect/>
                  </a:stretch>
                </p:blipFill>
                <p:spPr>
                  <a:xfrm>
                    <a:off x="6860731" y="3633960"/>
                    <a:ext cx="60171" cy="787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2" name="Ink 111">
                    <a:extLst>
                      <a:ext uri="{FF2B5EF4-FFF2-40B4-BE49-F238E27FC236}">
                        <a16:creationId xmlns:a16="http://schemas.microsoft.com/office/drawing/2014/main" id="{8406F6C7-43FC-DDCA-9C39-0082CDC2C429}"/>
                      </a:ext>
                    </a:extLst>
                  </p14:cNvPr>
                  <p14:cNvContentPartPr/>
                  <p14:nvPr/>
                </p14:nvContentPartPr>
                <p14:xfrm>
                  <a:off x="6847653" y="4047388"/>
                  <a:ext cx="7419" cy="458162"/>
                </p14:xfrm>
              </p:contentPart>
            </mc:Choice>
            <mc:Fallback xmlns="">
              <p:pic>
                <p:nvPicPr>
                  <p:cNvPr id="112" name="Ink 111">
                    <a:extLst>
                      <a:ext uri="{FF2B5EF4-FFF2-40B4-BE49-F238E27FC236}">
                        <a16:creationId xmlns:a16="http://schemas.microsoft.com/office/drawing/2014/main" id="{8406F6C7-43FC-DDCA-9C39-0082CDC2C429}"/>
                      </a:ext>
                    </a:extLst>
                  </p:cNvPr>
                  <p:cNvPicPr/>
                  <p:nvPr/>
                </p:nvPicPr>
                <p:blipFill>
                  <a:blip r:embed="rId19"/>
                  <a:stretch>
                    <a:fillRect/>
                  </a:stretch>
                </p:blipFill>
                <p:spPr>
                  <a:xfrm>
                    <a:off x="6840234" y="4038435"/>
                    <a:ext cx="22257" cy="47606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3" name="Ink 112">
                    <a:extLst>
                      <a:ext uri="{FF2B5EF4-FFF2-40B4-BE49-F238E27FC236}">
                        <a16:creationId xmlns:a16="http://schemas.microsoft.com/office/drawing/2014/main" id="{B5B256BE-48C3-76CA-0454-7A97B20E2567}"/>
                      </a:ext>
                    </a:extLst>
                  </p14:cNvPr>
                  <p14:cNvContentPartPr/>
                  <p14:nvPr/>
                </p14:nvContentPartPr>
                <p14:xfrm>
                  <a:off x="6860948" y="4520995"/>
                  <a:ext cx="130389" cy="587427"/>
                </p14:xfrm>
              </p:contentPart>
            </mc:Choice>
            <mc:Fallback xmlns="">
              <p:pic>
                <p:nvPicPr>
                  <p:cNvPr id="113" name="Ink 112">
                    <a:extLst>
                      <a:ext uri="{FF2B5EF4-FFF2-40B4-BE49-F238E27FC236}">
                        <a16:creationId xmlns:a16="http://schemas.microsoft.com/office/drawing/2014/main" id="{B5B256BE-48C3-76CA-0454-7A97B20E2567}"/>
                      </a:ext>
                    </a:extLst>
                  </p:cNvPr>
                  <p:cNvPicPr/>
                  <p:nvPr/>
                </p:nvPicPr>
                <p:blipFill>
                  <a:blip r:embed="rId21"/>
                  <a:stretch>
                    <a:fillRect/>
                  </a:stretch>
                </p:blipFill>
                <p:spPr>
                  <a:xfrm>
                    <a:off x="6852829" y="4512039"/>
                    <a:ext cx="146628" cy="6053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4" name="Ink 113">
                    <a:extLst>
                      <a:ext uri="{FF2B5EF4-FFF2-40B4-BE49-F238E27FC236}">
                        <a16:creationId xmlns:a16="http://schemas.microsoft.com/office/drawing/2014/main" id="{7901F5B0-0EAD-BC79-8E28-FD9E506B876A}"/>
                      </a:ext>
                    </a:extLst>
                  </p14:cNvPr>
                  <p14:cNvContentPartPr/>
                  <p14:nvPr/>
                </p14:nvContentPartPr>
                <p14:xfrm>
                  <a:off x="6725582" y="4043791"/>
                  <a:ext cx="118924" cy="539093"/>
                </p14:xfrm>
              </p:contentPart>
            </mc:Choice>
            <mc:Fallback xmlns="">
              <p:pic>
                <p:nvPicPr>
                  <p:cNvPr id="114" name="Ink 113">
                    <a:extLst>
                      <a:ext uri="{FF2B5EF4-FFF2-40B4-BE49-F238E27FC236}">
                        <a16:creationId xmlns:a16="http://schemas.microsoft.com/office/drawing/2014/main" id="{7901F5B0-0EAD-BC79-8E28-FD9E506B876A}"/>
                      </a:ext>
                    </a:extLst>
                  </p:cNvPr>
                  <p:cNvPicPr/>
                  <p:nvPr/>
                </p:nvPicPr>
                <p:blipFill>
                  <a:blip r:embed="rId23"/>
                  <a:stretch>
                    <a:fillRect/>
                  </a:stretch>
                </p:blipFill>
                <p:spPr>
                  <a:xfrm>
                    <a:off x="6717463" y="4034841"/>
                    <a:ext cx="135163" cy="55699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6" name="Ink 115">
                    <a:extLst>
                      <a:ext uri="{FF2B5EF4-FFF2-40B4-BE49-F238E27FC236}">
                        <a16:creationId xmlns:a16="http://schemas.microsoft.com/office/drawing/2014/main" id="{66192A4A-CB7B-6E29-D7D7-06135FB8095D}"/>
                      </a:ext>
                    </a:extLst>
                  </p14:cNvPr>
                  <p14:cNvContentPartPr/>
                  <p14:nvPr/>
                </p14:nvContentPartPr>
                <p14:xfrm>
                  <a:off x="6713217" y="4586930"/>
                  <a:ext cx="12140" cy="21582"/>
                </p14:xfrm>
              </p:contentPart>
            </mc:Choice>
            <mc:Fallback xmlns="">
              <p:pic>
                <p:nvPicPr>
                  <p:cNvPr id="116" name="Ink 115">
                    <a:extLst>
                      <a:ext uri="{FF2B5EF4-FFF2-40B4-BE49-F238E27FC236}">
                        <a16:creationId xmlns:a16="http://schemas.microsoft.com/office/drawing/2014/main" id="{66192A4A-CB7B-6E29-D7D7-06135FB8095D}"/>
                      </a:ext>
                    </a:extLst>
                  </p:cNvPr>
                  <p:cNvPicPr/>
                  <p:nvPr/>
                </p:nvPicPr>
                <p:blipFill>
                  <a:blip r:embed="rId25"/>
                  <a:stretch>
                    <a:fillRect/>
                  </a:stretch>
                </p:blipFill>
                <p:spPr>
                  <a:xfrm>
                    <a:off x="6705573" y="4577981"/>
                    <a:ext cx="27427" cy="3947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7" name="Ink 116">
                    <a:extLst>
                      <a:ext uri="{FF2B5EF4-FFF2-40B4-BE49-F238E27FC236}">
                        <a16:creationId xmlns:a16="http://schemas.microsoft.com/office/drawing/2014/main" id="{3F5F3B2E-C71B-64D7-FCC2-1D14DD20E849}"/>
                      </a:ext>
                    </a:extLst>
                  </p14:cNvPr>
                  <p14:cNvContentPartPr/>
                  <p14:nvPr/>
                </p14:nvContentPartPr>
                <p14:xfrm>
                  <a:off x="6863643" y="4037456"/>
                  <a:ext cx="235800" cy="428400"/>
                </p14:xfrm>
              </p:contentPart>
            </mc:Choice>
            <mc:Fallback xmlns="">
              <p:pic>
                <p:nvPicPr>
                  <p:cNvPr id="117" name="Ink 116">
                    <a:extLst>
                      <a:ext uri="{FF2B5EF4-FFF2-40B4-BE49-F238E27FC236}">
                        <a16:creationId xmlns:a16="http://schemas.microsoft.com/office/drawing/2014/main" id="{3F5F3B2E-C71B-64D7-FCC2-1D14DD20E849}"/>
                      </a:ext>
                    </a:extLst>
                  </p:cNvPr>
                  <p:cNvPicPr/>
                  <p:nvPr/>
                </p:nvPicPr>
                <p:blipFill>
                  <a:blip r:embed="rId27"/>
                  <a:stretch>
                    <a:fillRect/>
                  </a:stretch>
                </p:blipFill>
                <p:spPr>
                  <a:xfrm>
                    <a:off x="6855512" y="4028498"/>
                    <a:ext cx="252062" cy="446316"/>
                  </a:xfrm>
                  <a:prstGeom prst="rect">
                    <a:avLst/>
                  </a:prstGeom>
                </p:spPr>
              </p:pic>
            </mc:Fallback>
          </mc:AlternateContent>
        </p:grpSp>
        <p:grpSp>
          <p:nvGrpSpPr>
            <p:cNvPr id="104" name="Group 103">
              <a:extLst>
                <a:ext uri="{FF2B5EF4-FFF2-40B4-BE49-F238E27FC236}">
                  <a16:creationId xmlns:a16="http://schemas.microsoft.com/office/drawing/2014/main" id="{A44C0273-CD05-23CA-8F71-5A4A3C368818}"/>
                </a:ext>
              </a:extLst>
            </p:cNvPr>
            <p:cNvGrpSpPr/>
            <p:nvPr/>
          </p:nvGrpSpPr>
          <p:grpSpPr>
            <a:xfrm rot="1221240">
              <a:off x="6584859" y="4684013"/>
              <a:ext cx="371880" cy="380520"/>
              <a:chOff x="6645774" y="4555259"/>
              <a:chExt cx="371880" cy="380520"/>
            </a:xfrm>
          </p:grpSpPr>
          <mc:AlternateContent xmlns:mc="http://schemas.openxmlformats.org/markup-compatibility/2006" xmlns:p14="http://schemas.microsoft.com/office/powerpoint/2010/main">
            <mc:Choice Requires="p14">
              <p:contentPart p14:bwMode="auto" r:id="rId28">
                <p14:nvContentPartPr>
                  <p14:cNvPr id="106" name="Ink 105">
                    <a:extLst>
                      <a:ext uri="{FF2B5EF4-FFF2-40B4-BE49-F238E27FC236}">
                        <a16:creationId xmlns:a16="http://schemas.microsoft.com/office/drawing/2014/main" id="{4ED09E6C-2875-6BA7-DEB9-CEEC610479BD}"/>
                      </a:ext>
                    </a:extLst>
                  </p14:cNvPr>
                  <p14:cNvContentPartPr/>
                  <p14:nvPr/>
                </p14:nvContentPartPr>
                <p14:xfrm>
                  <a:off x="6645774" y="4555259"/>
                  <a:ext cx="371880" cy="380520"/>
                </p14:xfrm>
              </p:contentPart>
            </mc:Choice>
            <mc:Fallback xmlns="">
              <p:pic>
                <p:nvPicPr>
                  <p:cNvPr id="106" name="Ink 105">
                    <a:extLst>
                      <a:ext uri="{FF2B5EF4-FFF2-40B4-BE49-F238E27FC236}">
                        <a16:creationId xmlns:a16="http://schemas.microsoft.com/office/drawing/2014/main" id="{4ED09E6C-2875-6BA7-DEB9-CEEC610479BD}"/>
                      </a:ext>
                    </a:extLst>
                  </p:cNvPr>
                  <p:cNvPicPr/>
                  <p:nvPr/>
                </p:nvPicPr>
                <p:blipFill>
                  <a:blip r:embed="rId29"/>
                  <a:stretch>
                    <a:fillRect/>
                  </a:stretch>
                </p:blipFill>
                <p:spPr>
                  <a:xfrm>
                    <a:off x="6637627" y="4546312"/>
                    <a:ext cx="388174" cy="39841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8" name="Ink 107">
                    <a:extLst>
                      <a:ext uri="{FF2B5EF4-FFF2-40B4-BE49-F238E27FC236}">
                        <a16:creationId xmlns:a16="http://schemas.microsoft.com/office/drawing/2014/main" id="{1448C160-6FC8-4FC8-71B4-C2585BDEAAA4}"/>
                      </a:ext>
                    </a:extLst>
                  </p14:cNvPr>
                  <p14:cNvContentPartPr/>
                  <p14:nvPr/>
                </p14:nvContentPartPr>
                <p14:xfrm>
                  <a:off x="6677400" y="4583803"/>
                  <a:ext cx="307339" cy="314479"/>
                </p14:xfrm>
              </p:contentPart>
            </mc:Choice>
            <mc:Fallback xmlns="">
              <p:pic>
                <p:nvPicPr>
                  <p:cNvPr id="108" name="Ink 107">
                    <a:extLst>
                      <a:ext uri="{FF2B5EF4-FFF2-40B4-BE49-F238E27FC236}">
                        <a16:creationId xmlns:a16="http://schemas.microsoft.com/office/drawing/2014/main" id="{1448C160-6FC8-4FC8-71B4-C2585BDEAAA4}"/>
                      </a:ext>
                    </a:extLst>
                  </p:cNvPr>
                  <p:cNvPicPr/>
                  <p:nvPr/>
                </p:nvPicPr>
                <p:blipFill>
                  <a:blip r:embed="rId31"/>
                  <a:stretch>
                    <a:fillRect/>
                  </a:stretch>
                </p:blipFill>
                <p:spPr>
                  <a:xfrm>
                    <a:off x="6669249" y="4574848"/>
                    <a:ext cx="323641" cy="332389"/>
                  </a:xfrm>
                  <a:prstGeom prst="rect">
                    <a:avLst/>
                  </a:prstGeom>
                </p:spPr>
              </p:pic>
            </mc:Fallback>
          </mc:AlternateContent>
        </p:grpSp>
      </p:grpSp>
      <p:grpSp>
        <p:nvGrpSpPr>
          <p:cNvPr id="119" name="Group 118">
            <a:extLst>
              <a:ext uri="{FF2B5EF4-FFF2-40B4-BE49-F238E27FC236}">
                <a16:creationId xmlns:a16="http://schemas.microsoft.com/office/drawing/2014/main" id="{1AC1145D-F96E-064D-3525-A6A369D7AD69}"/>
              </a:ext>
            </a:extLst>
          </p:cNvPr>
          <p:cNvGrpSpPr/>
          <p:nvPr/>
        </p:nvGrpSpPr>
        <p:grpSpPr>
          <a:xfrm flipH="1">
            <a:off x="9872502" y="1790044"/>
            <a:ext cx="683523" cy="562717"/>
            <a:chOff x="2681326" y="1266661"/>
            <a:chExt cx="1214790" cy="1000089"/>
          </a:xfrm>
        </p:grpSpPr>
        <p:grpSp>
          <p:nvGrpSpPr>
            <p:cNvPr id="121" name="Group 120">
              <a:extLst>
                <a:ext uri="{FF2B5EF4-FFF2-40B4-BE49-F238E27FC236}">
                  <a16:creationId xmlns:a16="http://schemas.microsoft.com/office/drawing/2014/main" id="{5F35D0AC-D44F-C34C-80AD-7322FB32A15A}"/>
                </a:ext>
              </a:extLst>
            </p:cNvPr>
            <p:cNvGrpSpPr/>
            <p:nvPr/>
          </p:nvGrpSpPr>
          <p:grpSpPr>
            <a:xfrm>
              <a:off x="2681326" y="1266661"/>
              <a:ext cx="1192320" cy="304560"/>
              <a:chOff x="2681326" y="1266661"/>
              <a:chExt cx="1192320" cy="304560"/>
            </a:xfrm>
          </p:grpSpPr>
          <mc:AlternateContent xmlns:mc="http://schemas.openxmlformats.org/markup-compatibility/2006" xmlns:p14="http://schemas.microsoft.com/office/powerpoint/2010/main">
            <mc:Choice Requires="p14">
              <p:contentPart p14:bwMode="auto" r:id="rId32">
                <p14:nvContentPartPr>
                  <p14:cNvPr id="140" name="Ink 139">
                    <a:extLst>
                      <a:ext uri="{FF2B5EF4-FFF2-40B4-BE49-F238E27FC236}">
                        <a16:creationId xmlns:a16="http://schemas.microsoft.com/office/drawing/2014/main" id="{D52C5AF7-5E3B-1A6B-DBD0-4E04520668C2}"/>
                      </a:ext>
                    </a:extLst>
                  </p14:cNvPr>
                  <p14:cNvContentPartPr/>
                  <p14:nvPr/>
                </p14:nvContentPartPr>
                <p14:xfrm>
                  <a:off x="2692486" y="1284301"/>
                  <a:ext cx="18720" cy="265680"/>
                </p14:xfrm>
              </p:contentPart>
            </mc:Choice>
            <mc:Fallback xmlns="">
              <p:pic>
                <p:nvPicPr>
                  <p:cNvPr id="140" name="Ink 139">
                    <a:extLst>
                      <a:ext uri="{FF2B5EF4-FFF2-40B4-BE49-F238E27FC236}">
                        <a16:creationId xmlns:a16="http://schemas.microsoft.com/office/drawing/2014/main" id="{D52C5AF7-5E3B-1A6B-DBD0-4E04520668C2}"/>
                      </a:ext>
                    </a:extLst>
                  </p:cNvPr>
                  <p:cNvPicPr/>
                  <p:nvPr/>
                </p:nvPicPr>
                <p:blipFill>
                  <a:blip r:embed="rId33"/>
                  <a:stretch>
                    <a:fillRect/>
                  </a:stretch>
                </p:blipFill>
                <p:spPr>
                  <a:xfrm>
                    <a:off x="2681878" y="1273444"/>
                    <a:ext cx="39936" cy="287394"/>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1" name="Ink 140">
                    <a:extLst>
                      <a:ext uri="{FF2B5EF4-FFF2-40B4-BE49-F238E27FC236}">
                        <a16:creationId xmlns:a16="http://schemas.microsoft.com/office/drawing/2014/main" id="{CD157A36-5965-3410-FF46-B05EB9F299B3}"/>
                      </a:ext>
                    </a:extLst>
                  </p14:cNvPr>
                  <p14:cNvContentPartPr/>
                  <p14:nvPr/>
                </p14:nvContentPartPr>
                <p14:xfrm>
                  <a:off x="2681326" y="1266661"/>
                  <a:ext cx="1190160" cy="273600"/>
                </p14:xfrm>
              </p:contentPart>
            </mc:Choice>
            <mc:Fallback xmlns="">
              <p:pic>
                <p:nvPicPr>
                  <p:cNvPr id="141" name="Ink 140">
                    <a:extLst>
                      <a:ext uri="{FF2B5EF4-FFF2-40B4-BE49-F238E27FC236}">
                        <a16:creationId xmlns:a16="http://schemas.microsoft.com/office/drawing/2014/main" id="{CD157A36-5965-3410-FF46-B05EB9F299B3}"/>
                      </a:ext>
                    </a:extLst>
                  </p:cNvPr>
                  <p:cNvPicPr/>
                  <p:nvPr/>
                </p:nvPicPr>
                <p:blipFill>
                  <a:blip r:embed="rId35"/>
                  <a:stretch>
                    <a:fillRect/>
                  </a:stretch>
                </p:blipFill>
                <p:spPr>
                  <a:xfrm>
                    <a:off x="2670454" y="1255794"/>
                    <a:ext cx="1211904" cy="295335"/>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2" name="Ink 141">
                    <a:extLst>
                      <a:ext uri="{FF2B5EF4-FFF2-40B4-BE49-F238E27FC236}">
                        <a16:creationId xmlns:a16="http://schemas.microsoft.com/office/drawing/2014/main" id="{2268033F-6C35-304A-409F-DD4EDFB661DA}"/>
                      </a:ext>
                    </a:extLst>
                  </p14:cNvPr>
                  <p14:cNvContentPartPr/>
                  <p14:nvPr/>
                </p14:nvContentPartPr>
                <p14:xfrm>
                  <a:off x="2720566" y="1540621"/>
                  <a:ext cx="1153080" cy="30600"/>
                </p14:xfrm>
              </p:contentPart>
            </mc:Choice>
            <mc:Fallback xmlns="">
              <p:pic>
                <p:nvPicPr>
                  <p:cNvPr id="142" name="Ink 141">
                    <a:extLst>
                      <a:ext uri="{FF2B5EF4-FFF2-40B4-BE49-F238E27FC236}">
                        <a16:creationId xmlns:a16="http://schemas.microsoft.com/office/drawing/2014/main" id="{2268033F-6C35-304A-409F-DD4EDFB661DA}"/>
                      </a:ext>
                    </a:extLst>
                  </p:cNvPr>
                  <p:cNvPicPr/>
                  <p:nvPr/>
                </p:nvPicPr>
                <p:blipFill>
                  <a:blip r:embed="rId37"/>
                  <a:stretch>
                    <a:fillRect/>
                  </a:stretch>
                </p:blipFill>
                <p:spPr>
                  <a:xfrm>
                    <a:off x="2709694" y="1529783"/>
                    <a:ext cx="1174824" cy="52275"/>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3" name="Ink 142">
                    <a:extLst>
                      <a:ext uri="{FF2B5EF4-FFF2-40B4-BE49-F238E27FC236}">
                        <a16:creationId xmlns:a16="http://schemas.microsoft.com/office/drawing/2014/main" id="{A99A16C0-99FF-B6B0-1ABC-3A4865CB4257}"/>
                      </a:ext>
                    </a:extLst>
                  </p14:cNvPr>
                  <p14:cNvContentPartPr/>
                  <p14:nvPr/>
                </p14:nvContentPartPr>
                <p14:xfrm>
                  <a:off x="2709406" y="1542781"/>
                  <a:ext cx="7920" cy="11520"/>
                </p14:xfrm>
              </p:contentPart>
            </mc:Choice>
            <mc:Fallback xmlns="">
              <p:pic>
                <p:nvPicPr>
                  <p:cNvPr id="143" name="Ink 142">
                    <a:extLst>
                      <a:ext uri="{FF2B5EF4-FFF2-40B4-BE49-F238E27FC236}">
                        <a16:creationId xmlns:a16="http://schemas.microsoft.com/office/drawing/2014/main" id="{A99A16C0-99FF-B6B0-1ABC-3A4865CB4257}"/>
                      </a:ext>
                    </a:extLst>
                  </p:cNvPr>
                  <p:cNvPicPr/>
                  <p:nvPr/>
                </p:nvPicPr>
                <p:blipFill>
                  <a:blip r:embed="rId39"/>
                  <a:stretch>
                    <a:fillRect/>
                  </a:stretch>
                </p:blipFill>
                <p:spPr>
                  <a:xfrm>
                    <a:off x="2699049" y="1532474"/>
                    <a:ext cx="28634" cy="32135"/>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4" name="Ink 143">
                    <a:extLst>
                      <a:ext uri="{FF2B5EF4-FFF2-40B4-BE49-F238E27FC236}">
                        <a16:creationId xmlns:a16="http://schemas.microsoft.com/office/drawing/2014/main" id="{8195B5A0-CAE8-1049-14AC-219213F7D68B}"/>
                      </a:ext>
                    </a:extLst>
                  </p14:cNvPr>
                  <p14:cNvContentPartPr/>
                  <p14:nvPr/>
                </p14:nvContentPartPr>
                <p14:xfrm>
                  <a:off x="2832886" y="1436221"/>
                  <a:ext cx="360" cy="360"/>
                </p14:xfrm>
              </p:contentPart>
            </mc:Choice>
            <mc:Fallback xmlns="">
              <p:pic>
                <p:nvPicPr>
                  <p:cNvPr id="144" name="Ink 143">
                    <a:extLst>
                      <a:ext uri="{FF2B5EF4-FFF2-40B4-BE49-F238E27FC236}">
                        <a16:creationId xmlns:a16="http://schemas.microsoft.com/office/drawing/2014/main" id="{8195B5A0-CAE8-1049-14AC-219213F7D68B}"/>
                      </a:ext>
                    </a:extLst>
                  </p:cNvPr>
                  <p:cNvPicPr/>
                  <p:nvPr/>
                </p:nvPicPr>
                <p:blipFill>
                  <a:blip r:embed="rId41"/>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5" name="Ink 144">
                    <a:extLst>
                      <a:ext uri="{FF2B5EF4-FFF2-40B4-BE49-F238E27FC236}">
                        <a16:creationId xmlns:a16="http://schemas.microsoft.com/office/drawing/2014/main" id="{655FEBCA-A4EB-847C-2C28-D974590C031D}"/>
                      </a:ext>
                    </a:extLst>
                  </p14:cNvPr>
                  <p14:cNvContentPartPr/>
                  <p14:nvPr/>
                </p14:nvContentPartPr>
                <p14:xfrm>
                  <a:off x="3046006" y="1425061"/>
                  <a:ext cx="360" cy="360"/>
                </p14:xfrm>
              </p:contentPart>
            </mc:Choice>
            <mc:Fallback xmlns="">
              <p:pic>
                <p:nvPicPr>
                  <p:cNvPr id="145" name="Ink 144">
                    <a:extLst>
                      <a:ext uri="{FF2B5EF4-FFF2-40B4-BE49-F238E27FC236}">
                        <a16:creationId xmlns:a16="http://schemas.microsoft.com/office/drawing/2014/main" id="{655FEBCA-A4EB-847C-2C28-D974590C031D}"/>
                      </a:ext>
                    </a:extLst>
                  </p:cNvPr>
                  <p:cNvPicPr/>
                  <p:nvPr/>
                </p:nvPicPr>
                <p:blipFill>
                  <a:blip r:embed="rId41"/>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6" name="Ink 145">
                    <a:extLst>
                      <a:ext uri="{FF2B5EF4-FFF2-40B4-BE49-F238E27FC236}">
                        <a16:creationId xmlns:a16="http://schemas.microsoft.com/office/drawing/2014/main" id="{C93D6B94-B579-5B4D-FE21-BCE59A8378EA}"/>
                      </a:ext>
                    </a:extLst>
                  </p14:cNvPr>
                  <p14:cNvContentPartPr/>
                  <p14:nvPr/>
                </p14:nvContentPartPr>
                <p14:xfrm>
                  <a:off x="3253726" y="1425061"/>
                  <a:ext cx="360" cy="360"/>
                </p14:xfrm>
              </p:contentPart>
            </mc:Choice>
            <mc:Fallback xmlns="">
              <p:pic>
                <p:nvPicPr>
                  <p:cNvPr id="146" name="Ink 145">
                    <a:extLst>
                      <a:ext uri="{FF2B5EF4-FFF2-40B4-BE49-F238E27FC236}">
                        <a16:creationId xmlns:a16="http://schemas.microsoft.com/office/drawing/2014/main" id="{C93D6B94-B579-5B4D-FE21-BCE59A8378EA}"/>
                      </a:ext>
                    </a:extLst>
                  </p:cNvPr>
                  <p:cNvPicPr/>
                  <p:nvPr/>
                </p:nvPicPr>
                <p:blipFill>
                  <a:blip r:embed="rId41"/>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7" name="Ink 146">
                    <a:extLst>
                      <a:ext uri="{FF2B5EF4-FFF2-40B4-BE49-F238E27FC236}">
                        <a16:creationId xmlns:a16="http://schemas.microsoft.com/office/drawing/2014/main" id="{2501AFF0-E76D-B53D-1EC7-46FB8C7C3540}"/>
                      </a:ext>
                    </a:extLst>
                  </p14:cNvPr>
                  <p14:cNvContentPartPr/>
                  <p14:nvPr/>
                </p14:nvContentPartPr>
                <p14:xfrm>
                  <a:off x="3421126" y="1378621"/>
                  <a:ext cx="384120" cy="88200"/>
                </p14:xfrm>
              </p:contentPart>
            </mc:Choice>
            <mc:Fallback xmlns="">
              <p:pic>
                <p:nvPicPr>
                  <p:cNvPr id="147" name="Ink 146">
                    <a:extLst>
                      <a:ext uri="{FF2B5EF4-FFF2-40B4-BE49-F238E27FC236}">
                        <a16:creationId xmlns:a16="http://schemas.microsoft.com/office/drawing/2014/main" id="{2501AFF0-E76D-B53D-1EC7-46FB8C7C3540}"/>
                      </a:ext>
                    </a:extLst>
                  </p:cNvPr>
                  <p:cNvPicPr/>
                  <p:nvPr/>
                </p:nvPicPr>
                <p:blipFill>
                  <a:blip r:embed="rId45"/>
                  <a:stretch>
                    <a:fillRect/>
                  </a:stretch>
                </p:blipFill>
                <p:spPr>
                  <a:xfrm>
                    <a:off x="3405148" y="1362758"/>
                    <a:ext cx="415438" cy="119292"/>
                  </a:xfrm>
                  <a:prstGeom prst="rect">
                    <a:avLst/>
                  </a:prstGeom>
                </p:spPr>
              </p:pic>
            </mc:Fallback>
          </mc:AlternateContent>
        </p:grpSp>
        <p:grpSp>
          <p:nvGrpSpPr>
            <p:cNvPr id="122" name="Group 121">
              <a:extLst>
                <a:ext uri="{FF2B5EF4-FFF2-40B4-BE49-F238E27FC236}">
                  <a16:creationId xmlns:a16="http://schemas.microsoft.com/office/drawing/2014/main" id="{6275E6B3-ED97-A803-D760-112701C25C0A}"/>
                </a:ext>
              </a:extLst>
            </p:cNvPr>
            <p:cNvGrpSpPr/>
            <p:nvPr/>
          </p:nvGrpSpPr>
          <p:grpSpPr>
            <a:xfrm>
              <a:off x="2694277" y="1612727"/>
              <a:ext cx="1192320" cy="304560"/>
              <a:chOff x="2681326" y="1266661"/>
              <a:chExt cx="1192320" cy="304560"/>
            </a:xfrm>
          </p:grpSpPr>
          <mc:AlternateContent xmlns:mc="http://schemas.openxmlformats.org/markup-compatibility/2006" xmlns:p14="http://schemas.microsoft.com/office/powerpoint/2010/main">
            <mc:Choice Requires="p14">
              <p:contentPart p14:bwMode="auto" r:id="rId46">
                <p14:nvContentPartPr>
                  <p14:cNvPr id="132" name="Ink 131">
                    <a:extLst>
                      <a:ext uri="{FF2B5EF4-FFF2-40B4-BE49-F238E27FC236}">
                        <a16:creationId xmlns:a16="http://schemas.microsoft.com/office/drawing/2014/main" id="{D9276A16-1350-0CB0-1570-268C36B65B61}"/>
                      </a:ext>
                    </a:extLst>
                  </p14:cNvPr>
                  <p14:cNvContentPartPr/>
                  <p14:nvPr/>
                </p14:nvContentPartPr>
                <p14:xfrm>
                  <a:off x="2692486" y="1284301"/>
                  <a:ext cx="18720" cy="265680"/>
                </p14:xfrm>
              </p:contentPart>
            </mc:Choice>
            <mc:Fallback xmlns="">
              <p:pic>
                <p:nvPicPr>
                  <p:cNvPr id="132" name="Ink 131">
                    <a:extLst>
                      <a:ext uri="{FF2B5EF4-FFF2-40B4-BE49-F238E27FC236}">
                        <a16:creationId xmlns:a16="http://schemas.microsoft.com/office/drawing/2014/main" id="{D9276A16-1350-0CB0-1570-268C36B65B61}"/>
                      </a:ext>
                    </a:extLst>
                  </p:cNvPr>
                  <p:cNvPicPr/>
                  <p:nvPr/>
                </p:nvPicPr>
                <p:blipFill>
                  <a:blip r:embed="rId33"/>
                  <a:stretch>
                    <a:fillRect/>
                  </a:stretch>
                </p:blipFill>
                <p:spPr>
                  <a:xfrm>
                    <a:off x="2681878" y="1273444"/>
                    <a:ext cx="39936" cy="287394"/>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3" name="Ink 132">
                    <a:extLst>
                      <a:ext uri="{FF2B5EF4-FFF2-40B4-BE49-F238E27FC236}">
                        <a16:creationId xmlns:a16="http://schemas.microsoft.com/office/drawing/2014/main" id="{C8149FD2-9A13-E7AD-4FB5-DF394D5412BD}"/>
                      </a:ext>
                    </a:extLst>
                  </p14:cNvPr>
                  <p14:cNvContentPartPr/>
                  <p14:nvPr/>
                </p14:nvContentPartPr>
                <p14:xfrm>
                  <a:off x="2681326" y="1266661"/>
                  <a:ext cx="1190160" cy="273600"/>
                </p14:xfrm>
              </p:contentPart>
            </mc:Choice>
            <mc:Fallback xmlns="">
              <p:pic>
                <p:nvPicPr>
                  <p:cNvPr id="133" name="Ink 132">
                    <a:extLst>
                      <a:ext uri="{FF2B5EF4-FFF2-40B4-BE49-F238E27FC236}">
                        <a16:creationId xmlns:a16="http://schemas.microsoft.com/office/drawing/2014/main" id="{C8149FD2-9A13-E7AD-4FB5-DF394D5412BD}"/>
                      </a:ext>
                    </a:extLst>
                  </p:cNvPr>
                  <p:cNvPicPr/>
                  <p:nvPr/>
                </p:nvPicPr>
                <p:blipFill>
                  <a:blip r:embed="rId35"/>
                  <a:stretch>
                    <a:fillRect/>
                  </a:stretch>
                </p:blipFill>
                <p:spPr>
                  <a:xfrm>
                    <a:off x="2670454" y="1255794"/>
                    <a:ext cx="1211904" cy="295335"/>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4" name="Ink 133">
                    <a:extLst>
                      <a:ext uri="{FF2B5EF4-FFF2-40B4-BE49-F238E27FC236}">
                        <a16:creationId xmlns:a16="http://schemas.microsoft.com/office/drawing/2014/main" id="{E4DE5186-7089-996D-19AC-116C829C75D1}"/>
                      </a:ext>
                    </a:extLst>
                  </p14:cNvPr>
                  <p14:cNvContentPartPr/>
                  <p14:nvPr/>
                </p14:nvContentPartPr>
                <p14:xfrm>
                  <a:off x="2720566" y="1540621"/>
                  <a:ext cx="1153080" cy="30600"/>
                </p14:xfrm>
              </p:contentPart>
            </mc:Choice>
            <mc:Fallback xmlns="">
              <p:pic>
                <p:nvPicPr>
                  <p:cNvPr id="134" name="Ink 133">
                    <a:extLst>
                      <a:ext uri="{FF2B5EF4-FFF2-40B4-BE49-F238E27FC236}">
                        <a16:creationId xmlns:a16="http://schemas.microsoft.com/office/drawing/2014/main" id="{E4DE5186-7089-996D-19AC-116C829C75D1}"/>
                      </a:ext>
                    </a:extLst>
                  </p:cNvPr>
                  <p:cNvPicPr/>
                  <p:nvPr/>
                </p:nvPicPr>
                <p:blipFill>
                  <a:blip r:embed="rId37"/>
                  <a:stretch>
                    <a:fillRect/>
                  </a:stretch>
                </p:blipFill>
                <p:spPr>
                  <a:xfrm>
                    <a:off x="2709694" y="1529783"/>
                    <a:ext cx="1174824" cy="5227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5" name="Ink 134">
                    <a:extLst>
                      <a:ext uri="{FF2B5EF4-FFF2-40B4-BE49-F238E27FC236}">
                        <a16:creationId xmlns:a16="http://schemas.microsoft.com/office/drawing/2014/main" id="{E5F0322E-96D3-15D0-752B-E4547417C339}"/>
                      </a:ext>
                    </a:extLst>
                  </p14:cNvPr>
                  <p14:cNvContentPartPr/>
                  <p14:nvPr/>
                </p14:nvContentPartPr>
                <p14:xfrm>
                  <a:off x="2709406" y="1542781"/>
                  <a:ext cx="7920" cy="11520"/>
                </p14:xfrm>
              </p:contentPart>
            </mc:Choice>
            <mc:Fallback xmlns="">
              <p:pic>
                <p:nvPicPr>
                  <p:cNvPr id="135" name="Ink 134">
                    <a:extLst>
                      <a:ext uri="{FF2B5EF4-FFF2-40B4-BE49-F238E27FC236}">
                        <a16:creationId xmlns:a16="http://schemas.microsoft.com/office/drawing/2014/main" id="{E5F0322E-96D3-15D0-752B-E4547417C339}"/>
                      </a:ext>
                    </a:extLst>
                  </p:cNvPr>
                  <p:cNvPicPr/>
                  <p:nvPr/>
                </p:nvPicPr>
                <p:blipFill>
                  <a:blip r:embed="rId39"/>
                  <a:stretch>
                    <a:fillRect/>
                  </a:stretch>
                </p:blipFill>
                <p:spPr>
                  <a:xfrm>
                    <a:off x="2699049" y="1532474"/>
                    <a:ext cx="28634" cy="32135"/>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6" name="Ink 135">
                    <a:extLst>
                      <a:ext uri="{FF2B5EF4-FFF2-40B4-BE49-F238E27FC236}">
                        <a16:creationId xmlns:a16="http://schemas.microsoft.com/office/drawing/2014/main" id="{809A297F-A214-D285-8F4F-B11E5C263AB3}"/>
                      </a:ext>
                    </a:extLst>
                  </p14:cNvPr>
                  <p14:cNvContentPartPr/>
                  <p14:nvPr/>
                </p14:nvContentPartPr>
                <p14:xfrm>
                  <a:off x="2832886" y="1436221"/>
                  <a:ext cx="360" cy="360"/>
                </p14:xfrm>
              </p:contentPart>
            </mc:Choice>
            <mc:Fallback xmlns="">
              <p:pic>
                <p:nvPicPr>
                  <p:cNvPr id="136" name="Ink 135">
                    <a:extLst>
                      <a:ext uri="{FF2B5EF4-FFF2-40B4-BE49-F238E27FC236}">
                        <a16:creationId xmlns:a16="http://schemas.microsoft.com/office/drawing/2014/main" id="{809A297F-A214-D285-8F4F-B11E5C263AB3}"/>
                      </a:ext>
                    </a:extLst>
                  </p:cNvPr>
                  <p:cNvPicPr/>
                  <p:nvPr/>
                </p:nvPicPr>
                <p:blipFill>
                  <a:blip r:embed="rId41"/>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37" name="Ink 136">
                    <a:extLst>
                      <a:ext uri="{FF2B5EF4-FFF2-40B4-BE49-F238E27FC236}">
                        <a16:creationId xmlns:a16="http://schemas.microsoft.com/office/drawing/2014/main" id="{B13FFCD2-4A09-974B-96F8-7A9F680EA6BA}"/>
                      </a:ext>
                    </a:extLst>
                  </p14:cNvPr>
                  <p14:cNvContentPartPr/>
                  <p14:nvPr/>
                </p14:nvContentPartPr>
                <p14:xfrm>
                  <a:off x="3046006" y="1425061"/>
                  <a:ext cx="360" cy="360"/>
                </p14:xfrm>
              </p:contentPart>
            </mc:Choice>
            <mc:Fallback xmlns="">
              <p:pic>
                <p:nvPicPr>
                  <p:cNvPr id="137" name="Ink 136">
                    <a:extLst>
                      <a:ext uri="{FF2B5EF4-FFF2-40B4-BE49-F238E27FC236}">
                        <a16:creationId xmlns:a16="http://schemas.microsoft.com/office/drawing/2014/main" id="{B13FFCD2-4A09-974B-96F8-7A9F680EA6BA}"/>
                      </a:ext>
                    </a:extLst>
                  </p:cNvPr>
                  <p:cNvPicPr/>
                  <p:nvPr/>
                </p:nvPicPr>
                <p:blipFill>
                  <a:blip r:embed="rId41"/>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8" name="Ink 137">
                    <a:extLst>
                      <a:ext uri="{FF2B5EF4-FFF2-40B4-BE49-F238E27FC236}">
                        <a16:creationId xmlns:a16="http://schemas.microsoft.com/office/drawing/2014/main" id="{1723F5AB-84D8-79D4-8BF2-C0D63367E4BD}"/>
                      </a:ext>
                    </a:extLst>
                  </p14:cNvPr>
                  <p14:cNvContentPartPr/>
                  <p14:nvPr/>
                </p14:nvContentPartPr>
                <p14:xfrm>
                  <a:off x="3253726" y="1425061"/>
                  <a:ext cx="360" cy="360"/>
                </p14:xfrm>
              </p:contentPart>
            </mc:Choice>
            <mc:Fallback xmlns="">
              <p:pic>
                <p:nvPicPr>
                  <p:cNvPr id="138" name="Ink 137">
                    <a:extLst>
                      <a:ext uri="{FF2B5EF4-FFF2-40B4-BE49-F238E27FC236}">
                        <a16:creationId xmlns:a16="http://schemas.microsoft.com/office/drawing/2014/main" id="{1723F5AB-84D8-79D4-8BF2-C0D63367E4BD}"/>
                      </a:ext>
                    </a:extLst>
                  </p:cNvPr>
                  <p:cNvPicPr/>
                  <p:nvPr/>
                </p:nvPicPr>
                <p:blipFill>
                  <a:blip r:embed="rId41"/>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9" name="Ink 138">
                    <a:extLst>
                      <a:ext uri="{FF2B5EF4-FFF2-40B4-BE49-F238E27FC236}">
                        <a16:creationId xmlns:a16="http://schemas.microsoft.com/office/drawing/2014/main" id="{95F5E343-F4BF-6CF7-3A4E-05363A359C82}"/>
                      </a:ext>
                    </a:extLst>
                  </p14:cNvPr>
                  <p14:cNvContentPartPr/>
                  <p14:nvPr/>
                </p14:nvContentPartPr>
                <p14:xfrm>
                  <a:off x="3421126" y="1378621"/>
                  <a:ext cx="384120" cy="88200"/>
                </p14:xfrm>
              </p:contentPart>
            </mc:Choice>
            <mc:Fallback xmlns="">
              <p:pic>
                <p:nvPicPr>
                  <p:cNvPr id="139" name="Ink 138">
                    <a:extLst>
                      <a:ext uri="{FF2B5EF4-FFF2-40B4-BE49-F238E27FC236}">
                        <a16:creationId xmlns:a16="http://schemas.microsoft.com/office/drawing/2014/main" id="{95F5E343-F4BF-6CF7-3A4E-05363A359C82}"/>
                      </a:ext>
                    </a:extLst>
                  </p:cNvPr>
                  <p:cNvPicPr/>
                  <p:nvPr/>
                </p:nvPicPr>
                <p:blipFill>
                  <a:blip r:embed="rId45"/>
                  <a:stretch>
                    <a:fillRect/>
                  </a:stretch>
                </p:blipFill>
                <p:spPr>
                  <a:xfrm>
                    <a:off x="3405148" y="1362758"/>
                    <a:ext cx="415438" cy="119292"/>
                  </a:xfrm>
                  <a:prstGeom prst="rect">
                    <a:avLst/>
                  </a:prstGeom>
                </p:spPr>
              </p:pic>
            </mc:Fallback>
          </mc:AlternateContent>
        </p:grpSp>
        <p:grpSp>
          <p:nvGrpSpPr>
            <p:cNvPr id="123" name="Group 122">
              <a:extLst>
                <a:ext uri="{FF2B5EF4-FFF2-40B4-BE49-F238E27FC236}">
                  <a16:creationId xmlns:a16="http://schemas.microsoft.com/office/drawing/2014/main" id="{D6C71AB7-D351-9649-9272-CA94ADAD6F92}"/>
                </a:ext>
              </a:extLst>
            </p:cNvPr>
            <p:cNvGrpSpPr/>
            <p:nvPr/>
          </p:nvGrpSpPr>
          <p:grpSpPr>
            <a:xfrm>
              <a:off x="2703796" y="1962190"/>
              <a:ext cx="1192320" cy="304560"/>
              <a:chOff x="2681326" y="1266661"/>
              <a:chExt cx="1192320" cy="304560"/>
            </a:xfrm>
          </p:grpSpPr>
          <mc:AlternateContent xmlns:mc="http://schemas.openxmlformats.org/markup-compatibility/2006" xmlns:p14="http://schemas.microsoft.com/office/powerpoint/2010/main">
            <mc:Choice Requires="p14">
              <p:contentPart p14:bwMode="auto" r:id="rId54">
                <p14:nvContentPartPr>
                  <p14:cNvPr id="124" name="Ink 123">
                    <a:extLst>
                      <a:ext uri="{FF2B5EF4-FFF2-40B4-BE49-F238E27FC236}">
                        <a16:creationId xmlns:a16="http://schemas.microsoft.com/office/drawing/2014/main" id="{C38510D3-9B51-41FD-360B-DD0FF1CCDB7B}"/>
                      </a:ext>
                    </a:extLst>
                  </p14:cNvPr>
                  <p14:cNvContentPartPr/>
                  <p14:nvPr/>
                </p14:nvContentPartPr>
                <p14:xfrm>
                  <a:off x="2692486" y="1284301"/>
                  <a:ext cx="18720" cy="265680"/>
                </p14:xfrm>
              </p:contentPart>
            </mc:Choice>
            <mc:Fallback xmlns="">
              <p:pic>
                <p:nvPicPr>
                  <p:cNvPr id="124" name="Ink 123">
                    <a:extLst>
                      <a:ext uri="{FF2B5EF4-FFF2-40B4-BE49-F238E27FC236}">
                        <a16:creationId xmlns:a16="http://schemas.microsoft.com/office/drawing/2014/main" id="{C38510D3-9B51-41FD-360B-DD0FF1CCDB7B}"/>
                      </a:ext>
                    </a:extLst>
                  </p:cNvPr>
                  <p:cNvPicPr/>
                  <p:nvPr/>
                </p:nvPicPr>
                <p:blipFill>
                  <a:blip r:embed="rId33"/>
                  <a:stretch>
                    <a:fillRect/>
                  </a:stretch>
                </p:blipFill>
                <p:spPr>
                  <a:xfrm>
                    <a:off x="2681878" y="1273444"/>
                    <a:ext cx="39936" cy="28739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25" name="Ink 124">
                    <a:extLst>
                      <a:ext uri="{FF2B5EF4-FFF2-40B4-BE49-F238E27FC236}">
                        <a16:creationId xmlns:a16="http://schemas.microsoft.com/office/drawing/2014/main" id="{D7266FB0-D513-BE1F-7289-5BD20D27D7E8}"/>
                      </a:ext>
                    </a:extLst>
                  </p14:cNvPr>
                  <p14:cNvContentPartPr/>
                  <p14:nvPr/>
                </p14:nvContentPartPr>
                <p14:xfrm>
                  <a:off x="2681326" y="1266661"/>
                  <a:ext cx="1190160" cy="273600"/>
                </p14:xfrm>
              </p:contentPart>
            </mc:Choice>
            <mc:Fallback xmlns="">
              <p:pic>
                <p:nvPicPr>
                  <p:cNvPr id="125" name="Ink 124">
                    <a:extLst>
                      <a:ext uri="{FF2B5EF4-FFF2-40B4-BE49-F238E27FC236}">
                        <a16:creationId xmlns:a16="http://schemas.microsoft.com/office/drawing/2014/main" id="{D7266FB0-D513-BE1F-7289-5BD20D27D7E8}"/>
                      </a:ext>
                    </a:extLst>
                  </p:cNvPr>
                  <p:cNvPicPr/>
                  <p:nvPr/>
                </p:nvPicPr>
                <p:blipFill>
                  <a:blip r:embed="rId35"/>
                  <a:stretch>
                    <a:fillRect/>
                  </a:stretch>
                </p:blipFill>
                <p:spPr>
                  <a:xfrm>
                    <a:off x="2670454" y="1255794"/>
                    <a:ext cx="1211904" cy="29533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6" name="Ink 125">
                    <a:extLst>
                      <a:ext uri="{FF2B5EF4-FFF2-40B4-BE49-F238E27FC236}">
                        <a16:creationId xmlns:a16="http://schemas.microsoft.com/office/drawing/2014/main" id="{B2A7632A-C351-2F46-197F-21C1E9E3081A}"/>
                      </a:ext>
                    </a:extLst>
                  </p14:cNvPr>
                  <p14:cNvContentPartPr/>
                  <p14:nvPr/>
                </p14:nvContentPartPr>
                <p14:xfrm>
                  <a:off x="2720566" y="1540621"/>
                  <a:ext cx="1153080" cy="30600"/>
                </p14:xfrm>
              </p:contentPart>
            </mc:Choice>
            <mc:Fallback xmlns="">
              <p:pic>
                <p:nvPicPr>
                  <p:cNvPr id="126" name="Ink 125">
                    <a:extLst>
                      <a:ext uri="{FF2B5EF4-FFF2-40B4-BE49-F238E27FC236}">
                        <a16:creationId xmlns:a16="http://schemas.microsoft.com/office/drawing/2014/main" id="{B2A7632A-C351-2F46-197F-21C1E9E3081A}"/>
                      </a:ext>
                    </a:extLst>
                  </p:cNvPr>
                  <p:cNvPicPr/>
                  <p:nvPr/>
                </p:nvPicPr>
                <p:blipFill>
                  <a:blip r:embed="rId37"/>
                  <a:stretch>
                    <a:fillRect/>
                  </a:stretch>
                </p:blipFill>
                <p:spPr>
                  <a:xfrm>
                    <a:off x="2709694" y="1529783"/>
                    <a:ext cx="1174824" cy="52275"/>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27" name="Ink 126">
                    <a:extLst>
                      <a:ext uri="{FF2B5EF4-FFF2-40B4-BE49-F238E27FC236}">
                        <a16:creationId xmlns:a16="http://schemas.microsoft.com/office/drawing/2014/main" id="{6F95EB8E-A00D-63F9-F2DA-3715F8071C49}"/>
                      </a:ext>
                    </a:extLst>
                  </p14:cNvPr>
                  <p14:cNvContentPartPr/>
                  <p14:nvPr/>
                </p14:nvContentPartPr>
                <p14:xfrm>
                  <a:off x="2709406" y="1542781"/>
                  <a:ext cx="7920" cy="11520"/>
                </p14:xfrm>
              </p:contentPart>
            </mc:Choice>
            <mc:Fallback xmlns="">
              <p:pic>
                <p:nvPicPr>
                  <p:cNvPr id="127" name="Ink 126">
                    <a:extLst>
                      <a:ext uri="{FF2B5EF4-FFF2-40B4-BE49-F238E27FC236}">
                        <a16:creationId xmlns:a16="http://schemas.microsoft.com/office/drawing/2014/main" id="{6F95EB8E-A00D-63F9-F2DA-3715F8071C49}"/>
                      </a:ext>
                    </a:extLst>
                  </p:cNvPr>
                  <p:cNvPicPr/>
                  <p:nvPr/>
                </p:nvPicPr>
                <p:blipFill>
                  <a:blip r:embed="rId39"/>
                  <a:stretch>
                    <a:fillRect/>
                  </a:stretch>
                </p:blipFill>
                <p:spPr>
                  <a:xfrm>
                    <a:off x="2699049" y="1532474"/>
                    <a:ext cx="28634" cy="32135"/>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8" name="Ink 127">
                    <a:extLst>
                      <a:ext uri="{FF2B5EF4-FFF2-40B4-BE49-F238E27FC236}">
                        <a16:creationId xmlns:a16="http://schemas.microsoft.com/office/drawing/2014/main" id="{E18F9A6C-0D8C-194A-C986-1360420E4BF0}"/>
                      </a:ext>
                    </a:extLst>
                  </p14:cNvPr>
                  <p14:cNvContentPartPr/>
                  <p14:nvPr/>
                </p14:nvContentPartPr>
                <p14:xfrm>
                  <a:off x="2832886" y="1436221"/>
                  <a:ext cx="360" cy="360"/>
                </p14:xfrm>
              </p:contentPart>
            </mc:Choice>
            <mc:Fallback xmlns="">
              <p:pic>
                <p:nvPicPr>
                  <p:cNvPr id="128" name="Ink 127">
                    <a:extLst>
                      <a:ext uri="{FF2B5EF4-FFF2-40B4-BE49-F238E27FC236}">
                        <a16:creationId xmlns:a16="http://schemas.microsoft.com/office/drawing/2014/main" id="{E18F9A6C-0D8C-194A-C986-1360420E4BF0}"/>
                      </a:ext>
                    </a:extLst>
                  </p:cNvPr>
                  <p:cNvPicPr/>
                  <p:nvPr/>
                </p:nvPicPr>
                <p:blipFill>
                  <a:blip r:embed="rId41"/>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29" name="Ink 128">
                    <a:extLst>
                      <a:ext uri="{FF2B5EF4-FFF2-40B4-BE49-F238E27FC236}">
                        <a16:creationId xmlns:a16="http://schemas.microsoft.com/office/drawing/2014/main" id="{E4800D4C-F7C2-3004-CCE8-84603211C4E6}"/>
                      </a:ext>
                    </a:extLst>
                  </p14:cNvPr>
                  <p14:cNvContentPartPr/>
                  <p14:nvPr/>
                </p14:nvContentPartPr>
                <p14:xfrm>
                  <a:off x="3046006" y="1425061"/>
                  <a:ext cx="360" cy="360"/>
                </p14:xfrm>
              </p:contentPart>
            </mc:Choice>
            <mc:Fallback xmlns="">
              <p:pic>
                <p:nvPicPr>
                  <p:cNvPr id="129" name="Ink 128">
                    <a:extLst>
                      <a:ext uri="{FF2B5EF4-FFF2-40B4-BE49-F238E27FC236}">
                        <a16:creationId xmlns:a16="http://schemas.microsoft.com/office/drawing/2014/main" id="{E4800D4C-F7C2-3004-CCE8-84603211C4E6}"/>
                      </a:ext>
                    </a:extLst>
                  </p:cNvPr>
                  <p:cNvPicPr/>
                  <p:nvPr/>
                </p:nvPicPr>
                <p:blipFill>
                  <a:blip r:embed="rId41"/>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0" name="Ink 129">
                    <a:extLst>
                      <a:ext uri="{FF2B5EF4-FFF2-40B4-BE49-F238E27FC236}">
                        <a16:creationId xmlns:a16="http://schemas.microsoft.com/office/drawing/2014/main" id="{AD982609-4CAB-7A3C-9DC0-490C6FB749A4}"/>
                      </a:ext>
                    </a:extLst>
                  </p14:cNvPr>
                  <p14:cNvContentPartPr/>
                  <p14:nvPr/>
                </p14:nvContentPartPr>
                <p14:xfrm>
                  <a:off x="3253726" y="1425061"/>
                  <a:ext cx="360" cy="360"/>
                </p14:xfrm>
              </p:contentPart>
            </mc:Choice>
            <mc:Fallback xmlns="">
              <p:pic>
                <p:nvPicPr>
                  <p:cNvPr id="130" name="Ink 129">
                    <a:extLst>
                      <a:ext uri="{FF2B5EF4-FFF2-40B4-BE49-F238E27FC236}">
                        <a16:creationId xmlns:a16="http://schemas.microsoft.com/office/drawing/2014/main" id="{AD982609-4CAB-7A3C-9DC0-490C6FB749A4}"/>
                      </a:ext>
                    </a:extLst>
                  </p:cNvPr>
                  <p:cNvPicPr/>
                  <p:nvPr/>
                </p:nvPicPr>
                <p:blipFill>
                  <a:blip r:embed="rId41"/>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1" name="Ink 130">
                    <a:extLst>
                      <a:ext uri="{FF2B5EF4-FFF2-40B4-BE49-F238E27FC236}">
                        <a16:creationId xmlns:a16="http://schemas.microsoft.com/office/drawing/2014/main" id="{379F4419-C4B8-524F-DFEC-F10D795419B0}"/>
                      </a:ext>
                    </a:extLst>
                  </p14:cNvPr>
                  <p14:cNvContentPartPr/>
                  <p14:nvPr/>
                </p14:nvContentPartPr>
                <p14:xfrm>
                  <a:off x="3421126" y="1378621"/>
                  <a:ext cx="384120" cy="88200"/>
                </p14:xfrm>
              </p:contentPart>
            </mc:Choice>
            <mc:Fallback xmlns="">
              <p:pic>
                <p:nvPicPr>
                  <p:cNvPr id="131" name="Ink 130">
                    <a:extLst>
                      <a:ext uri="{FF2B5EF4-FFF2-40B4-BE49-F238E27FC236}">
                        <a16:creationId xmlns:a16="http://schemas.microsoft.com/office/drawing/2014/main" id="{379F4419-C4B8-524F-DFEC-F10D795419B0}"/>
                      </a:ext>
                    </a:extLst>
                  </p:cNvPr>
                  <p:cNvPicPr/>
                  <p:nvPr/>
                </p:nvPicPr>
                <p:blipFill>
                  <a:blip r:embed="rId45"/>
                  <a:stretch>
                    <a:fillRect/>
                  </a:stretch>
                </p:blipFill>
                <p:spPr>
                  <a:xfrm>
                    <a:off x="3405148" y="1362758"/>
                    <a:ext cx="415438" cy="119292"/>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62">
            <p14:nvContentPartPr>
              <p14:cNvPr id="148" name="Ink 147">
                <a:extLst>
                  <a:ext uri="{FF2B5EF4-FFF2-40B4-BE49-F238E27FC236}">
                    <a16:creationId xmlns:a16="http://schemas.microsoft.com/office/drawing/2014/main" id="{13953D3C-0BA7-9C43-D807-D971E37831D1}"/>
                  </a:ext>
                </a:extLst>
              </p14:cNvPr>
              <p14:cNvContentPartPr/>
              <p14:nvPr/>
            </p14:nvContentPartPr>
            <p14:xfrm rot="-60000">
              <a:off x="9104486" y="1519321"/>
              <a:ext cx="1204688" cy="576935"/>
            </p14:xfrm>
          </p:contentPart>
        </mc:Choice>
        <mc:Fallback xmlns="">
          <p:pic>
            <p:nvPicPr>
              <p:cNvPr id="148" name="Ink 147">
                <a:extLst>
                  <a:ext uri="{FF2B5EF4-FFF2-40B4-BE49-F238E27FC236}">
                    <a16:creationId xmlns:a16="http://schemas.microsoft.com/office/drawing/2014/main" id="{13953D3C-0BA7-9C43-D807-D971E37831D1}"/>
                  </a:ext>
                </a:extLst>
              </p:cNvPr>
              <p:cNvPicPr/>
              <p:nvPr/>
            </p:nvPicPr>
            <p:blipFill>
              <a:blip r:embed="rId63"/>
              <a:stretch>
                <a:fillRect/>
              </a:stretch>
            </p:blipFill>
            <p:spPr>
              <a:xfrm rot="-60000">
                <a:off x="9098007" y="1512843"/>
                <a:ext cx="1216926" cy="589172"/>
              </a:xfrm>
              <a:prstGeom prst="rect">
                <a:avLst/>
              </a:prstGeom>
            </p:spPr>
          </p:pic>
        </mc:Fallback>
      </mc:AlternateContent>
      <p:grpSp>
        <p:nvGrpSpPr>
          <p:cNvPr id="190" name="Group 189">
            <a:extLst>
              <a:ext uri="{FF2B5EF4-FFF2-40B4-BE49-F238E27FC236}">
                <a16:creationId xmlns:a16="http://schemas.microsoft.com/office/drawing/2014/main" id="{FD0B96DF-D079-2108-D0F2-51CF3897CB9C}"/>
              </a:ext>
            </a:extLst>
          </p:cNvPr>
          <p:cNvGrpSpPr/>
          <p:nvPr/>
        </p:nvGrpSpPr>
        <p:grpSpPr>
          <a:xfrm>
            <a:off x="2634796" y="3043642"/>
            <a:ext cx="794727" cy="505181"/>
            <a:chOff x="2634796" y="3043642"/>
            <a:chExt cx="794727" cy="505181"/>
          </a:xfrm>
        </p:grpSpPr>
        <p:sp>
          <p:nvSpPr>
            <p:cNvPr id="61" name="TextBox 60">
              <a:extLst>
                <a:ext uri="{FF2B5EF4-FFF2-40B4-BE49-F238E27FC236}">
                  <a16:creationId xmlns:a16="http://schemas.microsoft.com/office/drawing/2014/main" id="{03A31BBC-C76E-C3E7-59EB-FAAE7B3EEE17}"/>
                </a:ext>
              </a:extLst>
            </p:cNvPr>
            <p:cNvSpPr txBox="1"/>
            <p:nvPr/>
          </p:nvSpPr>
          <p:spPr>
            <a:xfrm>
              <a:off x="2634796" y="3222352"/>
              <a:ext cx="794727" cy="326471"/>
            </a:xfrm>
            <a:prstGeom prst="rect">
              <a:avLst/>
            </a:prstGeom>
            <a:solidFill>
              <a:srgbClr val="C3ECBE"/>
            </a:solidFill>
          </p:spPr>
          <p:txBody>
            <a:bodyPr wrap="square" lIns="0" tIns="36000" rIns="0" bIns="0" rtlCol="0" anchor="ctr" anchorCtr="1">
              <a:noAutofit/>
            </a:bodyPr>
            <a:lstStyle/>
            <a:p>
              <a:pPr algn="ctr"/>
              <a:r>
                <a:rPr lang="en-US" dirty="0">
                  <a:latin typeface="DIN Next LT Pro Light" panose="020B0303020203050203" pitchFamily="34" charset="0"/>
                </a:rPr>
                <a:t>PRF</a:t>
              </a:r>
            </a:p>
          </p:txBody>
        </p:sp>
        <p:cxnSp>
          <p:nvCxnSpPr>
            <p:cNvPr id="178" name="Straight Arrow Connector 177">
              <a:extLst>
                <a:ext uri="{FF2B5EF4-FFF2-40B4-BE49-F238E27FC236}">
                  <a16:creationId xmlns:a16="http://schemas.microsoft.com/office/drawing/2014/main" id="{A60ECC23-5511-4EA2-2AAB-29D1011ECB4C}"/>
                </a:ext>
              </a:extLst>
            </p:cNvPr>
            <p:cNvCxnSpPr>
              <a:cxnSpLocks/>
              <a:stCxn id="74" idx="2"/>
              <a:endCxn id="61" idx="0"/>
            </p:cNvCxnSpPr>
            <p:nvPr/>
          </p:nvCxnSpPr>
          <p:spPr>
            <a:xfrm>
              <a:off x="3032159" y="3043642"/>
              <a:ext cx="1" cy="1787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C9D7EF37-26BB-3505-8240-766426DCAC51}"/>
                  </a:ext>
                </a:extLst>
              </p:cNvPr>
              <p:cNvSpPr txBox="1"/>
              <p:nvPr/>
            </p:nvSpPr>
            <p:spPr>
              <a:xfrm>
                <a:off x="2624709" y="1366404"/>
                <a:ext cx="1527777" cy="414885"/>
              </a:xfrm>
              <a:prstGeom prst="rect">
                <a:avLst/>
              </a:prstGeom>
              <a:noFill/>
            </p:spPr>
            <p:txBody>
              <a:bodyPr wrap="square" lIns="0" tIns="36000" rIns="0" bIns="0" rtlCol="0" anchor="ctr" anchorCtr="1">
                <a:noAutofit/>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𝑝𝑤</m:t>
                      </m:r>
                      <m:r>
                        <a:rPr lang="en-US" i="1" dirty="0" smtClean="0">
                          <a:latin typeface="Cambria Math" panose="02040503050406030204" pitchFamily="18" charset="0"/>
                        </a:rPr>
                        <m:t>, </m:t>
                      </m:r>
                      <m:r>
                        <a:rPr lang="en-US" i="1" dirty="0" smtClean="0">
                          <a:latin typeface="Cambria Math" panose="02040503050406030204" pitchFamily="18" charset="0"/>
                        </a:rPr>
                        <m:t>𝑎𝑖𝑑</m:t>
                      </m:r>
                      <m:r>
                        <a:rPr lang="en-US" i="1" dirty="0" smtClean="0">
                          <a:latin typeface="Cambria Math" panose="02040503050406030204" pitchFamily="18" charset="0"/>
                        </a:rPr>
                        <m:t>)</m:t>
                      </m:r>
                    </m:oMath>
                  </m:oMathPara>
                </a14:m>
                <a:endParaRPr lang="en-US" dirty="0">
                  <a:latin typeface="DIN Next LT Pro Light" panose="020B0303020203050203" pitchFamily="34" charset="0"/>
                </a:endParaRPr>
              </a:p>
            </p:txBody>
          </p:sp>
        </mc:Choice>
        <mc:Fallback xmlns="">
          <p:sp>
            <p:nvSpPr>
              <p:cNvPr id="189" name="TextBox 188">
                <a:extLst>
                  <a:ext uri="{FF2B5EF4-FFF2-40B4-BE49-F238E27FC236}">
                    <a16:creationId xmlns:a16="http://schemas.microsoft.com/office/drawing/2014/main" id="{C9D7EF37-26BB-3505-8240-766426DCAC51}"/>
                  </a:ext>
                </a:extLst>
              </p:cNvPr>
              <p:cNvSpPr txBox="1">
                <a:spLocks noRot="1" noChangeAspect="1" noMove="1" noResize="1" noEditPoints="1" noAdjustHandles="1" noChangeArrowheads="1" noChangeShapeType="1" noTextEdit="1"/>
              </p:cNvSpPr>
              <p:nvPr/>
            </p:nvSpPr>
            <p:spPr>
              <a:xfrm>
                <a:off x="2624709" y="1366404"/>
                <a:ext cx="1527777" cy="414885"/>
              </a:xfrm>
              <a:prstGeom prst="rect">
                <a:avLst/>
              </a:prstGeom>
              <a:blipFill>
                <a:blip r:embed="rId64"/>
                <a:stretch>
                  <a:fillRect b="-8824"/>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78490452-EB44-5EC5-268C-3E5B05E6EDEF}"/>
              </a:ext>
            </a:extLst>
          </p:cNvPr>
          <p:cNvGrpSpPr/>
          <p:nvPr/>
        </p:nvGrpSpPr>
        <p:grpSpPr>
          <a:xfrm>
            <a:off x="1564314" y="4467461"/>
            <a:ext cx="701056" cy="459515"/>
            <a:chOff x="2748979" y="4490872"/>
            <a:chExt cx="701056" cy="459515"/>
          </a:xfrm>
        </p:grpSpPr>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97C68D31-7D21-3855-C6C4-C85F8DD5AF46}"/>
                    </a:ext>
                  </a:extLst>
                </p:cNvPr>
                <p:cNvSpPr txBox="1"/>
                <p:nvPr/>
              </p:nvSpPr>
              <p:spPr>
                <a:xfrm>
                  <a:off x="2748979" y="4587403"/>
                  <a:ext cx="553907" cy="362984"/>
                </a:xfrm>
                <a:prstGeom prst="rect">
                  <a:avLst/>
                </a:prstGeom>
                <a:noFill/>
              </p:spPr>
              <p:txBody>
                <a:bodyPr wrap="square">
                  <a:spAutoFit/>
                </a:bodyPr>
                <a:lstStyle/>
                <a:p>
                  <a14:m>
                    <m:oMath xmlns:m="http://schemas.openxmlformats.org/officeDocument/2006/math">
                      <m:r>
                        <a:rPr lang="en-US" b="0" i="1" smtClean="0">
                          <a:latin typeface="Cambria Math" panose="02040503050406030204" pitchFamily="18" charset="0"/>
                        </a:rPr>
                        <m:t>𝑘</m:t>
                      </m:r>
                    </m:oMath>
                  </a14:m>
                  <a:r>
                    <a:rPr lang="en-US" sz="1600" baseline="-25000" dirty="0"/>
                    <a:t>mk</a:t>
                  </a:r>
                </a:p>
              </p:txBody>
            </p:sp>
          </mc:Choice>
          <mc:Fallback xmlns="">
            <p:sp>
              <p:nvSpPr>
                <p:cNvPr id="115" name="TextBox 114">
                  <a:extLst>
                    <a:ext uri="{FF2B5EF4-FFF2-40B4-BE49-F238E27FC236}">
                      <a16:creationId xmlns:a16="http://schemas.microsoft.com/office/drawing/2014/main" id="{97C68D31-7D21-3855-C6C4-C85F8DD5AF46}"/>
                    </a:ext>
                  </a:extLst>
                </p:cNvPr>
                <p:cNvSpPr txBox="1">
                  <a:spLocks noRot="1" noChangeAspect="1" noMove="1" noResize="1" noEditPoints="1" noAdjustHandles="1" noChangeArrowheads="1" noChangeShapeType="1" noTextEdit="1"/>
                </p:cNvSpPr>
                <p:nvPr/>
              </p:nvSpPr>
              <p:spPr>
                <a:xfrm>
                  <a:off x="2748979" y="4587403"/>
                  <a:ext cx="553907" cy="362984"/>
                </a:xfrm>
                <a:prstGeom prst="rect">
                  <a:avLst/>
                </a:prstGeom>
                <a:blipFill>
                  <a:blip r:embed="rId65"/>
                  <a:stretch>
                    <a:fillRect b="-22034"/>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4FD9BF59-AB41-2A6E-D16C-0F38E34ED257}"/>
                </a:ext>
              </a:extLst>
            </p:cNvPr>
            <p:cNvSpPr txBox="1"/>
            <p:nvPr/>
          </p:nvSpPr>
          <p:spPr>
            <a:xfrm>
              <a:off x="3041988" y="4490872"/>
              <a:ext cx="408047" cy="369332"/>
            </a:xfrm>
            <a:prstGeom prst="rect">
              <a:avLst/>
            </a:prstGeom>
            <a:noFill/>
          </p:spPr>
          <p:txBody>
            <a:bodyPr wrap="square">
              <a:spAutoFit/>
            </a:bodyPr>
            <a:lstStyle/>
            <a:p>
              <a:r>
                <a:rPr lang="en-US" sz="1800" dirty="0">
                  <a:solidFill>
                    <a:srgbClr val="D29A1C"/>
                  </a:solidFill>
                  <a:latin typeface="DIN Next LT Pro Black" panose="020B0A03020203050203" pitchFamily="34" charset="0"/>
                </a:rPr>
                <a:t>$</a:t>
              </a:r>
              <a:endParaRPr lang="en-US" dirty="0">
                <a:solidFill>
                  <a:srgbClr val="D29A1C"/>
                </a:solidFill>
                <a:latin typeface="DIN Next LT Pro Black" panose="020B0A03020203050203" pitchFamily="34" charset="0"/>
              </a:endParaRPr>
            </a:p>
          </p:txBody>
        </p:sp>
      </p:grpSp>
      <p:grpSp>
        <p:nvGrpSpPr>
          <p:cNvPr id="156" name="Group 155">
            <a:extLst>
              <a:ext uri="{FF2B5EF4-FFF2-40B4-BE49-F238E27FC236}">
                <a16:creationId xmlns:a16="http://schemas.microsoft.com/office/drawing/2014/main" id="{71C325B9-E455-80DB-622F-16D7D6166BF7}"/>
              </a:ext>
            </a:extLst>
          </p:cNvPr>
          <p:cNvGrpSpPr/>
          <p:nvPr/>
        </p:nvGrpSpPr>
        <p:grpSpPr>
          <a:xfrm>
            <a:off x="3621148" y="3982010"/>
            <a:ext cx="1978903" cy="543395"/>
            <a:chOff x="519304" y="5015094"/>
            <a:chExt cx="2176792" cy="543395"/>
          </a:xfrm>
        </p:grpSpPr>
        <p:sp>
          <p:nvSpPr>
            <p:cNvPr id="17" name="TextBox 16">
              <a:extLst>
                <a:ext uri="{FF2B5EF4-FFF2-40B4-BE49-F238E27FC236}">
                  <a16:creationId xmlns:a16="http://schemas.microsoft.com/office/drawing/2014/main" id="{33B471AC-1B28-F7E3-E30A-649140F97E67}"/>
                </a:ext>
              </a:extLst>
            </p:cNvPr>
            <p:cNvSpPr txBox="1"/>
            <p:nvPr/>
          </p:nvSpPr>
          <p:spPr>
            <a:xfrm>
              <a:off x="1235283" y="5015094"/>
              <a:ext cx="1460813" cy="522931"/>
            </a:xfrm>
            <a:prstGeom prst="rect">
              <a:avLst/>
            </a:prstGeom>
            <a:noFill/>
          </p:spPr>
          <p:txBody>
            <a:bodyPr wrap="none" lIns="0" tIns="0" rIns="0" bIns="0" rtlCol="0" anchor="ctr" anchorCtr="0">
              <a:noAutofit/>
            </a:bodyPr>
            <a:lstStyle/>
            <a:p>
              <a:r>
                <a:rPr lang="en-US" b="1" dirty="0">
                  <a:latin typeface="The Hand Black" panose="03070502030502020204" pitchFamily="66" charset="0"/>
                </a:rPr>
                <a:t>ALLOWS PW ROTATION</a:t>
              </a:r>
              <a:br>
                <a:rPr lang="en-US" b="1" dirty="0">
                  <a:latin typeface="The Hand Black" panose="03070502030502020204" pitchFamily="66" charset="0"/>
                </a:rPr>
              </a:br>
              <a:r>
                <a:rPr lang="en-US" b="1" dirty="0">
                  <a:latin typeface="The Hand Black" panose="03070502030502020204" pitchFamily="66" charset="0"/>
                </a:rPr>
                <a:t>WITHOUT FILE RE-ENCRYPTION</a:t>
              </a:r>
              <a:endParaRPr lang="en-US" sz="1200" dirty="0">
                <a:latin typeface="Montserrat" pitchFamily="2" charset="77"/>
              </a:endParaRPr>
            </a:p>
          </p:txBody>
        </p:sp>
        <mc:AlternateContent xmlns:mc="http://schemas.openxmlformats.org/markup-compatibility/2006" xmlns:p14="http://schemas.microsoft.com/office/powerpoint/2010/main">
          <mc:Choice Requires="p14">
            <p:contentPart p14:bwMode="auto" r:id="rId66">
              <p14:nvContentPartPr>
                <p14:cNvPr id="64" name="Ink 63">
                  <a:extLst>
                    <a:ext uri="{FF2B5EF4-FFF2-40B4-BE49-F238E27FC236}">
                      <a16:creationId xmlns:a16="http://schemas.microsoft.com/office/drawing/2014/main" id="{8F121D12-7E79-3602-FC3C-481613523951}"/>
                    </a:ext>
                  </a:extLst>
                </p14:cNvPr>
                <p14:cNvContentPartPr/>
                <p14:nvPr/>
              </p14:nvContentPartPr>
              <p14:xfrm rot="11046018" flipV="1">
                <a:off x="519304" y="5253569"/>
                <a:ext cx="573214" cy="304920"/>
              </p14:xfrm>
            </p:contentPart>
          </mc:Choice>
          <mc:Fallback xmlns="">
            <p:pic>
              <p:nvPicPr>
                <p:cNvPr id="64" name="Ink 63">
                  <a:extLst>
                    <a:ext uri="{FF2B5EF4-FFF2-40B4-BE49-F238E27FC236}">
                      <a16:creationId xmlns:a16="http://schemas.microsoft.com/office/drawing/2014/main" id="{8F121D12-7E79-3602-FC3C-481613523951}"/>
                    </a:ext>
                  </a:extLst>
                </p:cNvPr>
                <p:cNvPicPr/>
                <p:nvPr/>
              </p:nvPicPr>
              <p:blipFill>
                <a:blip r:embed="rId67"/>
                <a:stretch>
                  <a:fillRect/>
                </a:stretch>
              </p:blipFill>
              <p:spPr>
                <a:xfrm rot="11046018" flipV="1">
                  <a:off x="514550" y="5249249"/>
                  <a:ext cx="582721" cy="313560"/>
                </a:xfrm>
                <a:prstGeom prst="rect">
                  <a:avLst/>
                </a:prstGeom>
              </p:spPr>
            </p:pic>
          </mc:Fallback>
        </mc:AlternateContent>
      </p:grpSp>
      <p:grpSp>
        <p:nvGrpSpPr>
          <p:cNvPr id="33" name="Group 32">
            <a:extLst>
              <a:ext uri="{FF2B5EF4-FFF2-40B4-BE49-F238E27FC236}">
                <a16:creationId xmlns:a16="http://schemas.microsoft.com/office/drawing/2014/main" id="{6F877A4B-3936-A0E7-B0D9-109E2C0C65ED}"/>
              </a:ext>
            </a:extLst>
          </p:cNvPr>
          <p:cNvGrpSpPr/>
          <p:nvPr/>
        </p:nvGrpSpPr>
        <p:grpSpPr>
          <a:xfrm>
            <a:off x="4428954" y="2447597"/>
            <a:ext cx="2662581" cy="419078"/>
            <a:chOff x="4428954" y="2447597"/>
            <a:chExt cx="2662581" cy="419078"/>
          </a:xfrm>
        </p:grpSpPr>
        <p:grpSp>
          <p:nvGrpSpPr>
            <p:cNvPr id="157" name="Group 156">
              <a:extLst>
                <a:ext uri="{FF2B5EF4-FFF2-40B4-BE49-F238E27FC236}">
                  <a16:creationId xmlns:a16="http://schemas.microsoft.com/office/drawing/2014/main" id="{1CF64FE8-1DC0-BBB7-E23E-4CA76DAC38B9}"/>
                </a:ext>
              </a:extLst>
            </p:cNvPr>
            <p:cNvGrpSpPr/>
            <p:nvPr/>
          </p:nvGrpSpPr>
          <p:grpSpPr>
            <a:xfrm>
              <a:off x="4428954" y="2481713"/>
              <a:ext cx="2662581" cy="369332"/>
              <a:chOff x="4428954" y="2481713"/>
              <a:chExt cx="2662581" cy="369332"/>
            </a:xfrm>
          </p:grpSpPr>
          <p:cxnSp>
            <p:nvCxnSpPr>
              <p:cNvPr id="63" name="Straight Arrow Connector 62">
                <a:extLst>
                  <a:ext uri="{FF2B5EF4-FFF2-40B4-BE49-F238E27FC236}">
                    <a16:creationId xmlns:a16="http://schemas.microsoft.com/office/drawing/2014/main" id="{7C2114A7-EC63-ECF9-A13C-AEE9972EFCB6}"/>
                  </a:ext>
                </a:extLst>
              </p:cNvPr>
              <p:cNvCxnSpPr>
                <a:cxnSpLocks/>
              </p:cNvCxnSpPr>
              <p:nvPr/>
            </p:nvCxnSpPr>
            <p:spPr>
              <a:xfrm>
                <a:off x="4428954" y="2840101"/>
                <a:ext cx="2662581" cy="0"/>
              </a:xfrm>
              <a:prstGeom prst="straightConnector1">
                <a:avLst/>
              </a:prstGeom>
              <a:ln w="15875">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0A11B706-7750-97E3-925C-04C418AC46C2}"/>
                      </a:ext>
                    </a:extLst>
                  </p:cNvPr>
                  <p:cNvSpPr txBox="1"/>
                  <p:nvPr/>
                </p:nvSpPr>
                <p:spPr>
                  <a:xfrm>
                    <a:off x="4517579" y="2481713"/>
                    <a:ext cx="1939848" cy="369332"/>
                  </a:xfrm>
                  <a:prstGeom prst="rect">
                    <a:avLst/>
                  </a:prstGeom>
                  <a:noFill/>
                </p:spPr>
                <p:txBody>
                  <a:bodyPr wrap="square">
                    <a:spAutoFit/>
                  </a:bodyPr>
                  <a:lstStyle/>
                  <a:p>
                    <a:pPr algn="ctr"/>
                    <a14:m>
                      <m:oMath xmlns:m="http://schemas.openxmlformats.org/officeDocument/2006/math">
                        <m:r>
                          <a:rPr lang="en-US" i="1" dirty="0">
                            <a:latin typeface="Cambria Math" panose="02040503050406030204" pitchFamily="18" charset="0"/>
                          </a:rPr>
                          <m:t>𝑎𝑖𝑑</m:t>
                        </m:r>
                      </m:oMath>
                    </a14:m>
                    <a:r>
                      <a:rPr lang="en-US" sz="1600" dirty="0"/>
                      <a:t>,</a:t>
                    </a:r>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𝑘</m:t>
                            </m:r>
                          </m:e>
                          <m:sub>
                            <m:r>
                              <a:rPr lang="en-US" i="1" dirty="0">
                                <a:latin typeface="Cambria Math" panose="02040503050406030204" pitchFamily="18" charset="0"/>
                              </a:rPr>
                              <m:t>𝑠</m:t>
                            </m:r>
                          </m:sub>
                        </m:sSub>
                      </m:oMath>
                    </a14:m>
                    <a:r>
                      <a:rPr lang="en-US" sz="1600" b="0" dirty="0"/>
                      <a:t>,</a:t>
                    </a:r>
                    <a:r>
                      <a:rPr lang="en-US" dirty="0"/>
                      <a:t> </a:t>
                    </a:r>
                  </a:p>
                </p:txBody>
              </p:sp>
            </mc:Choice>
            <mc:Fallback xmlns="">
              <p:sp>
                <p:nvSpPr>
                  <p:cNvPr id="66" name="TextBox 65">
                    <a:extLst>
                      <a:ext uri="{FF2B5EF4-FFF2-40B4-BE49-F238E27FC236}">
                        <a16:creationId xmlns:a16="http://schemas.microsoft.com/office/drawing/2014/main" id="{0A11B706-7750-97E3-925C-04C418AC46C2}"/>
                      </a:ext>
                    </a:extLst>
                  </p:cNvPr>
                  <p:cNvSpPr txBox="1">
                    <a:spLocks noRot="1" noChangeAspect="1" noMove="1" noResize="1" noEditPoints="1" noAdjustHandles="1" noChangeArrowheads="1" noChangeShapeType="1" noTextEdit="1"/>
                  </p:cNvSpPr>
                  <p:nvPr/>
                </p:nvSpPr>
                <p:spPr>
                  <a:xfrm>
                    <a:off x="4517579" y="2481713"/>
                    <a:ext cx="1939848" cy="369332"/>
                  </a:xfrm>
                  <a:prstGeom prst="rect">
                    <a:avLst/>
                  </a:prstGeom>
                  <a:blipFill>
                    <a:blip r:embed="rId68"/>
                    <a:stretch>
                      <a:fillRect b="-19672"/>
                    </a:stretch>
                  </a:blipFill>
                </p:spPr>
                <p:txBody>
                  <a:bodyPr/>
                  <a:lstStyle/>
                  <a:p>
                    <a:r>
                      <a:rPr lang="en-US">
                        <a:noFill/>
                      </a:rPr>
                      <a:t> </a:t>
                    </a:r>
                  </a:p>
                </p:txBody>
              </p:sp>
            </mc:Fallback>
          </mc:AlternateContent>
        </p:grpSp>
        <p:grpSp>
          <p:nvGrpSpPr>
            <p:cNvPr id="30" name="Group 29">
              <a:extLst>
                <a:ext uri="{FF2B5EF4-FFF2-40B4-BE49-F238E27FC236}">
                  <a16:creationId xmlns:a16="http://schemas.microsoft.com/office/drawing/2014/main" id="{7A01CF58-50C1-3339-AA97-702CF80404D6}"/>
                </a:ext>
              </a:extLst>
            </p:cNvPr>
            <p:cNvGrpSpPr/>
            <p:nvPr/>
          </p:nvGrpSpPr>
          <p:grpSpPr>
            <a:xfrm>
              <a:off x="5682977" y="2447597"/>
              <a:ext cx="885707" cy="419078"/>
              <a:chOff x="3942063" y="4560913"/>
              <a:chExt cx="885707" cy="419078"/>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23F1C77-602B-66DA-E530-D0F3D956362C}"/>
                      </a:ext>
                    </a:extLst>
                  </p:cNvPr>
                  <p:cNvSpPr txBox="1"/>
                  <p:nvPr/>
                </p:nvSpPr>
                <p:spPr>
                  <a:xfrm>
                    <a:off x="4124072" y="4587403"/>
                    <a:ext cx="553907" cy="362984"/>
                  </a:xfrm>
                  <a:prstGeom prst="rect">
                    <a:avLst/>
                  </a:prstGeom>
                  <a:noFill/>
                </p:spPr>
                <p:txBody>
                  <a:bodyPr wrap="square">
                    <a:spAutoFit/>
                  </a:bodyPr>
                  <a:lstStyle/>
                  <a:p>
                    <a14:m>
                      <m:oMath xmlns:m="http://schemas.openxmlformats.org/officeDocument/2006/math">
                        <m:r>
                          <a:rPr lang="en-US" b="0" i="1" smtClean="0">
                            <a:latin typeface="Cambria Math" panose="02040503050406030204" pitchFamily="18" charset="0"/>
                          </a:rPr>
                          <m:t>𝑘</m:t>
                        </m:r>
                      </m:oMath>
                    </a14:m>
                    <a:r>
                      <a:rPr lang="en-US" sz="1600" baseline="-25000" dirty="0"/>
                      <a:t>mk</a:t>
                    </a:r>
                  </a:p>
                </p:txBody>
              </p:sp>
            </mc:Choice>
            <mc:Fallback xmlns="">
              <p:sp>
                <p:nvSpPr>
                  <p:cNvPr id="24" name="TextBox 23">
                    <a:extLst>
                      <a:ext uri="{FF2B5EF4-FFF2-40B4-BE49-F238E27FC236}">
                        <a16:creationId xmlns:a16="http://schemas.microsoft.com/office/drawing/2014/main" id="{923F1C77-602B-66DA-E530-D0F3D956362C}"/>
                      </a:ext>
                    </a:extLst>
                  </p:cNvPr>
                  <p:cNvSpPr txBox="1">
                    <a:spLocks noRot="1" noChangeAspect="1" noMove="1" noResize="1" noEditPoints="1" noAdjustHandles="1" noChangeArrowheads="1" noChangeShapeType="1" noTextEdit="1"/>
                  </p:cNvSpPr>
                  <p:nvPr/>
                </p:nvSpPr>
                <p:spPr>
                  <a:xfrm>
                    <a:off x="4124072" y="4587403"/>
                    <a:ext cx="553907" cy="362984"/>
                  </a:xfrm>
                  <a:prstGeom prst="rect">
                    <a:avLst/>
                  </a:prstGeom>
                  <a:blipFill>
                    <a:blip r:embed="rId69"/>
                    <a:stretch>
                      <a:fillRect b="-2203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B374C19B-DF89-61E3-572B-E1CD656364FE}"/>
                  </a:ext>
                </a:extLst>
              </p:cNvPr>
              <p:cNvSpPr txBox="1"/>
              <p:nvPr/>
            </p:nvSpPr>
            <p:spPr>
              <a:xfrm>
                <a:off x="3942063" y="4560913"/>
                <a:ext cx="885707" cy="419078"/>
              </a:xfrm>
              <a:prstGeom prst="rect">
                <a:avLst/>
              </a:prstGeom>
              <a:noFill/>
              <a:ln>
                <a:noFill/>
              </a:ln>
            </p:spPr>
            <p:txBody>
              <a:bodyPr wrap="square" lIns="0" tIns="36000" rIns="0" bIns="0" rtlCol="0" anchor="ctr" anchorCtr="1">
                <a:noAutofit/>
              </a:bodyPr>
              <a:lstStyle/>
              <a:p>
                <a:pPr algn="ctr"/>
                <a:r>
                  <a:rPr lang="en-US" sz="3200" dirty="0">
                    <a:latin typeface="DIN Next LT Pro Light" panose="020B0303020203050203" pitchFamily="34" charset="0"/>
                  </a:rPr>
                  <a:t>[   ]</a:t>
                </a:r>
              </a:p>
            </p:txBody>
          </p:sp>
        </p:grpSp>
      </p:grpSp>
      <p:sp>
        <p:nvSpPr>
          <p:cNvPr id="36" name="TextBox 35">
            <a:extLst>
              <a:ext uri="{FF2B5EF4-FFF2-40B4-BE49-F238E27FC236}">
                <a16:creationId xmlns:a16="http://schemas.microsoft.com/office/drawing/2014/main" id="{6EA2FF0E-CCA6-2E49-C415-8C037D628FE0}"/>
              </a:ext>
            </a:extLst>
          </p:cNvPr>
          <p:cNvSpPr txBox="1"/>
          <p:nvPr/>
        </p:nvSpPr>
        <p:spPr>
          <a:xfrm>
            <a:off x="8514825" y="2624564"/>
            <a:ext cx="885707" cy="419078"/>
          </a:xfrm>
          <a:prstGeom prst="rect">
            <a:avLst/>
          </a:prstGeom>
          <a:noFill/>
          <a:ln>
            <a:noFill/>
          </a:ln>
        </p:spPr>
        <p:txBody>
          <a:bodyPr wrap="square" lIns="0" tIns="36000" rIns="0" bIns="0" rtlCol="0" anchor="ctr" anchorCtr="1">
            <a:noAutofit/>
          </a:bodyPr>
          <a:lstStyle/>
          <a:p>
            <a:pPr algn="ctr"/>
            <a:r>
              <a:rPr lang="en-US" sz="2800" dirty="0">
                <a:latin typeface="DIN Next LT Pro Light" panose="020B0303020203050203" pitchFamily="34" charset="0"/>
              </a:rPr>
              <a:t>[   ]</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E832D34-8833-9B50-807B-F5F94B2EBDC1}"/>
                  </a:ext>
                </a:extLst>
              </p:cNvPr>
              <p:cNvSpPr txBox="1"/>
              <p:nvPr/>
            </p:nvSpPr>
            <p:spPr>
              <a:xfrm>
                <a:off x="8715617" y="2637484"/>
                <a:ext cx="553907" cy="332912"/>
              </a:xfrm>
              <a:prstGeom prst="rect">
                <a:avLst/>
              </a:prstGeom>
              <a:noFill/>
            </p:spPr>
            <p:txBody>
              <a:bodyPr wrap="square">
                <a:spAutoFit/>
              </a:bodyPr>
              <a:lstStyle/>
              <a:p>
                <a14:m>
                  <m:oMath xmlns:m="http://schemas.openxmlformats.org/officeDocument/2006/math">
                    <m:r>
                      <a:rPr lang="en-US" sz="1600" b="0" i="1" smtClean="0">
                        <a:latin typeface="Cambria Math" panose="02040503050406030204" pitchFamily="18" charset="0"/>
                      </a:rPr>
                      <m:t>𝑘</m:t>
                    </m:r>
                  </m:oMath>
                </a14:m>
                <a:r>
                  <a:rPr lang="en-US" sz="1600" baseline="-25000" dirty="0"/>
                  <a:t>mk</a:t>
                </a:r>
              </a:p>
            </p:txBody>
          </p:sp>
        </mc:Choice>
        <mc:Fallback xmlns="">
          <p:sp>
            <p:nvSpPr>
              <p:cNvPr id="40" name="TextBox 39">
                <a:extLst>
                  <a:ext uri="{FF2B5EF4-FFF2-40B4-BE49-F238E27FC236}">
                    <a16:creationId xmlns:a16="http://schemas.microsoft.com/office/drawing/2014/main" id="{BE832D34-8833-9B50-807B-F5F94B2EBDC1}"/>
                  </a:ext>
                </a:extLst>
              </p:cNvPr>
              <p:cNvSpPr txBox="1">
                <a:spLocks noRot="1" noChangeAspect="1" noMove="1" noResize="1" noEditPoints="1" noAdjustHandles="1" noChangeArrowheads="1" noChangeShapeType="1" noTextEdit="1"/>
              </p:cNvSpPr>
              <p:nvPr/>
            </p:nvSpPr>
            <p:spPr>
              <a:xfrm>
                <a:off x="8715617" y="2637484"/>
                <a:ext cx="553907" cy="332912"/>
              </a:xfrm>
              <a:prstGeom prst="rect">
                <a:avLst/>
              </a:prstGeom>
              <a:blipFill>
                <a:blip r:embed="rId70"/>
                <a:stretch>
                  <a:fillRect b="-24074"/>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EECE304C-10C2-90E3-C174-A40FC6083587}"/>
              </a:ext>
            </a:extLst>
          </p:cNvPr>
          <p:cNvGrpSpPr/>
          <p:nvPr/>
        </p:nvGrpSpPr>
        <p:grpSpPr>
          <a:xfrm>
            <a:off x="2585476" y="5234033"/>
            <a:ext cx="885707" cy="419078"/>
            <a:chOff x="3536163" y="4704762"/>
            <a:chExt cx="885707" cy="419078"/>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AC7CF19-02E1-7D89-7B9A-DF49592E1BB3}"/>
                    </a:ext>
                  </a:extLst>
                </p:cNvPr>
                <p:cNvSpPr txBox="1"/>
                <p:nvPr/>
              </p:nvSpPr>
              <p:spPr>
                <a:xfrm>
                  <a:off x="3709392" y="4705749"/>
                  <a:ext cx="553907" cy="362984"/>
                </a:xfrm>
                <a:prstGeom prst="rect">
                  <a:avLst/>
                </a:prstGeom>
                <a:noFill/>
              </p:spPr>
              <p:txBody>
                <a:bodyPr wrap="square">
                  <a:spAutoFit/>
                </a:bodyPr>
                <a:lstStyle/>
                <a:p>
                  <a14:m>
                    <m:oMath xmlns:m="http://schemas.openxmlformats.org/officeDocument/2006/math">
                      <m:r>
                        <a:rPr lang="en-US" b="0" i="1" smtClean="0">
                          <a:latin typeface="Cambria Math" panose="02040503050406030204" pitchFamily="18" charset="0"/>
                        </a:rPr>
                        <m:t>𝑘</m:t>
                      </m:r>
                    </m:oMath>
                  </a14:m>
                  <a:r>
                    <a:rPr lang="en-US" baseline="-25000" dirty="0"/>
                    <a:t>mk</a:t>
                  </a:r>
                </a:p>
              </p:txBody>
            </p:sp>
          </mc:Choice>
          <mc:Fallback xmlns="">
            <p:sp>
              <p:nvSpPr>
                <p:cNvPr id="54" name="TextBox 53">
                  <a:extLst>
                    <a:ext uri="{FF2B5EF4-FFF2-40B4-BE49-F238E27FC236}">
                      <a16:creationId xmlns:a16="http://schemas.microsoft.com/office/drawing/2014/main" id="{66E117D4-BF93-32EE-2D99-F2E1B8A49274}"/>
                    </a:ext>
                  </a:extLst>
                </p:cNvPr>
                <p:cNvSpPr txBox="1">
                  <a:spLocks noRot="1" noChangeAspect="1" noMove="1" noResize="1" noEditPoints="1" noAdjustHandles="1" noChangeArrowheads="1" noChangeShapeType="1" noTextEdit="1"/>
                </p:cNvSpPr>
                <p:nvPr/>
              </p:nvSpPr>
              <p:spPr>
                <a:xfrm>
                  <a:off x="3709392" y="4705749"/>
                  <a:ext cx="553907" cy="362984"/>
                </a:xfrm>
                <a:prstGeom prst="rect">
                  <a:avLst/>
                </a:prstGeom>
                <a:blipFill>
                  <a:blip r:embed="rId103"/>
                  <a:stretch>
                    <a:fillRect b="-25000"/>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E25D98FC-34D9-61A2-DE07-57570E4258EC}"/>
                </a:ext>
              </a:extLst>
            </p:cNvPr>
            <p:cNvSpPr txBox="1"/>
            <p:nvPr/>
          </p:nvSpPr>
          <p:spPr>
            <a:xfrm>
              <a:off x="3536163" y="4704762"/>
              <a:ext cx="885707" cy="419078"/>
            </a:xfrm>
            <a:prstGeom prst="rect">
              <a:avLst/>
            </a:prstGeom>
            <a:noFill/>
            <a:ln>
              <a:noFill/>
            </a:ln>
          </p:spPr>
          <p:txBody>
            <a:bodyPr wrap="square" lIns="0" tIns="36000" rIns="0" bIns="0" rtlCol="0" anchor="ctr" anchorCtr="1">
              <a:noAutofit/>
            </a:bodyPr>
            <a:lstStyle/>
            <a:p>
              <a:pPr algn="ctr"/>
              <a:r>
                <a:rPr lang="en-US" sz="3200" dirty="0">
                  <a:latin typeface="DIN Next LT Pro Light" panose="020B0303020203050203" pitchFamily="34" charset="0"/>
                </a:rPr>
                <a:t>[   ]</a:t>
              </a:r>
            </a:p>
          </p:txBody>
        </p:sp>
      </p:grpSp>
      <p:cxnSp>
        <p:nvCxnSpPr>
          <p:cNvPr id="38" name="Straight Arrow Connector 37">
            <a:extLst>
              <a:ext uri="{FF2B5EF4-FFF2-40B4-BE49-F238E27FC236}">
                <a16:creationId xmlns:a16="http://schemas.microsoft.com/office/drawing/2014/main" id="{5984187A-434A-3DAE-94F9-23ACC59E7D58}"/>
              </a:ext>
            </a:extLst>
          </p:cNvPr>
          <p:cNvCxnSpPr>
            <a:cxnSpLocks/>
            <a:stCxn id="11" idx="2"/>
            <a:endCxn id="35" idx="0"/>
          </p:cNvCxnSpPr>
          <p:nvPr/>
        </p:nvCxnSpPr>
        <p:spPr>
          <a:xfrm flipH="1">
            <a:off x="3028330" y="4977731"/>
            <a:ext cx="3010" cy="256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73E5ED15-D7E2-C317-3ED1-E0033742EA39}"/>
              </a:ext>
            </a:extLst>
          </p:cNvPr>
          <p:cNvCxnSpPr>
            <a:cxnSpLocks/>
            <a:stCxn id="115" idx="3"/>
            <a:endCxn id="11" idx="1"/>
          </p:cNvCxnSpPr>
          <p:nvPr/>
        </p:nvCxnSpPr>
        <p:spPr>
          <a:xfrm>
            <a:off x="2118221" y="4745484"/>
            <a:ext cx="321953" cy="17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60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par>
                                <p:cTn id="85" presetID="10" presetClass="exit" presetSubtype="0" fill="hold" grpId="1" nodeType="withEffect">
                                  <p:stCondLst>
                                    <p:cond delay="0"/>
                                  </p:stCondLst>
                                  <p:childTnLst>
                                    <p:animEffect transition="out" filter="fade">
                                      <p:cBhvr>
                                        <p:cTn id="86" dur="500"/>
                                        <p:tgtEl>
                                          <p:spTgt spid="86"/>
                                        </p:tgtEl>
                                      </p:cBhvr>
                                    </p:animEffect>
                                    <p:set>
                                      <p:cBhvr>
                                        <p:cTn id="87" dur="1" fill="hold">
                                          <p:stCondLst>
                                            <p:cond delay="499"/>
                                          </p:stCondLst>
                                        </p:cTn>
                                        <p:tgtEl>
                                          <p:spTgt spid="86"/>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81"/>
                                        </p:tgtEl>
                                      </p:cBhvr>
                                    </p:animEffect>
                                    <p:set>
                                      <p:cBhvr>
                                        <p:cTn id="90" dur="1" fill="hold">
                                          <p:stCondLst>
                                            <p:cond delay="499"/>
                                          </p:stCondLst>
                                        </p:cTn>
                                        <p:tgtEl>
                                          <p:spTgt spid="81"/>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07"/>
                                        </p:tgtEl>
                                      </p:cBhvr>
                                    </p:animEffect>
                                    <p:set>
                                      <p:cBhvr>
                                        <p:cTn id="93" dur="1" fill="hold">
                                          <p:stCondLst>
                                            <p:cond delay="499"/>
                                          </p:stCondLst>
                                        </p:cTn>
                                        <p:tgtEl>
                                          <p:spTgt spid="107"/>
                                        </p:tgtEl>
                                        <p:attrNameLst>
                                          <p:attrName>style.visibility</p:attrName>
                                        </p:attrNameLst>
                                      </p:cBhvr>
                                      <p:to>
                                        <p:strVal val="hidden"/>
                                      </p:to>
                                    </p:set>
                                  </p:childTnLst>
                                </p:cTn>
                              </p:par>
                              <p:par>
                                <p:cTn id="94" presetID="1" presetClass="entr" presetSubtype="0" fill="hold" nodeType="withEffect">
                                  <p:stCondLst>
                                    <p:cond delay="0"/>
                                  </p:stCondLst>
                                  <p:childTnLst>
                                    <p:set>
                                      <p:cBhvr>
                                        <p:cTn id="95" dur="1" fill="hold">
                                          <p:stCondLst>
                                            <p:cond delay="0"/>
                                          </p:stCondLst>
                                        </p:cTn>
                                        <p:tgtEl>
                                          <p:spTgt spid="15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6" grpId="0" animBg="1"/>
      <p:bldP spid="86" grpId="1" animBg="1"/>
      <p:bldP spid="74" grpId="0" animBg="1"/>
      <p:bldP spid="95" grpId="0"/>
      <p:bldP spid="81" grpId="0" animBg="1"/>
      <p:bldP spid="81" grpId="1" animBg="1"/>
      <p:bldP spid="80" grpId="0"/>
      <p:bldP spid="88" grpId="0"/>
      <p:bldP spid="107" grpId="0" animBg="1"/>
      <p:bldP spid="107" grpId="1" animBg="1"/>
      <p:bldP spid="12" grpId="0"/>
      <p:bldP spid="9" grpId="0" animBg="1"/>
      <p:bldP spid="10" grpId="0"/>
      <p:bldP spid="18" grpId="0"/>
      <p:bldP spid="189" grpId="0"/>
      <p:bldP spid="36"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CEFCD3-1F7C-2B50-4132-1D78B700B917}"/>
              </a:ext>
            </a:extLst>
          </p:cNvPr>
          <p:cNvSpPr txBox="1"/>
          <p:nvPr/>
        </p:nvSpPr>
        <p:spPr>
          <a:xfrm>
            <a:off x="2440174" y="4516745"/>
            <a:ext cx="1182332" cy="460986"/>
          </a:xfrm>
          <a:prstGeom prst="rect">
            <a:avLst/>
          </a:prstGeom>
          <a:solidFill>
            <a:srgbClr val="FBD5EF"/>
          </a:solidFill>
        </p:spPr>
        <p:txBody>
          <a:bodyPr wrap="square" lIns="0" tIns="36000" rIns="0" bIns="0" rtlCol="0" anchor="ctr" anchorCtr="1">
            <a:noAutofit/>
          </a:bodyPr>
          <a:lstStyle/>
          <a:p>
            <a:r>
              <a:rPr lang="en-US" dirty="0" err="1">
                <a:latin typeface="DIN Next LT Pro Light" panose="020B0303020203050203" pitchFamily="34" charset="0"/>
              </a:rPr>
              <a:t>AEAD.Dec</a:t>
            </a:r>
            <a:endParaRPr lang="en-US" dirty="0">
              <a:latin typeface="DIN Next LT Pro Light" panose="020B0303020203050203" pitchFamily="34" charset="0"/>
            </a:endParaRPr>
          </a:p>
        </p:txBody>
      </p:sp>
      <p:cxnSp>
        <p:nvCxnSpPr>
          <p:cNvPr id="29" name="Straight Arrow Connector 28">
            <a:extLst>
              <a:ext uri="{FF2B5EF4-FFF2-40B4-BE49-F238E27FC236}">
                <a16:creationId xmlns:a16="http://schemas.microsoft.com/office/drawing/2014/main" id="{EB2AD870-67CA-8D6E-A35B-9DDFED10961D}"/>
              </a:ext>
            </a:extLst>
          </p:cNvPr>
          <p:cNvCxnSpPr>
            <a:cxnSpLocks/>
            <a:stCxn id="95" idx="2"/>
            <a:endCxn id="11" idx="0"/>
          </p:cNvCxnSpPr>
          <p:nvPr/>
        </p:nvCxnSpPr>
        <p:spPr>
          <a:xfrm flipH="1">
            <a:off x="3031340" y="4202245"/>
            <a:ext cx="820" cy="314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FB070AEB-3685-E606-4231-F274BA58D196}"/>
              </a:ext>
            </a:extLst>
          </p:cNvPr>
          <p:cNvSpPr>
            <a:spLocks noGrp="1"/>
          </p:cNvSpPr>
          <p:nvPr>
            <p:ph type="title"/>
          </p:nvPr>
        </p:nvSpPr>
        <p:spPr/>
        <p:txBody>
          <a:bodyPr/>
          <a:lstStyle/>
          <a:p>
            <a:r>
              <a:rPr lang="en-US" dirty="0"/>
              <a:t>CSS (Cloud Storage Scheme)</a:t>
            </a:r>
          </a:p>
        </p:txBody>
      </p:sp>
      <p:sp>
        <p:nvSpPr>
          <p:cNvPr id="3" name="Date Placeholder 2">
            <a:extLst>
              <a:ext uri="{FF2B5EF4-FFF2-40B4-BE49-F238E27FC236}">
                <a16:creationId xmlns:a16="http://schemas.microsoft.com/office/drawing/2014/main" id="{197D0FE3-6411-0B26-21F4-3422479DE1D1}"/>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5227ADFC-66CA-BC1E-9A46-DD2985F24A78}"/>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E092EB1B-8F00-0456-39B6-BE1513782A88}"/>
              </a:ext>
            </a:extLst>
          </p:cNvPr>
          <p:cNvSpPr>
            <a:spLocks noGrp="1"/>
          </p:cNvSpPr>
          <p:nvPr>
            <p:ph type="sldNum" sz="quarter" idx="12"/>
          </p:nvPr>
        </p:nvSpPr>
        <p:spPr/>
        <p:txBody>
          <a:bodyPr/>
          <a:lstStyle/>
          <a:p>
            <a:fld id="{E88E0139-626D-A346-B691-BDD0C5A55F29}" type="slidenum">
              <a:rPr lang="en-US" smtClean="0"/>
              <a:pPr/>
              <a:t>26</a:t>
            </a:fld>
            <a:endParaRPr lang="en-US" dirty="0"/>
          </a:p>
        </p:txBody>
      </p:sp>
      <p:sp>
        <p:nvSpPr>
          <p:cNvPr id="68" name="Rectangle 67">
            <a:extLst>
              <a:ext uri="{FF2B5EF4-FFF2-40B4-BE49-F238E27FC236}">
                <a16:creationId xmlns:a16="http://schemas.microsoft.com/office/drawing/2014/main" id="{4BDF1699-9C72-C3BF-6BC0-26D61BFED316}"/>
              </a:ext>
            </a:extLst>
          </p:cNvPr>
          <p:cNvSpPr/>
          <p:nvPr/>
        </p:nvSpPr>
        <p:spPr>
          <a:xfrm>
            <a:off x="6724" y="839602"/>
            <a:ext cx="2257675" cy="414885"/>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396000" tIns="72000" rtlCol="0" anchor="ctr" anchorCtr="0"/>
          <a:lstStyle/>
          <a:p>
            <a:r>
              <a:rPr lang="en-US" sz="2000" dirty="0">
                <a:solidFill>
                  <a:schemeClr val="tx1"/>
                </a:solidFill>
                <a:latin typeface="DIN Next LT Pro Medium" panose="020B0603020203050203" pitchFamily="34" charset="0"/>
              </a:rPr>
              <a:t>Authentication</a:t>
            </a:r>
            <a:endParaRPr lang="en-US" sz="2400" dirty="0">
              <a:solidFill>
                <a:schemeClr val="tx1"/>
              </a:solidFill>
              <a:latin typeface="DIN Next LT Pro Medium" panose="020B0603020203050203" pitchFamily="34" charset="0"/>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D9E1B7B-CA04-F5E7-203C-DED09E1E28FC}"/>
                  </a:ext>
                </a:extLst>
              </p:cNvPr>
              <p:cNvSpPr txBox="1"/>
              <p:nvPr/>
            </p:nvSpPr>
            <p:spPr>
              <a:xfrm>
                <a:off x="2820307" y="2823221"/>
                <a:ext cx="423704" cy="220421"/>
              </a:xfrm>
              <a:prstGeom prst="rect">
                <a:avLst/>
              </a:prstGeom>
              <a:solidFill>
                <a:schemeClr val="bg1"/>
              </a:solidFill>
            </p:spPr>
            <p:txBody>
              <a:bodyPr wrap="square" lIns="36000" tIns="36000" rIns="0" bIns="72000" rtlCol="0" anchor="ctr" anchorCtr="1">
                <a:noAutofit/>
              </a:bodyPr>
              <a:lstStyle/>
              <a:p>
                <a:pPr algn="ctr"/>
                <a14:m>
                  <m:oMathPara xmlns:m="http://schemas.openxmlformats.org/officeDocument/2006/math">
                    <m:oMathParaPr>
                      <m:jc m:val="center"/>
                    </m:oMathParaPr>
                    <m:oMath xmlns:m="http://schemas.openxmlformats.org/officeDocument/2006/math">
                      <m:r>
                        <a:rPr lang="en-US" i="1" dirty="0" smtClean="0">
                          <a:latin typeface="Cambria Math" panose="02040503050406030204" pitchFamily="18" charset="0"/>
                          <a:ea typeface="Cambria Math" panose="02040503050406030204" pitchFamily="18" charset="0"/>
                        </a:rPr>
                        <m:t>𝑟𝑤</m:t>
                      </m:r>
                    </m:oMath>
                  </m:oMathPara>
                </a14:m>
                <a:endParaRPr lang="en-US" dirty="0">
                  <a:latin typeface="Cambria Math" panose="02040503050406030204" pitchFamily="18" charset="0"/>
                  <a:ea typeface="Cambria Math" panose="02040503050406030204" pitchFamily="18" charset="0"/>
                </a:endParaRPr>
              </a:p>
            </p:txBody>
          </p:sp>
        </mc:Choice>
        <mc:Fallback xmlns="">
          <p:sp>
            <p:nvSpPr>
              <p:cNvPr id="74" name="TextBox 73">
                <a:extLst>
                  <a:ext uri="{FF2B5EF4-FFF2-40B4-BE49-F238E27FC236}">
                    <a16:creationId xmlns:a16="http://schemas.microsoft.com/office/drawing/2014/main" id="{FD9E1B7B-CA04-F5E7-203C-DED09E1E28FC}"/>
                  </a:ext>
                </a:extLst>
              </p:cNvPr>
              <p:cNvSpPr txBox="1">
                <a:spLocks noRot="1" noChangeAspect="1" noMove="1" noResize="1" noEditPoints="1" noAdjustHandles="1" noChangeArrowheads="1" noChangeShapeType="1" noTextEdit="1"/>
              </p:cNvSpPr>
              <p:nvPr/>
            </p:nvSpPr>
            <p:spPr>
              <a:xfrm>
                <a:off x="2820307" y="2823221"/>
                <a:ext cx="423704" cy="220421"/>
              </a:xfrm>
              <a:prstGeom prst="rect">
                <a:avLst/>
              </a:prstGeom>
              <a:blipFill>
                <a:blip r:embed="rId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838A79C8-4253-89D6-4E9E-C88FCA1402E7}"/>
                  </a:ext>
                </a:extLst>
              </p:cNvPr>
              <p:cNvSpPr txBox="1"/>
              <p:nvPr/>
            </p:nvSpPr>
            <p:spPr>
              <a:xfrm>
                <a:off x="2739708" y="3879894"/>
                <a:ext cx="584903" cy="322351"/>
              </a:xfrm>
              <a:prstGeom prst="rect">
                <a:avLst/>
              </a:prstGeom>
              <a:noFill/>
            </p:spPr>
            <p:txBody>
              <a:bodyPr wrap="none" lIns="0" tIns="0" rIns="0" bIns="288000">
                <a:noAutofit/>
              </a:bodyPr>
              <a:lstStyle/>
              <a:p>
                <a:pPr algn="ctr"/>
                <a14:m>
                  <m:oMath xmlns:m="http://schemas.openxmlformats.org/officeDocument/2006/math">
                    <m:r>
                      <a:rPr lang="en-US" b="0" i="1" smtClean="0">
                        <a:latin typeface="Cambria Math" panose="02040503050406030204" pitchFamily="18" charset="0"/>
                      </a:rPr>
                      <m:t>𝑘</m:t>
                    </m:r>
                  </m:oMath>
                </a14:m>
                <a:r>
                  <a:rPr lang="en-US" sz="1600" baseline="-25000" dirty="0"/>
                  <a:t>kek</a:t>
                </a:r>
                <a:endParaRPr lang="en-US" dirty="0"/>
              </a:p>
            </p:txBody>
          </p:sp>
        </mc:Choice>
        <mc:Fallback xmlns="">
          <p:sp>
            <p:nvSpPr>
              <p:cNvPr id="95" name="TextBox 94">
                <a:extLst>
                  <a:ext uri="{FF2B5EF4-FFF2-40B4-BE49-F238E27FC236}">
                    <a16:creationId xmlns:a16="http://schemas.microsoft.com/office/drawing/2014/main" id="{838A79C8-4253-89D6-4E9E-C88FCA1402E7}"/>
                  </a:ext>
                </a:extLst>
              </p:cNvPr>
              <p:cNvSpPr txBox="1">
                <a:spLocks noRot="1" noChangeAspect="1" noMove="1" noResize="1" noEditPoints="1" noAdjustHandles="1" noChangeArrowheads="1" noChangeShapeType="1" noTextEdit="1"/>
              </p:cNvSpPr>
              <p:nvPr/>
            </p:nvSpPr>
            <p:spPr>
              <a:xfrm>
                <a:off x="2739708" y="3879894"/>
                <a:ext cx="584903" cy="322351"/>
              </a:xfrm>
              <a:prstGeom prst="rect">
                <a:avLst/>
              </a:prstGeom>
              <a:blipFill>
                <a:blip r:embed="rId4"/>
                <a:stretch>
                  <a:fillRect t="-1887" b="-16981"/>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AA33F07A-127B-5929-394B-DFABCB6518C7}"/>
              </a:ext>
            </a:extLst>
          </p:cNvPr>
          <p:cNvCxnSpPr>
            <a:cxnSpLocks/>
            <a:stCxn id="61" idx="2"/>
            <a:endCxn id="95" idx="0"/>
          </p:cNvCxnSpPr>
          <p:nvPr/>
        </p:nvCxnSpPr>
        <p:spPr>
          <a:xfrm>
            <a:off x="3032160" y="3548823"/>
            <a:ext cx="0" cy="331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0" name="TextBox 79">
            <a:extLst>
              <a:ext uri="{FF2B5EF4-FFF2-40B4-BE49-F238E27FC236}">
                <a16:creationId xmlns:a16="http://schemas.microsoft.com/office/drawing/2014/main" id="{B06F1662-B914-40EC-89D6-3E67037C0C0D}"/>
              </a:ext>
            </a:extLst>
          </p:cNvPr>
          <p:cNvSpPr txBox="1"/>
          <p:nvPr/>
        </p:nvSpPr>
        <p:spPr>
          <a:xfrm>
            <a:off x="1420004" y="1371938"/>
            <a:ext cx="2257675" cy="414885"/>
          </a:xfrm>
          <a:prstGeom prst="rect">
            <a:avLst/>
          </a:prstGeom>
          <a:noFill/>
        </p:spPr>
        <p:txBody>
          <a:bodyPr wrap="square" lIns="0" tIns="36000" rIns="0" bIns="0" rtlCol="0" anchor="ctr" anchorCtr="1">
            <a:noAutofit/>
          </a:bodyPr>
          <a:lstStyle/>
          <a:p>
            <a:pPr algn="ctr"/>
            <a:r>
              <a:rPr lang="en-US" u="sng" dirty="0">
                <a:latin typeface="DIN Next LT Pro Light" panose="020B0303020203050203" pitchFamily="34" charset="0"/>
              </a:rPr>
              <a:t>Client</a:t>
            </a:r>
            <a:endParaRPr lang="en-US" dirty="0">
              <a:latin typeface="DIN Next LT Pro Light" panose="020B0303020203050203" pitchFamily="34" charset="0"/>
            </a:endParaRPr>
          </a:p>
        </p:txBody>
      </p:sp>
      <p:grpSp>
        <p:nvGrpSpPr>
          <p:cNvPr id="7" name="Group 6">
            <a:extLst>
              <a:ext uri="{FF2B5EF4-FFF2-40B4-BE49-F238E27FC236}">
                <a16:creationId xmlns:a16="http://schemas.microsoft.com/office/drawing/2014/main" id="{96F0B31B-240D-1D76-6043-3558A7970C0D}"/>
              </a:ext>
            </a:extLst>
          </p:cNvPr>
          <p:cNvGrpSpPr/>
          <p:nvPr/>
        </p:nvGrpSpPr>
        <p:grpSpPr>
          <a:xfrm>
            <a:off x="3627528" y="895968"/>
            <a:ext cx="1181777" cy="543317"/>
            <a:chOff x="3627528" y="895968"/>
            <a:chExt cx="1181777" cy="543317"/>
          </a:xfrm>
        </p:grpSpPr>
        <p:sp>
          <p:nvSpPr>
            <p:cNvPr id="16" name="TextBox 15">
              <a:extLst>
                <a:ext uri="{FF2B5EF4-FFF2-40B4-BE49-F238E27FC236}">
                  <a16:creationId xmlns:a16="http://schemas.microsoft.com/office/drawing/2014/main" id="{05D9C582-066E-85FB-BC49-4ECFD15CDA1F}"/>
                </a:ext>
              </a:extLst>
            </p:cNvPr>
            <p:cNvSpPr txBox="1"/>
            <p:nvPr/>
          </p:nvSpPr>
          <p:spPr>
            <a:xfrm>
              <a:off x="3703991" y="895968"/>
              <a:ext cx="1105314" cy="369332"/>
            </a:xfrm>
            <a:prstGeom prst="rect">
              <a:avLst/>
            </a:prstGeom>
            <a:noFill/>
          </p:spPr>
          <p:txBody>
            <a:bodyPr wrap="none" lIns="0" tIns="0" rIns="0" bIns="0" rtlCol="0" anchor="ctr" anchorCtr="0">
              <a:noAutofit/>
            </a:bodyPr>
            <a:lstStyle/>
            <a:p>
              <a:r>
                <a:rPr lang="en-US" b="1" dirty="0">
                  <a:latin typeface="The Hand Black" panose="03070502030502020204" pitchFamily="66" charset="0"/>
                </a:rPr>
                <a:t>GLOBALLY UNIQUE</a:t>
              </a:r>
              <a:endParaRPr lang="en-US" sz="1200" dirty="0">
                <a:latin typeface="Montserrat" pitchFamily="2" charset="77"/>
              </a:endParaRPr>
            </a:p>
          </p:txBody>
        </p:sp>
        <mc:AlternateContent xmlns:mc="http://schemas.openxmlformats.org/markup-compatibility/2006" xmlns:p14="http://schemas.microsoft.com/office/powerpoint/2010/main">
          <mc:Choice Requires="p14">
            <p:contentPart p14:bwMode="auto" r:id="rId5">
              <p14:nvContentPartPr>
                <p14:cNvPr id="60" name="Ink 59">
                  <a:extLst>
                    <a:ext uri="{FF2B5EF4-FFF2-40B4-BE49-F238E27FC236}">
                      <a16:creationId xmlns:a16="http://schemas.microsoft.com/office/drawing/2014/main" id="{1D432801-31F0-9E4B-2DEB-407B270E2842}"/>
                    </a:ext>
                  </a:extLst>
                </p14:cNvPr>
                <p14:cNvContentPartPr/>
                <p14:nvPr/>
              </p14:nvContentPartPr>
              <p14:xfrm>
                <a:off x="3627528" y="1232871"/>
                <a:ext cx="158040" cy="206414"/>
              </p14:xfrm>
            </p:contentPart>
          </mc:Choice>
          <mc:Fallback xmlns="">
            <p:pic>
              <p:nvPicPr>
                <p:cNvPr id="60" name="Ink 59">
                  <a:extLst>
                    <a:ext uri="{FF2B5EF4-FFF2-40B4-BE49-F238E27FC236}">
                      <a16:creationId xmlns:a16="http://schemas.microsoft.com/office/drawing/2014/main" id="{1D432801-31F0-9E4B-2DEB-407B270E2842}"/>
                    </a:ext>
                  </a:extLst>
                </p:cNvPr>
                <p:cNvPicPr/>
                <p:nvPr/>
              </p:nvPicPr>
              <p:blipFill>
                <a:blip r:embed="rId6"/>
                <a:stretch>
                  <a:fillRect/>
                </a:stretch>
              </p:blipFill>
              <p:spPr>
                <a:xfrm>
                  <a:off x="3623208" y="1228541"/>
                  <a:ext cx="166680" cy="215075"/>
                </a:xfrm>
                <a:prstGeom prst="rect">
                  <a:avLst/>
                </a:prstGeom>
              </p:spPr>
            </p:pic>
          </mc:Fallback>
        </mc:AlternateContent>
      </p:grpSp>
      <p:sp>
        <p:nvSpPr>
          <p:cNvPr id="9" name="TextBox 8">
            <a:extLst>
              <a:ext uri="{FF2B5EF4-FFF2-40B4-BE49-F238E27FC236}">
                <a16:creationId xmlns:a16="http://schemas.microsoft.com/office/drawing/2014/main" id="{619779C8-C080-5473-4688-8978D6872B58}"/>
              </a:ext>
            </a:extLst>
          </p:cNvPr>
          <p:cNvSpPr txBox="1"/>
          <p:nvPr/>
        </p:nvSpPr>
        <p:spPr>
          <a:xfrm>
            <a:off x="2589305" y="2269373"/>
            <a:ext cx="885708" cy="345227"/>
          </a:xfrm>
          <a:prstGeom prst="rect">
            <a:avLst/>
          </a:prstGeom>
          <a:solidFill>
            <a:schemeClr val="accent4">
              <a:lumMod val="20000"/>
              <a:lumOff val="80000"/>
            </a:schemeClr>
          </a:solidFill>
        </p:spPr>
        <p:txBody>
          <a:bodyPr wrap="square" lIns="0" tIns="36000" rIns="0" bIns="0" rtlCol="0" anchor="ctr" anchorCtr="1">
            <a:noAutofit/>
          </a:bodyPr>
          <a:lstStyle/>
          <a:p>
            <a:pPr algn="ctr"/>
            <a:r>
              <a:rPr lang="en-US" dirty="0">
                <a:latin typeface="DIN Next LT Pro Light" panose="020B0303020203050203" pitchFamily="34" charset="0"/>
              </a:rPr>
              <a:t>OPRF</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02406F1-7877-01EE-441B-4C240A48E8F0}"/>
                  </a:ext>
                </a:extLst>
              </p:cNvPr>
              <p:cNvSpPr txBox="1"/>
              <p:nvPr/>
            </p:nvSpPr>
            <p:spPr>
              <a:xfrm>
                <a:off x="1813658" y="1878969"/>
                <a:ext cx="885709" cy="274237"/>
              </a:xfrm>
              <a:prstGeom prst="rect">
                <a:avLst/>
              </a:prstGeom>
              <a:noFill/>
            </p:spPr>
            <p:txBody>
              <a:bodyPr wrap="square" lIns="0" tIns="36000" rIns="0" bIns="0" rtlCol="0" anchor="ctr" anchorCtr="1">
                <a:noAutofit/>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𝑝𝑤</m:t>
                      </m:r>
                      <m:r>
                        <a:rPr lang="en-US" i="1" dirty="0" smtClean="0">
                          <a:latin typeface="Cambria Math" panose="02040503050406030204" pitchFamily="18" charset="0"/>
                        </a:rPr>
                        <m:t>, </m:t>
                      </m:r>
                      <m:r>
                        <a:rPr lang="en-US" i="1" dirty="0" smtClean="0">
                          <a:latin typeface="Cambria Math" panose="02040503050406030204" pitchFamily="18" charset="0"/>
                        </a:rPr>
                        <m:t>𝑎𝑖𝑑</m:t>
                      </m:r>
                    </m:oMath>
                  </m:oMathPara>
                </a14:m>
                <a:endParaRPr lang="en-US" dirty="0">
                  <a:latin typeface="DIN Next LT Pro Light" panose="020B0303020203050203" pitchFamily="34" charset="0"/>
                </a:endParaRPr>
              </a:p>
            </p:txBody>
          </p:sp>
        </mc:Choice>
        <mc:Fallback xmlns="">
          <p:sp>
            <p:nvSpPr>
              <p:cNvPr id="10" name="TextBox 9">
                <a:extLst>
                  <a:ext uri="{FF2B5EF4-FFF2-40B4-BE49-F238E27FC236}">
                    <a16:creationId xmlns:a16="http://schemas.microsoft.com/office/drawing/2014/main" id="{902406F1-7877-01EE-441B-4C240A48E8F0}"/>
                  </a:ext>
                </a:extLst>
              </p:cNvPr>
              <p:cNvSpPr txBox="1">
                <a:spLocks noRot="1" noChangeAspect="1" noMove="1" noResize="1" noEditPoints="1" noAdjustHandles="1" noChangeArrowheads="1" noChangeShapeType="1" noTextEdit="1"/>
              </p:cNvSpPr>
              <p:nvPr/>
            </p:nvSpPr>
            <p:spPr>
              <a:xfrm>
                <a:off x="1813658" y="1878969"/>
                <a:ext cx="885709" cy="274237"/>
              </a:xfrm>
              <a:prstGeom prst="rect">
                <a:avLst/>
              </a:prstGeom>
              <a:blipFill>
                <a:blip r:embed="rId7"/>
                <a:stretch>
                  <a:fillRect l="-4138" b="-28889"/>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0B62380D-E27A-5AAD-F938-9F3A721EF784}"/>
              </a:ext>
            </a:extLst>
          </p:cNvPr>
          <p:cNvCxnSpPr>
            <a:cxnSpLocks/>
            <a:stCxn id="10" idx="2"/>
          </p:cNvCxnSpPr>
          <p:nvPr/>
        </p:nvCxnSpPr>
        <p:spPr>
          <a:xfrm>
            <a:off x="2256513" y="2153206"/>
            <a:ext cx="324756" cy="1161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64AF3866-31D1-37EC-7C5E-83E9FB8E9EFE}"/>
              </a:ext>
            </a:extLst>
          </p:cNvPr>
          <p:cNvCxnSpPr>
            <a:cxnSpLocks/>
            <a:stCxn id="9" idx="2"/>
            <a:endCxn id="74" idx="0"/>
          </p:cNvCxnSpPr>
          <p:nvPr/>
        </p:nvCxnSpPr>
        <p:spPr>
          <a:xfrm>
            <a:off x="3032159" y="2614600"/>
            <a:ext cx="0" cy="208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82" name="Group 81">
            <a:extLst>
              <a:ext uri="{FF2B5EF4-FFF2-40B4-BE49-F238E27FC236}">
                <a16:creationId xmlns:a16="http://schemas.microsoft.com/office/drawing/2014/main" id="{BECB9B06-01C3-7A58-0344-77E147EBD461}"/>
              </a:ext>
            </a:extLst>
          </p:cNvPr>
          <p:cNvGrpSpPr/>
          <p:nvPr/>
        </p:nvGrpSpPr>
        <p:grpSpPr>
          <a:xfrm>
            <a:off x="1119047" y="1505190"/>
            <a:ext cx="545470" cy="1025625"/>
            <a:chOff x="6230718" y="3981488"/>
            <a:chExt cx="726021" cy="1501618"/>
          </a:xfrm>
        </p:grpSpPr>
        <p:grpSp>
          <p:nvGrpSpPr>
            <p:cNvPr id="83" name="Group 82">
              <a:extLst>
                <a:ext uri="{FF2B5EF4-FFF2-40B4-BE49-F238E27FC236}">
                  <a16:creationId xmlns:a16="http://schemas.microsoft.com/office/drawing/2014/main" id="{F4B717BF-B752-D561-8C11-46E861CE6D20}"/>
                </a:ext>
              </a:extLst>
            </p:cNvPr>
            <p:cNvGrpSpPr/>
            <p:nvPr/>
          </p:nvGrpSpPr>
          <p:grpSpPr>
            <a:xfrm>
              <a:off x="6230718" y="3981488"/>
              <a:ext cx="417474" cy="1501618"/>
              <a:chOff x="6681969" y="3633289"/>
              <a:chExt cx="417474" cy="1501618"/>
            </a:xfrm>
          </p:grpSpPr>
          <mc:AlternateContent xmlns:mc="http://schemas.openxmlformats.org/markup-compatibility/2006" xmlns:p14="http://schemas.microsoft.com/office/powerpoint/2010/main">
            <mc:Choice Requires="p14">
              <p:contentPart p14:bwMode="auto" r:id="rId8">
                <p14:nvContentPartPr>
                  <p14:cNvPr id="109" name="Ink 108">
                    <a:extLst>
                      <a:ext uri="{FF2B5EF4-FFF2-40B4-BE49-F238E27FC236}">
                        <a16:creationId xmlns:a16="http://schemas.microsoft.com/office/drawing/2014/main" id="{6A31397C-1FCF-08B3-EFE3-819DF46C450B}"/>
                      </a:ext>
                    </a:extLst>
                  </p14:cNvPr>
                  <p14:cNvContentPartPr/>
                  <p14:nvPr/>
                </p14:nvContentPartPr>
                <p14:xfrm>
                  <a:off x="6709140" y="4515557"/>
                  <a:ext cx="140281" cy="619350"/>
                </p14:xfrm>
              </p:contentPart>
            </mc:Choice>
            <mc:Fallback xmlns="">
              <p:pic>
                <p:nvPicPr>
                  <p:cNvPr id="109" name="Ink 108">
                    <a:extLst>
                      <a:ext uri="{FF2B5EF4-FFF2-40B4-BE49-F238E27FC236}">
                        <a16:creationId xmlns:a16="http://schemas.microsoft.com/office/drawing/2014/main" id="{6A31397C-1FCF-08B3-EFE3-819DF46C450B}"/>
                      </a:ext>
                    </a:extLst>
                  </p:cNvPr>
                  <p:cNvPicPr/>
                  <p:nvPr/>
                </p:nvPicPr>
                <p:blipFill>
                  <a:blip r:embed="rId9"/>
                  <a:stretch>
                    <a:fillRect/>
                  </a:stretch>
                </p:blipFill>
                <p:spPr>
                  <a:xfrm>
                    <a:off x="6701001" y="4506596"/>
                    <a:ext cx="156559" cy="63727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0" name="Ink 109">
                    <a:extLst>
                      <a:ext uri="{FF2B5EF4-FFF2-40B4-BE49-F238E27FC236}">
                        <a16:creationId xmlns:a16="http://schemas.microsoft.com/office/drawing/2014/main" id="{FD0F9A53-038F-B261-817A-15375591A226}"/>
                      </a:ext>
                    </a:extLst>
                  </p14:cNvPr>
                  <p14:cNvContentPartPr/>
                  <p14:nvPr/>
                </p14:nvContentPartPr>
                <p14:xfrm>
                  <a:off x="6681969" y="3633289"/>
                  <a:ext cx="334066" cy="401510"/>
                </p14:xfrm>
              </p:contentPart>
            </mc:Choice>
            <mc:Fallback xmlns="">
              <p:pic>
                <p:nvPicPr>
                  <p:cNvPr id="110" name="Ink 109">
                    <a:extLst>
                      <a:ext uri="{FF2B5EF4-FFF2-40B4-BE49-F238E27FC236}">
                        <a16:creationId xmlns:a16="http://schemas.microsoft.com/office/drawing/2014/main" id="{FD0F9A53-038F-B261-817A-15375591A226}"/>
                      </a:ext>
                    </a:extLst>
                  </p:cNvPr>
                  <p:cNvPicPr/>
                  <p:nvPr/>
                </p:nvPicPr>
                <p:blipFill>
                  <a:blip r:embed="rId11"/>
                  <a:stretch>
                    <a:fillRect/>
                  </a:stretch>
                </p:blipFill>
                <p:spPr>
                  <a:xfrm>
                    <a:off x="6673833" y="3624331"/>
                    <a:ext cx="350339" cy="41942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1" name="Ink 110">
                    <a:extLst>
                      <a:ext uri="{FF2B5EF4-FFF2-40B4-BE49-F238E27FC236}">
                        <a16:creationId xmlns:a16="http://schemas.microsoft.com/office/drawing/2014/main" id="{B64DC0CC-DE02-9780-0B07-DDE51E15715C}"/>
                      </a:ext>
                    </a:extLst>
                  </p14:cNvPr>
                  <p14:cNvContentPartPr/>
                  <p14:nvPr/>
                </p14:nvContentPartPr>
                <p14:xfrm>
                  <a:off x="6868785" y="3637785"/>
                  <a:ext cx="44062" cy="225"/>
                </p14:xfrm>
              </p:contentPart>
            </mc:Choice>
            <mc:Fallback xmlns="">
              <p:pic>
                <p:nvPicPr>
                  <p:cNvPr id="111" name="Ink 110">
                    <a:extLst>
                      <a:ext uri="{FF2B5EF4-FFF2-40B4-BE49-F238E27FC236}">
                        <a16:creationId xmlns:a16="http://schemas.microsoft.com/office/drawing/2014/main" id="{B64DC0CC-DE02-9780-0B07-DDE51E15715C}"/>
                      </a:ext>
                    </a:extLst>
                  </p:cNvPr>
                  <p:cNvPicPr/>
                  <p:nvPr/>
                </p:nvPicPr>
                <p:blipFill>
                  <a:blip r:embed="rId13"/>
                  <a:stretch>
                    <a:fillRect/>
                  </a:stretch>
                </p:blipFill>
                <p:spPr>
                  <a:xfrm>
                    <a:off x="6860731" y="3633960"/>
                    <a:ext cx="60171" cy="787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2" name="Ink 111">
                    <a:extLst>
                      <a:ext uri="{FF2B5EF4-FFF2-40B4-BE49-F238E27FC236}">
                        <a16:creationId xmlns:a16="http://schemas.microsoft.com/office/drawing/2014/main" id="{8406F6C7-43FC-DDCA-9C39-0082CDC2C429}"/>
                      </a:ext>
                    </a:extLst>
                  </p14:cNvPr>
                  <p14:cNvContentPartPr/>
                  <p14:nvPr/>
                </p14:nvContentPartPr>
                <p14:xfrm>
                  <a:off x="6847653" y="4047388"/>
                  <a:ext cx="7419" cy="458162"/>
                </p14:xfrm>
              </p:contentPart>
            </mc:Choice>
            <mc:Fallback xmlns="">
              <p:pic>
                <p:nvPicPr>
                  <p:cNvPr id="112" name="Ink 111">
                    <a:extLst>
                      <a:ext uri="{FF2B5EF4-FFF2-40B4-BE49-F238E27FC236}">
                        <a16:creationId xmlns:a16="http://schemas.microsoft.com/office/drawing/2014/main" id="{8406F6C7-43FC-DDCA-9C39-0082CDC2C429}"/>
                      </a:ext>
                    </a:extLst>
                  </p:cNvPr>
                  <p:cNvPicPr/>
                  <p:nvPr/>
                </p:nvPicPr>
                <p:blipFill>
                  <a:blip r:embed="rId15"/>
                  <a:stretch>
                    <a:fillRect/>
                  </a:stretch>
                </p:blipFill>
                <p:spPr>
                  <a:xfrm>
                    <a:off x="6840234" y="4038435"/>
                    <a:ext cx="22257" cy="47606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3" name="Ink 112">
                    <a:extLst>
                      <a:ext uri="{FF2B5EF4-FFF2-40B4-BE49-F238E27FC236}">
                        <a16:creationId xmlns:a16="http://schemas.microsoft.com/office/drawing/2014/main" id="{B5B256BE-48C3-76CA-0454-7A97B20E2567}"/>
                      </a:ext>
                    </a:extLst>
                  </p14:cNvPr>
                  <p14:cNvContentPartPr/>
                  <p14:nvPr/>
                </p14:nvContentPartPr>
                <p14:xfrm>
                  <a:off x="6860948" y="4520995"/>
                  <a:ext cx="130389" cy="587427"/>
                </p14:xfrm>
              </p:contentPart>
            </mc:Choice>
            <mc:Fallback xmlns="">
              <p:pic>
                <p:nvPicPr>
                  <p:cNvPr id="113" name="Ink 112">
                    <a:extLst>
                      <a:ext uri="{FF2B5EF4-FFF2-40B4-BE49-F238E27FC236}">
                        <a16:creationId xmlns:a16="http://schemas.microsoft.com/office/drawing/2014/main" id="{B5B256BE-48C3-76CA-0454-7A97B20E2567}"/>
                      </a:ext>
                    </a:extLst>
                  </p:cNvPr>
                  <p:cNvPicPr/>
                  <p:nvPr/>
                </p:nvPicPr>
                <p:blipFill>
                  <a:blip r:embed="rId17"/>
                  <a:stretch>
                    <a:fillRect/>
                  </a:stretch>
                </p:blipFill>
                <p:spPr>
                  <a:xfrm>
                    <a:off x="6852829" y="4512039"/>
                    <a:ext cx="146628" cy="6053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4" name="Ink 113">
                    <a:extLst>
                      <a:ext uri="{FF2B5EF4-FFF2-40B4-BE49-F238E27FC236}">
                        <a16:creationId xmlns:a16="http://schemas.microsoft.com/office/drawing/2014/main" id="{7901F5B0-0EAD-BC79-8E28-FD9E506B876A}"/>
                      </a:ext>
                    </a:extLst>
                  </p14:cNvPr>
                  <p14:cNvContentPartPr/>
                  <p14:nvPr/>
                </p14:nvContentPartPr>
                <p14:xfrm>
                  <a:off x="6725582" y="4043791"/>
                  <a:ext cx="118924" cy="539093"/>
                </p14:xfrm>
              </p:contentPart>
            </mc:Choice>
            <mc:Fallback xmlns="">
              <p:pic>
                <p:nvPicPr>
                  <p:cNvPr id="114" name="Ink 113">
                    <a:extLst>
                      <a:ext uri="{FF2B5EF4-FFF2-40B4-BE49-F238E27FC236}">
                        <a16:creationId xmlns:a16="http://schemas.microsoft.com/office/drawing/2014/main" id="{7901F5B0-0EAD-BC79-8E28-FD9E506B876A}"/>
                      </a:ext>
                    </a:extLst>
                  </p:cNvPr>
                  <p:cNvPicPr/>
                  <p:nvPr/>
                </p:nvPicPr>
                <p:blipFill>
                  <a:blip r:embed="rId19"/>
                  <a:stretch>
                    <a:fillRect/>
                  </a:stretch>
                </p:blipFill>
                <p:spPr>
                  <a:xfrm>
                    <a:off x="6717463" y="4034841"/>
                    <a:ext cx="135163" cy="55699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6" name="Ink 115">
                    <a:extLst>
                      <a:ext uri="{FF2B5EF4-FFF2-40B4-BE49-F238E27FC236}">
                        <a16:creationId xmlns:a16="http://schemas.microsoft.com/office/drawing/2014/main" id="{66192A4A-CB7B-6E29-D7D7-06135FB8095D}"/>
                      </a:ext>
                    </a:extLst>
                  </p14:cNvPr>
                  <p14:cNvContentPartPr/>
                  <p14:nvPr/>
                </p14:nvContentPartPr>
                <p14:xfrm>
                  <a:off x="6713217" y="4586930"/>
                  <a:ext cx="12140" cy="21582"/>
                </p14:xfrm>
              </p:contentPart>
            </mc:Choice>
            <mc:Fallback xmlns="">
              <p:pic>
                <p:nvPicPr>
                  <p:cNvPr id="116" name="Ink 115">
                    <a:extLst>
                      <a:ext uri="{FF2B5EF4-FFF2-40B4-BE49-F238E27FC236}">
                        <a16:creationId xmlns:a16="http://schemas.microsoft.com/office/drawing/2014/main" id="{66192A4A-CB7B-6E29-D7D7-06135FB8095D}"/>
                      </a:ext>
                    </a:extLst>
                  </p:cNvPr>
                  <p:cNvPicPr/>
                  <p:nvPr/>
                </p:nvPicPr>
                <p:blipFill>
                  <a:blip r:embed="rId21"/>
                  <a:stretch>
                    <a:fillRect/>
                  </a:stretch>
                </p:blipFill>
                <p:spPr>
                  <a:xfrm>
                    <a:off x="6705573" y="4577981"/>
                    <a:ext cx="27427" cy="3947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7" name="Ink 116">
                    <a:extLst>
                      <a:ext uri="{FF2B5EF4-FFF2-40B4-BE49-F238E27FC236}">
                        <a16:creationId xmlns:a16="http://schemas.microsoft.com/office/drawing/2014/main" id="{3F5F3B2E-C71B-64D7-FCC2-1D14DD20E849}"/>
                      </a:ext>
                    </a:extLst>
                  </p14:cNvPr>
                  <p14:cNvContentPartPr/>
                  <p14:nvPr/>
                </p14:nvContentPartPr>
                <p14:xfrm>
                  <a:off x="6863643" y="4037456"/>
                  <a:ext cx="235800" cy="428400"/>
                </p14:xfrm>
              </p:contentPart>
            </mc:Choice>
            <mc:Fallback xmlns="">
              <p:pic>
                <p:nvPicPr>
                  <p:cNvPr id="117" name="Ink 116">
                    <a:extLst>
                      <a:ext uri="{FF2B5EF4-FFF2-40B4-BE49-F238E27FC236}">
                        <a16:creationId xmlns:a16="http://schemas.microsoft.com/office/drawing/2014/main" id="{3F5F3B2E-C71B-64D7-FCC2-1D14DD20E849}"/>
                      </a:ext>
                    </a:extLst>
                  </p:cNvPr>
                  <p:cNvPicPr/>
                  <p:nvPr/>
                </p:nvPicPr>
                <p:blipFill>
                  <a:blip r:embed="rId23"/>
                  <a:stretch>
                    <a:fillRect/>
                  </a:stretch>
                </p:blipFill>
                <p:spPr>
                  <a:xfrm>
                    <a:off x="6855512" y="4028498"/>
                    <a:ext cx="252062" cy="446316"/>
                  </a:xfrm>
                  <a:prstGeom prst="rect">
                    <a:avLst/>
                  </a:prstGeom>
                </p:spPr>
              </p:pic>
            </mc:Fallback>
          </mc:AlternateContent>
        </p:grpSp>
        <p:grpSp>
          <p:nvGrpSpPr>
            <p:cNvPr id="104" name="Group 103">
              <a:extLst>
                <a:ext uri="{FF2B5EF4-FFF2-40B4-BE49-F238E27FC236}">
                  <a16:creationId xmlns:a16="http://schemas.microsoft.com/office/drawing/2014/main" id="{A44C0273-CD05-23CA-8F71-5A4A3C368818}"/>
                </a:ext>
              </a:extLst>
            </p:cNvPr>
            <p:cNvGrpSpPr/>
            <p:nvPr/>
          </p:nvGrpSpPr>
          <p:grpSpPr>
            <a:xfrm rot="1221240">
              <a:off x="6584859" y="4684013"/>
              <a:ext cx="371880" cy="380520"/>
              <a:chOff x="6645774" y="4555259"/>
              <a:chExt cx="371880" cy="380520"/>
            </a:xfrm>
          </p:grpSpPr>
          <mc:AlternateContent xmlns:mc="http://schemas.openxmlformats.org/markup-compatibility/2006" xmlns:p14="http://schemas.microsoft.com/office/powerpoint/2010/main">
            <mc:Choice Requires="p14">
              <p:contentPart p14:bwMode="auto" r:id="rId24">
                <p14:nvContentPartPr>
                  <p14:cNvPr id="106" name="Ink 105">
                    <a:extLst>
                      <a:ext uri="{FF2B5EF4-FFF2-40B4-BE49-F238E27FC236}">
                        <a16:creationId xmlns:a16="http://schemas.microsoft.com/office/drawing/2014/main" id="{4ED09E6C-2875-6BA7-DEB9-CEEC610479BD}"/>
                      </a:ext>
                    </a:extLst>
                  </p14:cNvPr>
                  <p14:cNvContentPartPr/>
                  <p14:nvPr/>
                </p14:nvContentPartPr>
                <p14:xfrm>
                  <a:off x="6645774" y="4555259"/>
                  <a:ext cx="371880" cy="380520"/>
                </p14:xfrm>
              </p:contentPart>
            </mc:Choice>
            <mc:Fallback xmlns="">
              <p:pic>
                <p:nvPicPr>
                  <p:cNvPr id="106" name="Ink 105">
                    <a:extLst>
                      <a:ext uri="{FF2B5EF4-FFF2-40B4-BE49-F238E27FC236}">
                        <a16:creationId xmlns:a16="http://schemas.microsoft.com/office/drawing/2014/main" id="{4ED09E6C-2875-6BA7-DEB9-CEEC610479BD}"/>
                      </a:ext>
                    </a:extLst>
                  </p:cNvPr>
                  <p:cNvPicPr/>
                  <p:nvPr/>
                </p:nvPicPr>
                <p:blipFill>
                  <a:blip r:embed="rId25"/>
                  <a:stretch>
                    <a:fillRect/>
                  </a:stretch>
                </p:blipFill>
                <p:spPr>
                  <a:xfrm>
                    <a:off x="6637627" y="4546312"/>
                    <a:ext cx="388174" cy="39841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8" name="Ink 107">
                    <a:extLst>
                      <a:ext uri="{FF2B5EF4-FFF2-40B4-BE49-F238E27FC236}">
                        <a16:creationId xmlns:a16="http://schemas.microsoft.com/office/drawing/2014/main" id="{1448C160-6FC8-4FC8-71B4-C2585BDEAAA4}"/>
                      </a:ext>
                    </a:extLst>
                  </p14:cNvPr>
                  <p14:cNvContentPartPr/>
                  <p14:nvPr/>
                </p14:nvContentPartPr>
                <p14:xfrm>
                  <a:off x="6677400" y="4583803"/>
                  <a:ext cx="307339" cy="314479"/>
                </p14:xfrm>
              </p:contentPart>
            </mc:Choice>
            <mc:Fallback xmlns="">
              <p:pic>
                <p:nvPicPr>
                  <p:cNvPr id="108" name="Ink 107">
                    <a:extLst>
                      <a:ext uri="{FF2B5EF4-FFF2-40B4-BE49-F238E27FC236}">
                        <a16:creationId xmlns:a16="http://schemas.microsoft.com/office/drawing/2014/main" id="{1448C160-6FC8-4FC8-71B4-C2585BDEAAA4}"/>
                      </a:ext>
                    </a:extLst>
                  </p:cNvPr>
                  <p:cNvPicPr/>
                  <p:nvPr/>
                </p:nvPicPr>
                <p:blipFill>
                  <a:blip r:embed="rId27"/>
                  <a:stretch>
                    <a:fillRect/>
                  </a:stretch>
                </p:blipFill>
                <p:spPr>
                  <a:xfrm>
                    <a:off x="6669249" y="4574848"/>
                    <a:ext cx="323641" cy="332389"/>
                  </a:xfrm>
                  <a:prstGeom prst="rect">
                    <a:avLst/>
                  </a:prstGeom>
                </p:spPr>
              </p:pic>
            </mc:Fallback>
          </mc:AlternateContent>
        </p:grpSp>
      </p:grpSp>
      <p:grpSp>
        <p:nvGrpSpPr>
          <p:cNvPr id="190" name="Group 189">
            <a:extLst>
              <a:ext uri="{FF2B5EF4-FFF2-40B4-BE49-F238E27FC236}">
                <a16:creationId xmlns:a16="http://schemas.microsoft.com/office/drawing/2014/main" id="{FD0B96DF-D079-2108-D0F2-51CF3897CB9C}"/>
              </a:ext>
            </a:extLst>
          </p:cNvPr>
          <p:cNvGrpSpPr/>
          <p:nvPr/>
        </p:nvGrpSpPr>
        <p:grpSpPr>
          <a:xfrm>
            <a:off x="2634796" y="3043642"/>
            <a:ext cx="794727" cy="505181"/>
            <a:chOff x="2634796" y="3043642"/>
            <a:chExt cx="794727" cy="505181"/>
          </a:xfrm>
        </p:grpSpPr>
        <p:sp>
          <p:nvSpPr>
            <p:cNvPr id="61" name="TextBox 60">
              <a:extLst>
                <a:ext uri="{FF2B5EF4-FFF2-40B4-BE49-F238E27FC236}">
                  <a16:creationId xmlns:a16="http://schemas.microsoft.com/office/drawing/2014/main" id="{03A31BBC-C76E-C3E7-59EB-FAAE7B3EEE17}"/>
                </a:ext>
              </a:extLst>
            </p:cNvPr>
            <p:cNvSpPr txBox="1"/>
            <p:nvPr/>
          </p:nvSpPr>
          <p:spPr>
            <a:xfrm>
              <a:off x="2634796" y="3222352"/>
              <a:ext cx="794727" cy="326471"/>
            </a:xfrm>
            <a:prstGeom prst="rect">
              <a:avLst/>
            </a:prstGeom>
            <a:solidFill>
              <a:srgbClr val="C3ECBE"/>
            </a:solidFill>
          </p:spPr>
          <p:txBody>
            <a:bodyPr wrap="square" lIns="0" tIns="36000" rIns="0" bIns="0" rtlCol="0" anchor="ctr" anchorCtr="1">
              <a:noAutofit/>
            </a:bodyPr>
            <a:lstStyle/>
            <a:p>
              <a:pPr algn="ctr"/>
              <a:r>
                <a:rPr lang="en-US" dirty="0">
                  <a:latin typeface="DIN Next LT Pro Light" panose="020B0303020203050203" pitchFamily="34" charset="0"/>
                </a:rPr>
                <a:t>PRF</a:t>
              </a:r>
            </a:p>
          </p:txBody>
        </p:sp>
        <p:cxnSp>
          <p:nvCxnSpPr>
            <p:cNvPr id="178" name="Straight Arrow Connector 177">
              <a:extLst>
                <a:ext uri="{FF2B5EF4-FFF2-40B4-BE49-F238E27FC236}">
                  <a16:creationId xmlns:a16="http://schemas.microsoft.com/office/drawing/2014/main" id="{A60ECC23-5511-4EA2-2AAB-29D1011ECB4C}"/>
                </a:ext>
              </a:extLst>
            </p:cNvPr>
            <p:cNvCxnSpPr>
              <a:cxnSpLocks/>
              <a:stCxn id="74" idx="2"/>
              <a:endCxn id="61" idx="0"/>
            </p:cNvCxnSpPr>
            <p:nvPr/>
          </p:nvCxnSpPr>
          <p:spPr>
            <a:xfrm>
              <a:off x="3032159" y="3043642"/>
              <a:ext cx="1" cy="1787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C9D7EF37-26BB-3505-8240-766426DCAC51}"/>
                  </a:ext>
                </a:extLst>
              </p:cNvPr>
              <p:cNvSpPr txBox="1"/>
              <p:nvPr/>
            </p:nvSpPr>
            <p:spPr>
              <a:xfrm>
                <a:off x="2624709" y="1366404"/>
                <a:ext cx="1527777" cy="414885"/>
              </a:xfrm>
              <a:prstGeom prst="rect">
                <a:avLst/>
              </a:prstGeom>
              <a:noFill/>
            </p:spPr>
            <p:txBody>
              <a:bodyPr wrap="square" lIns="0" tIns="36000" rIns="0" bIns="0" rtlCol="0" anchor="ctr" anchorCtr="1">
                <a:noAutofit/>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𝑝𝑤</m:t>
                      </m:r>
                      <m:r>
                        <a:rPr lang="en-US" i="1" dirty="0" smtClean="0">
                          <a:latin typeface="Cambria Math" panose="02040503050406030204" pitchFamily="18" charset="0"/>
                        </a:rPr>
                        <m:t>, </m:t>
                      </m:r>
                      <m:r>
                        <a:rPr lang="en-US" i="1" dirty="0" smtClean="0">
                          <a:latin typeface="Cambria Math" panose="02040503050406030204" pitchFamily="18" charset="0"/>
                        </a:rPr>
                        <m:t>𝑎𝑖𝑑</m:t>
                      </m:r>
                      <m:r>
                        <a:rPr lang="en-US" i="1" dirty="0" smtClean="0">
                          <a:latin typeface="Cambria Math" panose="02040503050406030204" pitchFamily="18" charset="0"/>
                        </a:rPr>
                        <m:t>)</m:t>
                      </m:r>
                    </m:oMath>
                  </m:oMathPara>
                </a14:m>
                <a:endParaRPr lang="en-US" dirty="0">
                  <a:latin typeface="DIN Next LT Pro Light" panose="020B0303020203050203" pitchFamily="34" charset="0"/>
                </a:endParaRPr>
              </a:p>
            </p:txBody>
          </p:sp>
        </mc:Choice>
        <mc:Fallback xmlns="">
          <p:sp>
            <p:nvSpPr>
              <p:cNvPr id="189" name="TextBox 188">
                <a:extLst>
                  <a:ext uri="{FF2B5EF4-FFF2-40B4-BE49-F238E27FC236}">
                    <a16:creationId xmlns:a16="http://schemas.microsoft.com/office/drawing/2014/main" id="{C9D7EF37-26BB-3505-8240-766426DCAC51}"/>
                  </a:ext>
                </a:extLst>
              </p:cNvPr>
              <p:cNvSpPr txBox="1">
                <a:spLocks noRot="1" noChangeAspect="1" noMove="1" noResize="1" noEditPoints="1" noAdjustHandles="1" noChangeArrowheads="1" noChangeShapeType="1" noTextEdit="1"/>
              </p:cNvSpPr>
              <p:nvPr/>
            </p:nvSpPr>
            <p:spPr>
              <a:xfrm>
                <a:off x="2624709" y="1366404"/>
                <a:ext cx="1527777" cy="414885"/>
              </a:xfrm>
              <a:prstGeom prst="rect">
                <a:avLst/>
              </a:prstGeom>
              <a:blipFill>
                <a:blip r:embed="rId28"/>
                <a:stretch>
                  <a:fillRect b="-8824"/>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880D7AD1-C915-B786-7840-77DBAE6ABA14}"/>
              </a:ext>
            </a:extLst>
          </p:cNvPr>
          <p:cNvGrpSpPr/>
          <p:nvPr/>
        </p:nvGrpSpPr>
        <p:grpSpPr>
          <a:xfrm>
            <a:off x="2758705" y="4977731"/>
            <a:ext cx="553907" cy="620273"/>
            <a:chOff x="2758705" y="4977731"/>
            <a:chExt cx="553907" cy="620273"/>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AC7CF19-02E1-7D89-7B9A-DF49592E1BB3}"/>
                    </a:ext>
                  </a:extLst>
                </p:cNvPr>
                <p:cNvSpPr txBox="1"/>
                <p:nvPr/>
              </p:nvSpPr>
              <p:spPr>
                <a:xfrm>
                  <a:off x="2758705" y="5235020"/>
                  <a:ext cx="553907" cy="362984"/>
                </a:xfrm>
                <a:prstGeom prst="rect">
                  <a:avLst/>
                </a:prstGeom>
                <a:noFill/>
              </p:spPr>
              <p:txBody>
                <a:bodyPr wrap="square">
                  <a:spAutoFit/>
                </a:bodyPr>
                <a:lstStyle/>
                <a:p>
                  <a14:m>
                    <m:oMath xmlns:m="http://schemas.openxmlformats.org/officeDocument/2006/math">
                      <m:r>
                        <a:rPr lang="en-US" b="0" i="1" smtClean="0">
                          <a:latin typeface="Cambria Math" panose="02040503050406030204" pitchFamily="18" charset="0"/>
                        </a:rPr>
                        <m:t>𝑘</m:t>
                      </m:r>
                    </m:oMath>
                  </a14:m>
                  <a:r>
                    <a:rPr lang="en-US" baseline="-25000" dirty="0"/>
                    <a:t>mk</a:t>
                  </a:r>
                </a:p>
              </p:txBody>
            </p:sp>
          </mc:Choice>
          <mc:Fallback xmlns="">
            <p:sp>
              <p:nvSpPr>
                <p:cNvPr id="34" name="TextBox 33">
                  <a:extLst>
                    <a:ext uri="{FF2B5EF4-FFF2-40B4-BE49-F238E27FC236}">
                      <a16:creationId xmlns:a16="http://schemas.microsoft.com/office/drawing/2014/main" id="{2AC7CF19-02E1-7D89-7B9A-DF49592E1BB3}"/>
                    </a:ext>
                  </a:extLst>
                </p:cNvPr>
                <p:cNvSpPr txBox="1">
                  <a:spLocks noRot="1" noChangeAspect="1" noMove="1" noResize="1" noEditPoints="1" noAdjustHandles="1" noChangeArrowheads="1" noChangeShapeType="1" noTextEdit="1"/>
                </p:cNvSpPr>
                <p:nvPr/>
              </p:nvSpPr>
              <p:spPr>
                <a:xfrm>
                  <a:off x="2758705" y="5235020"/>
                  <a:ext cx="553907" cy="362984"/>
                </a:xfrm>
                <a:prstGeom prst="rect">
                  <a:avLst/>
                </a:prstGeom>
                <a:blipFill>
                  <a:blip r:embed="rId29"/>
                  <a:stretch>
                    <a:fillRect b="-27119"/>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5984187A-434A-3DAE-94F9-23ACC59E7D58}"/>
                </a:ext>
              </a:extLst>
            </p:cNvPr>
            <p:cNvCxnSpPr>
              <a:cxnSpLocks/>
              <a:stCxn id="11" idx="2"/>
            </p:cNvCxnSpPr>
            <p:nvPr/>
          </p:nvCxnSpPr>
          <p:spPr>
            <a:xfrm flipH="1">
              <a:off x="3028330" y="4977731"/>
              <a:ext cx="3010" cy="256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45" name="Group 44">
            <a:extLst>
              <a:ext uri="{FF2B5EF4-FFF2-40B4-BE49-F238E27FC236}">
                <a16:creationId xmlns:a16="http://schemas.microsoft.com/office/drawing/2014/main" id="{285CC169-5BF5-9D5C-0E32-7E51CC2E05E3}"/>
              </a:ext>
            </a:extLst>
          </p:cNvPr>
          <p:cNvGrpSpPr/>
          <p:nvPr/>
        </p:nvGrpSpPr>
        <p:grpSpPr>
          <a:xfrm>
            <a:off x="3619886" y="4577455"/>
            <a:ext cx="1001724" cy="419078"/>
            <a:chOff x="3619886" y="4577455"/>
            <a:chExt cx="1001724" cy="419078"/>
          </a:xfrm>
        </p:grpSpPr>
        <p:sp>
          <p:nvSpPr>
            <p:cNvPr id="41" name="TextBox 40">
              <a:extLst>
                <a:ext uri="{FF2B5EF4-FFF2-40B4-BE49-F238E27FC236}">
                  <a16:creationId xmlns:a16="http://schemas.microsoft.com/office/drawing/2014/main" id="{D4088277-CBEA-94BE-816B-86876D64DC8A}"/>
                </a:ext>
              </a:extLst>
            </p:cNvPr>
            <p:cNvSpPr txBox="1"/>
            <p:nvPr/>
          </p:nvSpPr>
          <p:spPr>
            <a:xfrm>
              <a:off x="4008711" y="4577455"/>
              <a:ext cx="612899" cy="419078"/>
            </a:xfrm>
            <a:prstGeom prst="rect">
              <a:avLst/>
            </a:prstGeom>
            <a:noFill/>
            <a:ln>
              <a:noFill/>
            </a:ln>
          </p:spPr>
          <p:txBody>
            <a:bodyPr wrap="square" lIns="0" tIns="36000" rIns="0" bIns="0" rtlCol="0" anchor="ctr" anchorCtr="1">
              <a:noAutofit/>
            </a:bodyPr>
            <a:lstStyle/>
            <a:p>
              <a:pPr algn="ctr"/>
              <a:r>
                <a:rPr lang="en-US" sz="3200" dirty="0">
                  <a:latin typeface="DIN Next LT Pro Light" panose="020B0303020203050203" pitchFamily="34" charset="0"/>
                </a:rPr>
                <a:t>[   ]</a:t>
              </a:r>
            </a:p>
          </p:txBody>
        </p:sp>
        <p:cxnSp>
          <p:nvCxnSpPr>
            <p:cNvPr id="43" name="Straight Arrow Connector 42">
              <a:extLst>
                <a:ext uri="{FF2B5EF4-FFF2-40B4-BE49-F238E27FC236}">
                  <a16:creationId xmlns:a16="http://schemas.microsoft.com/office/drawing/2014/main" id="{3D7E7474-8AFD-F23D-051D-ADE6C173CC8F}"/>
                </a:ext>
              </a:extLst>
            </p:cNvPr>
            <p:cNvCxnSpPr>
              <a:cxnSpLocks/>
              <a:stCxn id="41" idx="1"/>
            </p:cNvCxnSpPr>
            <p:nvPr/>
          </p:nvCxnSpPr>
          <p:spPr>
            <a:xfrm flipH="1" flipV="1">
              <a:off x="3619886" y="4784685"/>
              <a:ext cx="388825" cy="23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959CF30-6E9B-070F-6379-ADEA1B3F79DC}"/>
                    </a:ext>
                  </a:extLst>
                </p:cNvPr>
                <p:cNvSpPr txBox="1"/>
                <p:nvPr/>
              </p:nvSpPr>
              <p:spPr>
                <a:xfrm>
                  <a:off x="4055751" y="4577698"/>
                  <a:ext cx="553907" cy="362984"/>
                </a:xfrm>
                <a:prstGeom prst="rect">
                  <a:avLst/>
                </a:prstGeom>
                <a:noFill/>
              </p:spPr>
              <p:txBody>
                <a:bodyPr wrap="square">
                  <a:spAutoFit/>
                </a:bodyPr>
                <a:lstStyle/>
                <a:p>
                  <a14:m>
                    <m:oMath xmlns:m="http://schemas.openxmlformats.org/officeDocument/2006/math">
                      <m:r>
                        <a:rPr lang="en-US" b="0" i="1" smtClean="0">
                          <a:latin typeface="Cambria Math" panose="02040503050406030204" pitchFamily="18" charset="0"/>
                        </a:rPr>
                        <m:t>𝑘</m:t>
                      </m:r>
                    </m:oMath>
                  </a14:m>
                  <a:r>
                    <a:rPr lang="en-US" baseline="-25000" dirty="0"/>
                    <a:t>mk</a:t>
                  </a:r>
                </a:p>
              </p:txBody>
            </p:sp>
          </mc:Choice>
          <mc:Fallback xmlns="">
            <p:sp>
              <p:nvSpPr>
                <p:cNvPr id="44" name="TextBox 43">
                  <a:extLst>
                    <a:ext uri="{FF2B5EF4-FFF2-40B4-BE49-F238E27FC236}">
                      <a16:creationId xmlns:a16="http://schemas.microsoft.com/office/drawing/2014/main" id="{2959CF30-6E9B-070F-6379-ADEA1B3F79DC}"/>
                    </a:ext>
                  </a:extLst>
                </p:cNvPr>
                <p:cNvSpPr txBox="1">
                  <a:spLocks noRot="1" noChangeAspect="1" noMove="1" noResize="1" noEditPoints="1" noAdjustHandles="1" noChangeArrowheads="1" noChangeShapeType="1" noTextEdit="1"/>
                </p:cNvSpPr>
                <p:nvPr/>
              </p:nvSpPr>
              <p:spPr>
                <a:xfrm>
                  <a:off x="4055751" y="4577698"/>
                  <a:ext cx="553907" cy="362984"/>
                </a:xfrm>
                <a:prstGeom prst="rect">
                  <a:avLst/>
                </a:prstGeom>
                <a:blipFill>
                  <a:blip r:embed="rId30"/>
                  <a:stretch>
                    <a:fillRect b="-27119"/>
                  </a:stretch>
                </a:blipFill>
              </p:spPr>
              <p:txBody>
                <a:bodyPr/>
                <a:lstStyle/>
                <a:p>
                  <a:r>
                    <a:rPr lang="en-US">
                      <a:noFill/>
                    </a:rPr>
                    <a:t> </a:t>
                  </a:r>
                </a:p>
              </p:txBody>
            </p:sp>
          </mc:Fallback>
        </mc:AlternateContent>
      </p:grpSp>
      <p:sp>
        <p:nvSpPr>
          <p:cNvPr id="53" name="TextBox 52">
            <a:extLst>
              <a:ext uri="{FF2B5EF4-FFF2-40B4-BE49-F238E27FC236}">
                <a16:creationId xmlns:a16="http://schemas.microsoft.com/office/drawing/2014/main" id="{C23D2652-82D2-627A-525E-02DDA9C8EDE1}"/>
              </a:ext>
            </a:extLst>
          </p:cNvPr>
          <p:cNvSpPr txBox="1"/>
          <p:nvPr/>
        </p:nvSpPr>
        <p:spPr>
          <a:xfrm>
            <a:off x="7962848" y="1371938"/>
            <a:ext cx="1086727" cy="414885"/>
          </a:xfrm>
          <a:prstGeom prst="rect">
            <a:avLst/>
          </a:prstGeom>
          <a:noFill/>
        </p:spPr>
        <p:txBody>
          <a:bodyPr wrap="square" lIns="0" tIns="36000" rIns="0" bIns="0" rtlCol="0" anchor="ctr" anchorCtr="1">
            <a:noAutofit/>
          </a:bodyPr>
          <a:lstStyle/>
          <a:p>
            <a:pPr algn="ctr"/>
            <a:r>
              <a:rPr lang="en-US" u="sng" dirty="0">
                <a:latin typeface="DIN Next LT Pro Light" panose="020B0303020203050203" pitchFamily="34" charset="0"/>
              </a:rPr>
              <a:t>Server</a:t>
            </a:r>
          </a:p>
        </p:txBody>
      </p:sp>
      <p:grpSp>
        <p:nvGrpSpPr>
          <p:cNvPr id="54" name="Group 53">
            <a:extLst>
              <a:ext uri="{FF2B5EF4-FFF2-40B4-BE49-F238E27FC236}">
                <a16:creationId xmlns:a16="http://schemas.microsoft.com/office/drawing/2014/main" id="{3963D644-79B2-0437-182A-3F91FE9CDDB4}"/>
              </a:ext>
            </a:extLst>
          </p:cNvPr>
          <p:cNvGrpSpPr/>
          <p:nvPr/>
        </p:nvGrpSpPr>
        <p:grpSpPr>
          <a:xfrm flipH="1">
            <a:off x="9872502" y="1790044"/>
            <a:ext cx="683523" cy="562717"/>
            <a:chOff x="2681326" y="1266661"/>
            <a:chExt cx="1214790" cy="1000089"/>
          </a:xfrm>
        </p:grpSpPr>
        <p:grpSp>
          <p:nvGrpSpPr>
            <p:cNvPr id="55" name="Group 54">
              <a:extLst>
                <a:ext uri="{FF2B5EF4-FFF2-40B4-BE49-F238E27FC236}">
                  <a16:creationId xmlns:a16="http://schemas.microsoft.com/office/drawing/2014/main" id="{2444C113-B60D-4879-2583-1E93AA91E01B}"/>
                </a:ext>
              </a:extLst>
            </p:cNvPr>
            <p:cNvGrpSpPr/>
            <p:nvPr/>
          </p:nvGrpSpPr>
          <p:grpSpPr>
            <a:xfrm>
              <a:off x="2681326" y="1266661"/>
              <a:ext cx="1192320" cy="304560"/>
              <a:chOff x="2681326" y="1266661"/>
              <a:chExt cx="1192320" cy="304560"/>
            </a:xfrm>
          </p:grpSpPr>
          <mc:AlternateContent xmlns:mc="http://schemas.openxmlformats.org/markup-compatibility/2006" xmlns:p14="http://schemas.microsoft.com/office/powerpoint/2010/main">
            <mc:Choice Requires="p14">
              <p:contentPart p14:bwMode="auto" r:id="rId31">
                <p14:nvContentPartPr>
                  <p14:cNvPr id="91" name="Ink 90">
                    <a:extLst>
                      <a:ext uri="{FF2B5EF4-FFF2-40B4-BE49-F238E27FC236}">
                        <a16:creationId xmlns:a16="http://schemas.microsoft.com/office/drawing/2014/main" id="{3E8BA433-3E5C-906B-3D63-3DE0F672302F}"/>
                      </a:ext>
                    </a:extLst>
                  </p14:cNvPr>
                  <p14:cNvContentPartPr/>
                  <p14:nvPr/>
                </p14:nvContentPartPr>
                <p14:xfrm>
                  <a:off x="2692486" y="1284301"/>
                  <a:ext cx="18720" cy="265680"/>
                </p14:xfrm>
              </p:contentPart>
            </mc:Choice>
            <mc:Fallback xmlns="">
              <p:pic>
                <p:nvPicPr>
                  <p:cNvPr id="49" name="Ink 48">
                    <a:extLst>
                      <a:ext uri="{FF2B5EF4-FFF2-40B4-BE49-F238E27FC236}">
                        <a16:creationId xmlns:a16="http://schemas.microsoft.com/office/drawing/2014/main" id="{49A5F9C1-3D41-324F-0ADD-00B988F05FFF}"/>
                      </a:ext>
                    </a:extLst>
                  </p:cNvPr>
                  <p:cNvPicPr/>
                  <p:nvPr/>
                </p:nvPicPr>
                <p:blipFill>
                  <a:blip r:embed="rId60"/>
                  <a:stretch>
                    <a:fillRect/>
                  </a:stretch>
                </p:blipFill>
                <p:spPr>
                  <a:xfrm>
                    <a:off x="2681878" y="1273444"/>
                    <a:ext cx="39936" cy="287394"/>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2" name="Ink 91">
                    <a:extLst>
                      <a:ext uri="{FF2B5EF4-FFF2-40B4-BE49-F238E27FC236}">
                        <a16:creationId xmlns:a16="http://schemas.microsoft.com/office/drawing/2014/main" id="{E908E398-191C-2016-B1C9-09362916315F}"/>
                      </a:ext>
                    </a:extLst>
                  </p14:cNvPr>
                  <p14:cNvContentPartPr/>
                  <p14:nvPr/>
                </p14:nvContentPartPr>
                <p14:xfrm>
                  <a:off x="2681326" y="1266661"/>
                  <a:ext cx="1190160" cy="273600"/>
                </p14:xfrm>
              </p:contentPart>
            </mc:Choice>
            <mc:Fallback xmlns="">
              <p:pic>
                <p:nvPicPr>
                  <p:cNvPr id="50" name="Ink 49">
                    <a:extLst>
                      <a:ext uri="{FF2B5EF4-FFF2-40B4-BE49-F238E27FC236}">
                        <a16:creationId xmlns:a16="http://schemas.microsoft.com/office/drawing/2014/main" id="{F8F9B1F5-B8A7-E3A0-0833-EFBA8F21AC41}"/>
                      </a:ext>
                    </a:extLst>
                  </p:cNvPr>
                  <p:cNvPicPr/>
                  <p:nvPr/>
                </p:nvPicPr>
                <p:blipFill>
                  <a:blip r:embed="rId62"/>
                  <a:stretch>
                    <a:fillRect/>
                  </a:stretch>
                </p:blipFill>
                <p:spPr>
                  <a:xfrm>
                    <a:off x="2670454" y="1255794"/>
                    <a:ext cx="1211904" cy="295335"/>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3" name="Ink 92">
                    <a:extLst>
                      <a:ext uri="{FF2B5EF4-FFF2-40B4-BE49-F238E27FC236}">
                        <a16:creationId xmlns:a16="http://schemas.microsoft.com/office/drawing/2014/main" id="{A33E1790-4BB9-62B2-34BC-85ED9F128260}"/>
                      </a:ext>
                    </a:extLst>
                  </p14:cNvPr>
                  <p14:cNvContentPartPr/>
                  <p14:nvPr/>
                </p14:nvContentPartPr>
                <p14:xfrm>
                  <a:off x="2720566" y="1540621"/>
                  <a:ext cx="1153080" cy="30600"/>
                </p14:xfrm>
              </p:contentPart>
            </mc:Choice>
            <mc:Fallback xmlns="">
              <p:pic>
                <p:nvPicPr>
                  <p:cNvPr id="51" name="Ink 50">
                    <a:extLst>
                      <a:ext uri="{FF2B5EF4-FFF2-40B4-BE49-F238E27FC236}">
                        <a16:creationId xmlns:a16="http://schemas.microsoft.com/office/drawing/2014/main" id="{26C88908-4B4C-8168-5DB0-080146607E59}"/>
                      </a:ext>
                    </a:extLst>
                  </p:cNvPr>
                  <p:cNvPicPr/>
                  <p:nvPr/>
                </p:nvPicPr>
                <p:blipFill>
                  <a:blip r:embed="rId64"/>
                  <a:stretch>
                    <a:fillRect/>
                  </a:stretch>
                </p:blipFill>
                <p:spPr>
                  <a:xfrm>
                    <a:off x="2709694" y="1529783"/>
                    <a:ext cx="1174824" cy="52275"/>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4" name="Ink 93">
                    <a:extLst>
                      <a:ext uri="{FF2B5EF4-FFF2-40B4-BE49-F238E27FC236}">
                        <a16:creationId xmlns:a16="http://schemas.microsoft.com/office/drawing/2014/main" id="{58F6FAF4-316F-0C15-A6BC-C200C3CC417F}"/>
                      </a:ext>
                    </a:extLst>
                  </p14:cNvPr>
                  <p14:cNvContentPartPr/>
                  <p14:nvPr/>
                </p14:nvContentPartPr>
                <p14:xfrm>
                  <a:off x="2709406" y="1542781"/>
                  <a:ext cx="7920" cy="11520"/>
                </p14:xfrm>
              </p:contentPart>
            </mc:Choice>
            <mc:Fallback xmlns="">
              <p:pic>
                <p:nvPicPr>
                  <p:cNvPr id="52" name="Ink 51">
                    <a:extLst>
                      <a:ext uri="{FF2B5EF4-FFF2-40B4-BE49-F238E27FC236}">
                        <a16:creationId xmlns:a16="http://schemas.microsoft.com/office/drawing/2014/main" id="{5CDAA20D-FF34-AD01-C033-C1E3A27CE9B4}"/>
                      </a:ext>
                    </a:extLst>
                  </p:cNvPr>
                  <p:cNvPicPr/>
                  <p:nvPr/>
                </p:nvPicPr>
                <p:blipFill>
                  <a:blip r:embed="rId66"/>
                  <a:stretch>
                    <a:fillRect/>
                  </a:stretch>
                </p:blipFill>
                <p:spPr>
                  <a:xfrm>
                    <a:off x="2699049" y="1532474"/>
                    <a:ext cx="28634" cy="32135"/>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6" name="Ink 95">
                    <a:extLst>
                      <a:ext uri="{FF2B5EF4-FFF2-40B4-BE49-F238E27FC236}">
                        <a16:creationId xmlns:a16="http://schemas.microsoft.com/office/drawing/2014/main" id="{7D0DDB33-7E25-0996-EEE1-85381DEA0D14}"/>
                      </a:ext>
                    </a:extLst>
                  </p14:cNvPr>
                  <p14:cNvContentPartPr/>
                  <p14:nvPr/>
                </p14:nvContentPartPr>
                <p14:xfrm>
                  <a:off x="2832886" y="1436221"/>
                  <a:ext cx="360" cy="360"/>
                </p14:xfrm>
              </p:contentPart>
            </mc:Choice>
            <mc:Fallback xmlns="">
              <p:pic>
                <p:nvPicPr>
                  <p:cNvPr id="53" name="Ink 52">
                    <a:extLst>
                      <a:ext uri="{FF2B5EF4-FFF2-40B4-BE49-F238E27FC236}">
                        <a16:creationId xmlns:a16="http://schemas.microsoft.com/office/drawing/2014/main" id="{BF358DC6-037B-A2BD-792C-4CD5187FDF2E}"/>
                      </a:ext>
                    </a:extLst>
                  </p:cNvPr>
                  <p:cNvPicPr/>
                  <p:nvPr/>
                </p:nvPicPr>
                <p:blipFill>
                  <a:blip r:embed="rId68"/>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7" name="Ink 96">
                    <a:extLst>
                      <a:ext uri="{FF2B5EF4-FFF2-40B4-BE49-F238E27FC236}">
                        <a16:creationId xmlns:a16="http://schemas.microsoft.com/office/drawing/2014/main" id="{BD075A3C-181F-DEFD-3821-94924A85D796}"/>
                      </a:ext>
                    </a:extLst>
                  </p14:cNvPr>
                  <p14:cNvContentPartPr/>
                  <p14:nvPr/>
                </p14:nvContentPartPr>
                <p14:xfrm>
                  <a:off x="3046006" y="1425061"/>
                  <a:ext cx="360" cy="360"/>
                </p14:xfrm>
              </p:contentPart>
            </mc:Choice>
            <mc:Fallback xmlns="">
              <p:pic>
                <p:nvPicPr>
                  <p:cNvPr id="54" name="Ink 53">
                    <a:extLst>
                      <a:ext uri="{FF2B5EF4-FFF2-40B4-BE49-F238E27FC236}">
                        <a16:creationId xmlns:a16="http://schemas.microsoft.com/office/drawing/2014/main" id="{5F2D26EE-E587-8CD4-896C-746CC97DCEC5}"/>
                      </a:ext>
                    </a:extLst>
                  </p:cNvPr>
                  <p:cNvPicPr/>
                  <p:nvPr/>
                </p:nvPicPr>
                <p:blipFill>
                  <a:blip r:embed="rId68"/>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8" name="Ink 97">
                    <a:extLst>
                      <a:ext uri="{FF2B5EF4-FFF2-40B4-BE49-F238E27FC236}">
                        <a16:creationId xmlns:a16="http://schemas.microsoft.com/office/drawing/2014/main" id="{078C33B3-2F53-B2B6-3C4A-1D1952374452}"/>
                      </a:ext>
                    </a:extLst>
                  </p14:cNvPr>
                  <p14:cNvContentPartPr/>
                  <p14:nvPr/>
                </p14:nvContentPartPr>
                <p14:xfrm>
                  <a:off x="3253726" y="1425061"/>
                  <a:ext cx="360" cy="360"/>
                </p14:xfrm>
              </p:contentPart>
            </mc:Choice>
            <mc:Fallback xmlns="">
              <p:pic>
                <p:nvPicPr>
                  <p:cNvPr id="55" name="Ink 54">
                    <a:extLst>
                      <a:ext uri="{FF2B5EF4-FFF2-40B4-BE49-F238E27FC236}">
                        <a16:creationId xmlns:a16="http://schemas.microsoft.com/office/drawing/2014/main" id="{D76BB207-7A2F-5C4E-9255-A9CF0BCB0C97}"/>
                      </a:ext>
                    </a:extLst>
                  </p:cNvPr>
                  <p:cNvPicPr/>
                  <p:nvPr/>
                </p:nvPicPr>
                <p:blipFill>
                  <a:blip r:embed="rId68"/>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9" name="Ink 98">
                    <a:extLst>
                      <a:ext uri="{FF2B5EF4-FFF2-40B4-BE49-F238E27FC236}">
                        <a16:creationId xmlns:a16="http://schemas.microsoft.com/office/drawing/2014/main" id="{26ABB417-366A-EFFA-37BD-8C156F3B5064}"/>
                      </a:ext>
                    </a:extLst>
                  </p14:cNvPr>
                  <p14:cNvContentPartPr/>
                  <p14:nvPr/>
                </p14:nvContentPartPr>
                <p14:xfrm>
                  <a:off x="3421126" y="1378621"/>
                  <a:ext cx="384120" cy="88200"/>
                </p14:xfrm>
              </p:contentPart>
            </mc:Choice>
            <mc:Fallback xmlns="">
              <p:pic>
                <p:nvPicPr>
                  <p:cNvPr id="56" name="Ink 55">
                    <a:extLst>
                      <a:ext uri="{FF2B5EF4-FFF2-40B4-BE49-F238E27FC236}">
                        <a16:creationId xmlns:a16="http://schemas.microsoft.com/office/drawing/2014/main" id="{F3B3C0E2-DA1B-B1C1-E0D1-005BA32B9AD6}"/>
                      </a:ext>
                    </a:extLst>
                  </p:cNvPr>
                  <p:cNvPicPr/>
                  <p:nvPr/>
                </p:nvPicPr>
                <p:blipFill>
                  <a:blip r:embed="rId72"/>
                  <a:stretch>
                    <a:fillRect/>
                  </a:stretch>
                </p:blipFill>
                <p:spPr>
                  <a:xfrm>
                    <a:off x="3405148" y="1362758"/>
                    <a:ext cx="415438" cy="119292"/>
                  </a:xfrm>
                  <a:prstGeom prst="rect">
                    <a:avLst/>
                  </a:prstGeom>
                </p:spPr>
              </p:pic>
            </mc:Fallback>
          </mc:AlternateContent>
        </p:grpSp>
        <p:grpSp>
          <p:nvGrpSpPr>
            <p:cNvPr id="56" name="Group 55">
              <a:extLst>
                <a:ext uri="{FF2B5EF4-FFF2-40B4-BE49-F238E27FC236}">
                  <a16:creationId xmlns:a16="http://schemas.microsoft.com/office/drawing/2014/main" id="{E159D12A-5F7A-5B80-09B9-2B5C2773C456}"/>
                </a:ext>
              </a:extLst>
            </p:cNvPr>
            <p:cNvGrpSpPr/>
            <p:nvPr/>
          </p:nvGrpSpPr>
          <p:grpSpPr>
            <a:xfrm>
              <a:off x="2694277" y="1612727"/>
              <a:ext cx="1192320" cy="304560"/>
              <a:chOff x="2681326" y="1266661"/>
              <a:chExt cx="1192320" cy="304560"/>
            </a:xfrm>
          </p:grpSpPr>
          <mc:AlternateContent xmlns:mc="http://schemas.openxmlformats.org/markup-compatibility/2006" xmlns:p14="http://schemas.microsoft.com/office/powerpoint/2010/main">
            <mc:Choice Requires="p14">
              <p:contentPart p14:bwMode="auto" r:id="rId73">
                <p14:nvContentPartPr>
                  <p14:cNvPr id="76" name="Ink 75">
                    <a:extLst>
                      <a:ext uri="{FF2B5EF4-FFF2-40B4-BE49-F238E27FC236}">
                        <a16:creationId xmlns:a16="http://schemas.microsoft.com/office/drawing/2014/main" id="{35CFD19B-B3D5-6473-2D3A-03F3AF4C5F6E}"/>
                      </a:ext>
                    </a:extLst>
                  </p14:cNvPr>
                  <p14:cNvContentPartPr/>
                  <p14:nvPr/>
                </p14:nvContentPartPr>
                <p14:xfrm>
                  <a:off x="2692486" y="1284301"/>
                  <a:ext cx="18720" cy="265680"/>
                </p14:xfrm>
              </p:contentPart>
            </mc:Choice>
            <mc:Fallback xmlns="">
              <p:pic>
                <p:nvPicPr>
                  <p:cNvPr id="41" name="Ink 40">
                    <a:extLst>
                      <a:ext uri="{FF2B5EF4-FFF2-40B4-BE49-F238E27FC236}">
                        <a16:creationId xmlns:a16="http://schemas.microsoft.com/office/drawing/2014/main" id="{F8BB2912-7D8C-DFD3-0869-ABC536BE4C59}"/>
                      </a:ext>
                    </a:extLst>
                  </p:cNvPr>
                  <p:cNvPicPr/>
                  <p:nvPr/>
                </p:nvPicPr>
                <p:blipFill>
                  <a:blip r:embed="rId60"/>
                  <a:stretch>
                    <a:fillRect/>
                  </a:stretch>
                </p:blipFill>
                <p:spPr>
                  <a:xfrm>
                    <a:off x="2681878" y="1273444"/>
                    <a:ext cx="39936" cy="28739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7" name="Ink 76">
                    <a:extLst>
                      <a:ext uri="{FF2B5EF4-FFF2-40B4-BE49-F238E27FC236}">
                        <a16:creationId xmlns:a16="http://schemas.microsoft.com/office/drawing/2014/main" id="{E26BFD92-7455-36D6-4C7D-9CD24B0053E2}"/>
                      </a:ext>
                    </a:extLst>
                  </p14:cNvPr>
                  <p14:cNvContentPartPr/>
                  <p14:nvPr/>
                </p14:nvContentPartPr>
                <p14:xfrm>
                  <a:off x="2681326" y="1266661"/>
                  <a:ext cx="1190160" cy="273600"/>
                </p14:xfrm>
              </p:contentPart>
            </mc:Choice>
            <mc:Fallback xmlns="">
              <p:pic>
                <p:nvPicPr>
                  <p:cNvPr id="42" name="Ink 41">
                    <a:extLst>
                      <a:ext uri="{FF2B5EF4-FFF2-40B4-BE49-F238E27FC236}">
                        <a16:creationId xmlns:a16="http://schemas.microsoft.com/office/drawing/2014/main" id="{8E0D97E6-3100-23F4-CF04-28C8E0E83DBC}"/>
                      </a:ext>
                    </a:extLst>
                  </p:cNvPr>
                  <p:cNvPicPr/>
                  <p:nvPr/>
                </p:nvPicPr>
                <p:blipFill>
                  <a:blip r:embed="rId62"/>
                  <a:stretch>
                    <a:fillRect/>
                  </a:stretch>
                </p:blipFill>
                <p:spPr>
                  <a:xfrm>
                    <a:off x="2670454" y="1255794"/>
                    <a:ext cx="1211904" cy="295335"/>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9" name="Ink 78">
                    <a:extLst>
                      <a:ext uri="{FF2B5EF4-FFF2-40B4-BE49-F238E27FC236}">
                        <a16:creationId xmlns:a16="http://schemas.microsoft.com/office/drawing/2014/main" id="{4BF88DE0-8641-131C-3ECC-72A0002CB84B}"/>
                      </a:ext>
                    </a:extLst>
                  </p14:cNvPr>
                  <p14:cNvContentPartPr/>
                  <p14:nvPr/>
                </p14:nvContentPartPr>
                <p14:xfrm>
                  <a:off x="2720566" y="1540621"/>
                  <a:ext cx="1153080" cy="30600"/>
                </p14:xfrm>
              </p:contentPart>
            </mc:Choice>
            <mc:Fallback xmlns="">
              <p:pic>
                <p:nvPicPr>
                  <p:cNvPr id="43" name="Ink 42">
                    <a:extLst>
                      <a:ext uri="{FF2B5EF4-FFF2-40B4-BE49-F238E27FC236}">
                        <a16:creationId xmlns:a16="http://schemas.microsoft.com/office/drawing/2014/main" id="{6D14B6ED-315E-5909-0DC9-778BE21FB181}"/>
                      </a:ext>
                    </a:extLst>
                  </p:cNvPr>
                  <p:cNvPicPr/>
                  <p:nvPr/>
                </p:nvPicPr>
                <p:blipFill>
                  <a:blip r:embed="rId64"/>
                  <a:stretch>
                    <a:fillRect/>
                  </a:stretch>
                </p:blipFill>
                <p:spPr>
                  <a:xfrm>
                    <a:off x="2709694" y="1529783"/>
                    <a:ext cx="1174824" cy="52275"/>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4" name="Ink 83">
                    <a:extLst>
                      <a:ext uri="{FF2B5EF4-FFF2-40B4-BE49-F238E27FC236}">
                        <a16:creationId xmlns:a16="http://schemas.microsoft.com/office/drawing/2014/main" id="{559FCC27-D5C3-A918-2D10-0DAB49AB0A01}"/>
                      </a:ext>
                    </a:extLst>
                  </p14:cNvPr>
                  <p14:cNvContentPartPr/>
                  <p14:nvPr/>
                </p14:nvContentPartPr>
                <p14:xfrm>
                  <a:off x="2709406" y="1542781"/>
                  <a:ext cx="7920" cy="11520"/>
                </p14:xfrm>
              </p:contentPart>
            </mc:Choice>
            <mc:Fallback xmlns="">
              <p:pic>
                <p:nvPicPr>
                  <p:cNvPr id="44" name="Ink 43">
                    <a:extLst>
                      <a:ext uri="{FF2B5EF4-FFF2-40B4-BE49-F238E27FC236}">
                        <a16:creationId xmlns:a16="http://schemas.microsoft.com/office/drawing/2014/main" id="{10CE2519-BF60-7644-B309-B070ADE7A249}"/>
                      </a:ext>
                    </a:extLst>
                  </p:cNvPr>
                  <p:cNvPicPr/>
                  <p:nvPr/>
                </p:nvPicPr>
                <p:blipFill>
                  <a:blip r:embed="rId66"/>
                  <a:stretch>
                    <a:fillRect/>
                  </a:stretch>
                </p:blipFill>
                <p:spPr>
                  <a:xfrm>
                    <a:off x="2699049" y="1532474"/>
                    <a:ext cx="28634" cy="32135"/>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5" name="Ink 84">
                    <a:extLst>
                      <a:ext uri="{FF2B5EF4-FFF2-40B4-BE49-F238E27FC236}">
                        <a16:creationId xmlns:a16="http://schemas.microsoft.com/office/drawing/2014/main" id="{611EEC2D-FCE2-674C-80DC-2E080E4519D3}"/>
                      </a:ext>
                    </a:extLst>
                  </p14:cNvPr>
                  <p14:cNvContentPartPr/>
                  <p14:nvPr/>
                </p14:nvContentPartPr>
                <p14:xfrm>
                  <a:off x="2832886" y="1436221"/>
                  <a:ext cx="360" cy="360"/>
                </p14:xfrm>
              </p:contentPart>
            </mc:Choice>
            <mc:Fallback xmlns="">
              <p:pic>
                <p:nvPicPr>
                  <p:cNvPr id="45" name="Ink 44">
                    <a:extLst>
                      <a:ext uri="{FF2B5EF4-FFF2-40B4-BE49-F238E27FC236}">
                        <a16:creationId xmlns:a16="http://schemas.microsoft.com/office/drawing/2014/main" id="{74BEFD4C-F891-AD4D-ACB6-3CD5DCAC556B}"/>
                      </a:ext>
                    </a:extLst>
                  </p:cNvPr>
                  <p:cNvPicPr/>
                  <p:nvPr/>
                </p:nvPicPr>
                <p:blipFill>
                  <a:blip r:embed="rId68"/>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7" name="Ink 86">
                    <a:extLst>
                      <a:ext uri="{FF2B5EF4-FFF2-40B4-BE49-F238E27FC236}">
                        <a16:creationId xmlns:a16="http://schemas.microsoft.com/office/drawing/2014/main" id="{72656657-88CB-5376-1299-07E2E1A69AD1}"/>
                      </a:ext>
                    </a:extLst>
                  </p14:cNvPr>
                  <p14:cNvContentPartPr/>
                  <p14:nvPr/>
                </p14:nvContentPartPr>
                <p14:xfrm>
                  <a:off x="3046006" y="1425061"/>
                  <a:ext cx="360" cy="360"/>
                </p14:xfrm>
              </p:contentPart>
            </mc:Choice>
            <mc:Fallback xmlns="">
              <p:pic>
                <p:nvPicPr>
                  <p:cNvPr id="46" name="Ink 45">
                    <a:extLst>
                      <a:ext uri="{FF2B5EF4-FFF2-40B4-BE49-F238E27FC236}">
                        <a16:creationId xmlns:a16="http://schemas.microsoft.com/office/drawing/2014/main" id="{6A6D1639-EAD3-3178-B24B-8AB447EF4750}"/>
                      </a:ext>
                    </a:extLst>
                  </p:cNvPr>
                  <p:cNvPicPr/>
                  <p:nvPr/>
                </p:nvPicPr>
                <p:blipFill>
                  <a:blip r:embed="rId68"/>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9" name="Ink 88">
                    <a:extLst>
                      <a:ext uri="{FF2B5EF4-FFF2-40B4-BE49-F238E27FC236}">
                        <a16:creationId xmlns:a16="http://schemas.microsoft.com/office/drawing/2014/main" id="{11D09796-90CE-3C61-0C76-9C832DAF60F5}"/>
                      </a:ext>
                    </a:extLst>
                  </p14:cNvPr>
                  <p14:cNvContentPartPr/>
                  <p14:nvPr/>
                </p14:nvContentPartPr>
                <p14:xfrm>
                  <a:off x="3253726" y="1425061"/>
                  <a:ext cx="360" cy="360"/>
                </p14:xfrm>
              </p:contentPart>
            </mc:Choice>
            <mc:Fallback xmlns="">
              <p:pic>
                <p:nvPicPr>
                  <p:cNvPr id="47" name="Ink 46">
                    <a:extLst>
                      <a:ext uri="{FF2B5EF4-FFF2-40B4-BE49-F238E27FC236}">
                        <a16:creationId xmlns:a16="http://schemas.microsoft.com/office/drawing/2014/main" id="{426690A9-089F-FA6C-FFAA-3F01A83FB563}"/>
                      </a:ext>
                    </a:extLst>
                  </p:cNvPr>
                  <p:cNvPicPr/>
                  <p:nvPr/>
                </p:nvPicPr>
                <p:blipFill>
                  <a:blip r:embed="rId68"/>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0" name="Ink 89">
                    <a:extLst>
                      <a:ext uri="{FF2B5EF4-FFF2-40B4-BE49-F238E27FC236}">
                        <a16:creationId xmlns:a16="http://schemas.microsoft.com/office/drawing/2014/main" id="{FB007807-BF78-30F6-255F-8189F0052648}"/>
                      </a:ext>
                    </a:extLst>
                  </p14:cNvPr>
                  <p14:cNvContentPartPr/>
                  <p14:nvPr/>
                </p14:nvContentPartPr>
                <p14:xfrm>
                  <a:off x="3421126" y="1378621"/>
                  <a:ext cx="384120" cy="88200"/>
                </p14:xfrm>
              </p:contentPart>
            </mc:Choice>
            <mc:Fallback xmlns="">
              <p:pic>
                <p:nvPicPr>
                  <p:cNvPr id="48" name="Ink 47">
                    <a:extLst>
                      <a:ext uri="{FF2B5EF4-FFF2-40B4-BE49-F238E27FC236}">
                        <a16:creationId xmlns:a16="http://schemas.microsoft.com/office/drawing/2014/main" id="{EAD83EB4-92AB-CE17-2F90-A2075C4A6219}"/>
                      </a:ext>
                    </a:extLst>
                  </p:cNvPr>
                  <p:cNvPicPr/>
                  <p:nvPr/>
                </p:nvPicPr>
                <p:blipFill>
                  <a:blip r:embed="rId72"/>
                  <a:stretch>
                    <a:fillRect/>
                  </a:stretch>
                </p:blipFill>
                <p:spPr>
                  <a:xfrm>
                    <a:off x="3405148" y="1362758"/>
                    <a:ext cx="415438" cy="119292"/>
                  </a:xfrm>
                  <a:prstGeom prst="rect">
                    <a:avLst/>
                  </a:prstGeom>
                </p:spPr>
              </p:pic>
            </mc:Fallback>
          </mc:AlternateContent>
        </p:grpSp>
        <p:grpSp>
          <p:nvGrpSpPr>
            <p:cNvPr id="57" name="Group 56">
              <a:extLst>
                <a:ext uri="{FF2B5EF4-FFF2-40B4-BE49-F238E27FC236}">
                  <a16:creationId xmlns:a16="http://schemas.microsoft.com/office/drawing/2014/main" id="{50F50193-1BC8-792D-E459-E76B145796B0}"/>
                </a:ext>
              </a:extLst>
            </p:cNvPr>
            <p:cNvGrpSpPr/>
            <p:nvPr/>
          </p:nvGrpSpPr>
          <p:grpSpPr>
            <a:xfrm>
              <a:off x="2703796" y="1962190"/>
              <a:ext cx="1192320" cy="304560"/>
              <a:chOff x="2681326" y="1266661"/>
              <a:chExt cx="1192320" cy="304560"/>
            </a:xfrm>
          </p:grpSpPr>
          <mc:AlternateContent xmlns:mc="http://schemas.openxmlformats.org/markup-compatibility/2006" xmlns:p14="http://schemas.microsoft.com/office/powerpoint/2010/main">
            <mc:Choice Requires="p14">
              <p:contentPart p14:bwMode="auto" r:id="rId81">
                <p14:nvContentPartPr>
                  <p14:cNvPr id="58" name="Ink 57">
                    <a:extLst>
                      <a:ext uri="{FF2B5EF4-FFF2-40B4-BE49-F238E27FC236}">
                        <a16:creationId xmlns:a16="http://schemas.microsoft.com/office/drawing/2014/main" id="{9A572E60-05B6-97D3-E239-C8A4F7E77F9D}"/>
                      </a:ext>
                    </a:extLst>
                  </p14:cNvPr>
                  <p14:cNvContentPartPr/>
                  <p14:nvPr/>
                </p14:nvContentPartPr>
                <p14:xfrm>
                  <a:off x="2692486" y="1284301"/>
                  <a:ext cx="18720" cy="265680"/>
                </p14:xfrm>
              </p:contentPart>
            </mc:Choice>
            <mc:Fallback xmlns="">
              <p:pic>
                <p:nvPicPr>
                  <p:cNvPr id="33" name="Ink 32">
                    <a:extLst>
                      <a:ext uri="{FF2B5EF4-FFF2-40B4-BE49-F238E27FC236}">
                        <a16:creationId xmlns:a16="http://schemas.microsoft.com/office/drawing/2014/main" id="{80A67672-71EB-C8A7-219E-2EA0C305AABD}"/>
                      </a:ext>
                    </a:extLst>
                  </p:cNvPr>
                  <p:cNvPicPr/>
                  <p:nvPr/>
                </p:nvPicPr>
                <p:blipFill>
                  <a:blip r:embed="rId60"/>
                  <a:stretch>
                    <a:fillRect/>
                  </a:stretch>
                </p:blipFill>
                <p:spPr>
                  <a:xfrm>
                    <a:off x="2681878" y="1273444"/>
                    <a:ext cx="39936" cy="287394"/>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Ink 58">
                    <a:extLst>
                      <a:ext uri="{FF2B5EF4-FFF2-40B4-BE49-F238E27FC236}">
                        <a16:creationId xmlns:a16="http://schemas.microsoft.com/office/drawing/2014/main" id="{13BE4D6F-5D17-4884-AB6B-5A8E02E32A79}"/>
                      </a:ext>
                    </a:extLst>
                  </p14:cNvPr>
                  <p14:cNvContentPartPr/>
                  <p14:nvPr/>
                </p14:nvContentPartPr>
                <p14:xfrm>
                  <a:off x="2681326" y="1266661"/>
                  <a:ext cx="1190160" cy="273600"/>
                </p14:xfrm>
              </p:contentPart>
            </mc:Choice>
            <mc:Fallback xmlns="">
              <p:pic>
                <p:nvPicPr>
                  <p:cNvPr id="34" name="Ink 33">
                    <a:extLst>
                      <a:ext uri="{FF2B5EF4-FFF2-40B4-BE49-F238E27FC236}">
                        <a16:creationId xmlns:a16="http://schemas.microsoft.com/office/drawing/2014/main" id="{A9934F52-3570-20FE-C121-F824D06FFDE7}"/>
                      </a:ext>
                    </a:extLst>
                  </p:cNvPr>
                  <p:cNvPicPr/>
                  <p:nvPr/>
                </p:nvPicPr>
                <p:blipFill>
                  <a:blip r:embed="rId62"/>
                  <a:stretch>
                    <a:fillRect/>
                  </a:stretch>
                </p:blipFill>
                <p:spPr>
                  <a:xfrm>
                    <a:off x="2670454" y="1255794"/>
                    <a:ext cx="1211904" cy="295335"/>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2" name="Ink 61">
                    <a:extLst>
                      <a:ext uri="{FF2B5EF4-FFF2-40B4-BE49-F238E27FC236}">
                        <a16:creationId xmlns:a16="http://schemas.microsoft.com/office/drawing/2014/main" id="{FF60323E-2C8D-A28B-5F2D-75ECAAD634AD}"/>
                      </a:ext>
                    </a:extLst>
                  </p14:cNvPr>
                  <p14:cNvContentPartPr/>
                  <p14:nvPr/>
                </p14:nvContentPartPr>
                <p14:xfrm>
                  <a:off x="2720566" y="1540621"/>
                  <a:ext cx="1153080" cy="30600"/>
                </p14:xfrm>
              </p:contentPart>
            </mc:Choice>
            <mc:Fallback xmlns="">
              <p:pic>
                <p:nvPicPr>
                  <p:cNvPr id="35" name="Ink 34">
                    <a:extLst>
                      <a:ext uri="{FF2B5EF4-FFF2-40B4-BE49-F238E27FC236}">
                        <a16:creationId xmlns:a16="http://schemas.microsoft.com/office/drawing/2014/main" id="{A0B7DEA5-4F95-AFEE-05B8-530BA326FD05}"/>
                      </a:ext>
                    </a:extLst>
                  </p:cNvPr>
                  <p:cNvPicPr/>
                  <p:nvPr/>
                </p:nvPicPr>
                <p:blipFill>
                  <a:blip r:embed="rId64"/>
                  <a:stretch>
                    <a:fillRect/>
                  </a:stretch>
                </p:blipFill>
                <p:spPr>
                  <a:xfrm>
                    <a:off x="2709694" y="1529783"/>
                    <a:ext cx="1174824" cy="52275"/>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5" name="Ink 64">
                    <a:extLst>
                      <a:ext uri="{FF2B5EF4-FFF2-40B4-BE49-F238E27FC236}">
                        <a16:creationId xmlns:a16="http://schemas.microsoft.com/office/drawing/2014/main" id="{B53922A0-FA02-DE0E-6D8A-D291CD909983}"/>
                      </a:ext>
                    </a:extLst>
                  </p14:cNvPr>
                  <p14:cNvContentPartPr/>
                  <p14:nvPr/>
                </p14:nvContentPartPr>
                <p14:xfrm>
                  <a:off x="2709406" y="1542781"/>
                  <a:ext cx="7920" cy="11520"/>
                </p14:xfrm>
              </p:contentPart>
            </mc:Choice>
            <mc:Fallback xmlns="">
              <p:pic>
                <p:nvPicPr>
                  <p:cNvPr id="36" name="Ink 35">
                    <a:extLst>
                      <a:ext uri="{FF2B5EF4-FFF2-40B4-BE49-F238E27FC236}">
                        <a16:creationId xmlns:a16="http://schemas.microsoft.com/office/drawing/2014/main" id="{ABA3E754-D691-9493-53FB-81D37161A5F8}"/>
                      </a:ext>
                    </a:extLst>
                  </p:cNvPr>
                  <p:cNvPicPr/>
                  <p:nvPr/>
                </p:nvPicPr>
                <p:blipFill>
                  <a:blip r:embed="rId66"/>
                  <a:stretch>
                    <a:fillRect/>
                  </a:stretch>
                </p:blipFill>
                <p:spPr>
                  <a:xfrm>
                    <a:off x="2699049" y="1532474"/>
                    <a:ext cx="28634" cy="32135"/>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9" name="Ink 68">
                    <a:extLst>
                      <a:ext uri="{FF2B5EF4-FFF2-40B4-BE49-F238E27FC236}">
                        <a16:creationId xmlns:a16="http://schemas.microsoft.com/office/drawing/2014/main" id="{4AA4F1EB-4DF7-ED10-0672-0E990248CF75}"/>
                      </a:ext>
                    </a:extLst>
                  </p14:cNvPr>
                  <p14:cNvContentPartPr/>
                  <p14:nvPr/>
                </p14:nvContentPartPr>
                <p14:xfrm>
                  <a:off x="2832886" y="1436221"/>
                  <a:ext cx="360" cy="360"/>
                </p14:xfrm>
              </p:contentPart>
            </mc:Choice>
            <mc:Fallback xmlns="">
              <p:pic>
                <p:nvPicPr>
                  <p:cNvPr id="37" name="Ink 36">
                    <a:extLst>
                      <a:ext uri="{FF2B5EF4-FFF2-40B4-BE49-F238E27FC236}">
                        <a16:creationId xmlns:a16="http://schemas.microsoft.com/office/drawing/2014/main" id="{4B970822-A934-509C-249C-C5647D490F84}"/>
                      </a:ext>
                    </a:extLst>
                  </p:cNvPr>
                  <p:cNvPicPr/>
                  <p:nvPr/>
                </p:nvPicPr>
                <p:blipFill>
                  <a:blip r:embed="rId68"/>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0" name="Ink 69">
                    <a:extLst>
                      <a:ext uri="{FF2B5EF4-FFF2-40B4-BE49-F238E27FC236}">
                        <a16:creationId xmlns:a16="http://schemas.microsoft.com/office/drawing/2014/main" id="{75516BEF-4E15-41B7-939D-6A8EB0E435B5}"/>
                      </a:ext>
                    </a:extLst>
                  </p14:cNvPr>
                  <p14:cNvContentPartPr/>
                  <p14:nvPr/>
                </p14:nvContentPartPr>
                <p14:xfrm>
                  <a:off x="3046006" y="1425061"/>
                  <a:ext cx="360" cy="360"/>
                </p14:xfrm>
              </p:contentPart>
            </mc:Choice>
            <mc:Fallback xmlns="">
              <p:pic>
                <p:nvPicPr>
                  <p:cNvPr id="38" name="Ink 37">
                    <a:extLst>
                      <a:ext uri="{FF2B5EF4-FFF2-40B4-BE49-F238E27FC236}">
                        <a16:creationId xmlns:a16="http://schemas.microsoft.com/office/drawing/2014/main" id="{0FC4B77C-1372-44E1-781A-C39A68A50B9F}"/>
                      </a:ext>
                    </a:extLst>
                  </p:cNvPr>
                  <p:cNvPicPr/>
                  <p:nvPr/>
                </p:nvPicPr>
                <p:blipFill>
                  <a:blip r:embed="rId68"/>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2" name="Ink 71">
                    <a:extLst>
                      <a:ext uri="{FF2B5EF4-FFF2-40B4-BE49-F238E27FC236}">
                        <a16:creationId xmlns:a16="http://schemas.microsoft.com/office/drawing/2014/main" id="{3B387FEE-8057-86A1-3AAA-EA493F63DC8A}"/>
                      </a:ext>
                    </a:extLst>
                  </p14:cNvPr>
                  <p14:cNvContentPartPr/>
                  <p14:nvPr/>
                </p14:nvContentPartPr>
                <p14:xfrm>
                  <a:off x="3253726" y="1425061"/>
                  <a:ext cx="360" cy="360"/>
                </p14:xfrm>
              </p:contentPart>
            </mc:Choice>
            <mc:Fallback xmlns="">
              <p:pic>
                <p:nvPicPr>
                  <p:cNvPr id="39" name="Ink 38">
                    <a:extLst>
                      <a:ext uri="{FF2B5EF4-FFF2-40B4-BE49-F238E27FC236}">
                        <a16:creationId xmlns:a16="http://schemas.microsoft.com/office/drawing/2014/main" id="{673FCC8C-03C7-8DBD-A0B4-33E0C51CE08C}"/>
                      </a:ext>
                    </a:extLst>
                  </p:cNvPr>
                  <p:cNvPicPr/>
                  <p:nvPr/>
                </p:nvPicPr>
                <p:blipFill>
                  <a:blip r:embed="rId68"/>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5" name="Ink 74">
                    <a:extLst>
                      <a:ext uri="{FF2B5EF4-FFF2-40B4-BE49-F238E27FC236}">
                        <a16:creationId xmlns:a16="http://schemas.microsoft.com/office/drawing/2014/main" id="{D8B8F899-F3F6-0D96-3E17-29F54E11BC7D}"/>
                      </a:ext>
                    </a:extLst>
                  </p14:cNvPr>
                  <p14:cNvContentPartPr/>
                  <p14:nvPr/>
                </p14:nvContentPartPr>
                <p14:xfrm>
                  <a:off x="3421126" y="1378621"/>
                  <a:ext cx="384120" cy="88200"/>
                </p14:xfrm>
              </p:contentPart>
            </mc:Choice>
            <mc:Fallback xmlns="">
              <p:pic>
                <p:nvPicPr>
                  <p:cNvPr id="40" name="Ink 39">
                    <a:extLst>
                      <a:ext uri="{FF2B5EF4-FFF2-40B4-BE49-F238E27FC236}">
                        <a16:creationId xmlns:a16="http://schemas.microsoft.com/office/drawing/2014/main" id="{7EE5C302-055E-9978-AF2B-F932008479F5}"/>
                      </a:ext>
                    </a:extLst>
                  </p:cNvPr>
                  <p:cNvPicPr/>
                  <p:nvPr/>
                </p:nvPicPr>
                <p:blipFill>
                  <a:blip r:embed="rId72"/>
                  <a:stretch>
                    <a:fillRect/>
                  </a:stretch>
                </p:blipFill>
                <p:spPr>
                  <a:xfrm>
                    <a:off x="3405148" y="1362758"/>
                    <a:ext cx="415438" cy="119292"/>
                  </a:xfrm>
                  <a:prstGeom prst="rect">
                    <a:avLst/>
                  </a:prstGeom>
                </p:spPr>
              </p:pic>
            </mc:Fallback>
          </mc:AlternateContent>
        </p:grpSp>
      </p:grpSp>
      <p:grpSp>
        <p:nvGrpSpPr>
          <p:cNvPr id="100" name="Group 99">
            <a:extLst>
              <a:ext uri="{FF2B5EF4-FFF2-40B4-BE49-F238E27FC236}">
                <a16:creationId xmlns:a16="http://schemas.microsoft.com/office/drawing/2014/main" id="{877E3B60-B605-D36F-5B52-354C8A3C8C4F}"/>
              </a:ext>
            </a:extLst>
          </p:cNvPr>
          <p:cNvGrpSpPr/>
          <p:nvPr/>
        </p:nvGrpSpPr>
        <p:grpSpPr>
          <a:xfrm>
            <a:off x="9104486" y="1519321"/>
            <a:ext cx="1204688" cy="576935"/>
            <a:chOff x="9104486" y="1519321"/>
            <a:chExt cx="1204688" cy="576935"/>
          </a:xfrm>
        </p:grpSpPr>
        <p:sp>
          <p:nvSpPr>
            <p:cNvPr id="101" name="Freeform: Shape 100">
              <a:extLst>
                <a:ext uri="{FF2B5EF4-FFF2-40B4-BE49-F238E27FC236}">
                  <a16:creationId xmlns:a16="http://schemas.microsoft.com/office/drawing/2014/main" id="{46B15382-EE43-DBB0-E4F6-D3A58197B958}"/>
                </a:ext>
              </a:extLst>
            </p:cNvPr>
            <p:cNvSpPr/>
            <p:nvPr/>
          </p:nvSpPr>
          <p:spPr>
            <a:xfrm>
              <a:off x="9108731" y="1720942"/>
              <a:ext cx="427187" cy="367148"/>
            </a:xfrm>
            <a:custGeom>
              <a:avLst/>
              <a:gdLst>
                <a:gd name="connsiteX0" fmla="*/ 197057 w 427187"/>
                <a:gd name="connsiteY0" fmla="*/ 49135 h 367148"/>
                <a:gd name="connsiteX1" fmla="*/ 197057 w 427187"/>
                <a:gd name="connsiteY1" fmla="*/ 49135 h 367148"/>
                <a:gd name="connsiteX2" fmla="*/ 168294 w 427187"/>
                <a:gd name="connsiteY2" fmla="*/ 41945 h 367148"/>
                <a:gd name="connsiteX3" fmla="*/ 120357 w 427187"/>
                <a:gd name="connsiteY3" fmla="*/ 47937 h 367148"/>
                <a:gd name="connsiteX4" fmla="*/ 114365 w 427187"/>
                <a:gd name="connsiteY4" fmla="*/ 52730 h 367148"/>
                <a:gd name="connsiteX5" fmla="*/ 109571 w 427187"/>
                <a:gd name="connsiteY5" fmla="*/ 53929 h 367148"/>
                <a:gd name="connsiteX6" fmla="*/ 104778 w 427187"/>
                <a:gd name="connsiteY6" fmla="*/ 68310 h 367148"/>
                <a:gd name="connsiteX7" fmla="*/ 98786 w 427187"/>
                <a:gd name="connsiteY7" fmla="*/ 75500 h 367148"/>
                <a:gd name="connsiteX8" fmla="*/ 97587 w 427187"/>
                <a:gd name="connsiteY8" fmla="*/ 83889 h 367148"/>
                <a:gd name="connsiteX9" fmla="*/ 95190 w 427187"/>
                <a:gd name="connsiteY9" fmla="*/ 87485 h 367148"/>
                <a:gd name="connsiteX10" fmla="*/ 99984 w 427187"/>
                <a:gd name="connsiteY10" fmla="*/ 151001 h 367148"/>
                <a:gd name="connsiteX11" fmla="*/ 104778 w 427187"/>
                <a:gd name="connsiteY11" fmla="*/ 159390 h 367148"/>
                <a:gd name="connsiteX12" fmla="*/ 105976 w 427187"/>
                <a:gd name="connsiteY12" fmla="*/ 164184 h 367148"/>
                <a:gd name="connsiteX13" fmla="*/ 91595 w 427187"/>
                <a:gd name="connsiteY13" fmla="*/ 170176 h 367148"/>
                <a:gd name="connsiteX14" fmla="*/ 86801 w 427187"/>
                <a:gd name="connsiteY14" fmla="*/ 172573 h 367148"/>
                <a:gd name="connsiteX15" fmla="*/ 73619 w 427187"/>
                <a:gd name="connsiteY15" fmla="*/ 174970 h 367148"/>
                <a:gd name="connsiteX16" fmla="*/ 65230 w 427187"/>
                <a:gd name="connsiteY16" fmla="*/ 178565 h 367148"/>
                <a:gd name="connsiteX17" fmla="*/ 60436 w 427187"/>
                <a:gd name="connsiteY17" fmla="*/ 184557 h 367148"/>
                <a:gd name="connsiteX18" fmla="*/ 55642 w 427187"/>
                <a:gd name="connsiteY18" fmla="*/ 191748 h 367148"/>
                <a:gd name="connsiteX19" fmla="*/ 52047 w 427187"/>
                <a:gd name="connsiteY19" fmla="*/ 196542 h 367148"/>
                <a:gd name="connsiteX20" fmla="*/ 49650 w 427187"/>
                <a:gd name="connsiteY20" fmla="*/ 200137 h 367148"/>
                <a:gd name="connsiteX21" fmla="*/ 46055 w 427187"/>
                <a:gd name="connsiteY21" fmla="*/ 201335 h 367148"/>
                <a:gd name="connsiteX22" fmla="*/ 34071 w 427187"/>
                <a:gd name="connsiteY22" fmla="*/ 213320 h 367148"/>
                <a:gd name="connsiteX23" fmla="*/ 32872 w 427187"/>
                <a:gd name="connsiteY23" fmla="*/ 216915 h 367148"/>
                <a:gd name="connsiteX24" fmla="*/ 25682 w 427187"/>
                <a:gd name="connsiteY24" fmla="*/ 232494 h 367148"/>
                <a:gd name="connsiteX25" fmla="*/ 25682 w 427187"/>
                <a:gd name="connsiteY25" fmla="*/ 284027 h 367148"/>
                <a:gd name="connsiteX26" fmla="*/ 47253 w 427187"/>
                <a:gd name="connsiteY26" fmla="*/ 285225 h 367148"/>
                <a:gd name="connsiteX27" fmla="*/ 53245 w 427187"/>
                <a:gd name="connsiteY27" fmla="*/ 286424 h 367148"/>
                <a:gd name="connsiteX28" fmla="*/ 52047 w 427187"/>
                <a:gd name="connsiteY28" fmla="*/ 298408 h 367148"/>
                <a:gd name="connsiteX29" fmla="*/ 48452 w 427187"/>
                <a:gd name="connsiteY29" fmla="*/ 299606 h 367148"/>
                <a:gd name="connsiteX30" fmla="*/ 26880 w 427187"/>
                <a:gd name="connsiteY30" fmla="*/ 303202 h 367148"/>
                <a:gd name="connsiteX31" fmla="*/ 20888 w 427187"/>
                <a:gd name="connsiteY31" fmla="*/ 306797 h 367148"/>
                <a:gd name="connsiteX32" fmla="*/ 14896 w 427187"/>
                <a:gd name="connsiteY32" fmla="*/ 312789 h 367148"/>
                <a:gd name="connsiteX33" fmla="*/ 6507 w 427187"/>
                <a:gd name="connsiteY33" fmla="*/ 318781 h 367148"/>
                <a:gd name="connsiteX34" fmla="*/ 515 w 427187"/>
                <a:gd name="connsiteY34" fmla="*/ 319980 h 367148"/>
                <a:gd name="connsiteX35" fmla="*/ 1713 w 427187"/>
                <a:gd name="connsiteY35" fmla="*/ 333162 h 367148"/>
                <a:gd name="connsiteX36" fmla="*/ 6507 w 427187"/>
                <a:gd name="connsiteY36" fmla="*/ 352337 h 367148"/>
                <a:gd name="connsiteX37" fmla="*/ 7705 w 427187"/>
                <a:gd name="connsiteY37" fmla="*/ 355932 h 367148"/>
                <a:gd name="connsiteX38" fmla="*/ 11300 w 427187"/>
                <a:gd name="connsiteY38" fmla="*/ 358329 h 367148"/>
                <a:gd name="connsiteX39" fmla="*/ 35269 w 427187"/>
                <a:gd name="connsiteY39" fmla="*/ 360726 h 367148"/>
                <a:gd name="connsiteX40" fmla="*/ 115564 w 427187"/>
                <a:gd name="connsiteY40" fmla="*/ 363123 h 367148"/>
                <a:gd name="connsiteX41" fmla="*/ 373225 w 427187"/>
                <a:gd name="connsiteY41" fmla="*/ 357131 h 367148"/>
                <a:gd name="connsiteX42" fmla="*/ 391202 w 427187"/>
                <a:gd name="connsiteY42" fmla="*/ 298408 h 367148"/>
                <a:gd name="connsiteX43" fmla="*/ 403186 w 427187"/>
                <a:gd name="connsiteY43" fmla="*/ 264852 h 367148"/>
                <a:gd name="connsiteX44" fmla="*/ 416369 w 427187"/>
                <a:gd name="connsiteY44" fmla="*/ 202534 h 367148"/>
                <a:gd name="connsiteX45" fmla="*/ 422361 w 427187"/>
                <a:gd name="connsiteY45" fmla="*/ 177367 h 367148"/>
                <a:gd name="connsiteX46" fmla="*/ 427155 w 427187"/>
                <a:gd name="connsiteY46" fmla="*/ 115049 h 367148"/>
                <a:gd name="connsiteX47" fmla="*/ 419964 w 427187"/>
                <a:gd name="connsiteY47" fmla="*/ 75500 h 367148"/>
                <a:gd name="connsiteX48" fmla="*/ 412774 w 427187"/>
                <a:gd name="connsiteY48" fmla="*/ 61119 h 367148"/>
                <a:gd name="connsiteX49" fmla="*/ 409178 w 427187"/>
                <a:gd name="connsiteY49" fmla="*/ 55127 h 367148"/>
                <a:gd name="connsiteX50" fmla="*/ 390003 w 427187"/>
                <a:gd name="connsiteY50" fmla="*/ 40746 h 367148"/>
                <a:gd name="connsiteX51" fmla="*/ 375622 w 427187"/>
                <a:gd name="connsiteY51" fmla="*/ 34754 h 367148"/>
                <a:gd name="connsiteX52" fmla="*/ 361241 w 427187"/>
                <a:gd name="connsiteY52" fmla="*/ 27563 h 367148"/>
                <a:gd name="connsiteX53" fmla="*/ 355249 w 427187"/>
                <a:gd name="connsiteY53" fmla="*/ 23968 h 367148"/>
                <a:gd name="connsiteX54" fmla="*/ 345662 w 427187"/>
                <a:gd name="connsiteY54" fmla="*/ 20373 h 367148"/>
                <a:gd name="connsiteX55" fmla="*/ 330082 w 427187"/>
                <a:gd name="connsiteY55" fmla="*/ 9587 h 367148"/>
                <a:gd name="connsiteX56" fmla="*/ 320495 w 427187"/>
                <a:gd name="connsiteY56" fmla="*/ 5992 h 367148"/>
                <a:gd name="connsiteX57" fmla="*/ 307312 w 427187"/>
                <a:gd name="connsiteY57" fmla="*/ 2396 h 367148"/>
                <a:gd name="connsiteX58" fmla="*/ 297725 w 427187"/>
                <a:gd name="connsiteY58" fmla="*/ 1198 h 367148"/>
                <a:gd name="connsiteX59" fmla="*/ 289336 w 427187"/>
                <a:gd name="connsiteY59" fmla="*/ 0 h 367148"/>
                <a:gd name="connsiteX60" fmla="*/ 242597 w 427187"/>
                <a:gd name="connsiteY60" fmla="*/ 2396 h 367148"/>
                <a:gd name="connsiteX61" fmla="*/ 235406 w 427187"/>
                <a:gd name="connsiteY61" fmla="*/ 7190 h 367148"/>
                <a:gd name="connsiteX62" fmla="*/ 219827 w 427187"/>
                <a:gd name="connsiteY62" fmla="*/ 14381 h 367148"/>
                <a:gd name="connsiteX63" fmla="*/ 206644 w 427187"/>
                <a:gd name="connsiteY63" fmla="*/ 23968 h 367148"/>
                <a:gd name="connsiteX64" fmla="*/ 203049 w 427187"/>
                <a:gd name="connsiteY64" fmla="*/ 25167 h 367148"/>
                <a:gd name="connsiteX65" fmla="*/ 197057 w 427187"/>
                <a:gd name="connsiteY65" fmla="*/ 49135 h 3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7187" h="367148">
                  <a:moveTo>
                    <a:pt x="197057" y="49135"/>
                  </a:moveTo>
                  <a:lnTo>
                    <a:pt x="197057" y="49135"/>
                  </a:lnTo>
                  <a:cubicBezTo>
                    <a:pt x="173973" y="42346"/>
                    <a:pt x="183691" y="44144"/>
                    <a:pt x="168294" y="41945"/>
                  </a:cubicBezTo>
                  <a:cubicBezTo>
                    <a:pt x="152315" y="43942"/>
                    <a:pt x="136148" y="44779"/>
                    <a:pt x="120357" y="47937"/>
                  </a:cubicBezTo>
                  <a:cubicBezTo>
                    <a:pt x="117849" y="48439"/>
                    <a:pt x="116601" y="51488"/>
                    <a:pt x="114365" y="52730"/>
                  </a:cubicBezTo>
                  <a:cubicBezTo>
                    <a:pt x="112925" y="53530"/>
                    <a:pt x="111169" y="53529"/>
                    <a:pt x="109571" y="53929"/>
                  </a:cubicBezTo>
                  <a:cubicBezTo>
                    <a:pt x="98963" y="68073"/>
                    <a:pt x="114418" y="45816"/>
                    <a:pt x="104778" y="68310"/>
                  </a:cubicBezTo>
                  <a:cubicBezTo>
                    <a:pt x="103549" y="71178"/>
                    <a:pt x="100783" y="73103"/>
                    <a:pt x="98786" y="75500"/>
                  </a:cubicBezTo>
                  <a:cubicBezTo>
                    <a:pt x="98386" y="78296"/>
                    <a:pt x="98399" y="81183"/>
                    <a:pt x="97587" y="83889"/>
                  </a:cubicBezTo>
                  <a:cubicBezTo>
                    <a:pt x="97173" y="85269"/>
                    <a:pt x="95219" y="86045"/>
                    <a:pt x="95190" y="87485"/>
                  </a:cubicBezTo>
                  <a:cubicBezTo>
                    <a:pt x="94104" y="141806"/>
                    <a:pt x="88325" y="127682"/>
                    <a:pt x="99984" y="151001"/>
                  </a:cubicBezTo>
                  <a:cubicBezTo>
                    <a:pt x="103134" y="163607"/>
                    <a:pt x="98431" y="148284"/>
                    <a:pt x="104778" y="159390"/>
                  </a:cubicBezTo>
                  <a:cubicBezTo>
                    <a:pt x="105595" y="160820"/>
                    <a:pt x="105577" y="162586"/>
                    <a:pt x="105976" y="164184"/>
                  </a:cubicBezTo>
                  <a:cubicBezTo>
                    <a:pt x="101182" y="166181"/>
                    <a:pt x="96353" y="168095"/>
                    <a:pt x="91595" y="170176"/>
                  </a:cubicBezTo>
                  <a:cubicBezTo>
                    <a:pt x="89958" y="170892"/>
                    <a:pt x="88527" y="172113"/>
                    <a:pt x="86801" y="172573"/>
                  </a:cubicBezTo>
                  <a:cubicBezTo>
                    <a:pt x="82486" y="173724"/>
                    <a:pt x="78013" y="174171"/>
                    <a:pt x="73619" y="174970"/>
                  </a:cubicBezTo>
                  <a:cubicBezTo>
                    <a:pt x="70823" y="176168"/>
                    <a:pt x="67690" y="176776"/>
                    <a:pt x="65230" y="178565"/>
                  </a:cubicBezTo>
                  <a:cubicBezTo>
                    <a:pt x="63161" y="180069"/>
                    <a:pt x="61941" y="182488"/>
                    <a:pt x="60436" y="184557"/>
                  </a:cubicBezTo>
                  <a:cubicBezTo>
                    <a:pt x="58742" y="186887"/>
                    <a:pt x="57294" y="189388"/>
                    <a:pt x="55642" y="191748"/>
                  </a:cubicBezTo>
                  <a:cubicBezTo>
                    <a:pt x="54497" y="193384"/>
                    <a:pt x="53208" y="194917"/>
                    <a:pt x="52047" y="196542"/>
                  </a:cubicBezTo>
                  <a:cubicBezTo>
                    <a:pt x="51210" y="197714"/>
                    <a:pt x="50775" y="199237"/>
                    <a:pt x="49650" y="200137"/>
                  </a:cubicBezTo>
                  <a:cubicBezTo>
                    <a:pt x="48664" y="200926"/>
                    <a:pt x="47253" y="200936"/>
                    <a:pt x="46055" y="201335"/>
                  </a:cubicBezTo>
                  <a:cubicBezTo>
                    <a:pt x="41191" y="213493"/>
                    <a:pt x="47351" y="201515"/>
                    <a:pt x="34071" y="213320"/>
                  </a:cubicBezTo>
                  <a:cubicBezTo>
                    <a:pt x="33127" y="214159"/>
                    <a:pt x="33316" y="215732"/>
                    <a:pt x="32872" y="216915"/>
                  </a:cubicBezTo>
                  <a:cubicBezTo>
                    <a:pt x="30078" y="224365"/>
                    <a:pt x="29893" y="224071"/>
                    <a:pt x="25682" y="232494"/>
                  </a:cubicBezTo>
                  <a:cubicBezTo>
                    <a:pt x="25477" y="236806"/>
                    <a:pt x="22622" y="280323"/>
                    <a:pt x="25682" y="284027"/>
                  </a:cubicBezTo>
                  <a:cubicBezTo>
                    <a:pt x="30268" y="289579"/>
                    <a:pt x="40063" y="284826"/>
                    <a:pt x="47253" y="285225"/>
                  </a:cubicBezTo>
                  <a:cubicBezTo>
                    <a:pt x="49250" y="285625"/>
                    <a:pt x="51615" y="285202"/>
                    <a:pt x="53245" y="286424"/>
                  </a:cubicBezTo>
                  <a:cubicBezTo>
                    <a:pt x="59567" y="291165"/>
                    <a:pt x="56748" y="294379"/>
                    <a:pt x="52047" y="298408"/>
                  </a:cubicBezTo>
                  <a:cubicBezTo>
                    <a:pt x="51088" y="299230"/>
                    <a:pt x="49677" y="299300"/>
                    <a:pt x="48452" y="299606"/>
                  </a:cubicBezTo>
                  <a:cubicBezTo>
                    <a:pt x="43093" y="300946"/>
                    <a:pt x="29550" y="302791"/>
                    <a:pt x="26880" y="303202"/>
                  </a:cubicBezTo>
                  <a:cubicBezTo>
                    <a:pt x="24883" y="304400"/>
                    <a:pt x="22535" y="305150"/>
                    <a:pt x="20888" y="306797"/>
                  </a:cubicBezTo>
                  <a:cubicBezTo>
                    <a:pt x="13484" y="314201"/>
                    <a:pt x="23327" y="309980"/>
                    <a:pt x="14896" y="312789"/>
                  </a:cubicBezTo>
                  <a:cubicBezTo>
                    <a:pt x="12100" y="314786"/>
                    <a:pt x="9581" y="317244"/>
                    <a:pt x="6507" y="318781"/>
                  </a:cubicBezTo>
                  <a:cubicBezTo>
                    <a:pt x="4685" y="319692"/>
                    <a:pt x="1159" y="318048"/>
                    <a:pt x="515" y="319980"/>
                  </a:cubicBezTo>
                  <a:cubicBezTo>
                    <a:pt x="-880" y="324166"/>
                    <a:pt x="910" y="328824"/>
                    <a:pt x="1713" y="333162"/>
                  </a:cubicBezTo>
                  <a:cubicBezTo>
                    <a:pt x="2913" y="339640"/>
                    <a:pt x="4830" y="345966"/>
                    <a:pt x="6507" y="352337"/>
                  </a:cubicBezTo>
                  <a:cubicBezTo>
                    <a:pt x="6828" y="353559"/>
                    <a:pt x="6916" y="354946"/>
                    <a:pt x="7705" y="355932"/>
                  </a:cubicBezTo>
                  <a:cubicBezTo>
                    <a:pt x="8605" y="357057"/>
                    <a:pt x="9920" y="357915"/>
                    <a:pt x="11300" y="358329"/>
                  </a:cubicBezTo>
                  <a:cubicBezTo>
                    <a:pt x="15242" y="359512"/>
                    <a:pt x="34581" y="360700"/>
                    <a:pt x="35269" y="360726"/>
                  </a:cubicBezTo>
                  <a:lnTo>
                    <a:pt x="115564" y="363123"/>
                  </a:lnTo>
                  <a:cubicBezTo>
                    <a:pt x="201451" y="361126"/>
                    <a:pt x="289589" y="376767"/>
                    <a:pt x="373225" y="357131"/>
                  </a:cubicBezTo>
                  <a:cubicBezTo>
                    <a:pt x="393154" y="352452"/>
                    <a:pt x="384880" y="317878"/>
                    <a:pt x="391202" y="298408"/>
                  </a:cubicBezTo>
                  <a:cubicBezTo>
                    <a:pt x="394870" y="287111"/>
                    <a:pt x="400170" y="276340"/>
                    <a:pt x="403186" y="264852"/>
                  </a:cubicBezTo>
                  <a:cubicBezTo>
                    <a:pt x="408577" y="244315"/>
                    <a:pt x="411823" y="223274"/>
                    <a:pt x="416369" y="202534"/>
                  </a:cubicBezTo>
                  <a:cubicBezTo>
                    <a:pt x="418215" y="194110"/>
                    <a:pt x="420364" y="185756"/>
                    <a:pt x="422361" y="177367"/>
                  </a:cubicBezTo>
                  <a:cubicBezTo>
                    <a:pt x="423325" y="166763"/>
                    <a:pt x="427601" y="122075"/>
                    <a:pt x="427155" y="115049"/>
                  </a:cubicBezTo>
                  <a:cubicBezTo>
                    <a:pt x="426306" y="101677"/>
                    <a:pt x="423416" y="88447"/>
                    <a:pt x="419964" y="75500"/>
                  </a:cubicBezTo>
                  <a:cubicBezTo>
                    <a:pt x="418583" y="70322"/>
                    <a:pt x="415282" y="65856"/>
                    <a:pt x="412774" y="61119"/>
                  </a:cubicBezTo>
                  <a:cubicBezTo>
                    <a:pt x="411684" y="59060"/>
                    <a:pt x="410752" y="56844"/>
                    <a:pt x="409178" y="55127"/>
                  </a:cubicBezTo>
                  <a:cubicBezTo>
                    <a:pt x="403586" y="49027"/>
                    <a:pt x="397129" y="44755"/>
                    <a:pt x="390003" y="40746"/>
                  </a:cubicBezTo>
                  <a:cubicBezTo>
                    <a:pt x="381152" y="35767"/>
                    <a:pt x="382864" y="36564"/>
                    <a:pt x="375622" y="34754"/>
                  </a:cubicBezTo>
                  <a:cubicBezTo>
                    <a:pt x="366951" y="23914"/>
                    <a:pt x="375717" y="32017"/>
                    <a:pt x="361241" y="27563"/>
                  </a:cubicBezTo>
                  <a:cubicBezTo>
                    <a:pt x="359015" y="26878"/>
                    <a:pt x="357364" y="24944"/>
                    <a:pt x="355249" y="23968"/>
                  </a:cubicBezTo>
                  <a:cubicBezTo>
                    <a:pt x="352150" y="22538"/>
                    <a:pt x="348761" y="21803"/>
                    <a:pt x="345662" y="20373"/>
                  </a:cubicBezTo>
                  <a:cubicBezTo>
                    <a:pt x="336759" y="16264"/>
                    <a:pt x="340650" y="15531"/>
                    <a:pt x="330082" y="9587"/>
                  </a:cubicBezTo>
                  <a:cubicBezTo>
                    <a:pt x="327107" y="7914"/>
                    <a:pt x="323750" y="7020"/>
                    <a:pt x="320495" y="5992"/>
                  </a:cubicBezTo>
                  <a:cubicBezTo>
                    <a:pt x="316152" y="4620"/>
                    <a:pt x="311769" y="3334"/>
                    <a:pt x="307312" y="2396"/>
                  </a:cubicBezTo>
                  <a:cubicBezTo>
                    <a:pt x="304161" y="1732"/>
                    <a:pt x="300917" y="1623"/>
                    <a:pt x="297725" y="1198"/>
                  </a:cubicBezTo>
                  <a:lnTo>
                    <a:pt x="289336" y="0"/>
                  </a:lnTo>
                  <a:cubicBezTo>
                    <a:pt x="273756" y="799"/>
                    <a:pt x="258060" y="334"/>
                    <a:pt x="242597" y="2396"/>
                  </a:cubicBezTo>
                  <a:cubicBezTo>
                    <a:pt x="239741" y="2777"/>
                    <a:pt x="237955" y="5848"/>
                    <a:pt x="235406" y="7190"/>
                  </a:cubicBezTo>
                  <a:cubicBezTo>
                    <a:pt x="230345" y="9854"/>
                    <a:pt x="225020" y="11984"/>
                    <a:pt x="219827" y="14381"/>
                  </a:cubicBezTo>
                  <a:cubicBezTo>
                    <a:pt x="214434" y="19774"/>
                    <a:pt x="215741" y="19006"/>
                    <a:pt x="206644" y="23968"/>
                  </a:cubicBezTo>
                  <a:cubicBezTo>
                    <a:pt x="205535" y="24573"/>
                    <a:pt x="204295" y="24959"/>
                    <a:pt x="203049" y="25167"/>
                  </a:cubicBezTo>
                  <a:cubicBezTo>
                    <a:pt x="201867" y="25364"/>
                    <a:pt x="198056" y="45140"/>
                    <a:pt x="197057" y="49135"/>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9">
              <p14:nvContentPartPr>
                <p14:cNvPr id="102" name="Ink 101">
                  <a:extLst>
                    <a:ext uri="{FF2B5EF4-FFF2-40B4-BE49-F238E27FC236}">
                      <a16:creationId xmlns:a16="http://schemas.microsoft.com/office/drawing/2014/main" id="{833D36E0-1744-93D7-C1FD-06E75E392444}"/>
                    </a:ext>
                  </a:extLst>
                </p14:cNvPr>
                <p14:cNvContentPartPr/>
                <p14:nvPr/>
              </p14:nvContentPartPr>
              <p14:xfrm rot="-60000">
                <a:off x="9104486" y="1519321"/>
                <a:ext cx="1204688" cy="576935"/>
              </p14:xfrm>
            </p:contentPart>
          </mc:Choice>
          <mc:Fallback xmlns="">
            <p:pic>
              <p:nvPicPr>
                <p:cNvPr id="159" name="Ink 158">
                  <a:extLst>
                    <a:ext uri="{FF2B5EF4-FFF2-40B4-BE49-F238E27FC236}">
                      <a16:creationId xmlns:a16="http://schemas.microsoft.com/office/drawing/2014/main" id="{12991488-2E2B-03C5-9B75-FB89E24558BA}"/>
                    </a:ext>
                  </a:extLst>
                </p:cNvPr>
                <p:cNvPicPr/>
                <p:nvPr/>
              </p:nvPicPr>
              <p:blipFill>
                <a:blip r:embed="rId90"/>
                <a:stretch>
                  <a:fillRect/>
                </a:stretch>
              </p:blipFill>
              <p:spPr>
                <a:xfrm rot="-60000">
                  <a:off x="9098007" y="1512843"/>
                  <a:ext cx="1216926" cy="589172"/>
                </a:xfrm>
                <a:prstGeom prst="rect">
                  <a:avLst/>
                </a:prstGeom>
              </p:spPr>
            </p:pic>
          </mc:Fallback>
        </mc:AlternateContent>
      </p:grpSp>
      <p:grpSp>
        <p:nvGrpSpPr>
          <p:cNvPr id="161" name="Group 160">
            <a:extLst>
              <a:ext uri="{FF2B5EF4-FFF2-40B4-BE49-F238E27FC236}">
                <a16:creationId xmlns:a16="http://schemas.microsoft.com/office/drawing/2014/main" id="{4DBBAC97-174A-27F9-1846-5B32332F46E6}"/>
              </a:ext>
            </a:extLst>
          </p:cNvPr>
          <p:cNvGrpSpPr/>
          <p:nvPr/>
        </p:nvGrpSpPr>
        <p:grpSpPr>
          <a:xfrm>
            <a:off x="3469580" y="1843754"/>
            <a:ext cx="4654107" cy="425450"/>
            <a:chOff x="3469580" y="1843754"/>
            <a:chExt cx="4654107" cy="425450"/>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703220E-B1E4-517D-7327-FA5809BBA0EB}"/>
                    </a:ext>
                  </a:extLst>
                </p:cNvPr>
                <p:cNvSpPr txBox="1"/>
                <p:nvPr/>
              </p:nvSpPr>
              <p:spPr>
                <a:xfrm>
                  <a:off x="7751194" y="1843754"/>
                  <a:ext cx="372493" cy="323165"/>
                </a:xfrm>
                <a:prstGeom prst="rect">
                  <a:avLst/>
                </a:prstGeom>
                <a:noFill/>
              </p:spPr>
              <p:txBody>
                <a:bodyPr wrap="square" lIns="0" tIns="36000" rIns="0" bIns="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𝑘</m:t>
                            </m:r>
                          </m:e>
                          <m:sub>
                            <m:r>
                              <a:rPr lang="en-US" b="0" i="1" dirty="0" smtClean="0">
                                <a:latin typeface="Cambria Math" panose="02040503050406030204" pitchFamily="18" charset="0"/>
                              </a:rPr>
                              <m:t>𝑠</m:t>
                            </m:r>
                          </m:sub>
                        </m:sSub>
                      </m:oMath>
                    </m:oMathPara>
                  </a14:m>
                  <a:endParaRPr lang="en-US" dirty="0"/>
                </a:p>
              </p:txBody>
            </p:sp>
          </mc:Choice>
          <mc:Fallback xmlns="">
            <p:sp>
              <p:nvSpPr>
                <p:cNvPr id="18" name="TextBox 17">
                  <a:extLst>
                    <a:ext uri="{FF2B5EF4-FFF2-40B4-BE49-F238E27FC236}">
                      <a16:creationId xmlns:a16="http://schemas.microsoft.com/office/drawing/2014/main" id="{8703220E-B1E4-517D-7327-FA5809BBA0EB}"/>
                    </a:ext>
                  </a:extLst>
                </p:cNvPr>
                <p:cNvSpPr txBox="1">
                  <a:spLocks noRot="1" noChangeAspect="1" noMove="1" noResize="1" noEditPoints="1" noAdjustHandles="1" noChangeArrowheads="1" noChangeShapeType="1" noTextEdit="1"/>
                </p:cNvSpPr>
                <p:nvPr/>
              </p:nvSpPr>
              <p:spPr>
                <a:xfrm>
                  <a:off x="7751194" y="1843754"/>
                  <a:ext cx="372493" cy="323165"/>
                </a:xfrm>
                <a:prstGeom prst="rect">
                  <a:avLst/>
                </a:prstGeom>
                <a:blipFill>
                  <a:blip r:embed="rId91"/>
                  <a:stretch>
                    <a:fillRect l="-3279" b="-3774"/>
                  </a:stretch>
                </a:blipFill>
              </p:spPr>
              <p:txBody>
                <a:bodyPr/>
                <a:lstStyle/>
                <a:p>
                  <a:r>
                    <a:rPr lang="en-US">
                      <a:noFill/>
                    </a:rPr>
                    <a:t> </a:t>
                  </a:r>
                </a:p>
              </p:txBody>
            </p:sp>
          </mc:Fallback>
        </mc:AlternateContent>
        <p:cxnSp>
          <p:nvCxnSpPr>
            <p:cNvPr id="154" name="Straight Arrow Connector 153">
              <a:extLst>
                <a:ext uri="{FF2B5EF4-FFF2-40B4-BE49-F238E27FC236}">
                  <a16:creationId xmlns:a16="http://schemas.microsoft.com/office/drawing/2014/main" id="{E4C8FF42-3BF4-5A89-E37F-83E2A702BE22}"/>
                </a:ext>
              </a:extLst>
            </p:cNvPr>
            <p:cNvCxnSpPr>
              <a:cxnSpLocks/>
              <a:stCxn id="18" idx="1"/>
            </p:cNvCxnSpPr>
            <p:nvPr/>
          </p:nvCxnSpPr>
          <p:spPr>
            <a:xfrm flipH="1">
              <a:off x="3469580" y="2005337"/>
              <a:ext cx="4281614" cy="2638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62" name="Group 161">
            <a:extLst>
              <a:ext uri="{FF2B5EF4-FFF2-40B4-BE49-F238E27FC236}">
                <a16:creationId xmlns:a16="http://schemas.microsoft.com/office/drawing/2014/main" id="{02E0728B-B259-FDBF-520A-25746CF39B21}"/>
              </a:ext>
            </a:extLst>
          </p:cNvPr>
          <p:cNvGrpSpPr/>
          <p:nvPr/>
        </p:nvGrpSpPr>
        <p:grpSpPr>
          <a:xfrm>
            <a:off x="5275512" y="4295092"/>
            <a:ext cx="2000436" cy="489593"/>
            <a:chOff x="4803144" y="3909347"/>
            <a:chExt cx="2000436" cy="489593"/>
          </a:xfrm>
        </p:grpSpPr>
        <p:cxnSp>
          <p:nvCxnSpPr>
            <p:cNvPr id="163" name="Straight Arrow Connector 162">
              <a:extLst>
                <a:ext uri="{FF2B5EF4-FFF2-40B4-BE49-F238E27FC236}">
                  <a16:creationId xmlns:a16="http://schemas.microsoft.com/office/drawing/2014/main" id="{C9B377B8-74C7-A158-F7C9-DE19E118F079}"/>
                </a:ext>
              </a:extLst>
            </p:cNvPr>
            <p:cNvCxnSpPr>
              <a:cxnSpLocks/>
            </p:cNvCxnSpPr>
            <p:nvPr/>
          </p:nvCxnSpPr>
          <p:spPr>
            <a:xfrm>
              <a:off x="4803144" y="4398940"/>
              <a:ext cx="2000436" cy="0"/>
            </a:xfrm>
            <a:prstGeom prst="straightConnector1">
              <a:avLst/>
            </a:prstGeom>
            <a:ln w="15875">
              <a:headEnd type="arrow"/>
              <a:tailEnd type="none"/>
            </a:ln>
          </p:spPr>
          <p:style>
            <a:lnRef idx="3">
              <a:schemeClr val="dk1"/>
            </a:lnRef>
            <a:fillRef idx="0">
              <a:schemeClr val="dk1"/>
            </a:fillRef>
            <a:effectRef idx="2">
              <a:schemeClr val="dk1"/>
            </a:effectRef>
            <a:fontRef idx="minor">
              <a:schemeClr val="tx1"/>
            </a:fontRef>
          </p:style>
        </p:cxnSp>
        <p:sp>
          <p:nvSpPr>
            <p:cNvPr id="164" name="TextBox 163">
              <a:extLst>
                <a:ext uri="{FF2B5EF4-FFF2-40B4-BE49-F238E27FC236}">
                  <a16:creationId xmlns:a16="http://schemas.microsoft.com/office/drawing/2014/main" id="{45578453-E6C9-7E69-7A4C-D1BA57E8D49C}"/>
                </a:ext>
              </a:extLst>
            </p:cNvPr>
            <p:cNvSpPr txBox="1"/>
            <p:nvPr/>
          </p:nvSpPr>
          <p:spPr>
            <a:xfrm>
              <a:off x="5391834" y="3909347"/>
              <a:ext cx="885707" cy="419078"/>
            </a:xfrm>
            <a:prstGeom prst="rect">
              <a:avLst/>
            </a:prstGeom>
            <a:noFill/>
            <a:ln>
              <a:noFill/>
            </a:ln>
          </p:spPr>
          <p:txBody>
            <a:bodyPr wrap="square" lIns="0" tIns="36000" rIns="0" bIns="0" rtlCol="0" anchor="ctr" anchorCtr="1">
              <a:noAutofit/>
            </a:bodyPr>
            <a:lstStyle/>
            <a:p>
              <a:pPr algn="ctr"/>
              <a:r>
                <a:rPr lang="en-US" sz="3200" dirty="0">
                  <a:latin typeface="DIN Next LT Pro Light" panose="020B0303020203050203" pitchFamily="34" charset="0"/>
                </a:rPr>
                <a:t>[   ]</a:t>
              </a:r>
            </a:p>
          </p:txBody>
        </p:sp>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31AE0EFD-FFDB-D662-95FB-8A1A14A2B8A7}"/>
                    </a:ext>
                  </a:extLst>
                </p:cNvPr>
                <p:cNvSpPr txBox="1"/>
                <p:nvPr/>
              </p:nvSpPr>
              <p:spPr>
                <a:xfrm>
                  <a:off x="5572247" y="3910052"/>
                  <a:ext cx="553907" cy="362984"/>
                </a:xfrm>
                <a:prstGeom prst="rect">
                  <a:avLst/>
                </a:prstGeom>
                <a:noFill/>
              </p:spPr>
              <p:txBody>
                <a:bodyPr wrap="square">
                  <a:spAutoFit/>
                </a:bodyPr>
                <a:lstStyle/>
                <a:p>
                  <a14:m>
                    <m:oMath xmlns:m="http://schemas.openxmlformats.org/officeDocument/2006/math">
                      <m:r>
                        <a:rPr lang="en-US" b="0" i="1" smtClean="0">
                          <a:latin typeface="Cambria Math" panose="02040503050406030204" pitchFamily="18" charset="0"/>
                        </a:rPr>
                        <m:t>𝑘</m:t>
                      </m:r>
                    </m:oMath>
                  </a14:m>
                  <a:r>
                    <a:rPr lang="en-US" baseline="-25000" dirty="0"/>
                    <a:t>mk</a:t>
                  </a:r>
                </a:p>
              </p:txBody>
            </p:sp>
          </mc:Choice>
          <mc:Fallback xmlns="">
            <p:sp>
              <p:nvSpPr>
                <p:cNvPr id="32" name="TextBox 31">
                  <a:extLst>
                    <a:ext uri="{FF2B5EF4-FFF2-40B4-BE49-F238E27FC236}">
                      <a16:creationId xmlns:a16="http://schemas.microsoft.com/office/drawing/2014/main" id="{300493BE-3F4E-E15F-3282-24F2725D8DC3}"/>
                    </a:ext>
                  </a:extLst>
                </p:cNvPr>
                <p:cNvSpPr txBox="1">
                  <a:spLocks noRot="1" noChangeAspect="1" noMove="1" noResize="1" noEditPoints="1" noAdjustHandles="1" noChangeArrowheads="1" noChangeShapeType="1" noTextEdit="1"/>
                </p:cNvSpPr>
                <p:nvPr/>
              </p:nvSpPr>
              <p:spPr>
                <a:xfrm>
                  <a:off x="5572247" y="3910052"/>
                  <a:ext cx="553907" cy="362984"/>
                </a:xfrm>
                <a:prstGeom prst="rect">
                  <a:avLst/>
                </a:prstGeom>
                <a:blipFill>
                  <a:blip r:embed="rId102"/>
                  <a:stretch>
                    <a:fillRect b="-27119"/>
                  </a:stretch>
                </a:blipFill>
              </p:spPr>
              <p:txBody>
                <a:bodyPr/>
                <a:lstStyle/>
                <a:p>
                  <a:r>
                    <a:rPr lang="en-US">
                      <a:noFill/>
                    </a:rPr>
                    <a:t> </a:t>
                  </a:r>
                </a:p>
              </p:txBody>
            </p:sp>
          </mc:Fallback>
        </mc:AlternateContent>
      </p:grpSp>
      <p:sp>
        <p:nvSpPr>
          <p:cNvPr id="166" name="TextBox 165">
            <a:extLst>
              <a:ext uri="{FF2B5EF4-FFF2-40B4-BE49-F238E27FC236}">
                <a16:creationId xmlns:a16="http://schemas.microsoft.com/office/drawing/2014/main" id="{8294DF33-6030-F5CA-D231-3F2B84D4B08C}"/>
              </a:ext>
            </a:extLst>
          </p:cNvPr>
          <p:cNvSpPr txBox="1"/>
          <p:nvPr/>
        </p:nvSpPr>
        <p:spPr>
          <a:xfrm>
            <a:off x="2271005" y="893721"/>
            <a:ext cx="1105314" cy="369332"/>
          </a:xfrm>
          <a:prstGeom prst="rect">
            <a:avLst/>
          </a:prstGeom>
          <a:noFill/>
        </p:spPr>
        <p:txBody>
          <a:bodyPr wrap="none" lIns="0" tIns="0" rIns="0" bIns="0" rtlCol="0" anchor="ctr" anchorCtr="0">
            <a:noAutofit/>
          </a:bodyPr>
          <a:lstStyle/>
          <a:p>
            <a:r>
              <a:rPr lang="en-US" b="1" dirty="0">
                <a:latin typeface="The Hand Black" panose="03070502030502020204" pitchFamily="66" charset="0"/>
              </a:rPr>
              <a:t>*SIMPLIFIED</a:t>
            </a:r>
            <a:endParaRPr lang="en-US" sz="1200" dirty="0">
              <a:latin typeface="Montserrat" pitchFamily="2" charset="77"/>
            </a:endParaRPr>
          </a:p>
        </p:txBody>
      </p:sp>
      <p:sp>
        <p:nvSpPr>
          <p:cNvPr id="167" name="TextBox 166">
            <a:extLst>
              <a:ext uri="{FF2B5EF4-FFF2-40B4-BE49-F238E27FC236}">
                <a16:creationId xmlns:a16="http://schemas.microsoft.com/office/drawing/2014/main" id="{F14A74DF-23AC-DAC9-D4F2-3FDBF5868652}"/>
              </a:ext>
            </a:extLst>
          </p:cNvPr>
          <p:cNvSpPr txBox="1"/>
          <p:nvPr/>
        </p:nvSpPr>
        <p:spPr>
          <a:xfrm>
            <a:off x="5442240" y="3240087"/>
            <a:ext cx="2000436" cy="522931"/>
          </a:xfrm>
          <a:prstGeom prst="rect">
            <a:avLst/>
          </a:prstGeom>
          <a:noFill/>
        </p:spPr>
        <p:txBody>
          <a:bodyPr wrap="none" lIns="0" tIns="0" rIns="0" bIns="0" rtlCol="0" anchor="ctr" anchorCtr="0">
            <a:noAutofit/>
          </a:bodyPr>
          <a:lstStyle/>
          <a:p>
            <a:r>
              <a:rPr lang="en-US" b="1" dirty="0">
                <a:latin typeface="The Hand Black" panose="03070502030502020204" pitchFamily="66" charset="0"/>
              </a:rPr>
              <a:t>OMITTED: MAC &amp; SID EXCHANGE</a:t>
            </a:r>
            <a:endParaRPr lang="en-US" sz="1200" dirty="0">
              <a:latin typeface="Montserrat" pitchFamily="2" charset="77"/>
            </a:endParaRPr>
          </a:p>
        </p:txBody>
      </p:sp>
      <p:grpSp>
        <p:nvGrpSpPr>
          <p:cNvPr id="6" name="Group 5">
            <a:extLst>
              <a:ext uri="{FF2B5EF4-FFF2-40B4-BE49-F238E27FC236}">
                <a16:creationId xmlns:a16="http://schemas.microsoft.com/office/drawing/2014/main" id="{C4F2CF1B-C686-2D26-7EB9-20D216BE2764}"/>
              </a:ext>
            </a:extLst>
          </p:cNvPr>
          <p:cNvGrpSpPr/>
          <p:nvPr/>
        </p:nvGrpSpPr>
        <p:grpSpPr>
          <a:xfrm>
            <a:off x="818679" y="4887241"/>
            <a:ext cx="1117140" cy="742423"/>
            <a:chOff x="367087" y="4991393"/>
            <a:chExt cx="1460316" cy="722497"/>
          </a:xfrm>
        </p:grpSpPr>
        <p:sp>
          <p:nvSpPr>
            <p:cNvPr id="8" name="Rectangle 7">
              <a:extLst>
                <a:ext uri="{FF2B5EF4-FFF2-40B4-BE49-F238E27FC236}">
                  <a16:creationId xmlns:a16="http://schemas.microsoft.com/office/drawing/2014/main" id="{91655537-B26C-684F-AF18-5727279FCB0E}"/>
                </a:ext>
              </a:extLst>
            </p:cNvPr>
            <p:cNvSpPr/>
            <p:nvPr/>
          </p:nvSpPr>
          <p:spPr>
            <a:xfrm>
              <a:off x="367087" y="4991393"/>
              <a:ext cx="1460316" cy="72249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tlCol="0" anchor="t" anchorCtr="0"/>
            <a:lstStyle/>
            <a:p>
              <a:r>
                <a:rPr lang="en-US" sz="2000" dirty="0">
                  <a:solidFill>
                    <a:schemeClr val="tx1"/>
                  </a:solidFill>
                  <a:latin typeface="The Hand Black" panose="03070902030502020204" pitchFamily="66" charset="0"/>
                </a:rPr>
                <a:t>STORE</a:t>
              </a:r>
              <a:r>
                <a:rPr lang="en-US" sz="1800" dirty="0">
                  <a:solidFill>
                    <a:schemeClr val="tx1"/>
                  </a:solidFill>
                  <a:latin typeface="DIN Next LT Pro Light" panose="020B0303020203050203" pitchFamily="34" charset="0"/>
                </a:rPr>
                <a:t> </a:t>
              </a:r>
              <a:endParaRPr lang="en-US" sz="2000" dirty="0">
                <a:solidFill>
                  <a:schemeClr val="tx1"/>
                </a:solidFill>
                <a:latin typeface="DIN Next LT Pro Light" panose="020B0303020203050203" pitchFamily="34" charset="0"/>
              </a:endParaRPr>
            </a:p>
            <a:p>
              <a:endParaRPr lang="en-US" sz="2000" dirty="0">
                <a:solidFill>
                  <a:schemeClr val="tx1"/>
                </a:solidFill>
                <a:latin typeface="DIN Next LT Pro Light" panose="020B0303020203050203"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13E8FEB-2B7D-8713-E42C-A2DAFEA63523}"/>
                    </a:ext>
                  </a:extLst>
                </p:cNvPr>
                <p:cNvSpPr txBox="1"/>
                <p:nvPr/>
              </p:nvSpPr>
              <p:spPr>
                <a:xfrm>
                  <a:off x="378966" y="5338555"/>
                  <a:ext cx="1283392" cy="338554"/>
                </a:xfrm>
                <a:prstGeom prst="rect">
                  <a:avLst/>
                </a:prstGeom>
                <a:noFill/>
              </p:spPr>
              <p:txBody>
                <a:bodyPr wrap="square">
                  <a:spAutoFit/>
                </a:bodyPr>
                <a:lstStyle/>
                <a:p>
                  <a14:m>
                    <m:oMath xmlns:m="http://schemas.openxmlformats.org/officeDocument/2006/math">
                      <m:r>
                        <a:rPr lang="en-US" sz="1600" i="1">
                          <a:latin typeface="Cambria Math" panose="02040503050406030204" pitchFamily="18" charset="0"/>
                        </a:rPr>
                        <m:t>𝑘</m:t>
                      </m:r>
                    </m:oMath>
                  </a14:m>
                  <a:r>
                    <a:rPr lang="en-US" sz="1600" baseline="-25000" dirty="0"/>
                    <a:t>mk</a:t>
                  </a:r>
                  <a:endParaRPr lang="en-US" sz="1600" dirty="0"/>
                </a:p>
              </p:txBody>
            </p:sp>
          </mc:Choice>
          <mc:Fallback xmlns="">
            <p:sp>
              <p:nvSpPr>
                <p:cNvPr id="200" name="TextBox 199">
                  <a:extLst>
                    <a:ext uri="{FF2B5EF4-FFF2-40B4-BE49-F238E27FC236}">
                      <a16:creationId xmlns:a16="http://schemas.microsoft.com/office/drawing/2014/main" id="{4B31F4E2-781F-90AD-B5F7-AE920C5B109F}"/>
                    </a:ext>
                  </a:extLst>
                </p:cNvPr>
                <p:cNvSpPr txBox="1">
                  <a:spLocks noRot="1" noChangeAspect="1" noMove="1" noResize="1" noEditPoints="1" noAdjustHandles="1" noChangeArrowheads="1" noChangeShapeType="1" noTextEdit="1"/>
                </p:cNvSpPr>
                <p:nvPr/>
              </p:nvSpPr>
              <p:spPr>
                <a:xfrm>
                  <a:off x="378966" y="5338555"/>
                  <a:ext cx="1283392" cy="338554"/>
                </a:xfrm>
                <a:prstGeom prst="rect">
                  <a:avLst/>
                </a:prstGeom>
                <a:blipFill>
                  <a:blip r:embed="rId103"/>
                  <a:stretch>
                    <a:fillRect b="-14035"/>
                  </a:stretch>
                </a:blipFill>
              </p:spPr>
              <p:txBody>
                <a:bodyPr/>
                <a:lstStyle/>
                <a:p>
                  <a:r>
                    <a:rPr lang="en-US">
                      <a:noFill/>
                    </a:rPr>
                    <a:t> </a:t>
                  </a:r>
                </a:p>
              </p:txBody>
            </p:sp>
          </mc:Fallback>
        </mc:AlternateContent>
      </p:grpSp>
    </p:spTree>
    <p:extLst>
      <p:ext uri="{BB962C8B-B14F-4D97-AF65-F5344CB8AC3E}">
        <p14:creationId xmlns:p14="http://schemas.microsoft.com/office/powerpoint/2010/main" val="200579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F37BDBD5-743A-4AD7-4EE9-75BD3A371704}"/>
              </a:ext>
            </a:extLst>
          </p:cNvPr>
          <p:cNvGrpSpPr/>
          <p:nvPr/>
        </p:nvGrpSpPr>
        <p:grpSpPr>
          <a:xfrm>
            <a:off x="2596117" y="5512940"/>
            <a:ext cx="665635" cy="394165"/>
            <a:chOff x="4308242" y="2639907"/>
            <a:chExt cx="885707" cy="419078"/>
          </a:xfrm>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D8330F2-A754-68F1-F1D7-5DE21F95BEC2}"/>
                    </a:ext>
                  </a:extLst>
                </p:cNvPr>
                <p:cNvSpPr txBox="1"/>
                <p:nvPr/>
              </p:nvSpPr>
              <p:spPr>
                <a:xfrm>
                  <a:off x="4394542" y="2656425"/>
                  <a:ext cx="722359" cy="3926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𝑘</m:t>
                        </m:r>
                        <m:r>
                          <m:rPr>
                            <m:nor/>
                          </m:rPr>
                          <a:rPr lang="en-US" sz="1600" baseline="-25000" dirty="0"/>
                          <m:t>f</m:t>
                        </m:r>
                      </m:oMath>
                    </m:oMathPara>
                  </a14:m>
                  <a:endParaRPr lang="en-US" dirty="0"/>
                </a:p>
              </p:txBody>
            </p:sp>
          </mc:Choice>
          <mc:Fallback xmlns="">
            <p:sp>
              <p:nvSpPr>
                <p:cNvPr id="36" name="TextBox 35">
                  <a:extLst>
                    <a:ext uri="{FF2B5EF4-FFF2-40B4-BE49-F238E27FC236}">
                      <a16:creationId xmlns:a16="http://schemas.microsoft.com/office/drawing/2014/main" id="{CD8330F2-A754-68F1-F1D7-5DE21F95BEC2}"/>
                    </a:ext>
                  </a:extLst>
                </p:cNvPr>
                <p:cNvSpPr txBox="1">
                  <a:spLocks noRot="1" noChangeAspect="1" noMove="1" noResize="1" noEditPoints="1" noAdjustHandles="1" noChangeArrowheads="1" noChangeShapeType="1" noTextEdit="1"/>
                </p:cNvSpPr>
                <p:nvPr/>
              </p:nvSpPr>
              <p:spPr>
                <a:xfrm>
                  <a:off x="4394542" y="2656425"/>
                  <a:ext cx="722359" cy="392675"/>
                </a:xfrm>
                <a:prstGeom prst="rect">
                  <a:avLst/>
                </a:prstGeom>
                <a:blipFill>
                  <a:blip r:embed="rId76"/>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55A0004C-AB4C-5E14-9ABA-1A4B2C09427D}"/>
                </a:ext>
              </a:extLst>
            </p:cNvPr>
            <p:cNvSpPr txBox="1"/>
            <p:nvPr/>
          </p:nvSpPr>
          <p:spPr>
            <a:xfrm>
              <a:off x="4308242" y="2639907"/>
              <a:ext cx="885707" cy="419078"/>
            </a:xfrm>
            <a:prstGeom prst="rect">
              <a:avLst/>
            </a:prstGeom>
            <a:noFill/>
            <a:ln>
              <a:noFill/>
            </a:ln>
          </p:spPr>
          <p:txBody>
            <a:bodyPr wrap="square" lIns="0" tIns="36000" rIns="0" bIns="0" rtlCol="0" anchor="ctr" anchorCtr="1">
              <a:noAutofit/>
            </a:bodyPr>
            <a:lstStyle/>
            <a:p>
              <a:pPr algn="ctr"/>
              <a:r>
                <a:rPr lang="en-US" sz="3200" dirty="0">
                  <a:latin typeface="DIN Next LT Pro Light" panose="020B0303020203050203" pitchFamily="34" charset="0"/>
                </a:rPr>
                <a:t>[   ]</a:t>
              </a: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79076BB-F934-8FBC-73EB-C2AECE9B1B21}"/>
                  </a:ext>
                </a:extLst>
              </p:cNvPr>
              <p:cNvSpPr txBox="1"/>
              <p:nvPr/>
            </p:nvSpPr>
            <p:spPr>
              <a:xfrm>
                <a:off x="2851541" y="1397007"/>
                <a:ext cx="2074066"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rPr>
                        <m:t>(</m:t>
                      </m:r>
                      <m:r>
                        <a:rPr lang="en-US" b="0" i="1">
                          <a:latin typeface="Cambria Math" panose="02040503050406030204" pitchFamily="18" charset="0"/>
                        </a:rPr>
                        <m:t>𝑘</m:t>
                      </m:r>
                      <m:r>
                        <m:rPr>
                          <m:nor/>
                        </m:rPr>
                        <a:rPr lang="en-US" baseline="-25000" dirty="0"/>
                        <m:t>mk</m:t>
                      </m:r>
                      <m:r>
                        <a:rPr lang="en-US" b="0" i="1" baseline="-25000" dirty="0" smtClean="0">
                          <a:latin typeface="Cambria Math" panose="02040503050406030204" pitchFamily="18" charset="0"/>
                        </a:rPr>
                        <m:t> </m:t>
                      </m:r>
                      <m:r>
                        <a:rPr lang="en-US" b="0" i="1" dirty="0" smtClean="0">
                          <a:latin typeface="Cambria Math" panose="02040503050406030204" pitchFamily="18" charset="0"/>
                        </a:rPr>
                        <m:t>,</m:t>
                      </m:r>
                      <m:r>
                        <a:rPr lang="en-US" b="0" i="1" dirty="0" smtClean="0">
                          <a:latin typeface="Cambria Math" panose="02040503050406030204" pitchFamily="18" charset="0"/>
                        </a:rPr>
                        <m:t>𝑓𝑖𝑙𝑒</m:t>
                      </m:r>
                      <m:r>
                        <a:rPr lang="en-US" b="0" i="1" dirty="0" smtClean="0">
                          <a:latin typeface="Cambria Math" panose="02040503050406030204" pitchFamily="18" charset="0"/>
                        </a:rPr>
                        <m:t>, </m:t>
                      </m:r>
                      <m:r>
                        <a:rPr lang="en-US" b="0" i="1" dirty="0" smtClean="0">
                          <a:latin typeface="Cambria Math" panose="02040503050406030204" pitchFamily="18" charset="0"/>
                        </a:rPr>
                        <m:t>𝑓𝑖𝑑</m:t>
                      </m:r>
                      <m:r>
                        <a:rPr lang="en-US" b="0" i="1" dirty="0" smtClean="0">
                          <a:latin typeface="Cambria Math" panose="02040503050406030204" pitchFamily="18" charset="0"/>
                        </a:rPr>
                        <m:t>)</m:t>
                      </m:r>
                    </m:oMath>
                  </m:oMathPara>
                </a14:m>
                <a:endParaRPr lang="en-US" dirty="0"/>
              </a:p>
            </p:txBody>
          </p:sp>
        </mc:Choice>
        <mc:Fallback xmlns="">
          <p:sp>
            <p:nvSpPr>
              <p:cNvPr id="16" name="TextBox 15">
                <a:extLst>
                  <a:ext uri="{FF2B5EF4-FFF2-40B4-BE49-F238E27FC236}">
                    <a16:creationId xmlns:a16="http://schemas.microsoft.com/office/drawing/2014/main" id="{279076BB-F934-8FBC-73EB-C2AECE9B1B21}"/>
                  </a:ext>
                </a:extLst>
              </p:cNvPr>
              <p:cNvSpPr txBox="1">
                <a:spLocks noRot="1" noChangeAspect="1" noMove="1" noResize="1" noEditPoints="1" noAdjustHandles="1" noChangeArrowheads="1" noChangeShapeType="1" noTextEdit="1"/>
              </p:cNvSpPr>
              <p:nvPr/>
            </p:nvSpPr>
            <p:spPr>
              <a:xfrm>
                <a:off x="2851541" y="1397007"/>
                <a:ext cx="2074066" cy="369332"/>
              </a:xfrm>
              <a:prstGeom prst="rect">
                <a:avLst/>
              </a:prstGeom>
              <a:blipFill>
                <a:blip r:embed="rId77"/>
                <a:stretch>
                  <a:fillRect l="-882" b="-9836"/>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FB070AEB-3685-E606-4231-F274BA58D196}"/>
              </a:ext>
            </a:extLst>
          </p:cNvPr>
          <p:cNvSpPr>
            <a:spLocks noGrp="1"/>
          </p:cNvSpPr>
          <p:nvPr>
            <p:ph type="title"/>
          </p:nvPr>
        </p:nvSpPr>
        <p:spPr/>
        <p:txBody>
          <a:bodyPr/>
          <a:lstStyle/>
          <a:p>
            <a:r>
              <a:rPr lang="en-US" dirty="0"/>
              <a:t>CSS (Cloud Storage Scheme)</a:t>
            </a:r>
          </a:p>
        </p:txBody>
      </p:sp>
      <p:sp>
        <p:nvSpPr>
          <p:cNvPr id="3" name="Date Placeholder 2">
            <a:extLst>
              <a:ext uri="{FF2B5EF4-FFF2-40B4-BE49-F238E27FC236}">
                <a16:creationId xmlns:a16="http://schemas.microsoft.com/office/drawing/2014/main" id="{197D0FE3-6411-0B26-21F4-3422479DE1D1}"/>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5227ADFC-66CA-BC1E-9A46-DD2985F24A78}"/>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E092EB1B-8F00-0456-39B6-BE1513782A88}"/>
              </a:ext>
            </a:extLst>
          </p:cNvPr>
          <p:cNvSpPr>
            <a:spLocks noGrp="1"/>
          </p:cNvSpPr>
          <p:nvPr>
            <p:ph type="sldNum" sz="quarter" idx="12"/>
          </p:nvPr>
        </p:nvSpPr>
        <p:spPr/>
        <p:txBody>
          <a:bodyPr/>
          <a:lstStyle/>
          <a:p>
            <a:fld id="{E88E0139-626D-A346-B691-BDD0C5A55F29}" type="slidenum">
              <a:rPr lang="en-US" smtClean="0"/>
              <a:pPr/>
              <a:t>27</a:t>
            </a:fld>
            <a:endParaRPr lang="en-US" dirty="0"/>
          </a:p>
        </p:txBody>
      </p:sp>
      <p:sp>
        <p:nvSpPr>
          <p:cNvPr id="80" name="TextBox 79">
            <a:extLst>
              <a:ext uri="{FF2B5EF4-FFF2-40B4-BE49-F238E27FC236}">
                <a16:creationId xmlns:a16="http://schemas.microsoft.com/office/drawing/2014/main" id="{8B150F8F-C61A-D51D-50D0-315DB7614EDC}"/>
              </a:ext>
            </a:extLst>
          </p:cNvPr>
          <p:cNvSpPr txBox="1"/>
          <p:nvPr/>
        </p:nvSpPr>
        <p:spPr>
          <a:xfrm>
            <a:off x="1420004" y="1371938"/>
            <a:ext cx="2257675" cy="414885"/>
          </a:xfrm>
          <a:prstGeom prst="rect">
            <a:avLst/>
          </a:prstGeom>
          <a:noFill/>
        </p:spPr>
        <p:txBody>
          <a:bodyPr wrap="square" lIns="0" tIns="36000" rIns="0" bIns="0" rtlCol="0" anchor="ctr" anchorCtr="1">
            <a:noAutofit/>
          </a:bodyPr>
          <a:lstStyle/>
          <a:p>
            <a:pPr algn="ctr"/>
            <a:r>
              <a:rPr lang="en-US" u="sng" dirty="0">
                <a:latin typeface="DIN Next LT Pro Light" panose="020B0303020203050203" pitchFamily="34" charset="0"/>
              </a:rPr>
              <a:t>Client</a:t>
            </a:r>
            <a:endParaRPr lang="en-US" dirty="0">
              <a:latin typeface="DIN Next LT Pro Light" panose="020B0303020203050203" pitchFamily="34" charset="0"/>
            </a:endParaRPr>
          </a:p>
        </p:txBody>
      </p:sp>
      <p:sp>
        <p:nvSpPr>
          <p:cNvPr id="81" name="TextBox 80">
            <a:extLst>
              <a:ext uri="{FF2B5EF4-FFF2-40B4-BE49-F238E27FC236}">
                <a16:creationId xmlns:a16="http://schemas.microsoft.com/office/drawing/2014/main" id="{FBCD7F7A-C8EB-3C10-7F00-13714E5DE467}"/>
              </a:ext>
            </a:extLst>
          </p:cNvPr>
          <p:cNvSpPr txBox="1"/>
          <p:nvPr/>
        </p:nvSpPr>
        <p:spPr>
          <a:xfrm>
            <a:off x="7962848" y="1371938"/>
            <a:ext cx="1086727" cy="414885"/>
          </a:xfrm>
          <a:prstGeom prst="rect">
            <a:avLst/>
          </a:prstGeom>
          <a:noFill/>
        </p:spPr>
        <p:txBody>
          <a:bodyPr wrap="square" lIns="0" tIns="36000" rIns="0" bIns="0" rtlCol="0" anchor="ctr" anchorCtr="1">
            <a:noAutofit/>
          </a:bodyPr>
          <a:lstStyle/>
          <a:p>
            <a:pPr algn="ctr"/>
            <a:r>
              <a:rPr lang="en-US" u="sng" dirty="0">
                <a:latin typeface="DIN Next LT Pro Light" panose="020B0303020203050203" pitchFamily="34" charset="0"/>
              </a:rPr>
              <a:t>Server</a:t>
            </a:r>
          </a:p>
        </p:txBody>
      </p:sp>
      <p:grpSp>
        <p:nvGrpSpPr>
          <p:cNvPr id="82" name="Group 81">
            <a:extLst>
              <a:ext uri="{FF2B5EF4-FFF2-40B4-BE49-F238E27FC236}">
                <a16:creationId xmlns:a16="http://schemas.microsoft.com/office/drawing/2014/main" id="{724A02DB-802C-8C39-7371-89A8AB36B5E9}"/>
              </a:ext>
            </a:extLst>
          </p:cNvPr>
          <p:cNvGrpSpPr/>
          <p:nvPr/>
        </p:nvGrpSpPr>
        <p:grpSpPr>
          <a:xfrm>
            <a:off x="1119047" y="1505190"/>
            <a:ext cx="545470" cy="1025625"/>
            <a:chOff x="6230718" y="3981488"/>
            <a:chExt cx="726021" cy="1501618"/>
          </a:xfrm>
        </p:grpSpPr>
        <p:grpSp>
          <p:nvGrpSpPr>
            <p:cNvPr id="83" name="Group 82">
              <a:extLst>
                <a:ext uri="{FF2B5EF4-FFF2-40B4-BE49-F238E27FC236}">
                  <a16:creationId xmlns:a16="http://schemas.microsoft.com/office/drawing/2014/main" id="{0CD2DA3F-215B-C0B8-0F00-08157423963B}"/>
                </a:ext>
              </a:extLst>
            </p:cNvPr>
            <p:cNvGrpSpPr/>
            <p:nvPr/>
          </p:nvGrpSpPr>
          <p:grpSpPr>
            <a:xfrm>
              <a:off x="6230718" y="3981488"/>
              <a:ext cx="417474" cy="1501618"/>
              <a:chOff x="6681969" y="3633289"/>
              <a:chExt cx="417474" cy="1501618"/>
            </a:xfrm>
          </p:grpSpPr>
          <mc:AlternateContent xmlns:mc="http://schemas.openxmlformats.org/markup-compatibility/2006" xmlns:p14="http://schemas.microsoft.com/office/powerpoint/2010/main">
            <mc:Choice Requires="p14">
              <p:contentPart p14:bwMode="auto" r:id="rId78">
                <p14:nvContentPartPr>
                  <p14:cNvPr id="93" name="Ink 92">
                    <a:extLst>
                      <a:ext uri="{FF2B5EF4-FFF2-40B4-BE49-F238E27FC236}">
                        <a16:creationId xmlns:a16="http://schemas.microsoft.com/office/drawing/2014/main" id="{66F54F47-31D6-314A-D38A-F930FE7FC13D}"/>
                      </a:ext>
                    </a:extLst>
                  </p14:cNvPr>
                  <p14:cNvContentPartPr/>
                  <p14:nvPr/>
                </p14:nvContentPartPr>
                <p14:xfrm>
                  <a:off x="6709140" y="4515557"/>
                  <a:ext cx="140281" cy="619350"/>
                </p14:xfrm>
              </p:contentPart>
            </mc:Choice>
            <mc:Fallback xmlns="">
              <p:pic>
                <p:nvPicPr>
                  <p:cNvPr id="93" name="Ink 92">
                    <a:extLst>
                      <a:ext uri="{FF2B5EF4-FFF2-40B4-BE49-F238E27FC236}">
                        <a16:creationId xmlns:a16="http://schemas.microsoft.com/office/drawing/2014/main" id="{66F54F47-31D6-314A-D38A-F930FE7FC13D}"/>
                      </a:ext>
                    </a:extLst>
                  </p:cNvPr>
                  <p:cNvPicPr/>
                  <p:nvPr/>
                </p:nvPicPr>
                <p:blipFill>
                  <a:blip r:embed="rId5"/>
                  <a:stretch>
                    <a:fillRect/>
                  </a:stretch>
                </p:blipFill>
                <p:spPr>
                  <a:xfrm>
                    <a:off x="6701001" y="4506596"/>
                    <a:ext cx="156559" cy="637272"/>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5" name="Ink 94">
                    <a:extLst>
                      <a:ext uri="{FF2B5EF4-FFF2-40B4-BE49-F238E27FC236}">
                        <a16:creationId xmlns:a16="http://schemas.microsoft.com/office/drawing/2014/main" id="{9EF57B59-BC7A-BAAC-F972-AA74E242C192}"/>
                      </a:ext>
                    </a:extLst>
                  </p14:cNvPr>
                  <p14:cNvContentPartPr/>
                  <p14:nvPr/>
                </p14:nvContentPartPr>
                <p14:xfrm>
                  <a:off x="6681969" y="3633289"/>
                  <a:ext cx="334066" cy="401510"/>
                </p14:xfrm>
              </p:contentPart>
            </mc:Choice>
            <mc:Fallback xmlns="">
              <p:pic>
                <p:nvPicPr>
                  <p:cNvPr id="95" name="Ink 94">
                    <a:extLst>
                      <a:ext uri="{FF2B5EF4-FFF2-40B4-BE49-F238E27FC236}">
                        <a16:creationId xmlns:a16="http://schemas.microsoft.com/office/drawing/2014/main" id="{9EF57B59-BC7A-BAAC-F972-AA74E242C192}"/>
                      </a:ext>
                    </a:extLst>
                  </p:cNvPr>
                  <p:cNvPicPr/>
                  <p:nvPr/>
                </p:nvPicPr>
                <p:blipFill>
                  <a:blip r:embed="rId7"/>
                  <a:stretch>
                    <a:fillRect/>
                  </a:stretch>
                </p:blipFill>
                <p:spPr>
                  <a:xfrm>
                    <a:off x="6673833" y="3624331"/>
                    <a:ext cx="350339" cy="419425"/>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04" name="Ink 103">
                    <a:extLst>
                      <a:ext uri="{FF2B5EF4-FFF2-40B4-BE49-F238E27FC236}">
                        <a16:creationId xmlns:a16="http://schemas.microsoft.com/office/drawing/2014/main" id="{3D17CA65-756A-8ACA-9BA5-69AA3F34A741}"/>
                      </a:ext>
                    </a:extLst>
                  </p14:cNvPr>
                  <p14:cNvContentPartPr/>
                  <p14:nvPr/>
                </p14:nvContentPartPr>
                <p14:xfrm>
                  <a:off x="6868785" y="3637785"/>
                  <a:ext cx="44062" cy="225"/>
                </p14:xfrm>
              </p:contentPart>
            </mc:Choice>
            <mc:Fallback xmlns="">
              <p:pic>
                <p:nvPicPr>
                  <p:cNvPr id="104" name="Ink 103">
                    <a:extLst>
                      <a:ext uri="{FF2B5EF4-FFF2-40B4-BE49-F238E27FC236}">
                        <a16:creationId xmlns:a16="http://schemas.microsoft.com/office/drawing/2014/main" id="{3D17CA65-756A-8ACA-9BA5-69AA3F34A741}"/>
                      </a:ext>
                    </a:extLst>
                  </p:cNvPr>
                  <p:cNvPicPr/>
                  <p:nvPr/>
                </p:nvPicPr>
                <p:blipFill>
                  <a:blip r:embed="rId9"/>
                  <a:stretch>
                    <a:fillRect/>
                  </a:stretch>
                </p:blipFill>
                <p:spPr>
                  <a:xfrm>
                    <a:off x="6860731" y="3633960"/>
                    <a:ext cx="60171" cy="7875"/>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5" name="Ink 104">
                    <a:extLst>
                      <a:ext uri="{FF2B5EF4-FFF2-40B4-BE49-F238E27FC236}">
                        <a16:creationId xmlns:a16="http://schemas.microsoft.com/office/drawing/2014/main" id="{4B85AA0C-24D9-473D-703A-95C789949E1B}"/>
                      </a:ext>
                    </a:extLst>
                  </p14:cNvPr>
                  <p14:cNvContentPartPr/>
                  <p14:nvPr/>
                </p14:nvContentPartPr>
                <p14:xfrm>
                  <a:off x="6847653" y="4047388"/>
                  <a:ext cx="7419" cy="458162"/>
                </p14:xfrm>
              </p:contentPart>
            </mc:Choice>
            <mc:Fallback xmlns="">
              <p:pic>
                <p:nvPicPr>
                  <p:cNvPr id="105" name="Ink 104">
                    <a:extLst>
                      <a:ext uri="{FF2B5EF4-FFF2-40B4-BE49-F238E27FC236}">
                        <a16:creationId xmlns:a16="http://schemas.microsoft.com/office/drawing/2014/main" id="{4B85AA0C-24D9-473D-703A-95C789949E1B}"/>
                      </a:ext>
                    </a:extLst>
                  </p:cNvPr>
                  <p:cNvPicPr/>
                  <p:nvPr/>
                </p:nvPicPr>
                <p:blipFill>
                  <a:blip r:embed="rId11"/>
                  <a:stretch>
                    <a:fillRect/>
                  </a:stretch>
                </p:blipFill>
                <p:spPr>
                  <a:xfrm>
                    <a:off x="6840234" y="4038435"/>
                    <a:ext cx="22257" cy="476067"/>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6" name="Ink 105">
                    <a:extLst>
                      <a:ext uri="{FF2B5EF4-FFF2-40B4-BE49-F238E27FC236}">
                        <a16:creationId xmlns:a16="http://schemas.microsoft.com/office/drawing/2014/main" id="{C5954DFD-3102-AAE3-0ADE-52FC5285CC4B}"/>
                      </a:ext>
                    </a:extLst>
                  </p14:cNvPr>
                  <p14:cNvContentPartPr/>
                  <p14:nvPr/>
                </p14:nvContentPartPr>
                <p14:xfrm>
                  <a:off x="6860948" y="4520995"/>
                  <a:ext cx="130389" cy="587427"/>
                </p14:xfrm>
              </p:contentPart>
            </mc:Choice>
            <mc:Fallback xmlns="">
              <p:pic>
                <p:nvPicPr>
                  <p:cNvPr id="106" name="Ink 105">
                    <a:extLst>
                      <a:ext uri="{FF2B5EF4-FFF2-40B4-BE49-F238E27FC236}">
                        <a16:creationId xmlns:a16="http://schemas.microsoft.com/office/drawing/2014/main" id="{C5954DFD-3102-AAE3-0ADE-52FC5285CC4B}"/>
                      </a:ext>
                    </a:extLst>
                  </p:cNvPr>
                  <p:cNvPicPr/>
                  <p:nvPr/>
                </p:nvPicPr>
                <p:blipFill>
                  <a:blip r:embed="rId13"/>
                  <a:stretch>
                    <a:fillRect/>
                  </a:stretch>
                </p:blipFill>
                <p:spPr>
                  <a:xfrm>
                    <a:off x="6852829" y="4512039"/>
                    <a:ext cx="146628" cy="6053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07" name="Ink 106">
                    <a:extLst>
                      <a:ext uri="{FF2B5EF4-FFF2-40B4-BE49-F238E27FC236}">
                        <a16:creationId xmlns:a16="http://schemas.microsoft.com/office/drawing/2014/main" id="{63334E08-E3EE-C734-17D0-AE67699B803F}"/>
                      </a:ext>
                    </a:extLst>
                  </p14:cNvPr>
                  <p14:cNvContentPartPr/>
                  <p14:nvPr/>
                </p14:nvContentPartPr>
                <p14:xfrm>
                  <a:off x="6725582" y="4043791"/>
                  <a:ext cx="118924" cy="539093"/>
                </p14:xfrm>
              </p:contentPart>
            </mc:Choice>
            <mc:Fallback xmlns="">
              <p:pic>
                <p:nvPicPr>
                  <p:cNvPr id="107" name="Ink 106">
                    <a:extLst>
                      <a:ext uri="{FF2B5EF4-FFF2-40B4-BE49-F238E27FC236}">
                        <a16:creationId xmlns:a16="http://schemas.microsoft.com/office/drawing/2014/main" id="{63334E08-E3EE-C734-17D0-AE67699B803F}"/>
                      </a:ext>
                    </a:extLst>
                  </p:cNvPr>
                  <p:cNvPicPr/>
                  <p:nvPr/>
                </p:nvPicPr>
                <p:blipFill>
                  <a:blip r:embed="rId15"/>
                  <a:stretch>
                    <a:fillRect/>
                  </a:stretch>
                </p:blipFill>
                <p:spPr>
                  <a:xfrm>
                    <a:off x="6717463" y="4034841"/>
                    <a:ext cx="135163" cy="556993"/>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08" name="Ink 107">
                    <a:extLst>
                      <a:ext uri="{FF2B5EF4-FFF2-40B4-BE49-F238E27FC236}">
                        <a16:creationId xmlns:a16="http://schemas.microsoft.com/office/drawing/2014/main" id="{464450D6-86DF-FF75-6C68-39D71B2F4381}"/>
                      </a:ext>
                    </a:extLst>
                  </p14:cNvPr>
                  <p14:cNvContentPartPr/>
                  <p14:nvPr/>
                </p14:nvContentPartPr>
                <p14:xfrm>
                  <a:off x="6713217" y="4586930"/>
                  <a:ext cx="12140" cy="21582"/>
                </p14:xfrm>
              </p:contentPart>
            </mc:Choice>
            <mc:Fallback xmlns="">
              <p:pic>
                <p:nvPicPr>
                  <p:cNvPr id="108" name="Ink 107">
                    <a:extLst>
                      <a:ext uri="{FF2B5EF4-FFF2-40B4-BE49-F238E27FC236}">
                        <a16:creationId xmlns:a16="http://schemas.microsoft.com/office/drawing/2014/main" id="{464450D6-86DF-FF75-6C68-39D71B2F4381}"/>
                      </a:ext>
                    </a:extLst>
                  </p:cNvPr>
                  <p:cNvPicPr/>
                  <p:nvPr/>
                </p:nvPicPr>
                <p:blipFill>
                  <a:blip r:embed="rId17"/>
                  <a:stretch>
                    <a:fillRect/>
                  </a:stretch>
                </p:blipFill>
                <p:spPr>
                  <a:xfrm>
                    <a:off x="6705573" y="4577981"/>
                    <a:ext cx="27427" cy="39479"/>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9" name="Ink 108">
                    <a:extLst>
                      <a:ext uri="{FF2B5EF4-FFF2-40B4-BE49-F238E27FC236}">
                        <a16:creationId xmlns:a16="http://schemas.microsoft.com/office/drawing/2014/main" id="{2BC916A0-50FD-3A33-BF7B-6AD5DD9D2C88}"/>
                      </a:ext>
                    </a:extLst>
                  </p14:cNvPr>
                  <p14:cNvContentPartPr/>
                  <p14:nvPr/>
                </p14:nvContentPartPr>
                <p14:xfrm>
                  <a:off x="6863643" y="4037456"/>
                  <a:ext cx="235800" cy="428400"/>
                </p14:xfrm>
              </p:contentPart>
            </mc:Choice>
            <mc:Fallback xmlns="">
              <p:pic>
                <p:nvPicPr>
                  <p:cNvPr id="109" name="Ink 108">
                    <a:extLst>
                      <a:ext uri="{FF2B5EF4-FFF2-40B4-BE49-F238E27FC236}">
                        <a16:creationId xmlns:a16="http://schemas.microsoft.com/office/drawing/2014/main" id="{2BC916A0-50FD-3A33-BF7B-6AD5DD9D2C88}"/>
                      </a:ext>
                    </a:extLst>
                  </p:cNvPr>
                  <p:cNvPicPr/>
                  <p:nvPr/>
                </p:nvPicPr>
                <p:blipFill>
                  <a:blip r:embed="rId19"/>
                  <a:stretch>
                    <a:fillRect/>
                  </a:stretch>
                </p:blipFill>
                <p:spPr>
                  <a:xfrm>
                    <a:off x="6855512" y="4028498"/>
                    <a:ext cx="252062" cy="446316"/>
                  </a:xfrm>
                  <a:prstGeom prst="rect">
                    <a:avLst/>
                  </a:prstGeom>
                </p:spPr>
              </p:pic>
            </mc:Fallback>
          </mc:AlternateContent>
        </p:grpSp>
        <p:grpSp>
          <p:nvGrpSpPr>
            <p:cNvPr id="85" name="Group 84">
              <a:extLst>
                <a:ext uri="{FF2B5EF4-FFF2-40B4-BE49-F238E27FC236}">
                  <a16:creationId xmlns:a16="http://schemas.microsoft.com/office/drawing/2014/main" id="{A924F927-2F8C-483E-AB1F-DB5A73346E3A}"/>
                </a:ext>
              </a:extLst>
            </p:cNvPr>
            <p:cNvGrpSpPr/>
            <p:nvPr/>
          </p:nvGrpSpPr>
          <p:grpSpPr>
            <a:xfrm rot="1221240">
              <a:off x="6584859" y="4684013"/>
              <a:ext cx="371880" cy="380520"/>
              <a:chOff x="6645774" y="4555259"/>
              <a:chExt cx="371880" cy="380520"/>
            </a:xfrm>
          </p:grpSpPr>
          <mc:AlternateContent xmlns:mc="http://schemas.openxmlformats.org/markup-compatibility/2006" xmlns:p14="http://schemas.microsoft.com/office/powerpoint/2010/main">
            <mc:Choice Requires="p14">
              <p:contentPart p14:bwMode="auto" r:id="rId86">
                <p14:nvContentPartPr>
                  <p14:cNvPr id="86" name="Ink 85">
                    <a:extLst>
                      <a:ext uri="{FF2B5EF4-FFF2-40B4-BE49-F238E27FC236}">
                        <a16:creationId xmlns:a16="http://schemas.microsoft.com/office/drawing/2014/main" id="{F48934CE-015B-146F-2BF4-1DDB0FBAE52D}"/>
                      </a:ext>
                    </a:extLst>
                  </p14:cNvPr>
                  <p14:cNvContentPartPr/>
                  <p14:nvPr/>
                </p14:nvContentPartPr>
                <p14:xfrm>
                  <a:off x="6645774" y="4555259"/>
                  <a:ext cx="371880" cy="380520"/>
                </p14:xfrm>
              </p:contentPart>
            </mc:Choice>
            <mc:Fallback xmlns="">
              <p:pic>
                <p:nvPicPr>
                  <p:cNvPr id="86" name="Ink 85">
                    <a:extLst>
                      <a:ext uri="{FF2B5EF4-FFF2-40B4-BE49-F238E27FC236}">
                        <a16:creationId xmlns:a16="http://schemas.microsoft.com/office/drawing/2014/main" id="{F48934CE-015B-146F-2BF4-1DDB0FBAE52D}"/>
                      </a:ext>
                    </a:extLst>
                  </p:cNvPr>
                  <p:cNvPicPr/>
                  <p:nvPr/>
                </p:nvPicPr>
                <p:blipFill>
                  <a:blip r:embed="rId21"/>
                  <a:stretch>
                    <a:fillRect/>
                  </a:stretch>
                </p:blipFill>
                <p:spPr>
                  <a:xfrm>
                    <a:off x="6637627" y="4546312"/>
                    <a:ext cx="388174" cy="398414"/>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7" name="Ink 86">
                    <a:extLst>
                      <a:ext uri="{FF2B5EF4-FFF2-40B4-BE49-F238E27FC236}">
                        <a16:creationId xmlns:a16="http://schemas.microsoft.com/office/drawing/2014/main" id="{3A2E06E3-706B-19F3-21BB-429D17E40410}"/>
                      </a:ext>
                    </a:extLst>
                  </p14:cNvPr>
                  <p14:cNvContentPartPr/>
                  <p14:nvPr/>
                </p14:nvContentPartPr>
                <p14:xfrm>
                  <a:off x="6677400" y="4583803"/>
                  <a:ext cx="307339" cy="314479"/>
                </p14:xfrm>
              </p:contentPart>
            </mc:Choice>
            <mc:Fallback xmlns="">
              <p:pic>
                <p:nvPicPr>
                  <p:cNvPr id="87" name="Ink 86">
                    <a:extLst>
                      <a:ext uri="{FF2B5EF4-FFF2-40B4-BE49-F238E27FC236}">
                        <a16:creationId xmlns:a16="http://schemas.microsoft.com/office/drawing/2014/main" id="{3A2E06E3-706B-19F3-21BB-429D17E40410}"/>
                      </a:ext>
                    </a:extLst>
                  </p:cNvPr>
                  <p:cNvPicPr/>
                  <p:nvPr/>
                </p:nvPicPr>
                <p:blipFill>
                  <a:blip r:embed="rId23"/>
                  <a:stretch>
                    <a:fillRect/>
                  </a:stretch>
                </p:blipFill>
                <p:spPr>
                  <a:xfrm>
                    <a:off x="6669249" y="4574848"/>
                    <a:ext cx="323641" cy="332389"/>
                  </a:xfrm>
                  <a:prstGeom prst="rect">
                    <a:avLst/>
                  </a:prstGeom>
                </p:spPr>
              </p:pic>
            </mc:Fallback>
          </mc:AlternateContent>
        </p:grpSp>
      </p:grpSp>
      <p:grpSp>
        <p:nvGrpSpPr>
          <p:cNvPr id="110" name="Group 109">
            <a:extLst>
              <a:ext uri="{FF2B5EF4-FFF2-40B4-BE49-F238E27FC236}">
                <a16:creationId xmlns:a16="http://schemas.microsoft.com/office/drawing/2014/main" id="{FFB747D6-E66A-5B15-CFCE-1C27AC35DF98}"/>
              </a:ext>
            </a:extLst>
          </p:cNvPr>
          <p:cNvGrpSpPr/>
          <p:nvPr/>
        </p:nvGrpSpPr>
        <p:grpSpPr>
          <a:xfrm flipH="1">
            <a:off x="9872502" y="1790044"/>
            <a:ext cx="683523" cy="562717"/>
            <a:chOff x="2681326" y="1266661"/>
            <a:chExt cx="1214790" cy="1000089"/>
          </a:xfrm>
        </p:grpSpPr>
        <p:grpSp>
          <p:nvGrpSpPr>
            <p:cNvPr id="111" name="Group 110">
              <a:extLst>
                <a:ext uri="{FF2B5EF4-FFF2-40B4-BE49-F238E27FC236}">
                  <a16:creationId xmlns:a16="http://schemas.microsoft.com/office/drawing/2014/main" id="{173ED1E0-55F6-C502-A341-49B8B1717756}"/>
                </a:ext>
              </a:extLst>
            </p:cNvPr>
            <p:cNvGrpSpPr/>
            <p:nvPr/>
          </p:nvGrpSpPr>
          <p:grpSpPr>
            <a:xfrm>
              <a:off x="2681326" y="1266661"/>
              <a:ext cx="1192320" cy="304560"/>
              <a:chOff x="2681326" y="1266661"/>
              <a:chExt cx="1192320" cy="304560"/>
            </a:xfrm>
          </p:grpSpPr>
          <mc:AlternateContent xmlns:mc="http://schemas.openxmlformats.org/markup-compatibility/2006" xmlns:p14="http://schemas.microsoft.com/office/powerpoint/2010/main">
            <mc:Choice Requires="p14">
              <p:contentPart p14:bwMode="auto" r:id="rId88">
                <p14:nvContentPartPr>
                  <p14:cNvPr id="146" name="Ink 145">
                    <a:extLst>
                      <a:ext uri="{FF2B5EF4-FFF2-40B4-BE49-F238E27FC236}">
                        <a16:creationId xmlns:a16="http://schemas.microsoft.com/office/drawing/2014/main" id="{762EADA7-1AC4-6D4D-143B-D80F0D194AC7}"/>
                      </a:ext>
                    </a:extLst>
                  </p14:cNvPr>
                  <p14:cNvContentPartPr/>
                  <p14:nvPr/>
                </p14:nvContentPartPr>
                <p14:xfrm>
                  <a:off x="2692486" y="1284301"/>
                  <a:ext cx="18720" cy="265680"/>
                </p14:xfrm>
              </p:contentPart>
            </mc:Choice>
            <mc:Fallback xmlns="">
              <p:pic>
                <p:nvPicPr>
                  <p:cNvPr id="146" name="Ink 145">
                    <a:extLst>
                      <a:ext uri="{FF2B5EF4-FFF2-40B4-BE49-F238E27FC236}">
                        <a16:creationId xmlns:a16="http://schemas.microsoft.com/office/drawing/2014/main" id="{762EADA7-1AC4-6D4D-143B-D80F0D194AC7}"/>
                      </a:ext>
                    </a:extLst>
                  </p:cNvPr>
                  <p:cNvPicPr/>
                  <p:nvPr/>
                </p:nvPicPr>
                <p:blipFill>
                  <a:blip r:embed="rId25"/>
                  <a:stretch>
                    <a:fillRect/>
                  </a:stretch>
                </p:blipFill>
                <p:spPr>
                  <a:xfrm>
                    <a:off x="2681878" y="1273444"/>
                    <a:ext cx="39936" cy="287394"/>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7" name="Ink 146">
                    <a:extLst>
                      <a:ext uri="{FF2B5EF4-FFF2-40B4-BE49-F238E27FC236}">
                        <a16:creationId xmlns:a16="http://schemas.microsoft.com/office/drawing/2014/main" id="{4C1B46AD-79E6-A9A6-10F2-45B909493B37}"/>
                      </a:ext>
                    </a:extLst>
                  </p14:cNvPr>
                  <p14:cNvContentPartPr/>
                  <p14:nvPr/>
                </p14:nvContentPartPr>
                <p14:xfrm>
                  <a:off x="2681326" y="1266661"/>
                  <a:ext cx="1190160" cy="273600"/>
                </p14:xfrm>
              </p:contentPart>
            </mc:Choice>
            <mc:Fallback xmlns="">
              <p:pic>
                <p:nvPicPr>
                  <p:cNvPr id="147" name="Ink 146">
                    <a:extLst>
                      <a:ext uri="{FF2B5EF4-FFF2-40B4-BE49-F238E27FC236}">
                        <a16:creationId xmlns:a16="http://schemas.microsoft.com/office/drawing/2014/main" id="{4C1B46AD-79E6-A9A6-10F2-45B909493B37}"/>
                      </a:ext>
                    </a:extLst>
                  </p:cNvPr>
                  <p:cNvPicPr/>
                  <p:nvPr/>
                </p:nvPicPr>
                <p:blipFill>
                  <a:blip r:embed="rId27"/>
                  <a:stretch>
                    <a:fillRect/>
                  </a:stretch>
                </p:blipFill>
                <p:spPr>
                  <a:xfrm>
                    <a:off x="2670454" y="1255794"/>
                    <a:ext cx="1211904" cy="295335"/>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8" name="Ink 147">
                    <a:extLst>
                      <a:ext uri="{FF2B5EF4-FFF2-40B4-BE49-F238E27FC236}">
                        <a16:creationId xmlns:a16="http://schemas.microsoft.com/office/drawing/2014/main" id="{8073A0A3-8934-3246-F870-5FCFEDE1E848}"/>
                      </a:ext>
                    </a:extLst>
                  </p14:cNvPr>
                  <p14:cNvContentPartPr/>
                  <p14:nvPr/>
                </p14:nvContentPartPr>
                <p14:xfrm>
                  <a:off x="2720566" y="1540621"/>
                  <a:ext cx="1153080" cy="30600"/>
                </p14:xfrm>
              </p:contentPart>
            </mc:Choice>
            <mc:Fallback xmlns="">
              <p:pic>
                <p:nvPicPr>
                  <p:cNvPr id="148" name="Ink 147">
                    <a:extLst>
                      <a:ext uri="{FF2B5EF4-FFF2-40B4-BE49-F238E27FC236}">
                        <a16:creationId xmlns:a16="http://schemas.microsoft.com/office/drawing/2014/main" id="{8073A0A3-8934-3246-F870-5FCFEDE1E848}"/>
                      </a:ext>
                    </a:extLst>
                  </p:cNvPr>
                  <p:cNvPicPr/>
                  <p:nvPr/>
                </p:nvPicPr>
                <p:blipFill>
                  <a:blip r:embed="rId29"/>
                  <a:stretch>
                    <a:fillRect/>
                  </a:stretch>
                </p:blipFill>
                <p:spPr>
                  <a:xfrm>
                    <a:off x="2709694" y="1529783"/>
                    <a:ext cx="1174824" cy="52275"/>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9" name="Ink 148">
                    <a:extLst>
                      <a:ext uri="{FF2B5EF4-FFF2-40B4-BE49-F238E27FC236}">
                        <a16:creationId xmlns:a16="http://schemas.microsoft.com/office/drawing/2014/main" id="{6A564ECD-0D43-4838-6CED-3E77B6B983C6}"/>
                      </a:ext>
                    </a:extLst>
                  </p14:cNvPr>
                  <p14:cNvContentPartPr/>
                  <p14:nvPr/>
                </p14:nvContentPartPr>
                <p14:xfrm>
                  <a:off x="2709406" y="1542781"/>
                  <a:ext cx="7920" cy="11520"/>
                </p14:xfrm>
              </p:contentPart>
            </mc:Choice>
            <mc:Fallback xmlns="">
              <p:pic>
                <p:nvPicPr>
                  <p:cNvPr id="149" name="Ink 148">
                    <a:extLst>
                      <a:ext uri="{FF2B5EF4-FFF2-40B4-BE49-F238E27FC236}">
                        <a16:creationId xmlns:a16="http://schemas.microsoft.com/office/drawing/2014/main" id="{6A564ECD-0D43-4838-6CED-3E77B6B983C6}"/>
                      </a:ext>
                    </a:extLst>
                  </p:cNvPr>
                  <p:cNvPicPr/>
                  <p:nvPr/>
                </p:nvPicPr>
                <p:blipFill>
                  <a:blip r:embed="rId31"/>
                  <a:stretch>
                    <a:fillRect/>
                  </a:stretch>
                </p:blipFill>
                <p:spPr>
                  <a:xfrm>
                    <a:off x="2699049" y="1532474"/>
                    <a:ext cx="28634" cy="32135"/>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50" name="Ink 149">
                    <a:extLst>
                      <a:ext uri="{FF2B5EF4-FFF2-40B4-BE49-F238E27FC236}">
                        <a16:creationId xmlns:a16="http://schemas.microsoft.com/office/drawing/2014/main" id="{FB000895-1BC0-D399-DB26-ADA118E2B6C2}"/>
                      </a:ext>
                    </a:extLst>
                  </p14:cNvPr>
                  <p14:cNvContentPartPr/>
                  <p14:nvPr/>
                </p14:nvContentPartPr>
                <p14:xfrm>
                  <a:off x="2832886" y="1436221"/>
                  <a:ext cx="360" cy="360"/>
                </p14:xfrm>
              </p:contentPart>
            </mc:Choice>
            <mc:Fallback xmlns="">
              <p:pic>
                <p:nvPicPr>
                  <p:cNvPr id="150" name="Ink 149">
                    <a:extLst>
                      <a:ext uri="{FF2B5EF4-FFF2-40B4-BE49-F238E27FC236}">
                        <a16:creationId xmlns:a16="http://schemas.microsoft.com/office/drawing/2014/main" id="{FB000895-1BC0-D399-DB26-ADA118E2B6C2}"/>
                      </a:ext>
                    </a:extLst>
                  </p:cNvPr>
                  <p:cNvPicPr/>
                  <p:nvPr/>
                </p:nvPicPr>
                <p:blipFill>
                  <a:blip r:embed="rId33"/>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51" name="Ink 150">
                    <a:extLst>
                      <a:ext uri="{FF2B5EF4-FFF2-40B4-BE49-F238E27FC236}">
                        <a16:creationId xmlns:a16="http://schemas.microsoft.com/office/drawing/2014/main" id="{1CB68B33-D139-9245-8867-A9CE1D93718D}"/>
                      </a:ext>
                    </a:extLst>
                  </p14:cNvPr>
                  <p14:cNvContentPartPr/>
                  <p14:nvPr/>
                </p14:nvContentPartPr>
                <p14:xfrm>
                  <a:off x="3046006" y="1425061"/>
                  <a:ext cx="360" cy="360"/>
                </p14:xfrm>
              </p:contentPart>
            </mc:Choice>
            <mc:Fallback xmlns="">
              <p:pic>
                <p:nvPicPr>
                  <p:cNvPr id="151" name="Ink 150">
                    <a:extLst>
                      <a:ext uri="{FF2B5EF4-FFF2-40B4-BE49-F238E27FC236}">
                        <a16:creationId xmlns:a16="http://schemas.microsoft.com/office/drawing/2014/main" id="{1CB68B33-D139-9245-8867-A9CE1D93718D}"/>
                      </a:ext>
                    </a:extLst>
                  </p:cNvPr>
                  <p:cNvPicPr/>
                  <p:nvPr/>
                </p:nvPicPr>
                <p:blipFill>
                  <a:blip r:embed="rId33"/>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56" name="Ink 155">
                    <a:extLst>
                      <a:ext uri="{FF2B5EF4-FFF2-40B4-BE49-F238E27FC236}">
                        <a16:creationId xmlns:a16="http://schemas.microsoft.com/office/drawing/2014/main" id="{B593B613-D328-AB06-8B01-555BC3B1CEC4}"/>
                      </a:ext>
                    </a:extLst>
                  </p14:cNvPr>
                  <p14:cNvContentPartPr/>
                  <p14:nvPr/>
                </p14:nvContentPartPr>
                <p14:xfrm>
                  <a:off x="3253726" y="1425061"/>
                  <a:ext cx="360" cy="360"/>
                </p14:xfrm>
              </p:contentPart>
            </mc:Choice>
            <mc:Fallback xmlns="">
              <p:pic>
                <p:nvPicPr>
                  <p:cNvPr id="156" name="Ink 155">
                    <a:extLst>
                      <a:ext uri="{FF2B5EF4-FFF2-40B4-BE49-F238E27FC236}">
                        <a16:creationId xmlns:a16="http://schemas.microsoft.com/office/drawing/2014/main" id="{B593B613-D328-AB06-8B01-555BC3B1CEC4}"/>
                      </a:ext>
                    </a:extLst>
                  </p:cNvPr>
                  <p:cNvPicPr/>
                  <p:nvPr/>
                </p:nvPicPr>
                <p:blipFill>
                  <a:blip r:embed="rId33"/>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57" name="Ink 156">
                    <a:extLst>
                      <a:ext uri="{FF2B5EF4-FFF2-40B4-BE49-F238E27FC236}">
                        <a16:creationId xmlns:a16="http://schemas.microsoft.com/office/drawing/2014/main" id="{DE70B4CE-10FF-4821-AECA-3940BDFAE9EC}"/>
                      </a:ext>
                    </a:extLst>
                  </p14:cNvPr>
                  <p14:cNvContentPartPr/>
                  <p14:nvPr/>
                </p14:nvContentPartPr>
                <p14:xfrm>
                  <a:off x="3421126" y="1378621"/>
                  <a:ext cx="384120" cy="88200"/>
                </p14:xfrm>
              </p:contentPart>
            </mc:Choice>
            <mc:Fallback xmlns="">
              <p:pic>
                <p:nvPicPr>
                  <p:cNvPr id="157" name="Ink 156">
                    <a:extLst>
                      <a:ext uri="{FF2B5EF4-FFF2-40B4-BE49-F238E27FC236}">
                        <a16:creationId xmlns:a16="http://schemas.microsoft.com/office/drawing/2014/main" id="{DE70B4CE-10FF-4821-AECA-3940BDFAE9EC}"/>
                      </a:ext>
                    </a:extLst>
                  </p:cNvPr>
                  <p:cNvPicPr/>
                  <p:nvPr/>
                </p:nvPicPr>
                <p:blipFill>
                  <a:blip r:embed="rId37"/>
                  <a:stretch>
                    <a:fillRect/>
                  </a:stretch>
                </p:blipFill>
                <p:spPr>
                  <a:xfrm>
                    <a:off x="3405148" y="1362758"/>
                    <a:ext cx="415438" cy="119292"/>
                  </a:xfrm>
                  <a:prstGeom prst="rect">
                    <a:avLst/>
                  </a:prstGeom>
                </p:spPr>
              </p:pic>
            </mc:Fallback>
          </mc:AlternateContent>
        </p:grpSp>
        <p:grpSp>
          <p:nvGrpSpPr>
            <p:cNvPr id="112" name="Group 111">
              <a:extLst>
                <a:ext uri="{FF2B5EF4-FFF2-40B4-BE49-F238E27FC236}">
                  <a16:creationId xmlns:a16="http://schemas.microsoft.com/office/drawing/2014/main" id="{8C1CBB78-30C3-9E2E-9C44-7FBC89E14CBA}"/>
                </a:ext>
              </a:extLst>
            </p:cNvPr>
            <p:cNvGrpSpPr/>
            <p:nvPr/>
          </p:nvGrpSpPr>
          <p:grpSpPr>
            <a:xfrm>
              <a:off x="2694277" y="1612727"/>
              <a:ext cx="1192320" cy="304560"/>
              <a:chOff x="2681326" y="1266661"/>
              <a:chExt cx="1192320" cy="304560"/>
            </a:xfrm>
          </p:grpSpPr>
          <mc:AlternateContent xmlns:mc="http://schemas.openxmlformats.org/markup-compatibility/2006" xmlns:p14="http://schemas.microsoft.com/office/powerpoint/2010/main">
            <mc:Choice Requires="p14">
              <p:contentPart p14:bwMode="auto" r:id="rId96">
                <p14:nvContentPartPr>
                  <p14:cNvPr id="122" name="Ink 121">
                    <a:extLst>
                      <a:ext uri="{FF2B5EF4-FFF2-40B4-BE49-F238E27FC236}">
                        <a16:creationId xmlns:a16="http://schemas.microsoft.com/office/drawing/2014/main" id="{77B66835-EDB3-A985-2D11-1F6D3C0F5884}"/>
                      </a:ext>
                    </a:extLst>
                  </p14:cNvPr>
                  <p14:cNvContentPartPr/>
                  <p14:nvPr/>
                </p14:nvContentPartPr>
                <p14:xfrm>
                  <a:off x="2692486" y="1284301"/>
                  <a:ext cx="18720" cy="265680"/>
                </p14:xfrm>
              </p:contentPart>
            </mc:Choice>
            <mc:Fallback xmlns="">
              <p:pic>
                <p:nvPicPr>
                  <p:cNvPr id="122" name="Ink 121">
                    <a:extLst>
                      <a:ext uri="{FF2B5EF4-FFF2-40B4-BE49-F238E27FC236}">
                        <a16:creationId xmlns:a16="http://schemas.microsoft.com/office/drawing/2014/main" id="{77B66835-EDB3-A985-2D11-1F6D3C0F5884}"/>
                      </a:ext>
                    </a:extLst>
                  </p:cNvPr>
                  <p:cNvPicPr/>
                  <p:nvPr/>
                </p:nvPicPr>
                <p:blipFill>
                  <a:blip r:embed="rId25"/>
                  <a:stretch>
                    <a:fillRect/>
                  </a:stretch>
                </p:blipFill>
                <p:spPr>
                  <a:xfrm>
                    <a:off x="2681878" y="1273444"/>
                    <a:ext cx="39936" cy="287394"/>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23" name="Ink 122">
                    <a:extLst>
                      <a:ext uri="{FF2B5EF4-FFF2-40B4-BE49-F238E27FC236}">
                        <a16:creationId xmlns:a16="http://schemas.microsoft.com/office/drawing/2014/main" id="{3A485775-FE83-37A2-2468-B6879D7DDC91}"/>
                      </a:ext>
                    </a:extLst>
                  </p14:cNvPr>
                  <p14:cNvContentPartPr/>
                  <p14:nvPr/>
                </p14:nvContentPartPr>
                <p14:xfrm>
                  <a:off x="2681326" y="1266661"/>
                  <a:ext cx="1190160" cy="273600"/>
                </p14:xfrm>
              </p:contentPart>
            </mc:Choice>
            <mc:Fallback xmlns="">
              <p:pic>
                <p:nvPicPr>
                  <p:cNvPr id="123" name="Ink 122">
                    <a:extLst>
                      <a:ext uri="{FF2B5EF4-FFF2-40B4-BE49-F238E27FC236}">
                        <a16:creationId xmlns:a16="http://schemas.microsoft.com/office/drawing/2014/main" id="{3A485775-FE83-37A2-2468-B6879D7DDC91}"/>
                      </a:ext>
                    </a:extLst>
                  </p:cNvPr>
                  <p:cNvPicPr/>
                  <p:nvPr/>
                </p:nvPicPr>
                <p:blipFill>
                  <a:blip r:embed="rId27"/>
                  <a:stretch>
                    <a:fillRect/>
                  </a:stretch>
                </p:blipFill>
                <p:spPr>
                  <a:xfrm>
                    <a:off x="2670454" y="1255794"/>
                    <a:ext cx="1211904" cy="295335"/>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24" name="Ink 123">
                    <a:extLst>
                      <a:ext uri="{FF2B5EF4-FFF2-40B4-BE49-F238E27FC236}">
                        <a16:creationId xmlns:a16="http://schemas.microsoft.com/office/drawing/2014/main" id="{33A29DDF-35AA-85DA-3DF1-09A10842A0E3}"/>
                      </a:ext>
                    </a:extLst>
                  </p14:cNvPr>
                  <p14:cNvContentPartPr/>
                  <p14:nvPr/>
                </p14:nvContentPartPr>
                <p14:xfrm>
                  <a:off x="2720566" y="1540621"/>
                  <a:ext cx="1153080" cy="30600"/>
                </p14:xfrm>
              </p:contentPart>
            </mc:Choice>
            <mc:Fallback xmlns="">
              <p:pic>
                <p:nvPicPr>
                  <p:cNvPr id="124" name="Ink 123">
                    <a:extLst>
                      <a:ext uri="{FF2B5EF4-FFF2-40B4-BE49-F238E27FC236}">
                        <a16:creationId xmlns:a16="http://schemas.microsoft.com/office/drawing/2014/main" id="{33A29DDF-35AA-85DA-3DF1-09A10842A0E3}"/>
                      </a:ext>
                    </a:extLst>
                  </p:cNvPr>
                  <p:cNvPicPr/>
                  <p:nvPr/>
                </p:nvPicPr>
                <p:blipFill>
                  <a:blip r:embed="rId29"/>
                  <a:stretch>
                    <a:fillRect/>
                  </a:stretch>
                </p:blipFill>
                <p:spPr>
                  <a:xfrm>
                    <a:off x="2709694" y="1529783"/>
                    <a:ext cx="1174824" cy="52275"/>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25" name="Ink 124">
                    <a:extLst>
                      <a:ext uri="{FF2B5EF4-FFF2-40B4-BE49-F238E27FC236}">
                        <a16:creationId xmlns:a16="http://schemas.microsoft.com/office/drawing/2014/main" id="{14F70F3C-9C04-24DB-D834-6B40481A5664}"/>
                      </a:ext>
                    </a:extLst>
                  </p14:cNvPr>
                  <p14:cNvContentPartPr/>
                  <p14:nvPr/>
                </p14:nvContentPartPr>
                <p14:xfrm>
                  <a:off x="2709406" y="1542781"/>
                  <a:ext cx="7920" cy="11520"/>
                </p14:xfrm>
              </p:contentPart>
            </mc:Choice>
            <mc:Fallback xmlns="">
              <p:pic>
                <p:nvPicPr>
                  <p:cNvPr id="125" name="Ink 124">
                    <a:extLst>
                      <a:ext uri="{FF2B5EF4-FFF2-40B4-BE49-F238E27FC236}">
                        <a16:creationId xmlns:a16="http://schemas.microsoft.com/office/drawing/2014/main" id="{14F70F3C-9C04-24DB-D834-6B40481A5664}"/>
                      </a:ext>
                    </a:extLst>
                  </p:cNvPr>
                  <p:cNvPicPr/>
                  <p:nvPr/>
                </p:nvPicPr>
                <p:blipFill>
                  <a:blip r:embed="rId31"/>
                  <a:stretch>
                    <a:fillRect/>
                  </a:stretch>
                </p:blipFill>
                <p:spPr>
                  <a:xfrm>
                    <a:off x="2699049" y="1532474"/>
                    <a:ext cx="28634" cy="32135"/>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26" name="Ink 125">
                    <a:extLst>
                      <a:ext uri="{FF2B5EF4-FFF2-40B4-BE49-F238E27FC236}">
                        <a16:creationId xmlns:a16="http://schemas.microsoft.com/office/drawing/2014/main" id="{C4A7E639-FBFD-66B6-9FCB-59649D8782D2}"/>
                      </a:ext>
                    </a:extLst>
                  </p14:cNvPr>
                  <p14:cNvContentPartPr/>
                  <p14:nvPr/>
                </p14:nvContentPartPr>
                <p14:xfrm>
                  <a:off x="2832886" y="1436221"/>
                  <a:ext cx="360" cy="360"/>
                </p14:xfrm>
              </p:contentPart>
            </mc:Choice>
            <mc:Fallback xmlns="">
              <p:pic>
                <p:nvPicPr>
                  <p:cNvPr id="126" name="Ink 125">
                    <a:extLst>
                      <a:ext uri="{FF2B5EF4-FFF2-40B4-BE49-F238E27FC236}">
                        <a16:creationId xmlns:a16="http://schemas.microsoft.com/office/drawing/2014/main" id="{C4A7E639-FBFD-66B6-9FCB-59649D8782D2}"/>
                      </a:ext>
                    </a:extLst>
                  </p:cNvPr>
                  <p:cNvPicPr/>
                  <p:nvPr/>
                </p:nvPicPr>
                <p:blipFill>
                  <a:blip r:embed="rId33"/>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39" name="Ink 138">
                    <a:extLst>
                      <a:ext uri="{FF2B5EF4-FFF2-40B4-BE49-F238E27FC236}">
                        <a16:creationId xmlns:a16="http://schemas.microsoft.com/office/drawing/2014/main" id="{6C2CCB45-BC56-CC57-4EC1-9C48474BDB3A}"/>
                      </a:ext>
                    </a:extLst>
                  </p14:cNvPr>
                  <p14:cNvContentPartPr/>
                  <p14:nvPr/>
                </p14:nvContentPartPr>
                <p14:xfrm>
                  <a:off x="3046006" y="1425061"/>
                  <a:ext cx="360" cy="360"/>
                </p14:xfrm>
              </p:contentPart>
            </mc:Choice>
            <mc:Fallback xmlns="">
              <p:pic>
                <p:nvPicPr>
                  <p:cNvPr id="139" name="Ink 138">
                    <a:extLst>
                      <a:ext uri="{FF2B5EF4-FFF2-40B4-BE49-F238E27FC236}">
                        <a16:creationId xmlns:a16="http://schemas.microsoft.com/office/drawing/2014/main" id="{6C2CCB45-BC56-CC57-4EC1-9C48474BDB3A}"/>
                      </a:ext>
                    </a:extLst>
                  </p:cNvPr>
                  <p:cNvPicPr/>
                  <p:nvPr/>
                </p:nvPicPr>
                <p:blipFill>
                  <a:blip r:embed="rId33"/>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44" name="Ink 143">
                    <a:extLst>
                      <a:ext uri="{FF2B5EF4-FFF2-40B4-BE49-F238E27FC236}">
                        <a16:creationId xmlns:a16="http://schemas.microsoft.com/office/drawing/2014/main" id="{D93F1487-EF78-AADA-F131-0F898ED34C3B}"/>
                      </a:ext>
                    </a:extLst>
                  </p14:cNvPr>
                  <p14:cNvContentPartPr/>
                  <p14:nvPr/>
                </p14:nvContentPartPr>
                <p14:xfrm>
                  <a:off x="3253726" y="1425061"/>
                  <a:ext cx="360" cy="360"/>
                </p14:xfrm>
              </p:contentPart>
            </mc:Choice>
            <mc:Fallback xmlns="">
              <p:pic>
                <p:nvPicPr>
                  <p:cNvPr id="144" name="Ink 143">
                    <a:extLst>
                      <a:ext uri="{FF2B5EF4-FFF2-40B4-BE49-F238E27FC236}">
                        <a16:creationId xmlns:a16="http://schemas.microsoft.com/office/drawing/2014/main" id="{D93F1487-EF78-AADA-F131-0F898ED34C3B}"/>
                      </a:ext>
                    </a:extLst>
                  </p:cNvPr>
                  <p:cNvPicPr/>
                  <p:nvPr/>
                </p:nvPicPr>
                <p:blipFill>
                  <a:blip r:embed="rId33"/>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45" name="Ink 144">
                    <a:extLst>
                      <a:ext uri="{FF2B5EF4-FFF2-40B4-BE49-F238E27FC236}">
                        <a16:creationId xmlns:a16="http://schemas.microsoft.com/office/drawing/2014/main" id="{3F38893B-FDE7-B2D4-8F22-EFAFD0A92E80}"/>
                      </a:ext>
                    </a:extLst>
                  </p14:cNvPr>
                  <p14:cNvContentPartPr/>
                  <p14:nvPr/>
                </p14:nvContentPartPr>
                <p14:xfrm>
                  <a:off x="3421126" y="1378621"/>
                  <a:ext cx="384120" cy="88200"/>
                </p14:xfrm>
              </p:contentPart>
            </mc:Choice>
            <mc:Fallback xmlns="">
              <p:pic>
                <p:nvPicPr>
                  <p:cNvPr id="145" name="Ink 144">
                    <a:extLst>
                      <a:ext uri="{FF2B5EF4-FFF2-40B4-BE49-F238E27FC236}">
                        <a16:creationId xmlns:a16="http://schemas.microsoft.com/office/drawing/2014/main" id="{3F38893B-FDE7-B2D4-8F22-EFAFD0A92E80}"/>
                      </a:ext>
                    </a:extLst>
                  </p:cNvPr>
                  <p:cNvPicPr/>
                  <p:nvPr/>
                </p:nvPicPr>
                <p:blipFill>
                  <a:blip r:embed="rId37"/>
                  <a:stretch>
                    <a:fillRect/>
                  </a:stretch>
                </p:blipFill>
                <p:spPr>
                  <a:xfrm>
                    <a:off x="3405148" y="1362758"/>
                    <a:ext cx="415438" cy="119292"/>
                  </a:xfrm>
                  <a:prstGeom prst="rect">
                    <a:avLst/>
                  </a:prstGeom>
                </p:spPr>
              </p:pic>
            </mc:Fallback>
          </mc:AlternateContent>
        </p:grpSp>
        <p:grpSp>
          <p:nvGrpSpPr>
            <p:cNvPr id="113" name="Group 112">
              <a:extLst>
                <a:ext uri="{FF2B5EF4-FFF2-40B4-BE49-F238E27FC236}">
                  <a16:creationId xmlns:a16="http://schemas.microsoft.com/office/drawing/2014/main" id="{0C607691-9EBB-6112-FA54-F1EB41D3D4B4}"/>
                </a:ext>
              </a:extLst>
            </p:cNvPr>
            <p:cNvGrpSpPr/>
            <p:nvPr/>
          </p:nvGrpSpPr>
          <p:grpSpPr>
            <a:xfrm>
              <a:off x="2703796" y="1962190"/>
              <a:ext cx="1192320" cy="304560"/>
              <a:chOff x="2681326" y="1266661"/>
              <a:chExt cx="1192320" cy="304560"/>
            </a:xfrm>
          </p:grpSpPr>
          <mc:AlternateContent xmlns:mc="http://schemas.openxmlformats.org/markup-compatibility/2006" xmlns:p14="http://schemas.microsoft.com/office/powerpoint/2010/main">
            <mc:Choice Requires="p14">
              <p:contentPart p14:bwMode="auto" r:id="rId104">
                <p14:nvContentPartPr>
                  <p14:cNvPr id="114" name="Ink 113">
                    <a:extLst>
                      <a:ext uri="{FF2B5EF4-FFF2-40B4-BE49-F238E27FC236}">
                        <a16:creationId xmlns:a16="http://schemas.microsoft.com/office/drawing/2014/main" id="{E1F79D04-2E7C-1398-28E3-BEC460A526F6}"/>
                      </a:ext>
                    </a:extLst>
                  </p14:cNvPr>
                  <p14:cNvContentPartPr/>
                  <p14:nvPr/>
                </p14:nvContentPartPr>
                <p14:xfrm>
                  <a:off x="2692486" y="1284301"/>
                  <a:ext cx="18720" cy="265680"/>
                </p14:xfrm>
              </p:contentPart>
            </mc:Choice>
            <mc:Fallback xmlns="">
              <p:pic>
                <p:nvPicPr>
                  <p:cNvPr id="114" name="Ink 113">
                    <a:extLst>
                      <a:ext uri="{FF2B5EF4-FFF2-40B4-BE49-F238E27FC236}">
                        <a16:creationId xmlns:a16="http://schemas.microsoft.com/office/drawing/2014/main" id="{E1F79D04-2E7C-1398-28E3-BEC460A526F6}"/>
                      </a:ext>
                    </a:extLst>
                  </p:cNvPr>
                  <p:cNvPicPr/>
                  <p:nvPr/>
                </p:nvPicPr>
                <p:blipFill>
                  <a:blip r:embed="rId25"/>
                  <a:stretch>
                    <a:fillRect/>
                  </a:stretch>
                </p:blipFill>
                <p:spPr>
                  <a:xfrm>
                    <a:off x="2681878" y="1273444"/>
                    <a:ext cx="39936" cy="287394"/>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5" name="Ink 114">
                    <a:extLst>
                      <a:ext uri="{FF2B5EF4-FFF2-40B4-BE49-F238E27FC236}">
                        <a16:creationId xmlns:a16="http://schemas.microsoft.com/office/drawing/2014/main" id="{156CCB11-2F9A-DA73-07F4-A766F638CA45}"/>
                      </a:ext>
                    </a:extLst>
                  </p14:cNvPr>
                  <p14:cNvContentPartPr/>
                  <p14:nvPr/>
                </p14:nvContentPartPr>
                <p14:xfrm>
                  <a:off x="2681326" y="1266661"/>
                  <a:ext cx="1190160" cy="273600"/>
                </p14:xfrm>
              </p:contentPart>
            </mc:Choice>
            <mc:Fallback xmlns="">
              <p:pic>
                <p:nvPicPr>
                  <p:cNvPr id="115" name="Ink 114">
                    <a:extLst>
                      <a:ext uri="{FF2B5EF4-FFF2-40B4-BE49-F238E27FC236}">
                        <a16:creationId xmlns:a16="http://schemas.microsoft.com/office/drawing/2014/main" id="{156CCB11-2F9A-DA73-07F4-A766F638CA45}"/>
                      </a:ext>
                    </a:extLst>
                  </p:cNvPr>
                  <p:cNvPicPr/>
                  <p:nvPr/>
                </p:nvPicPr>
                <p:blipFill>
                  <a:blip r:embed="rId27"/>
                  <a:stretch>
                    <a:fillRect/>
                  </a:stretch>
                </p:blipFill>
                <p:spPr>
                  <a:xfrm>
                    <a:off x="2670454" y="1255794"/>
                    <a:ext cx="1211904" cy="295335"/>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6" name="Ink 115">
                    <a:extLst>
                      <a:ext uri="{FF2B5EF4-FFF2-40B4-BE49-F238E27FC236}">
                        <a16:creationId xmlns:a16="http://schemas.microsoft.com/office/drawing/2014/main" id="{6AABC788-304E-79E9-F62C-1B2C4CB35ACC}"/>
                      </a:ext>
                    </a:extLst>
                  </p14:cNvPr>
                  <p14:cNvContentPartPr/>
                  <p14:nvPr/>
                </p14:nvContentPartPr>
                <p14:xfrm>
                  <a:off x="2720566" y="1540621"/>
                  <a:ext cx="1153080" cy="30600"/>
                </p14:xfrm>
              </p:contentPart>
            </mc:Choice>
            <mc:Fallback xmlns="">
              <p:pic>
                <p:nvPicPr>
                  <p:cNvPr id="116" name="Ink 115">
                    <a:extLst>
                      <a:ext uri="{FF2B5EF4-FFF2-40B4-BE49-F238E27FC236}">
                        <a16:creationId xmlns:a16="http://schemas.microsoft.com/office/drawing/2014/main" id="{6AABC788-304E-79E9-F62C-1B2C4CB35ACC}"/>
                      </a:ext>
                    </a:extLst>
                  </p:cNvPr>
                  <p:cNvPicPr/>
                  <p:nvPr/>
                </p:nvPicPr>
                <p:blipFill>
                  <a:blip r:embed="rId29"/>
                  <a:stretch>
                    <a:fillRect/>
                  </a:stretch>
                </p:blipFill>
                <p:spPr>
                  <a:xfrm>
                    <a:off x="2709694" y="1529783"/>
                    <a:ext cx="1174824" cy="52275"/>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7" name="Ink 116">
                    <a:extLst>
                      <a:ext uri="{FF2B5EF4-FFF2-40B4-BE49-F238E27FC236}">
                        <a16:creationId xmlns:a16="http://schemas.microsoft.com/office/drawing/2014/main" id="{B9247387-01B9-5641-F12E-9985DED46C3D}"/>
                      </a:ext>
                    </a:extLst>
                  </p14:cNvPr>
                  <p14:cNvContentPartPr/>
                  <p14:nvPr/>
                </p14:nvContentPartPr>
                <p14:xfrm>
                  <a:off x="2709406" y="1542781"/>
                  <a:ext cx="7920" cy="11520"/>
                </p14:xfrm>
              </p:contentPart>
            </mc:Choice>
            <mc:Fallback xmlns="">
              <p:pic>
                <p:nvPicPr>
                  <p:cNvPr id="117" name="Ink 116">
                    <a:extLst>
                      <a:ext uri="{FF2B5EF4-FFF2-40B4-BE49-F238E27FC236}">
                        <a16:creationId xmlns:a16="http://schemas.microsoft.com/office/drawing/2014/main" id="{B9247387-01B9-5641-F12E-9985DED46C3D}"/>
                      </a:ext>
                    </a:extLst>
                  </p:cNvPr>
                  <p:cNvPicPr/>
                  <p:nvPr/>
                </p:nvPicPr>
                <p:blipFill>
                  <a:blip r:embed="rId31"/>
                  <a:stretch>
                    <a:fillRect/>
                  </a:stretch>
                </p:blipFill>
                <p:spPr>
                  <a:xfrm>
                    <a:off x="2699049" y="1532474"/>
                    <a:ext cx="28634" cy="32135"/>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8" name="Ink 117">
                    <a:extLst>
                      <a:ext uri="{FF2B5EF4-FFF2-40B4-BE49-F238E27FC236}">
                        <a16:creationId xmlns:a16="http://schemas.microsoft.com/office/drawing/2014/main" id="{A1822282-9D8C-5649-844D-368B700430D7}"/>
                      </a:ext>
                    </a:extLst>
                  </p14:cNvPr>
                  <p14:cNvContentPartPr/>
                  <p14:nvPr/>
                </p14:nvContentPartPr>
                <p14:xfrm>
                  <a:off x="2832886" y="1436221"/>
                  <a:ext cx="360" cy="360"/>
                </p14:xfrm>
              </p:contentPart>
            </mc:Choice>
            <mc:Fallback xmlns="">
              <p:pic>
                <p:nvPicPr>
                  <p:cNvPr id="118" name="Ink 117">
                    <a:extLst>
                      <a:ext uri="{FF2B5EF4-FFF2-40B4-BE49-F238E27FC236}">
                        <a16:creationId xmlns:a16="http://schemas.microsoft.com/office/drawing/2014/main" id="{A1822282-9D8C-5649-844D-368B700430D7}"/>
                      </a:ext>
                    </a:extLst>
                  </p:cNvPr>
                  <p:cNvPicPr/>
                  <p:nvPr/>
                </p:nvPicPr>
                <p:blipFill>
                  <a:blip r:embed="rId33"/>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9" name="Ink 118">
                    <a:extLst>
                      <a:ext uri="{FF2B5EF4-FFF2-40B4-BE49-F238E27FC236}">
                        <a16:creationId xmlns:a16="http://schemas.microsoft.com/office/drawing/2014/main" id="{BE5CEFC6-4772-9023-3183-21FE2A4817B8}"/>
                      </a:ext>
                    </a:extLst>
                  </p14:cNvPr>
                  <p14:cNvContentPartPr/>
                  <p14:nvPr/>
                </p14:nvContentPartPr>
                <p14:xfrm>
                  <a:off x="3046006" y="1425061"/>
                  <a:ext cx="360" cy="360"/>
                </p14:xfrm>
              </p:contentPart>
            </mc:Choice>
            <mc:Fallback xmlns="">
              <p:pic>
                <p:nvPicPr>
                  <p:cNvPr id="119" name="Ink 118">
                    <a:extLst>
                      <a:ext uri="{FF2B5EF4-FFF2-40B4-BE49-F238E27FC236}">
                        <a16:creationId xmlns:a16="http://schemas.microsoft.com/office/drawing/2014/main" id="{BE5CEFC6-4772-9023-3183-21FE2A4817B8}"/>
                      </a:ext>
                    </a:extLst>
                  </p:cNvPr>
                  <p:cNvPicPr/>
                  <p:nvPr/>
                </p:nvPicPr>
                <p:blipFill>
                  <a:blip r:embed="rId33"/>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20" name="Ink 119">
                    <a:extLst>
                      <a:ext uri="{FF2B5EF4-FFF2-40B4-BE49-F238E27FC236}">
                        <a16:creationId xmlns:a16="http://schemas.microsoft.com/office/drawing/2014/main" id="{AD5A9221-CAC1-5D89-E501-46BF0ED0824E}"/>
                      </a:ext>
                    </a:extLst>
                  </p14:cNvPr>
                  <p14:cNvContentPartPr/>
                  <p14:nvPr/>
                </p14:nvContentPartPr>
                <p14:xfrm>
                  <a:off x="3253726" y="1425061"/>
                  <a:ext cx="360" cy="360"/>
                </p14:xfrm>
              </p:contentPart>
            </mc:Choice>
            <mc:Fallback xmlns="">
              <p:pic>
                <p:nvPicPr>
                  <p:cNvPr id="120" name="Ink 119">
                    <a:extLst>
                      <a:ext uri="{FF2B5EF4-FFF2-40B4-BE49-F238E27FC236}">
                        <a16:creationId xmlns:a16="http://schemas.microsoft.com/office/drawing/2014/main" id="{AD5A9221-CAC1-5D89-E501-46BF0ED0824E}"/>
                      </a:ext>
                    </a:extLst>
                  </p:cNvPr>
                  <p:cNvPicPr/>
                  <p:nvPr/>
                </p:nvPicPr>
                <p:blipFill>
                  <a:blip r:embed="rId33"/>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21" name="Ink 120">
                    <a:extLst>
                      <a:ext uri="{FF2B5EF4-FFF2-40B4-BE49-F238E27FC236}">
                        <a16:creationId xmlns:a16="http://schemas.microsoft.com/office/drawing/2014/main" id="{0ADAFC7A-571E-BC9B-D1E6-B368A674E1BF}"/>
                      </a:ext>
                    </a:extLst>
                  </p14:cNvPr>
                  <p14:cNvContentPartPr/>
                  <p14:nvPr/>
                </p14:nvContentPartPr>
                <p14:xfrm>
                  <a:off x="3421126" y="1378621"/>
                  <a:ext cx="384120" cy="88200"/>
                </p14:xfrm>
              </p:contentPart>
            </mc:Choice>
            <mc:Fallback xmlns="">
              <p:pic>
                <p:nvPicPr>
                  <p:cNvPr id="121" name="Ink 120">
                    <a:extLst>
                      <a:ext uri="{FF2B5EF4-FFF2-40B4-BE49-F238E27FC236}">
                        <a16:creationId xmlns:a16="http://schemas.microsoft.com/office/drawing/2014/main" id="{0ADAFC7A-571E-BC9B-D1E6-B368A674E1BF}"/>
                      </a:ext>
                    </a:extLst>
                  </p:cNvPr>
                  <p:cNvPicPr/>
                  <p:nvPr/>
                </p:nvPicPr>
                <p:blipFill>
                  <a:blip r:embed="rId37"/>
                  <a:stretch>
                    <a:fillRect/>
                  </a:stretch>
                </p:blipFill>
                <p:spPr>
                  <a:xfrm>
                    <a:off x="3405148" y="1362758"/>
                    <a:ext cx="415438" cy="119292"/>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12">
            <p14:nvContentPartPr>
              <p14:cNvPr id="159" name="Ink 158">
                <a:extLst>
                  <a:ext uri="{FF2B5EF4-FFF2-40B4-BE49-F238E27FC236}">
                    <a16:creationId xmlns:a16="http://schemas.microsoft.com/office/drawing/2014/main" id="{12991488-2E2B-03C5-9B75-FB89E24558BA}"/>
                  </a:ext>
                </a:extLst>
              </p14:cNvPr>
              <p14:cNvContentPartPr/>
              <p14:nvPr/>
            </p14:nvContentPartPr>
            <p14:xfrm rot="-60000">
              <a:off x="9104486" y="1519321"/>
              <a:ext cx="1204688" cy="576935"/>
            </p14:xfrm>
          </p:contentPart>
        </mc:Choice>
        <mc:Fallback xmlns="">
          <p:pic>
            <p:nvPicPr>
              <p:cNvPr id="159" name="Ink 158">
                <a:extLst>
                  <a:ext uri="{FF2B5EF4-FFF2-40B4-BE49-F238E27FC236}">
                    <a16:creationId xmlns:a16="http://schemas.microsoft.com/office/drawing/2014/main" id="{12991488-2E2B-03C5-9B75-FB89E24558BA}"/>
                  </a:ext>
                </a:extLst>
              </p:cNvPr>
              <p:cNvPicPr/>
              <p:nvPr/>
            </p:nvPicPr>
            <p:blipFill>
              <a:blip r:embed="rId55"/>
              <a:stretch>
                <a:fillRect/>
              </a:stretch>
            </p:blipFill>
            <p:spPr>
              <a:xfrm rot="-60000">
                <a:off x="9098007" y="1512843"/>
                <a:ext cx="1216926" cy="589172"/>
              </a:xfrm>
              <a:prstGeom prst="rect">
                <a:avLst/>
              </a:prstGeom>
            </p:spPr>
          </p:pic>
        </mc:Fallback>
      </mc:AlternateContent>
      <p:sp>
        <p:nvSpPr>
          <p:cNvPr id="12" name="Rectangle 11">
            <a:extLst>
              <a:ext uri="{FF2B5EF4-FFF2-40B4-BE49-F238E27FC236}">
                <a16:creationId xmlns:a16="http://schemas.microsoft.com/office/drawing/2014/main" id="{E54F1562-4D79-463F-C110-6C77AE655811}"/>
              </a:ext>
            </a:extLst>
          </p:cNvPr>
          <p:cNvSpPr/>
          <p:nvPr/>
        </p:nvSpPr>
        <p:spPr>
          <a:xfrm>
            <a:off x="6724" y="839602"/>
            <a:ext cx="981635" cy="414885"/>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396000" tIns="72000" rtlCol="0" anchor="ctr" anchorCtr="0"/>
          <a:lstStyle/>
          <a:p>
            <a:r>
              <a:rPr lang="en-US" sz="2000" dirty="0">
                <a:solidFill>
                  <a:schemeClr val="tx1"/>
                </a:solidFill>
                <a:latin typeface="DIN Next LT Pro Medium" panose="020B0603020203050203" pitchFamily="34" charset="0"/>
              </a:rPr>
              <a:t>Put</a:t>
            </a:r>
            <a:endParaRPr lang="en-US" sz="2400" dirty="0">
              <a:solidFill>
                <a:schemeClr val="tx1"/>
              </a:solidFill>
              <a:latin typeface="DIN Next LT Pro Medium" panose="020B0603020203050203" pitchFamily="34" charset="0"/>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FB214D4-55DC-64D3-83F2-FEBA0565810A}"/>
                  </a:ext>
                </a:extLst>
              </p:cNvPr>
              <p:cNvSpPr txBox="1"/>
              <p:nvPr/>
            </p:nvSpPr>
            <p:spPr>
              <a:xfrm>
                <a:off x="3889307" y="2738747"/>
                <a:ext cx="405872" cy="362984"/>
              </a:xfrm>
              <a:prstGeom prst="rect">
                <a:avLst/>
              </a:prstGeom>
              <a:noFill/>
            </p:spPr>
            <p:txBody>
              <a:bodyPr wrap="none" lIns="36000">
                <a:no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𝑓𝑖𝑑</m:t>
                      </m:r>
                    </m:oMath>
                  </m:oMathPara>
                </a14:m>
                <a:endParaRPr lang="en-US" dirty="0"/>
              </a:p>
            </p:txBody>
          </p:sp>
        </mc:Choice>
        <mc:Fallback xmlns="">
          <p:sp>
            <p:nvSpPr>
              <p:cNvPr id="51" name="TextBox 50">
                <a:extLst>
                  <a:ext uri="{FF2B5EF4-FFF2-40B4-BE49-F238E27FC236}">
                    <a16:creationId xmlns:a16="http://schemas.microsoft.com/office/drawing/2014/main" id="{6FB214D4-55DC-64D3-83F2-FEBA0565810A}"/>
                  </a:ext>
                </a:extLst>
              </p:cNvPr>
              <p:cNvSpPr txBox="1">
                <a:spLocks noRot="1" noChangeAspect="1" noMove="1" noResize="1" noEditPoints="1" noAdjustHandles="1" noChangeArrowheads="1" noChangeShapeType="1" noTextEdit="1"/>
              </p:cNvSpPr>
              <p:nvPr/>
            </p:nvSpPr>
            <p:spPr>
              <a:xfrm>
                <a:off x="3889307" y="2738747"/>
                <a:ext cx="405872" cy="362984"/>
              </a:xfrm>
              <a:prstGeom prst="rect">
                <a:avLst/>
              </a:prstGeom>
              <a:blipFill>
                <a:blip r:embed="rId57"/>
                <a:stretch>
                  <a:fillRect l="-17910" r="-17910" b="-11667"/>
                </a:stretch>
              </a:blipFill>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6122408F-3695-8FAA-4726-5A30EE85A83E}"/>
              </a:ext>
            </a:extLst>
          </p:cNvPr>
          <p:cNvCxnSpPr>
            <a:cxnSpLocks/>
            <a:stCxn id="51" idx="1"/>
            <a:endCxn id="7" idx="3"/>
          </p:cNvCxnSpPr>
          <p:nvPr/>
        </p:nvCxnSpPr>
        <p:spPr>
          <a:xfrm flipH="1">
            <a:off x="3522401" y="2920239"/>
            <a:ext cx="36690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54" name="Group 53">
            <a:extLst>
              <a:ext uri="{FF2B5EF4-FFF2-40B4-BE49-F238E27FC236}">
                <a16:creationId xmlns:a16="http://schemas.microsoft.com/office/drawing/2014/main" id="{EC81D8BD-0ECD-CDAE-198D-31BC84B4A166}"/>
              </a:ext>
            </a:extLst>
          </p:cNvPr>
          <p:cNvGrpSpPr/>
          <p:nvPr/>
        </p:nvGrpSpPr>
        <p:grpSpPr>
          <a:xfrm>
            <a:off x="4207961" y="873604"/>
            <a:ext cx="1552562" cy="522828"/>
            <a:chOff x="4489649" y="873604"/>
            <a:chExt cx="1552562" cy="522828"/>
          </a:xfrm>
        </p:grpSpPr>
        <p:sp>
          <p:nvSpPr>
            <p:cNvPr id="55" name="TextBox 54">
              <a:extLst>
                <a:ext uri="{FF2B5EF4-FFF2-40B4-BE49-F238E27FC236}">
                  <a16:creationId xmlns:a16="http://schemas.microsoft.com/office/drawing/2014/main" id="{9AF1F3AE-A169-0E91-C100-56B5C01C0093}"/>
                </a:ext>
              </a:extLst>
            </p:cNvPr>
            <p:cNvSpPr txBox="1"/>
            <p:nvPr/>
          </p:nvSpPr>
          <p:spPr>
            <a:xfrm>
              <a:off x="4666753" y="873604"/>
              <a:ext cx="1375458" cy="369332"/>
            </a:xfrm>
            <a:prstGeom prst="rect">
              <a:avLst/>
            </a:prstGeom>
            <a:noFill/>
          </p:spPr>
          <p:txBody>
            <a:bodyPr wrap="none" lIns="0" tIns="0" rIns="0" bIns="0" rtlCol="0" anchor="ctr" anchorCtr="0">
              <a:noAutofit/>
            </a:bodyPr>
            <a:lstStyle/>
            <a:p>
              <a:r>
                <a:rPr lang="en-US" b="1" dirty="0">
                  <a:latin typeface="The Hand Black" panose="03070502030502020204" pitchFamily="66" charset="0"/>
                </a:rPr>
                <a:t>GLOBALLY UNIQUE</a:t>
              </a:r>
              <a:endParaRPr lang="en-US" sz="1200" dirty="0">
                <a:latin typeface="Montserrat" pitchFamily="2" charset="77"/>
              </a:endParaRPr>
            </a:p>
          </p:txBody>
        </p:sp>
        <mc:AlternateContent xmlns:mc="http://schemas.openxmlformats.org/markup-compatibility/2006" xmlns:p14="http://schemas.microsoft.com/office/powerpoint/2010/main">
          <mc:Choice Requires="p14">
            <p:contentPart p14:bwMode="auto" r:id="rId113">
              <p14:nvContentPartPr>
                <p14:cNvPr id="56" name="Ink 55">
                  <a:extLst>
                    <a:ext uri="{FF2B5EF4-FFF2-40B4-BE49-F238E27FC236}">
                      <a16:creationId xmlns:a16="http://schemas.microsoft.com/office/drawing/2014/main" id="{7C994774-F994-99EF-3F3D-5C90ADD9F4C3}"/>
                    </a:ext>
                  </a:extLst>
                </p14:cNvPr>
                <p14:cNvContentPartPr/>
                <p14:nvPr/>
              </p14:nvContentPartPr>
              <p14:xfrm>
                <a:off x="4489649" y="1198072"/>
                <a:ext cx="158040" cy="198360"/>
              </p14:xfrm>
            </p:contentPart>
          </mc:Choice>
          <mc:Fallback xmlns="">
            <p:pic>
              <p:nvPicPr>
                <p:cNvPr id="56" name="Ink 55">
                  <a:extLst>
                    <a:ext uri="{FF2B5EF4-FFF2-40B4-BE49-F238E27FC236}">
                      <a16:creationId xmlns:a16="http://schemas.microsoft.com/office/drawing/2014/main" id="{7C994774-F994-99EF-3F3D-5C90ADD9F4C3}"/>
                    </a:ext>
                  </a:extLst>
                </p:cNvPr>
                <p:cNvPicPr/>
                <p:nvPr/>
              </p:nvPicPr>
              <p:blipFill>
                <a:blip r:embed="rId59"/>
                <a:stretch>
                  <a:fillRect/>
                </a:stretch>
              </p:blipFill>
              <p:spPr>
                <a:xfrm>
                  <a:off x="4485329" y="1193744"/>
                  <a:ext cx="166680" cy="207016"/>
                </a:xfrm>
                <a:prstGeom prst="rect">
                  <a:avLst/>
                </a:prstGeom>
              </p:spPr>
            </p:pic>
          </mc:Fallback>
        </mc:AlternateContent>
      </p:grpSp>
      <p:grpSp>
        <p:nvGrpSpPr>
          <p:cNvPr id="57" name="Group 56">
            <a:extLst>
              <a:ext uri="{FF2B5EF4-FFF2-40B4-BE49-F238E27FC236}">
                <a16:creationId xmlns:a16="http://schemas.microsoft.com/office/drawing/2014/main" id="{6BC76274-9C55-7ACA-C79E-0249CDE4B65A}"/>
              </a:ext>
            </a:extLst>
          </p:cNvPr>
          <p:cNvGrpSpPr/>
          <p:nvPr/>
        </p:nvGrpSpPr>
        <p:grpSpPr>
          <a:xfrm>
            <a:off x="4371112" y="3044116"/>
            <a:ext cx="2075367" cy="1697360"/>
            <a:chOff x="4371112" y="3044116"/>
            <a:chExt cx="2075367" cy="1697360"/>
          </a:xfrm>
        </p:grpSpPr>
        <p:sp>
          <p:nvSpPr>
            <p:cNvPr id="59" name="TextBox 58">
              <a:extLst>
                <a:ext uri="{FF2B5EF4-FFF2-40B4-BE49-F238E27FC236}">
                  <a16:creationId xmlns:a16="http://schemas.microsoft.com/office/drawing/2014/main" id="{575E0B79-C673-D7C4-6138-24A90BDBD702}"/>
                </a:ext>
              </a:extLst>
            </p:cNvPr>
            <p:cNvSpPr txBox="1"/>
            <p:nvPr/>
          </p:nvSpPr>
          <p:spPr>
            <a:xfrm>
              <a:off x="4813073" y="3612042"/>
              <a:ext cx="1633406" cy="369332"/>
            </a:xfrm>
            <a:prstGeom prst="rect">
              <a:avLst/>
            </a:prstGeom>
            <a:noFill/>
          </p:spPr>
          <p:txBody>
            <a:bodyPr wrap="none" lIns="0" tIns="0" rIns="0" bIns="0" rtlCol="0" anchor="ctr" anchorCtr="0">
              <a:noAutofit/>
            </a:bodyPr>
            <a:lstStyle/>
            <a:p>
              <a:r>
                <a:rPr lang="en-US" b="1" dirty="0">
                  <a:latin typeface="The Hand Black" panose="03070502030502020204" pitchFamily="66" charset="0"/>
                </a:rPr>
                <a:t>BOUND BY ASSOCIATED DATA</a:t>
              </a:r>
              <a:endParaRPr lang="en-US" sz="1200" dirty="0">
                <a:latin typeface="Montserrat" pitchFamily="2" charset="77"/>
              </a:endParaRPr>
            </a:p>
          </p:txBody>
        </p:sp>
        <mc:AlternateContent xmlns:mc="http://schemas.openxmlformats.org/markup-compatibility/2006" xmlns:p14="http://schemas.microsoft.com/office/powerpoint/2010/main">
          <mc:Choice Requires="p14">
            <p:contentPart p14:bwMode="auto" r:id="rId114">
              <p14:nvContentPartPr>
                <p14:cNvPr id="60" name="Ink 59">
                  <a:extLst>
                    <a:ext uri="{FF2B5EF4-FFF2-40B4-BE49-F238E27FC236}">
                      <a16:creationId xmlns:a16="http://schemas.microsoft.com/office/drawing/2014/main" id="{7645A41C-5CDA-9273-D34D-4BE3BC2087B5}"/>
                    </a:ext>
                  </a:extLst>
                </p14:cNvPr>
                <p14:cNvContentPartPr/>
                <p14:nvPr/>
              </p14:nvContentPartPr>
              <p14:xfrm>
                <a:off x="4397996" y="3044116"/>
                <a:ext cx="381960" cy="459720"/>
              </p14:xfrm>
            </p:contentPart>
          </mc:Choice>
          <mc:Fallback xmlns="">
            <p:pic>
              <p:nvPicPr>
                <p:cNvPr id="60" name="Ink 59">
                  <a:extLst>
                    <a:ext uri="{FF2B5EF4-FFF2-40B4-BE49-F238E27FC236}">
                      <a16:creationId xmlns:a16="http://schemas.microsoft.com/office/drawing/2014/main" id="{7645A41C-5CDA-9273-D34D-4BE3BC2087B5}"/>
                    </a:ext>
                  </a:extLst>
                </p:cNvPr>
                <p:cNvPicPr/>
                <p:nvPr/>
              </p:nvPicPr>
              <p:blipFill>
                <a:blip r:embed="rId115"/>
                <a:stretch>
                  <a:fillRect/>
                </a:stretch>
              </p:blipFill>
              <p:spPr>
                <a:xfrm>
                  <a:off x="4393676" y="3039796"/>
                  <a:ext cx="39060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1" name="Ink 60">
                  <a:extLst>
                    <a:ext uri="{FF2B5EF4-FFF2-40B4-BE49-F238E27FC236}">
                      <a16:creationId xmlns:a16="http://schemas.microsoft.com/office/drawing/2014/main" id="{E98C64E8-024C-FBF4-B16A-E7FA9A43C0C5}"/>
                    </a:ext>
                  </a:extLst>
                </p14:cNvPr>
                <p14:cNvContentPartPr/>
                <p14:nvPr/>
              </p14:nvContentPartPr>
              <p14:xfrm flipV="1">
                <a:off x="4371112" y="4068400"/>
                <a:ext cx="381960" cy="673076"/>
              </p14:xfrm>
            </p:contentPart>
          </mc:Choice>
          <mc:Fallback xmlns="">
            <p:pic>
              <p:nvPicPr>
                <p:cNvPr id="61" name="Ink 60">
                  <a:extLst>
                    <a:ext uri="{FF2B5EF4-FFF2-40B4-BE49-F238E27FC236}">
                      <a16:creationId xmlns:a16="http://schemas.microsoft.com/office/drawing/2014/main" id="{E98C64E8-024C-FBF4-B16A-E7FA9A43C0C5}"/>
                    </a:ext>
                  </a:extLst>
                </p:cNvPr>
                <p:cNvPicPr/>
                <p:nvPr/>
              </p:nvPicPr>
              <p:blipFill>
                <a:blip r:embed="rId117"/>
                <a:stretch>
                  <a:fillRect/>
                </a:stretch>
              </p:blipFill>
              <p:spPr>
                <a:xfrm flipV="1">
                  <a:off x="4366792" y="4064078"/>
                  <a:ext cx="390600" cy="681719"/>
                </a:xfrm>
                <a:prstGeom prst="rect">
                  <a:avLst/>
                </a:prstGeom>
              </p:spPr>
            </p:pic>
          </mc:Fallback>
        </mc:AlternateContent>
      </p:grpSp>
      <p:grpSp>
        <p:nvGrpSpPr>
          <p:cNvPr id="84" name="Group 83">
            <a:extLst>
              <a:ext uri="{FF2B5EF4-FFF2-40B4-BE49-F238E27FC236}">
                <a16:creationId xmlns:a16="http://schemas.microsoft.com/office/drawing/2014/main" id="{F078D2A8-A0DD-3128-4AB4-FB506513AA70}"/>
              </a:ext>
            </a:extLst>
          </p:cNvPr>
          <p:cNvGrpSpPr/>
          <p:nvPr/>
        </p:nvGrpSpPr>
        <p:grpSpPr>
          <a:xfrm>
            <a:off x="2715333" y="1915130"/>
            <a:ext cx="654362" cy="484457"/>
            <a:chOff x="946080" y="2514993"/>
            <a:chExt cx="654362" cy="484457"/>
          </a:xfrm>
        </p:grpSpPr>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C5B911C0-9AAA-078D-48FA-E5AC5D88EE03}"/>
                    </a:ext>
                  </a:extLst>
                </p:cNvPr>
                <p:cNvSpPr txBox="1"/>
                <p:nvPr/>
              </p:nvSpPr>
              <p:spPr>
                <a:xfrm>
                  <a:off x="946080" y="2630118"/>
                  <a:ext cx="436759" cy="369332"/>
                </a:xfrm>
                <a:prstGeom prst="rect">
                  <a:avLst/>
                </a:prstGeom>
                <a:noFill/>
              </p:spPr>
              <p:txBody>
                <a:bodyPr wrap="square">
                  <a:spAutoFit/>
                </a:bodyPr>
                <a:lstStyle/>
                <a:p>
                  <a:r>
                    <a:rPr lang="en-US" dirty="0"/>
                    <a:t> </a:t>
                  </a:r>
                  <a14:m>
                    <m:oMath xmlns:m="http://schemas.openxmlformats.org/officeDocument/2006/math">
                      <m:r>
                        <a:rPr lang="en-US" b="0" i="1" smtClean="0">
                          <a:latin typeface="Cambria Math" panose="02040503050406030204" pitchFamily="18" charset="0"/>
                        </a:rPr>
                        <m:t>𝑘</m:t>
                      </m:r>
                    </m:oMath>
                  </a14:m>
                  <a:r>
                    <a:rPr lang="en-US" sz="1600" baseline="-25000" dirty="0"/>
                    <a:t>f</a:t>
                  </a:r>
                  <a:endParaRPr lang="en-US" dirty="0"/>
                </a:p>
              </p:txBody>
            </p:sp>
          </mc:Choice>
          <mc:Fallback xmlns="">
            <p:sp>
              <p:nvSpPr>
                <p:cNvPr id="91" name="TextBox 90">
                  <a:extLst>
                    <a:ext uri="{FF2B5EF4-FFF2-40B4-BE49-F238E27FC236}">
                      <a16:creationId xmlns:a16="http://schemas.microsoft.com/office/drawing/2014/main" id="{C5B911C0-9AAA-078D-48FA-E5AC5D88EE03}"/>
                    </a:ext>
                  </a:extLst>
                </p:cNvPr>
                <p:cNvSpPr txBox="1">
                  <a:spLocks noRot="1" noChangeAspect="1" noMove="1" noResize="1" noEditPoints="1" noAdjustHandles="1" noChangeArrowheads="1" noChangeShapeType="1" noTextEdit="1"/>
                </p:cNvSpPr>
                <p:nvPr/>
              </p:nvSpPr>
              <p:spPr>
                <a:xfrm>
                  <a:off x="946080" y="2630118"/>
                  <a:ext cx="436759" cy="369332"/>
                </a:xfrm>
                <a:prstGeom prst="rect">
                  <a:avLst/>
                </a:prstGeom>
                <a:blipFill>
                  <a:blip r:embed="rId68"/>
                  <a:stretch>
                    <a:fillRect b="-13115"/>
                  </a:stretch>
                </a:blipFill>
              </p:spPr>
              <p:txBody>
                <a:bodyPr/>
                <a:lstStyle/>
                <a:p>
                  <a:r>
                    <a:rPr lang="en-US">
                      <a:noFill/>
                    </a:rPr>
                    <a:t> </a:t>
                  </a:r>
                </a:p>
              </p:txBody>
            </p:sp>
          </mc:Fallback>
        </mc:AlternateContent>
        <p:sp>
          <p:nvSpPr>
            <p:cNvPr id="92" name="TextBox 91">
              <a:extLst>
                <a:ext uri="{FF2B5EF4-FFF2-40B4-BE49-F238E27FC236}">
                  <a16:creationId xmlns:a16="http://schemas.microsoft.com/office/drawing/2014/main" id="{6F55F424-5096-28A7-5A64-8646E556A5EE}"/>
                </a:ext>
              </a:extLst>
            </p:cNvPr>
            <p:cNvSpPr txBox="1"/>
            <p:nvPr/>
          </p:nvSpPr>
          <p:spPr>
            <a:xfrm>
              <a:off x="1192395" y="2514993"/>
              <a:ext cx="408047" cy="369332"/>
            </a:xfrm>
            <a:prstGeom prst="rect">
              <a:avLst/>
            </a:prstGeom>
            <a:noFill/>
          </p:spPr>
          <p:txBody>
            <a:bodyPr wrap="square">
              <a:spAutoFit/>
            </a:bodyPr>
            <a:lstStyle/>
            <a:p>
              <a:r>
                <a:rPr lang="en-US" sz="1800" dirty="0">
                  <a:solidFill>
                    <a:srgbClr val="D29A1C"/>
                  </a:solidFill>
                  <a:latin typeface="DIN Next LT Pro Black" panose="020B0A03020203050203" pitchFamily="34" charset="0"/>
                </a:rPr>
                <a:t>$</a:t>
              </a:r>
              <a:endParaRPr lang="en-US" dirty="0">
                <a:solidFill>
                  <a:srgbClr val="D29A1C"/>
                </a:solidFill>
                <a:latin typeface="DIN Next LT Pro Black" panose="020B0A03020203050203" pitchFamily="34" charset="0"/>
              </a:endParaRPr>
            </a:p>
          </p:txBody>
        </p:sp>
      </p:grpSp>
      <p:grpSp>
        <p:nvGrpSpPr>
          <p:cNvPr id="14" name="Group 13">
            <a:extLst>
              <a:ext uri="{FF2B5EF4-FFF2-40B4-BE49-F238E27FC236}">
                <a16:creationId xmlns:a16="http://schemas.microsoft.com/office/drawing/2014/main" id="{0B40232E-43A3-8202-D040-9B8DE736A587}"/>
              </a:ext>
            </a:extLst>
          </p:cNvPr>
          <p:cNvGrpSpPr/>
          <p:nvPr/>
        </p:nvGrpSpPr>
        <p:grpSpPr>
          <a:xfrm>
            <a:off x="2597914" y="3150732"/>
            <a:ext cx="665635" cy="704643"/>
            <a:chOff x="2597914" y="3150732"/>
            <a:chExt cx="665635" cy="704643"/>
          </a:xfrm>
        </p:grpSpPr>
        <p:cxnSp>
          <p:nvCxnSpPr>
            <p:cNvPr id="155" name="Straight Arrow Connector 154">
              <a:extLst>
                <a:ext uri="{FF2B5EF4-FFF2-40B4-BE49-F238E27FC236}">
                  <a16:creationId xmlns:a16="http://schemas.microsoft.com/office/drawing/2014/main" id="{052CF280-7646-F4ED-E355-67525CA6B76C}"/>
                </a:ext>
              </a:extLst>
            </p:cNvPr>
            <p:cNvCxnSpPr>
              <a:cxnSpLocks/>
              <a:stCxn id="7" idx="2"/>
              <a:endCxn id="167" idx="0"/>
            </p:cNvCxnSpPr>
            <p:nvPr/>
          </p:nvCxnSpPr>
          <p:spPr>
            <a:xfrm flipH="1">
              <a:off x="2930732" y="3150732"/>
              <a:ext cx="503" cy="3104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7" name="TextBox 166">
              <a:extLst>
                <a:ext uri="{FF2B5EF4-FFF2-40B4-BE49-F238E27FC236}">
                  <a16:creationId xmlns:a16="http://schemas.microsoft.com/office/drawing/2014/main" id="{C2CE4FE6-097A-D738-4B7F-1201FEB43591}"/>
                </a:ext>
              </a:extLst>
            </p:cNvPr>
            <p:cNvSpPr txBox="1"/>
            <p:nvPr/>
          </p:nvSpPr>
          <p:spPr>
            <a:xfrm>
              <a:off x="2597914" y="3461210"/>
              <a:ext cx="665635" cy="394165"/>
            </a:xfrm>
            <a:prstGeom prst="rect">
              <a:avLst/>
            </a:prstGeom>
            <a:noFill/>
            <a:ln>
              <a:noFill/>
            </a:ln>
          </p:spPr>
          <p:txBody>
            <a:bodyPr wrap="square" lIns="0" tIns="36000" rIns="0" bIns="0" rtlCol="0" anchor="ctr" anchorCtr="1">
              <a:noAutofit/>
            </a:bodyPr>
            <a:lstStyle/>
            <a:p>
              <a:pPr algn="ctr"/>
              <a:r>
                <a:rPr lang="en-US" sz="3200" dirty="0">
                  <a:latin typeface="DIN Next LT Pro Light" panose="020B0303020203050203" pitchFamily="34" charset="0"/>
                </a:rPr>
                <a:t>[    ]</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4692CCFF-A904-A09C-D274-8331D2B121B0}"/>
                    </a:ext>
                  </a:extLst>
                </p:cNvPr>
                <p:cNvSpPr txBox="1"/>
                <p:nvPr/>
              </p:nvSpPr>
              <p:spPr>
                <a:xfrm>
                  <a:off x="2641101" y="3476746"/>
                  <a:ext cx="54287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𝑓𝑖𝑙𝑒</m:t>
                        </m:r>
                      </m:oMath>
                    </m:oMathPara>
                  </a14:m>
                  <a:endParaRPr lang="en-US" dirty="0"/>
                </a:p>
              </p:txBody>
            </p:sp>
          </mc:Choice>
          <mc:Fallback xmlns="">
            <p:sp>
              <p:nvSpPr>
                <p:cNvPr id="53" name="TextBox 52">
                  <a:extLst>
                    <a:ext uri="{FF2B5EF4-FFF2-40B4-BE49-F238E27FC236}">
                      <a16:creationId xmlns:a16="http://schemas.microsoft.com/office/drawing/2014/main" id="{4692CCFF-A904-A09C-D274-8331D2B121B0}"/>
                    </a:ext>
                  </a:extLst>
                </p:cNvPr>
                <p:cNvSpPr txBox="1">
                  <a:spLocks noRot="1" noChangeAspect="1" noMove="1" noResize="1" noEditPoints="1" noAdjustHandles="1" noChangeArrowheads="1" noChangeShapeType="1" noTextEdit="1"/>
                </p:cNvSpPr>
                <p:nvPr/>
              </p:nvSpPr>
              <p:spPr>
                <a:xfrm>
                  <a:off x="2641101" y="3476746"/>
                  <a:ext cx="542874" cy="369332"/>
                </a:xfrm>
                <a:prstGeom prst="rect">
                  <a:avLst/>
                </a:prstGeom>
                <a:blipFill>
                  <a:blip r:embed="rId118"/>
                  <a:stretch>
                    <a:fillRect l="-3371" r="-8989" b="-9836"/>
                  </a:stretch>
                </a:blipFill>
              </p:spPr>
              <p:txBody>
                <a:bodyPr/>
                <a:lstStyle/>
                <a:p>
                  <a:r>
                    <a:rPr lang="en-US">
                      <a:noFill/>
                    </a:rPr>
                    <a:t> </a:t>
                  </a:r>
                </a:p>
              </p:txBody>
            </p:sp>
          </mc:Fallback>
        </mc:AlternateContent>
      </p:grpSp>
      <p:sp>
        <p:nvSpPr>
          <p:cNvPr id="7" name="TextBox 6">
            <a:extLst>
              <a:ext uri="{FF2B5EF4-FFF2-40B4-BE49-F238E27FC236}">
                <a16:creationId xmlns:a16="http://schemas.microsoft.com/office/drawing/2014/main" id="{6B7D8880-E16C-9E61-F10F-2C40ECFF94E1}"/>
              </a:ext>
            </a:extLst>
          </p:cNvPr>
          <p:cNvSpPr txBox="1"/>
          <p:nvPr/>
        </p:nvSpPr>
        <p:spPr>
          <a:xfrm>
            <a:off x="2340069" y="2689746"/>
            <a:ext cx="1182332" cy="460986"/>
          </a:xfrm>
          <a:prstGeom prst="rect">
            <a:avLst/>
          </a:prstGeom>
          <a:solidFill>
            <a:srgbClr val="FBD5EF"/>
          </a:solidFill>
        </p:spPr>
        <p:txBody>
          <a:bodyPr wrap="square" lIns="0" tIns="36000" rIns="0" bIns="0" rtlCol="0" anchor="ctr" anchorCtr="1">
            <a:noAutofit/>
          </a:bodyPr>
          <a:lstStyle/>
          <a:p>
            <a:r>
              <a:rPr lang="en-US" dirty="0" err="1">
                <a:latin typeface="DIN Next LT Pro Light" panose="020B0303020203050203" pitchFamily="34" charset="0"/>
              </a:rPr>
              <a:t>AEAD.Enc</a:t>
            </a:r>
            <a:endParaRPr lang="en-US" dirty="0">
              <a:latin typeface="DIN Next LT Pro Light" panose="020B0303020203050203" pitchFamily="34" charset="0"/>
            </a:endParaRPr>
          </a:p>
        </p:txBody>
      </p:sp>
      <p:cxnSp>
        <p:nvCxnSpPr>
          <p:cNvPr id="8" name="Straight Arrow Connector 7">
            <a:extLst>
              <a:ext uri="{FF2B5EF4-FFF2-40B4-BE49-F238E27FC236}">
                <a16:creationId xmlns:a16="http://schemas.microsoft.com/office/drawing/2014/main" id="{9DAD2DE3-D529-C278-5F2F-20F184E46E67}"/>
              </a:ext>
            </a:extLst>
          </p:cNvPr>
          <p:cNvCxnSpPr>
            <a:cxnSpLocks/>
            <a:stCxn id="91" idx="2"/>
            <a:endCxn id="7" idx="0"/>
          </p:cNvCxnSpPr>
          <p:nvPr/>
        </p:nvCxnSpPr>
        <p:spPr>
          <a:xfrm flipH="1">
            <a:off x="2931235" y="2399587"/>
            <a:ext cx="2478" cy="2901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6" name="Group 5">
            <a:extLst>
              <a:ext uri="{FF2B5EF4-FFF2-40B4-BE49-F238E27FC236}">
                <a16:creationId xmlns:a16="http://schemas.microsoft.com/office/drawing/2014/main" id="{E47B58A1-C795-0897-EBE8-D1391765C8AE}"/>
              </a:ext>
            </a:extLst>
          </p:cNvPr>
          <p:cNvGrpSpPr/>
          <p:nvPr/>
        </p:nvGrpSpPr>
        <p:grpSpPr>
          <a:xfrm>
            <a:off x="1470897" y="2747065"/>
            <a:ext cx="869172" cy="347376"/>
            <a:chOff x="1470897" y="2747065"/>
            <a:chExt cx="869172" cy="347376"/>
          </a:xfrm>
        </p:grpSpPr>
        <p:cxnSp>
          <p:nvCxnSpPr>
            <p:cNvPr id="10" name="Straight Arrow Connector 9">
              <a:extLst>
                <a:ext uri="{FF2B5EF4-FFF2-40B4-BE49-F238E27FC236}">
                  <a16:creationId xmlns:a16="http://schemas.microsoft.com/office/drawing/2014/main" id="{47FC18AD-5C4F-E685-7363-83E75F21F3E1}"/>
                </a:ext>
              </a:extLst>
            </p:cNvPr>
            <p:cNvCxnSpPr>
              <a:cxnSpLocks/>
              <a:stCxn id="17" idx="3"/>
              <a:endCxn id="7" idx="1"/>
            </p:cNvCxnSpPr>
            <p:nvPr/>
          </p:nvCxnSpPr>
          <p:spPr>
            <a:xfrm flipV="1">
              <a:off x="2027397" y="2920239"/>
              <a:ext cx="312672" cy="5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56EEFFF-6C36-32AE-0235-FE35C5853AE1}"/>
                    </a:ext>
                  </a:extLst>
                </p:cNvPr>
                <p:cNvSpPr txBox="1"/>
                <p:nvPr/>
              </p:nvSpPr>
              <p:spPr>
                <a:xfrm>
                  <a:off x="1470897" y="2747065"/>
                  <a:ext cx="556500" cy="3473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𝑓𝑖𝑙𝑒</m:t>
                        </m:r>
                      </m:oMath>
                    </m:oMathPara>
                  </a14:m>
                  <a:endParaRPr lang="en-US" dirty="0"/>
                </a:p>
              </p:txBody>
            </p:sp>
          </mc:Choice>
          <mc:Fallback xmlns="">
            <p:sp>
              <p:nvSpPr>
                <p:cNvPr id="17" name="TextBox 16">
                  <a:extLst>
                    <a:ext uri="{FF2B5EF4-FFF2-40B4-BE49-F238E27FC236}">
                      <a16:creationId xmlns:a16="http://schemas.microsoft.com/office/drawing/2014/main" id="{556EEFFF-6C36-32AE-0235-FE35C5853AE1}"/>
                    </a:ext>
                  </a:extLst>
                </p:cNvPr>
                <p:cNvSpPr txBox="1">
                  <a:spLocks noRot="1" noChangeAspect="1" noMove="1" noResize="1" noEditPoints="1" noAdjustHandles="1" noChangeArrowheads="1" noChangeShapeType="1" noTextEdit="1"/>
                </p:cNvSpPr>
                <p:nvPr/>
              </p:nvSpPr>
              <p:spPr>
                <a:xfrm>
                  <a:off x="1470897" y="2747065"/>
                  <a:ext cx="556500" cy="347376"/>
                </a:xfrm>
                <a:prstGeom prst="rect">
                  <a:avLst/>
                </a:prstGeom>
                <a:blipFill>
                  <a:blip r:embed="rId119"/>
                  <a:stretch>
                    <a:fillRect l="-3261" r="-5435" b="-15789"/>
                  </a:stretch>
                </a:blipFill>
              </p:spPr>
              <p:txBody>
                <a:bodyPr/>
                <a:lstStyle/>
                <a:p>
                  <a:r>
                    <a:rPr lang="en-US">
                      <a:noFill/>
                    </a:rPr>
                    <a:t> </a:t>
                  </a:r>
                </a:p>
              </p:txBody>
            </p:sp>
          </mc:Fallback>
        </mc:AlternateContent>
      </p:grpSp>
      <p:cxnSp>
        <p:nvCxnSpPr>
          <p:cNvPr id="33" name="Straight Arrow Connector 32">
            <a:extLst>
              <a:ext uri="{FF2B5EF4-FFF2-40B4-BE49-F238E27FC236}">
                <a16:creationId xmlns:a16="http://schemas.microsoft.com/office/drawing/2014/main" id="{C32B1282-9798-C1A5-80A4-8864EC084E58}"/>
              </a:ext>
            </a:extLst>
          </p:cNvPr>
          <p:cNvCxnSpPr>
            <a:cxnSpLocks/>
            <a:stCxn id="37" idx="2"/>
            <a:endCxn id="35" idx="0"/>
          </p:cNvCxnSpPr>
          <p:nvPr/>
        </p:nvCxnSpPr>
        <p:spPr>
          <a:xfrm flipH="1">
            <a:off x="2928935" y="5202462"/>
            <a:ext cx="4837" cy="3104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7" name="Group 46">
            <a:extLst>
              <a:ext uri="{FF2B5EF4-FFF2-40B4-BE49-F238E27FC236}">
                <a16:creationId xmlns:a16="http://schemas.microsoft.com/office/drawing/2014/main" id="{081D8B9B-EEF4-6321-D19F-10F94F9A3FB7}"/>
              </a:ext>
            </a:extLst>
          </p:cNvPr>
          <p:cNvGrpSpPr/>
          <p:nvPr/>
        </p:nvGrpSpPr>
        <p:grpSpPr>
          <a:xfrm>
            <a:off x="2619003" y="1454026"/>
            <a:ext cx="1700155" cy="4453079"/>
            <a:chOff x="2619003" y="1454026"/>
            <a:chExt cx="1700155" cy="4453079"/>
          </a:xfrm>
        </p:grpSpPr>
        <p:sp>
          <p:nvSpPr>
            <p:cNvPr id="101" name="Rectangle: Rounded Corners 100">
              <a:extLst>
                <a:ext uri="{FF2B5EF4-FFF2-40B4-BE49-F238E27FC236}">
                  <a16:creationId xmlns:a16="http://schemas.microsoft.com/office/drawing/2014/main" id="{15C16F3C-0D0B-17FD-EE0F-BC31A41954D7}"/>
                </a:ext>
              </a:extLst>
            </p:cNvPr>
            <p:cNvSpPr/>
            <p:nvPr/>
          </p:nvSpPr>
          <p:spPr>
            <a:xfrm>
              <a:off x="2626318" y="5482702"/>
              <a:ext cx="614787" cy="424403"/>
            </a:xfrm>
            <a:prstGeom prst="roundRect">
              <a:avLst/>
            </a:prstGeom>
            <a:solidFill>
              <a:srgbClr val="7D57BB">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908BD5A2-0E30-CDB6-558F-108ADCFE6A65}"/>
                </a:ext>
              </a:extLst>
            </p:cNvPr>
            <p:cNvGrpSpPr/>
            <p:nvPr/>
          </p:nvGrpSpPr>
          <p:grpSpPr>
            <a:xfrm>
              <a:off x="2619003" y="1454026"/>
              <a:ext cx="1700155" cy="2397110"/>
              <a:chOff x="2619003" y="1454026"/>
              <a:chExt cx="1700155" cy="2397110"/>
            </a:xfrm>
          </p:grpSpPr>
          <p:sp>
            <p:nvSpPr>
              <p:cNvPr id="48" name="Rectangle: Rounded Corners 47">
                <a:extLst>
                  <a:ext uri="{FF2B5EF4-FFF2-40B4-BE49-F238E27FC236}">
                    <a16:creationId xmlns:a16="http://schemas.microsoft.com/office/drawing/2014/main" id="{845A0D9C-B753-7520-AC40-00587D7E2E3A}"/>
                  </a:ext>
                </a:extLst>
              </p:cNvPr>
              <p:cNvSpPr/>
              <p:nvPr/>
            </p:nvSpPr>
            <p:spPr>
              <a:xfrm>
                <a:off x="2619003" y="3426733"/>
                <a:ext cx="614787" cy="424403"/>
              </a:xfrm>
              <a:prstGeom prst="roundRect">
                <a:avLst/>
              </a:prstGeom>
              <a:solidFill>
                <a:srgbClr val="7D57BB">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Rounded Corners 99">
                <a:extLst>
                  <a:ext uri="{FF2B5EF4-FFF2-40B4-BE49-F238E27FC236}">
                    <a16:creationId xmlns:a16="http://schemas.microsoft.com/office/drawing/2014/main" id="{D86F7541-0A5D-1402-1AFA-6A038BC34156}"/>
                  </a:ext>
                </a:extLst>
              </p:cNvPr>
              <p:cNvSpPr/>
              <p:nvPr/>
            </p:nvSpPr>
            <p:spPr>
              <a:xfrm>
                <a:off x="3936955" y="1454026"/>
                <a:ext cx="382203" cy="257395"/>
              </a:xfrm>
              <a:prstGeom prst="roundRect">
                <a:avLst/>
              </a:prstGeom>
              <a:solidFill>
                <a:srgbClr val="7D57BB">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a:extLst>
              <a:ext uri="{FF2B5EF4-FFF2-40B4-BE49-F238E27FC236}">
                <a16:creationId xmlns:a16="http://schemas.microsoft.com/office/drawing/2014/main" id="{0CFA2849-3D16-E703-2982-D161CEFC35C0}"/>
              </a:ext>
            </a:extLst>
          </p:cNvPr>
          <p:cNvGrpSpPr/>
          <p:nvPr/>
        </p:nvGrpSpPr>
        <p:grpSpPr>
          <a:xfrm>
            <a:off x="3524938" y="4790477"/>
            <a:ext cx="772778" cy="362984"/>
            <a:chOff x="3524938" y="4790477"/>
            <a:chExt cx="772778" cy="362984"/>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727DD81-81DA-9866-83AE-03BBBD404159}"/>
                    </a:ext>
                  </a:extLst>
                </p:cNvPr>
                <p:cNvSpPr txBox="1"/>
                <p:nvPr/>
              </p:nvSpPr>
              <p:spPr>
                <a:xfrm>
                  <a:off x="3891844" y="4790477"/>
                  <a:ext cx="405872" cy="362984"/>
                </a:xfrm>
                <a:prstGeom prst="rect">
                  <a:avLst/>
                </a:prstGeom>
                <a:noFill/>
              </p:spPr>
              <p:txBody>
                <a:bodyPr wrap="none" lIns="36000">
                  <a:no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𝑓𝑖𝑑</m:t>
                        </m:r>
                      </m:oMath>
                    </m:oMathPara>
                  </a14:m>
                  <a:endParaRPr lang="en-US" dirty="0"/>
                </a:p>
              </p:txBody>
            </p:sp>
          </mc:Choice>
          <mc:Fallback xmlns="">
            <p:sp>
              <p:nvSpPr>
                <p:cNvPr id="28" name="TextBox 27">
                  <a:extLst>
                    <a:ext uri="{FF2B5EF4-FFF2-40B4-BE49-F238E27FC236}">
                      <a16:creationId xmlns:a16="http://schemas.microsoft.com/office/drawing/2014/main" id="{C727DD81-81DA-9866-83AE-03BBBD404159}"/>
                    </a:ext>
                  </a:extLst>
                </p:cNvPr>
                <p:cNvSpPr txBox="1">
                  <a:spLocks noRot="1" noChangeAspect="1" noMove="1" noResize="1" noEditPoints="1" noAdjustHandles="1" noChangeArrowheads="1" noChangeShapeType="1" noTextEdit="1"/>
                </p:cNvSpPr>
                <p:nvPr/>
              </p:nvSpPr>
              <p:spPr>
                <a:xfrm>
                  <a:off x="3891844" y="4790477"/>
                  <a:ext cx="405872" cy="362984"/>
                </a:xfrm>
                <a:prstGeom prst="rect">
                  <a:avLst/>
                </a:prstGeom>
                <a:blipFill>
                  <a:blip r:embed="rId120"/>
                  <a:stretch>
                    <a:fillRect l="-17910" r="-17910" b="-11864"/>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7B73A6CF-CDAF-628E-E6FC-4E55481DFA09}"/>
                </a:ext>
              </a:extLst>
            </p:cNvPr>
            <p:cNvCxnSpPr>
              <a:cxnSpLocks/>
              <a:stCxn id="28" idx="1"/>
              <a:endCxn id="37" idx="3"/>
            </p:cNvCxnSpPr>
            <p:nvPr/>
          </p:nvCxnSpPr>
          <p:spPr>
            <a:xfrm flipH="1">
              <a:off x="3524938" y="4971969"/>
              <a:ext cx="36690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37" name="TextBox 36">
            <a:extLst>
              <a:ext uri="{FF2B5EF4-FFF2-40B4-BE49-F238E27FC236}">
                <a16:creationId xmlns:a16="http://schemas.microsoft.com/office/drawing/2014/main" id="{6DAA7B24-B942-2A4B-4322-281F47855DBE}"/>
              </a:ext>
            </a:extLst>
          </p:cNvPr>
          <p:cNvSpPr txBox="1"/>
          <p:nvPr/>
        </p:nvSpPr>
        <p:spPr>
          <a:xfrm>
            <a:off x="2342606" y="4741476"/>
            <a:ext cx="1182332" cy="460986"/>
          </a:xfrm>
          <a:prstGeom prst="rect">
            <a:avLst/>
          </a:prstGeom>
          <a:solidFill>
            <a:srgbClr val="FBD5EF"/>
          </a:solidFill>
        </p:spPr>
        <p:txBody>
          <a:bodyPr wrap="square" lIns="0" tIns="36000" rIns="0" bIns="0" rtlCol="0" anchor="ctr" anchorCtr="1">
            <a:noAutofit/>
          </a:bodyPr>
          <a:lstStyle/>
          <a:p>
            <a:r>
              <a:rPr lang="en-US" dirty="0" err="1">
                <a:latin typeface="DIN Next LT Pro Light" panose="020B0303020203050203" pitchFamily="34" charset="0"/>
              </a:rPr>
              <a:t>AEAD.Enc</a:t>
            </a:r>
            <a:endParaRPr lang="en-US" dirty="0">
              <a:latin typeface="DIN Next LT Pro Light" panose="020B0303020203050203" pitchFamily="34" charset="0"/>
            </a:endParaRPr>
          </a:p>
        </p:txBody>
      </p:sp>
      <p:grpSp>
        <p:nvGrpSpPr>
          <p:cNvPr id="9" name="Group 8">
            <a:extLst>
              <a:ext uri="{FF2B5EF4-FFF2-40B4-BE49-F238E27FC236}">
                <a16:creationId xmlns:a16="http://schemas.microsoft.com/office/drawing/2014/main" id="{10A9368D-C97B-D0DE-F036-42157838AEDF}"/>
              </a:ext>
            </a:extLst>
          </p:cNvPr>
          <p:cNvGrpSpPr/>
          <p:nvPr/>
        </p:nvGrpSpPr>
        <p:grpSpPr>
          <a:xfrm>
            <a:off x="2717870" y="4081985"/>
            <a:ext cx="436759" cy="659491"/>
            <a:chOff x="2717870" y="4081985"/>
            <a:chExt cx="436759" cy="659491"/>
          </a:xfrm>
        </p:grpSpPr>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BBDE3DD-460D-6B2F-49FA-F73E26DA04EF}"/>
                    </a:ext>
                  </a:extLst>
                </p:cNvPr>
                <p:cNvSpPr txBox="1"/>
                <p:nvPr/>
              </p:nvSpPr>
              <p:spPr>
                <a:xfrm>
                  <a:off x="2717870" y="4081985"/>
                  <a:ext cx="436759" cy="3629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𝑘</m:t>
                        </m:r>
                        <m:r>
                          <m:rPr>
                            <m:nor/>
                          </m:rPr>
                          <a:rPr lang="en-US" sz="1600" baseline="-25000" dirty="0"/>
                          <m:t>mk</m:t>
                        </m:r>
                      </m:oMath>
                    </m:oMathPara>
                  </a14:m>
                  <a:endParaRPr lang="en-US" dirty="0"/>
                </a:p>
              </p:txBody>
            </p:sp>
          </mc:Choice>
          <mc:Fallback xmlns="">
            <p:sp>
              <p:nvSpPr>
                <p:cNvPr id="31" name="TextBox 30">
                  <a:extLst>
                    <a:ext uri="{FF2B5EF4-FFF2-40B4-BE49-F238E27FC236}">
                      <a16:creationId xmlns:a16="http://schemas.microsoft.com/office/drawing/2014/main" id="{BBBDE3DD-460D-6B2F-49FA-F73E26DA04EF}"/>
                    </a:ext>
                  </a:extLst>
                </p:cNvPr>
                <p:cNvSpPr txBox="1">
                  <a:spLocks noRot="1" noChangeAspect="1" noMove="1" noResize="1" noEditPoints="1" noAdjustHandles="1" noChangeArrowheads="1" noChangeShapeType="1" noTextEdit="1"/>
                </p:cNvSpPr>
                <p:nvPr/>
              </p:nvSpPr>
              <p:spPr>
                <a:xfrm>
                  <a:off x="2717870" y="4081985"/>
                  <a:ext cx="436759" cy="362984"/>
                </a:xfrm>
                <a:prstGeom prst="rect">
                  <a:avLst/>
                </a:prstGeom>
                <a:blipFill>
                  <a:blip r:embed="rId121"/>
                  <a:stretch>
                    <a:fillRect r="-4225"/>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EF03633E-4483-0A5E-B122-030085AD2FFE}"/>
                </a:ext>
              </a:extLst>
            </p:cNvPr>
            <p:cNvCxnSpPr>
              <a:cxnSpLocks/>
              <a:stCxn id="31" idx="2"/>
              <a:endCxn id="37" idx="0"/>
            </p:cNvCxnSpPr>
            <p:nvPr/>
          </p:nvCxnSpPr>
          <p:spPr>
            <a:xfrm flipH="1">
              <a:off x="2933772" y="4444969"/>
              <a:ext cx="2478" cy="2965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39" name="Straight Arrow Connector 38">
            <a:extLst>
              <a:ext uri="{FF2B5EF4-FFF2-40B4-BE49-F238E27FC236}">
                <a16:creationId xmlns:a16="http://schemas.microsoft.com/office/drawing/2014/main" id="{B549F24E-34F6-6001-6E60-005089D83CAF}"/>
              </a:ext>
            </a:extLst>
          </p:cNvPr>
          <p:cNvCxnSpPr>
            <a:cxnSpLocks/>
            <a:stCxn id="41" idx="3"/>
            <a:endCxn id="37" idx="1"/>
          </p:cNvCxnSpPr>
          <p:nvPr/>
        </p:nvCxnSpPr>
        <p:spPr>
          <a:xfrm>
            <a:off x="1972030" y="4970893"/>
            <a:ext cx="370576" cy="1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6E56FEB-F275-3084-3488-138D6005159E}"/>
                  </a:ext>
                </a:extLst>
              </p:cNvPr>
              <p:cNvSpPr txBox="1"/>
              <p:nvPr/>
            </p:nvSpPr>
            <p:spPr>
              <a:xfrm>
                <a:off x="1544752" y="4786227"/>
                <a:ext cx="42727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𝑘</m:t>
                      </m:r>
                      <m:r>
                        <m:rPr>
                          <m:nor/>
                        </m:rPr>
                        <a:rPr lang="en-US" sz="1600" baseline="-25000" dirty="0"/>
                        <m:t>f</m:t>
                      </m:r>
                    </m:oMath>
                  </m:oMathPara>
                </a14:m>
                <a:endParaRPr lang="en-US" dirty="0"/>
              </a:p>
            </p:txBody>
          </p:sp>
        </mc:Choice>
        <mc:Fallback xmlns="">
          <p:sp>
            <p:nvSpPr>
              <p:cNvPr id="41" name="TextBox 40">
                <a:extLst>
                  <a:ext uri="{FF2B5EF4-FFF2-40B4-BE49-F238E27FC236}">
                    <a16:creationId xmlns:a16="http://schemas.microsoft.com/office/drawing/2014/main" id="{56E56FEB-F275-3084-3488-138D6005159E}"/>
                  </a:ext>
                </a:extLst>
              </p:cNvPr>
              <p:cNvSpPr txBox="1">
                <a:spLocks noRot="1" noChangeAspect="1" noMove="1" noResize="1" noEditPoints="1" noAdjustHandles="1" noChangeArrowheads="1" noChangeShapeType="1" noTextEdit="1"/>
              </p:cNvSpPr>
              <p:nvPr/>
            </p:nvSpPr>
            <p:spPr>
              <a:xfrm>
                <a:off x="1544752" y="4786227"/>
                <a:ext cx="427278" cy="369332"/>
              </a:xfrm>
              <a:prstGeom prst="rect">
                <a:avLst/>
              </a:prstGeom>
              <a:blipFill>
                <a:blip r:embed="rId122"/>
                <a:stretch>
                  <a:fillRect/>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611DC7E3-7C1C-24D6-D8B7-811C8A7C7DA1}"/>
              </a:ext>
            </a:extLst>
          </p:cNvPr>
          <p:cNvGrpSpPr/>
          <p:nvPr/>
        </p:nvGrpSpPr>
        <p:grpSpPr>
          <a:xfrm>
            <a:off x="1119047" y="2214920"/>
            <a:ext cx="1596286" cy="2755974"/>
            <a:chOff x="1119047" y="2214920"/>
            <a:chExt cx="1596286" cy="2755974"/>
          </a:xfrm>
        </p:grpSpPr>
        <p:cxnSp>
          <p:nvCxnSpPr>
            <p:cNvPr id="133" name="Elbow Connector 111">
              <a:extLst>
                <a:ext uri="{FF2B5EF4-FFF2-40B4-BE49-F238E27FC236}">
                  <a16:creationId xmlns:a16="http://schemas.microsoft.com/office/drawing/2014/main" id="{03477039-83C2-F599-FAE4-B8F445D9C97F}"/>
                </a:ext>
              </a:extLst>
            </p:cNvPr>
            <p:cNvCxnSpPr>
              <a:cxnSpLocks/>
              <a:stCxn id="91" idx="1"/>
            </p:cNvCxnSpPr>
            <p:nvPr/>
          </p:nvCxnSpPr>
          <p:spPr>
            <a:xfrm rot="10800000" flipV="1">
              <a:off x="1119047" y="2214920"/>
              <a:ext cx="1596286" cy="474825"/>
            </a:xfrm>
            <a:prstGeom prst="bentConnector3">
              <a:avLst>
                <a:gd name="adj1" fmla="val 50000"/>
              </a:avLst>
            </a:prstGeom>
            <a:ln>
              <a:tailEnd type="none"/>
            </a:ln>
          </p:spPr>
          <p:style>
            <a:lnRef idx="1">
              <a:schemeClr val="dk1"/>
            </a:lnRef>
            <a:fillRef idx="0">
              <a:schemeClr val="dk1"/>
            </a:fillRef>
            <a:effectRef idx="0">
              <a:schemeClr val="dk1"/>
            </a:effectRef>
            <a:fontRef idx="minor">
              <a:schemeClr val="tx1"/>
            </a:fontRef>
          </p:style>
        </p:cxnSp>
        <p:cxnSp>
          <p:nvCxnSpPr>
            <p:cNvPr id="11" name="Elbow Connector 111">
              <a:extLst>
                <a:ext uri="{FF2B5EF4-FFF2-40B4-BE49-F238E27FC236}">
                  <a16:creationId xmlns:a16="http://schemas.microsoft.com/office/drawing/2014/main" id="{E3136BFB-5F1D-9F0A-2EDB-9DA1FA62ABD0}"/>
                </a:ext>
              </a:extLst>
            </p:cNvPr>
            <p:cNvCxnSpPr>
              <a:cxnSpLocks/>
              <a:stCxn id="41" idx="1"/>
            </p:cNvCxnSpPr>
            <p:nvPr/>
          </p:nvCxnSpPr>
          <p:spPr>
            <a:xfrm rot="10800000">
              <a:off x="1119048" y="2689747"/>
              <a:ext cx="425704" cy="2281147"/>
            </a:xfrm>
            <a:prstGeom prst="bentConnector2">
              <a:avLst/>
            </a:prstGeom>
            <a:ln>
              <a:headEnd type="triangle"/>
              <a:tailEnd type="none"/>
            </a:ln>
          </p:spPr>
          <p:style>
            <a:lnRef idx="1">
              <a:schemeClr val="dk1"/>
            </a:lnRef>
            <a:fillRef idx="0">
              <a:schemeClr val="dk1"/>
            </a:fillRef>
            <a:effectRef idx="0">
              <a:schemeClr val="dk1"/>
            </a:effectRef>
            <a:fontRef idx="minor">
              <a:schemeClr val="tx1"/>
            </a:fontRef>
          </p:style>
        </p:cxnSp>
      </p:grpSp>
      <p:grpSp>
        <p:nvGrpSpPr>
          <p:cNvPr id="42" name="Group 41">
            <a:extLst>
              <a:ext uri="{FF2B5EF4-FFF2-40B4-BE49-F238E27FC236}">
                <a16:creationId xmlns:a16="http://schemas.microsoft.com/office/drawing/2014/main" id="{E954859A-78C1-43AA-E56A-171DD0C8D0BD}"/>
              </a:ext>
            </a:extLst>
          </p:cNvPr>
          <p:cNvGrpSpPr/>
          <p:nvPr/>
        </p:nvGrpSpPr>
        <p:grpSpPr>
          <a:xfrm>
            <a:off x="4739221" y="4481120"/>
            <a:ext cx="2433913" cy="427970"/>
            <a:chOff x="4739221" y="4481120"/>
            <a:chExt cx="2433913" cy="427970"/>
          </a:xfrm>
        </p:grpSpPr>
        <p:grpSp>
          <p:nvGrpSpPr>
            <p:cNvPr id="98" name="Group 97">
              <a:extLst>
                <a:ext uri="{FF2B5EF4-FFF2-40B4-BE49-F238E27FC236}">
                  <a16:creationId xmlns:a16="http://schemas.microsoft.com/office/drawing/2014/main" id="{30436C4C-A6F7-C2CC-1A0C-BD250359C7BD}"/>
                </a:ext>
              </a:extLst>
            </p:cNvPr>
            <p:cNvGrpSpPr/>
            <p:nvPr/>
          </p:nvGrpSpPr>
          <p:grpSpPr>
            <a:xfrm>
              <a:off x="4739221" y="4481120"/>
              <a:ext cx="2433913" cy="427970"/>
              <a:chOff x="4770590" y="2250625"/>
              <a:chExt cx="2433913" cy="427970"/>
            </a:xfrm>
          </p:grpSpPr>
          <p:cxnSp>
            <p:nvCxnSpPr>
              <p:cNvPr id="128" name="Straight Arrow Connector 127">
                <a:extLst>
                  <a:ext uri="{FF2B5EF4-FFF2-40B4-BE49-F238E27FC236}">
                    <a16:creationId xmlns:a16="http://schemas.microsoft.com/office/drawing/2014/main" id="{E0E3B95F-DB07-0BC3-D0E3-DE3353C92AC4}"/>
                  </a:ext>
                </a:extLst>
              </p:cNvPr>
              <p:cNvCxnSpPr>
                <a:cxnSpLocks/>
              </p:cNvCxnSpPr>
              <p:nvPr/>
            </p:nvCxnSpPr>
            <p:spPr>
              <a:xfrm>
                <a:off x="4770590" y="2678595"/>
                <a:ext cx="2420528" cy="0"/>
              </a:xfrm>
              <a:prstGeom prst="straightConnector1">
                <a:avLst/>
              </a:prstGeom>
              <a:ln w="15875">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F6C292BD-31FA-97A5-854F-2A78A061AA9B}"/>
                      </a:ext>
                    </a:extLst>
                  </p:cNvPr>
                  <p:cNvSpPr txBox="1"/>
                  <p:nvPr/>
                </p:nvSpPr>
                <p:spPr>
                  <a:xfrm>
                    <a:off x="4993593" y="2250625"/>
                    <a:ext cx="2210910"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𝑓𝑖𝑑</m:t>
                          </m:r>
                          <m:r>
                            <a:rPr lang="en-US" sz="1800" b="0" i="1" smtClean="0">
                              <a:latin typeface="Cambria Math" panose="02040503050406030204" pitchFamily="18" charset="0"/>
                            </a:rPr>
                            <m:t>,      ,   </m:t>
                          </m:r>
                        </m:oMath>
                      </m:oMathPara>
                    </a14:m>
                    <a:endParaRPr lang="en-US" sz="1600" baseline="-25000" dirty="0"/>
                  </a:p>
                </p:txBody>
              </p:sp>
            </mc:Choice>
            <mc:Fallback xmlns="">
              <p:sp>
                <p:nvSpPr>
                  <p:cNvPr id="130" name="TextBox 129">
                    <a:extLst>
                      <a:ext uri="{FF2B5EF4-FFF2-40B4-BE49-F238E27FC236}">
                        <a16:creationId xmlns:a16="http://schemas.microsoft.com/office/drawing/2014/main" id="{F6C292BD-31FA-97A5-854F-2A78A061AA9B}"/>
                      </a:ext>
                    </a:extLst>
                  </p:cNvPr>
                  <p:cNvSpPr txBox="1">
                    <a:spLocks noRot="1" noChangeAspect="1" noMove="1" noResize="1" noEditPoints="1" noAdjustHandles="1" noChangeArrowheads="1" noChangeShapeType="1" noTextEdit="1"/>
                  </p:cNvSpPr>
                  <p:nvPr/>
                </p:nvSpPr>
                <p:spPr>
                  <a:xfrm>
                    <a:off x="4993593" y="2250625"/>
                    <a:ext cx="2210910" cy="369332"/>
                  </a:xfrm>
                  <a:prstGeom prst="rect">
                    <a:avLst/>
                  </a:prstGeom>
                  <a:blipFill>
                    <a:blip r:embed="rId123"/>
                    <a:stretch>
                      <a:fillRect l="-826" b="-13115"/>
                    </a:stretch>
                  </a:blipFill>
                </p:spPr>
                <p:txBody>
                  <a:bodyPr/>
                  <a:lstStyle/>
                  <a:p>
                    <a:r>
                      <a:rPr lang="en-US">
                        <a:noFill/>
                      </a:rPr>
                      <a:t> </a:t>
                    </a:r>
                  </a:p>
                </p:txBody>
              </p:sp>
            </mc:Fallback>
          </mc:AlternateContent>
        </p:grpSp>
        <p:grpSp>
          <p:nvGrpSpPr>
            <p:cNvPr id="22" name="Group 21">
              <a:extLst>
                <a:ext uri="{FF2B5EF4-FFF2-40B4-BE49-F238E27FC236}">
                  <a16:creationId xmlns:a16="http://schemas.microsoft.com/office/drawing/2014/main" id="{337A0DC7-346D-75B6-121D-52DA8653E32E}"/>
                </a:ext>
              </a:extLst>
            </p:cNvPr>
            <p:cNvGrpSpPr/>
            <p:nvPr/>
          </p:nvGrpSpPr>
          <p:grpSpPr>
            <a:xfrm>
              <a:off x="5427426" y="4493429"/>
              <a:ext cx="665635" cy="394165"/>
              <a:chOff x="4308242" y="2639907"/>
              <a:chExt cx="885707" cy="419078"/>
            </a:xfrm>
          </p:grpSpPr>
          <p:sp>
            <p:nvSpPr>
              <p:cNvPr id="23" name="TextBox 22">
                <a:extLst>
                  <a:ext uri="{FF2B5EF4-FFF2-40B4-BE49-F238E27FC236}">
                    <a16:creationId xmlns:a16="http://schemas.microsoft.com/office/drawing/2014/main" id="{5EE0E075-8B43-1B0D-EEFE-827B72B925FC}"/>
                  </a:ext>
                </a:extLst>
              </p:cNvPr>
              <p:cNvSpPr txBox="1"/>
              <p:nvPr/>
            </p:nvSpPr>
            <p:spPr>
              <a:xfrm>
                <a:off x="4308242" y="2639907"/>
                <a:ext cx="885707" cy="419078"/>
              </a:xfrm>
              <a:prstGeom prst="rect">
                <a:avLst/>
              </a:prstGeom>
              <a:noFill/>
              <a:ln>
                <a:noFill/>
              </a:ln>
            </p:spPr>
            <p:txBody>
              <a:bodyPr wrap="square" lIns="0" tIns="36000" rIns="0" bIns="0" rtlCol="0" anchor="ctr" anchorCtr="1">
                <a:noAutofit/>
              </a:bodyPr>
              <a:lstStyle/>
              <a:p>
                <a:pPr algn="ctr"/>
                <a:r>
                  <a:rPr lang="en-US" sz="3200" dirty="0">
                    <a:latin typeface="DIN Next LT Pro Light" panose="020B0303020203050203" pitchFamily="34" charset="0"/>
                  </a:rPr>
                  <a:t>[    ]</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88635F7-A23E-E829-03B1-A780E9A93720}"/>
                      </a:ext>
                    </a:extLst>
                  </p:cNvPr>
                  <p:cNvSpPr txBox="1"/>
                  <p:nvPr/>
                </p:nvSpPr>
                <p:spPr>
                  <a:xfrm>
                    <a:off x="4394542" y="2656425"/>
                    <a:ext cx="722359" cy="3926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𝑓𝑖𝑙𝑒</m:t>
                          </m:r>
                        </m:oMath>
                      </m:oMathPara>
                    </a14:m>
                    <a:endParaRPr lang="en-US" dirty="0"/>
                  </a:p>
                </p:txBody>
              </p:sp>
            </mc:Choice>
            <mc:Fallback xmlns="">
              <p:sp>
                <p:nvSpPr>
                  <p:cNvPr id="24" name="TextBox 23">
                    <a:extLst>
                      <a:ext uri="{FF2B5EF4-FFF2-40B4-BE49-F238E27FC236}">
                        <a16:creationId xmlns:a16="http://schemas.microsoft.com/office/drawing/2014/main" id="{288635F7-A23E-E829-03B1-A780E9A93720}"/>
                      </a:ext>
                    </a:extLst>
                  </p:cNvPr>
                  <p:cNvSpPr txBox="1">
                    <a:spLocks noRot="1" noChangeAspect="1" noMove="1" noResize="1" noEditPoints="1" noAdjustHandles="1" noChangeArrowheads="1" noChangeShapeType="1" noTextEdit="1"/>
                  </p:cNvSpPr>
                  <p:nvPr/>
                </p:nvSpPr>
                <p:spPr>
                  <a:xfrm>
                    <a:off x="4394542" y="2656425"/>
                    <a:ext cx="722359" cy="392675"/>
                  </a:xfrm>
                  <a:prstGeom prst="rect">
                    <a:avLst/>
                  </a:prstGeom>
                  <a:blipFill>
                    <a:blip r:embed="rId72"/>
                    <a:stretch>
                      <a:fillRect l="-3371" r="-8989" b="-10000"/>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73E42DD0-2334-E2F7-1DC3-70AACB39EB06}"/>
                </a:ext>
              </a:extLst>
            </p:cNvPr>
            <p:cNvGrpSpPr/>
            <p:nvPr/>
          </p:nvGrpSpPr>
          <p:grpSpPr>
            <a:xfrm>
              <a:off x="6067679" y="4493428"/>
              <a:ext cx="665635" cy="394165"/>
              <a:chOff x="4308242" y="2639907"/>
              <a:chExt cx="885707" cy="419078"/>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680973B-80CE-C7A6-1E18-2B9C3C13E8E5}"/>
                      </a:ext>
                    </a:extLst>
                  </p:cNvPr>
                  <p:cNvSpPr txBox="1"/>
                  <p:nvPr/>
                </p:nvSpPr>
                <p:spPr>
                  <a:xfrm>
                    <a:off x="4394542" y="2656425"/>
                    <a:ext cx="722359" cy="3926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𝑘</m:t>
                          </m:r>
                          <m:r>
                            <m:rPr>
                              <m:nor/>
                            </m:rPr>
                            <a:rPr lang="en-US" sz="1600" baseline="-25000" dirty="0"/>
                            <m:t>f</m:t>
                          </m:r>
                        </m:oMath>
                      </m:oMathPara>
                    </a14:m>
                    <a:endParaRPr lang="en-US" dirty="0"/>
                  </a:p>
                </p:txBody>
              </p:sp>
            </mc:Choice>
            <mc:Fallback xmlns="">
              <p:sp>
                <p:nvSpPr>
                  <p:cNvPr id="36" name="TextBox 35">
                    <a:extLst>
                      <a:ext uri="{FF2B5EF4-FFF2-40B4-BE49-F238E27FC236}">
                        <a16:creationId xmlns:a16="http://schemas.microsoft.com/office/drawing/2014/main" id="{CD8330F2-A754-68F1-F1D7-5DE21F95BEC2}"/>
                      </a:ext>
                    </a:extLst>
                  </p:cNvPr>
                  <p:cNvSpPr txBox="1">
                    <a:spLocks noRot="1" noChangeAspect="1" noMove="1" noResize="1" noEditPoints="1" noAdjustHandles="1" noChangeArrowheads="1" noChangeShapeType="1" noTextEdit="1"/>
                  </p:cNvSpPr>
                  <p:nvPr/>
                </p:nvSpPr>
                <p:spPr>
                  <a:xfrm>
                    <a:off x="4394542" y="2656425"/>
                    <a:ext cx="722359" cy="392675"/>
                  </a:xfrm>
                  <a:prstGeom prst="rect">
                    <a:avLst/>
                  </a:prstGeom>
                  <a:blipFill>
                    <a:blip r:embed="rId76"/>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FCC35936-8738-9C01-A512-FE6CAFB0AB69}"/>
                  </a:ext>
                </a:extLst>
              </p:cNvPr>
              <p:cNvSpPr txBox="1"/>
              <p:nvPr/>
            </p:nvSpPr>
            <p:spPr>
              <a:xfrm>
                <a:off x="4308242" y="2639907"/>
                <a:ext cx="885707" cy="419078"/>
              </a:xfrm>
              <a:prstGeom prst="rect">
                <a:avLst/>
              </a:prstGeom>
              <a:noFill/>
              <a:ln>
                <a:noFill/>
              </a:ln>
            </p:spPr>
            <p:txBody>
              <a:bodyPr wrap="square" lIns="0" tIns="36000" rIns="0" bIns="0" rtlCol="0" anchor="ctr" anchorCtr="1">
                <a:noAutofit/>
              </a:bodyPr>
              <a:lstStyle/>
              <a:p>
                <a:pPr algn="ctr"/>
                <a:r>
                  <a:rPr lang="en-US" sz="3200" dirty="0">
                    <a:latin typeface="DIN Next LT Pro Light" panose="020B0303020203050203" pitchFamily="34" charset="0"/>
                  </a:rPr>
                  <a:t>[   ]</a:t>
                </a:r>
              </a:p>
            </p:txBody>
          </p:sp>
        </p:grpSp>
      </p:grpSp>
      <p:grpSp>
        <p:nvGrpSpPr>
          <p:cNvPr id="40" name="Group 39">
            <a:extLst>
              <a:ext uri="{FF2B5EF4-FFF2-40B4-BE49-F238E27FC236}">
                <a16:creationId xmlns:a16="http://schemas.microsoft.com/office/drawing/2014/main" id="{03BB2184-F3BE-2D02-3536-2F451B273DFF}"/>
              </a:ext>
            </a:extLst>
          </p:cNvPr>
          <p:cNvGrpSpPr/>
          <p:nvPr/>
        </p:nvGrpSpPr>
        <p:grpSpPr>
          <a:xfrm>
            <a:off x="7607422" y="4209555"/>
            <a:ext cx="1877948" cy="1486781"/>
            <a:chOff x="7607422" y="4209555"/>
            <a:chExt cx="1877948" cy="1486781"/>
          </a:xfrm>
        </p:grpSpPr>
        <p:grpSp>
          <p:nvGrpSpPr>
            <p:cNvPr id="64" name="Group 63">
              <a:extLst>
                <a:ext uri="{FF2B5EF4-FFF2-40B4-BE49-F238E27FC236}">
                  <a16:creationId xmlns:a16="http://schemas.microsoft.com/office/drawing/2014/main" id="{8FA3165D-D3DC-99D6-4A03-0662EA5DD8AB}"/>
                </a:ext>
              </a:extLst>
            </p:cNvPr>
            <p:cNvGrpSpPr/>
            <p:nvPr/>
          </p:nvGrpSpPr>
          <p:grpSpPr>
            <a:xfrm>
              <a:off x="7607422" y="4209555"/>
              <a:ext cx="1877948" cy="1486781"/>
              <a:chOff x="9284398" y="2870621"/>
              <a:chExt cx="1877948" cy="1074782"/>
            </a:xfrm>
          </p:grpSpPr>
          <p:sp>
            <p:nvSpPr>
              <p:cNvPr id="67" name="Rectangle 66">
                <a:extLst>
                  <a:ext uri="{FF2B5EF4-FFF2-40B4-BE49-F238E27FC236}">
                    <a16:creationId xmlns:a16="http://schemas.microsoft.com/office/drawing/2014/main" id="{FDD1037D-CDA9-023D-D92A-0B1819DF987A}"/>
                  </a:ext>
                </a:extLst>
              </p:cNvPr>
              <p:cNvSpPr/>
              <p:nvPr/>
            </p:nvSpPr>
            <p:spPr>
              <a:xfrm>
                <a:off x="9284400" y="2870621"/>
                <a:ext cx="1877946" cy="1071992"/>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tlCol="0" anchor="t" anchorCtr="0"/>
              <a:lstStyle/>
              <a:p>
                <a:r>
                  <a:rPr lang="en-US" sz="2000" dirty="0">
                    <a:solidFill>
                      <a:schemeClr val="tx1"/>
                    </a:solidFill>
                    <a:latin typeface="The Hand Black" panose="03070902030502020204" pitchFamily="66" charset="0"/>
                  </a:rPr>
                  <a:t>STORE</a:t>
                </a:r>
                <a:endParaRPr lang="en-US" sz="2400" dirty="0">
                  <a:solidFill>
                    <a:schemeClr val="tx1"/>
                  </a:solidFill>
                  <a:latin typeface="The Hand Black" panose="03070902030502020204" pitchFamily="66" charset="0"/>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33D10533-03A6-CD5A-9DCF-F380534C0EF0}"/>
                      </a:ext>
                    </a:extLst>
                  </p:cNvPr>
                  <p:cNvSpPr txBox="1"/>
                  <p:nvPr/>
                </p:nvSpPr>
                <p:spPr>
                  <a:xfrm>
                    <a:off x="9284399" y="3255523"/>
                    <a:ext cx="1616350" cy="26968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600" b="0" i="1" dirty="0" smtClean="0">
                              <a:latin typeface="Cambria Math" panose="02040503050406030204" pitchFamily="18" charset="0"/>
                            </a:rPr>
                            <m:t>𝑎𝑖𝑑</m:t>
                          </m:r>
                          <m:r>
                            <a:rPr lang="en-US" sz="1600" b="0" i="1" dirty="0" smtClean="0">
                              <a:latin typeface="Cambria Math" panose="02040503050406030204" pitchFamily="18" charset="0"/>
                            </a:rPr>
                            <m:t>,</m:t>
                          </m:r>
                          <m:r>
                            <a:rPr lang="en-US" sz="1600" i="1">
                              <a:latin typeface="Cambria Math" panose="02040503050406030204" pitchFamily="18" charset="0"/>
                            </a:rPr>
                            <m:t>𝑓𝑖𝑑</m:t>
                          </m:r>
                          <m:r>
                            <a:rPr lang="en-US" sz="1600" b="0" i="1" smtClean="0">
                              <a:latin typeface="Cambria Math" panose="02040503050406030204" pitchFamily="18" charset="0"/>
                            </a:rPr>
                            <m:t>:</m:t>
                          </m:r>
                        </m:oMath>
                      </m:oMathPara>
                    </a14:m>
                    <a:endParaRPr lang="en-US" sz="1600" dirty="0"/>
                  </a:p>
                </p:txBody>
              </p:sp>
            </mc:Choice>
            <mc:Fallback xmlns="">
              <p:sp>
                <p:nvSpPr>
                  <p:cNvPr id="71" name="TextBox 70">
                    <a:extLst>
                      <a:ext uri="{FF2B5EF4-FFF2-40B4-BE49-F238E27FC236}">
                        <a16:creationId xmlns:a16="http://schemas.microsoft.com/office/drawing/2014/main" id="{33D10533-03A6-CD5A-9DCF-F380534C0EF0}"/>
                      </a:ext>
                    </a:extLst>
                  </p:cNvPr>
                  <p:cNvSpPr txBox="1">
                    <a:spLocks noRot="1" noChangeAspect="1" noMove="1" noResize="1" noEditPoints="1" noAdjustHandles="1" noChangeArrowheads="1" noChangeShapeType="1" noTextEdit="1"/>
                  </p:cNvSpPr>
                  <p:nvPr/>
                </p:nvSpPr>
                <p:spPr>
                  <a:xfrm>
                    <a:off x="9284399" y="3255523"/>
                    <a:ext cx="1616350" cy="269685"/>
                  </a:xfrm>
                  <a:prstGeom prst="rect">
                    <a:avLst/>
                  </a:prstGeom>
                  <a:blipFill>
                    <a:blip r:embed="rId1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6F2F4C0D-E2DE-5FF4-3985-3B36241C172C}"/>
                      </a:ext>
                    </a:extLst>
                  </p:cNvPr>
                  <p:cNvSpPr txBox="1"/>
                  <p:nvPr/>
                </p:nvSpPr>
                <p:spPr>
                  <a:xfrm>
                    <a:off x="9284398" y="3606849"/>
                    <a:ext cx="1343702" cy="33855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600" i="1">
                              <a:latin typeface="Cambria Math" panose="02040503050406030204" pitchFamily="18" charset="0"/>
                            </a:rPr>
                            <m:t>𝑓𝑖𝑑</m:t>
                          </m:r>
                          <m:r>
                            <a:rPr lang="en-US" sz="1600" b="0" i="1" smtClean="0">
                              <a:latin typeface="Cambria Math" panose="02040503050406030204" pitchFamily="18" charset="0"/>
                            </a:rPr>
                            <m:t>:</m:t>
                          </m:r>
                        </m:oMath>
                      </m:oMathPara>
                    </a14:m>
                    <a:endParaRPr lang="en-US" sz="1600" dirty="0"/>
                  </a:p>
                </p:txBody>
              </p:sp>
            </mc:Choice>
            <mc:Fallback xmlns="">
              <p:sp>
                <p:nvSpPr>
                  <p:cNvPr id="73" name="TextBox 72">
                    <a:extLst>
                      <a:ext uri="{FF2B5EF4-FFF2-40B4-BE49-F238E27FC236}">
                        <a16:creationId xmlns:a16="http://schemas.microsoft.com/office/drawing/2014/main" id="{6F2F4C0D-E2DE-5FF4-3985-3B36241C172C}"/>
                      </a:ext>
                    </a:extLst>
                  </p:cNvPr>
                  <p:cNvSpPr txBox="1">
                    <a:spLocks noRot="1" noChangeAspect="1" noMove="1" noResize="1" noEditPoints="1" noAdjustHandles="1" noChangeArrowheads="1" noChangeShapeType="1" noTextEdit="1"/>
                  </p:cNvSpPr>
                  <p:nvPr/>
                </p:nvSpPr>
                <p:spPr>
                  <a:xfrm>
                    <a:off x="9284398" y="3606849"/>
                    <a:ext cx="1343702" cy="338554"/>
                  </a:xfrm>
                  <a:prstGeom prst="rect">
                    <a:avLst/>
                  </a:prstGeom>
                  <a:blipFill>
                    <a:blip r:embed="rId65"/>
                    <a:stretch>
                      <a:fillRect l="-455"/>
                    </a:stretch>
                  </a:blipFill>
                </p:spPr>
                <p:txBody>
                  <a:bodyPr/>
                  <a:lstStyle/>
                  <a:p>
                    <a:r>
                      <a:rPr lang="en-US">
                        <a:noFill/>
                      </a:rPr>
                      <a:t> </a:t>
                    </a:r>
                  </a:p>
                </p:txBody>
              </p:sp>
            </mc:Fallback>
          </mc:AlternateContent>
        </p:grpSp>
        <p:grpSp>
          <p:nvGrpSpPr>
            <p:cNvPr id="25" name="Group 24">
              <a:extLst>
                <a:ext uri="{FF2B5EF4-FFF2-40B4-BE49-F238E27FC236}">
                  <a16:creationId xmlns:a16="http://schemas.microsoft.com/office/drawing/2014/main" id="{87183A4B-7174-D73F-9E73-EAA0FE66B89A}"/>
                </a:ext>
              </a:extLst>
            </p:cNvPr>
            <p:cNvGrpSpPr/>
            <p:nvPr/>
          </p:nvGrpSpPr>
          <p:grpSpPr>
            <a:xfrm>
              <a:off x="8050517" y="5193976"/>
              <a:ext cx="665635" cy="394165"/>
              <a:chOff x="4308242" y="2639907"/>
              <a:chExt cx="885707" cy="419078"/>
            </a:xfrm>
          </p:grpSpPr>
          <p:sp>
            <p:nvSpPr>
              <p:cNvPr id="26" name="TextBox 25">
                <a:extLst>
                  <a:ext uri="{FF2B5EF4-FFF2-40B4-BE49-F238E27FC236}">
                    <a16:creationId xmlns:a16="http://schemas.microsoft.com/office/drawing/2014/main" id="{66E3C98E-6D0C-36B2-23E5-EBE05F0C5883}"/>
                  </a:ext>
                </a:extLst>
              </p:cNvPr>
              <p:cNvSpPr txBox="1"/>
              <p:nvPr/>
            </p:nvSpPr>
            <p:spPr>
              <a:xfrm>
                <a:off x="4308242" y="2639907"/>
                <a:ext cx="885707" cy="419078"/>
              </a:xfrm>
              <a:prstGeom prst="rect">
                <a:avLst/>
              </a:prstGeom>
              <a:noFill/>
              <a:ln>
                <a:noFill/>
              </a:ln>
            </p:spPr>
            <p:txBody>
              <a:bodyPr wrap="square" lIns="0" tIns="36000" rIns="0" bIns="0" rtlCol="0" anchor="ctr" anchorCtr="1">
                <a:noAutofit/>
              </a:bodyPr>
              <a:lstStyle/>
              <a:p>
                <a:pPr algn="ctr"/>
                <a:r>
                  <a:rPr lang="en-US" sz="3200" dirty="0">
                    <a:latin typeface="DIN Next LT Pro Light" panose="020B0303020203050203" pitchFamily="34" charset="0"/>
                  </a:rPr>
                  <a:t>[    ]</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BFB89DF-FF9A-0760-343C-BC7EA6841392}"/>
                      </a:ext>
                    </a:extLst>
                  </p:cNvPr>
                  <p:cNvSpPr txBox="1"/>
                  <p:nvPr/>
                </p:nvSpPr>
                <p:spPr>
                  <a:xfrm>
                    <a:off x="4371474" y="2656425"/>
                    <a:ext cx="722359" cy="3926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𝑓𝑖𝑙𝑒</m:t>
                          </m:r>
                        </m:oMath>
                      </m:oMathPara>
                    </a14:m>
                    <a:endParaRPr lang="en-US" dirty="0"/>
                  </a:p>
                </p:txBody>
              </p:sp>
            </mc:Choice>
            <mc:Fallback xmlns="">
              <p:sp>
                <p:nvSpPr>
                  <p:cNvPr id="27" name="TextBox 26">
                    <a:extLst>
                      <a:ext uri="{FF2B5EF4-FFF2-40B4-BE49-F238E27FC236}">
                        <a16:creationId xmlns:a16="http://schemas.microsoft.com/office/drawing/2014/main" id="{3BFB89DF-FF9A-0760-343C-BC7EA6841392}"/>
                      </a:ext>
                    </a:extLst>
                  </p:cNvPr>
                  <p:cNvSpPr txBox="1">
                    <a:spLocks noRot="1" noChangeAspect="1" noMove="1" noResize="1" noEditPoints="1" noAdjustHandles="1" noChangeArrowheads="1" noChangeShapeType="1" noTextEdit="1"/>
                  </p:cNvSpPr>
                  <p:nvPr/>
                </p:nvSpPr>
                <p:spPr>
                  <a:xfrm>
                    <a:off x="4371474" y="2656425"/>
                    <a:ext cx="722359" cy="392675"/>
                  </a:xfrm>
                  <a:prstGeom prst="rect">
                    <a:avLst/>
                  </a:prstGeom>
                  <a:blipFill>
                    <a:blip r:embed="rId125"/>
                    <a:stretch>
                      <a:fillRect l="-3371" r="-8989" b="-10000"/>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EBADCDE7-E118-4B61-E1FB-58A9229A17A1}"/>
                </a:ext>
              </a:extLst>
            </p:cNvPr>
            <p:cNvGrpSpPr/>
            <p:nvPr/>
          </p:nvGrpSpPr>
          <p:grpSpPr>
            <a:xfrm>
              <a:off x="8383940" y="4705919"/>
              <a:ext cx="665635" cy="394165"/>
              <a:chOff x="4308242" y="2639907"/>
              <a:chExt cx="885707" cy="419078"/>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2273D0F-59E2-A430-30F7-B2765E67CEE4}"/>
                      </a:ext>
                    </a:extLst>
                  </p:cNvPr>
                  <p:cNvSpPr txBox="1"/>
                  <p:nvPr/>
                </p:nvSpPr>
                <p:spPr>
                  <a:xfrm>
                    <a:off x="4394542" y="2656425"/>
                    <a:ext cx="722359" cy="3926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𝑘</m:t>
                          </m:r>
                          <m:r>
                            <m:rPr>
                              <m:nor/>
                            </m:rPr>
                            <a:rPr lang="en-US" sz="1600" baseline="-25000" dirty="0"/>
                            <m:t>f</m:t>
                          </m:r>
                        </m:oMath>
                      </m:oMathPara>
                    </a14:m>
                    <a:endParaRPr lang="en-US" dirty="0"/>
                  </a:p>
                </p:txBody>
              </p:sp>
            </mc:Choice>
            <mc:Fallback xmlns="">
              <p:sp>
                <p:nvSpPr>
                  <p:cNvPr id="36" name="TextBox 35">
                    <a:extLst>
                      <a:ext uri="{FF2B5EF4-FFF2-40B4-BE49-F238E27FC236}">
                        <a16:creationId xmlns:a16="http://schemas.microsoft.com/office/drawing/2014/main" id="{CD8330F2-A754-68F1-F1D7-5DE21F95BEC2}"/>
                      </a:ext>
                    </a:extLst>
                  </p:cNvPr>
                  <p:cNvSpPr txBox="1">
                    <a:spLocks noRot="1" noChangeAspect="1" noMove="1" noResize="1" noEditPoints="1" noAdjustHandles="1" noChangeArrowheads="1" noChangeShapeType="1" noTextEdit="1"/>
                  </p:cNvSpPr>
                  <p:nvPr/>
                </p:nvSpPr>
                <p:spPr>
                  <a:xfrm>
                    <a:off x="4394542" y="2656425"/>
                    <a:ext cx="722359" cy="392675"/>
                  </a:xfrm>
                  <a:prstGeom prst="rect">
                    <a:avLst/>
                  </a:prstGeom>
                  <a:blipFill>
                    <a:blip r:embed="rId76"/>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86DCC5A7-A6B0-A8A9-2C88-7006F61D5A67}"/>
                  </a:ext>
                </a:extLst>
              </p:cNvPr>
              <p:cNvSpPr txBox="1"/>
              <p:nvPr/>
            </p:nvSpPr>
            <p:spPr>
              <a:xfrm>
                <a:off x="4308242" y="2639907"/>
                <a:ext cx="885707" cy="419078"/>
              </a:xfrm>
              <a:prstGeom prst="rect">
                <a:avLst/>
              </a:prstGeom>
              <a:noFill/>
              <a:ln>
                <a:noFill/>
              </a:ln>
            </p:spPr>
            <p:txBody>
              <a:bodyPr wrap="square" lIns="0" tIns="36000" rIns="0" bIns="0" rtlCol="0" anchor="ctr" anchorCtr="1">
                <a:noAutofit/>
              </a:bodyPr>
              <a:lstStyle/>
              <a:p>
                <a:pPr algn="ctr"/>
                <a:r>
                  <a:rPr lang="en-US" sz="3200" dirty="0">
                    <a:latin typeface="DIN Next LT Pro Light" panose="020B0303020203050203" pitchFamily="34" charset="0"/>
                  </a:rPr>
                  <a:t>[   ]</a:t>
                </a:r>
              </a:p>
            </p:txBody>
          </p:sp>
        </p:grpSp>
      </p:grpSp>
      <p:grpSp>
        <p:nvGrpSpPr>
          <p:cNvPr id="75" name="Group 74">
            <a:extLst>
              <a:ext uri="{FF2B5EF4-FFF2-40B4-BE49-F238E27FC236}">
                <a16:creationId xmlns:a16="http://schemas.microsoft.com/office/drawing/2014/main" id="{925B55F4-0A99-0C2A-B56D-B1B8E1184761}"/>
              </a:ext>
            </a:extLst>
          </p:cNvPr>
          <p:cNvGrpSpPr/>
          <p:nvPr/>
        </p:nvGrpSpPr>
        <p:grpSpPr>
          <a:xfrm>
            <a:off x="9088816" y="4601569"/>
            <a:ext cx="2216172" cy="369332"/>
            <a:chOff x="6839365" y="3186871"/>
            <a:chExt cx="2216172" cy="369332"/>
          </a:xfrm>
        </p:grpSpPr>
        <p:sp>
          <p:nvSpPr>
            <p:cNvPr id="77" name="TextBox 76">
              <a:extLst>
                <a:ext uri="{FF2B5EF4-FFF2-40B4-BE49-F238E27FC236}">
                  <a16:creationId xmlns:a16="http://schemas.microsoft.com/office/drawing/2014/main" id="{898DB749-86F5-436F-6E01-71087CCE8CC0}"/>
                </a:ext>
              </a:extLst>
            </p:cNvPr>
            <p:cNvSpPr txBox="1"/>
            <p:nvPr/>
          </p:nvSpPr>
          <p:spPr>
            <a:xfrm>
              <a:off x="7680079" y="3186871"/>
              <a:ext cx="1375458" cy="369332"/>
            </a:xfrm>
            <a:prstGeom prst="rect">
              <a:avLst/>
            </a:prstGeom>
            <a:noFill/>
          </p:spPr>
          <p:txBody>
            <a:bodyPr wrap="none" lIns="0" tIns="0" rIns="0" bIns="0" rtlCol="0" anchor="ctr" anchorCtr="0">
              <a:noAutofit/>
            </a:bodyPr>
            <a:lstStyle/>
            <a:p>
              <a:r>
                <a:rPr lang="en-US" b="1" dirty="0">
                  <a:latin typeface="The Hand Black" panose="03070502030502020204" pitchFamily="66" charset="0"/>
                </a:rPr>
                <a:t>UNIQUE PER USER</a:t>
              </a:r>
              <a:endParaRPr lang="en-US" sz="1200" dirty="0">
                <a:latin typeface="Montserrat" pitchFamily="2" charset="77"/>
              </a:endParaRPr>
            </a:p>
          </p:txBody>
        </p:sp>
        <mc:AlternateContent xmlns:mc="http://schemas.openxmlformats.org/markup-compatibility/2006" xmlns:p14="http://schemas.microsoft.com/office/powerpoint/2010/main">
          <mc:Choice Requires="p14">
            <p:contentPart p14:bwMode="auto" r:id="rId126">
              <p14:nvContentPartPr>
                <p14:cNvPr id="78" name="Ink 77">
                  <a:extLst>
                    <a:ext uri="{FF2B5EF4-FFF2-40B4-BE49-F238E27FC236}">
                      <a16:creationId xmlns:a16="http://schemas.microsoft.com/office/drawing/2014/main" id="{7532CCB4-8438-5915-E5CD-9C84706880E4}"/>
                    </a:ext>
                  </a:extLst>
                </p14:cNvPr>
                <p14:cNvContentPartPr/>
                <p14:nvPr/>
              </p14:nvContentPartPr>
              <p14:xfrm rot="20936989">
                <a:off x="6839365" y="3424574"/>
                <a:ext cx="739461" cy="55080"/>
              </p14:xfrm>
            </p:contentPart>
          </mc:Choice>
          <mc:Fallback xmlns="">
            <p:pic>
              <p:nvPicPr>
                <p:cNvPr id="78" name="Ink 77">
                  <a:extLst>
                    <a:ext uri="{FF2B5EF4-FFF2-40B4-BE49-F238E27FC236}">
                      <a16:creationId xmlns:a16="http://schemas.microsoft.com/office/drawing/2014/main" id="{7532CCB4-8438-5915-E5CD-9C84706880E4}"/>
                    </a:ext>
                  </a:extLst>
                </p:cNvPr>
                <p:cNvPicPr/>
                <p:nvPr/>
              </p:nvPicPr>
              <p:blipFill>
                <a:blip r:embed="rId67"/>
                <a:stretch>
                  <a:fillRect/>
                </a:stretch>
              </p:blipFill>
              <p:spPr>
                <a:xfrm rot="20936989">
                  <a:off x="6835045" y="3420254"/>
                  <a:ext cx="748101" cy="63720"/>
                </a:xfrm>
                <a:prstGeom prst="rect">
                  <a:avLst/>
                </a:prstGeom>
              </p:spPr>
            </p:pic>
          </mc:Fallback>
        </mc:AlternateContent>
      </p:grpSp>
      <p:grpSp>
        <p:nvGrpSpPr>
          <p:cNvPr id="43" name="Group 42">
            <a:extLst>
              <a:ext uri="{FF2B5EF4-FFF2-40B4-BE49-F238E27FC236}">
                <a16:creationId xmlns:a16="http://schemas.microsoft.com/office/drawing/2014/main" id="{2D8AA75B-9860-1803-AD35-4D644D204B4D}"/>
              </a:ext>
            </a:extLst>
          </p:cNvPr>
          <p:cNvGrpSpPr/>
          <p:nvPr/>
        </p:nvGrpSpPr>
        <p:grpSpPr>
          <a:xfrm>
            <a:off x="8844973" y="5159144"/>
            <a:ext cx="2460015" cy="369332"/>
            <a:chOff x="6790168" y="3202673"/>
            <a:chExt cx="2460015" cy="369332"/>
          </a:xfrm>
        </p:grpSpPr>
        <p:sp>
          <p:nvSpPr>
            <p:cNvPr id="44" name="TextBox 43">
              <a:extLst>
                <a:ext uri="{FF2B5EF4-FFF2-40B4-BE49-F238E27FC236}">
                  <a16:creationId xmlns:a16="http://schemas.microsoft.com/office/drawing/2014/main" id="{12A3799E-08AB-4EDD-86A7-51568E7CDAEE}"/>
                </a:ext>
              </a:extLst>
            </p:cNvPr>
            <p:cNvSpPr txBox="1"/>
            <p:nvPr/>
          </p:nvSpPr>
          <p:spPr>
            <a:xfrm>
              <a:off x="7874725" y="3202673"/>
              <a:ext cx="1375458" cy="369332"/>
            </a:xfrm>
            <a:prstGeom prst="rect">
              <a:avLst/>
            </a:prstGeom>
            <a:noFill/>
          </p:spPr>
          <p:txBody>
            <a:bodyPr wrap="none" lIns="0" tIns="0" rIns="0" bIns="0" rtlCol="0" anchor="ctr" anchorCtr="0">
              <a:noAutofit/>
            </a:bodyPr>
            <a:lstStyle/>
            <a:p>
              <a:r>
                <a:rPr lang="en-US" b="1" dirty="0">
                  <a:latin typeface="The Hand Black" panose="03070502030502020204" pitchFamily="66" charset="0"/>
                </a:rPr>
                <a:t>SHARED</a:t>
              </a:r>
              <a:endParaRPr lang="en-US" sz="1200" dirty="0">
                <a:latin typeface="Montserrat" pitchFamily="2" charset="77"/>
              </a:endParaRPr>
            </a:p>
          </p:txBody>
        </p:sp>
        <mc:AlternateContent xmlns:mc="http://schemas.openxmlformats.org/markup-compatibility/2006" xmlns:p14="http://schemas.microsoft.com/office/powerpoint/2010/main">
          <mc:Choice Requires="p14">
            <p:contentPart p14:bwMode="auto" r:id="rId127">
              <p14:nvContentPartPr>
                <p14:cNvPr id="45" name="Ink 44">
                  <a:extLst>
                    <a:ext uri="{FF2B5EF4-FFF2-40B4-BE49-F238E27FC236}">
                      <a16:creationId xmlns:a16="http://schemas.microsoft.com/office/drawing/2014/main" id="{C1DBBDFD-55C1-3FBC-CD9F-BE7B0EBBFDC8}"/>
                    </a:ext>
                  </a:extLst>
                </p14:cNvPr>
                <p14:cNvContentPartPr/>
                <p14:nvPr/>
              </p14:nvContentPartPr>
              <p14:xfrm rot="21147768">
                <a:off x="6790168" y="3390157"/>
                <a:ext cx="894748" cy="50073"/>
              </p14:xfrm>
            </p:contentPart>
          </mc:Choice>
          <mc:Fallback xmlns="">
            <p:pic>
              <p:nvPicPr>
                <p:cNvPr id="45" name="Ink 44">
                  <a:extLst>
                    <a:ext uri="{FF2B5EF4-FFF2-40B4-BE49-F238E27FC236}">
                      <a16:creationId xmlns:a16="http://schemas.microsoft.com/office/drawing/2014/main" id="{C1DBBDFD-55C1-3FBC-CD9F-BE7B0EBBFDC8}"/>
                    </a:ext>
                  </a:extLst>
                </p:cNvPr>
                <p:cNvPicPr/>
                <p:nvPr/>
              </p:nvPicPr>
              <p:blipFill>
                <a:blip r:embed="rId128"/>
                <a:stretch>
                  <a:fillRect/>
                </a:stretch>
              </p:blipFill>
              <p:spPr>
                <a:xfrm rot="21147768">
                  <a:off x="6785847" y="3385834"/>
                  <a:ext cx="903389" cy="58719"/>
                </a:xfrm>
                <a:prstGeom prst="rect">
                  <a:avLst/>
                </a:prstGeom>
              </p:spPr>
            </p:pic>
          </mc:Fallback>
        </mc:AlternateContent>
      </p:grpSp>
    </p:spTree>
    <p:extLst>
      <p:ext uri="{BB962C8B-B14F-4D97-AF65-F5344CB8AC3E}">
        <p14:creationId xmlns:p14="http://schemas.microsoft.com/office/powerpoint/2010/main" val="43392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0" presetClass="exit" presetSubtype="0" fill="hold" nodeType="withEffect">
                                  <p:stCondLst>
                                    <p:cond delay="0"/>
                                  </p:stCondLst>
                                  <p:childTnLst>
                                    <p:animEffect transition="out" filter="fade">
                                      <p:cBhvr>
                                        <p:cTn id="62" dur="500"/>
                                        <p:tgtEl>
                                          <p:spTgt spid="47"/>
                                        </p:tgtEl>
                                      </p:cBhvr>
                                    </p:animEffect>
                                    <p:set>
                                      <p:cBhvr>
                                        <p:cTn id="63" dur="1" fill="hold">
                                          <p:stCondLst>
                                            <p:cond delay="499"/>
                                          </p:stCondLst>
                                        </p:cTn>
                                        <p:tgtEl>
                                          <p:spTgt spid="47"/>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75"/>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1" grpId="0"/>
      <p:bldP spid="7" grpId="0" animBg="1"/>
      <p:bldP spid="37"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7BA3-5084-1A82-FF5F-86636B348CA1}"/>
              </a:ext>
            </a:extLst>
          </p:cNvPr>
          <p:cNvSpPr>
            <a:spLocks noGrp="1"/>
          </p:cNvSpPr>
          <p:nvPr>
            <p:ph type="title"/>
          </p:nvPr>
        </p:nvSpPr>
        <p:spPr>
          <a:xfrm>
            <a:off x="2" y="240266"/>
            <a:ext cx="2843212" cy="543977"/>
          </a:xfrm>
        </p:spPr>
        <p:txBody>
          <a:bodyPr/>
          <a:lstStyle/>
          <a:p>
            <a:r>
              <a:rPr lang="en-US" dirty="0"/>
              <a:t>Are We Done?</a:t>
            </a:r>
          </a:p>
        </p:txBody>
      </p:sp>
      <p:sp>
        <p:nvSpPr>
          <p:cNvPr id="3" name="Date Placeholder 2">
            <a:extLst>
              <a:ext uri="{FF2B5EF4-FFF2-40B4-BE49-F238E27FC236}">
                <a16:creationId xmlns:a16="http://schemas.microsoft.com/office/drawing/2014/main" id="{49A6C733-8611-F0AF-6D67-A262AA87813B}"/>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02152388-0052-70D0-C07E-2B78028E0FE6}"/>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437E3C90-DCBB-24EC-E716-736A8DAD3CF6}"/>
              </a:ext>
            </a:extLst>
          </p:cNvPr>
          <p:cNvSpPr>
            <a:spLocks noGrp="1"/>
          </p:cNvSpPr>
          <p:nvPr>
            <p:ph type="sldNum" sz="quarter" idx="12"/>
          </p:nvPr>
        </p:nvSpPr>
        <p:spPr/>
        <p:txBody>
          <a:bodyPr/>
          <a:lstStyle/>
          <a:p>
            <a:fld id="{E88E0139-626D-A346-B691-BDD0C5A55F29}" type="slidenum">
              <a:rPr lang="en-US" smtClean="0"/>
              <a:pPr/>
              <a:t>28</a:t>
            </a:fld>
            <a:endParaRPr lang="en-US" dirty="0"/>
          </a:p>
        </p:txBody>
      </p:sp>
      <p:sp>
        <p:nvSpPr>
          <p:cNvPr id="191" name="TextBox 190">
            <a:extLst>
              <a:ext uri="{FF2B5EF4-FFF2-40B4-BE49-F238E27FC236}">
                <a16:creationId xmlns:a16="http://schemas.microsoft.com/office/drawing/2014/main" id="{5AFB4694-1D0D-5E3B-B2EC-5F00AB327DD1}"/>
              </a:ext>
            </a:extLst>
          </p:cNvPr>
          <p:cNvSpPr txBox="1"/>
          <p:nvPr/>
        </p:nvSpPr>
        <p:spPr>
          <a:xfrm>
            <a:off x="360363" y="900113"/>
            <a:ext cx="5079738" cy="1978765"/>
          </a:xfrm>
          <a:prstGeom prst="rect">
            <a:avLst/>
          </a:prstGeom>
          <a:noFill/>
        </p:spPr>
        <p:txBody>
          <a:bodyPr wrap="square" lIns="0" tIns="72000" rIns="0" bIns="0" rtlCol="0" anchor="t" anchorCtr="0">
            <a:noAutofit/>
          </a:bodyPr>
          <a:lstStyle/>
          <a:p>
            <a:pPr marL="342900" indent="-342900">
              <a:spcAft>
                <a:spcPts val="600"/>
              </a:spcAft>
              <a:buFont typeface="Arial" panose="020B0604020202020204" pitchFamily="34" charset="0"/>
              <a:buChar char="•"/>
            </a:pPr>
            <a:r>
              <a:rPr lang="en-US" sz="2200" dirty="0">
                <a:highlight>
                  <a:srgbClr val="FFFFFF"/>
                </a:highlight>
                <a:latin typeface="DIN Next LT Pro Light" panose="020B0303020203050203" pitchFamily="34" charset="0"/>
                <a:ea typeface="Cambria Math" panose="02040503050406030204" pitchFamily="18" charset="0"/>
              </a:rPr>
              <a:t>Syntax  </a:t>
            </a:r>
            <a:endParaRPr lang="en-US" sz="2200" dirty="0">
              <a:solidFill>
                <a:srgbClr val="7EC234"/>
              </a:solidFill>
              <a:highlight>
                <a:srgbClr val="FFFFFF"/>
              </a:highlight>
              <a:latin typeface="DIN Next LT Pro Light" panose="020B0303020203050203" pitchFamily="34" charset="0"/>
              <a:ea typeface="Cambria Math" panose="02040503050406030204" pitchFamily="18" charset="0"/>
              <a:sym typeface="Wingdings" panose="05000000000000000000" pitchFamily="2" charset="2"/>
            </a:endParaRPr>
          </a:p>
          <a:p>
            <a:pPr marL="342900" indent="-342900">
              <a:spcAft>
                <a:spcPts val="600"/>
              </a:spcAft>
              <a:buFont typeface="Arial" panose="020B0604020202020204" pitchFamily="34" charset="0"/>
              <a:buChar char="•"/>
            </a:pPr>
            <a:r>
              <a:rPr lang="en-US" sz="2200" dirty="0">
                <a:highlight>
                  <a:srgbClr val="FFFFFF"/>
                </a:highlight>
                <a:latin typeface="DIN Next LT Pro Light" panose="020B0303020203050203" pitchFamily="34" charset="0"/>
                <a:ea typeface="Cambria Math" panose="02040503050406030204" pitchFamily="18" charset="0"/>
              </a:rPr>
              <a:t>Security notions  </a:t>
            </a:r>
            <a:endParaRPr lang="en-US" sz="2200" dirty="0">
              <a:solidFill>
                <a:srgbClr val="7EC234"/>
              </a:solidFill>
              <a:highlight>
                <a:srgbClr val="FFFFFF"/>
              </a:highlight>
              <a:latin typeface="DIN Next LT Pro Light" panose="020B0303020203050203" pitchFamily="34" charset="0"/>
              <a:ea typeface="Cambria Math" panose="02040503050406030204" pitchFamily="18" charset="0"/>
              <a:sym typeface="Wingdings" panose="05000000000000000000" pitchFamily="2" charset="2"/>
            </a:endParaRPr>
          </a:p>
          <a:p>
            <a:pPr marL="342900" indent="-342900">
              <a:spcAft>
                <a:spcPts val="600"/>
              </a:spcAft>
              <a:buFont typeface="Arial" panose="020B0604020202020204" pitchFamily="34" charset="0"/>
              <a:buChar char="•"/>
            </a:pPr>
            <a:r>
              <a:rPr lang="en-US" sz="2200" dirty="0">
                <a:highlight>
                  <a:srgbClr val="FFFFFF"/>
                </a:highlight>
                <a:latin typeface="DIN Next LT Pro Light" panose="020B0303020203050203" pitchFamily="34" charset="0"/>
                <a:ea typeface="Cambria Math" panose="02040503050406030204" pitchFamily="18" charset="0"/>
                <a:sym typeface="Wingdings" panose="05000000000000000000" pitchFamily="2" charset="2"/>
              </a:rPr>
              <a:t>Construction </a:t>
            </a:r>
            <a:endParaRPr lang="en-US" sz="2200" dirty="0">
              <a:solidFill>
                <a:srgbClr val="7EC234"/>
              </a:solidFill>
              <a:highlight>
                <a:srgbClr val="FFFFFF"/>
              </a:highlight>
              <a:latin typeface="DIN Next LT Pro Light" panose="020B0303020203050203" pitchFamily="34" charset="0"/>
              <a:ea typeface="Cambria Math" panose="02040503050406030204" pitchFamily="18" charset="0"/>
              <a:sym typeface="Wingdings" panose="05000000000000000000" pitchFamily="2" charset="2"/>
            </a:endParaRPr>
          </a:p>
          <a:p>
            <a:pPr>
              <a:spcAft>
                <a:spcPts val="600"/>
              </a:spcAft>
            </a:pPr>
            <a:endParaRPr lang="en-US" dirty="0">
              <a:highlight>
                <a:srgbClr val="FFFFFF"/>
              </a:highlight>
              <a:ea typeface="Cambria Math" panose="02040503050406030204" pitchFamily="18" charset="0"/>
            </a:endParaRPr>
          </a:p>
          <a:p>
            <a:pPr marL="342900" indent="-342900">
              <a:spcAft>
                <a:spcPts val="600"/>
              </a:spcAft>
              <a:buFont typeface="Arial" panose="020B0604020202020204" pitchFamily="34" charset="0"/>
              <a:buChar char="•"/>
            </a:pPr>
            <a:endParaRPr lang="en-US" dirty="0">
              <a:solidFill>
                <a:srgbClr val="7EC234"/>
              </a:solidFill>
              <a:highlight>
                <a:srgbClr val="FFFFFF"/>
              </a:highlight>
              <a:ea typeface="Cambria Math" panose="02040503050406030204" pitchFamily="18" charset="0"/>
            </a:endParaRPr>
          </a:p>
          <a:p>
            <a:endParaRPr lang="en-US" dirty="0">
              <a:ea typeface="Cambria Math" panose="02040503050406030204" pitchFamily="18" charset="0"/>
            </a:endParaRPr>
          </a:p>
        </p:txBody>
      </p:sp>
      <p:cxnSp>
        <p:nvCxnSpPr>
          <p:cNvPr id="99" name="Straight Connector 98">
            <a:extLst>
              <a:ext uri="{FF2B5EF4-FFF2-40B4-BE49-F238E27FC236}">
                <a16:creationId xmlns:a16="http://schemas.microsoft.com/office/drawing/2014/main" id="{2835F8BD-4EA2-18DB-FE3E-72DE8CA03C2C}"/>
              </a:ext>
            </a:extLst>
          </p:cNvPr>
          <p:cNvCxnSpPr>
            <a:cxnSpLocks/>
          </p:cNvCxnSpPr>
          <p:nvPr/>
        </p:nvCxnSpPr>
        <p:spPr>
          <a:xfrm>
            <a:off x="1584170" y="3779604"/>
            <a:ext cx="49113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EB77555-0EC1-EF1E-4F6A-8B5B7CB4E8DA}"/>
              </a:ext>
            </a:extLst>
          </p:cNvPr>
          <p:cNvCxnSpPr>
            <a:cxnSpLocks/>
          </p:cNvCxnSpPr>
          <p:nvPr/>
        </p:nvCxnSpPr>
        <p:spPr>
          <a:xfrm>
            <a:off x="1710779" y="3914250"/>
            <a:ext cx="48966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B266043-6AD7-D2D3-22B8-30D7EB3FFAE6}"/>
              </a:ext>
            </a:extLst>
          </p:cNvPr>
          <p:cNvCxnSpPr>
            <a:cxnSpLocks/>
          </p:cNvCxnSpPr>
          <p:nvPr/>
        </p:nvCxnSpPr>
        <p:spPr>
          <a:xfrm>
            <a:off x="1816287" y="4072568"/>
            <a:ext cx="49958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4B5022E-EC21-2E14-60CE-F4F07F6F59A0}"/>
              </a:ext>
            </a:extLst>
          </p:cNvPr>
          <p:cNvCxnSpPr>
            <a:cxnSpLocks/>
          </p:cNvCxnSpPr>
          <p:nvPr/>
        </p:nvCxnSpPr>
        <p:spPr>
          <a:xfrm>
            <a:off x="1949930" y="4236804"/>
            <a:ext cx="50771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03987761-FA73-F945-FECF-FD61089288BC}"/>
              </a:ext>
            </a:extLst>
          </p:cNvPr>
          <p:cNvGrpSpPr/>
          <p:nvPr/>
        </p:nvGrpSpPr>
        <p:grpSpPr>
          <a:xfrm>
            <a:off x="2575074" y="3460232"/>
            <a:ext cx="828432" cy="782086"/>
            <a:chOff x="4645802" y="2712578"/>
            <a:chExt cx="828432" cy="782086"/>
          </a:xfrm>
        </p:grpSpPr>
        <p:grpSp>
          <p:nvGrpSpPr>
            <p:cNvPr id="275" name="Group 274">
              <a:extLst>
                <a:ext uri="{FF2B5EF4-FFF2-40B4-BE49-F238E27FC236}">
                  <a16:creationId xmlns:a16="http://schemas.microsoft.com/office/drawing/2014/main" id="{4D8B530E-5A4D-7B33-8D19-2A0F1DDBF80F}"/>
                </a:ext>
              </a:extLst>
            </p:cNvPr>
            <p:cNvGrpSpPr/>
            <p:nvPr/>
          </p:nvGrpSpPr>
          <p:grpSpPr>
            <a:xfrm>
              <a:off x="4645802" y="2712578"/>
              <a:ext cx="813180" cy="782086"/>
              <a:chOff x="3375353" y="3477514"/>
              <a:chExt cx="813180" cy="782086"/>
            </a:xfrm>
            <a:solidFill>
              <a:schemeClr val="bg1"/>
            </a:solidFill>
          </p:grpSpPr>
          <p:grpSp>
            <p:nvGrpSpPr>
              <p:cNvPr id="279" name="Group 278">
                <a:extLst>
                  <a:ext uri="{FF2B5EF4-FFF2-40B4-BE49-F238E27FC236}">
                    <a16:creationId xmlns:a16="http://schemas.microsoft.com/office/drawing/2014/main" id="{B0F68DD6-9510-7217-EE28-66608EAA56D5}"/>
                  </a:ext>
                </a:extLst>
              </p:cNvPr>
              <p:cNvGrpSpPr/>
              <p:nvPr/>
            </p:nvGrpSpPr>
            <p:grpSpPr>
              <a:xfrm>
                <a:off x="3375353" y="3477514"/>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3">
                  <p14:nvContentPartPr>
                    <p14:cNvPr id="320" name="Ink 319">
                      <a:extLst>
                        <a:ext uri="{FF2B5EF4-FFF2-40B4-BE49-F238E27FC236}">
                          <a16:creationId xmlns:a16="http://schemas.microsoft.com/office/drawing/2014/main" id="{800C29A3-4E76-8F06-0DD5-EA0466E5CDFA}"/>
                        </a:ext>
                      </a:extLst>
                    </p14:cNvPr>
                    <p14:cNvContentPartPr/>
                    <p14:nvPr/>
                  </p14:nvContentPartPr>
                  <p14:xfrm>
                    <a:off x="2968201" y="2298012"/>
                    <a:ext cx="239040" cy="142920"/>
                  </p14:xfrm>
                </p:contentPart>
              </mc:Choice>
              <mc:Fallback xmlns="">
                <p:pic>
                  <p:nvPicPr>
                    <p:cNvPr id="364" name="Ink 363">
                      <a:extLst>
                        <a:ext uri="{FF2B5EF4-FFF2-40B4-BE49-F238E27FC236}">
                          <a16:creationId xmlns:a16="http://schemas.microsoft.com/office/drawing/2014/main" id="{9E10738B-01BF-403F-D2E8-D5CD577000AA}"/>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21" name="Ink 320">
                      <a:extLst>
                        <a:ext uri="{FF2B5EF4-FFF2-40B4-BE49-F238E27FC236}">
                          <a16:creationId xmlns:a16="http://schemas.microsoft.com/office/drawing/2014/main" id="{80F0A19E-9F79-A346-888B-84D363E2CC0F}"/>
                        </a:ext>
                      </a:extLst>
                    </p14:cNvPr>
                    <p14:cNvContentPartPr/>
                    <p14:nvPr/>
                  </p14:nvContentPartPr>
                  <p14:xfrm>
                    <a:off x="2968201" y="2384772"/>
                    <a:ext cx="236520" cy="126720"/>
                  </p14:xfrm>
                </p:contentPart>
              </mc:Choice>
              <mc:Fallback xmlns="">
                <p:pic>
                  <p:nvPicPr>
                    <p:cNvPr id="365" name="Ink 364">
                      <a:extLst>
                        <a:ext uri="{FF2B5EF4-FFF2-40B4-BE49-F238E27FC236}">
                          <a16:creationId xmlns:a16="http://schemas.microsoft.com/office/drawing/2014/main" id="{719626F8-2A67-E934-FD95-55B581251344}"/>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22" name="Ink 321">
                      <a:extLst>
                        <a:ext uri="{FF2B5EF4-FFF2-40B4-BE49-F238E27FC236}">
                          <a16:creationId xmlns:a16="http://schemas.microsoft.com/office/drawing/2014/main" id="{CB31A4FC-05AA-5C36-9043-352FD6615BDF}"/>
                        </a:ext>
                      </a:extLst>
                    </p14:cNvPr>
                    <p14:cNvContentPartPr/>
                    <p14:nvPr/>
                  </p14:nvContentPartPr>
                  <p14:xfrm>
                    <a:off x="2953441" y="2298012"/>
                    <a:ext cx="9360" cy="313920"/>
                  </p14:xfrm>
                </p:contentPart>
              </mc:Choice>
              <mc:Fallback xmlns="">
                <p:pic>
                  <p:nvPicPr>
                    <p:cNvPr id="366" name="Ink 365">
                      <a:extLst>
                        <a:ext uri="{FF2B5EF4-FFF2-40B4-BE49-F238E27FC236}">
                          <a16:creationId xmlns:a16="http://schemas.microsoft.com/office/drawing/2014/main" id="{68CB769C-2962-E044-451E-0FF94066EE49}"/>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3" name="Ink 322">
                      <a:extLst>
                        <a:ext uri="{FF2B5EF4-FFF2-40B4-BE49-F238E27FC236}">
                          <a16:creationId xmlns:a16="http://schemas.microsoft.com/office/drawing/2014/main" id="{67495AF4-A283-542F-C6E7-B30D5555756B}"/>
                        </a:ext>
                      </a:extLst>
                    </p14:cNvPr>
                    <p14:cNvContentPartPr/>
                    <p14:nvPr/>
                  </p14:nvContentPartPr>
                  <p14:xfrm>
                    <a:off x="2895121" y="2606532"/>
                    <a:ext cx="60120" cy="5760"/>
                  </p14:xfrm>
                </p:contentPart>
              </mc:Choice>
              <mc:Fallback xmlns="">
                <p:pic>
                  <p:nvPicPr>
                    <p:cNvPr id="367" name="Ink 366">
                      <a:extLst>
                        <a:ext uri="{FF2B5EF4-FFF2-40B4-BE49-F238E27FC236}">
                          <a16:creationId xmlns:a16="http://schemas.microsoft.com/office/drawing/2014/main" id="{85B4E3D8-F736-C692-1B5A-CC3E18A387D6}"/>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24" name="Ink 323">
                      <a:extLst>
                        <a:ext uri="{FF2B5EF4-FFF2-40B4-BE49-F238E27FC236}">
                          <a16:creationId xmlns:a16="http://schemas.microsoft.com/office/drawing/2014/main" id="{4437D783-EE3D-F175-F980-09BAA0CA825E}"/>
                        </a:ext>
                      </a:extLst>
                    </p14:cNvPr>
                    <p14:cNvContentPartPr/>
                    <p14:nvPr/>
                  </p14:nvContentPartPr>
                  <p14:xfrm>
                    <a:off x="3195361" y="2445927"/>
                    <a:ext cx="9360" cy="313920"/>
                  </p14:xfrm>
                </p:contentPart>
              </mc:Choice>
              <mc:Fallback xmlns="">
                <p:pic>
                  <p:nvPicPr>
                    <p:cNvPr id="368" name="Ink 367">
                      <a:extLst>
                        <a:ext uri="{FF2B5EF4-FFF2-40B4-BE49-F238E27FC236}">
                          <a16:creationId xmlns:a16="http://schemas.microsoft.com/office/drawing/2014/main" id="{2DF05377-2AF4-07DC-5BC5-29DCB75CE3CE}"/>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25" name="Ink 324">
                      <a:extLst>
                        <a:ext uri="{FF2B5EF4-FFF2-40B4-BE49-F238E27FC236}">
                          <a16:creationId xmlns:a16="http://schemas.microsoft.com/office/drawing/2014/main" id="{3CFD9260-BE31-5376-1D0D-DF930CDABFF6}"/>
                        </a:ext>
                      </a:extLst>
                    </p14:cNvPr>
                    <p14:cNvContentPartPr/>
                    <p14:nvPr/>
                  </p14:nvContentPartPr>
                  <p14:xfrm>
                    <a:off x="3137041" y="2754447"/>
                    <a:ext cx="60120" cy="5760"/>
                  </p14:xfrm>
                </p:contentPart>
              </mc:Choice>
              <mc:Fallback xmlns="">
                <p:pic>
                  <p:nvPicPr>
                    <p:cNvPr id="369" name="Ink 368">
                      <a:extLst>
                        <a:ext uri="{FF2B5EF4-FFF2-40B4-BE49-F238E27FC236}">
                          <a16:creationId xmlns:a16="http://schemas.microsoft.com/office/drawing/2014/main" id="{2783AF35-781C-581A-429F-4864093ABE5D}"/>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280" name="Group 279">
                <a:extLst>
                  <a:ext uri="{FF2B5EF4-FFF2-40B4-BE49-F238E27FC236}">
                    <a16:creationId xmlns:a16="http://schemas.microsoft.com/office/drawing/2014/main" id="{D3B85118-BE4B-4B33-2726-6406B2F24ACA}"/>
                  </a:ext>
                </a:extLst>
              </p:cNvPr>
              <p:cNvGrpSpPr/>
              <p:nvPr/>
            </p:nvGrpSpPr>
            <p:grpSpPr>
              <a:xfrm>
                <a:off x="3624407" y="3640088"/>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13">
                  <p14:nvContentPartPr>
                    <p14:cNvPr id="288" name="Ink 287">
                      <a:extLst>
                        <a:ext uri="{FF2B5EF4-FFF2-40B4-BE49-F238E27FC236}">
                          <a16:creationId xmlns:a16="http://schemas.microsoft.com/office/drawing/2014/main" id="{FDF4C54E-0816-FCC2-497C-D0B06C0764A3}"/>
                        </a:ext>
                      </a:extLst>
                    </p14:cNvPr>
                    <p14:cNvContentPartPr/>
                    <p14:nvPr/>
                  </p14:nvContentPartPr>
                  <p14:xfrm>
                    <a:off x="2968201" y="2298012"/>
                    <a:ext cx="239040" cy="142920"/>
                  </p14:xfrm>
                </p:contentPart>
              </mc:Choice>
              <mc:Fallback xmlns="">
                <p:pic>
                  <p:nvPicPr>
                    <p:cNvPr id="358" name="Ink 357">
                      <a:extLst>
                        <a:ext uri="{FF2B5EF4-FFF2-40B4-BE49-F238E27FC236}">
                          <a16:creationId xmlns:a16="http://schemas.microsoft.com/office/drawing/2014/main" id="{B29179A2-1E4C-9842-616A-924D2F8DC297}"/>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9" name="Ink 288">
                      <a:extLst>
                        <a:ext uri="{FF2B5EF4-FFF2-40B4-BE49-F238E27FC236}">
                          <a16:creationId xmlns:a16="http://schemas.microsoft.com/office/drawing/2014/main" id="{FD91CCD8-413E-C3FD-1F3A-07D2319AB6E8}"/>
                        </a:ext>
                      </a:extLst>
                    </p14:cNvPr>
                    <p14:cNvContentPartPr/>
                    <p14:nvPr/>
                  </p14:nvContentPartPr>
                  <p14:xfrm>
                    <a:off x="2968201" y="2384772"/>
                    <a:ext cx="236520" cy="126720"/>
                  </p14:xfrm>
                </p:contentPart>
              </mc:Choice>
              <mc:Fallback xmlns="">
                <p:pic>
                  <p:nvPicPr>
                    <p:cNvPr id="359" name="Ink 358">
                      <a:extLst>
                        <a:ext uri="{FF2B5EF4-FFF2-40B4-BE49-F238E27FC236}">
                          <a16:creationId xmlns:a16="http://schemas.microsoft.com/office/drawing/2014/main" id="{CFBB1F6A-42E8-49A7-D394-709E25914CE9}"/>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90" name="Ink 289">
                      <a:extLst>
                        <a:ext uri="{FF2B5EF4-FFF2-40B4-BE49-F238E27FC236}">
                          <a16:creationId xmlns:a16="http://schemas.microsoft.com/office/drawing/2014/main" id="{CC238A2C-B36B-6092-7AF4-0584C1220448}"/>
                        </a:ext>
                      </a:extLst>
                    </p14:cNvPr>
                    <p14:cNvContentPartPr/>
                    <p14:nvPr/>
                  </p14:nvContentPartPr>
                  <p14:xfrm>
                    <a:off x="2953441" y="2298012"/>
                    <a:ext cx="9360" cy="313920"/>
                  </p14:xfrm>
                </p:contentPart>
              </mc:Choice>
              <mc:Fallback xmlns="">
                <p:pic>
                  <p:nvPicPr>
                    <p:cNvPr id="360" name="Ink 359">
                      <a:extLst>
                        <a:ext uri="{FF2B5EF4-FFF2-40B4-BE49-F238E27FC236}">
                          <a16:creationId xmlns:a16="http://schemas.microsoft.com/office/drawing/2014/main" id="{FAA0ADBE-B62F-5FFA-DCFB-42ED285962CD}"/>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1" name="Ink 290">
                      <a:extLst>
                        <a:ext uri="{FF2B5EF4-FFF2-40B4-BE49-F238E27FC236}">
                          <a16:creationId xmlns:a16="http://schemas.microsoft.com/office/drawing/2014/main" id="{ADAD5CF5-FDAF-01EF-7BB0-68F7C77C07F0}"/>
                        </a:ext>
                      </a:extLst>
                    </p14:cNvPr>
                    <p14:cNvContentPartPr/>
                    <p14:nvPr/>
                  </p14:nvContentPartPr>
                  <p14:xfrm>
                    <a:off x="2895121" y="2606532"/>
                    <a:ext cx="60120" cy="5760"/>
                  </p14:xfrm>
                </p:contentPart>
              </mc:Choice>
              <mc:Fallback xmlns="">
                <p:pic>
                  <p:nvPicPr>
                    <p:cNvPr id="361" name="Ink 360">
                      <a:extLst>
                        <a:ext uri="{FF2B5EF4-FFF2-40B4-BE49-F238E27FC236}">
                          <a16:creationId xmlns:a16="http://schemas.microsoft.com/office/drawing/2014/main" id="{F482FD4D-FEEB-E3E8-2B9E-0E2FD747C6B6}"/>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8" name="Ink 317">
                      <a:extLst>
                        <a:ext uri="{FF2B5EF4-FFF2-40B4-BE49-F238E27FC236}">
                          <a16:creationId xmlns:a16="http://schemas.microsoft.com/office/drawing/2014/main" id="{40ABA184-C678-2371-4BFF-3FCA2EC57C69}"/>
                        </a:ext>
                      </a:extLst>
                    </p14:cNvPr>
                    <p14:cNvContentPartPr/>
                    <p14:nvPr/>
                  </p14:nvContentPartPr>
                  <p14:xfrm>
                    <a:off x="3195361" y="2445927"/>
                    <a:ext cx="9360" cy="313920"/>
                  </p14:xfrm>
                </p:contentPart>
              </mc:Choice>
              <mc:Fallback xmlns="">
                <p:pic>
                  <p:nvPicPr>
                    <p:cNvPr id="362" name="Ink 361">
                      <a:extLst>
                        <a:ext uri="{FF2B5EF4-FFF2-40B4-BE49-F238E27FC236}">
                          <a16:creationId xmlns:a16="http://schemas.microsoft.com/office/drawing/2014/main" id="{8C0517D9-A301-1FF6-A101-180C120FF4DA}"/>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9" name="Ink 318">
                      <a:extLst>
                        <a:ext uri="{FF2B5EF4-FFF2-40B4-BE49-F238E27FC236}">
                          <a16:creationId xmlns:a16="http://schemas.microsoft.com/office/drawing/2014/main" id="{D1C1BE73-EF60-BF10-2AB6-AB4787226F56}"/>
                        </a:ext>
                      </a:extLst>
                    </p14:cNvPr>
                    <p14:cNvContentPartPr/>
                    <p14:nvPr/>
                  </p14:nvContentPartPr>
                  <p14:xfrm>
                    <a:off x="3137041" y="2754447"/>
                    <a:ext cx="60120" cy="5760"/>
                  </p14:xfrm>
                </p:contentPart>
              </mc:Choice>
              <mc:Fallback xmlns="">
                <p:pic>
                  <p:nvPicPr>
                    <p:cNvPr id="363" name="Ink 362">
                      <a:extLst>
                        <a:ext uri="{FF2B5EF4-FFF2-40B4-BE49-F238E27FC236}">
                          <a16:creationId xmlns:a16="http://schemas.microsoft.com/office/drawing/2014/main" id="{437443A1-C16F-F95E-27D6-72EEA7B87663}"/>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281" name="Group 280">
                <a:extLst>
                  <a:ext uri="{FF2B5EF4-FFF2-40B4-BE49-F238E27FC236}">
                    <a16:creationId xmlns:a16="http://schemas.microsoft.com/office/drawing/2014/main" id="{DD0E270B-1BD5-CB0C-DB69-2F1F69CF59D2}"/>
                  </a:ext>
                </a:extLst>
              </p:cNvPr>
              <p:cNvGrpSpPr/>
              <p:nvPr/>
            </p:nvGrpSpPr>
            <p:grpSpPr>
              <a:xfrm>
                <a:off x="3876413" y="3797405"/>
                <a:ext cx="312120" cy="462195"/>
                <a:chOff x="2895121" y="2298012"/>
                <a:chExt cx="312120" cy="462195"/>
              </a:xfrm>
              <a:grpFill/>
            </p:grpSpPr>
            <mc:AlternateContent xmlns:mc="http://schemas.openxmlformats.org/markup-compatibility/2006" xmlns:p14="http://schemas.microsoft.com/office/powerpoint/2010/main">
              <mc:Choice Requires="p14">
                <p:contentPart p14:bwMode="auto" r:id="rId19">
                  <p14:nvContentPartPr>
                    <p14:cNvPr id="282" name="Ink 281">
                      <a:extLst>
                        <a:ext uri="{FF2B5EF4-FFF2-40B4-BE49-F238E27FC236}">
                          <a16:creationId xmlns:a16="http://schemas.microsoft.com/office/drawing/2014/main" id="{97B9323A-77A0-D8A1-3696-CDA52B2D6C25}"/>
                        </a:ext>
                      </a:extLst>
                    </p14:cNvPr>
                    <p14:cNvContentPartPr/>
                    <p14:nvPr/>
                  </p14:nvContentPartPr>
                  <p14:xfrm>
                    <a:off x="2968201" y="2298012"/>
                    <a:ext cx="239040" cy="142920"/>
                  </p14:xfrm>
                </p:contentPart>
              </mc:Choice>
              <mc:Fallback xmlns="">
                <p:pic>
                  <p:nvPicPr>
                    <p:cNvPr id="352" name="Ink 351">
                      <a:extLst>
                        <a:ext uri="{FF2B5EF4-FFF2-40B4-BE49-F238E27FC236}">
                          <a16:creationId xmlns:a16="http://schemas.microsoft.com/office/drawing/2014/main" id="{9B0CEF25-0778-89C1-27F4-7EE1ED030D8E}"/>
                        </a:ext>
                      </a:extLst>
                    </p:cNvPr>
                    <p:cNvPicPr/>
                    <p:nvPr/>
                  </p:nvPicPr>
                  <p:blipFill>
                    <a:blip r:embed="rId20"/>
                    <a:stretch>
                      <a:fillRect/>
                    </a:stretch>
                  </p:blipFill>
                  <p:spPr>
                    <a:xfrm>
                      <a:off x="2963881" y="2293681"/>
                      <a:ext cx="247680"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3" name="Ink 282">
                      <a:extLst>
                        <a:ext uri="{FF2B5EF4-FFF2-40B4-BE49-F238E27FC236}">
                          <a16:creationId xmlns:a16="http://schemas.microsoft.com/office/drawing/2014/main" id="{12A509B5-ECB0-46A8-ABB2-0AE89A360000}"/>
                        </a:ext>
                      </a:extLst>
                    </p14:cNvPr>
                    <p14:cNvContentPartPr/>
                    <p14:nvPr/>
                  </p14:nvContentPartPr>
                  <p14:xfrm>
                    <a:off x="2968201" y="2384772"/>
                    <a:ext cx="236520" cy="126720"/>
                  </p14:xfrm>
                </p:contentPart>
              </mc:Choice>
              <mc:Fallback xmlns="">
                <p:pic>
                  <p:nvPicPr>
                    <p:cNvPr id="353" name="Ink 352">
                      <a:extLst>
                        <a:ext uri="{FF2B5EF4-FFF2-40B4-BE49-F238E27FC236}">
                          <a16:creationId xmlns:a16="http://schemas.microsoft.com/office/drawing/2014/main" id="{368A2871-10FE-786D-ED2B-42CEC36721BA}"/>
                        </a:ext>
                      </a:extLst>
                    </p:cNvPr>
                    <p:cNvPicPr/>
                    <p:nvPr/>
                  </p:nvPicPr>
                  <p:blipFill>
                    <a:blip r:embed="rId22"/>
                    <a:stretch>
                      <a:fillRect/>
                    </a:stretch>
                  </p:blipFill>
                  <p:spPr>
                    <a:xfrm>
                      <a:off x="2963881" y="2380452"/>
                      <a:ext cx="245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4" name="Ink 283">
                      <a:extLst>
                        <a:ext uri="{FF2B5EF4-FFF2-40B4-BE49-F238E27FC236}">
                          <a16:creationId xmlns:a16="http://schemas.microsoft.com/office/drawing/2014/main" id="{3E1BFFCC-0064-C859-3484-BBF202BFCB09}"/>
                        </a:ext>
                      </a:extLst>
                    </p14:cNvPr>
                    <p14:cNvContentPartPr/>
                    <p14:nvPr/>
                  </p14:nvContentPartPr>
                  <p14:xfrm>
                    <a:off x="2953441" y="2298012"/>
                    <a:ext cx="9360" cy="313920"/>
                  </p14:xfrm>
                </p:contentPart>
              </mc:Choice>
              <mc:Fallback xmlns="">
                <p:pic>
                  <p:nvPicPr>
                    <p:cNvPr id="354" name="Ink 353">
                      <a:extLst>
                        <a:ext uri="{FF2B5EF4-FFF2-40B4-BE49-F238E27FC236}">
                          <a16:creationId xmlns:a16="http://schemas.microsoft.com/office/drawing/2014/main" id="{E72D1890-D047-71EB-8FDD-8F0B5400A72E}"/>
                        </a:ext>
                      </a:extLst>
                    </p:cNvPr>
                    <p:cNvPicPr/>
                    <p:nvPr/>
                  </p:nvPicPr>
                  <p:blipFill>
                    <a:blip r:embed="rId8"/>
                    <a:stretch>
                      <a:fillRect/>
                    </a:stretch>
                  </p:blipFill>
                  <p:spPr>
                    <a:xfrm>
                      <a:off x="2948948" y="2293687"/>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5" name="Ink 284">
                      <a:extLst>
                        <a:ext uri="{FF2B5EF4-FFF2-40B4-BE49-F238E27FC236}">
                          <a16:creationId xmlns:a16="http://schemas.microsoft.com/office/drawing/2014/main" id="{7C3CAD2A-1A37-A180-1A85-A74D22313D22}"/>
                        </a:ext>
                      </a:extLst>
                    </p14:cNvPr>
                    <p14:cNvContentPartPr/>
                    <p14:nvPr/>
                  </p14:nvContentPartPr>
                  <p14:xfrm>
                    <a:off x="2895121" y="2606532"/>
                    <a:ext cx="60120" cy="5760"/>
                  </p14:xfrm>
                </p:contentPart>
              </mc:Choice>
              <mc:Fallback xmlns="">
                <p:pic>
                  <p:nvPicPr>
                    <p:cNvPr id="355" name="Ink 354">
                      <a:extLst>
                        <a:ext uri="{FF2B5EF4-FFF2-40B4-BE49-F238E27FC236}">
                          <a16:creationId xmlns:a16="http://schemas.microsoft.com/office/drawing/2014/main" id="{5AD0F54D-6A63-04F5-96F2-69E856396576}"/>
                        </a:ext>
                      </a:extLst>
                    </p:cNvPr>
                    <p:cNvPicPr/>
                    <p:nvPr/>
                  </p:nvPicPr>
                  <p:blipFill>
                    <a:blip r:embed="rId25"/>
                    <a:stretch>
                      <a:fillRect/>
                    </a:stretch>
                  </p:blipFill>
                  <p:spPr>
                    <a:xfrm>
                      <a:off x="2890801" y="2602212"/>
                      <a:ext cx="68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6" name="Ink 285">
                      <a:extLst>
                        <a:ext uri="{FF2B5EF4-FFF2-40B4-BE49-F238E27FC236}">
                          <a16:creationId xmlns:a16="http://schemas.microsoft.com/office/drawing/2014/main" id="{2A73F869-F371-F708-85C7-33A0C0C9B367}"/>
                        </a:ext>
                      </a:extLst>
                    </p14:cNvPr>
                    <p14:cNvContentPartPr/>
                    <p14:nvPr/>
                  </p14:nvContentPartPr>
                  <p14:xfrm>
                    <a:off x="3195361" y="2445927"/>
                    <a:ext cx="9360" cy="313920"/>
                  </p14:xfrm>
                </p:contentPart>
              </mc:Choice>
              <mc:Fallback xmlns="">
                <p:pic>
                  <p:nvPicPr>
                    <p:cNvPr id="356" name="Ink 355">
                      <a:extLst>
                        <a:ext uri="{FF2B5EF4-FFF2-40B4-BE49-F238E27FC236}">
                          <a16:creationId xmlns:a16="http://schemas.microsoft.com/office/drawing/2014/main" id="{0A620479-3E34-D461-2AC1-7DB28D9532D4}"/>
                        </a:ext>
                      </a:extLst>
                    </p:cNvPr>
                    <p:cNvPicPr/>
                    <p:nvPr/>
                  </p:nvPicPr>
                  <p:blipFill>
                    <a:blip r:embed="rId8"/>
                    <a:stretch>
                      <a:fillRect/>
                    </a:stretch>
                  </p:blipFill>
                  <p:spPr>
                    <a:xfrm>
                      <a:off x="3190868" y="2441602"/>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7" name="Ink 286">
                      <a:extLst>
                        <a:ext uri="{FF2B5EF4-FFF2-40B4-BE49-F238E27FC236}">
                          <a16:creationId xmlns:a16="http://schemas.microsoft.com/office/drawing/2014/main" id="{8F247A75-4E78-0D23-B7AA-AF3AA933597F}"/>
                        </a:ext>
                      </a:extLst>
                    </p14:cNvPr>
                    <p14:cNvContentPartPr/>
                    <p14:nvPr/>
                  </p14:nvContentPartPr>
                  <p14:xfrm>
                    <a:off x="3137041" y="2754447"/>
                    <a:ext cx="60120" cy="5760"/>
                  </p14:xfrm>
                </p:contentPart>
              </mc:Choice>
              <mc:Fallback xmlns="">
                <p:pic>
                  <p:nvPicPr>
                    <p:cNvPr id="357" name="Ink 356">
                      <a:extLst>
                        <a:ext uri="{FF2B5EF4-FFF2-40B4-BE49-F238E27FC236}">
                          <a16:creationId xmlns:a16="http://schemas.microsoft.com/office/drawing/2014/main" id="{4CD037BE-5385-E8EB-18AC-CF50497ABE05}"/>
                        </a:ext>
                      </a:extLst>
                    </p:cNvPr>
                    <p:cNvPicPr/>
                    <p:nvPr/>
                  </p:nvPicPr>
                  <p:blipFill>
                    <a:blip r:embed="rId25"/>
                    <a:stretch>
                      <a:fillRect/>
                    </a:stretch>
                  </p:blipFill>
                  <p:spPr>
                    <a:xfrm>
                      <a:off x="3132721" y="2750127"/>
                      <a:ext cx="68760" cy="14400"/>
                    </a:xfrm>
                    <a:prstGeom prst="rect">
                      <a:avLst/>
                    </a:prstGeom>
                  </p:spPr>
                </p:pic>
              </mc:Fallback>
            </mc:AlternateContent>
          </p:grpSp>
        </p:grpSp>
        <p:sp>
          <p:nvSpPr>
            <p:cNvPr id="276" name="Parallelogram 275">
              <a:extLst>
                <a:ext uri="{FF2B5EF4-FFF2-40B4-BE49-F238E27FC236}">
                  <a16:creationId xmlns:a16="http://schemas.microsoft.com/office/drawing/2014/main" id="{97441530-5760-E3C1-2BE7-E2022919EED2}"/>
                </a:ext>
              </a:extLst>
            </p:cNvPr>
            <p:cNvSpPr/>
            <p:nvPr/>
          </p:nvSpPr>
          <p:spPr>
            <a:xfrm rot="1680000" flipH="1">
              <a:off x="5210640" y="3123583"/>
              <a:ext cx="263594"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Parallelogram 276">
              <a:extLst>
                <a:ext uri="{FF2B5EF4-FFF2-40B4-BE49-F238E27FC236}">
                  <a16:creationId xmlns:a16="http://schemas.microsoft.com/office/drawing/2014/main" id="{6F8CE92E-BFFC-F72B-D61F-33F304998B69}"/>
                </a:ext>
              </a:extLst>
            </p:cNvPr>
            <p:cNvSpPr/>
            <p:nvPr/>
          </p:nvSpPr>
          <p:spPr>
            <a:xfrm rot="1877503" flipH="1">
              <a:off x="4943253" y="2961601"/>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Parallelogram 277">
              <a:extLst>
                <a:ext uri="{FF2B5EF4-FFF2-40B4-BE49-F238E27FC236}">
                  <a16:creationId xmlns:a16="http://schemas.microsoft.com/office/drawing/2014/main" id="{7141687E-87B9-689C-BBD6-773E9424DE26}"/>
                </a:ext>
              </a:extLst>
            </p:cNvPr>
            <p:cNvSpPr/>
            <p:nvPr/>
          </p:nvSpPr>
          <p:spPr>
            <a:xfrm rot="1877503" flipH="1">
              <a:off x="4688198" y="2797284"/>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180EF922-83F5-271E-EE98-172048E48C4C}"/>
              </a:ext>
            </a:extLst>
          </p:cNvPr>
          <p:cNvGrpSpPr/>
          <p:nvPr/>
        </p:nvGrpSpPr>
        <p:grpSpPr>
          <a:xfrm>
            <a:off x="7650142" y="2613031"/>
            <a:ext cx="523786" cy="552796"/>
            <a:chOff x="1143224" y="1709675"/>
            <a:chExt cx="2056700" cy="2170613"/>
          </a:xfrm>
        </p:grpSpPr>
        <p:pic>
          <p:nvPicPr>
            <p:cNvPr id="273" name="Google Shape;333;p31">
              <a:extLst>
                <a:ext uri="{FF2B5EF4-FFF2-40B4-BE49-F238E27FC236}">
                  <a16:creationId xmlns:a16="http://schemas.microsoft.com/office/drawing/2014/main" id="{C0C8CDC7-0628-AEEC-0EAD-E3AC155354B7}"/>
                </a:ext>
              </a:extLst>
            </p:cNvPr>
            <p:cNvPicPr preferRelativeResize="0"/>
            <p:nvPr/>
          </p:nvPicPr>
          <p:blipFill>
            <a:blip r:embed="rId28">
              <a:alphaModFix/>
            </a:blip>
            <a:stretch>
              <a:fillRect/>
            </a:stretch>
          </p:blipFill>
          <p:spPr>
            <a:xfrm>
              <a:off x="1143224" y="3060388"/>
              <a:ext cx="2056700" cy="819900"/>
            </a:xfrm>
            <a:prstGeom prst="rect">
              <a:avLst/>
            </a:prstGeom>
            <a:noFill/>
            <a:ln>
              <a:noFill/>
            </a:ln>
          </p:spPr>
        </p:pic>
        <p:pic>
          <p:nvPicPr>
            <p:cNvPr id="274" name="Google Shape;334;p31">
              <a:extLst>
                <a:ext uri="{FF2B5EF4-FFF2-40B4-BE49-F238E27FC236}">
                  <a16:creationId xmlns:a16="http://schemas.microsoft.com/office/drawing/2014/main" id="{EC291ACB-B2FC-B1A3-5879-210EF3404E22}"/>
                </a:ext>
              </a:extLst>
            </p:cNvPr>
            <p:cNvPicPr preferRelativeResize="0"/>
            <p:nvPr/>
          </p:nvPicPr>
          <p:blipFill>
            <a:blip r:embed="rId29">
              <a:alphaModFix/>
            </a:blip>
            <a:stretch>
              <a:fillRect/>
            </a:stretch>
          </p:blipFill>
          <p:spPr>
            <a:xfrm>
              <a:off x="1466350" y="1709675"/>
              <a:ext cx="1338399" cy="1338399"/>
            </a:xfrm>
            <a:prstGeom prst="rect">
              <a:avLst/>
            </a:prstGeom>
            <a:noFill/>
            <a:ln>
              <a:noFill/>
            </a:ln>
          </p:spPr>
        </p:pic>
      </p:grpSp>
      <p:pic>
        <p:nvPicPr>
          <p:cNvPr id="111" name="Graphic 110">
            <a:extLst>
              <a:ext uri="{FF2B5EF4-FFF2-40B4-BE49-F238E27FC236}">
                <a16:creationId xmlns:a16="http://schemas.microsoft.com/office/drawing/2014/main" id="{509C6C3A-D58E-0061-B1A7-55D73A9F14C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6587718" y="4311717"/>
            <a:ext cx="586842" cy="402010"/>
          </a:xfrm>
          <a:prstGeom prst="rect">
            <a:avLst/>
          </a:prstGeom>
        </p:spPr>
      </p:pic>
      <p:grpSp>
        <p:nvGrpSpPr>
          <p:cNvPr id="112" name="Group 111">
            <a:extLst>
              <a:ext uri="{FF2B5EF4-FFF2-40B4-BE49-F238E27FC236}">
                <a16:creationId xmlns:a16="http://schemas.microsoft.com/office/drawing/2014/main" id="{329442F6-DA14-5F2F-E2D5-24A14734DD64}"/>
              </a:ext>
            </a:extLst>
          </p:cNvPr>
          <p:cNvGrpSpPr/>
          <p:nvPr/>
        </p:nvGrpSpPr>
        <p:grpSpPr>
          <a:xfrm>
            <a:off x="5884494" y="3368080"/>
            <a:ext cx="3761210" cy="1278372"/>
            <a:chOff x="6269715" y="3378838"/>
            <a:chExt cx="3761210" cy="1278372"/>
          </a:xfrm>
        </p:grpSpPr>
        <p:cxnSp>
          <p:nvCxnSpPr>
            <p:cNvPr id="239" name="Straight Connector 238">
              <a:extLst>
                <a:ext uri="{FF2B5EF4-FFF2-40B4-BE49-F238E27FC236}">
                  <a16:creationId xmlns:a16="http://schemas.microsoft.com/office/drawing/2014/main" id="{679B08EE-8E1B-D1A2-674D-78642D13AEF8}"/>
                </a:ext>
              </a:extLst>
            </p:cNvPr>
            <p:cNvCxnSpPr>
              <a:cxnSpLocks/>
            </p:cNvCxnSpPr>
            <p:nvPr/>
          </p:nvCxnSpPr>
          <p:spPr>
            <a:xfrm>
              <a:off x="6269715" y="3378838"/>
              <a:ext cx="611010" cy="417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956F0605-3C61-D6C2-6F1A-661009C4F892}"/>
                </a:ext>
              </a:extLst>
            </p:cNvPr>
            <p:cNvCxnSpPr>
              <a:cxnSpLocks/>
            </p:cNvCxnSpPr>
            <p:nvPr/>
          </p:nvCxnSpPr>
          <p:spPr>
            <a:xfrm>
              <a:off x="7155332" y="3649752"/>
              <a:ext cx="1175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2E594834-00F8-E188-94BE-EEC8298762FA}"/>
                </a:ext>
              </a:extLst>
            </p:cNvPr>
            <p:cNvCxnSpPr>
              <a:cxnSpLocks/>
            </p:cNvCxnSpPr>
            <p:nvPr/>
          </p:nvCxnSpPr>
          <p:spPr>
            <a:xfrm>
              <a:off x="7348617" y="3796645"/>
              <a:ext cx="2177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77D9E28-652D-6A0A-2C02-A49ABC2ACAEB}"/>
                </a:ext>
              </a:extLst>
            </p:cNvPr>
            <p:cNvCxnSpPr>
              <a:cxnSpLocks/>
            </p:cNvCxnSpPr>
            <p:nvPr/>
          </p:nvCxnSpPr>
          <p:spPr>
            <a:xfrm>
              <a:off x="7655171" y="4014284"/>
              <a:ext cx="14187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CDDA052D-4679-F7AB-ABD2-8A364DF8319A}"/>
                </a:ext>
              </a:extLst>
            </p:cNvPr>
            <p:cNvCxnSpPr>
              <a:cxnSpLocks/>
            </p:cNvCxnSpPr>
            <p:nvPr/>
          </p:nvCxnSpPr>
          <p:spPr>
            <a:xfrm>
              <a:off x="7584210" y="3652841"/>
              <a:ext cx="530210" cy="363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5153C02A-6AD6-0AE7-547A-9CE83312C763}"/>
                </a:ext>
              </a:extLst>
            </p:cNvPr>
            <p:cNvCxnSpPr>
              <a:cxnSpLocks/>
            </p:cNvCxnSpPr>
            <p:nvPr/>
          </p:nvCxnSpPr>
          <p:spPr>
            <a:xfrm>
              <a:off x="8087841" y="4531381"/>
              <a:ext cx="190873" cy="1258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5C585051-9C37-F9BE-B995-FA472DD22B57}"/>
                </a:ext>
              </a:extLst>
            </p:cNvPr>
            <p:cNvCxnSpPr>
              <a:cxnSpLocks/>
            </p:cNvCxnSpPr>
            <p:nvPr/>
          </p:nvCxnSpPr>
          <p:spPr>
            <a:xfrm>
              <a:off x="7995940" y="4653939"/>
              <a:ext cx="20349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93FD08D6-0A57-FD06-B42B-0D525F8F6976}"/>
                </a:ext>
              </a:extLst>
            </p:cNvPr>
            <p:cNvCxnSpPr>
              <a:cxnSpLocks/>
            </p:cNvCxnSpPr>
            <p:nvPr/>
          </p:nvCxnSpPr>
          <p:spPr>
            <a:xfrm>
              <a:off x="8089013" y="4531381"/>
              <a:ext cx="2867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300A3FBA-D9B4-AB76-EE4D-968D63A77101}"/>
                </a:ext>
              </a:extLst>
            </p:cNvPr>
            <p:cNvCxnSpPr>
              <a:cxnSpLocks/>
            </p:cNvCxnSpPr>
            <p:nvPr/>
          </p:nvCxnSpPr>
          <p:spPr>
            <a:xfrm>
              <a:off x="7851965" y="4169881"/>
              <a:ext cx="272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20B0301-F8F7-45E1-9843-B56123B0735A}"/>
                </a:ext>
              </a:extLst>
            </p:cNvPr>
            <p:cNvCxnSpPr>
              <a:cxnSpLocks/>
            </p:cNvCxnSpPr>
            <p:nvPr/>
          </p:nvCxnSpPr>
          <p:spPr>
            <a:xfrm>
              <a:off x="6707962" y="3524722"/>
              <a:ext cx="11585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865CFF1D-9C70-82E5-DBCA-5A6391B62AC5}"/>
                </a:ext>
              </a:extLst>
            </p:cNvPr>
            <p:cNvCxnSpPr>
              <a:cxnSpLocks/>
            </p:cNvCxnSpPr>
            <p:nvPr/>
          </p:nvCxnSpPr>
          <p:spPr>
            <a:xfrm>
              <a:off x="6274774" y="3378838"/>
              <a:ext cx="18820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F10B0784-B4DC-5317-C587-2784459EBE26}"/>
                </a:ext>
              </a:extLst>
            </p:cNvPr>
            <p:cNvCxnSpPr>
              <a:cxnSpLocks/>
            </p:cNvCxnSpPr>
            <p:nvPr/>
          </p:nvCxnSpPr>
          <p:spPr>
            <a:xfrm>
              <a:off x="8806916" y="4509028"/>
              <a:ext cx="2449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51ACA744-817C-B5D6-38D7-8E0EB76670D9}"/>
                </a:ext>
              </a:extLst>
            </p:cNvPr>
            <p:cNvCxnSpPr>
              <a:cxnSpLocks/>
            </p:cNvCxnSpPr>
            <p:nvPr/>
          </p:nvCxnSpPr>
          <p:spPr>
            <a:xfrm>
              <a:off x="8270773" y="4303816"/>
              <a:ext cx="4754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6C53FFEC-5D0A-378C-41A3-7914A7A6249A}"/>
                </a:ext>
              </a:extLst>
            </p:cNvPr>
            <p:cNvCxnSpPr>
              <a:cxnSpLocks/>
            </p:cNvCxnSpPr>
            <p:nvPr/>
          </p:nvCxnSpPr>
          <p:spPr>
            <a:xfrm>
              <a:off x="8333299" y="4168563"/>
              <a:ext cx="718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74D0F3B5-D9A4-11CF-1B94-0D24951F59E0}"/>
                </a:ext>
              </a:extLst>
            </p:cNvPr>
            <p:cNvCxnSpPr>
              <a:cxnSpLocks/>
            </p:cNvCxnSpPr>
            <p:nvPr/>
          </p:nvCxnSpPr>
          <p:spPr>
            <a:xfrm>
              <a:off x="8108026" y="3522532"/>
              <a:ext cx="2529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D701FA58-B5B0-B82C-23E8-0E85958C9354}"/>
                </a:ext>
              </a:extLst>
            </p:cNvPr>
            <p:cNvCxnSpPr>
              <a:cxnSpLocks/>
            </p:cNvCxnSpPr>
            <p:nvPr/>
          </p:nvCxnSpPr>
          <p:spPr>
            <a:xfrm>
              <a:off x="8169220" y="3895733"/>
              <a:ext cx="2414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904E1262-F5BA-4BB9-328E-A7EEA1F94823}"/>
                </a:ext>
              </a:extLst>
            </p:cNvPr>
            <p:cNvCxnSpPr>
              <a:cxnSpLocks/>
            </p:cNvCxnSpPr>
            <p:nvPr/>
          </p:nvCxnSpPr>
          <p:spPr>
            <a:xfrm>
              <a:off x="8441645" y="3750053"/>
              <a:ext cx="2529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F968F3FD-6E56-13D4-FD7A-9D1A44AF8393}"/>
                </a:ext>
              </a:extLst>
            </p:cNvPr>
            <p:cNvCxnSpPr>
              <a:cxnSpLocks/>
            </p:cNvCxnSpPr>
            <p:nvPr/>
          </p:nvCxnSpPr>
          <p:spPr>
            <a:xfrm>
              <a:off x="6709439" y="3522532"/>
              <a:ext cx="589842" cy="4029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C9237306-9814-90D8-C267-2FE7AF667489}"/>
                </a:ext>
              </a:extLst>
            </p:cNvPr>
            <p:cNvCxnSpPr>
              <a:cxnSpLocks/>
            </p:cNvCxnSpPr>
            <p:nvPr/>
          </p:nvCxnSpPr>
          <p:spPr>
            <a:xfrm>
              <a:off x="7341848" y="3796014"/>
              <a:ext cx="320116" cy="220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2A99E125-B151-C45E-15B6-33F1198F2DA2}"/>
                </a:ext>
              </a:extLst>
            </p:cNvPr>
            <p:cNvCxnSpPr>
              <a:cxnSpLocks/>
            </p:cNvCxnSpPr>
            <p:nvPr/>
          </p:nvCxnSpPr>
          <p:spPr>
            <a:xfrm>
              <a:off x="7562019" y="3793840"/>
              <a:ext cx="176239" cy="1216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ED85C443-920E-8DCE-688E-99AECE04CA4E}"/>
                </a:ext>
              </a:extLst>
            </p:cNvPr>
            <p:cNvCxnSpPr>
              <a:cxnSpLocks/>
            </p:cNvCxnSpPr>
            <p:nvPr/>
          </p:nvCxnSpPr>
          <p:spPr>
            <a:xfrm>
              <a:off x="7995940" y="3773725"/>
              <a:ext cx="176239" cy="1216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E91ECF72-168B-4B49-B359-E90910AFB7C9}"/>
                </a:ext>
              </a:extLst>
            </p:cNvPr>
            <p:cNvCxnSpPr>
              <a:cxnSpLocks/>
            </p:cNvCxnSpPr>
            <p:nvPr/>
          </p:nvCxnSpPr>
          <p:spPr>
            <a:xfrm>
              <a:off x="7866514" y="3523905"/>
              <a:ext cx="544211" cy="371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F833646B-7192-F4EC-A8E0-4518E33B5896}"/>
                </a:ext>
              </a:extLst>
            </p:cNvPr>
            <p:cNvCxnSpPr>
              <a:cxnSpLocks/>
            </p:cNvCxnSpPr>
            <p:nvPr/>
          </p:nvCxnSpPr>
          <p:spPr>
            <a:xfrm>
              <a:off x="8153108" y="3380818"/>
              <a:ext cx="1863257" cy="12728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3A3240B6-827C-7534-6667-5985D22F072D}"/>
                </a:ext>
              </a:extLst>
            </p:cNvPr>
            <p:cNvCxnSpPr>
              <a:cxnSpLocks/>
            </p:cNvCxnSpPr>
            <p:nvPr/>
          </p:nvCxnSpPr>
          <p:spPr>
            <a:xfrm>
              <a:off x="8624781" y="3876222"/>
              <a:ext cx="213458" cy="1399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9C1A9835-3E93-05A5-619D-964917239C62}"/>
                </a:ext>
              </a:extLst>
            </p:cNvPr>
            <p:cNvCxnSpPr>
              <a:cxnSpLocks/>
            </p:cNvCxnSpPr>
            <p:nvPr/>
          </p:nvCxnSpPr>
          <p:spPr>
            <a:xfrm>
              <a:off x="7465293" y="4083326"/>
              <a:ext cx="330931" cy="2260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D6014961-074F-0E7B-699F-E54F12C11AB4}"/>
                </a:ext>
              </a:extLst>
            </p:cNvPr>
            <p:cNvCxnSpPr>
              <a:cxnSpLocks/>
            </p:cNvCxnSpPr>
            <p:nvPr/>
          </p:nvCxnSpPr>
          <p:spPr>
            <a:xfrm>
              <a:off x="7845137" y="4166043"/>
              <a:ext cx="535521" cy="3658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FEEDC26A-5EAE-5856-4E5A-92AB002C7F87}"/>
                </a:ext>
              </a:extLst>
            </p:cNvPr>
            <p:cNvCxnSpPr>
              <a:cxnSpLocks/>
            </p:cNvCxnSpPr>
            <p:nvPr/>
          </p:nvCxnSpPr>
          <p:spPr>
            <a:xfrm>
              <a:off x="7403439" y="4247562"/>
              <a:ext cx="594752" cy="4063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1844E2A1-72BA-C039-C8AF-048AF7BB3C1D}"/>
                </a:ext>
              </a:extLst>
            </p:cNvPr>
            <p:cNvCxnSpPr>
              <a:cxnSpLocks/>
            </p:cNvCxnSpPr>
            <p:nvPr/>
          </p:nvCxnSpPr>
          <p:spPr>
            <a:xfrm>
              <a:off x="9050480" y="4170543"/>
              <a:ext cx="490995" cy="3354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A5214CF-B002-FA4E-E682-522446F5A9DD}"/>
                </a:ext>
              </a:extLst>
            </p:cNvPr>
            <p:cNvCxnSpPr>
              <a:cxnSpLocks/>
            </p:cNvCxnSpPr>
            <p:nvPr/>
          </p:nvCxnSpPr>
          <p:spPr>
            <a:xfrm>
              <a:off x="9024417" y="4320984"/>
              <a:ext cx="490995" cy="3354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651F6380-15FD-C951-350D-8782D0AF8D99}"/>
                </a:ext>
              </a:extLst>
            </p:cNvPr>
            <p:cNvCxnSpPr>
              <a:cxnSpLocks/>
            </p:cNvCxnSpPr>
            <p:nvPr/>
          </p:nvCxnSpPr>
          <p:spPr>
            <a:xfrm>
              <a:off x="8747854" y="4303487"/>
              <a:ext cx="299439" cy="2045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64A6240-8846-D71F-55FB-AD2FC89442EC}"/>
                </a:ext>
              </a:extLst>
            </p:cNvPr>
            <p:cNvCxnSpPr>
              <a:cxnSpLocks/>
            </p:cNvCxnSpPr>
            <p:nvPr/>
          </p:nvCxnSpPr>
          <p:spPr>
            <a:xfrm>
              <a:off x="8662575" y="4408266"/>
              <a:ext cx="153563" cy="1049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D02C13E-4017-9285-6CF4-1C254DB962D7}"/>
                </a:ext>
              </a:extLst>
            </p:cNvPr>
            <p:cNvCxnSpPr>
              <a:cxnSpLocks/>
            </p:cNvCxnSpPr>
            <p:nvPr/>
          </p:nvCxnSpPr>
          <p:spPr>
            <a:xfrm>
              <a:off x="8448619" y="4422949"/>
              <a:ext cx="340082" cy="232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FA0BD729-265F-3B3C-77C8-4FFBB51A4918}"/>
                </a:ext>
              </a:extLst>
            </p:cNvPr>
            <p:cNvCxnSpPr>
              <a:cxnSpLocks/>
            </p:cNvCxnSpPr>
            <p:nvPr/>
          </p:nvCxnSpPr>
          <p:spPr>
            <a:xfrm>
              <a:off x="7178529" y="4083326"/>
              <a:ext cx="2943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006CBD7E-BAE8-6DF8-1BE5-D42BD205C4AF}"/>
                </a:ext>
              </a:extLst>
            </p:cNvPr>
            <p:cNvCxnSpPr>
              <a:cxnSpLocks/>
            </p:cNvCxnSpPr>
            <p:nvPr/>
          </p:nvCxnSpPr>
          <p:spPr>
            <a:xfrm>
              <a:off x="6971018" y="3924248"/>
              <a:ext cx="3282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870B0CAA-7275-4AE2-E2A9-50FA7F20E0B0}"/>
              </a:ext>
            </a:extLst>
          </p:cNvPr>
          <p:cNvGrpSpPr/>
          <p:nvPr/>
        </p:nvGrpSpPr>
        <p:grpSpPr>
          <a:xfrm>
            <a:off x="7214723" y="2693011"/>
            <a:ext cx="411480" cy="897217"/>
            <a:chOff x="4588123" y="4566462"/>
            <a:chExt cx="411480" cy="897217"/>
          </a:xfrm>
        </p:grpSpPr>
        <mc:AlternateContent xmlns:mc="http://schemas.openxmlformats.org/markup-compatibility/2006" xmlns:p14="http://schemas.microsoft.com/office/powerpoint/2010/main">
          <mc:Choice Requires="p14">
            <p:contentPart p14:bwMode="auto" r:id="rId32">
              <p14:nvContentPartPr>
                <p14:cNvPr id="231" name="Ink 230">
                  <a:extLst>
                    <a:ext uri="{FF2B5EF4-FFF2-40B4-BE49-F238E27FC236}">
                      <a16:creationId xmlns:a16="http://schemas.microsoft.com/office/drawing/2014/main" id="{23B7D477-1CF8-A9D4-02A1-E49DAAA4C73F}"/>
                    </a:ext>
                  </a:extLst>
                </p14:cNvPr>
                <p14:cNvContentPartPr/>
                <p14:nvPr/>
              </p14:nvContentPartPr>
              <p14:xfrm rot="21119629">
                <a:off x="4724774" y="4566462"/>
                <a:ext cx="189928" cy="242143"/>
              </p14:xfrm>
            </p:contentPart>
          </mc:Choice>
          <mc:Fallback xmlns="">
            <p:pic>
              <p:nvPicPr>
                <p:cNvPr id="203" name="Ink 202">
                  <a:extLst>
                    <a:ext uri="{FF2B5EF4-FFF2-40B4-BE49-F238E27FC236}">
                      <a16:creationId xmlns:a16="http://schemas.microsoft.com/office/drawing/2014/main" id="{43F16361-063E-73AB-1EE3-BDC8D6D0ADE0}"/>
                    </a:ext>
                  </a:extLst>
                </p:cNvPr>
                <p:cNvPicPr/>
                <p:nvPr/>
              </p:nvPicPr>
              <p:blipFill>
                <a:blip r:embed="rId34"/>
                <a:stretch>
                  <a:fillRect/>
                </a:stretch>
              </p:blipFill>
              <p:spPr>
                <a:xfrm rot="21119629">
                  <a:off x="4720457" y="4562144"/>
                  <a:ext cx="198561" cy="250778"/>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2" name="Ink 231">
                  <a:extLst>
                    <a:ext uri="{FF2B5EF4-FFF2-40B4-BE49-F238E27FC236}">
                      <a16:creationId xmlns:a16="http://schemas.microsoft.com/office/drawing/2014/main" id="{04701DB8-4E4A-4115-AA37-A75BD712602B}"/>
                    </a:ext>
                  </a:extLst>
                </p14:cNvPr>
                <p14:cNvContentPartPr/>
                <p14:nvPr/>
              </p14:nvContentPartPr>
              <p14:xfrm rot="19828348">
                <a:off x="4711134" y="4840776"/>
                <a:ext cx="133174" cy="230474"/>
              </p14:xfrm>
            </p:contentPart>
          </mc:Choice>
          <mc:Fallback xmlns="">
            <p:pic>
              <p:nvPicPr>
                <p:cNvPr id="206" name="Ink 205">
                  <a:extLst>
                    <a:ext uri="{FF2B5EF4-FFF2-40B4-BE49-F238E27FC236}">
                      <a16:creationId xmlns:a16="http://schemas.microsoft.com/office/drawing/2014/main" id="{F95A4C64-EC7B-A8A1-C588-98D86CF0C26C}"/>
                    </a:ext>
                  </a:extLst>
                </p:cNvPr>
                <p:cNvPicPr/>
                <p:nvPr/>
              </p:nvPicPr>
              <p:blipFill>
                <a:blip r:embed="rId36"/>
                <a:stretch>
                  <a:fillRect/>
                </a:stretch>
              </p:blipFill>
              <p:spPr>
                <a:xfrm rot="19828348">
                  <a:off x="4706815" y="4836461"/>
                  <a:ext cx="141812" cy="239103"/>
                </a:xfrm>
                <a:prstGeom prst="rect">
                  <a:avLst/>
                </a:prstGeom>
              </p:spPr>
            </p:pic>
          </mc:Fallback>
        </mc:AlternateContent>
        <p:grpSp>
          <p:nvGrpSpPr>
            <p:cNvPr id="233" name="Group 232">
              <a:extLst>
                <a:ext uri="{FF2B5EF4-FFF2-40B4-BE49-F238E27FC236}">
                  <a16:creationId xmlns:a16="http://schemas.microsoft.com/office/drawing/2014/main" id="{444C68D7-6688-1FD1-A716-25F2C723577E}"/>
                </a:ext>
              </a:extLst>
            </p:cNvPr>
            <p:cNvGrpSpPr/>
            <p:nvPr/>
          </p:nvGrpSpPr>
          <p:grpSpPr>
            <a:xfrm>
              <a:off x="4588123" y="4641660"/>
              <a:ext cx="411480" cy="194040"/>
              <a:chOff x="4588123" y="4641660"/>
              <a:chExt cx="411480" cy="194040"/>
            </a:xfrm>
          </p:grpSpPr>
          <mc:AlternateContent xmlns:mc="http://schemas.openxmlformats.org/markup-compatibility/2006" xmlns:p14="http://schemas.microsoft.com/office/powerpoint/2010/main">
            <mc:Choice Requires="p14">
              <p:contentPart p14:bwMode="auto" r:id="rId37">
                <p14:nvContentPartPr>
                  <p14:cNvPr id="237" name="Ink 236">
                    <a:extLst>
                      <a:ext uri="{FF2B5EF4-FFF2-40B4-BE49-F238E27FC236}">
                        <a16:creationId xmlns:a16="http://schemas.microsoft.com/office/drawing/2014/main" id="{2A5B9DA6-046C-1B91-42E4-97343CFAC250}"/>
                      </a:ext>
                    </a:extLst>
                  </p14:cNvPr>
                  <p14:cNvContentPartPr/>
                  <p14:nvPr/>
                </p14:nvContentPartPr>
                <p14:xfrm>
                  <a:off x="4783963" y="4641660"/>
                  <a:ext cx="215640" cy="169200"/>
                </p14:xfrm>
              </p:contentPart>
            </mc:Choice>
            <mc:Fallback xmlns="">
              <p:pic>
                <p:nvPicPr>
                  <p:cNvPr id="27" name="Ink 26">
                    <a:extLst>
                      <a:ext uri="{FF2B5EF4-FFF2-40B4-BE49-F238E27FC236}">
                        <a16:creationId xmlns:a16="http://schemas.microsoft.com/office/drawing/2014/main" id="{18EE3BB2-140A-79AE-CA89-A4366688CFAE}"/>
                      </a:ext>
                    </a:extLst>
                  </p:cNvPr>
                  <p:cNvPicPr/>
                  <p:nvPr/>
                </p:nvPicPr>
                <p:blipFill>
                  <a:blip r:embed="rId38"/>
                  <a:stretch>
                    <a:fillRect/>
                  </a:stretch>
                </p:blipFill>
                <p:spPr>
                  <a:xfrm>
                    <a:off x="4779643" y="4637340"/>
                    <a:ext cx="224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8" name="Ink 237">
                    <a:extLst>
                      <a:ext uri="{FF2B5EF4-FFF2-40B4-BE49-F238E27FC236}">
                        <a16:creationId xmlns:a16="http://schemas.microsoft.com/office/drawing/2014/main" id="{21858CEA-428A-F3E6-0BE4-42319313B5E3}"/>
                      </a:ext>
                    </a:extLst>
                  </p14:cNvPr>
                  <p14:cNvContentPartPr/>
                  <p14:nvPr/>
                </p14:nvContentPartPr>
                <p14:xfrm>
                  <a:off x="4588123" y="4656420"/>
                  <a:ext cx="192960" cy="179280"/>
                </p14:xfrm>
              </p:contentPart>
            </mc:Choice>
            <mc:Fallback xmlns="">
              <p:pic>
                <p:nvPicPr>
                  <p:cNvPr id="28" name="Ink 27">
                    <a:extLst>
                      <a:ext uri="{FF2B5EF4-FFF2-40B4-BE49-F238E27FC236}">
                        <a16:creationId xmlns:a16="http://schemas.microsoft.com/office/drawing/2014/main" id="{9D8C9C13-FF34-D0C2-0902-F0ACF44CCEE8}"/>
                      </a:ext>
                    </a:extLst>
                  </p:cNvPr>
                  <p:cNvPicPr/>
                  <p:nvPr/>
                </p:nvPicPr>
                <p:blipFill>
                  <a:blip r:embed="rId40"/>
                  <a:stretch>
                    <a:fillRect/>
                  </a:stretch>
                </p:blipFill>
                <p:spPr>
                  <a:xfrm>
                    <a:off x="4583803" y="4652100"/>
                    <a:ext cx="201600" cy="187920"/>
                  </a:xfrm>
                  <a:prstGeom prst="rect">
                    <a:avLst/>
                  </a:prstGeom>
                </p:spPr>
              </p:pic>
            </mc:Fallback>
          </mc:AlternateContent>
        </p:grpSp>
        <p:grpSp>
          <p:nvGrpSpPr>
            <p:cNvPr id="234" name="Group 233">
              <a:extLst>
                <a:ext uri="{FF2B5EF4-FFF2-40B4-BE49-F238E27FC236}">
                  <a16:creationId xmlns:a16="http://schemas.microsoft.com/office/drawing/2014/main" id="{EF7B9AC2-A21E-6969-4F71-86D46EBB90EE}"/>
                </a:ext>
              </a:extLst>
            </p:cNvPr>
            <p:cNvGrpSpPr/>
            <p:nvPr/>
          </p:nvGrpSpPr>
          <p:grpSpPr>
            <a:xfrm>
              <a:off x="4699014" y="5098567"/>
              <a:ext cx="179628" cy="365112"/>
              <a:chOff x="4692175" y="5106708"/>
              <a:chExt cx="179628" cy="365112"/>
            </a:xfrm>
          </p:grpSpPr>
          <mc:AlternateContent xmlns:mc="http://schemas.openxmlformats.org/markup-compatibility/2006" xmlns:p14="http://schemas.microsoft.com/office/powerpoint/2010/main">
            <mc:Choice Requires="p14">
              <p:contentPart p14:bwMode="auto" r:id="rId41">
                <p14:nvContentPartPr>
                  <p14:cNvPr id="235" name="Ink 234">
                    <a:extLst>
                      <a:ext uri="{FF2B5EF4-FFF2-40B4-BE49-F238E27FC236}">
                        <a16:creationId xmlns:a16="http://schemas.microsoft.com/office/drawing/2014/main" id="{8901A3FF-4535-0CE0-10A2-F203EBA6A242}"/>
                      </a:ext>
                    </a:extLst>
                  </p14:cNvPr>
                  <p14:cNvContentPartPr/>
                  <p14:nvPr/>
                </p14:nvContentPartPr>
                <p14:xfrm>
                  <a:off x="4777483" y="5107500"/>
                  <a:ext cx="94320" cy="364320"/>
                </p14:xfrm>
              </p:contentPart>
            </mc:Choice>
            <mc:Fallback xmlns="">
              <p:pic>
                <p:nvPicPr>
                  <p:cNvPr id="30" name="Ink 29">
                    <a:extLst>
                      <a:ext uri="{FF2B5EF4-FFF2-40B4-BE49-F238E27FC236}">
                        <a16:creationId xmlns:a16="http://schemas.microsoft.com/office/drawing/2014/main" id="{935B7AD5-A467-FC67-90C3-B149FE8EA199}"/>
                      </a:ext>
                    </a:extLst>
                  </p:cNvPr>
                  <p:cNvPicPr/>
                  <p:nvPr/>
                </p:nvPicPr>
                <p:blipFill>
                  <a:blip r:embed="rId42"/>
                  <a:stretch>
                    <a:fillRect/>
                  </a:stretch>
                </p:blipFill>
                <p:spPr>
                  <a:xfrm>
                    <a:off x="4773146" y="5103180"/>
                    <a:ext cx="102993"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6" name="Ink 235">
                    <a:extLst>
                      <a:ext uri="{FF2B5EF4-FFF2-40B4-BE49-F238E27FC236}">
                        <a16:creationId xmlns:a16="http://schemas.microsoft.com/office/drawing/2014/main" id="{7371A267-E7F3-CBC7-FDD4-8F96BE0A756B}"/>
                      </a:ext>
                    </a:extLst>
                  </p14:cNvPr>
                  <p14:cNvContentPartPr/>
                  <p14:nvPr/>
                </p14:nvContentPartPr>
                <p14:xfrm rot="197868">
                  <a:off x="4692175" y="5106708"/>
                  <a:ext cx="63360" cy="358306"/>
                </p14:xfrm>
              </p:contentPart>
            </mc:Choice>
            <mc:Fallback xmlns="">
              <p:pic>
                <p:nvPicPr>
                  <p:cNvPr id="31" name="Ink 30">
                    <a:extLst>
                      <a:ext uri="{FF2B5EF4-FFF2-40B4-BE49-F238E27FC236}">
                        <a16:creationId xmlns:a16="http://schemas.microsoft.com/office/drawing/2014/main" id="{6A4F1DC9-7E91-CEA9-4480-5BC2721D30A1}"/>
                      </a:ext>
                    </a:extLst>
                  </p:cNvPr>
                  <p:cNvPicPr/>
                  <p:nvPr/>
                </p:nvPicPr>
                <p:blipFill>
                  <a:blip r:embed="rId44"/>
                  <a:stretch>
                    <a:fillRect/>
                  </a:stretch>
                </p:blipFill>
                <p:spPr>
                  <a:xfrm rot="197868">
                    <a:off x="4687855" y="5102387"/>
                    <a:ext cx="72000" cy="366949"/>
                  </a:xfrm>
                  <a:prstGeom prst="rect">
                    <a:avLst/>
                  </a:prstGeom>
                </p:spPr>
              </p:pic>
            </mc:Fallback>
          </mc:AlternateContent>
        </p:grpSp>
      </p:grpSp>
      <p:grpSp>
        <p:nvGrpSpPr>
          <p:cNvPr id="114" name="Group 113">
            <a:extLst>
              <a:ext uri="{FF2B5EF4-FFF2-40B4-BE49-F238E27FC236}">
                <a16:creationId xmlns:a16="http://schemas.microsoft.com/office/drawing/2014/main" id="{DFB3E028-CD01-6C34-26D6-42ADEEF83347}"/>
              </a:ext>
            </a:extLst>
          </p:cNvPr>
          <p:cNvGrpSpPr/>
          <p:nvPr/>
        </p:nvGrpSpPr>
        <p:grpSpPr>
          <a:xfrm flipH="1">
            <a:off x="6078135" y="2571811"/>
            <a:ext cx="354240" cy="933770"/>
            <a:chOff x="3680203" y="4607170"/>
            <a:chExt cx="354240" cy="933770"/>
          </a:xfrm>
        </p:grpSpPr>
        <mc:AlternateContent xmlns:mc="http://schemas.openxmlformats.org/markup-compatibility/2006" xmlns:p14="http://schemas.microsoft.com/office/powerpoint/2010/main">
          <mc:Choice Requires="p14">
            <p:contentPart p14:bwMode="auto" r:id="rId45">
              <p14:nvContentPartPr>
                <p14:cNvPr id="221" name="Ink 220">
                  <a:extLst>
                    <a:ext uri="{FF2B5EF4-FFF2-40B4-BE49-F238E27FC236}">
                      <a16:creationId xmlns:a16="http://schemas.microsoft.com/office/drawing/2014/main" id="{65008703-9570-E849-9C9E-AFFCB8D00414}"/>
                    </a:ext>
                  </a:extLst>
                </p14:cNvPr>
                <p14:cNvContentPartPr/>
                <p14:nvPr/>
              </p14:nvContentPartPr>
              <p14:xfrm rot="1679701" flipH="1">
                <a:off x="3759149" y="4607170"/>
                <a:ext cx="189928" cy="242143"/>
              </p14:xfrm>
            </p:contentPart>
          </mc:Choice>
          <mc:Fallback xmlns="">
            <p:pic>
              <p:nvPicPr>
                <p:cNvPr id="93" name="Ink 92">
                  <a:extLst>
                    <a:ext uri="{FF2B5EF4-FFF2-40B4-BE49-F238E27FC236}">
                      <a16:creationId xmlns:a16="http://schemas.microsoft.com/office/drawing/2014/main" id="{9B2F2AA1-4DC6-D4CA-1215-920D6E4D2321}"/>
                    </a:ext>
                  </a:extLst>
                </p:cNvPr>
                <p:cNvPicPr/>
                <p:nvPr/>
              </p:nvPicPr>
              <p:blipFill>
                <a:blip r:embed="rId34"/>
                <a:stretch>
                  <a:fillRect/>
                </a:stretch>
              </p:blipFill>
              <p:spPr>
                <a:xfrm rot="1679701" flipH="1">
                  <a:off x="3754832" y="4602852"/>
                  <a:ext cx="198561" cy="250778"/>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22" name="Ink 221">
                  <a:extLst>
                    <a:ext uri="{FF2B5EF4-FFF2-40B4-BE49-F238E27FC236}">
                      <a16:creationId xmlns:a16="http://schemas.microsoft.com/office/drawing/2014/main" id="{FE32C0ED-1867-D663-A955-D8BA1B5BD7EF}"/>
                    </a:ext>
                  </a:extLst>
                </p14:cNvPr>
                <p14:cNvContentPartPr/>
                <p14:nvPr/>
              </p14:nvContentPartPr>
              <p14:xfrm rot="19296376">
                <a:off x="3828126" y="4879137"/>
                <a:ext cx="133174" cy="230474"/>
              </p14:xfrm>
            </p:contentPart>
          </mc:Choice>
          <mc:Fallback xmlns="">
            <p:pic>
              <p:nvPicPr>
                <p:cNvPr id="94" name="Ink 93">
                  <a:extLst>
                    <a:ext uri="{FF2B5EF4-FFF2-40B4-BE49-F238E27FC236}">
                      <a16:creationId xmlns:a16="http://schemas.microsoft.com/office/drawing/2014/main" id="{97C39595-20FC-35C1-A01A-B7DF5AD6B472}"/>
                    </a:ext>
                  </a:extLst>
                </p:cNvPr>
                <p:cNvPicPr/>
                <p:nvPr/>
              </p:nvPicPr>
              <p:blipFill>
                <a:blip r:embed="rId47"/>
                <a:stretch>
                  <a:fillRect/>
                </a:stretch>
              </p:blipFill>
              <p:spPr>
                <a:xfrm rot="19296376">
                  <a:off x="3823807" y="4874822"/>
                  <a:ext cx="141812" cy="239103"/>
                </a:xfrm>
                <a:prstGeom prst="rect">
                  <a:avLst/>
                </a:prstGeom>
              </p:spPr>
            </p:pic>
          </mc:Fallback>
        </mc:AlternateContent>
        <p:grpSp>
          <p:nvGrpSpPr>
            <p:cNvPr id="223" name="Group 222">
              <a:extLst>
                <a:ext uri="{FF2B5EF4-FFF2-40B4-BE49-F238E27FC236}">
                  <a16:creationId xmlns:a16="http://schemas.microsoft.com/office/drawing/2014/main" id="{3C8F6A1E-5F78-0255-01C8-FC689B42E171}"/>
                </a:ext>
              </a:extLst>
            </p:cNvPr>
            <p:cNvGrpSpPr/>
            <p:nvPr/>
          </p:nvGrpSpPr>
          <p:grpSpPr>
            <a:xfrm>
              <a:off x="3680203" y="4652460"/>
              <a:ext cx="354240" cy="469440"/>
              <a:chOff x="3680203" y="4652460"/>
              <a:chExt cx="354240" cy="469440"/>
            </a:xfrm>
          </p:grpSpPr>
          <mc:AlternateContent xmlns:mc="http://schemas.openxmlformats.org/markup-compatibility/2006" xmlns:p14="http://schemas.microsoft.com/office/powerpoint/2010/main">
            <mc:Choice Requires="p14">
              <p:contentPart p14:bwMode="auto" r:id="rId48">
                <p14:nvContentPartPr>
                  <p14:cNvPr id="227" name="Ink 226">
                    <a:extLst>
                      <a:ext uri="{FF2B5EF4-FFF2-40B4-BE49-F238E27FC236}">
                        <a16:creationId xmlns:a16="http://schemas.microsoft.com/office/drawing/2014/main" id="{06FE8E09-AF0F-47F4-CB87-F8D93108F027}"/>
                      </a:ext>
                    </a:extLst>
                  </p14:cNvPr>
                  <p14:cNvContentPartPr/>
                  <p14:nvPr/>
                </p14:nvContentPartPr>
                <p14:xfrm>
                  <a:off x="3680203" y="4652460"/>
                  <a:ext cx="199440" cy="271800"/>
                </p14:xfrm>
              </p:contentPart>
            </mc:Choice>
            <mc:Fallback xmlns="">
              <p:pic>
                <p:nvPicPr>
                  <p:cNvPr id="96" name="Ink 95">
                    <a:extLst>
                      <a:ext uri="{FF2B5EF4-FFF2-40B4-BE49-F238E27FC236}">
                        <a16:creationId xmlns:a16="http://schemas.microsoft.com/office/drawing/2014/main" id="{27B7676E-4947-60A7-48DD-6B49B627C374}"/>
                      </a:ext>
                    </a:extLst>
                  </p:cNvPr>
                  <p:cNvPicPr/>
                  <p:nvPr/>
                </p:nvPicPr>
                <p:blipFill>
                  <a:blip r:embed="rId49"/>
                  <a:stretch>
                    <a:fillRect/>
                  </a:stretch>
                </p:blipFill>
                <p:spPr>
                  <a:xfrm>
                    <a:off x="3675883" y="4648140"/>
                    <a:ext cx="2080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30" name="Ink 229">
                    <a:extLst>
                      <a:ext uri="{FF2B5EF4-FFF2-40B4-BE49-F238E27FC236}">
                        <a16:creationId xmlns:a16="http://schemas.microsoft.com/office/drawing/2014/main" id="{EEFB562E-2AC8-1211-CF17-70DD5DAFE7F5}"/>
                      </a:ext>
                    </a:extLst>
                  </p14:cNvPr>
                  <p14:cNvContentPartPr/>
                  <p14:nvPr/>
                </p14:nvContentPartPr>
                <p14:xfrm>
                  <a:off x="3879643" y="4862340"/>
                  <a:ext cx="154800" cy="259560"/>
                </p14:xfrm>
              </p:contentPart>
            </mc:Choice>
            <mc:Fallback xmlns="">
              <p:pic>
                <p:nvPicPr>
                  <p:cNvPr id="97" name="Ink 96">
                    <a:extLst>
                      <a:ext uri="{FF2B5EF4-FFF2-40B4-BE49-F238E27FC236}">
                        <a16:creationId xmlns:a16="http://schemas.microsoft.com/office/drawing/2014/main" id="{40E99E20-53BC-1C36-ADD5-B791EA100842}"/>
                      </a:ext>
                    </a:extLst>
                  </p:cNvPr>
                  <p:cNvPicPr/>
                  <p:nvPr/>
                </p:nvPicPr>
                <p:blipFill>
                  <a:blip r:embed="rId51"/>
                  <a:stretch>
                    <a:fillRect/>
                  </a:stretch>
                </p:blipFill>
                <p:spPr>
                  <a:xfrm>
                    <a:off x="3875323" y="4858020"/>
                    <a:ext cx="163440" cy="268200"/>
                  </a:xfrm>
                  <a:prstGeom prst="rect">
                    <a:avLst/>
                  </a:prstGeom>
                </p:spPr>
              </p:pic>
            </mc:Fallback>
          </mc:AlternateContent>
        </p:grpSp>
        <p:grpSp>
          <p:nvGrpSpPr>
            <p:cNvPr id="224" name="Group 223">
              <a:extLst>
                <a:ext uri="{FF2B5EF4-FFF2-40B4-BE49-F238E27FC236}">
                  <a16:creationId xmlns:a16="http://schemas.microsoft.com/office/drawing/2014/main" id="{C7794873-B77A-5CD7-C760-C5AF21577206}"/>
                </a:ext>
              </a:extLst>
            </p:cNvPr>
            <p:cNvGrpSpPr/>
            <p:nvPr/>
          </p:nvGrpSpPr>
          <p:grpSpPr>
            <a:xfrm>
              <a:off x="3815923" y="5123700"/>
              <a:ext cx="109800" cy="417240"/>
              <a:chOff x="3815923" y="5123700"/>
              <a:chExt cx="109800" cy="417240"/>
            </a:xfrm>
          </p:grpSpPr>
          <mc:AlternateContent xmlns:mc="http://schemas.openxmlformats.org/markup-compatibility/2006" xmlns:p14="http://schemas.microsoft.com/office/powerpoint/2010/main">
            <mc:Choice Requires="p14">
              <p:contentPart p14:bwMode="auto" r:id="rId52">
                <p14:nvContentPartPr>
                  <p14:cNvPr id="225" name="Ink 224">
                    <a:extLst>
                      <a:ext uri="{FF2B5EF4-FFF2-40B4-BE49-F238E27FC236}">
                        <a16:creationId xmlns:a16="http://schemas.microsoft.com/office/drawing/2014/main" id="{FBECFB93-6944-3B22-DE81-679D8B50A3E2}"/>
                      </a:ext>
                    </a:extLst>
                  </p14:cNvPr>
                  <p14:cNvContentPartPr/>
                  <p14:nvPr/>
                </p14:nvContentPartPr>
                <p14:xfrm>
                  <a:off x="3915283" y="5123700"/>
                  <a:ext cx="10440" cy="417240"/>
                </p14:xfrm>
              </p:contentPart>
            </mc:Choice>
            <mc:Fallback xmlns="">
              <p:pic>
                <p:nvPicPr>
                  <p:cNvPr id="100" name="Ink 99">
                    <a:extLst>
                      <a:ext uri="{FF2B5EF4-FFF2-40B4-BE49-F238E27FC236}">
                        <a16:creationId xmlns:a16="http://schemas.microsoft.com/office/drawing/2014/main" id="{71914E83-DCB7-05CE-36E5-C5C693BF73AF}"/>
                      </a:ext>
                    </a:extLst>
                  </p:cNvPr>
                  <p:cNvPicPr/>
                  <p:nvPr/>
                </p:nvPicPr>
                <p:blipFill>
                  <a:blip r:embed="rId53"/>
                  <a:stretch>
                    <a:fillRect/>
                  </a:stretch>
                </p:blipFill>
                <p:spPr>
                  <a:xfrm>
                    <a:off x="3910963" y="5119380"/>
                    <a:ext cx="1908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26" name="Ink 225">
                    <a:extLst>
                      <a:ext uri="{FF2B5EF4-FFF2-40B4-BE49-F238E27FC236}">
                        <a16:creationId xmlns:a16="http://schemas.microsoft.com/office/drawing/2014/main" id="{FF798A3B-9F68-DAFC-771E-44500ABDC792}"/>
                      </a:ext>
                    </a:extLst>
                  </p14:cNvPr>
                  <p14:cNvContentPartPr/>
                  <p14:nvPr/>
                </p14:nvContentPartPr>
                <p14:xfrm>
                  <a:off x="3815923" y="5130180"/>
                  <a:ext cx="96840" cy="357120"/>
                </p14:xfrm>
              </p:contentPart>
            </mc:Choice>
            <mc:Fallback xmlns="">
              <p:pic>
                <p:nvPicPr>
                  <p:cNvPr id="101" name="Ink 100">
                    <a:extLst>
                      <a:ext uri="{FF2B5EF4-FFF2-40B4-BE49-F238E27FC236}">
                        <a16:creationId xmlns:a16="http://schemas.microsoft.com/office/drawing/2014/main" id="{AE241F65-8FDF-0E34-6FD2-02723F87947E}"/>
                      </a:ext>
                    </a:extLst>
                  </p:cNvPr>
                  <p:cNvPicPr/>
                  <p:nvPr/>
                </p:nvPicPr>
                <p:blipFill>
                  <a:blip r:embed="rId55"/>
                  <a:stretch>
                    <a:fillRect/>
                  </a:stretch>
                </p:blipFill>
                <p:spPr>
                  <a:xfrm>
                    <a:off x="3811603" y="5125856"/>
                    <a:ext cx="105480" cy="365769"/>
                  </a:xfrm>
                  <a:prstGeom prst="rect">
                    <a:avLst/>
                  </a:prstGeom>
                </p:spPr>
              </p:pic>
            </mc:Fallback>
          </mc:AlternateContent>
        </p:grpSp>
      </p:grpSp>
      <p:grpSp>
        <p:nvGrpSpPr>
          <p:cNvPr id="115" name="Group 114">
            <a:extLst>
              <a:ext uri="{FF2B5EF4-FFF2-40B4-BE49-F238E27FC236}">
                <a16:creationId xmlns:a16="http://schemas.microsoft.com/office/drawing/2014/main" id="{12D0AF20-6CF8-58C9-DF93-B5F8F8A7137C}"/>
              </a:ext>
            </a:extLst>
          </p:cNvPr>
          <p:cNvGrpSpPr/>
          <p:nvPr/>
        </p:nvGrpSpPr>
        <p:grpSpPr>
          <a:xfrm>
            <a:off x="7947359" y="2321372"/>
            <a:ext cx="2319389" cy="1446035"/>
            <a:chOff x="6162307" y="432014"/>
            <a:chExt cx="2319389" cy="1446035"/>
          </a:xfrm>
        </p:grpSpPr>
        <p:sp>
          <p:nvSpPr>
            <p:cNvPr id="216" name="Freeform: Shape 43">
              <a:extLst>
                <a:ext uri="{FF2B5EF4-FFF2-40B4-BE49-F238E27FC236}">
                  <a16:creationId xmlns:a16="http://schemas.microsoft.com/office/drawing/2014/main" id="{BB8A70EC-26CC-7847-0BB9-7E1524BACB90}"/>
                </a:ext>
              </a:extLst>
            </p:cNvPr>
            <p:cNvSpPr/>
            <p:nvPr/>
          </p:nvSpPr>
          <p:spPr>
            <a:xfrm rot="10740000">
              <a:off x="6497724" y="477771"/>
              <a:ext cx="1627928" cy="506108"/>
            </a:xfrm>
            <a:custGeom>
              <a:avLst/>
              <a:gdLst>
                <a:gd name="connsiteX0" fmla="*/ 1386161 w 1386161"/>
                <a:gd name="connsiteY0" fmla="*/ 506108 h 506108"/>
                <a:gd name="connsiteX1" fmla="*/ 1251483 w 1386161"/>
                <a:gd name="connsiteY1" fmla="*/ 479154 h 506108"/>
                <a:gd name="connsiteX2" fmla="*/ 36077 w 1386161"/>
                <a:gd name="connsiteY2" fmla="*/ 464302 h 506108"/>
                <a:gd name="connsiteX3" fmla="*/ 0 w 1386161"/>
                <a:gd name="connsiteY3" fmla="*/ 470983 h 506108"/>
                <a:gd name="connsiteX4" fmla="*/ 29798 w 1386161"/>
                <a:gd name="connsiteY4" fmla="*/ 37745 h 506108"/>
                <a:gd name="connsiteX5" fmla="*/ 127437 w 1386161"/>
                <a:gd name="connsiteY5" fmla="*/ 25063 h 506108"/>
                <a:gd name="connsiteX6" fmla="*/ 1176358 w 1386161"/>
                <a:gd name="connsiteY6" fmla="*/ 38600 h 506108"/>
                <a:gd name="connsiteX7" fmla="*/ 1350152 w 1386161"/>
                <a:gd name="connsiteY7" fmla="*/ 67281 h 5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6161" h="506108">
                  <a:moveTo>
                    <a:pt x="1386161" y="506108"/>
                  </a:moveTo>
                  <a:lnTo>
                    <a:pt x="1251483" y="479154"/>
                  </a:lnTo>
                  <a:cubicBezTo>
                    <a:pt x="852001" y="412182"/>
                    <a:pt x="438643" y="407047"/>
                    <a:pt x="36077" y="464302"/>
                  </a:cubicBezTo>
                  <a:lnTo>
                    <a:pt x="0" y="470983"/>
                  </a:lnTo>
                  <a:lnTo>
                    <a:pt x="29798" y="37745"/>
                  </a:lnTo>
                  <a:lnTo>
                    <a:pt x="127437" y="25063"/>
                  </a:lnTo>
                  <a:cubicBezTo>
                    <a:pt x="476071" y="-12425"/>
                    <a:pt x="829770" y="-7815"/>
                    <a:pt x="1176358" y="38600"/>
                  </a:cubicBezTo>
                  <a:lnTo>
                    <a:pt x="1350152" y="67281"/>
                  </a:ln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cxnSp>
          <p:nvCxnSpPr>
            <p:cNvPr id="217" name="Straight Connector 216">
              <a:extLst>
                <a:ext uri="{FF2B5EF4-FFF2-40B4-BE49-F238E27FC236}">
                  <a16:creationId xmlns:a16="http://schemas.microsoft.com/office/drawing/2014/main" id="{4229E479-FA83-542A-B4C9-5C022B3DB68F}"/>
                </a:ext>
              </a:extLst>
            </p:cNvPr>
            <p:cNvCxnSpPr>
              <a:cxnSpLocks/>
            </p:cNvCxnSpPr>
            <p:nvPr/>
          </p:nvCxnSpPr>
          <p:spPr>
            <a:xfrm>
              <a:off x="6502570" y="487409"/>
              <a:ext cx="118441" cy="138502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18" name="Straight Connector 217">
              <a:extLst>
                <a:ext uri="{FF2B5EF4-FFF2-40B4-BE49-F238E27FC236}">
                  <a16:creationId xmlns:a16="http://schemas.microsoft.com/office/drawing/2014/main" id="{4C831440-11EB-2EEB-BEAA-7683FB801747}"/>
                </a:ext>
              </a:extLst>
            </p:cNvPr>
            <p:cNvCxnSpPr>
              <a:cxnSpLocks/>
            </p:cNvCxnSpPr>
            <p:nvPr/>
          </p:nvCxnSpPr>
          <p:spPr>
            <a:xfrm flipH="1">
              <a:off x="8053526" y="498718"/>
              <a:ext cx="66334" cy="137933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20" name="TextBox 219">
              <a:extLst>
                <a:ext uri="{FF2B5EF4-FFF2-40B4-BE49-F238E27FC236}">
                  <a16:creationId xmlns:a16="http://schemas.microsoft.com/office/drawing/2014/main" id="{A8332FA2-66D9-BE97-038E-DA49FADD8C54}"/>
                </a:ext>
              </a:extLst>
            </p:cNvPr>
            <p:cNvSpPr txBox="1"/>
            <p:nvPr/>
          </p:nvSpPr>
          <p:spPr>
            <a:xfrm>
              <a:off x="6162307" y="432014"/>
              <a:ext cx="2319389" cy="400110"/>
            </a:xfrm>
            <a:prstGeom prst="rect">
              <a:avLst/>
            </a:prstGeom>
            <a:noFill/>
          </p:spPr>
          <p:txBody>
            <a:bodyPr wrap="square" rtlCol="0">
              <a:prstTxWarp prst="textArchDown">
                <a:avLst/>
              </a:prstTxWarp>
              <a:spAutoFit/>
            </a:bodyPr>
            <a:lstStyle/>
            <a:p>
              <a:pPr algn="ctr"/>
              <a:r>
                <a:rPr lang="en-US" dirty="0">
                  <a:latin typeface="DIN Next LT Pro Condensed" panose="020B0506020203050203" pitchFamily="34" charset="0"/>
                </a:rPr>
                <a:t>E2EE CLOUD STORAGE</a:t>
              </a:r>
            </a:p>
          </p:txBody>
        </p:sp>
      </p:grpSp>
      <p:grpSp>
        <p:nvGrpSpPr>
          <p:cNvPr id="116" name="Group 115">
            <a:extLst>
              <a:ext uri="{FF2B5EF4-FFF2-40B4-BE49-F238E27FC236}">
                <a16:creationId xmlns:a16="http://schemas.microsoft.com/office/drawing/2014/main" id="{949839A3-5DBA-FA69-4E8E-24BFCEA569A5}"/>
              </a:ext>
            </a:extLst>
          </p:cNvPr>
          <p:cNvGrpSpPr/>
          <p:nvPr/>
        </p:nvGrpSpPr>
        <p:grpSpPr>
          <a:xfrm>
            <a:off x="5206651" y="3458813"/>
            <a:ext cx="828689" cy="782086"/>
            <a:chOff x="4645802" y="2712578"/>
            <a:chExt cx="828689" cy="782086"/>
          </a:xfrm>
        </p:grpSpPr>
        <p:grpSp>
          <p:nvGrpSpPr>
            <p:cNvPr id="159" name="Group 158">
              <a:extLst>
                <a:ext uri="{FF2B5EF4-FFF2-40B4-BE49-F238E27FC236}">
                  <a16:creationId xmlns:a16="http://schemas.microsoft.com/office/drawing/2014/main" id="{FAD77192-F035-AF5F-E935-7753DE48992B}"/>
                </a:ext>
              </a:extLst>
            </p:cNvPr>
            <p:cNvGrpSpPr/>
            <p:nvPr/>
          </p:nvGrpSpPr>
          <p:grpSpPr>
            <a:xfrm>
              <a:off x="4645802" y="2712578"/>
              <a:ext cx="813180" cy="782086"/>
              <a:chOff x="3375353" y="3477514"/>
              <a:chExt cx="813180" cy="782086"/>
            </a:xfrm>
            <a:solidFill>
              <a:schemeClr val="bg1"/>
            </a:solidFill>
          </p:grpSpPr>
          <p:grpSp>
            <p:nvGrpSpPr>
              <p:cNvPr id="163" name="Group 162">
                <a:extLst>
                  <a:ext uri="{FF2B5EF4-FFF2-40B4-BE49-F238E27FC236}">
                    <a16:creationId xmlns:a16="http://schemas.microsoft.com/office/drawing/2014/main" id="{B535462A-CCB7-9AA6-41A3-B15C663106F1}"/>
                  </a:ext>
                </a:extLst>
              </p:cNvPr>
              <p:cNvGrpSpPr/>
              <p:nvPr/>
            </p:nvGrpSpPr>
            <p:grpSpPr>
              <a:xfrm>
                <a:off x="3375353" y="3477514"/>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56">
                  <p14:nvContentPartPr>
                    <p14:cNvPr id="183" name="Ink 182">
                      <a:extLst>
                        <a:ext uri="{FF2B5EF4-FFF2-40B4-BE49-F238E27FC236}">
                          <a16:creationId xmlns:a16="http://schemas.microsoft.com/office/drawing/2014/main" id="{3134594E-708E-08D6-6AC2-DA5C385D5652}"/>
                        </a:ext>
                      </a:extLst>
                    </p14:cNvPr>
                    <p14:cNvContentPartPr/>
                    <p14:nvPr/>
                  </p14:nvContentPartPr>
                  <p14:xfrm>
                    <a:off x="2968201" y="2298012"/>
                    <a:ext cx="239040" cy="142920"/>
                  </p14:xfrm>
                </p:contentPart>
              </mc:Choice>
              <mc:Fallback xmlns="">
                <p:pic>
                  <p:nvPicPr>
                    <p:cNvPr id="390" name="Ink 389">
                      <a:extLst>
                        <a:ext uri="{FF2B5EF4-FFF2-40B4-BE49-F238E27FC236}">
                          <a16:creationId xmlns:a16="http://schemas.microsoft.com/office/drawing/2014/main" id="{78700F5D-2F83-D602-DE8C-CB67005D82C5}"/>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85" name="Ink 184">
                      <a:extLst>
                        <a:ext uri="{FF2B5EF4-FFF2-40B4-BE49-F238E27FC236}">
                          <a16:creationId xmlns:a16="http://schemas.microsoft.com/office/drawing/2014/main" id="{A084C9B0-B7C8-8C19-0FF4-F61D1A225234}"/>
                        </a:ext>
                      </a:extLst>
                    </p14:cNvPr>
                    <p14:cNvContentPartPr/>
                    <p14:nvPr/>
                  </p14:nvContentPartPr>
                  <p14:xfrm>
                    <a:off x="2968201" y="2384772"/>
                    <a:ext cx="236520" cy="126720"/>
                  </p14:xfrm>
                </p:contentPart>
              </mc:Choice>
              <mc:Fallback xmlns="">
                <p:pic>
                  <p:nvPicPr>
                    <p:cNvPr id="391" name="Ink 390">
                      <a:extLst>
                        <a:ext uri="{FF2B5EF4-FFF2-40B4-BE49-F238E27FC236}">
                          <a16:creationId xmlns:a16="http://schemas.microsoft.com/office/drawing/2014/main" id="{E61588F5-4DD3-EA11-9860-2C0CB438D83C}"/>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87" name="Ink 186">
                      <a:extLst>
                        <a:ext uri="{FF2B5EF4-FFF2-40B4-BE49-F238E27FC236}">
                          <a16:creationId xmlns:a16="http://schemas.microsoft.com/office/drawing/2014/main" id="{6AD8A631-AB10-DBEF-71FE-6CA4C17A4837}"/>
                        </a:ext>
                      </a:extLst>
                    </p14:cNvPr>
                    <p14:cNvContentPartPr/>
                    <p14:nvPr/>
                  </p14:nvContentPartPr>
                  <p14:xfrm>
                    <a:off x="2953441" y="2298012"/>
                    <a:ext cx="9360" cy="313920"/>
                  </p14:xfrm>
                </p:contentPart>
              </mc:Choice>
              <mc:Fallback xmlns="">
                <p:pic>
                  <p:nvPicPr>
                    <p:cNvPr id="392" name="Ink 391">
                      <a:extLst>
                        <a:ext uri="{FF2B5EF4-FFF2-40B4-BE49-F238E27FC236}">
                          <a16:creationId xmlns:a16="http://schemas.microsoft.com/office/drawing/2014/main" id="{DB33C68A-9DA3-C966-B1A0-C2C083C88DFF}"/>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88" name="Ink 187">
                      <a:extLst>
                        <a:ext uri="{FF2B5EF4-FFF2-40B4-BE49-F238E27FC236}">
                          <a16:creationId xmlns:a16="http://schemas.microsoft.com/office/drawing/2014/main" id="{D05519F6-CC1E-61AC-5005-43C08E6636DC}"/>
                        </a:ext>
                      </a:extLst>
                    </p14:cNvPr>
                    <p14:cNvContentPartPr/>
                    <p14:nvPr/>
                  </p14:nvContentPartPr>
                  <p14:xfrm>
                    <a:off x="2895121" y="2606532"/>
                    <a:ext cx="60120" cy="5760"/>
                  </p14:xfrm>
                </p:contentPart>
              </mc:Choice>
              <mc:Fallback xmlns="">
                <p:pic>
                  <p:nvPicPr>
                    <p:cNvPr id="393" name="Ink 392">
                      <a:extLst>
                        <a:ext uri="{FF2B5EF4-FFF2-40B4-BE49-F238E27FC236}">
                          <a16:creationId xmlns:a16="http://schemas.microsoft.com/office/drawing/2014/main" id="{4F7190BE-2DF4-E99B-B3A7-3439BD7064D3}"/>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89" name="Ink 188">
                      <a:extLst>
                        <a:ext uri="{FF2B5EF4-FFF2-40B4-BE49-F238E27FC236}">
                          <a16:creationId xmlns:a16="http://schemas.microsoft.com/office/drawing/2014/main" id="{B4DC7A08-63AB-E79E-8D6D-9C0C93877A07}"/>
                        </a:ext>
                      </a:extLst>
                    </p14:cNvPr>
                    <p14:cNvContentPartPr/>
                    <p14:nvPr/>
                  </p14:nvContentPartPr>
                  <p14:xfrm>
                    <a:off x="3195361" y="2445927"/>
                    <a:ext cx="9360" cy="313920"/>
                  </p14:xfrm>
                </p:contentPart>
              </mc:Choice>
              <mc:Fallback xmlns="">
                <p:pic>
                  <p:nvPicPr>
                    <p:cNvPr id="394" name="Ink 393">
                      <a:extLst>
                        <a:ext uri="{FF2B5EF4-FFF2-40B4-BE49-F238E27FC236}">
                          <a16:creationId xmlns:a16="http://schemas.microsoft.com/office/drawing/2014/main" id="{38F4B546-57AB-E4F1-A326-0FFAD9478552}"/>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15" name="Ink 214">
                      <a:extLst>
                        <a:ext uri="{FF2B5EF4-FFF2-40B4-BE49-F238E27FC236}">
                          <a16:creationId xmlns:a16="http://schemas.microsoft.com/office/drawing/2014/main" id="{E58E1E9A-E776-A65A-1CE9-F1747504BD13}"/>
                        </a:ext>
                      </a:extLst>
                    </p14:cNvPr>
                    <p14:cNvContentPartPr/>
                    <p14:nvPr/>
                  </p14:nvContentPartPr>
                  <p14:xfrm>
                    <a:off x="3137041" y="2754447"/>
                    <a:ext cx="60120" cy="5760"/>
                  </p14:xfrm>
                </p:contentPart>
              </mc:Choice>
              <mc:Fallback xmlns="">
                <p:pic>
                  <p:nvPicPr>
                    <p:cNvPr id="395" name="Ink 394">
                      <a:extLst>
                        <a:ext uri="{FF2B5EF4-FFF2-40B4-BE49-F238E27FC236}">
                          <a16:creationId xmlns:a16="http://schemas.microsoft.com/office/drawing/2014/main" id="{AF289CB3-735B-71C7-16B5-6DD4257922D6}"/>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164" name="Group 163">
                <a:extLst>
                  <a:ext uri="{FF2B5EF4-FFF2-40B4-BE49-F238E27FC236}">
                    <a16:creationId xmlns:a16="http://schemas.microsoft.com/office/drawing/2014/main" id="{38F8E6F0-F461-EF82-E2A1-1E08D1B2274E}"/>
                  </a:ext>
                </a:extLst>
              </p:cNvPr>
              <p:cNvGrpSpPr/>
              <p:nvPr/>
            </p:nvGrpSpPr>
            <p:grpSpPr>
              <a:xfrm>
                <a:off x="3624407" y="3640088"/>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62">
                  <p14:nvContentPartPr>
                    <p14:cNvPr id="175" name="Ink 174">
                      <a:extLst>
                        <a:ext uri="{FF2B5EF4-FFF2-40B4-BE49-F238E27FC236}">
                          <a16:creationId xmlns:a16="http://schemas.microsoft.com/office/drawing/2014/main" id="{28166AB1-24DD-0E7D-0655-7870C84CAC74}"/>
                        </a:ext>
                      </a:extLst>
                    </p14:cNvPr>
                    <p14:cNvContentPartPr/>
                    <p14:nvPr/>
                  </p14:nvContentPartPr>
                  <p14:xfrm>
                    <a:off x="2968201" y="2298012"/>
                    <a:ext cx="239040" cy="142920"/>
                  </p14:xfrm>
                </p:contentPart>
              </mc:Choice>
              <mc:Fallback xmlns="">
                <p:pic>
                  <p:nvPicPr>
                    <p:cNvPr id="384" name="Ink 383">
                      <a:extLst>
                        <a:ext uri="{FF2B5EF4-FFF2-40B4-BE49-F238E27FC236}">
                          <a16:creationId xmlns:a16="http://schemas.microsoft.com/office/drawing/2014/main" id="{68C6A598-8EBA-7071-EFCB-E199F3BA8FA2}"/>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76" name="Ink 175">
                      <a:extLst>
                        <a:ext uri="{FF2B5EF4-FFF2-40B4-BE49-F238E27FC236}">
                          <a16:creationId xmlns:a16="http://schemas.microsoft.com/office/drawing/2014/main" id="{2CCA470C-FF17-6A67-43D1-0F87BE8992B0}"/>
                        </a:ext>
                      </a:extLst>
                    </p14:cNvPr>
                    <p14:cNvContentPartPr/>
                    <p14:nvPr/>
                  </p14:nvContentPartPr>
                  <p14:xfrm>
                    <a:off x="2968201" y="2384772"/>
                    <a:ext cx="236520" cy="126720"/>
                  </p14:xfrm>
                </p:contentPart>
              </mc:Choice>
              <mc:Fallback xmlns="">
                <p:pic>
                  <p:nvPicPr>
                    <p:cNvPr id="385" name="Ink 384">
                      <a:extLst>
                        <a:ext uri="{FF2B5EF4-FFF2-40B4-BE49-F238E27FC236}">
                          <a16:creationId xmlns:a16="http://schemas.microsoft.com/office/drawing/2014/main" id="{D9C5BF9E-D032-0EC4-590F-3B3AC7623BD2}"/>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77" name="Ink 176">
                      <a:extLst>
                        <a:ext uri="{FF2B5EF4-FFF2-40B4-BE49-F238E27FC236}">
                          <a16:creationId xmlns:a16="http://schemas.microsoft.com/office/drawing/2014/main" id="{85E8F536-17FE-1AB8-B7C5-A98215003105}"/>
                        </a:ext>
                      </a:extLst>
                    </p14:cNvPr>
                    <p14:cNvContentPartPr/>
                    <p14:nvPr/>
                  </p14:nvContentPartPr>
                  <p14:xfrm>
                    <a:off x="2953441" y="2298012"/>
                    <a:ext cx="9360" cy="313920"/>
                  </p14:xfrm>
                </p:contentPart>
              </mc:Choice>
              <mc:Fallback xmlns="">
                <p:pic>
                  <p:nvPicPr>
                    <p:cNvPr id="386" name="Ink 385">
                      <a:extLst>
                        <a:ext uri="{FF2B5EF4-FFF2-40B4-BE49-F238E27FC236}">
                          <a16:creationId xmlns:a16="http://schemas.microsoft.com/office/drawing/2014/main" id="{4E2C01AE-52CE-5550-46BF-76E28BD4BC70}"/>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78" name="Ink 177">
                      <a:extLst>
                        <a:ext uri="{FF2B5EF4-FFF2-40B4-BE49-F238E27FC236}">
                          <a16:creationId xmlns:a16="http://schemas.microsoft.com/office/drawing/2014/main" id="{8ABACF4D-AA30-FA2F-7A2B-DDD9657A9181}"/>
                        </a:ext>
                      </a:extLst>
                    </p14:cNvPr>
                    <p14:cNvContentPartPr/>
                    <p14:nvPr/>
                  </p14:nvContentPartPr>
                  <p14:xfrm>
                    <a:off x="2895121" y="2606532"/>
                    <a:ext cx="60120" cy="5760"/>
                  </p14:xfrm>
                </p:contentPart>
              </mc:Choice>
              <mc:Fallback xmlns="">
                <p:pic>
                  <p:nvPicPr>
                    <p:cNvPr id="387" name="Ink 386">
                      <a:extLst>
                        <a:ext uri="{FF2B5EF4-FFF2-40B4-BE49-F238E27FC236}">
                          <a16:creationId xmlns:a16="http://schemas.microsoft.com/office/drawing/2014/main" id="{E12EA06A-0B0A-985D-E0C8-C6AFC3F32F85}"/>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80" name="Ink 179">
                      <a:extLst>
                        <a:ext uri="{FF2B5EF4-FFF2-40B4-BE49-F238E27FC236}">
                          <a16:creationId xmlns:a16="http://schemas.microsoft.com/office/drawing/2014/main" id="{D3F43482-1A56-6830-22D7-DC58BEE0FF8E}"/>
                        </a:ext>
                      </a:extLst>
                    </p14:cNvPr>
                    <p14:cNvContentPartPr/>
                    <p14:nvPr/>
                  </p14:nvContentPartPr>
                  <p14:xfrm>
                    <a:off x="3195361" y="2445927"/>
                    <a:ext cx="9360" cy="313920"/>
                  </p14:xfrm>
                </p:contentPart>
              </mc:Choice>
              <mc:Fallback xmlns="">
                <p:pic>
                  <p:nvPicPr>
                    <p:cNvPr id="388" name="Ink 387">
                      <a:extLst>
                        <a:ext uri="{FF2B5EF4-FFF2-40B4-BE49-F238E27FC236}">
                          <a16:creationId xmlns:a16="http://schemas.microsoft.com/office/drawing/2014/main" id="{18C989BA-9E7A-93A0-E78F-E4709226D0B2}"/>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82" name="Ink 181">
                      <a:extLst>
                        <a:ext uri="{FF2B5EF4-FFF2-40B4-BE49-F238E27FC236}">
                          <a16:creationId xmlns:a16="http://schemas.microsoft.com/office/drawing/2014/main" id="{C1D94CE6-E450-FDD7-20DB-1DAD7BF9DCDA}"/>
                        </a:ext>
                      </a:extLst>
                    </p14:cNvPr>
                    <p14:cNvContentPartPr/>
                    <p14:nvPr/>
                  </p14:nvContentPartPr>
                  <p14:xfrm>
                    <a:off x="3137041" y="2754447"/>
                    <a:ext cx="60120" cy="5760"/>
                  </p14:xfrm>
                </p:contentPart>
              </mc:Choice>
              <mc:Fallback xmlns="">
                <p:pic>
                  <p:nvPicPr>
                    <p:cNvPr id="389" name="Ink 388">
                      <a:extLst>
                        <a:ext uri="{FF2B5EF4-FFF2-40B4-BE49-F238E27FC236}">
                          <a16:creationId xmlns:a16="http://schemas.microsoft.com/office/drawing/2014/main" id="{0093632E-2B2D-3131-8373-E4DD45B66635}"/>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165" name="Group 164">
                <a:extLst>
                  <a:ext uri="{FF2B5EF4-FFF2-40B4-BE49-F238E27FC236}">
                    <a16:creationId xmlns:a16="http://schemas.microsoft.com/office/drawing/2014/main" id="{639D3CD2-7149-013B-D6BC-D6B825D2118D}"/>
                  </a:ext>
                </a:extLst>
              </p:cNvPr>
              <p:cNvGrpSpPr/>
              <p:nvPr/>
            </p:nvGrpSpPr>
            <p:grpSpPr>
              <a:xfrm>
                <a:off x="3876413" y="3797405"/>
                <a:ext cx="312120" cy="462195"/>
                <a:chOff x="2895121" y="2298012"/>
                <a:chExt cx="312120" cy="462195"/>
              </a:xfrm>
              <a:grpFill/>
            </p:grpSpPr>
            <mc:AlternateContent xmlns:mc="http://schemas.openxmlformats.org/markup-compatibility/2006" xmlns:p14="http://schemas.microsoft.com/office/powerpoint/2010/main">
              <mc:Choice Requires="p14">
                <p:contentPart p14:bwMode="auto" r:id="rId68">
                  <p14:nvContentPartPr>
                    <p14:cNvPr id="166" name="Ink 165">
                      <a:extLst>
                        <a:ext uri="{FF2B5EF4-FFF2-40B4-BE49-F238E27FC236}">
                          <a16:creationId xmlns:a16="http://schemas.microsoft.com/office/drawing/2014/main" id="{D76BB1D2-5FF0-ADCA-DE19-C212A04FDE95}"/>
                        </a:ext>
                      </a:extLst>
                    </p14:cNvPr>
                    <p14:cNvContentPartPr/>
                    <p14:nvPr/>
                  </p14:nvContentPartPr>
                  <p14:xfrm>
                    <a:off x="2968201" y="2298012"/>
                    <a:ext cx="239040" cy="142920"/>
                  </p14:xfrm>
                </p:contentPart>
              </mc:Choice>
              <mc:Fallback xmlns="">
                <p:pic>
                  <p:nvPicPr>
                    <p:cNvPr id="378" name="Ink 377">
                      <a:extLst>
                        <a:ext uri="{FF2B5EF4-FFF2-40B4-BE49-F238E27FC236}">
                          <a16:creationId xmlns:a16="http://schemas.microsoft.com/office/drawing/2014/main" id="{887565CF-94B0-57ED-03ED-FEB70167F689}"/>
                        </a:ext>
                      </a:extLst>
                    </p:cNvPr>
                    <p:cNvPicPr/>
                    <p:nvPr/>
                  </p:nvPicPr>
                  <p:blipFill>
                    <a:blip r:embed="rId20"/>
                    <a:stretch>
                      <a:fillRect/>
                    </a:stretch>
                  </p:blipFill>
                  <p:spPr>
                    <a:xfrm>
                      <a:off x="2963881" y="2293681"/>
                      <a:ext cx="247680"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67" name="Ink 166">
                      <a:extLst>
                        <a:ext uri="{FF2B5EF4-FFF2-40B4-BE49-F238E27FC236}">
                          <a16:creationId xmlns:a16="http://schemas.microsoft.com/office/drawing/2014/main" id="{F580B6AD-6509-0576-7331-E61A55563AC7}"/>
                        </a:ext>
                      </a:extLst>
                    </p14:cNvPr>
                    <p14:cNvContentPartPr/>
                    <p14:nvPr/>
                  </p14:nvContentPartPr>
                  <p14:xfrm>
                    <a:off x="2968201" y="2384772"/>
                    <a:ext cx="236520" cy="126720"/>
                  </p14:xfrm>
                </p:contentPart>
              </mc:Choice>
              <mc:Fallback xmlns="">
                <p:pic>
                  <p:nvPicPr>
                    <p:cNvPr id="379" name="Ink 378">
                      <a:extLst>
                        <a:ext uri="{FF2B5EF4-FFF2-40B4-BE49-F238E27FC236}">
                          <a16:creationId xmlns:a16="http://schemas.microsoft.com/office/drawing/2014/main" id="{4B04D19B-91C2-368F-14D7-1F09C7CB14B6}"/>
                        </a:ext>
                      </a:extLst>
                    </p:cNvPr>
                    <p:cNvPicPr/>
                    <p:nvPr/>
                  </p:nvPicPr>
                  <p:blipFill>
                    <a:blip r:embed="rId22"/>
                    <a:stretch>
                      <a:fillRect/>
                    </a:stretch>
                  </p:blipFill>
                  <p:spPr>
                    <a:xfrm>
                      <a:off x="2963881" y="2380452"/>
                      <a:ext cx="245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69" name="Ink 168">
                      <a:extLst>
                        <a:ext uri="{FF2B5EF4-FFF2-40B4-BE49-F238E27FC236}">
                          <a16:creationId xmlns:a16="http://schemas.microsoft.com/office/drawing/2014/main" id="{7A475068-E19E-169E-A140-449FDF5EDF93}"/>
                        </a:ext>
                      </a:extLst>
                    </p14:cNvPr>
                    <p14:cNvContentPartPr/>
                    <p14:nvPr/>
                  </p14:nvContentPartPr>
                  <p14:xfrm>
                    <a:off x="2953441" y="2298012"/>
                    <a:ext cx="9360" cy="313920"/>
                  </p14:xfrm>
                </p:contentPart>
              </mc:Choice>
              <mc:Fallback xmlns="">
                <p:pic>
                  <p:nvPicPr>
                    <p:cNvPr id="380" name="Ink 379">
                      <a:extLst>
                        <a:ext uri="{FF2B5EF4-FFF2-40B4-BE49-F238E27FC236}">
                          <a16:creationId xmlns:a16="http://schemas.microsoft.com/office/drawing/2014/main" id="{BB467525-7FB3-B602-8D6D-5A041E720286}"/>
                        </a:ext>
                      </a:extLst>
                    </p:cNvPr>
                    <p:cNvPicPr/>
                    <p:nvPr/>
                  </p:nvPicPr>
                  <p:blipFill>
                    <a:blip r:embed="rId8"/>
                    <a:stretch>
                      <a:fillRect/>
                    </a:stretch>
                  </p:blipFill>
                  <p:spPr>
                    <a:xfrm>
                      <a:off x="2948948" y="2293687"/>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70" name="Ink 169">
                      <a:extLst>
                        <a:ext uri="{FF2B5EF4-FFF2-40B4-BE49-F238E27FC236}">
                          <a16:creationId xmlns:a16="http://schemas.microsoft.com/office/drawing/2014/main" id="{55D24FD4-3B20-2287-96E1-0D38F1213206}"/>
                        </a:ext>
                      </a:extLst>
                    </p14:cNvPr>
                    <p14:cNvContentPartPr/>
                    <p14:nvPr/>
                  </p14:nvContentPartPr>
                  <p14:xfrm>
                    <a:off x="2895121" y="2606532"/>
                    <a:ext cx="60120" cy="5760"/>
                  </p14:xfrm>
                </p:contentPart>
              </mc:Choice>
              <mc:Fallback xmlns="">
                <p:pic>
                  <p:nvPicPr>
                    <p:cNvPr id="381" name="Ink 380">
                      <a:extLst>
                        <a:ext uri="{FF2B5EF4-FFF2-40B4-BE49-F238E27FC236}">
                          <a16:creationId xmlns:a16="http://schemas.microsoft.com/office/drawing/2014/main" id="{3B091E03-14B8-59F5-86FE-ECF80701FC05}"/>
                        </a:ext>
                      </a:extLst>
                    </p:cNvPr>
                    <p:cNvPicPr/>
                    <p:nvPr/>
                  </p:nvPicPr>
                  <p:blipFill>
                    <a:blip r:embed="rId25"/>
                    <a:stretch>
                      <a:fillRect/>
                    </a:stretch>
                  </p:blipFill>
                  <p:spPr>
                    <a:xfrm>
                      <a:off x="2890801" y="2602212"/>
                      <a:ext cx="68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71" name="Ink 170">
                      <a:extLst>
                        <a:ext uri="{FF2B5EF4-FFF2-40B4-BE49-F238E27FC236}">
                          <a16:creationId xmlns:a16="http://schemas.microsoft.com/office/drawing/2014/main" id="{48A291E7-DE32-F2D3-D11D-CD92B5FF4B26}"/>
                        </a:ext>
                      </a:extLst>
                    </p14:cNvPr>
                    <p14:cNvContentPartPr/>
                    <p14:nvPr/>
                  </p14:nvContentPartPr>
                  <p14:xfrm>
                    <a:off x="3195361" y="2445927"/>
                    <a:ext cx="9360" cy="313920"/>
                  </p14:xfrm>
                </p:contentPart>
              </mc:Choice>
              <mc:Fallback xmlns="">
                <p:pic>
                  <p:nvPicPr>
                    <p:cNvPr id="382" name="Ink 381">
                      <a:extLst>
                        <a:ext uri="{FF2B5EF4-FFF2-40B4-BE49-F238E27FC236}">
                          <a16:creationId xmlns:a16="http://schemas.microsoft.com/office/drawing/2014/main" id="{EFDCDAF9-4640-E274-28D5-A2D63919FFDD}"/>
                        </a:ext>
                      </a:extLst>
                    </p:cNvPr>
                    <p:cNvPicPr/>
                    <p:nvPr/>
                  </p:nvPicPr>
                  <p:blipFill>
                    <a:blip r:embed="rId8"/>
                    <a:stretch>
                      <a:fillRect/>
                    </a:stretch>
                  </p:blipFill>
                  <p:spPr>
                    <a:xfrm>
                      <a:off x="3190868" y="2441602"/>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74" name="Ink 173">
                      <a:extLst>
                        <a:ext uri="{FF2B5EF4-FFF2-40B4-BE49-F238E27FC236}">
                          <a16:creationId xmlns:a16="http://schemas.microsoft.com/office/drawing/2014/main" id="{B8541F90-EA49-EF0E-EDAA-127924294AD1}"/>
                        </a:ext>
                      </a:extLst>
                    </p14:cNvPr>
                    <p14:cNvContentPartPr/>
                    <p14:nvPr/>
                  </p14:nvContentPartPr>
                  <p14:xfrm>
                    <a:off x="3137041" y="2754447"/>
                    <a:ext cx="60120" cy="5760"/>
                  </p14:xfrm>
                </p:contentPart>
              </mc:Choice>
              <mc:Fallback xmlns="">
                <p:pic>
                  <p:nvPicPr>
                    <p:cNvPr id="383" name="Ink 382">
                      <a:extLst>
                        <a:ext uri="{FF2B5EF4-FFF2-40B4-BE49-F238E27FC236}">
                          <a16:creationId xmlns:a16="http://schemas.microsoft.com/office/drawing/2014/main" id="{C863F0E4-3FB3-26D2-FDCD-4AC16CF66DDC}"/>
                        </a:ext>
                      </a:extLst>
                    </p:cNvPr>
                    <p:cNvPicPr/>
                    <p:nvPr/>
                  </p:nvPicPr>
                  <p:blipFill>
                    <a:blip r:embed="rId25"/>
                    <a:stretch>
                      <a:fillRect/>
                    </a:stretch>
                  </p:blipFill>
                  <p:spPr>
                    <a:xfrm>
                      <a:off x="3132721" y="2750127"/>
                      <a:ext cx="68760" cy="14400"/>
                    </a:xfrm>
                    <a:prstGeom prst="rect">
                      <a:avLst/>
                    </a:prstGeom>
                  </p:spPr>
                </p:pic>
              </mc:Fallback>
            </mc:AlternateContent>
          </p:grpSp>
        </p:grpSp>
        <p:sp>
          <p:nvSpPr>
            <p:cNvPr id="160" name="Parallelogram 159">
              <a:extLst>
                <a:ext uri="{FF2B5EF4-FFF2-40B4-BE49-F238E27FC236}">
                  <a16:creationId xmlns:a16="http://schemas.microsoft.com/office/drawing/2014/main" id="{59342C01-29B1-A0ED-A83D-67D6A2984389}"/>
                </a:ext>
              </a:extLst>
            </p:cNvPr>
            <p:cNvSpPr/>
            <p:nvPr/>
          </p:nvSpPr>
          <p:spPr>
            <a:xfrm rot="1740000" flipH="1">
              <a:off x="5210897" y="3123361"/>
              <a:ext cx="263594"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Parallelogram 160">
              <a:extLst>
                <a:ext uri="{FF2B5EF4-FFF2-40B4-BE49-F238E27FC236}">
                  <a16:creationId xmlns:a16="http://schemas.microsoft.com/office/drawing/2014/main" id="{670DED22-DBA0-F711-652C-BF00BA058BED}"/>
                </a:ext>
              </a:extLst>
            </p:cNvPr>
            <p:cNvSpPr/>
            <p:nvPr/>
          </p:nvSpPr>
          <p:spPr>
            <a:xfrm rot="1877503" flipH="1">
              <a:off x="4940755" y="2964099"/>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Parallelogram 161">
              <a:extLst>
                <a:ext uri="{FF2B5EF4-FFF2-40B4-BE49-F238E27FC236}">
                  <a16:creationId xmlns:a16="http://schemas.microsoft.com/office/drawing/2014/main" id="{98B5D2E4-3A67-CF09-D140-CC57053B3F3F}"/>
                </a:ext>
              </a:extLst>
            </p:cNvPr>
            <p:cNvSpPr/>
            <p:nvPr/>
          </p:nvSpPr>
          <p:spPr>
            <a:xfrm rot="1877503" flipH="1">
              <a:off x="4688198" y="2797284"/>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14AF06AB-0574-5316-3A12-36F47A72B753}"/>
              </a:ext>
            </a:extLst>
          </p:cNvPr>
          <p:cNvGrpSpPr/>
          <p:nvPr/>
        </p:nvGrpSpPr>
        <p:grpSpPr>
          <a:xfrm>
            <a:off x="3861992" y="3456543"/>
            <a:ext cx="828689" cy="782086"/>
            <a:chOff x="4645802" y="2712578"/>
            <a:chExt cx="828689" cy="782086"/>
          </a:xfrm>
        </p:grpSpPr>
        <p:grpSp>
          <p:nvGrpSpPr>
            <p:cNvPr id="124" name="Group 123">
              <a:extLst>
                <a:ext uri="{FF2B5EF4-FFF2-40B4-BE49-F238E27FC236}">
                  <a16:creationId xmlns:a16="http://schemas.microsoft.com/office/drawing/2014/main" id="{543BF3F1-72E8-38B0-518C-75255A751C5A}"/>
                </a:ext>
              </a:extLst>
            </p:cNvPr>
            <p:cNvGrpSpPr/>
            <p:nvPr/>
          </p:nvGrpSpPr>
          <p:grpSpPr>
            <a:xfrm>
              <a:off x="4645802" y="2712578"/>
              <a:ext cx="813180" cy="782086"/>
              <a:chOff x="3375353" y="3477514"/>
              <a:chExt cx="813180" cy="782086"/>
            </a:xfrm>
            <a:solidFill>
              <a:schemeClr val="bg1"/>
            </a:solidFill>
          </p:grpSpPr>
          <p:grpSp>
            <p:nvGrpSpPr>
              <p:cNvPr id="132" name="Group 131">
                <a:extLst>
                  <a:ext uri="{FF2B5EF4-FFF2-40B4-BE49-F238E27FC236}">
                    <a16:creationId xmlns:a16="http://schemas.microsoft.com/office/drawing/2014/main" id="{5A0D3EAC-53E0-AE00-7846-8C334A5CC427}"/>
                  </a:ext>
                </a:extLst>
              </p:cNvPr>
              <p:cNvGrpSpPr/>
              <p:nvPr/>
            </p:nvGrpSpPr>
            <p:grpSpPr>
              <a:xfrm>
                <a:off x="3375353" y="3477514"/>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74">
                  <p14:nvContentPartPr>
                    <p14:cNvPr id="153" name="Ink 152">
                      <a:extLst>
                        <a:ext uri="{FF2B5EF4-FFF2-40B4-BE49-F238E27FC236}">
                          <a16:creationId xmlns:a16="http://schemas.microsoft.com/office/drawing/2014/main" id="{43DE5628-B64F-E50A-D89D-D4DE24955DFE}"/>
                        </a:ext>
                      </a:extLst>
                    </p14:cNvPr>
                    <p14:cNvContentPartPr/>
                    <p14:nvPr/>
                  </p14:nvContentPartPr>
                  <p14:xfrm>
                    <a:off x="2968201" y="2298012"/>
                    <a:ext cx="239040" cy="142920"/>
                  </p14:xfrm>
                </p:contentPart>
              </mc:Choice>
              <mc:Fallback xmlns="">
                <p:pic>
                  <p:nvPicPr>
                    <p:cNvPr id="312" name="Ink 311">
                      <a:extLst>
                        <a:ext uri="{FF2B5EF4-FFF2-40B4-BE49-F238E27FC236}">
                          <a16:creationId xmlns:a16="http://schemas.microsoft.com/office/drawing/2014/main" id="{17DB75AB-8C79-F93C-33EF-E7C945883916}"/>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4" name="Ink 153">
                      <a:extLst>
                        <a:ext uri="{FF2B5EF4-FFF2-40B4-BE49-F238E27FC236}">
                          <a16:creationId xmlns:a16="http://schemas.microsoft.com/office/drawing/2014/main" id="{91A1C2E1-34D5-8D23-DB84-04E0C0D54670}"/>
                        </a:ext>
                      </a:extLst>
                    </p14:cNvPr>
                    <p14:cNvContentPartPr/>
                    <p14:nvPr/>
                  </p14:nvContentPartPr>
                  <p14:xfrm>
                    <a:off x="2968201" y="2384772"/>
                    <a:ext cx="236520" cy="126720"/>
                  </p14:xfrm>
                </p:contentPart>
              </mc:Choice>
              <mc:Fallback xmlns="">
                <p:pic>
                  <p:nvPicPr>
                    <p:cNvPr id="313" name="Ink 312">
                      <a:extLst>
                        <a:ext uri="{FF2B5EF4-FFF2-40B4-BE49-F238E27FC236}">
                          <a16:creationId xmlns:a16="http://schemas.microsoft.com/office/drawing/2014/main" id="{D5F74347-D3B3-24F4-88B4-389F178BEFA6}"/>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55" name="Ink 154">
                      <a:extLst>
                        <a:ext uri="{FF2B5EF4-FFF2-40B4-BE49-F238E27FC236}">
                          <a16:creationId xmlns:a16="http://schemas.microsoft.com/office/drawing/2014/main" id="{B05C29D5-D5C2-CF96-EAC0-DD554272C0D5}"/>
                        </a:ext>
                      </a:extLst>
                    </p14:cNvPr>
                    <p14:cNvContentPartPr/>
                    <p14:nvPr/>
                  </p14:nvContentPartPr>
                  <p14:xfrm>
                    <a:off x="2953441" y="2298012"/>
                    <a:ext cx="9360" cy="313920"/>
                  </p14:xfrm>
                </p:contentPart>
              </mc:Choice>
              <mc:Fallback xmlns="">
                <p:pic>
                  <p:nvPicPr>
                    <p:cNvPr id="314" name="Ink 313">
                      <a:extLst>
                        <a:ext uri="{FF2B5EF4-FFF2-40B4-BE49-F238E27FC236}">
                          <a16:creationId xmlns:a16="http://schemas.microsoft.com/office/drawing/2014/main" id="{40B668B1-6B1C-26B4-9386-012C6450F6F4}"/>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56" name="Ink 155">
                      <a:extLst>
                        <a:ext uri="{FF2B5EF4-FFF2-40B4-BE49-F238E27FC236}">
                          <a16:creationId xmlns:a16="http://schemas.microsoft.com/office/drawing/2014/main" id="{9729A817-BC98-D32A-4BA4-1A61AE813D37}"/>
                        </a:ext>
                      </a:extLst>
                    </p14:cNvPr>
                    <p14:cNvContentPartPr/>
                    <p14:nvPr/>
                  </p14:nvContentPartPr>
                  <p14:xfrm>
                    <a:off x="2895121" y="2606532"/>
                    <a:ext cx="60120" cy="5760"/>
                  </p14:xfrm>
                </p:contentPart>
              </mc:Choice>
              <mc:Fallback xmlns="">
                <p:pic>
                  <p:nvPicPr>
                    <p:cNvPr id="315" name="Ink 314">
                      <a:extLst>
                        <a:ext uri="{FF2B5EF4-FFF2-40B4-BE49-F238E27FC236}">
                          <a16:creationId xmlns:a16="http://schemas.microsoft.com/office/drawing/2014/main" id="{523D8B90-E1CD-7AFF-F4CE-4EC4F58A2798}"/>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57" name="Ink 156">
                      <a:extLst>
                        <a:ext uri="{FF2B5EF4-FFF2-40B4-BE49-F238E27FC236}">
                          <a16:creationId xmlns:a16="http://schemas.microsoft.com/office/drawing/2014/main" id="{D6B37C2B-D655-39B5-2AF4-DC3E1C58A2A0}"/>
                        </a:ext>
                      </a:extLst>
                    </p14:cNvPr>
                    <p14:cNvContentPartPr/>
                    <p14:nvPr/>
                  </p14:nvContentPartPr>
                  <p14:xfrm>
                    <a:off x="3195361" y="2445927"/>
                    <a:ext cx="9360" cy="313920"/>
                  </p14:xfrm>
                </p:contentPart>
              </mc:Choice>
              <mc:Fallback xmlns="">
                <p:pic>
                  <p:nvPicPr>
                    <p:cNvPr id="316" name="Ink 315">
                      <a:extLst>
                        <a:ext uri="{FF2B5EF4-FFF2-40B4-BE49-F238E27FC236}">
                          <a16:creationId xmlns:a16="http://schemas.microsoft.com/office/drawing/2014/main" id="{612C6BE2-0C90-C72F-3633-14EAEC058711}"/>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58" name="Ink 157">
                      <a:extLst>
                        <a:ext uri="{FF2B5EF4-FFF2-40B4-BE49-F238E27FC236}">
                          <a16:creationId xmlns:a16="http://schemas.microsoft.com/office/drawing/2014/main" id="{627DA142-3412-F707-C005-4FAB59A568CA}"/>
                        </a:ext>
                      </a:extLst>
                    </p14:cNvPr>
                    <p14:cNvContentPartPr/>
                    <p14:nvPr/>
                  </p14:nvContentPartPr>
                  <p14:xfrm>
                    <a:off x="3137041" y="2754447"/>
                    <a:ext cx="60120" cy="5760"/>
                  </p14:xfrm>
                </p:contentPart>
              </mc:Choice>
              <mc:Fallback xmlns="">
                <p:pic>
                  <p:nvPicPr>
                    <p:cNvPr id="317" name="Ink 316">
                      <a:extLst>
                        <a:ext uri="{FF2B5EF4-FFF2-40B4-BE49-F238E27FC236}">
                          <a16:creationId xmlns:a16="http://schemas.microsoft.com/office/drawing/2014/main" id="{338CD746-F8E0-BC4A-219F-E62DAE535EC6}"/>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133" name="Group 132">
                <a:extLst>
                  <a:ext uri="{FF2B5EF4-FFF2-40B4-BE49-F238E27FC236}">
                    <a16:creationId xmlns:a16="http://schemas.microsoft.com/office/drawing/2014/main" id="{600696B2-497A-A103-FC22-1A14438FBC8C}"/>
                  </a:ext>
                </a:extLst>
              </p:cNvPr>
              <p:cNvGrpSpPr/>
              <p:nvPr/>
            </p:nvGrpSpPr>
            <p:grpSpPr>
              <a:xfrm>
                <a:off x="3624407" y="3640088"/>
                <a:ext cx="283745" cy="462195"/>
                <a:chOff x="2895121" y="2298012"/>
                <a:chExt cx="312120" cy="462195"/>
              </a:xfrm>
              <a:grpFill/>
            </p:grpSpPr>
            <mc:AlternateContent xmlns:mc="http://schemas.openxmlformats.org/markup-compatibility/2006" xmlns:p14="http://schemas.microsoft.com/office/powerpoint/2010/main">
              <mc:Choice Requires="p14">
                <p:contentPart p14:bwMode="auto" r:id="rId80">
                  <p14:nvContentPartPr>
                    <p14:cNvPr id="147" name="Ink 146">
                      <a:extLst>
                        <a:ext uri="{FF2B5EF4-FFF2-40B4-BE49-F238E27FC236}">
                          <a16:creationId xmlns:a16="http://schemas.microsoft.com/office/drawing/2014/main" id="{0B51EEF8-2EE5-9778-7D89-BF8D9F0149F4}"/>
                        </a:ext>
                      </a:extLst>
                    </p14:cNvPr>
                    <p14:cNvContentPartPr/>
                    <p14:nvPr/>
                  </p14:nvContentPartPr>
                  <p14:xfrm>
                    <a:off x="2968201" y="2298012"/>
                    <a:ext cx="239040" cy="142920"/>
                  </p14:xfrm>
                </p:contentPart>
              </mc:Choice>
              <mc:Fallback xmlns="">
                <p:pic>
                  <p:nvPicPr>
                    <p:cNvPr id="306" name="Ink 305">
                      <a:extLst>
                        <a:ext uri="{FF2B5EF4-FFF2-40B4-BE49-F238E27FC236}">
                          <a16:creationId xmlns:a16="http://schemas.microsoft.com/office/drawing/2014/main" id="{4AD191B0-C444-A618-1890-448FB2CCC5FC}"/>
                        </a:ext>
                      </a:extLst>
                    </p:cNvPr>
                    <p:cNvPicPr/>
                    <p:nvPr/>
                  </p:nvPicPr>
                  <p:blipFill>
                    <a:blip r:embed="rId4"/>
                    <a:stretch>
                      <a:fillRect/>
                    </a:stretch>
                  </p:blipFill>
                  <p:spPr>
                    <a:xfrm>
                      <a:off x="2963452" y="2293681"/>
                      <a:ext cx="248538"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48" name="Ink 147">
                      <a:extLst>
                        <a:ext uri="{FF2B5EF4-FFF2-40B4-BE49-F238E27FC236}">
                          <a16:creationId xmlns:a16="http://schemas.microsoft.com/office/drawing/2014/main" id="{3E9CAA47-811C-13B8-C847-FC037459B60B}"/>
                        </a:ext>
                      </a:extLst>
                    </p14:cNvPr>
                    <p14:cNvContentPartPr/>
                    <p14:nvPr/>
                  </p14:nvContentPartPr>
                  <p14:xfrm>
                    <a:off x="2968201" y="2384772"/>
                    <a:ext cx="236520" cy="126720"/>
                  </p14:xfrm>
                </p:contentPart>
              </mc:Choice>
              <mc:Fallback xmlns="">
                <p:pic>
                  <p:nvPicPr>
                    <p:cNvPr id="307" name="Ink 306">
                      <a:extLst>
                        <a:ext uri="{FF2B5EF4-FFF2-40B4-BE49-F238E27FC236}">
                          <a16:creationId xmlns:a16="http://schemas.microsoft.com/office/drawing/2014/main" id="{6B27B2DD-991E-AD05-650B-CB1D88E7E95E}"/>
                        </a:ext>
                      </a:extLst>
                    </p:cNvPr>
                    <p:cNvPicPr/>
                    <p:nvPr/>
                  </p:nvPicPr>
                  <p:blipFill>
                    <a:blip r:embed="rId6"/>
                    <a:stretch>
                      <a:fillRect/>
                    </a:stretch>
                  </p:blipFill>
                  <p:spPr>
                    <a:xfrm>
                      <a:off x="2963447" y="2380452"/>
                      <a:ext cx="246028"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49" name="Ink 148">
                      <a:extLst>
                        <a:ext uri="{FF2B5EF4-FFF2-40B4-BE49-F238E27FC236}">
                          <a16:creationId xmlns:a16="http://schemas.microsoft.com/office/drawing/2014/main" id="{A5C8D25E-F6F6-6754-876E-08E19279D595}"/>
                        </a:ext>
                      </a:extLst>
                    </p14:cNvPr>
                    <p14:cNvContentPartPr/>
                    <p14:nvPr/>
                  </p14:nvContentPartPr>
                  <p14:xfrm>
                    <a:off x="2953441" y="2298012"/>
                    <a:ext cx="9360" cy="313920"/>
                  </p14:xfrm>
                </p:contentPart>
              </mc:Choice>
              <mc:Fallback xmlns="">
                <p:pic>
                  <p:nvPicPr>
                    <p:cNvPr id="308" name="Ink 307">
                      <a:extLst>
                        <a:ext uri="{FF2B5EF4-FFF2-40B4-BE49-F238E27FC236}">
                          <a16:creationId xmlns:a16="http://schemas.microsoft.com/office/drawing/2014/main" id="{15FB9C47-71FD-43F3-05C7-A8BC4AEEE470}"/>
                        </a:ext>
                      </a:extLst>
                    </p:cNvPr>
                    <p:cNvPicPr/>
                    <p:nvPr/>
                  </p:nvPicPr>
                  <p:blipFill>
                    <a:blip r:embed="rId8"/>
                    <a:stretch>
                      <a:fillRect/>
                    </a:stretch>
                  </p:blipFill>
                  <p:spPr>
                    <a:xfrm>
                      <a:off x="2948558" y="2293687"/>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50" name="Ink 149">
                      <a:extLst>
                        <a:ext uri="{FF2B5EF4-FFF2-40B4-BE49-F238E27FC236}">
                          <a16:creationId xmlns:a16="http://schemas.microsoft.com/office/drawing/2014/main" id="{3DE68B36-4937-8274-C4DD-011E7DAAE16A}"/>
                        </a:ext>
                      </a:extLst>
                    </p14:cNvPr>
                    <p14:cNvContentPartPr/>
                    <p14:nvPr/>
                  </p14:nvContentPartPr>
                  <p14:xfrm>
                    <a:off x="2895121" y="2606532"/>
                    <a:ext cx="60120" cy="5760"/>
                  </p14:xfrm>
                </p:contentPart>
              </mc:Choice>
              <mc:Fallback xmlns="">
                <p:pic>
                  <p:nvPicPr>
                    <p:cNvPr id="309" name="Ink 308">
                      <a:extLst>
                        <a:ext uri="{FF2B5EF4-FFF2-40B4-BE49-F238E27FC236}">
                          <a16:creationId xmlns:a16="http://schemas.microsoft.com/office/drawing/2014/main" id="{E0D0703C-43F7-900A-D299-064BAD921A0E}"/>
                        </a:ext>
                      </a:extLst>
                    </p:cNvPr>
                    <p:cNvPicPr/>
                    <p:nvPr/>
                  </p:nvPicPr>
                  <p:blipFill>
                    <a:blip r:embed="rId10"/>
                    <a:stretch>
                      <a:fillRect/>
                    </a:stretch>
                  </p:blipFill>
                  <p:spPr>
                    <a:xfrm>
                      <a:off x="2890375" y="2602212"/>
                      <a:ext cx="69613"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51" name="Ink 150">
                      <a:extLst>
                        <a:ext uri="{FF2B5EF4-FFF2-40B4-BE49-F238E27FC236}">
                          <a16:creationId xmlns:a16="http://schemas.microsoft.com/office/drawing/2014/main" id="{50967207-D006-4769-F0A3-246C9472AD67}"/>
                        </a:ext>
                      </a:extLst>
                    </p14:cNvPr>
                    <p14:cNvContentPartPr/>
                    <p14:nvPr/>
                  </p14:nvContentPartPr>
                  <p14:xfrm>
                    <a:off x="3195361" y="2445927"/>
                    <a:ext cx="9360" cy="313920"/>
                  </p14:xfrm>
                </p:contentPart>
              </mc:Choice>
              <mc:Fallback xmlns="">
                <p:pic>
                  <p:nvPicPr>
                    <p:cNvPr id="310" name="Ink 309">
                      <a:extLst>
                        <a:ext uri="{FF2B5EF4-FFF2-40B4-BE49-F238E27FC236}">
                          <a16:creationId xmlns:a16="http://schemas.microsoft.com/office/drawing/2014/main" id="{578B031F-E774-25AD-0151-7A4BD38796F4}"/>
                        </a:ext>
                      </a:extLst>
                    </p:cNvPr>
                    <p:cNvPicPr/>
                    <p:nvPr/>
                  </p:nvPicPr>
                  <p:blipFill>
                    <a:blip r:embed="rId8"/>
                    <a:stretch>
                      <a:fillRect/>
                    </a:stretch>
                  </p:blipFill>
                  <p:spPr>
                    <a:xfrm>
                      <a:off x="3190478" y="2441602"/>
                      <a:ext cx="19127"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52" name="Ink 151">
                      <a:extLst>
                        <a:ext uri="{FF2B5EF4-FFF2-40B4-BE49-F238E27FC236}">
                          <a16:creationId xmlns:a16="http://schemas.microsoft.com/office/drawing/2014/main" id="{D3C63744-0DC2-8C74-EC7C-FF6020FC93AB}"/>
                        </a:ext>
                      </a:extLst>
                    </p14:cNvPr>
                    <p14:cNvContentPartPr/>
                    <p14:nvPr/>
                  </p14:nvContentPartPr>
                  <p14:xfrm>
                    <a:off x="3137041" y="2754447"/>
                    <a:ext cx="60120" cy="5760"/>
                  </p14:xfrm>
                </p:contentPart>
              </mc:Choice>
              <mc:Fallback xmlns="">
                <p:pic>
                  <p:nvPicPr>
                    <p:cNvPr id="311" name="Ink 310">
                      <a:extLst>
                        <a:ext uri="{FF2B5EF4-FFF2-40B4-BE49-F238E27FC236}">
                          <a16:creationId xmlns:a16="http://schemas.microsoft.com/office/drawing/2014/main" id="{E4B69DD0-1E01-0787-78A8-5C03E4F10A45}"/>
                        </a:ext>
                      </a:extLst>
                    </p:cNvPr>
                    <p:cNvPicPr/>
                    <p:nvPr/>
                  </p:nvPicPr>
                  <p:blipFill>
                    <a:blip r:embed="rId10"/>
                    <a:stretch>
                      <a:fillRect/>
                    </a:stretch>
                  </p:blipFill>
                  <p:spPr>
                    <a:xfrm>
                      <a:off x="3132295" y="2750127"/>
                      <a:ext cx="69613" cy="14400"/>
                    </a:xfrm>
                    <a:prstGeom prst="rect">
                      <a:avLst/>
                    </a:prstGeom>
                  </p:spPr>
                </p:pic>
              </mc:Fallback>
            </mc:AlternateContent>
          </p:grpSp>
          <p:grpSp>
            <p:nvGrpSpPr>
              <p:cNvPr id="134" name="Group 133">
                <a:extLst>
                  <a:ext uri="{FF2B5EF4-FFF2-40B4-BE49-F238E27FC236}">
                    <a16:creationId xmlns:a16="http://schemas.microsoft.com/office/drawing/2014/main" id="{EDB93983-AD3C-D9DA-3EAB-837BAAA73988}"/>
                  </a:ext>
                </a:extLst>
              </p:cNvPr>
              <p:cNvGrpSpPr/>
              <p:nvPr/>
            </p:nvGrpSpPr>
            <p:grpSpPr>
              <a:xfrm>
                <a:off x="3876413" y="3797405"/>
                <a:ext cx="312120" cy="462195"/>
                <a:chOff x="2895121" y="2298012"/>
                <a:chExt cx="312120" cy="462195"/>
              </a:xfrm>
              <a:grpFill/>
            </p:grpSpPr>
            <mc:AlternateContent xmlns:mc="http://schemas.openxmlformats.org/markup-compatibility/2006" xmlns:p14="http://schemas.microsoft.com/office/powerpoint/2010/main">
              <mc:Choice Requires="p14">
                <p:contentPart p14:bwMode="auto" r:id="rId86">
                  <p14:nvContentPartPr>
                    <p14:cNvPr id="135" name="Ink 134">
                      <a:extLst>
                        <a:ext uri="{FF2B5EF4-FFF2-40B4-BE49-F238E27FC236}">
                          <a16:creationId xmlns:a16="http://schemas.microsoft.com/office/drawing/2014/main" id="{A9F3B780-58ED-8E0F-694A-9E01D1647BE3}"/>
                        </a:ext>
                      </a:extLst>
                    </p14:cNvPr>
                    <p14:cNvContentPartPr/>
                    <p14:nvPr/>
                  </p14:nvContentPartPr>
                  <p14:xfrm>
                    <a:off x="2968201" y="2298012"/>
                    <a:ext cx="239040" cy="142920"/>
                  </p14:xfrm>
                </p:contentPart>
              </mc:Choice>
              <mc:Fallback xmlns="">
                <p:pic>
                  <p:nvPicPr>
                    <p:cNvPr id="300" name="Ink 299">
                      <a:extLst>
                        <a:ext uri="{FF2B5EF4-FFF2-40B4-BE49-F238E27FC236}">
                          <a16:creationId xmlns:a16="http://schemas.microsoft.com/office/drawing/2014/main" id="{5035F4B7-89C1-A6E8-6671-97092B93382E}"/>
                        </a:ext>
                      </a:extLst>
                    </p:cNvPr>
                    <p:cNvPicPr/>
                    <p:nvPr/>
                  </p:nvPicPr>
                  <p:blipFill>
                    <a:blip r:embed="rId20"/>
                    <a:stretch>
                      <a:fillRect/>
                    </a:stretch>
                  </p:blipFill>
                  <p:spPr>
                    <a:xfrm>
                      <a:off x="2963881" y="2293681"/>
                      <a:ext cx="247680"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36" name="Ink 135">
                      <a:extLst>
                        <a:ext uri="{FF2B5EF4-FFF2-40B4-BE49-F238E27FC236}">
                          <a16:creationId xmlns:a16="http://schemas.microsoft.com/office/drawing/2014/main" id="{B6BD4D99-E966-D6B0-1B28-9E8F6524BE21}"/>
                        </a:ext>
                      </a:extLst>
                    </p14:cNvPr>
                    <p14:cNvContentPartPr/>
                    <p14:nvPr/>
                  </p14:nvContentPartPr>
                  <p14:xfrm>
                    <a:off x="2968201" y="2384772"/>
                    <a:ext cx="236520" cy="126720"/>
                  </p14:xfrm>
                </p:contentPart>
              </mc:Choice>
              <mc:Fallback xmlns="">
                <p:pic>
                  <p:nvPicPr>
                    <p:cNvPr id="301" name="Ink 300">
                      <a:extLst>
                        <a:ext uri="{FF2B5EF4-FFF2-40B4-BE49-F238E27FC236}">
                          <a16:creationId xmlns:a16="http://schemas.microsoft.com/office/drawing/2014/main" id="{7FD9D6E5-5338-C0DD-B0C8-BB1D973B44BD}"/>
                        </a:ext>
                      </a:extLst>
                    </p:cNvPr>
                    <p:cNvPicPr/>
                    <p:nvPr/>
                  </p:nvPicPr>
                  <p:blipFill>
                    <a:blip r:embed="rId22"/>
                    <a:stretch>
                      <a:fillRect/>
                    </a:stretch>
                  </p:blipFill>
                  <p:spPr>
                    <a:xfrm>
                      <a:off x="2963881" y="2380452"/>
                      <a:ext cx="245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7" name="Ink 136">
                      <a:extLst>
                        <a:ext uri="{FF2B5EF4-FFF2-40B4-BE49-F238E27FC236}">
                          <a16:creationId xmlns:a16="http://schemas.microsoft.com/office/drawing/2014/main" id="{9C035E4F-1A01-5ABB-A4B0-FA862EEDD326}"/>
                        </a:ext>
                      </a:extLst>
                    </p14:cNvPr>
                    <p14:cNvContentPartPr/>
                    <p14:nvPr/>
                  </p14:nvContentPartPr>
                  <p14:xfrm>
                    <a:off x="2953441" y="2298012"/>
                    <a:ext cx="9360" cy="313920"/>
                  </p14:xfrm>
                </p:contentPart>
              </mc:Choice>
              <mc:Fallback xmlns="">
                <p:pic>
                  <p:nvPicPr>
                    <p:cNvPr id="302" name="Ink 301">
                      <a:extLst>
                        <a:ext uri="{FF2B5EF4-FFF2-40B4-BE49-F238E27FC236}">
                          <a16:creationId xmlns:a16="http://schemas.microsoft.com/office/drawing/2014/main" id="{5BABCBD0-AF0E-790B-56BB-B2A4DB11E0D6}"/>
                        </a:ext>
                      </a:extLst>
                    </p:cNvPr>
                    <p:cNvPicPr/>
                    <p:nvPr/>
                  </p:nvPicPr>
                  <p:blipFill>
                    <a:blip r:embed="rId8"/>
                    <a:stretch>
                      <a:fillRect/>
                    </a:stretch>
                  </p:blipFill>
                  <p:spPr>
                    <a:xfrm>
                      <a:off x="2948948" y="2293687"/>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39" name="Ink 138">
                      <a:extLst>
                        <a:ext uri="{FF2B5EF4-FFF2-40B4-BE49-F238E27FC236}">
                          <a16:creationId xmlns:a16="http://schemas.microsoft.com/office/drawing/2014/main" id="{D5A137E8-5EAD-4E19-8D6E-2AB6A9B8830C}"/>
                        </a:ext>
                      </a:extLst>
                    </p14:cNvPr>
                    <p14:cNvContentPartPr/>
                    <p14:nvPr/>
                  </p14:nvContentPartPr>
                  <p14:xfrm>
                    <a:off x="2895121" y="2606532"/>
                    <a:ext cx="60120" cy="5760"/>
                  </p14:xfrm>
                </p:contentPart>
              </mc:Choice>
              <mc:Fallback xmlns="">
                <p:pic>
                  <p:nvPicPr>
                    <p:cNvPr id="303" name="Ink 302">
                      <a:extLst>
                        <a:ext uri="{FF2B5EF4-FFF2-40B4-BE49-F238E27FC236}">
                          <a16:creationId xmlns:a16="http://schemas.microsoft.com/office/drawing/2014/main" id="{6C298721-77C6-48CE-F689-EDA01176C059}"/>
                        </a:ext>
                      </a:extLst>
                    </p:cNvPr>
                    <p:cNvPicPr/>
                    <p:nvPr/>
                  </p:nvPicPr>
                  <p:blipFill>
                    <a:blip r:embed="rId25"/>
                    <a:stretch>
                      <a:fillRect/>
                    </a:stretch>
                  </p:blipFill>
                  <p:spPr>
                    <a:xfrm>
                      <a:off x="2890801" y="2602212"/>
                      <a:ext cx="68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5" name="Ink 144">
                      <a:extLst>
                        <a:ext uri="{FF2B5EF4-FFF2-40B4-BE49-F238E27FC236}">
                          <a16:creationId xmlns:a16="http://schemas.microsoft.com/office/drawing/2014/main" id="{FA42C369-7DB6-2625-BF5E-4DADF8972843}"/>
                        </a:ext>
                      </a:extLst>
                    </p14:cNvPr>
                    <p14:cNvContentPartPr/>
                    <p14:nvPr/>
                  </p14:nvContentPartPr>
                  <p14:xfrm>
                    <a:off x="3195361" y="2445927"/>
                    <a:ext cx="9360" cy="313920"/>
                  </p14:xfrm>
                </p:contentPart>
              </mc:Choice>
              <mc:Fallback xmlns="">
                <p:pic>
                  <p:nvPicPr>
                    <p:cNvPr id="304" name="Ink 303">
                      <a:extLst>
                        <a:ext uri="{FF2B5EF4-FFF2-40B4-BE49-F238E27FC236}">
                          <a16:creationId xmlns:a16="http://schemas.microsoft.com/office/drawing/2014/main" id="{376FE360-FA47-7103-E5FF-BC87F1284878}"/>
                        </a:ext>
                      </a:extLst>
                    </p:cNvPr>
                    <p:cNvPicPr/>
                    <p:nvPr/>
                  </p:nvPicPr>
                  <p:blipFill>
                    <a:blip r:embed="rId8"/>
                    <a:stretch>
                      <a:fillRect/>
                    </a:stretch>
                  </p:blipFill>
                  <p:spPr>
                    <a:xfrm>
                      <a:off x="3190868" y="2441602"/>
                      <a:ext cx="18346" cy="32257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6" name="Ink 145">
                      <a:extLst>
                        <a:ext uri="{FF2B5EF4-FFF2-40B4-BE49-F238E27FC236}">
                          <a16:creationId xmlns:a16="http://schemas.microsoft.com/office/drawing/2014/main" id="{68CE07F4-6D0D-56DA-6988-9BEB0EEE83CC}"/>
                        </a:ext>
                      </a:extLst>
                    </p14:cNvPr>
                    <p14:cNvContentPartPr/>
                    <p14:nvPr/>
                  </p14:nvContentPartPr>
                  <p14:xfrm>
                    <a:off x="3137041" y="2754447"/>
                    <a:ext cx="60120" cy="5760"/>
                  </p14:xfrm>
                </p:contentPart>
              </mc:Choice>
              <mc:Fallback xmlns="">
                <p:pic>
                  <p:nvPicPr>
                    <p:cNvPr id="305" name="Ink 304">
                      <a:extLst>
                        <a:ext uri="{FF2B5EF4-FFF2-40B4-BE49-F238E27FC236}">
                          <a16:creationId xmlns:a16="http://schemas.microsoft.com/office/drawing/2014/main" id="{855BBEB5-9EC1-8345-59D7-FFC748131D8D}"/>
                        </a:ext>
                      </a:extLst>
                    </p:cNvPr>
                    <p:cNvPicPr/>
                    <p:nvPr/>
                  </p:nvPicPr>
                  <p:blipFill>
                    <a:blip r:embed="rId25"/>
                    <a:stretch>
                      <a:fillRect/>
                    </a:stretch>
                  </p:blipFill>
                  <p:spPr>
                    <a:xfrm>
                      <a:off x="3132721" y="2750127"/>
                      <a:ext cx="68760" cy="14400"/>
                    </a:xfrm>
                    <a:prstGeom prst="rect">
                      <a:avLst/>
                    </a:prstGeom>
                  </p:spPr>
                </p:pic>
              </mc:Fallback>
            </mc:AlternateContent>
          </p:grpSp>
        </p:grpSp>
        <p:sp>
          <p:nvSpPr>
            <p:cNvPr id="125" name="Parallelogram 124">
              <a:extLst>
                <a:ext uri="{FF2B5EF4-FFF2-40B4-BE49-F238E27FC236}">
                  <a16:creationId xmlns:a16="http://schemas.microsoft.com/office/drawing/2014/main" id="{67FCC177-0E10-2E50-8FAD-6B1393ED47BD}"/>
                </a:ext>
              </a:extLst>
            </p:cNvPr>
            <p:cNvSpPr/>
            <p:nvPr/>
          </p:nvSpPr>
          <p:spPr>
            <a:xfrm rot="1740000" flipH="1">
              <a:off x="5210897" y="3123361"/>
              <a:ext cx="263594"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Parallelogram 127">
              <a:extLst>
                <a:ext uri="{FF2B5EF4-FFF2-40B4-BE49-F238E27FC236}">
                  <a16:creationId xmlns:a16="http://schemas.microsoft.com/office/drawing/2014/main" id="{03EEE9FD-8711-E0F6-3805-508ABA466CB7}"/>
                </a:ext>
              </a:extLst>
            </p:cNvPr>
            <p:cNvSpPr/>
            <p:nvPr/>
          </p:nvSpPr>
          <p:spPr>
            <a:xfrm rot="1877503" flipH="1">
              <a:off x="4943253" y="2961601"/>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Parallelogram 129">
              <a:extLst>
                <a:ext uri="{FF2B5EF4-FFF2-40B4-BE49-F238E27FC236}">
                  <a16:creationId xmlns:a16="http://schemas.microsoft.com/office/drawing/2014/main" id="{30F59FAD-54AB-6A9B-99B6-2E86874BB5F6}"/>
                </a:ext>
              </a:extLst>
            </p:cNvPr>
            <p:cNvSpPr/>
            <p:nvPr/>
          </p:nvSpPr>
          <p:spPr>
            <a:xfrm rot="1877503" flipH="1">
              <a:off x="4688198" y="2797284"/>
              <a:ext cx="253309" cy="50130"/>
            </a:xfrm>
            <a:prstGeom prst="parallelogram">
              <a:avLst>
                <a:gd name="adj" fmla="val 497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9EF41D3A-B1CF-F246-6F62-8F5A29846F1E}"/>
              </a:ext>
            </a:extLst>
          </p:cNvPr>
          <p:cNvGrpSpPr/>
          <p:nvPr/>
        </p:nvGrpSpPr>
        <p:grpSpPr>
          <a:xfrm>
            <a:off x="6707690" y="2039527"/>
            <a:ext cx="1852891" cy="638481"/>
            <a:chOff x="5855764" y="2050285"/>
            <a:chExt cx="1852891" cy="638481"/>
          </a:xfrm>
        </p:grpSpPr>
        <p:sp>
          <p:nvSpPr>
            <p:cNvPr id="121" name="TextBox 120">
              <a:extLst>
                <a:ext uri="{FF2B5EF4-FFF2-40B4-BE49-F238E27FC236}">
                  <a16:creationId xmlns:a16="http://schemas.microsoft.com/office/drawing/2014/main" id="{1695FB68-A71F-D98B-D43A-6D6DC752985C}"/>
                </a:ext>
              </a:extLst>
            </p:cNvPr>
            <p:cNvSpPr txBox="1"/>
            <p:nvPr/>
          </p:nvSpPr>
          <p:spPr>
            <a:xfrm>
              <a:off x="5855764" y="2050285"/>
              <a:ext cx="1852891" cy="400110"/>
            </a:xfrm>
            <a:prstGeom prst="rect">
              <a:avLst/>
            </a:prstGeom>
            <a:noFill/>
          </p:spPr>
          <p:txBody>
            <a:bodyPr wrap="square" rtlCol="0">
              <a:spAutoFit/>
            </a:bodyPr>
            <a:lstStyle/>
            <a:p>
              <a:pPr algn="ctr"/>
              <a:r>
                <a:rPr lang="en-US" sz="2000" dirty="0">
                  <a:latin typeface="The Hand Black" panose="03070902030502020204" pitchFamily="66" charset="0"/>
                </a:rPr>
                <a:t>FORMALLY BROKEN</a:t>
              </a:r>
            </a:p>
          </p:txBody>
        </p:sp>
        <mc:AlternateContent xmlns:mc="http://schemas.openxmlformats.org/markup-compatibility/2006" xmlns:p14="http://schemas.microsoft.com/office/powerpoint/2010/main">
          <mc:Choice Requires="p14">
            <p:contentPart p14:bwMode="auto" r:id="rId92">
              <p14:nvContentPartPr>
                <p14:cNvPr id="123" name="Ink 122">
                  <a:extLst>
                    <a:ext uri="{FF2B5EF4-FFF2-40B4-BE49-F238E27FC236}">
                      <a16:creationId xmlns:a16="http://schemas.microsoft.com/office/drawing/2014/main" id="{9B71D879-C65E-5005-74D6-4A281F3399D8}"/>
                    </a:ext>
                  </a:extLst>
                </p14:cNvPr>
                <p14:cNvContentPartPr/>
                <p14:nvPr/>
              </p14:nvContentPartPr>
              <p14:xfrm>
                <a:off x="6763744" y="2427046"/>
                <a:ext cx="360" cy="261720"/>
              </p14:xfrm>
            </p:contentPart>
          </mc:Choice>
          <mc:Fallback xmlns="">
            <p:pic>
              <p:nvPicPr>
                <p:cNvPr id="11" name="Ink 10">
                  <a:extLst>
                    <a:ext uri="{FF2B5EF4-FFF2-40B4-BE49-F238E27FC236}">
                      <a16:creationId xmlns:a16="http://schemas.microsoft.com/office/drawing/2014/main" id="{FA0835EA-7D32-64A3-7911-856BF1AAE579}"/>
                    </a:ext>
                  </a:extLst>
                </p:cNvPr>
                <p:cNvPicPr/>
                <p:nvPr/>
              </p:nvPicPr>
              <p:blipFill>
                <a:blip r:embed="rId121"/>
                <a:stretch>
                  <a:fillRect/>
                </a:stretch>
              </p:blipFill>
              <p:spPr>
                <a:xfrm>
                  <a:off x="6759424" y="2422726"/>
                  <a:ext cx="9000" cy="270360"/>
                </a:xfrm>
                <a:prstGeom prst="rect">
                  <a:avLst/>
                </a:prstGeom>
              </p:spPr>
            </p:pic>
          </mc:Fallback>
        </mc:AlternateContent>
      </p:grpSp>
      <p:pic>
        <p:nvPicPr>
          <p:cNvPr id="120" name="Graphic 119">
            <a:extLst>
              <a:ext uri="{FF2B5EF4-FFF2-40B4-BE49-F238E27FC236}">
                <a16:creationId xmlns:a16="http://schemas.microsoft.com/office/drawing/2014/main" id="{743DBA6D-9AE3-DDBC-EF74-2FE2C55B19AC}"/>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5681415" y="2300896"/>
            <a:ext cx="948239" cy="254167"/>
          </a:xfrm>
          <a:prstGeom prst="rect">
            <a:avLst/>
          </a:prstGeom>
        </p:spPr>
      </p:pic>
      <p:grpSp>
        <p:nvGrpSpPr>
          <p:cNvPr id="54" name="Group 53">
            <a:extLst>
              <a:ext uri="{FF2B5EF4-FFF2-40B4-BE49-F238E27FC236}">
                <a16:creationId xmlns:a16="http://schemas.microsoft.com/office/drawing/2014/main" id="{C94D278D-3729-63E5-34AB-C5A089016517}"/>
              </a:ext>
            </a:extLst>
          </p:cNvPr>
          <p:cNvGrpSpPr/>
          <p:nvPr/>
        </p:nvGrpSpPr>
        <p:grpSpPr>
          <a:xfrm>
            <a:off x="8944188" y="3701843"/>
            <a:ext cx="1398568" cy="528789"/>
            <a:chOff x="8782818" y="3712601"/>
            <a:chExt cx="1398568" cy="528789"/>
          </a:xfrm>
        </p:grpSpPr>
        <p:cxnSp>
          <p:nvCxnSpPr>
            <p:cNvPr id="90" name="Straight Connector 89">
              <a:extLst>
                <a:ext uri="{FF2B5EF4-FFF2-40B4-BE49-F238E27FC236}">
                  <a16:creationId xmlns:a16="http://schemas.microsoft.com/office/drawing/2014/main" id="{4A8C31AB-2BDE-C61D-5C7A-BCAF81E6D309}"/>
                </a:ext>
              </a:extLst>
            </p:cNvPr>
            <p:cNvCxnSpPr>
              <a:cxnSpLocks/>
            </p:cNvCxnSpPr>
            <p:nvPr/>
          </p:nvCxnSpPr>
          <p:spPr>
            <a:xfrm>
              <a:off x="8782818" y="4000243"/>
              <a:ext cx="349750" cy="23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13A3810-B817-EBA4-F872-DA1555ED77C5}"/>
                </a:ext>
              </a:extLst>
            </p:cNvPr>
            <p:cNvCxnSpPr>
              <a:cxnSpLocks/>
            </p:cNvCxnSpPr>
            <p:nvPr/>
          </p:nvCxnSpPr>
          <p:spPr>
            <a:xfrm flipH="1">
              <a:off x="9128288" y="4237322"/>
              <a:ext cx="10530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6B7CDB6-667F-6947-217A-C23585609DC3}"/>
                </a:ext>
              </a:extLst>
            </p:cNvPr>
            <p:cNvCxnSpPr>
              <a:cxnSpLocks/>
            </p:cNvCxnSpPr>
            <p:nvPr/>
          </p:nvCxnSpPr>
          <p:spPr>
            <a:xfrm>
              <a:off x="9404479" y="3712601"/>
              <a:ext cx="774044" cy="5287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98652A4-30A1-2A70-18BF-7A4E6A4E15E4}"/>
                </a:ext>
              </a:extLst>
            </p:cNvPr>
            <p:cNvCxnSpPr>
              <a:cxnSpLocks/>
            </p:cNvCxnSpPr>
            <p:nvPr/>
          </p:nvCxnSpPr>
          <p:spPr>
            <a:xfrm>
              <a:off x="8864034" y="3729875"/>
              <a:ext cx="416436" cy="2844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7F456EB0-AB41-F6A7-D6A0-911E2331B767}"/>
              </a:ext>
            </a:extLst>
          </p:cNvPr>
          <p:cNvGrpSpPr/>
          <p:nvPr/>
        </p:nvGrpSpPr>
        <p:grpSpPr>
          <a:xfrm>
            <a:off x="6121630" y="3232163"/>
            <a:ext cx="3369441" cy="806501"/>
            <a:chOff x="5960260" y="3242921"/>
            <a:chExt cx="3369441" cy="806501"/>
          </a:xfrm>
        </p:grpSpPr>
        <p:sp>
          <p:nvSpPr>
            <p:cNvPr id="88" name="Freeform: Shape 167">
              <a:extLst>
                <a:ext uri="{FF2B5EF4-FFF2-40B4-BE49-F238E27FC236}">
                  <a16:creationId xmlns:a16="http://schemas.microsoft.com/office/drawing/2014/main" id="{BB61FD6B-AA52-4D11-2E74-054E0976BD1F}"/>
                </a:ext>
              </a:extLst>
            </p:cNvPr>
            <p:cNvSpPr/>
            <p:nvPr/>
          </p:nvSpPr>
          <p:spPr>
            <a:xfrm>
              <a:off x="5960260" y="3242921"/>
              <a:ext cx="3276386" cy="772733"/>
            </a:xfrm>
            <a:custGeom>
              <a:avLst/>
              <a:gdLst>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37594 w 3294416"/>
                <a:gd name="connsiteY13" fmla="*/ 445609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37594 w 3294416"/>
                <a:gd name="connsiteY13" fmla="*/ 445609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37594 w 3294416"/>
                <a:gd name="connsiteY13" fmla="*/ 445609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37594 w 3294416"/>
                <a:gd name="connsiteY13" fmla="*/ 445609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37594 w 3294416"/>
                <a:gd name="connsiteY13" fmla="*/ 445609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37594 w 3294416"/>
                <a:gd name="connsiteY13" fmla="*/ 445609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8656 w 3294416"/>
                <a:gd name="connsiteY12" fmla="*/ 58727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8656 w 3294416"/>
                <a:gd name="connsiteY12" fmla="*/ 58727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8656 w 3294416"/>
                <a:gd name="connsiteY12" fmla="*/ 58727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8656 w 3294416"/>
                <a:gd name="connsiteY12" fmla="*/ 58727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3504 w 3294416"/>
                <a:gd name="connsiteY12" fmla="*/ 60530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3504 w 3294416"/>
                <a:gd name="connsiteY12" fmla="*/ 60530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3504 w 3294416"/>
                <a:gd name="connsiteY12" fmla="*/ 60530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72277 w 3294416"/>
                <a:gd name="connsiteY1" fmla="*/ 476518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72277 w 3294416"/>
                <a:gd name="connsiteY1" fmla="*/ 476518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72277 w 3294416"/>
                <a:gd name="connsiteY1" fmla="*/ 476518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72277 w 3294416"/>
                <a:gd name="connsiteY1" fmla="*/ 476518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43944 w 3294416"/>
                <a:gd name="connsiteY1" fmla="*/ 48682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43944 w 3294416"/>
                <a:gd name="connsiteY1" fmla="*/ 48682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43944 w 3294416"/>
                <a:gd name="connsiteY1" fmla="*/ 48682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43944 w 3294416"/>
                <a:gd name="connsiteY1" fmla="*/ 48682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1674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1674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1674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86068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86068 w 3276386"/>
                <a:gd name="connsiteY16" fmla="*/ 267881 h 772733"/>
                <a:gd name="connsiteX0" fmla="*/ 886068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86068 w 3276386"/>
                <a:gd name="connsiteY16" fmla="*/ 267881 h 772733"/>
                <a:gd name="connsiteX0" fmla="*/ 886068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86068 w 3276386"/>
                <a:gd name="connsiteY16" fmla="*/ 267881 h 772733"/>
                <a:gd name="connsiteX0" fmla="*/ 886068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86068 w 3276386"/>
                <a:gd name="connsiteY16" fmla="*/ 267881 h 772733"/>
                <a:gd name="connsiteX0" fmla="*/ 886068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86068 w 3276386"/>
                <a:gd name="connsiteY16" fmla="*/ 267881 h 772733"/>
                <a:gd name="connsiteX0" fmla="*/ 886068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86068 w 3276386"/>
                <a:gd name="connsiteY16" fmla="*/ 267881 h 77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76386" h="772733">
                  <a:moveTo>
                    <a:pt x="886068" y="267881"/>
                  </a:moveTo>
                  <a:cubicBezTo>
                    <a:pt x="799351" y="357174"/>
                    <a:pt x="771874" y="379499"/>
                    <a:pt x="625914" y="486821"/>
                  </a:cubicBezTo>
                  <a:cubicBezTo>
                    <a:pt x="499702" y="571821"/>
                    <a:pt x="471367" y="595004"/>
                    <a:pt x="332276" y="654247"/>
                  </a:cubicBezTo>
                  <a:cubicBezTo>
                    <a:pt x="215507" y="704045"/>
                    <a:pt x="127072" y="743541"/>
                    <a:pt x="0" y="772733"/>
                  </a:cubicBezTo>
                  <a:lnTo>
                    <a:pt x="437882" y="772733"/>
                  </a:lnTo>
                  <a:cubicBezTo>
                    <a:pt x="553792" y="711773"/>
                    <a:pt x="602732" y="697177"/>
                    <a:pt x="728945" y="620763"/>
                  </a:cubicBezTo>
                  <a:cubicBezTo>
                    <a:pt x="877481" y="510864"/>
                    <a:pt x="871472" y="496265"/>
                    <a:pt x="999402" y="383791"/>
                  </a:cubicBezTo>
                  <a:cubicBezTo>
                    <a:pt x="1193443" y="241265"/>
                    <a:pt x="1413242" y="188890"/>
                    <a:pt x="1643345" y="195759"/>
                  </a:cubicBezTo>
                  <a:cubicBezTo>
                    <a:pt x="1824507" y="200053"/>
                    <a:pt x="2039157" y="217224"/>
                    <a:pt x="2233197" y="355457"/>
                  </a:cubicBezTo>
                  <a:lnTo>
                    <a:pt x="2441835" y="564095"/>
                  </a:lnTo>
                  <a:cubicBezTo>
                    <a:pt x="2591230" y="669702"/>
                    <a:pt x="2686533" y="713490"/>
                    <a:pt x="2820474" y="757278"/>
                  </a:cubicBezTo>
                  <a:lnTo>
                    <a:pt x="3276386" y="762430"/>
                  </a:lnTo>
                  <a:cubicBezTo>
                    <a:pt x="3143304" y="726369"/>
                    <a:pt x="3023101" y="672277"/>
                    <a:pt x="2900323" y="615610"/>
                  </a:cubicBezTo>
                  <a:cubicBezTo>
                    <a:pt x="2781838" y="569246"/>
                    <a:pt x="2717443" y="525459"/>
                    <a:pt x="2606685" y="448185"/>
                  </a:cubicBezTo>
                  <a:cubicBezTo>
                    <a:pt x="2512240" y="368336"/>
                    <a:pt x="2477038" y="316820"/>
                    <a:pt x="2410926" y="255002"/>
                  </a:cubicBezTo>
                  <a:cubicBezTo>
                    <a:pt x="2207440" y="90152"/>
                    <a:pt x="1991074" y="10303"/>
                    <a:pt x="1638193" y="0"/>
                  </a:cubicBezTo>
                  <a:cubicBezTo>
                    <a:pt x="1238089" y="20606"/>
                    <a:pt x="1090413" y="108184"/>
                    <a:pt x="886068" y="267881"/>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Data 183">
              <a:extLst>
                <a:ext uri="{FF2B5EF4-FFF2-40B4-BE49-F238E27FC236}">
                  <a16:creationId xmlns:a16="http://schemas.microsoft.com/office/drawing/2014/main" id="{E5AFBFEF-C9B9-60BE-CEB4-FAFEC229D393}"/>
                </a:ext>
              </a:extLst>
            </p:cNvPr>
            <p:cNvSpPr/>
            <p:nvPr/>
          </p:nvSpPr>
          <p:spPr>
            <a:xfrm flipH="1">
              <a:off x="8780944" y="3983263"/>
              <a:ext cx="548757" cy="6615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5850 w 10000"/>
                <a:gd name="connsiteY3" fmla="*/ 6273 h 10000"/>
                <a:gd name="connsiteX4" fmla="*/ 0 w 10000"/>
                <a:gd name="connsiteY4" fmla="*/ 10000 h 10000"/>
                <a:gd name="connsiteX0" fmla="*/ 0 w 12927"/>
                <a:gd name="connsiteY0" fmla="*/ 5859 h 6273"/>
                <a:gd name="connsiteX1" fmla="*/ 4927 w 12927"/>
                <a:gd name="connsiteY1" fmla="*/ 0 h 6273"/>
                <a:gd name="connsiteX2" fmla="*/ 12927 w 12927"/>
                <a:gd name="connsiteY2" fmla="*/ 0 h 6273"/>
                <a:gd name="connsiteX3" fmla="*/ 8777 w 12927"/>
                <a:gd name="connsiteY3" fmla="*/ 6273 h 6273"/>
                <a:gd name="connsiteX4" fmla="*/ 0 w 12927"/>
                <a:gd name="connsiteY4" fmla="*/ 5859 h 6273"/>
                <a:gd name="connsiteX0" fmla="*/ 0 w 8868"/>
                <a:gd name="connsiteY0" fmla="*/ 9340 h 10000"/>
                <a:gd name="connsiteX1" fmla="*/ 3811 w 8868"/>
                <a:gd name="connsiteY1" fmla="*/ 0 h 10000"/>
                <a:gd name="connsiteX2" fmla="*/ 8868 w 8868"/>
                <a:gd name="connsiteY2" fmla="*/ 3796 h 10000"/>
                <a:gd name="connsiteX3" fmla="*/ 6790 w 8868"/>
                <a:gd name="connsiteY3" fmla="*/ 10000 h 10000"/>
                <a:gd name="connsiteX4" fmla="*/ 0 w 8868"/>
                <a:gd name="connsiteY4" fmla="*/ 9340 h 10000"/>
                <a:gd name="connsiteX0" fmla="*/ 0 w 10000"/>
                <a:gd name="connsiteY0" fmla="*/ 9340 h 9340"/>
                <a:gd name="connsiteX1" fmla="*/ 4297 w 10000"/>
                <a:gd name="connsiteY1" fmla="*/ 0 h 9340"/>
                <a:gd name="connsiteX2" fmla="*/ 10000 w 10000"/>
                <a:gd name="connsiteY2" fmla="*/ 3796 h 9340"/>
                <a:gd name="connsiteX3" fmla="*/ 8216 w 10000"/>
                <a:gd name="connsiteY3" fmla="*/ 8350 h 9340"/>
                <a:gd name="connsiteX4" fmla="*/ 0 w 10000"/>
                <a:gd name="connsiteY4" fmla="*/ 9340 h 9340"/>
                <a:gd name="connsiteX0" fmla="*/ 0 w 10000"/>
                <a:gd name="connsiteY0" fmla="*/ 6642 h 6642"/>
                <a:gd name="connsiteX1" fmla="*/ 5534 w 10000"/>
                <a:gd name="connsiteY1" fmla="*/ 0 h 6642"/>
                <a:gd name="connsiteX2" fmla="*/ 10000 w 10000"/>
                <a:gd name="connsiteY2" fmla="*/ 706 h 6642"/>
                <a:gd name="connsiteX3" fmla="*/ 8216 w 10000"/>
                <a:gd name="connsiteY3" fmla="*/ 5582 h 6642"/>
                <a:gd name="connsiteX4" fmla="*/ 0 w 10000"/>
                <a:gd name="connsiteY4" fmla="*/ 6642 h 6642"/>
                <a:gd name="connsiteX0" fmla="*/ 0 w 6529"/>
                <a:gd name="connsiteY0" fmla="*/ 6275 h 8404"/>
                <a:gd name="connsiteX1" fmla="*/ 2063 w 6529"/>
                <a:gd name="connsiteY1" fmla="*/ 0 h 8404"/>
                <a:gd name="connsiteX2" fmla="*/ 6529 w 6529"/>
                <a:gd name="connsiteY2" fmla="*/ 1063 h 8404"/>
                <a:gd name="connsiteX3" fmla="*/ 4745 w 6529"/>
                <a:gd name="connsiteY3" fmla="*/ 8404 h 8404"/>
                <a:gd name="connsiteX4" fmla="*/ 0 w 6529"/>
                <a:gd name="connsiteY4" fmla="*/ 6275 h 8404"/>
                <a:gd name="connsiteX0" fmla="*/ 0 w 11100"/>
                <a:gd name="connsiteY0" fmla="*/ 9366 h 10000"/>
                <a:gd name="connsiteX1" fmla="*/ 4260 w 11100"/>
                <a:gd name="connsiteY1" fmla="*/ 0 h 10000"/>
                <a:gd name="connsiteX2" fmla="*/ 11100 w 11100"/>
                <a:gd name="connsiteY2" fmla="*/ 1265 h 10000"/>
                <a:gd name="connsiteX3" fmla="*/ 8368 w 11100"/>
                <a:gd name="connsiteY3" fmla="*/ 10000 h 10000"/>
                <a:gd name="connsiteX4" fmla="*/ 0 w 11100"/>
                <a:gd name="connsiteY4" fmla="*/ 9366 h 10000"/>
                <a:gd name="connsiteX0" fmla="*/ 0 w 12200"/>
                <a:gd name="connsiteY0" fmla="*/ 8100 h 10000"/>
                <a:gd name="connsiteX1" fmla="*/ 5360 w 12200"/>
                <a:gd name="connsiteY1" fmla="*/ 0 h 10000"/>
                <a:gd name="connsiteX2" fmla="*/ 12200 w 12200"/>
                <a:gd name="connsiteY2" fmla="*/ 1265 h 10000"/>
                <a:gd name="connsiteX3" fmla="*/ 9468 w 12200"/>
                <a:gd name="connsiteY3" fmla="*/ 10000 h 10000"/>
                <a:gd name="connsiteX4" fmla="*/ 0 w 12200"/>
                <a:gd name="connsiteY4" fmla="*/ 8100 h 10000"/>
                <a:gd name="connsiteX0" fmla="*/ 0 w 12200"/>
                <a:gd name="connsiteY0" fmla="*/ 6835 h 8735"/>
                <a:gd name="connsiteX1" fmla="*/ 4688 w 12200"/>
                <a:gd name="connsiteY1" fmla="*/ 318 h 8735"/>
                <a:gd name="connsiteX2" fmla="*/ 12200 w 12200"/>
                <a:gd name="connsiteY2" fmla="*/ 0 h 8735"/>
                <a:gd name="connsiteX3" fmla="*/ 9468 w 12200"/>
                <a:gd name="connsiteY3" fmla="*/ 8735 h 8735"/>
                <a:gd name="connsiteX4" fmla="*/ 0 w 12200"/>
                <a:gd name="connsiteY4" fmla="*/ 6835 h 8735"/>
                <a:gd name="connsiteX0" fmla="*/ 0 w 9800"/>
                <a:gd name="connsiteY0" fmla="*/ 7461 h 9636"/>
                <a:gd name="connsiteX1" fmla="*/ 3843 w 9800"/>
                <a:gd name="connsiteY1" fmla="*/ 0 h 9636"/>
                <a:gd name="connsiteX2" fmla="*/ 9800 w 9800"/>
                <a:gd name="connsiteY2" fmla="*/ 361 h 9636"/>
                <a:gd name="connsiteX3" fmla="*/ 7761 w 9800"/>
                <a:gd name="connsiteY3" fmla="*/ 9636 h 9636"/>
                <a:gd name="connsiteX4" fmla="*/ 0 w 9800"/>
                <a:gd name="connsiteY4" fmla="*/ 7461 h 9636"/>
                <a:gd name="connsiteX0" fmla="*/ 0 w 10000"/>
                <a:gd name="connsiteY0" fmla="*/ 7743 h 8495"/>
                <a:gd name="connsiteX1" fmla="*/ 3921 w 10000"/>
                <a:gd name="connsiteY1" fmla="*/ 0 h 8495"/>
                <a:gd name="connsiteX2" fmla="*/ 10000 w 10000"/>
                <a:gd name="connsiteY2" fmla="*/ 375 h 8495"/>
                <a:gd name="connsiteX3" fmla="*/ 8226 w 10000"/>
                <a:gd name="connsiteY3" fmla="*/ 8495 h 8495"/>
                <a:gd name="connsiteX4" fmla="*/ 0 w 10000"/>
                <a:gd name="connsiteY4" fmla="*/ 7743 h 8495"/>
                <a:gd name="connsiteX0" fmla="*/ 0 w 10000"/>
                <a:gd name="connsiteY0" fmla="*/ 9115 h 10886"/>
                <a:gd name="connsiteX1" fmla="*/ 3921 w 10000"/>
                <a:gd name="connsiteY1" fmla="*/ 0 h 10886"/>
                <a:gd name="connsiteX2" fmla="*/ 10000 w 10000"/>
                <a:gd name="connsiteY2" fmla="*/ 441 h 10886"/>
                <a:gd name="connsiteX3" fmla="*/ 8430 w 10000"/>
                <a:gd name="connsiteY3" fmla="*/ 10886 h 10886"/>
                <a:gd name="connsiteX4" fmla="*/ 0 w 10000"/>
                <a:gd name="connsiteY4" fmla="*/ 9115 h 10886"/>
                <a:gd name="connsiteX0" fmla="*/ 0 w 10000"/>
                <a:gd name="connsiteY0" fmla="*/ 9115 h 10443"/>
                <a:gd name="connsiteX1" fmla="*/ 3921 w 10000"/>
                <a:gd name="connsiteY1" fmla="*/ 0 h 10443"/>
                <a:gd name="connsiteX2" fmla="*/ 10000 w 10000"/>
                <a:gd name="connsiteY2" fmla="*/ 441 h 10443"/>
                <a:gd name="connsiteX3" fmla="*/ 8277 w 10000"/>
                <a:gd name="connsiteY3" fmla="*/ 10443 h 10443"/>
                <a:gd name="connsiteX4" fmla="*/ 0 w 10000"/>
                <a:gd name="connsiteY4" fmla="*/ 9115 h 10443"/>
                <a:gd name="connsiteX0" fmla="*/ 0 w 10000"/>
                <a:gd name="connsiteY0" fmla="*/ 9115 h 10443"/>
                <a:gd name="connsiteX1" fmla="*/ 3921 w 10000"/>
                <a:gd name="connsiteY1" fmla="*/ 0 h 10443"/>
                <a:gd name="connsiteX2" fmla="*/ 10000 w 10000"/>
                <a:gd name="connsiteY2" fmla="*/ 441 h 10443"/>
                <a:gd name="connsiteX3" fmla="*/ 8124 w 10000"/>
                <a:gd name="connsiteY3" fmla="*/ 10443 h 10443"/>
                <a:gd name="connsiteX4" fmla="*/ 0 w 10000"/>
                <a:gd name="connsiteY4" fmla="*/ 9115 h 10443"/>
                <a:gd name="connsiteX0" fmla="*/ 0 w 10000"/>
                <a:gd name="connsiteY0" fmla="*/ 9115 h 10443"/>
                <a:gd name="connsiteX1" fmla="*/ 3921 w 10000"/>
                <a:gd name="connsiteY1" fmla="*/ 0 h 10443"/>
                <a:gd name="connsiteX2" fmla="*/ 10000 w 10000"/>
                <a:gd name="connsiteY2" fmla="*/ 441 h 10443"/>
                <a:gd name="connsiteX3" fmla="*/ 7920 w 10000"/>
                <a:gd name="connsiteY3" fmla="*/ 10443 h 10443"/>
                <a:gd name="connsiteX4" fmla="*/ 0 w 10000"/>
                <a:gd name="connsiteY4" fmla="*/ 9115 h 10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443">
                  <a:moveTo>
                    <a:pt x="0" y="9115"/>
                  </a:moveTo>
                  <a:lnTo>
                    <a:pt x="3921" y="0"/>
                  </a:lnTo>
                  <a:lnTo>
                    <a:pt x="10000" y="441"/>
                  </a:lnTo>
                  <a:lnTo>
                    <a:pt x="7920" y="10443"/>
                  </a:lnTo>
                  <a:lnTo>
                    <a:pt x="0" y="9115"/>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lowchart: Data 183">
            <a:extLst>
              <a:ext uri="{FF2B5EF4-FFF2-40B4-BE49-F238E27FC236}">
                <a16:creationId xmlns:a16="http://schemas.microsoft.com/office/drawing/2014/main" id="{FBE29ED8-5249-F58D-CEF9-187CE8F2F18F}"/>
              </a:ext>
            </a:extLst>
          </p:cNvPr>
          <p:cNvSpPr/>
          <p:nvPr/>
        </p:nvSpPr>
        <p:spPr>
          <a:xfrm>
            <a:off x="6116138" y="3987068"/>
            <a:ext cx="449158" cy="4124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5850 w 10000"/>
              <a:gd name="connsiteY3" fmla="*/ 6273 h 10000"/>
              <a:gd name="connsiteX4" fmla="*/ 0 w 10000"/>
              <a:gd name="connsiteY4" fmla="*/ 10000 h 10000"/>
              <a:gd name="connsiteX0" fmla="*/ 0 w 12927"/>
              <a:gd name="connsiteY0" fmla="*/ 5859 h 6273"/>
              <a:gd name="connsiteX1" fmla="*/ 4927 w 12927"/>
              <a:gd name="connsiteY1" fmla="*/ 0 h 6273"/>
              <a:gd name="connsiteX2" fmla="*/ 12927 w 12927"/>
              <a:gd name="connsiteY2" fmla="*/ 0 h 6273"/>
              <a:gd name="connsiteX3" fmla="*/ 8777 w 12927"/>
              <a:gd name="connsiteY3" fmla="*/ 6273 h 6273"/>
              <a:gd name="connsiteX4" fmla="*/ 0 w 12927"/>
              <a:gd name="connsiteY4" fmla="*/ 5859 h 6273"/>
              <a:gd name="connsiteX0" fmla="*/ 0 w 8868"/>
              <a:gd name="connsiteY0" fmla="*/ 9340 h 10000"/>
              <a:gd name="connsiteX1" fmla="*/ 3811 w 8868"/>
              <a:gd name="connsiteY1" fmla="*/ 0 h 10000"/>
              <a:gd name="connsiteX2" fmla="*/ 8868 w 8868"/>
              <a:gd name="connsiteY2" fmla="*/ 3796 h 10000"/>
              <a:gd name="connsiteX3" fmla="*/ 6790 w 8868"/>
              <a:gd name="connsiteY3" fmla="*/ 10000 h 10000"/>
              <a:gd name="connsiteX4" fmla="*/ 0 w 8868"/>
              <a:gd name="connsiteY4" fmla="*/ 9340 h 10000"/>
              <a:gd name="connsiteX0" fmla="*/ 0 w 10000"/>
              <a:gd name="connsiteY0" fmla="*/ 9340 h 9340"/>
              <a:gd name="connsiteX1" fmla="*/ 4297 w 10000"/>
              <a:gd name="connsiteY1" fmla="*/ 0 h 9340"/>
              <a:gd name="connsiteX2" fmla="*/ 10000 w 10000"/>
              <a:gd name="connsiteY2" fmla="*/ 3796 h 9340"/>
              <a:gd name="connsiteX3" fmla="*/ 8216 w 10000"/>
              <a:gd name="connsiteY3" fmla="*/ 8350 h 9340"/>
              <a:gd name="connsiteX4" fmla="*/ 0 w 10000"/>
              <a:gd name="connsiteY4" fmla="*/ 9340 h 9340"/>
              <a:gd name="connsiteX0" fmla="*/ 0 w 10000"/>
              <a:gd name="connsiteY0" fmla="*/ 6642 h 6642"/>
              <a:gd name="connsiteX1" fmla="*/ 5534 w 10000"/>
              <a:gd name="connsiteY1" fmla="*/ 0 h 6642"/>
              <a:gd name="connsiteX2" fmla="*/ 10000 w 10000"/>
              <a:gd name="connsiteY2" fmla="*/ 706 h 6642"/>
              <a:gd name="connsiteX3" fmla="*/ 8216 w 10000"/>
              <a:gd name="connsiteY3" fmla="*/ 5582 h 6642"/>
              <a:gd name="connsiteX4" fmla="*/ 0 w 10000"/>
              <a:gd name="connsiteY4" fmla="*/ 6642 h 6642"/>
              <a:gd name="connsiteX0" fmla="*/ 0 w 6529"/>
              <a:gd name="connsiteY0" fmla="*/ 6275 h 8404"/>
              <a:gd name="connsiteX1" fmla="*/ 2063 w 6529"/>
              <a:gd name="connsiteY1" fmla="*/ 0 h 8404"/>
              <a:gd name="connsiteX2" fmla="*/ 6529 w 6529"/>
              <a:gd name="connsiteY2" fmla="*/ 1063 h 8404"/>
              <a:gd name="connsiteX3" fmla="*/ 4745 w 6529"/>
              <a:gd name="connsiteY3" fmla="*/ 8404 h 8404"/>
              <a:gd name="connsiteX4" fmla="*/ 0 w 6529"/>
              <a:gd name="connsiteY4" fmla="*/ 6275 h 8404"/>
              <a:gd name="connsiteX0" fmla="*/ 0 w 11100"/>
              <a:gd name="connsiteY0" fmla="*/ 9366 h 10000"/>
              <a:gd name="connsiteX1" fmla="*/ 4260 w 11100"/>
              <a:gd name="connsiteY1" fmla="*/ 0 h 10000"/>
              <a:gd name="connsiteX2" fmla="*/ 11100 w 11100"/>
              <a:gd name="connsiteY2" fmla="*/ 1265 h 10000"/>
              <a:gd name="connsiteX3" fmla="*/ 8368 w 11100"/>
              <a:gd name="connsiteY3" fmla="*/ 10000 h 10000"/>
              <a:gd name="connsiteX4" fmla="*/ 0 w 11100"/>
              <a:gd name="connsiteY4" fmla="*/ 9366 h 10000"/>
              <a:gd name="connsiteX0" fmla="*/ 0 w 12200"/>
              <a:gd name="connsiteY0" fmla="*/ 8100 h 10000"/>
              <a:gd name="connsiteX1" fmla="*/ 5360 w 12200"/>
              <a:gd name="connsiteY1" fmla="*/ 0 h 10000"/>
              <a:gd name="connsiteX2" fmla="*/ 12200 w 12200"/>
              <a:gd name="connsiteY2" fmla="*/ 1265 h 10000"/>
              <a:gd name="connsiteX3" fmla="*/ 9468 w 12200"/>
              <a:gd name="connsiteY3" fmla="*/ 10000 h 10000"/>
              <a:gd name="connsiteX4" fmla="*/ 0 w 12200"/>
              <a:gd name="connsiteY4" fmla="*/ 8100 h 10000"/>
              <a:gd name="connsiteX0" fmla="*/ 0 w 12200"/>
              <a:gd name="connsiteY0" fmla="*/ 6835 h 8735"/>
              <a:gd name="connsiteX1" fmla="*/ 4688 w 12200"/>
              <a:gd name="connsiteY1" fmla="*/ 318 h 8735"/>
              <a:gd name="connsiteX2" fmla="*/ 12200 w 12200"/>
              <a:gd name="connsiteY2" fmla="*/ 0 h 8735"/>
              <a:gd name="connsiteX3" fmla="*/ 9468 w 12200"/>
              <a:gd name="connsiteY3" fmla="*/ 8735 h 8735"/>
              <a:gd name="connsiteX4" fmla="*/ 0 w 12200"/>
              <a:gd name="connsiteY4" fmla="*/ 6835 h 8735"/>
              <a:gd name="connsiteX0" fmla="*/ 0 w 9800"/>
              <a:gd name="connsiteY0" fmla="*/ 7461 h 9636"/>
              <a:gd name="connsiteX1" fmla="*/ 3843 w 9800"/>
              <a:gd name="connsiteY1" fmla="*/ 0 h 9636"/>
              <a:gd name="connsiteX2" fmla="*/ 9800 w 9800"/>
              <a:gd name="connsiteY2" fmla="*/ 361 h 9636"/>
              <a:gd name="connsiteX3" fmla="*/ 7761 w 9800"/>
              <a:gd name="connsiteY3" fmla="*/ 9636 h 9636"/>
              <a:gd name="connsiteX4" fmla="*/ 0 w 9800"/>
              <a:gd name="connsiteY4" fmla="*/ 7461 h 9636"/>
              <a:gd name="connsiteX0" fmla="*/ 0 w 10000"/>
              <a:gd name="connsiteY0" fmla="*/ 7743 h 8495"/>
              <a:gd name="connsiteX1" fmla="*/ 3921 w 10000"/>
              <a:gd name="connsiteY1" fmla="*/ 0 h 8495"/>
              <a:gd name="connsiteX2" fmla="*/ 10000 w 10000"/>
              <a:gd name="connsiteY2" fmla="*/ 375 h 8495"/>
              <a:gd name="connsiteX3" fmla="*/ 8226 w 10000"/>
              <a:gd name="connsiteY3" fmla="*/ 8495 h 8495"/>
              <a:gd name="connsiteX4" fmla="*/ 0 w 10000"/>
              <a:gd name="connsiteY4" fmla="*/ 7743 h 8495"/>
              <a:gd name="connsiteX0" fmla="*/ 0 w 10000"/>
              <a:gd name="connsiteY0" fmla="*/ 9115 h 10886"/>
              <a:gd name="connsiteX1" fmla="*/ 3921 w 10000"/>
              <a:gd name="connsiteY1" fmla="*/ 0 h 10886"/>
              <a:gd name="connsiteX2" fmla="*/ 10000 w 10000"/>
              <a:gd name="connsiteY2" fmla="*/ 441 h 10886"/>
              <a:gd name="connsiteX3" fmla="*/ 8430 w 10000"/>
              <a:gd name="connsiteY3" fmla="*/ 10886 h 10886"/>
              <a:gd name="connsiteX4" fmla="*/ 0 w 10000"/>
              <a:gd name="connsiteY4" fmla="*/ 9115 h 10886"/>
              <a:gd name="connsiteX0" fmla="*/ 0 w 10000"/>
              <a:gd name="connsiteY0" fmla="*/ 9115 h 10443"/>
              <a:gd name="connsiteX1" fmla="*/ 3921 w 10000"/>
              <a:gd name="connsiteY1" fmla="*/ 0 h 10443"/>
              <a:gd name="connsiteX2" fmla="*/ 10000 w 10000"/>
              <a:gd name="connsiteY2" fmla="*/ 441 h 10443"/>
              <a:gd name="connsiteX3" fmla="*/ 8277 w 10000"/>
              <a:gd name="connsiteY3" fmla="*/ 10443 h 10443"/>
              <a:gd name="connsiteX4" fmla="*/ 0 w 10000"/>
              <a:gd name="connsiteY4" fmla="*/ 9115 h 10443"/>
              <a:gd name="connsiteX0" fmla="*/ 0 w 10000"/>
              <a:gd name="connsiteY0" fmla="*/ 9115 h 10443"/>
              <a:gd name="connsiteX1" fmla="*/ 3921 w 10000"/>
              <a:gd name="connsiteY1" fmla="*/ 0 h 10443"/>
              <a:gd name="connsiteX2" fmla="*/ 10000 w 10000"/>
              <a:gd name="connsiteY2" fmla="*/ 441 h 10443"/>
              <a:gd name="connsiteX3" fmla="*/ 8124 w 10000"/>
              <a:gd name="connsiteY3" fmla="*/ 10443 h 10443"/>
              <a:gd name="connsiteX4" fmla="*/ 0 w 10000"/>
              <a:gd name="connsiteY4" fmla="*/ 9115 h 10443"/>
              <a:gd name="connsiteX0" fmla="*/ 0 w 10000"/>
              <a:gd name="connsiteY0" fmla="*/ 9115 h 10443"/>
              <a:gd name="connsiteX1" fmla="*/ 3921 w 10000"/>
              <a:gd name="connsiteY1" fmla="*/ 0 h 10443"/>
              <a:gd name="connsiteX2" fmla="*/ 10000 w 10000"/>
              <a:gd name="connsiteY2" fmla="*/ 441 h 10443"/>
              <a:gd name="connsiteX3" fmla="*/ 7920 w 10000"/>
              <a:gd name="connsiteY3" fmla="*/ 10443 h 10443"/>
              <a:gd name="connsiteX4" fmla="*/ 0 w 10000"/>
              <a:gd name="connsiteY4" fmla="*/ 9115 h 10443"/>
              <a:gd name="connsiteX0" fmla="*/ 0 w 12325"/>
              <a:gd name="connsiteY0" fmla="*/ 9450 h 10778"/>
              <a:gd name="connsiteX1" fmla="*/ 3921 w 12325"/>
              <a:gd name="connsiteY1" fmla="*/ 335 h 10778"/>
              <a:gd name="connsiteX2" fmla="*/ 12325 w 12325"/>
              <a:gd name="connsiteY2" fmla="*/ 0 h 10778"/>
              <a:gd name="connsiteX3" fmla="*/ 7920 w 12325"/>
              <a:gd name="connsiteY3" fmla="*/ 10778 h 10778"/>
              <a:gd name="connsiteX4" fmla="*/ 0 w 12325"/>
              <a:gd name="connsiteY4" fmla="*/ 9450 h 10778"/>
              <a:gd name="connsiteX0" fmla="*/ 0 w 12325"/>
              <a:gd name="connsiteY0" fmla="*/ 9450 h 9450"/>
              <a:gd name="connsiteX1" fmla="*/ 3921 w 12325"/>
              <a:gd name="connsiteY1" fmla="*/ 335 h 9450"/>
              <a:gd name="connsiteX2" fmla="*/ 12325 w 12325"/>
              <a:gd name="connsiteY2" fmla="*/ 0 h 9450"/>
              <a:gd name="connsiteX3" fmla="*/ 10066 w 12325"/>
              <a:gd name="connsiteY3" fmla="*/ 8838 h 9450"/>
              <a:gd name="connsiteX4" fmla="*/ 0 w 12325"/>
              <a:gd name="connsiteY4" fmla="*/ 9450 h 9450"/>
              <a:gd name="connsiteX0" fmla="*/ 0 w 9613"/>
              <a:gd name="connsiteY0" fmla="*/ 8358 h 9352"/>
              <a:gd name="connsiteX1" fmla="*/ 2794 w 9613"/>
              <a:gd name="connsiteY1" fmla="*/ 354 h 9352"/>
              <a:gd name="connsiteX2" fmla="*/ 9613 w 9613"/>
              <a:gd name="connsiteY2" fmla="*/ 0 h 9352"/>
              <a:gd name="connsiteX3" fmla="*/ 7780 w 9613"/>
              <a:gd name="connsiteY3" fmla="*/ 9352 h 9352"/>
              <a:gd name="connsiteX4" fmla="*/ 0 w 9613"/>
              <a:gd name="connsiteY4" fmla="*/ 8358 h 9352"/>
              <a:gd name="connsiteX0" fmla="*/ 0 w 10000"/>
              <a:gd name="connsiteY0" fmla="*/ 8937 h 10000"/>
              <a:gd name="connsiteX1" fmla="*/ 2302 w 10000"/>
              <a:gd name="connsiteY1" fmla="*/ 3452 h 10000"/>
              <a:gd name="connsiteX2" fmla="*/ 10000 w 10000"/>
              <a:gd name="connsiteY2" fmla="*/ 0 h 10000"/>
              <a:gd name="connsiteX3" fmla="*/ 8093 w 10000"/>
              <a:gd name="connsiteY3" fmla="*/ 10000 h 10000"/>
              <a:gd name="connsiteX4" fmla="*/ 0 w 10000"/>
              <a:gd name="connsiteY4" fmla="*/ 8937 h 10000"/>
              <a:gd name="connsiteX0" fmla="*/ 0 w 9195"/>
              <a:gd name="connsiteY0" fmla="*/ 6303 h 7366"/>
              <a:gd name="connsiteX1" fmla="*/ 2302 w 9195"/>
              <a:gd name="connsiteY1" fmla="*/ 818 h 7366"/>
              <a:gd name="connsiteX2" fmla="*/ 9195 w 9195"/>
              <a:gd name="connsiteY2" fmla="*/ 0 h 7366"/>
              <a:gd name="connsiteX3" fmla="*/ 8093 w 9195"/>
              <a:gd name="connsiteY3" fmla="*/ 7366 h 7366"/>
              <a:gd name="connsiteX4" fmla="*/ 0 w 9195"/>
              <a:gd name="connsiteY4" fmla="*/ 6303 h 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5" h="7366">
                <a:moveTo>
                  <a:pt x="0" y="6303"/>
                </a:moveTo>
                <a:lnTo>
                  <a:pt x="2302" y="818"/>
                </a:lnTo>
                <a:lnTo>
                  <a:pt x="9195" y="0"/>
                </a:lnTo>
                <a:lnTo>
                  <a:pt x="8093" y="7366"/>
                </a:lnTo>
                <a:lnTo>
                  <a:pt x="0" y="6303"/>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AD4A7717-F81B-146A-0A8E-BBAA96566407}"/>
              </a:ext>
            </a:extLst>
          </p:cNvPr>
          <p:cNvGrpSpPr/>
          <p:nvPr/>
        </p:nvGrpSpPr>
        <p:grpSpPr>
          <a:xfrm>
            <a:off x="5794399" y="3806303"/>
            <a:ext cx="1004835" cy="539344"/>
            <a:chOff x="6025672" y="4460524"/>
            <a:chExt cx="1004835" cy="539344"/>
          </a:xfrm>
        </p:grpSpPr>
        <p:sp>
          <p:nvSpPr>
            <p:cNvPr id="64" name="Freeform: Shape 66">
              <a:extLst>
                <a:ext uri="{FF2B5EF4-FFF2-40B4-BE49-F238E27FC236}">
                  <a16:creationId xmlns:a16="http://schemas.microsoft.com/office/drawing/2014/main" id="{F672EDCF-336D-ADCF-0A2B-352A6479AD4B}"/>
                </a:ext>
              </a:extLst>
            </p:cNvPr>
            <p:cNvSpPr/>
            <p:nvPr/>
          </p:nvSpPr>
          <p:spPr>
            <a:xfrm>
              <a:off x="6776272" y="4553738"/>
              <a:ext cx="254235" cy="181027"/>
            </a:xfrm>
            <a:custGeom>
              <a:avLst/>
              <a:gdLst>
                <a:gd name="connsiteX0" fmla="*/ 240506 w 240506"/>
                <a:gd name="connsiteY0" fmla="*/ 73951 h 173963"/>
                <a:gd name="connsiteX1" fmla="*/ 240506 w 240506"/>
                <a:gd name="connsiteY1" fmla="*/ 73951 h 173963"/>
                <a:gd name="connsiteX2" fmla="*/ 228600 w 240506"/>
                <a:gd name="connsiteY2" fmla="*/ 45376 h 173963"/>
                <a:gd name="connsiteX3" fmla="*/ 221456 w 240506"/>
                <a:gd name="connsiteY3" fmla="*/ 42995 h 173963"/>
                <a:gd name="connsiteX4" fmla="*/ 216694 w 240506"/>
                <a:gd name="connsiteY4" fmla="*/ 35851 h 173963"/>
                <a:gd name="connsiteX5" fmla="*/ 197644 w 240506"/>
                <a:gd name="connsiteY5" fmla="*/ 28707 h 173963"/>
                <a:gd name="connsiteX6" fmla="*/ 188119 w 240506"/>
                <a:gd name="connsiteY6" fmla="*/ 23945 h 173963"/>
                <a:gd name="connsiteX7" fmla="*/ 180975 w 240506"/>
                <a:gd name="connsiteY7" fmla="*/ 16801 h 173963"/>
                <a:gd name="connsiteX8" fmla="*/ 123825 w 240506"/>
                <a:gd name="connsiteY8" fmla="*/ 4895 h 173963"/>
                <a:gd name="connsiteX9" fmla="*/ 104775 w 240506"/>
                <a:gd name="connsiteY9" fmla="*/ 132 h 173963"/>
                <a:gd name="connsiteX10" fmla="*/ 69056 w 240506"/>
                <a:gd name="connsiteY10" fmla="*/ 7276 h 173963"/>
                <a:gd name="connsiteX11" fmla="*/ 61912 w 240506"/>
                <a:gd name="connsiteY11" fmla="*/ 14420 h 173963"/>
                <a:gd name="connsiteX12" fmla="*/ 54769 w 240506"/>
                <a:gd name="connsiteY12" fmla="*/ 16801 h 173963"/>
                <a:gd name="connsiteX13" fmla="*/ 45244 w 240506"/>
                <a:gd name="connsiteY13" fmla="*/ 21563 h 173963"/>
                <a:gd name="connsiteX14" fmla="*/ 38100 w 240506"/>
                <a:gd name="connsiteY14" fmla="*/ 28707 h 173963"/>
                <a:gd name="connsiteX15" fmla="*/ 28575 w 240506"/>
                <a:gd name="connsiteY15" fmla="*/ 33470 h 173963"/>
                <a:gd name="connsiteX16" fmla="*/ 26194 w 240506"/>
                <a:gd name="connsiteY16" fmla="*/ 40613 h 173963"/>
                <a:gd name="connsiteX17" fmla="*/ 19050 w 240506"/>
                <a:gd name="connsiteY17" fmla="*/ 47757 h 173963"/>
                <a:gd name="connsiteX18" fmla="*/ 9525 w 240506"/>
                <a:gd name="connsiteY18" fmla="*/ 62045 h 173963"/>
                <a:gd name="connsiteX19" fmla="*/ 4762 w 240506"/>
                <a:gd name="connsiteY19" fmla="*/ 69188 h 173963"/>
                <a:gd name="connsiteX20" fmla="*/ 0 w 240506"/>
                <a:gd name="connsiteY20" fmla="*/ 88238 h 173963"/>
                <a:gd name="connsiteX21" fmla="*/ 2381 w 240506"/>
                <a:gd name="connsiteY21" fmla="*/ 114432 h 173963"/>
                <a:gd name="connsiteX22" fmla="*/ 4762 w 240506"/>
                <a:gd name="connsiteY22" fmla="*/ 121576 h 173963"/>
                <a:gd name="connsiteX23" fmla="*/ 11906 w 240506"/>
                <a:gd name="connsiteY23" fmla="*/ 126338 h 173963"/>
                <a:gd name="connsiteX24" fmla="*/ 16669 w 240506"/>
                <a:gd name="connsiteY24" fmla="*/ 133482 h 173963"/>
                <a:gd name="connsiteX25" fmla="*/ 19050 w 240506"/>
                <a:gd name="connsiteY25" fmla="*/ 140626 h 173963"/>
                <a:gd name="connsiteX26" fmla="*/ 33337 w 240506"/>
                <a:gd name="connsiteY26" fmla="*/ 150151 h 173963"/>
                <a:gd name="connsiteX27" fmla="*/ 42862 w 240506"/>
                <a:gd name="connsiteY27" fmla="*/ 159676 h 173963"/>
                <a:gd name="connsiteX28" fmla="*/ 52387 w 240506"/>
                <a:gd name="connsiteY28" fmla="*/ 162057 h 173963"/>
                <a:gd name="connsiteX29" fmla="*/ 71437 w 240506"/>
                <a:gd name="connsiteY29" fmla="*/ 169201 h 173963"/>
                <a:gd name="connsiteX30" fmla="*/ 100012 w 240506"/>
                <a:gd name="connsiteY30" fmla="*/ 173963 h 173963"/>
                <a:gd name="connsiteX31" fmla="*/ 176212 w 240506"/>
                <a:gd name="connsiteY31" fmla="*/ 171582 h 173963"/>
                <a:gd name="connsiteX32" fmla="*/ 183356 w 240506"/>
                <a:gd name="connsiteY32" fmla="*/ 169201 h 173963"/>
                <a:gd name="connsiteX33" fmla="*/ 209550 w 240506"/>
                <a:gd name="connsiteY33" fmla="*/ 147770 h 173963"/>
                <a:gd name="connsiteX34" fmla="*/ 216694 w 240506"/>
                <a:gd name="connsiteY34" fmla="*/ 140626 h 173963"/>
                <a:gd name="connsiteX35" fmla="*/ 221456 w 240506"/>
                <a:gd name="connsiteY35" fmla="*/ 131101 h 173963"/>
                <a:gd name="connsiteX36" fmla="*/ 228600 w 240506"/>
                <a:gd name="connsiteY36" fmla="*/ 121576 h 173963"/>
                <a:gd name="connsiteX37" fmla="*/ 233362 w 240506"/>
                <a:gd name="connsiteY37" fmla="*/ 104907 h 173963"/>
                <a:gd name="connsiteX38" fmla="*/ 240506 w 240506"/>
                <a:gd name="connsiteY38" fmla="*/ 73951 h 1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0506" h="173963">
                  <a:moveTo>
                    <a:pt x="240506" y="73951"/>
                  </a:moveTo>
                  <a:lnTo>
                    <a:pt x="240506" y="73951"/>
                  </a:lnTo>
                  <a:cubicBezTo>
                    <a:pt x="239943" y="72262"/>
                    <a:pt x="234693" y="50251"/>
                    <a:pt x="228600" y="45376"/>
                  </a:cubicBezTo>
                  <a:cubicBezTo>
                    <a:pt x="226640" y="43808"/>
                    <a:pt x="223837" y="43789"/>
                    <a:pt x="221456" y="42995"/>
                  </a:cubicBezTo>
                  <a:cubicBezTo>
                    <a:pt x="219869" y="40614"/>
                    <a:pt x="218892" y="37683"/>
                    <a:pt x="216694" y="35851"/>
                  </a:cubicBezTo>
                  <a:cubicBezTo>
                    <a:pt x="209461" y="29823"/>
                    <a:pt x="205801" y="31766"/>
                    <a:pt x="197644" y="28707"/>
                  </a:cubicBezTo>
                  <a:cubicBezTo>
                    <a:pt x="194320" y="27461"/>
                    <a:pt x="191294" y="25532"/>
                    <a:pt x="188119" y="23945"/>
                  </a:cubicBezTo>
                  <a:cubicBezTo>
                    <a:pt x="185738" y="21564"/>
                    <a:pt x="184027" y="18225"/>
                    <a:pt x="180975" y="16801"/>
                  </a:cubicBezTo>
                  <a:cubicBezTo>
                    <a:pt x="156425" y="5344"/>
                    <a:pt x="149941" y="7071"/>
                    <a:pt x="123825" y="4895"/>
                  </a:cubicBezTo>
                  <a:cubicBezTo>
                    <a:pt x="117475" y="3307"/>
                    <a:pt x="111309" y="516"/>
                    <a:pt x="104775" y="132"/>
                  </a:cubicBezTo>
                  <a:cubicBezTo>
                    <a:pt x="89803" y="-749"/>
                    <a:pt x="82166" y="2906"/>
                    <a:pt x="69056" y="7276"/>
                  </a:cubicBezTo>
                  <a:cubicBezTo>
                    <a:pt x="66675" y="9657"/>
                    <a:pt x="64714" y="12552"/>
                    <a:pt x="61912" y="14420"/>
                  </a:cubicBezTo>
                  <a:cubicBezTo>
                    <a:pt x="59824" y="15812"/>
                    <a:pt x="57076" y="15812"/>
                    <a:pt x="54769" y="16801"/>
                  </a:cubicBezTo>
                  <a:cubicBezTo>
                    <a:pt x="51506" y="18199"/>
                    <a:pt x="48419" y="19976"/>
                    <a:pt x="45244" y="21563"/>
                  </a:cubicBezTo>
                  <a:cubicBezTo>
                    <a:pt x="42863" y="23944"/>
                    <a:pt x="40840" y="26749"/>
                    <a:pt x="38100" y="28707"/>
                  </a:cubicBezTo>
                  <a:cubicBezTo>
                    <a:pt x="35211" y="30770"/>
                    <a:pt x="31085" y="30960"/>
                    <a:pt x="28575" y="33470"/>
                  </a:cubicBezTo>
                  <a:cubicBezTo>
                    <a:pt x="26800" y="35245"/>
                    <a:pt x="27586" y="38525"/>
                    <a:pt x="26194" y="40613"/>
                  </a:cubicBezTo>
                  <a:cubicBezTo>
                    <a:pt x="24326" y="43415"/>
                    <a:pt x="21118" y="45099"/>
                    <a:pt x="19050" y="47757"/>
                  </a:cubicBezTo>
                  <a:cubicBezTo>
                    <a:pt x="15536" y="52275"/>
                    <a:pt x="12700" y="57282"/>
                    <a:pt x="9525" y="62045"/>
                  </a:cubicBezTo>
                  <a:lnTo>
                    <a:pt x="4762" y="69188"/>
                  </a:lnTo>
                  <a:cubicBezTo>
                    <a:pt x="2883" y="74825"/>
                    <a:pt x="0" y="82492"/>
                    <a:pt x="0" y="88238"/>
                  </a:cubicBezTo>
                  <a:cubicBezTo>
                    <a:pt x="0" y="97005"/>
                    <a:pt x="1141" y="105753"/>
                    <a:pt x="2381" y="114432"/>
                  </a:cubicBezTo>
                  <a:cubicBezTo>
                    <a:pt x="2736" y="116917"/>
                    <a:pt x="3194" y="119616"/>
                    <a:pt x="4762" y="121576"/>
                  </a:cubicBezTo>
                  <a:cubicBezTo>
                    <a:pt x="6550" y="123811"/>
                    <a:pt x="9525" y="124751"/>
                    <a:pt x="11906" y="126338"/>
                  </a:cubicBezTo>
                  <a:cubicBezTo>
                    <a:pt x="13494" y="128719"/>
                    <a:pt x="15389" y="130922"/>
                    <a:pt x="16669" y="133482"/>
                  </a:cubicBezTo>
                  <a:cubicBezTo>
                    <a:pt x="17792" y="135727"/>
                    <a:pt x="17275" y="138851"/>
                    <a:pt x="19050" y="140626"/>
                  </a:cubicBezTo>
                  <a:cubicBezTo>
                    <a:pt x="23097" y="144673"/>
                    <a:pt x="29290" y="146104"/>
                    <a:pt x="33337" y="150151"/>
                  </a:cubicBezTo>
                  <a:cubicBezTo>
                    <a:pt x="36512" y="153326"/>
                    <a:pt x="39054" y="157296"/>
                    <a:pt x="42862" y="159676"/>
                  </a:cubicBezTo>
                  <a:cubicBezTo>
                    <a:pt x="45637" y="161410"/>
                    <a:pt x="49282" y="161022"/>
                    <a:pt x="52387" y="162057"/>
                  </a:cubicBezTo>
                  <a:cubicBezTo>
                    <a:pt x="67481" y="167088"/>
                    <a:pt x="59736" y="165858"/>
                    <a:pt x="71437" y="169201"/>
                  </a:cubicBezTo>
                  <a:cubicBezTo>
                    <a:pt x="83673" y="172697"/>
                    <a:pt x="84553" y="172031"/>
                    <a:pt x="100012" y="173963"/>
                  </a:cubicBezTo>
                  <a:cubicBezTo>
                    <a:pt x="125412" y="173169"/>
                    <a:pt x="150841" y="173032"/>
                    <a:pt x="176212" y="171582"/>
                  </a:cubicBezTo>
                  <a:cubicBezTo>
                    <a:pt x="178718" y="171439"/>
                    <a:pt x="181413" y="170790"/>
                    <a:pt x="183356" y="169201"/>
                  </a:cubicBezTo>
                  <a:cubicBezTo>
                    <a:pt x="211991" y="145773"/>
                    <a:pt x="191704" y="153718"/>
                    <a:pt x="209550" y="147770"/>
                  </a:cubicBezTo>
                  <a:cubicBezTo>
                    <a:pt x="211931" y="145389"/>
                    <a:pt x="214737" y="143366"/>
                    <a:pt x="216694" y="140626"/>
                  </a:cubicBezTo>
                  <a:cubicBezTo>
                    <a:pt x="218757" y="137737"/>
                    <a:pt x="219575" y="134111"/>
                    <a:pt x="221456" y="131101"/>
                  </a:cubicBezTo>
                  <a:cubicBezTo>
                    <a:pt x="223559" y="127735"/>
                    <a:pt x="226219" y="124751"/>
                    <a:pt x="228600" y="121576"/>
                  </a:cubicBezTo>
                  <a:cubicBezTo>
                    <a:pt x="229952" y="117519"/>
                    <a:pt x="233063" y="108794"/>
                    <a:pt x="233362" y="104907"/>
                  </a:cubicBezTo>
                  <a:cubicBezTo>
                    <a:pt x="233910" y="97784"/>
                    <a:pt x="239315" y="79110"/>
                    <a:pt x="240506" y="73951"/>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A2116181-1209-8125-927D-74FECD32BE9B}"/>
                </a:ext>
              </a:extLst>
            </p:cNvPr>
            <p:cNvGrpSpPr/>
            <p:nvPr/>
          </p:nvGrpSpPr>
          <p:grpSpPr>
            <a:xfrm>
              <a:off x="6025672" y="4460524"/>
              <a:ext cx="1004595" cy="539344"/>
              <a:chOff x="6231510" y="4436515"/>
              <a:chExt cx="1004595" cy="539344"/>
            </a:xfrm>
          </p:grpSpPr>
          <p:grpSp>
            <p:nvGrpSpPr>
              <p:cNvPr id="72" name="Group 71">
                <a:extLst>
                  <a:ext uri="{FF2B5EF4-FFF2-40B4-BE49-F238E27FC236}">
                    <a16:creationId xmlns:a16="http://schemas.microsoft.com/office/drawing/2014/main" id="{3C3ACAD6-C7ED-A8BF-3DE1-F7F35745E918}"/>
                  </a:ext>
                </a:extLst>
              </p:cNvPr>
              <p:cNvGrpSpPr/>
              <p:nvPr/>
            </p:nvGrpSpPr>
            <p:grpSpPr>
              <a:xfrm>
                <a:off x="6265925" y="4436515"/>
                <a:ext cx="970180" cy="539344"/>
                <a:chOff x="3096813" y="3502198"/>
                <a:chExt cx="970180" cy="539344"/>
              </a:xfrm>
            </p:grpSpPr>
            <p:grpSp>
              <p:nvGrpSpPr>
                <p:cNvPr id="74" name="Group 73">
                  <a:extLst>
                    <a:ext uri="{FF2B5EF4-FFF2-40B4-BE49-F238E27FC236}">
                      <a16:creationId xmlns:a16="http://schemas.microsoft.com/office/drawing/2014/main" id="{A0692FB8-115B-4820-780F-521DA7918957}"/>
                    </a:ext>
                  </a:extLst>
                </p:cNvPr>
                <p:cNvGrpSpPr/>
                <p:nvPr/>
              </p:nvGrpSpPr>
              <p:grpSpPr>
                <a:xfrm>
                  <a:off x="3096813" y="3502198"/>
                  <a:ext cx="712800" cy="371160"/>
                  <a:chOff x="3086681" y="3497150"/>
                  <a:chExt cx="712800" cy="371160"/>
                </a:xfrm>
              </p:grpSpPr>
              <mc:AlternateContent xmlns:mc="http://schemas.openxmlformats.org/markup-compatibility/2006" xmlns:p14="http://schemas.microsoft.com/office/powerpoint/2010/main">
                <mc:Choice Requires="p14">
                  <p:contentPart p14:bwMode="auto" r:id="rId124">
                    <p14:nvContentPartPr>
                      <p14:cNvPr id="85" name="Ink 84">
                        <a:extLst>
                          <a:ext uri="{FF2B5EF4-FFF2-40B4-BE49-F238E27FC236}">
                            <a16:creationId xmlns:a16="http://schemas.microsoft.com/office/drawing/2014/main" id="{7CA3F339-6CF9-F144-DE9F-E161B1318547}"/>
                          </a:ext>
                        </a:extLst>
                      </p14:cNvPr>
                      <p14:cNvContentPartPr/>
                      <p14:nvPr/>
                    </p14:nvContentPartPr>
                    <p14:xfrm>
                      <a:off x="3086681" y="3497150"/>
                      <a:ext cx="482040" cy="116640"/>
                    </p14:xfrm>
                  </p:contentPart>
                </mc:Choice>
                <mc:Fallback xmlns="">
                  <p:pic>
                    <p:nvPicPr>
                      <p:cNvPr id="21" name="Ink 20">
                        <a:extLst>
                          <a:ext uri="{FF2B5EF4-FFF2-40B4-BE49-F238E27FC236}">
                            <a16:creationId xmlns:a16="http://schemas.microsoft.com/office/drawing/2014/main" id="{388E0896-AFAE-4D7B-E367-69217FB589CC}"/>
                          </a:ext>
                        </a:extLst>
                      </p:cNvPr>
                      <p:cNvPicPr/>
                      <p:nvPr/>
                    </p:nvPicPr>
                    <p:blipFill>
                      <a:blip r:embed="rId125"/>
                      <a:stretch>
                        <a:fillRect/>
                      </a:stretch>
                    </p:blipFill>
                    <p:spPr>
                      <a:xfrm>
                        <a:off x="3082361" y="3492830"/>
                        <a:ext cx="490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6" name="Ink 85">
                        <a:extLst>
                          <a:ext uri="{FF2B5EF4-FFF2-40B4-BE49-F238E27FC236}">
                            <a16:creationId xmlns:a16="http://schemas.microsoft.com/office/drawing/2014/main" id="{804D7B1B-2682-EC7D-6653-10E9002CA4BD}"/>
                          </a:ext>
                        </a:extLst>
                      </p14:cNvPr>
                      <p14:cNvContentPartPr/>
                      <p14:nvPr/>
                    </p14:nvContentPartPr>
                    <p14:xfrm>
                      <a:off x="3344801" y="3532070"/>
                      <a:ext cx="274680" cy="336240"/>
                    </p14:xfrm>
                  </p:contentPart>
                </mc:Choice>
                <mc:Fallback xmlns="">
                  <p:pic>
                    <p:nvPicPr>
                      <p:cNvPr id="22" name="Ink 21">
                        <a:extLst>
                          <a:ext uri="{FF2B5EF4-FFF2-40B4-BE49-F238E27FC236}">
                            <a16:creationId xmlns:a16="http://schemas.microsoft.com/office/drawing/2014/main" id="{6D42BABF-0116-906B-0A28-9615B2E2508B}"/>
                          </a:ext>
                        </a:extLst>
                      </p:cNvPr>
                      <p:cNvPicPr/>
                      <p:nvPr/>
                    </p:nvPicPr>
                    <p:blipFill>
                      <a:blip r:embed="rId127"/>
                      <a:stretch>
                        <a:fillRect/>
                      </a:stretch>
                    </p:blipFill>
                    <p:spPr>
                      <a:xfrm>
                        <a:off x="3340481" y="3527745"/>
                        <a:ext cx="283320" cy="344889"/>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7" name="Ink 86">
                        <a:extLst>
                          <a:ext uri="{FF2B5EF4-FFF2-40B4-BE49-F238E27FC236}">
                            <a16:creationId xmlns:a16="http://schemas.microsoft.com/office/drawing/2014/main" id="{5A19549B-7601-287D-E2E0-F9AC17BBB600}"/>
                          </a:ext>
                        </a:extLst>
                      </p14:cNvPr>
                      <p14:cNvContentPartPr/>
                      <p14:nvPr/>
                    </p14:nvContentPartPr>
                    <p14:xfrm>
                      <a:off x="3581681" y="3529190"/>
                      <a:ext cx="217800" cy="153720"/>
                    </p14:xfrm>
                  </p:contentPart>
                </mc:Choice>
                <mc:Fallback xmlns="">
                  <p:pic>
                    <p:nvPicPr>
                      <p:cNvPr id="25" name="Ink 24">
                        <a:extLst>
                          <a:ext uri="{FF2B5EF4-FFF2-40B4-BE49-F238E27FC236}">
                            <a16:creationId xmlns:a16="http://schemas.microsoft.com/office/drawing/2014/main" id="{1BD7A929-034F-983E-A434-DE990587E401}"/>
                          </a:ext>
                        </a:extLst>
                      </p:cNvPr>
                      <p:cNvPicPr/>
                      <p:nvPr/>
                    </p:nvPicPr>
                    <p:blipFill>
                      <a:blip r:embed="rId129"/>
                      <a:stretch>
                        <a:fillRect/>
                      </a:stretch>
                    </p:blipFill>
                    <p:spPr>
                      <a:xfrm>
                        <a:off x="3577361" y="3524870"/>
                        <a:ext cx="226440" cy="16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
                  <p14:nvContentPartPr>
                    <p14:cNvPr id="78" name="Ink 77">
                      <a:extLst>
                        <a:ext uri="{FF2B5EF4-FFF2-40B4-BE49-F238E27FC236}">
                          <a16:creationId xmlns:a16="http://schemas.microsoft.com/office/drawing/2014/main" id="{0880FB50-F5A0-252D-F734-369A9E062E7E}"/>
                        </a:ext>
                      </a:extLst>
                    </p14:cNvPr>
                    <p14:cNvContentPartPr/>
                    <p14:nvPr/>
                  </p14:nvContentPartPr>
                  <p14:xfrm rot="4411721">
                    <a:off x="3850958" y="3563442"/>
                    <a:ext cx="189928" cy="242143"/>
                  </p14:xfrm>
                </p:contentPart>
              </mc:Choice>
              <mc:Fallback xmlns="">
                <p:pic>
                  <p:nvPicPr>
                    <p:cNvPr id="15" name="Ink 14">
                      <a:extLst>
                        <a:ext uri="{FF2B5EF4-FFF2-40B4-BE49-F238E27FC236}">
                          <a16:creationId xmlns:a16="http://schemas.microsoft.com/office/drawing/2014/main" id="{616CA0EF-5863-6FF4-0BEC-DBF40C0C1095}"/>
                        </a:ext>
                      </a:extLst>
                    </p:cNvPr>
                    <p:cNvPicPr/>
                    <p:nvPr/>
                  </p:nvPicPr>
                  <p:blipFill>
                    <a:blip r:embed="rId34"/>
                    <a:stretch>
                      <a:fillRect/>
                    </a:stretch>
                  </p:blipFill>
                  <p:spPr>
                    <a:xfrm rot="4411721">
                      <a:off x="3846641" y="3559124"/>
                      <a:ext cx="198561" cy="250778"/>
                    </a:xfrm>
                    <a:prstGeom prst="rect">
                      <a:avLst/>
                    </a:prstGeom>
                  </p:spPr>
                </p:pic>
              </mc:Fallback>
            </mc:AlternateContent>
            <p:grpSp>
              <p:nvGrpSpPr>
                <p:cNvPr id="80" name="Group 79">
                  <a:extLst>
                    <a:ext uri="{FF2B5EF4-FFF2-40B4-BE49-F238E27FC236}">
                      <a16:creationId xmlns:a16="http://schemas.microsoft.com/office/drawing/2014/main" id="{18AD7A69-6B94-B470-7967-ECCEC7B1D3E7}"/>
                    </a:ext>
                  </a:extLst>
                </p:cNvPr>
                <p:cNvGrpSpPr/>
                <p:nvPr/>
              </p:nvGrpSpPr>
              <p:grpSpPr>
                <a:xfrm>
                  <a:off x="3816222" y="3694502"/>
                  <a:ext cx="169920" cy="347040"/>
                  <a:chOff x="3806090" y="3689454"/>
                  <a:chExt cx="169920" cy="347040"/>
                </a:xfrm>
              </p:grpSpPr>
              <mc:AlternateContent xmlns:mc="http://schemas.openxmlformats.org/markup-compatibility/2006" xmlns:p14="http://schemas.microsoft.com/office/powerpoint/2010/main">
                <mc:Choice Requires="p14">
                  <p:contentPart p14:bwMode="auto" r:id="rId131">
                    <p14:nvContentPartPr>
                      <p14:cNvPr id="82" name="Ink 81">
                        <a:extLst>
                          <a:ext uri="{FF2B5EF4-FFF2-40B4-BE49-F238E27FC236}">
                            <a16:creationId xmlns:a16="http://schemas.microsoft.com/office/drawing/2014/main" id="{4579207C-3B11-348B-E3DA-242A33DF5191}"/>
                          </a:ext>
                        </a:extLst>
                      </p14:cNvPr>
                      <p14:cNvContentPartPr/>
                      <p14:nvPr/>
                    </p14:nvContentPartPr>
                    <p14:xfrm>
                      <a:off x="3806090" y="3689454"/>
                      <a:ext cx="97200" cy="347040"/>
                    </p14:xfrm>
                  </p:contentPart>
                </mc:Choice>
                <mc:Fallback xmlns="">
                  <p:pic>
                    <p:nvPicPr>
                      <p:cNvPr id="18" name="Ink 17">
                        <a:extLst>
                          <a:ext uri="{FF2B5EF4-FFF2-40B4-BE49-F238E27FC236}">
                            <a16:creationId xmlns:a16="http://schemas.microsoft.com/office/drawing/2014/main" id="{7E6168D2-80A4-FC22-87CE-14DF5C1F2179}"/>
                          </a:ext>
                        </a:extLst>
                      </p:cNvPr>
                      <p:cNvPicPr/>
                      <p:nvPr/>
                    </p:nvPicPr>
                    <p:blipFill>
                      <a:blip r:embed="rId132"/>
                      <a:stretch>
                        <a:fillRect/>
                      </a:stretch>
                    </p:blipFill>
                    <p:spPr>
                      <a:xfrm>
                        <a:off x="3801770" y="3685134"/>
                        <a:ext cx="10584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Ink 83">
                        <a:extLst>
                          <a:ext uri="{FF2B5EF4-FFF2-40B4-BE49-F238E27FC236}">
                            <a16:creationId xmlns:a16="http://schemas.microsoft.com/office/drawing/2014/main" id="{8527D9DF-2DA8-C053-80CC-713D80CECDC5}"/>
                          </a:ext>
                        </a:extLst>
                      </p14:cNvPr>
                      <p14:cNvContentPartPr/>
                      <p14:nvPr/>
                    </p14:nvContentPartPr>
                    <p14:xfrm>
                      <a:off x="3820490" y="3715734"/>
                      <a:ext cx="155520" cy="235800"/>
                    </p14:xfrm>
                  </p:contentPart>
                </mc:Choice>
                <mc:Fallback xmlns="">
                  <p:pic>
                    <p:nvPicPr>
                      <p:cNvPr id="20" name="Ink 19">
                        <a:extLst>
                          <a:ext uri="{FF2B5EF4-FFF2-40B4-BE49-F238E27FC236}">
                            <a16:creationId xmlns:a16="http://schemas.microsoft.com/office/drawing/2014/main" id="{40AF0DD9-C4F4-A432-036B-84295268681F}"/>
                          </a:ext>
                        </a:extLst>
                      </p:cNvPr>
                      <p:cNvPicPr/>
                      <p:nvPr/>
                    </p:nvPicPr>
                    <p:blipFill>
                      <a:blip r:embed="rId134"/>
                      <a:stretch>
                        <a:fillRect/>
                      </a:stretch>
                    </p:blipFill>
                    <p:spPr>
                      <a:xfrm>
                        <a:off x="3816170" y="3711414"/>
                        <a:ext cx="164160" cy="24444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35">
                <p14:nvContentPartPr>
                  <p14:cNvPr id="73" name="Ink 72">
                    <a:extLst>
                      <a:ext uri="{FF2B5EF4-FFF2-40B4-BE49-F238E27FC236}">
                        <a16:creationId xmlns:a16="http://schemas.microsoft.com/office/drawing/2014/main" id="{8346EB80-755E-EC94-BF36-FD3F482DF914}"/>
                      </a:ext>
                    </a:extLst>
                  </p14:cNvPr>
                  <p14:cNvContentPartPr/>
                  <p14:nvPr/>
                </p14:nvContentPartPr>
                <p14:xfrm>
                  <a:off x="6231510" y="4437712"/>
                  <a:ext cx="32400" cy="57600"/>
                </p14:xfrm>
              </p:contentPart>
            </mc:Choice>
            <mc:Fallback xmlns="">
              <p:pic>
                <p:nvPicPr>
                  <p:cNvPr id="60" name="Ink 59">
                    <a:extLst>
                      <a:ext uri="{FF2B5EF4-FFF2-40B4-BE49-F238E27FC236}">
                        <a16:creationId xmlns:a16="http://schemas.microsoft.com/office/drawing/2014/main" id="{578BDD54-C6C6-C8F6-9418-CEF10490E3F5}"/>
                      </a:ext>
                    </a:extLst>
                  </p:cNvPr>
                  <p:cNvPicPr/>
                  <p:nvPr/>
                </p:nvPicPr>
                <p:blipFill>
                  <a:blip r:embed="rId136"/>
                  <a:stretch>
                    <a:fillRect/>
                  </a:stretch>
                </p:blipFill>
                <p:spPr>
                  <a:xfrm>
                    <a:off x="6227237" y="4433392"/>
                    <a:ext cx="40945" cy="66240"/>
                  </a:xfrm>
                  <a:prstGeom prst="rect">
                    <a:avLst/>
                  </a:prstGeom>
                </p:spPr>
              </p:pic>
            </mc:Fallback>
          </mc:AlternateContent>
        </p:grpSp>
      </p:grpSp>
      <p:grpSp>
        <p:nvGrpSpPr>
          <p:cNvPr id="402" name="Group 401">
            <a:extLst>
              <a:ext uri="{FF2B5EF4-FFF2-40B4-BE49-F238E27FC236}">
                <a16:creationId xmlns:a16="http://schemas.microsoft.com/office/drawing/2014/main" id="{DF454EC5-4852-0109-91E6-1F1AF8E72946}"/>
              </a:ext>
            </a:extLst>
          </p:cNvPr>
          <p:cNvGrpSpPr/>
          <p:nvPr/>
        </p:nvGrpSpPr>
        <p:grpSpPr>
          <a:xfrm>
            <a:off x="9332284" y="1330698"/>
            <a:ext cx="1795177" cy="2370112"/>
            <a:chOff x="9493654" y="1319940"/>
            <a:chExt cx="1795177" cy="2370112"/>
          </a:xfrm>
        </p:grpSpPr>
        <p:sp>
          <p:nvSpPr>
            <p:cNvPr id="403" name="TextBox 402">
              <a:extLst>
                <a:ext uri="{FF2B5EF4-FFF2-40B4-BE49-F238E27FC236}">
                  <a16:creationId xmlns:a16="http://schemas.microsoft.com/office/drawing/2014/main" id="{1614F24F-2190-731A-38B3-B117699CD61D}"/>
                </a:ext>
              </a:extLst>
            </p:cNvPr>
            <p:cNvSpPr txBox="1"/>
            <p:nvPr/>
          </p:nvSpPr>
          <p:spPr>
            <a:xfrm>
              <a:off x="9493654" y="1319940"/>
              <a:ext cx="1729934" cy="707886"/>
            </a:xfrm>
            <a:prstGeom prst="rect">
              <a:avLst/>
            </a:prstGeom>
            <a:noFill/>
          </p:spPr>
          <p:txBody>
            <a:bodyPr wrap="square" rtlCol="0">
              <a:spAutoFit/>
            </a:bodyPr>
            <a:lstStyle/>
            <a:p>
              <a:pPr algn="ctr"/>
              <a:r>
                <a:rPr lang="en-US" sz="2000" dirty="0">
                  <a:latin typeface="The Hand Black" panose="03070902030502020204" pitchFamily="66" charset="0"/>
                </a:rPr>
                <a:t>CONFIDENTIALITY</a:t>
              </a:r>
            </a:p>
            <a:p>
              <a:pPr algn="ctr"/>
              <a:r>
                <a:rPr lang="en-US" sz="2000" dirty="0">
                  <a:latin typeface="The Hand Black" panose="03070902030502020204" pitchFamily="66" charset="0"/>
                </a:rPr>
                <a:t>INTEGRITY</a:t>
              </a:r>
            </a:p>
          </p:txBody>
        </p:sp>
        <p:sp>
          <p:nvSpPr>
            <p:cNvPr id="406" name="TextBox 405">
              <a:extLst>
                <a:ext uri="{FF2B5EF4-FFF2-40B4-BE49-F238E27FC236}">
                  <a16:creationId xmlns:a16="http://schemas.microsoft.com/office/drawing/2014/main" id="{35C606FA-AE8C-55BD-F108-AB62BF64693A}"/>
                </a:ext>
              </a:extLst>
            </p:cNvPr>
            <p:cNvSpPr txBox="1"/>
            <p:nvPr/>
          </p:nvSpPr>
          <p:spPr>
            <a:xfrm>
              <a:off x="10460923" y="2409007"/>
              <a:ext cx="827908" cy="369332"/>
            </a:xfrm>
            <a:prstGeom prst="rect">
              <a:avLst/>
            </a:prstGeom>
            <a:noFill/>
          </p:spPr>
          <p:txBody>
            <a:bodyPr wrap="square">
              <a:spAutoFit/>
            </a:bodyPr>
            <a:lstStyle/>
            <a:p>
              <a:r>
                <a:rPr lang="en-US" dirty="0">
                  <a:highlight>
                    <a:srgbClr val="FFFFFF"/>
                  </a:highlight>
                  <a:ea typeface="Cambria Math" panose="02040503050406030204" pitchFamily="18" charset="0"/>
                </a:rPr>
                <a:t>“CSS”</a:t>
              </a:r>
              <a:endParaRPr lang="en-US" dirty="0"/>
            </a:p>
          </p:txBody>
        </p:sp>
        <p:grpSp>
          <p:nvGrpSpPr>
            <p:cNvPr id="407" name="Group 406">
              <a:extLst>
                <a:ext uri="{FF2B5EF4-FFF2-40B4-BE49-F238E27FC236}">
                  <a16:creationId xmlns:a16="http://schemas.microsoft.com/office/drawing/2014/main" id="{8B7349C7-5802-9D42-00F0-C630B97F467D}"/>
                </a:ext>
              </a:extLst>
            </p:cNvPr>
            <p:cNvGrpSpPr/>
            <p:nvPr/>
          </p:nvGrpSpPr>
          <p:grpSpPr>
            <a:xfrm>
              <a:off x="10111839" y="2160289"/>
              <a:ext cx="485851" cy="523866"/>
              <a:chOff x="9011314" y="2099307"/>
              <a:chExt cx="587880" cy="633878"/>
            </a:xfrm>
          </p:grpSpPr>
          <p:grpSp>
            <p:nvGrpSpPr>
              <p:cNvPr id="415" name="Group 414">
                <a:extLst>
                  <a:ext uri="{FF2B5EF4-FFF2-40B4-BE49-F238E27FC236}">
                    <a16:creationId xmlns:a16="http://schemas.microsoft.com/office/drawing/2014/main" id="{F6BAE3C7-1012-559F-D9A4-758300D1AAF5}"/>
                  </a:ext>
                </a:extLst>
              </p:cNvPr>
              <p:cNvGrpSpPr/>
              <p:nvPr/>
            </p:nvGrpSpPr>
            <p:grpSpPr>
              <a:xfrm>
                <a:off x="9011314" y="2099307"/>
                <a:ext cx="587880" cy="569687"/>
                <a:chOff x="9034765" y="2011025"/>
                <a:chExt cx="587880" cy="569687"/>
              </a:xfrm>
            </p:grpSpPr>
            <mc:AlternateContent xmlns:mc="http://schemas.openxmlformats.org/markup-compatibility/2006" xmlns:p14="http://schemas.microsoft.com/office/powerpoint/2010/main">
              <mc:Choice Requires="p14">
                <p:contentPart p14:bwMode="auto" r:id="rId137">
                  <p14:nvContentPartPr>
                    <p14:cNvPr id="420" name="Ink 419">
                      <a:extLst>
                        <a:ext uri="{FF2B5EF4-FFF2-40B4-BE49-F238E27FC236}">
                          <a16:creationId xmlns:a16="http://schemas.microsoft.com/office/drawing/2014/main" id="{E1939B0F-AF01-47AB-E060-F8452F5F741B}"/>
                        </a:ext>
                      </a:extLst>
                    </p14:cNvPr>
                    <p14:cNvContentPartPr/>
                    <p14:nvPr/>
                  </p14:nvContentPartPr>
                  <p14:xfrm>
                    <a:off x="9105685" y="2011025"/>
                    <a:ext cx="421920" cy="348480"/>
                  </p14:xfrm>
                </p:contentPart>
              </mc:Choice>
              <mc:Fallback xmlns="">
                <p:pic>
                  <p:nvPicPr>
                    <p:cNvPr id="198" name="Ink 197">
                      <a:extLst>
                        <a:ext uri="{FF2B5EF4-FFF2-40B4-BE49-F238E27FC236}">
                          <a16:creationId xmlns:a16="http://schemas.microsoft.com/office/drawing/2014/main" id="{715B6B2F-17AB-9FD3-820C-BF5117C0A669}"/>
                        </a:ext>
                      </a:extLst>
                    </p:cNvPr>
                    <p:cNvPicPr/>
                    <p:nvPr/>
                  </p:nvPicPr>
                  <p:blipFill>
                    <a:blip r:embed="rId138"/>
                    <a:stretch>
                      <a:fillRect/>
                    </a:stretch>
                  </p:blipFill>
                  <p:spPr>
                    <a:xfrm>
                      <a:off x="9096325" y="2001665"/>
                      <a:ext cx="4406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21" name="Ink 420">
                      <a:extLst>
                        <a:ext uri="{FF2B5EF4-FFF2-40B4-BE49-F238E27FC236}">
                          <a16:creationId xmlns:a16="http://schemas.microsoft.com/office/drawing/2014/main" id="{F3A8131D-C244-ED12-6626-57EFF041F613}"/>
                        </a:ext>
                      </a:extLst>
                    </p14:cNvPr>
                    <p14:cNvContentPartPr/>
                    <p14:nvPr/>
                  </p14:nvContentPartPr>
                  <p14:xfrm>
                    <a:off x="9034765" y="2075105"/>
                    <a:ext cx="110160" cy="158400"/>
                  </p14:xfrm>
                </p:contentPart>
              </mc:Choice>
              <mc:Fallback xmlns="">
                <p:pic>
                  <p:nvPicPr>
                    <p:cNvPr id="199" name="Ink 198">
                      <a:extLst>
                        <a:ext uri="{FF2B5EF4-FFF2-40B4-BE49-F238E27FC236}">
                          <a16:creationId xmlns:a16="http://schemas.microsoft.com/office/drawing/2014/main" id="{7EED6C1E-9BCA-1C5A-1A38-AD3B6B7DAB27}"/>
                        </a:ext>
                      </a:extLst>
                    </p:cNvPr>
                    <p:cNvPicPr/>
                    <p:nvPr/>
                  </p:nvPicPr>
                  <p:blipFill>
                    <a:blip r:embed="rId140"/>
                    <a:stretch>
                      <a:fillRect/>
                    </a:stretch>
                  </p:blipFill>
                  <p:spPr>
                    <a:xfrm>
                      <a:off x="9025405" y="2065745"/>
                      <a:ext cx="1288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22" name="Ink 421">
                      <a:extLst>
                        <a:ext uri="{FF2B5EF4-FFF2-40B4-BE49-F238E27FC236}">
                          <a16:creationId xmlns:a16="http://schemas.microsoft.com/office/drawing/2014/main" id="{EC5A3DB5-07C9-06C0-47F4-624863770A6A}"/>
                        </a:ext>
                      </a:extLst>
                    </p14:cNvPr>
                    <p14:cNvContentPartPr/>
                    <p14:nvPr/>
                  </p14:nvContentPartPr>
                  <p14:xfrm>
                    <a:off x="9507085" y="2085905"/>
                    <a:ext cx="115560" cy="142560"/>
                  </p14:xfrm>
                </p:contentPart>
              </mc:Choice>
              <mc:Fallback xmlns="">
                <p:pic>
                  <p:nvPicPr>
                    <p:cNvPr id="200" name="Ink 199">
                      <a:extLst>
                        <a:ext uri="{FF2B5EF4-FFF2-40B4-BE49-F238E27FC236}">
                          <a16:creationId xmlns:a16="http://schemas.microsoft.com/office/drawing/2014/main" id="{6DEF1B0E-5476-BC2E-6799-EC27405E2DA3}"/>
                        </a:ext>
                      </a:extLst>
                    </p:cNvPr>
                    <p:cNvPicPr/>
                    <p:nvPr/>
                  </p:nvPicPr>
                  <p:blipFill>
                    <a:blip r:embed="rId142"/>
                    <a:stretch>
                      <a:fillRect/>
                    </a:stretch>
                  </p:blipFill>
                  <p:spPr>
                    <a:xfrm>
                      <a:off x="9497754" y="2076545"/>
                      <a:ext cx="134222"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23" name="Ink 422">
                      <a:extLst>
                        <a:ext uri="{FF2B5EF4-FFF2-40B4-BE49-F238E27FC236}">
                          <a16:creationId xmlns:a16="http://schemas.microsoft.com/office/drawing/2014/main" id="{954060FF-57F4-F2CD-51B1-8E3E8CD1E2D3}"/>
                        </a:ext>
                      </a:extLst>
                    </p14:cNvPr>
                    <p14:cNvContentPartPr/>
                    <p14:nvPr/>
                  </p14:nvContentPartPr>
                  <p14:xfrm>
                    <a:off x="9053485" y="2098505"/>
                    <a:ext cx="83520" cy="108720"/>
                  </p14:xfrm>
                </p:contentPart>
              </mc:Choice>
              <mc:Fallback xmlns="">
                <p:pic>
                  <p:nvPicPr>
                    <p:cNvPr id="201" name="Ink 200">
                      <a:extLst>
                        <a:ext uri="{FF2B5EF4-FFF2-40B4-BE49-F238E27FC236}">
                          <a16:creationId xmlns:a16="http://schemas.microsoft.com/office/drawing/2014/main" id="{0D338D97-0989-B461-4154-B183686E26ED}"/>
                        </a:ext>
                      </a:extLst>
                    </p:cNvPr>
                    <p:cNvPicPr/>
                    <p:nvPr/>
                  </p:nvPicPr>
                  <p:blipFill>
                    <a:blip r:embed="rId144"/>
                    <a:stretch>
                      <a:fillRect/>
                    </a:stretch>
                  </p:blipFill>
                  <p:spPr>
                    <a:xfrm>
                      <a:off x="9044084" y="2089145"/>
                      <a:ext cx="102321" cy="127440"/>
                    </a:xfrm>
                    <a:prstGeom prst="rect">
                      <a:avLst/>
                    </a:prstGeom>
                  </p:spPr>
                </p:pic>
              </mc:Fallback>
            </mc:AlternateContent>
            <p:grpSp>
              <p:nvGrpSpPr>
                <p:cNvPr id="424" name="Group 423">
                  <a:extLst>
                    <a:ext uri="{FF2B5EF4-FFF2-40B4-BE49-F238E27FC236}">
                      <a16:creationId xmlns:a16="http://schemas.microsoft.com/office/drawing/2014/main" id="{AE3D9512-421F-035A-7D62-E847EBED5AE0}"/>
                    </a:ext>
                  </a:extLst>
                </p:cNvPr>
                <p:cNvGrpSpPr/>
                <p:nvPr/>
              </p:nvGrpSpPr>
              <p:grpSpPr>
                <a:xfrm>
                  <a:off x="9199734" y="2108032"/>
                  <a:ext cx="399704" cy="472680"/>
                  <a:chOff x="9197021" y="2110745"/>
                  <a:chExt cx="399704" cy="472680"/>
                </a:xfrm>
              </p:grpSpPr>
              <mc:AlternateContent xmlns:mc="http://schemas.openxmlformats.org/markup-compatibility/2006" xmlns:p14="http://schemas.microsoft.com/office/powerpoint/2010/main">
                <mc:Choice Requires="p14">
                  <p:contentPart p14:bwMode="auto" r:id="rId145">
                    <p14:nvContentPartPr>
                      <p14:cNvPr id="425" name="Ink 424">
                        <a:extLst>
                          <a:ext uri="{FF2B5EF4-FFF2-40B4-BE49-F238E27FC236}">
                            <a16:creationId xmlns:a16="http://schemas.microsoft.com/office/drawing/2014/main" id="{7BE9CB07-A6A0-2D29-41BE-E21F7EDFC3BB}"/>
                          </a:ext>
                        </a:extLst>
                      </p14:cNvPr>
                      <p14:cNvContentPartPr/>
                      <p14:nvPr/>
                    </p14:nvContentPartPr>
                    <p14:xfrm>
                      <a:off x="9197021" y="2363105"/>
                      <a:ext cx="227880" cy="220320"/>
                    </p14:xfrm>
                  </p:contentPart>
                </mc:Choice>
                <mc:Fallback xmlns="">
                  <p:pic>
                    <p:nvPicPr>
                      <p:cNvPr id="204" name="Ink 203">
                        <a:extLst>
                          <a:ext uri="{FF2B5EF4-FFF2-40B4-BE49-F238E27FC236}">
                            <a16:creationId xmlns:a16="http://schemas.microsoft.com/office/drawing/2014/main" id="{E1AF05F4-BCF3-A11B-BE87-45791E5DECA0}"/>
                          </a:ext>
                        </a:extLst>
                      </p:cNvPr>
                      <p:cNvPicPr/>
                      <p:nvPr/>
                    </p:nvPicPr>
                    <p:blipFill>
                      <a:blip r:embed="rId146"/>
                      <a:stretch>
                        <a:fillRect/>
                      </a:stretch>
                    </p:blipFill>
                    <p:spPr>
                      <a:xfrm>
                        <a:off x="9187646" y="2353745"/>
                        <a:ext cx="24663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26" name="Ink 425">
                        <a:extLst>
                          <a:ext uri="{FF2B5EF4-FFF2-40B4-BE49-F238E27FC236}">
                            <a16:creationId xmlns:a16="http://schemas.microsoft.com/office/drawing/2014/main" id="{3EB30901-F234-27C8-6D08-C53FCA00455D}"/>
                          </a:ext>
                        </a:extLst>
                      </p14:cNvPr>
                      <p14:cNvContentPartPr/>
                      <p14:nvPr/>
                    </p14:nvContentPartPr>
                    <p14:xfrm>
                      <a:off x="9374501" y="2360585"/>
                      <a:ext cx="48600" cy="218160"/>
                    </p14:xfrm>
                  </p:contentPart>
                </mc:Choice>
                <mc:Fallback xmlns="">
                  <p:pic>
                    <p:nvPicPr>
                      <p:cNvPr id="205" name="Ink 204">
                        <a:extLst>
                          <a:ext uri="{FF2B5EF4-FFF2-40B4-BE49-F238E27FC236}">
                            <a16:creationId xmlns:a16="http://schemas.microsoft.com/office/drawing/2014/main" id="{8A8D28AE-4F48-043F-66FD-EF4551E6B7B9}"/>
                          </a:ext>
                        </a:extLst>
                      </p:cNvPr>
                      <p:cNvPicPr/>
                      <p:nvPr/>
                    </p:nvPicPr>
                    <p:blipFill>
                      <a:blip r:embed="rId148"/>
                      <a:stretch>
                        <a:fillRect/>
                      </a:stretch>
                    </p:blipFill>
                    <p:spPr>
                      <a:xfrm>
                        <a:off x="9365141" y="2351225"/>
                        <a:ext cx="67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27" name="Ink 426">
                        <a:extLst>
                          <a:ext uri="{FF2B5EF4-FFF2-40B4-BE49-F238E27FC236}">
                            <a16:creationId xmlns:a16="http://schemas.microsoft.com/office/drawing/2014/main" id="{8C42C71A-37DE-4857-C39C-33903D2D1572}"/>
                          </a:ext>
                        </a:extLst>
                      </p14:cNvPr>
                      <p14:cNvContentPartPr/>
                      <p14:nvPr/>
                    </p14:nvContentPartPr>
                    <p14:xfrm>
                      <a:off x="9511045" y="2110745"/>
                      <a:ext cx="85680" cy="94680"/>
                    </p14:xfrm>
                  </p:contentPart>
                </mc:Choice>
                <mc:Fallback xmlns="">
                  <p:pic>
                    <p:nvPicPr>
                      <p:cNvPr id="207" name="Ink 206">
                        <a:extLst>
                          <a:ext uri="{FF2B5EF4-FFF2-40B4-BE49-F238E27FC236}">
                            <a16:creationId xmlns:a16="http://schemas.microsoft.com/office/drawing/2014/main" id="{1728A7B6-D061-95D4-3077-F60D50691B89}"/>
                          </a:ext>
                        </a:extLst>
                      </p:cNvPr>
                      <p:cNvPicPr/>
                      <p:nvPr/>
                    </p:nvPicPr>
                    <p:blipFill>
                      <a:blip r:embed="rId150"/>
                      <a:stretch>
                        <a:fillRect/>
                      </a:stretch>
                    </p:blipFill>
                    <p:spPr>
                      <a:xfrm>
                        <a:off x="9501724" y="2101385"/>
                        <a:ext cx="104322" cy="1134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51">
                <p14:nvContentPartPr>
                  <p14:cNvPr id="416" name="Ink 415">
                    <a:extLst>
                      <a:ext uri="{FF2B5EF4-FFF2-40B4-BE49-F238E27FC236}">
                        <a16:creationId xmlns:a16="http://schemas.microsoft.com/office/drawing/2014/main" id="{0DDC448F-0D03-4E72-600B-EBCE911E88CF}"/>
                      </a:ext>
                    </a:extLst>
                  </p14:cNvPr>
                  <p14:cNvContentPartPr/>
                  <p14:nvPr/>
                </p14:nvContentPartPr>
                <p14:xfrm>
                  <a:off x="9126205" y="2660105"/>
                  <a:ext cx="45000" cy="63000"/>
                </p14:xfrm>
              </p:contentPart>
            </mc:Choice>
            <mc:Fallback xmlns="">
              <p:pic>
                <p:nvPicPr>
                  <p:cNvPr id="194" name="Ink 193">
                    <a:extLst>
                      <a:ext uri="{FF2B5EF4-FFF2-40B4-BE49-F238E27FC236}">
                        <a16:creationId xmlns:a16="http://schemas.microsoft.com/office/drawing/2014/main" id="{C725A84A-3315-5729-4E84-7BA39BED7A98}"/>
                      </a:ext>
                    </a:extLst>
                  </p:cNvPr>
                  <p:cNvPicPr/>
                  <p:nvPr/>
                </p:nvPicPr>
                <p:blipFill>
                  <a:blip r:embed="rId152"/>
                  <a:stretch>
                    <a:fillRect/>
                  </a:stretch>
                </p:blipFill>
                <p:spPr>
                  <a:xfrm>
                    <a:off x="9116845" y="2650745"/>
                    <a:ext cx="63720" cy="81720"/>
                  </a:xfrm>
                  <a:prstGeom prst="rect">
                    <a:avLst/>
                  </a:prstGeom>
                </p:spPr>
              </p:pic>
            </mc:Fallback>
          </mc:AlternateContent>
          <p:grpSp>
            <p:nvGrpSpPr>
              <p:cNvPr id="417" name="Group 416">
                <a:extLst>
                  <a:ext uri="{FF2B5EF4-FFF2-40B4-BE49-F238E27FC236}">
                    <a16:creationId xmlns:a16="http://schemas.microsoft.com/office/drawing/2014/main" id="{3707DD77-0EDE-4E4A-171A-8AB9C1467FD5}"/>
                  </a:ext>
                </a:extLst>
              </p:cNvPr>
              <p:cNvGrpSpPr/>
              <p:nvPr/>
            </p:nvGrpSpPr>
            <p:grpSpPr>
              <a:xfrm>
                <a:off x="9127645" y="2669825"/>
                <a:ext cx="336960" cy="63360"/>
                <a:chOff x="9127645" y="2669825"/>
                <a:chExt cx="336960" cy="63360"/>
              </a:xfrm>
            </p:grpSpPr>
            <mc:AlternateContent xmlns:mc="http://schemas.openxmlformats.org/markup-compatibility/2006" xmlns:p14="http://schemas.microsoft.com/office/powerpoint/2010/main">
              <mc:Choice Requires="p14">
                <p:contentPart p14:bwMode="auto" r:id="rId153">
                  <p14:nvContentPartPr>
                    <p14:cNvPr id="418" name="Ink 417">
                      <a:extLst>
                        <a:ext uri="{FF2B5EF4-FFF2-40B4-BE49-F238E27FC236}">
                          <a16:creationId xmlns:a16="http://schemas.microsoft.com/office/drawing/2014/main" id="{D001AB1A-6B4E-9B10-A453-7F61F2793B5D}"/>
                        </a:ext>
                      </a:extLst>
                    </p14:cNvPr>
                    <p14:cNvContentPartPr/>
                    <p14:nvPr/>
                  </p14:nvContentPartPr>
                  <p14:xfrm>
                    <a:off x="9127645" y="2726705"/>
                    <a:ext cx="306720" cy="3240"/>
                  </p14:xfrm>
                </p:contentPart>
              </mc:Choice>
              <mc:Fallback xmlns="">
                <p:pic>
                  <p:nvPicPr>
                    <p:cNvPr id="196" name="Ink 195">
                      <a:extLst>
                        <a:ext uri="{FF2B5EF4-FFF2-40B4-BE49-F238E27FC236}">
                          <a16:creationId xmlns:a16="http://schemas.microsoft.com/office/drawing/2014/main" id="{D7CC8258-642B-3319-0D10-30AB762B8B0B}"/>
                        </a:ext>
                      </a:extLst>
                    </p:cNvPr>
                    <p:cNvPicPr/>
                    <p:nvPr/>
                  </p:nvPicPr>
                  <p:blipFill>
                    <a:blip r:embed="rId154"/>
                    <a:stretch>
                      <a:fillRect/>
                    </a:stretch>
                  </p:blipFill>
                  <p:spPr>
                    <a:xfrm>
                      <a:off x="9118285" y="2716175"/>
                      <a:ext cx="325440" cy="243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19" name="Ink 418">
                      <a:extLst>
                        <a:ext uri="{FF2B5EF4-FFF2-40B4-BE49-F238E27FC236}">
                          <a16:creationId xmlns:a16="http://schemas.microsoft.com/office/drawing/2014/main" id="{B7FF0522-24B0-7170-F1E3-BC5D15BE5624}"/>
                        </a:ext>
                      </a:extLst>
                    </p14:cNvPr>
                    <p14:cNvContentPartPr/>
                    <p14:nvPr/>
                  </p14:nvContentPartPr>
                  <p14:xfrm>
                    <a:off x="9407005" y="2669825"/>
                    <a:ext cx="57600" cy="63360"/>
                  </p14:xfrm>
                </p:contentPart>
              </mc:Choice>
              <mc:Fallback xmlns="">
                <p:pic>
                  <p:nvPicPr>
                    <p:cNvPr id="197" name="Ink 196">
                      <a:extLst>
                        <a:ext uri="{FF2B5EF4-FFF2-40B4-BE49-F238E27FC236}">
                          <a16:creationId xmlns:a16="http://schemas.microsoft.com/office/drawing/2014/main" id="{45AF28E4-EB05-7EF9-7CBE-1AF3B78C44F0}"/>
                        </a:ext>
                      </a:extLst>
                    </p:cNvPr>
                    <p:cNvPicPr/>
                    <p:nvPr/>
                  </p:nvPicPr>
                  <p:blipFill>
                    <a:blip r:embed="rId156"/>
                    <a:stretch>
                      <a:fillRect/>
                    </a:stretch>
                  </p:blipFill>
                  <p:spPr>
                    <a:xfrm>
                      <a:off x="9397703" y="2660465"/>
                      <a:ext cx="76204" cy="82080"/>
                    </a:xfrm>
                    <a:prstGeom prst="rect">
                      <a:avLst/>
                    </a:prstGeom>
                  </p:spPr>
                </p:pic>
              </mc:Fallback>
            </mc:AlternateContent>
          </p:grpSp>
        </p:grpSp>
        <p:grpSp>
          <p:nvGrpSpPr>
            <p:cNvPr id="408" name="Group 407">
              <a:extLst>
                <a:ext uri="{FF2B5EF4-FFF2-40B4-BE49-F238E27FC236}">
                  <a16:creationId xmlns:a16="http://schemas.microsoft.com/office/drawing/2014/main" id="{C7159A37-C785-35C6-1F8F-0768BDAFF6C3}"/>
                </a:ext>
              </a:extLst>
            </p:cNvPr>
            <p:cNvGrpSpPr/>
            <p:nvPr/>
          </p:nvGrpSpPr>
          <p:grpSpPr>
            <a:xfrm>
              <a:off x="10119777" y="2684430"/>
              <a:ext cx="437598" cy="1005622"/>
              <a:chOff x="9016186" y="2817625"/>
              <a:chExt cx="481358" cy="1338482"/>
            </a:xfrm>
          </p:grpSpPr>
          <mc:AlternateContent xmlns:mc="http://schemas.openxmlformats.org/markup-compatibility/2006" xmlns:p14="http://schemas.microsoft.com/office/powerpoint/2010/main">
            <mc:Choice Requires="p14">
              <p:contentPart p14:bwMode="auto" r:id="rId157">
                <p14:nvContentPartPr>
                  <p14:cNvPr id="409" name="Ink 408">
                    <a:extLst>
                      <a:ext uri="{FF2B5EF4-FFF2-40B4-BE49-F238E27FC236}">
                        <a16:creationId xmlns:a16="http://schemas.microsoft.com/office/drawing/2014/main" id="{DD3B3E94-4946-357C-4CA6-EE9D55F507FF}"/>
                      </a:ext>
                    </a:extLst>
                  </p14:cNvPr>
                  <p14:cNvContentPartPr/>
                  <p14:nvPr/>
                </p14:nvContentPartPr>
                <p14:xfrm>
                  <a:off x="9128837" y="2904847"/>
                  <a:ext cx="249025" cy="341256"/>
                </p14:xfrm>
              </p:contentPart>
            </mc:Choice>
            <mc:Fallback xmlns="">
              <p:pic>
                <p:nvPicPr>
                  <p:cNvPr id="209" name="Ink 208">
                    <a:extLst>
                      <a:ext uri="{FF2B5EF4-FFF2-40B4-BE49-F238E27FC236}">
                        <a16:creationId xmlns:a16="http://schemas.microsoft.com/office/drawing/2014/main" id="{C2719B40-C308-5725-15F8-044988980260}"/>
                      </a:ext>
                    </a:extLst>
                  </p:cNvPr>
                  <p:cNvPicPr/>
                  <p:nvPr/>
                </p:nvPicPr>
                <p:blipFill>
                  <a:blip r:embed="rId158"/>
                  <a:stretch>
                    <a:fillRect/>
                  </a:stretch>
                </p:blipFill>
                <p:spPr>
                  <a:xfrm>
                    <a:off x="9124086" y="2899624"/>
                    <a:ext cx="258527" cy="351703"/>
                  </a:xfrm>
                  <a:prstGeom prst="rect">
                    <a:avLst/>
                  </a:prstGeom>
                </p:spPr>
              </p:pic>
            </mc:Fallback>
          </mc:AlternateContent>
          <p:grpSp>
            <p:nvGrpSpPr>
              <p:cNvPr id="410" name="Group 409">
                <a:extLst>
                  <a:ext uri="{FF2B5EF4-FFF2-40B4-BE49-F238E27FC236}">
                    <a16:creationId xmlns:a16="http://schemas.microsoft.com/office/drawing/2014/main" id="{B72192FD-7F26-4188-2E7F-58BFA8A54612}"/>
                  </a:ext>
                </a:extLst>
              </p:cNvPr>
              <p:cNvGrpSpPr/>
              <p:nvPr/>
            </p:nvGrpSpPr>
            <p:grpSpPr>
              <a:xfrm>
                <a:off x="9130525" y="3242427"/>
                <a:ext cx="265680" cy="913680"/>
                <a:chOff x="9130525" y="3242427"/>
                <a:chExt cx="265680" cy="913680"/>
              </a:xfrm>
            </p:grpSpPr>
            <mc:AlternateContent xmlns:mc="http://schemas.openxmlformats.org/markup-compatibility/2006" xmlns:p14="http://schemas.microsoft.com/office/powerpoint/2010/main">
              <mc:Choice Requires="p14">
                <p:contentPart p14:bwMode="auto" r:id="rId159">
                  <p14:nvContentPartPr>
                    <p14:cNvPr id="413" name="Ink 412">
                      <a:extLst>
                        <a:ext uri="{FF2B5EF4-FFF2-40B4-BE49-F238E27FC236}">
                          <a16:creationId xmlns:a16="http://schemas.microsoft.com/office/drawing/2014/main" id="{23ABAF7D-9F14-DCDA-D1DE-CC0E4092442D}"/>
                        </a:ext>
                      </a:extLst>
                    </p14:cNvPr>
                    <p14:cNvContentPartPr/>
                    <p14:nvPr/>
                  </p14:nvContentPartPr>
                  <p14:xfrm>
                    <a:off x="9130525" y="3242427"/>
                    <a:ext cx="127800" cy="913680"/>
                  </p14:xfrm>
                </p:contentPart>
              </mc:Choice>
              <mc:Fallback xmlns="">
                <p:pic>
                  <p:nvPicPr>
                    <p:cNvPr id="213" name="Ink 212">
                      <a:extLst>
                        <a:ext uri="{FF2B5EF4-FFF2-40B4-BE49-F238E27FC236}">
                          <a16:creationId xmlns:a16="http://schemas.microsoft.com/office/drawing/2014/main" id="{E1051ECE-62E2-6A05-45F6-0BA2737184EC}"/>
                        </a:ext>
                      </a:extLst>
                    </p:cNvPr>
                    <p:cNvPicPr/>
                    <p:nvPr/>
                  </p:nvPicPr>
                  <p:blipFill>
                    <a:blip r:embed="rId160"/>
                    <a:stretch>
                      <a:fillRect/>
                    </a:stretch>
                  </p:blipFill>
                  <p:spPr>
                    <a:xfrm>
                      <a:off x="9125762" y="3237201"/>
                      <a:ext cx="137325" cy="924132"/>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14" name="Ink 413">
                      <a:extLst>
                        <a:ext uri="{FF2B5EF4-FFF2-40B4-BE49-F238E27FC236}">
                          <a16:creationId xmlns:a16="http://schemas.microsoft.com/office/drawing/2014/main" id="{DE1A4E74-5697-6591-F3E6-F8F1B82084AD}"/>
                        </a:ext>
                      </a:extLst>
                    </p14:cNvPr>
                    <p14:cNvContentPartPr/>
                    <p14:nvPr/>
                  </p14:nvContentPartPr>
                  <p14:xfrm>
                    <a:off x="9255085" y="3652107"/>
                    <a:ext cx="141120" cy="501480"/>
                  </p14:xfrm>
                </p:contentPart>
              </mc:Choice>
              <mc:Fallback xmlns="">
                <p:pic>
                  <p:nvPicPr>
                    <p:cNvPr id="214" name="Ink 213">
                      <a:extLst>
                        <a:ext uri="{FF2B5EF4-FFF2-40B4-BE49-F238E27FC236}">
                          <a16:creationId xmlns:a16="http://schemas.microsoft.com/office/drawing/2014/main" id="{3AFAB4F7-03AE-8FA9-F1F2-F208AA723A42}"/>
                        </a:ext>
                      </a:extLst>
                    </p:cNvPr>
                    <p:cNvPicPr/>
                    <p:nvPr/>
                  </p:nvPicPr>
                  <p:blipFill>
                    <a:blip r:embed="rId162"/>
                    <a:stretch>
                      <a:fillRect/>
                    </a:stretch>
                  </p:blipFill>
                  <p:spPr>
                    <a:xfrm>
                      <a:off x="9250328" y="3646879"/>
                      <a:ext cx="150634" cy="51193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3">
                <p14:nvContentPartPr>
                  <p14:cNvPr id="411" name="Ink 410">
                    <a:extLst>
                      <a:ext uri="{FF2B5EF4-FFF2-40B4-BE49-F238E27FC236}">
                        <a16:creationId xmlns:a16="http://schemas.microsoft.com/office/drawing/2014/main" id="{D8791300-1FFB-20E4-672F-5433870CA9A8}"/>
                      </a:ext>
                    </a:extLst>
                  </p14:cNvPr>
                  <p14:cNvContentPartPr/>
                  <p14:nvPr/>
                </p14:nvContentPartPr>
                <p14:xfrm>
                  <a:off x="9269643" y="2817625"/>
                  <a:ext cx="227901" cy="465917"/>
                </p14:xfrm>
              </p:contentPart>
            </mc:Choice>
            <mc:Fallback xmlns="">
              <p:pic>
                <p:nvPicPr>
                  <p:cNvPr id="211" name="Ink 210">
                    <a:extLst>
                      <a:ext uri="{FF2B5EF4-FFF2-40B4-BE49-F238E27FC236}">
                        <a16:creationId xmlns:a16="http://schemas.microsoft.com/office/drawing/2014/main" id="{31402D0F-FD63-C641-E102-D888A3826131}"/>
                      </a:ext>
                    </a:extLst>
                  </p:cNvPr>
                  <p:cNvPicPr/>
                  <p:nvPr/>
                </p:nvPicPr>
                <p:blipFill>
                  <a:blip r:embed="rId164"/>
                  <a:stretch>
                    <a:fillRect/>
                  </a:stretch>
                </p:blipFill>
                <p:spPr>
                  <a:xfrm>
                    <a:off x="9264895" y="2812400"/>
                    <a:ext cx="237397" cy="476367"/>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12" name="Ink 411">
                    <a:extLst>
                      <a:ext uri="{FF2B5EF4-FFF2-40B4-BE49-F238E27FC236}">
                        <a16:creationId xmlns:a16="http://schemas.microsoft.com/office/drawing/2014/main" id="{7163BA6B-A644-4701-38F5-E674188BD4F8}"/>
                      </a:ext>
                    </a:extLst>
                  </p14:cNvPr>
                  <p14:cNvContentPartPr/>
                  <p14:nvPr/>
                </p14:nvContentPartPr>
                <p14:xfrm>
                  <a:off x="9016186" y="2828020"/>
                  <a:ext cx="226414" cy="467703"/>
                </p14:xfrm>
              </p:contentPart>
            </mc:Choice>
            <mc:Fallback xmlns="">
              <p:pic>
                <p:nvPicPr>
                  <p:cNvPr id="212" name="Ink 211">
                    <a:extLst>
                      <a:ext uri="{FF2B5EF4-FFF2-40B4-BE49-F238E27FC236}">
                        <a16:creationId xmlns:a16="http://schemas.microsoft.com/office/drawing/2014/main" id="{F0FDD99B-4FA0-CDEB-9E9E-B6CF49FA8892}"/>
                      </a:ext>
                    </a:extLst>
                  </p:cNvPr>
                  <p:cNvPicPr/>
                  <p:nvPr/>
                </p:nvPicPr>
                <p:blipFill>
                  <a:blip r:embed="rId166"/>
                  <a:stretch>
                    <a:fillRect/>
                  </a:stretch>
                </p:blipFill>
                <p:spPr>
                  <a:xfrm>
                    <a:off x="9011436" y="2822794"/>
                    <a:ext cx="235914" cy="478154"/>
                  </a:xfrm>
                  <a:prstGeom prst="rect">
                    <a:avLst/>
                  </a:prstGeom>
                </p:spPr>
              </p:pic>
            </mc:Fallback>
          </mc:AlternateContent>
        </p:grpSp>
      </p:grpSp>
      <p:pic>
        <p:nvPicPr>
          <p:cNvPr id="10" name="Graphic 9" descr="Checkmark with solid fill">
            <a:extLst>
              <a:ext uri="{FF2B5EF4-FFF2-40B4-BE49-F238E27FC236}">
                <a16:creationId xmlns:a16="http://schemas.microsoft.com/office/drawing/2014/main" id="{4FA54F5B-C53F-8D94-B9A4-4BBFE0DD7540}"/>
              </a:ext>
            </a:extLst>
          </p:cNvPr>
          <p:cNvPicPr>
            <a:picLocks noChangeAspect="1"/>
          </p:cNvPicPr>
          <p:nvPr/>
        </p:nvPicPr>
        <p:blipFill>
          <a:blip r:embed="rId167">
            <a:extLst>
              <a:ext uri="{96DAC541-7B7A-43D3-8B79-37D633B846F1}">
                <asvg:svgBlip xmlns:asvg="http://schemas.microsoft.com/office/drawing/2016/SVG/main" r:embed="rId168"/>
              </a:ext>
            </a:extLst>
          </a:blip>
          <a:stretch>
            <a:fillRect/>
          </a:stretch>
        </p:blipFill>
        <p:spPr>
          <a:xfrm>
            <a:off x="1636803" y="951660"/>
            <a:ext cx="320492" cy="320492"/>
          </a:xfrm>
          <a:prstGeom prst="rect">
            <a:avLst/>
          </a:prstGeom>
        </p:spPr>
      </p:pic>
      <p:pic>
        <p:nvPicPr>
          <p:cNvPr id="11" name="Graphic 10" descr="Checkmark with solid fill">
            <a:extLst>
              <a:ext uri="{FF2B5EF4-FFF2-40B4-BE49-F238E27FC236}">
                <a16:creationId xmlns:a16="http://schemas.microsoft.com/office/drawing/2014/main" id="{18C185BB-EBCF-63F4-9D09-BEED96B3AFF7}"/>
              </a:ext>
            </a:extLst>
          </p:cNvPr>
          <p:cNvPicPr>
            <a:picLocks noChangeAspect="1"/>
          </p:cNvPicPr>
          <p:nvPr/>
        </p:nvPicPr>
        <p:blipFill>
          <a:blip r:embed="rId167">
            <a:extLst>
              <a:ext uri="{96DAC541-7B7A-43D3-8B79-37D633B846F1}">
                <asvg:svgBlip xmlns:asvg="http://schemas.microsoft.com/office/drawing/2016/SVG/main" r:embed="rId168"/>
              </a:ext>
            </a:extLst>
          </a:blip>
          <a:stretch>
            <a:fillRect/>
          </a:stretch>
        </p:blipFill>
        <p:spPr>
          <a:xfrm>
            <a:off x="2750502" y="1363364"/>
            <a:ext cx="320492" cy="320492"/>
          </a:xfrm>
          <a:prstGeom prst="rect">
            <a:avLst/>
          </a:prstGeom>
        </p:spPr>
      </p:pic>
      <p:pic>
        <p:nvPicPr>
          <p:cNvPr id="12" name="Graphic 11" descr="Checkmark with solid fill">
            <a:extLst>
              <a:ext uri="{FF2B5EF4-FFF2-40B4-BE49-F238E27FC236}">
                <a16:creationId xmlns:a16="http://schemas.microsoft.com/office/drawing/2014/main" id="{655D6CD3-B9D9-294A-D071-4023B42D96CC}"/>
              </a:ext>
            </a:extLst>
          </p:cNvPr>
          <p:cNvPicPr>
            <a:picLocks noChangeAspect="1"/>
          </p:cNvPicPr>
          <p:nvPr/>
        </p:nvPicPr>
        <p:blipFill>
          <a:blip r:embed="rId167">
            <a:extLst>
              <a:ext uri="{96DAC541-7B7A-43D3-8B79-37D633B846F1}">
                <asvg:svgBlip xmlns:asvg="http://schemas.microsoft.com/office/drawing/2016/SVG/main" r:embed="rId168"/>
              </a:ext>
            </a:extLst>
          </a:blip>
          <a:stretch>
            <a:fillRect/>
          </a:stretch>
        </p:blipFill>
        <p:spPr>
          <a:xfrm>
            <a:off x="2318790" y="1784149"/>
            <a:ext cx="320492" cy="320492"/>
          </a:xfrm>
          <a:prstGeom prst="rect">
            <a:avLst/>
          </a:prstGeom>
        </p:spPr>
      </p:pic>
      <p:pic>
        <p:nvPicPr>
          <p:cNvPr id="14" name="Graphic 13" descr="Checkmark with solid fill">
            <a:extLst>
              <a:ext uri="{FF2B5EF4-FFF2-40B4-BE49-F238E27FC236}">
                <a16:creationId xmlns:a16="http://schemas.microsoft.com/office/drawing/2014/main" id="{2FDC3722-9441-3C26-E9E4-8EB759D96E19}"/>
              </a:ext>
            </a:extLst>
          </p:cNvPr>
          <p:cNvPicPr>
            <a:picLocks noChangeAspect="1"/>
          </p:cNvPicPr>
          <p:nvPr/>
        </p:nvPicPr>
        <p:blipFill>
          <a:blip r:embed="rId167">
            <a:extLst>
              <a:ext uri="{96DAC541-7B7A-43D3-8B79-37D633B846F1}">
                <asvg:svgBlip xmlns:asvg="http://schemas.microsoft.com/office/drawing/2016/SVG/main" r:embed="rId168"/>
              </a:ext>
            </a:extLst>
          </a:blip>
          <a:stretch>
            <a:fillRect/>
          </a:stretch>
        </p:blipFill>
        <p:spPr>
          <a:xfrm>
            <a:off x="10866791" y="1385284"/>
            <a:ext cx="240790" cy="240790"/>
          </a:xfrm>
          <a:prstGeom prst="rect">
            <a:avLst/>
          </a:prstGeom>
        </p:spPr>
      </p:pic>
      <p:pic>
        <p:nvPicPr>
          <p:cNvPr id="15" name="Graphic 14" descr="Checkmark with solid fill">
            <a:extLst>
              <a:ext uri="{FF2B5EF4-FFF2-40B4-BE49-F238E27FC236}">
                <a16:creationId xmlns:a16="http://schemas.microsoft.com/office/drawing/2014/main" id="{120BC910-3D1E-8EDE-A82E-1F7AE12F43AB}"/>
              </a:ext>
            </a:extLst>
          </p:cNvPr>
          <p:cNvPicPr>
            <a:picLocks noChangeAspect="1"/>
          </p:cNvPicPr>
          <p:nvPr/>
        </p:nvPicPr>
        <p:blipFill>
          <a:blip r:embed="rId167">
            <a:extLst>
              <a:ext uri="{96DAC541-7B7A-43D3-8B79-37D633B846F1}">
                <asvg:svgBlip xmlns:asvg="http://schemas.microsoft.com/office/drawing/2016/SVG/main" r:embed="rId168"/>
              </a:ext>
            </a:extLst>
          </a:blip>
          <a:stretch>
            <a:fillRect/>
          </a:stretch>
        </p:blipFill>
        <p:spPr>
          <a:xfrm>
            <a:off x="10629676" y="1695056"/>
            <a:ext cx="240790" cy="240790"/>
          </a:xfrm>
          <a:prstGeom prst="rect">
            <a:avLst/>
          </a:prstGeom>
        </p:spPr>
      </p:pic>
    </p:spTree>
    <p:extLst>
      <p:ext uri="{BB962C8B-B14F-4D97-AF65-F5344CB8AC3E}">
        <p14:creationId xmlns:p14="http://schemas.microsoft.com/office/powerpoint/2010/main" val="3210190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7BA3-5084-1A82-FF5F-86636B348CA1}"/>
              </a:ext>
            </a:extLst>
          </p:cNvPr>
          <p:cNvSpPr>
            <a:spLocks noGrp="1"/>
          </p:cNvSpPr>
          <p:nvPr>
            <p:ph type="title"/>
          </p:nvPr>
        </p:nvSpPr>
        <p:spPr>
          <a:xfrm>
            <a:off x="2" y="240266"/>
            <a:ext cx="2843212" cy="543977"/>
          </a:xfrm>
        </p:spPr>
        <p:txBody>
          <a:bodyPr/>
          <a:lstStyle/>
          <a:p>
            <a:r>
              <a:rPr lang="en-US" dirty="0"/>
              <a:t>Are We Done?</a:t>
            </a:r>
          </a:p>
        </p:txBody>
      </p:sp>
      <p:sp>
        <p:nvSpPr>
          <p:cNvPr id="3" name="Date Placeholder 2">
            <a:extLst>
              <a:ext uri="{FF2B5EF4-FFF2-40B4-BE49-F238E27FC236}">
                <a16:creationId xmlns:a16="http://schemas.microsoft.com/office/drawing/2014/main" id="{49A6C733-8611-F0AF-6D67-A262AA87813B}"/>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02152388-0052-70D0-C07E-2B78028E0FE6}"/>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437E3C90-DCBB-24EC-E716-736A8DAD3CF6}"/>
              </a:ext>
            </a:extLst>
          </p:cNvPr>
          <p:cNvSpPr>
            <a:spLocks noGrp="1"/>
          </p:cNvSpPr>
          <p:nvPr>
            <p:ph type="sldNum" sz="quarter" idx="12"/>
          </p:nvPr>
        </p:nvSpPr>
        <p:spPr/>
        <p:txBody>
          <a:bodyPr/>
          <a:lstStyle/>
          <a:p>
            <a:fld id="{E88E0139-626D-A346-B691-BDD0C5A55F29}" type="slidenum">
              <a:rPr lang="en-US" smtClean="0"/>
              <a:pPr/>
              <a:t>29</a:t>
            </a:fld>
            <a:endParaRPr lang="en-US" dirty="0"/>
          </a:p>
        </p:txBody>
      </p:sp>
      <p:sp>
        <p:nvSpPr>
          <p:cNvPr id="191" name="TextBox 190">
            <a:extLst>
              <a:ext uri="{FF2B5EF4-FFF2-40B4-BE49-F238E27FC236}">
                <a16:creationId xmlns:a16="http://schemas.microsoft.com/office/drawing/2014/main" id="{5AFB4694-1D0D-5E3B-B2EC-5F00AB327DD1}"/>
              </a:ext>
            </a:extLst>
          </p:cNvPr>
          <p:cNvSpPr txBox="1"/>
          <p:nvPr/>
        </p:nvSpPr>
        <p:spPr>
          <a:xfrm>
            <a:off x="360363" y="900113"/>
            <a:ext cx="5079738" cy="1978765"/>
          </a:xfrm>
          <a:prstGeom prst="rect">
            <a:avLst/>
          </a:prstGeom>
          <a:noFill/>
        </p:spPr>
        <p:txBody>
          <a:bodyPr wrap="square" lIns="0" tIns="72000" rIns="0" bIns="0" rtlCol="0" anchor="t" anchorCtr="0">
            <a:noAutofit/>
          </a:bodyPr>
          <a:lstStyle/>
          <a:p>
            <a:pPr marL="342900" indent="-342900">
              <a:spcAft>
                <a:spcPts val="600"/>
              </a:spcAft>
              <a:buFont typeface="Arial" panose="020B0604020202020204" pitchFamily="34" charset="0"/>
              <a:buChar char="•"/>
            </a:pPr>
            <a:r>
              <a:rPr lang="en-US" sz="2200" dirty="0">
                <a:highlight>
                  <a:srgbClr val="FFFFFF"/>
                </a:highlight>
                <a:latin typeface="DIN Next LT Pro Light" panose="020B0303020203050203" pitchFamily="34" charset="0"/>
                <a:ea typeface="Cambria Math" panose="02040503050406030204" pitchFamily="18" charset="0"/>
              </a:rPr>
              <a:t>Syntax  </a:t>
            </a:r>
            <a:endParaRPr lang="en-US" sz="2200" dirty="0">
              <a:solidFill>
                <a:srgbClr val="7EC234"/>
              </a:solidFill>
              <a:highlight>
                <a:srgbClr val="FFFFFF"/>
              </a:highlight>
              <a:latin typeface="DIN Next LT Pro Light" panose="020B0303020203050203" pitchFamily="34" charset="0"/>
              <a:ea typeface="Cambria Math" panose="02040503050406030204" pitchFamily="18" charset="0"/>
              <a:sym typeface="Wingdings" panose="05000000000000000000" pitchFamily="2" charset="2"/>
            </a:endParaRPr>
          </a:p>
          <a:p>
            <a:pPr marL="342900" indent="-342900">
              <a:spcAft>
                <a:spcPts val="600"/>
              </a:spcAft>
              <a:buFont typeface="Arial" panose="020B0604020202020204" pitchFamily="34" charset="0"/>
              <a:buChar char="•"/>
            </a:pPr>
            <a:r>
              <a:rPr lang="en-US" sz="2200" dirty="0">
                <a:highlight>
                  <a:srgbClr val="FFFFFF"/>
                </a:highlight>
                <a:latin typeface="DIN Next LT Pro Light" panose="020B0303020203050203" pitchFamily="34" charset="0"/>
                <a:ea typeface="Cambria Math" panose="02040503050406030204" pitchFamily="18" charset="0"/>
              </a:rPr>
              <a:t>Security notions  </a:t>
            </a:r>
            <a:endParaRPr lang="en-US" sz="2200" dirty="0">
              <a:solidFill>
                <a:srgbClr val="7EC234"/>
              </a:solidFill>
              <a:highlight>
                <a:srgbClr val="FFFFFF"/>
              </a:highlight>
              <a:latin typeface="DIN Next LT Pro Light" panose="020B0303020203050203" pitchFamily="34" charset="0"/>
              <a:ea typeface="Cambria Math" panose="02040503050406030204" pitchFamily="18" charset="0"/>
              <a:sym typeface="Wingdings" panose="05000000000000000000" pitchFamily="2" charset="2"/>
            </a:endParaRPr>
          </a:p>
          <a:p>
            <a:pPr marL="342900" indent="-342900">
              <a:spcAft>
                <a:spcPts val="600"/>
              </a:spcAft>
              <a:buFont typeface="Arial" panose="020B0604020202020204" pitchFamily="34" charset="0"/>
              <a:buChar char="•"/>
            </a:pPr>
            <a:r>
              <a:rPr lang="en-US" sz="2200" dirty="0">
                <a:highlight>
                  <a:srgbClr val="FFFFFF"/>
                </a:highlight>
                <a:latin typeface="DIN Next LT Pro Light" panose="020B0303020203050203" pitchFamily="34" charset="0"/>
                <a:ea typeface="Cambria Math" panose="02040503050406030204" pitchFamily="18" charset="0"/>
                <a:sym typeface="Wingdings" panose="05000000000000000000" pitchFamily="2" charset="2"/>
              </a:rPr>
              <a:t>Construction </a:t>
            </a:r>
            <a:endParaRPr lang="en-US" sz="2200" dirty="0">
              <a:solidFill>
                <a:srgbClr val="7EC234"/>
              </a:solidFill>
              <a:highlight>
                <a:srgbClr val="FFFFFF"/>
              </a:highlight>
              <a:latin typeface="DIN Next LT Pro Light" panose="020B0303020203050203" pitchFamily="34" charset="0"/>
              <a:ea typeface="Cambria Math" panose="02040503050406030204" pitchFamily="18" charset="0"/>
              <a:sym typeface="Wingdings" panose="05000000000000000000" pitchFamily="2" charset="2"/>
            </a:endParaRPr>
          </a:p>
          <a:p>
            <a:pPr>
              <a:spcAft>
                <a:spcPts val="600"/>
              </a:spcAft>
            </a:pPr>
            <a:endParaRPr lang="en-US" dirty="0">
              <a:highlight>
                <a:srgbClr val="FFFFFF"/>
              </a:highlight>
              <a:ea typeface="Cambria Math" panose="02040503050406030204" pitchFamily="18" charset="0"/>
            </a:endParaRPr>
          </a:p>
          <a:p>
            <a:pPr marL="342900" indent="-342900">
              <a:spcAft>
                <a:spcPts val="600"/>
              </a:spcAft>
              <a:buFont typeface="Arial" panose="020B0604020202020204" pitchFamily="34" charset="0"/>
              <a:buChar char="•"/>
            </a:pPr>
            <a:endParaRPr lang="en-US" dirty="0">
              <a:solidFill>
                <a:srgbClr val="7EC234"/>
              </a:solidFill>
              <a:highlight>
                <a:srgbClr val="FFFFFF"/>
              </a:highlight>
              <a:ea typeface="Cambria Math" panose="02040503050406030204" pitchFamily="18" charset="0"/>
            </a:endParaRPr>
          </a:p>
          <a:p>
            <a:endParaRPr lang="en-US" dirty="0">
              <a:ea typeface="Cambria Math" panose="02040503050406030204" pitchFamily="18" charset="0"/>
            </a:endParaRPr>
          </a:p>
        </p:txBody>
      </p:sp>
      <p:grpSp>
        <p:nvGrpSpPr>
          <p:cNvPr id="143" name="Group 142">
            <a:extLst>
              <a:ext uri="{FF2B5EF4-FFF2-40B4-BE49-F238E27FC236}">
                <a16:creationId xmlns:a16="http://schemas.microsoft.com/office/drawing/2014/main" id="{C2AAA083-98EA-EF48-2BBA-7744110E8F27}"/>
              </a:ext>
            </a:extLst>
          </p:cNvPr>
          <p:cNvGrpSpPr/>
          <p:nvPr/>
        </p:nvGrpSpPr>
        <p:grpSpPr>
          <a:xfrm>
            <a:off x="6128200" y="3231510"/>
            <a:ext cx="3369441" cy="806501"/>
            <a:chOff x="5960260" y="3242921"/>
            <a:chExt cx="3369441" cy="806501"/>
          </a:xfrm>
        </p:grpSpPr>
        <p:sp>
          <p:nvSpPr>
            <p:cNvPr id="168" name="Freeform: Shape 167">
              <a:extLst>
                <a:ext uri="{FF2B5EF4-FFF2-40B4-BE49-F238E27FC236}">
                  <a16:creationId xmlns:a16="http://schemas.microsoft.com/office/drawing/2014/main" id="{9CC0E9C3-E478-5820-BBDA-B5D5EC947F2B}"/>
                </a:ext>
              </a:extLst>
            </p:cNvPr>
            <p:cNvSpPr/>
            <p:nvPr/>
          </p:nvSpPr>
          <p:spPr>
            <a:xfrm>
              <a:off x="5960260" y="3242921"/>
              <a:ext cx="3276386" cy="772733"/>
            </a:xfrm>
            <a:custGeom>
              <a:avLst/>
              <a:gdLst>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37594 w 3294416"/>
                <a:gd name="connsiteY13" fmla="*/ 445609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37594 w 3294416"/>
                <a:gd name="connsiteY13" fmla="*/ 445609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37594 w 3294416"/>
                <a:gd name="connsiteY13" fmla="*/ 445609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37594 w 3294416"/>
                <a:gd name="connsiteY13" fmla="*/ 445609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37594 w 3294416"/>
                <a:gd name="connsiteY13" fmla="*/ 445609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37594 w 3294416"/>
                <a:gd name="connsiteY13" fmla="*/ 445609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3201 w 3294416"/>
                <a:gd name="connsiteY12" fmla="*/ 576974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8656 w 3294416"/>
                <a:gd name="connsiteY12" fmla="*/ 58727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8656 w 3294416"/>
                <a:gd name="connsiteY12" fmla="*/ 58727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8656 w 3294416"/>
                <a:gd name="connsiteY12" fmla="*/ 58727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8656 w 3294416"/>
                <a:gd name="connsiteY12" fmla="*/ 58727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3504 w 3294416"/>
                <a:gd name="connsiteY12" fmla="*/ 60530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3504 w 3294416"/>
                <a:gd name="connsiteY12" fmla="*/ 60530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23504 w 3294416"/>
                <a:gd name="connsiteY12" fmla="*/ 605307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7291 w 3294416"/>
                <a:gd name="connsiteY13" fmla="*/ 440457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224093 w 3294416"/>
                <a:gd name="connsiteY2" fmla="*/ 690308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51671 w 3294416"/>
                <a:gd name="connsiteY1" fmla="*/ 46879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72277 w 3294416"/>
                <a:gd name="connsiteY1" fmla="*/ 476518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72277 w 3294416"/>
                <a:gd name="connsiteY1" fmla="*/ 476518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72277 w 3294416"/>
                <a:gd name="connsiteY1" fmla="*/ 476518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72277 w 3294416"/>
                <a:gd name="connsiteY1" fmla="*/ 476518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43944 w 3294416"/>
                <a:gd name="connsiteY1" fmla="*/ 48682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43944 w 3294416"/>
                <a:gd name="connsiteY1" fmla="*/ 48682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43944 w 3294416"/>
                <a:gd name="connsiteY1" fmla="*/ 48682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73188 w 3294416"/>
                <a:gd name="connsiteY0" fmla="*/ 262729 h 772733"/>
                <a:gd name="connsiteX1" fmla="*/ 643944 w 3294416"/>
                <a:gd name="connsiteY1" fmla="*/ 486821 h 772733"/>
                <a:gd name="connsiteX2" fmla="*/ 350306 w 3294416"/>
                <a:gd name="connsiteY2" fmla="*/ 654247 h 772733"/>
                <a:gd name="connsiteX3" fmla="*/ 0 w 3294416"/>
                <a:gd name="connsiteY3" fmla="*/ 772733 h 772733"/>
                <a:gd name="connsiteX4" fmla="*/ 455912 w 3294416"/>
                <a:gd name="connsiteY4" fmla="*/ 772733 h 772733"/>
                <a:gd name="connsiteX5" fmla="*/ 803642 w 3294416"/>
                <a:gd name="connsiteY5" fmla="*/ 589853 h 772733"/>
                <a:gd name="connsiteX6" fmla="*/ 1009704 w 3294416"/>
                <a:gd name="connsiteY6" fmla="*/ 383791 h 772733"/>
                <a:gd name="connsiteX7" fmla="*/ 1661375 w 3294416"/>
                <a:gd name="connsiteY7" fmla="*/ 195759 h 772733"/>
                <a:gd name="connsiteX8" fmla="*/ 2251227 w 3294416"/>
                <a:gd name="connsiteY8" fmla="*/ 355457 h 772733"/>
                <a:gd name="connsiteX9" fmla="*/ 2459865 w 3294416"/>
                <a:gd name="connsiteY9" fmla="*/ 564095 h 772733"/>
                <a:gd name="connsiteX10" fmla="*/ 2838504 w 3294416"/>
                <a:gd name="connsiteY10" fmla="*/ 757278 h 772733"/>
                <a:gd name="connsiteX11" fmla="*/ 3294416 w 3294416"/>
                <a:gd name="connsiteY11" fmla="*/ 762430 h 772733"/>
                <a:gd name="connsiteX12" fmla="*/ 2918353 w 3294416"/>
                <a:gd name="connsiteY12" fmla="*/ 615610 h 772733"/>
                <a:gd name="connsiteX13" fmla="*/ 2624715 w 3294416"/>
                <a:gd name="connsiteY13" fmla="*/ 448185 h 772733"/>
                <a:gd name="connsiteX14" fmla="*/ 2428956 w 3294416"/>
                <a:gd name="connsiteY14" fmla="*/ 255002 h 772733"/>
                <a:gd name="connsiteX15" fmla="*/ 1656223 w 3294416"/>
                <a:gd name="connsiteY15" fmla="*/ 0 h 772733"/>
                <a:gd name="connsiteX16" fmla="*/ 873188 w 329441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1674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1674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1674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85612 w 3276386"/>
                <a:gd name="connsiteY5" fmla="*/ 58985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55158 w 3276386"/>
                <a:gd name="connsiteY0" fmla="*/ 262729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55158 w 3276386"/>
                <a:gd name="connsiteY16" fmla="*/ 262729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41824 w 3276386"/>
                <a:gd name="connsiteY5" fmla="*/ 615611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75764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75764 w 3276386"/>
                <a:gd name="connsiteY16" fmla="*/ 267881 h 772733"/>
                <a:gd name="connsiteX0" fmla="*/ 886068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86068 w 3276386"/>
                <a:gd name="connsiteY16" fmla="*/ 267881 h 772733"/>
                <a:gd name="connsiteX0" fmla="*/ 886068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86068 w 3276386"/>
                <a:gd name="connsiteY16" fmla="*/ 267881 h 772733"/>
                <a:gd name="connsiteX0" fmla="*/ 886068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86068 w 3276386"/>
                <a:gd name="connsiteY16" fmla="*/ 267881 h 772733"/>
                <a:gd name="connsiteX0" fmla="*/ 886068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86068 w 3276386"/>
                <a:gd name="connsiteY16" fmla="*/ 267881 h 772733"/>
                <a:gd name="connsiteX0" fmla="*/ 886068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86068 w 3276386"/>
                <a:gd name="connsiteY16" fmla="*/ 267881 h 772733"/>
                <a:gd name="connsiteX0" fmla="*/ 886068 w 3276386"/>
                <a:gd name="connsiteY0" fmla="*/ 267881 h 772733"/>
                <a:gd name="connsiteX1" fmla="*/ 625914 w 3276386"/>
                <a:gd name="connsiteY1" fmla="*/ 486821 h 772733"/>
                <a:gd name="connsiteX2" fmla="*/ 332276 w 3276386"/>
                <a:gd name="connsiteY2" fmla="*/ 654247 h 772733"/>
                <a:gd name="connsiteX3" fmla="*/ 0 w 3276386"/>
                <a:gd name="connsiteY3" fmla="*/ 772733 h 772733"/>
                <a:gd name="connsiteX4" fmla="*/ 437882 w 3276386"/>
                <a:gd name="connsiteY4" fmla="*/ 772733 h 772733"/>
                <a:gd name="connsiteX5" fmla="*/ 728945 w 3276386"/>
                <a:gd name="connsiteY5" fmla="*/ 620763 h 772733"/>
                <a:gd name="connsiteX6" fmla="*/ 999402 w 3276386"/>
                <a:gd name="connsiteY6" fmla="*/ 383791 h 772733"/>
                <a:gd name="connsiteX7" fmla="*/ 1643345 w 3276386"/>
                <a:gd name="connsiteY7" fmla="*/ 195759 h 772733"/>
                <a:gd name="connsiteX8" fmla="*/ 2233197 w 3276386"/>
                <a:gd name="connsiteY8" fmla="*/ 355457 h 772733"/>
                <a:gd name="connsiteX9" fmla="*/ 2441835 w 3276386"/>
                <a:gd name="connsiteY9" fmla="*/ 564095 h 772733"/>
                <a:gd name="connsiteX10" fmla="*/ 2820474 w 3276386"/>
                <a:gd name="connsiteY10" fmla="*/ 757278 h 772733"/>
                <a:gd name="connsiteX11" fmla="*/ 3276386 w 3276386"/>
                <a:gd name="connsiteY11" fmla="*/ 762430 h 772733"/>
                <a:gd name="connsiteX12" fmla="*/ 2900323 w 3276386"/>
                <a:gd name="connsiteY12" fmla="*/ 615610 h 772733"/>
                <a:gd name="connsiteX13" fmla="*/ 2606685 w 3276386"/>
                <a:gd name="connsiteY13" fmla="*/ 448185 h 772733"/>
                <a:gd name="connsiteX14" fmla="*/ 2410926 w 3276386"/>
                <a:gd name="connsiteY14" fmla="*/ 255002 h 772733"/>
                <a:gd name="connsiteX15" fmla="*/ 1638193 w 3276386"/>
                <a:gd name="connsiteY15" fmla="*/ 0 h 772733"/>
                <a:gd name="connsiteX16" fmla="*/ 886068 w 3276386"/>
                <a:gd name="connsiteY16" fmla="*/ 267881 h 77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76386" h="772733">
                  <a:moveTo>
                    <a:pt x="886068" y="267881"/>
                  </a:moveTo>
                  <a:cubicBezTo>
                    <a:pt x="799351" y="357174"/>
                    <a:pt x="771874" y="379499"/>
                    <a:pt x="625914" y="486821"/>
                  </a:cubicBezTo>
                  <a:cubicBezTo>
                    <a:pt x="499702" y="571821"/>
                    <a:pt x="471367" y="595004"/>
                    <a:pt x="332276" y="654247"/>
                  </a:cubicBezTo>
                  <a:cubicBezTo>
                    <a:pt x="215507" y="704045"/>
                    <a:pt x="127072" y="743541"/>
                    <a:pt x="0" y="772733"/>
                  </a:cubicBezTo>
                  <a:lnTo>
                    <a:pt x="437882" y="772733"/>
                  </a:lnTo>
                  <a:cubicBezTo>
                    <a:pt x="553792" y="711773"/>
                    <a:pt x="602732" y="697177"/>
                    <a:pt x="728945" y="620763"/>
                  </a:cubicBezTo>
                  <a:cubicBezTo>
                    <a:pt x="877481" y="510864"/>
                    <a:pt x="871472" y="496265"/>
                    <a:pt x="999402" y="383791"/>
                  </a:cubicBezTo>
                  <a:cubicBezTo>
                    <a:pt x="1193443" y="241265"/>
                    <a:pt x="1413242" y="188890"/>
                    <a:pt x="1643345" y="195759"/>
                  </a:cubicBezTo>
                  <a:cubicBezTo>
                    <a:pt x="1824507" y="200053"/>
                    <a:pt x="2039157" y="217224"/>
                    <a:pt x="2233197" y="355457"/>
                  </a:cubicBezTo>
                  <a:lnTo>
                    <a:pt x="2441835" y="564095"/>
                  </a:lnTo>
                  <a:cubicBezTo>
                    <a:pt x="2591230" y="669702"/>
                    <a:pt x="2686533" y="713490"/>
                    <a:pt x="2820474" y="757278"/>
                  </a:cubicBezTo>
                  <a:lnTo>
                    <a:pt x="3276386" y="762430"/>
                  </a:lnTo>
                  <a:cubicBezTo>
                    <a:pt x="3143304" y="726369"/>
                    <a:pt x="3023101" y="672277"/>
                    <a:pt x="2900323" y="615610"/>
                  </a:cubicBezTo>
                  <a:cubicBezTo>
                    <a:pt x="2781838" y="569246"/>
                    <a:pt x="2717443" y="525459"/>
                    <a:pt x="2606685" y="448185"/>
                  </a:cubicBezTo>
                  <a:cubicBezTo>
                    <a:pt x="2512240" y="368336"/>
                    <a:pt x="2477038" y="316820"/>
                    <a:pt x="2410926" y="255002"/>
                  </a:cubicBezTo>
                  <a:cubicBezTo>
                    <a:pt x="2207440" y="90152"/>
                    <a:pt x="1991074" y="10303"/>
                    <a:pt x="1638193" y="0"/>
                  </a:cubicBezTo>
                  <a:cubicBezTo>
                    <a:pt x="1238089" y="20606"/>
                    <a:pt x="1090413" y="108184"/>
                    <a:pt x="886068" y="267881"/>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Data 183">
              <a:extLst>
                <a:ext uri="{FF2B5EF4-FFF2-40B4-BE49-F238E27FC236}">
                  <a16:creationId xmlns:a16="http://schemas.microsoft.com/office/drawing/2014/main" id="{B0CEDA0B-324C-A389-E92E-74C44DFFABA1}"/>
                </a:ext>
              </a:extLst>
            </p:cNvPr>
            <p:cNvSpPr/>
            <p:nvPr/>
          </p:nvSpPr>
          <p:spPr>
            <a:xfrm flipH="1">
              <a:off x="8780944" y="3983263"/>
              <a:ext cx="548757" cy="6615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5850 w 10000"/>
                <a:gd name="connsiteY3" fmla="*/ 6273 h 10000"/>
                <a:gd name="connsiteX4" fmla="*/ 0 w 10000"/>
                <a:gd name="connsiteY4" fmla="*/ 10000 h 10000"/>
                <a:gd name="connsiteX0" fmla="*/ 0 w 12927"/>
                <a:gd name="connsiteY0" fmla="*/ 5859 h 6273"/>
                <a:gd name="connsiteX1" fmla="*/ 4927 w 12927"/>
                <a:gd name="connsiteY1" fmla="*/ 0 h 6273"/>
                <a:gd name="connsiteX2" fmla="*/ 12927 w 12927"/>
                <a:gd name="connsiteY2" fmla="*/ 0 h 6273"/>
                <a:gd name="connsiteX3" fmla="*/ 8777 w 12927"/>
                <a:gd name="connsiteY3" fmla="*/ 6273 h 6273"/>
                <a:gd name="connsiteX4" fmla="*/ 0 w 12927"/>
                <a:gd name="connsiteY4" fmla="*/ 5859 h 6273"/>
                <a:gd name="connsiteX0" fmla="*/ 0 w 8868"/>
                <a:gd name="connsiteY0" fmla="*/ 9340 h 10000"/>
                <a:gd name="connsiteX1" fmla="*/ 3811 w 8868"/>
                <a:gd name="connsiteY1" fmla="*/ 0 h 10000"/>
                <a:gd name="connsiteX2" fmla="*/ 8868 w 8868"/>
                <a:gd name="connsiteY2" fmla="*/ 3796 h 10000"/>
                <a:gd name="connsiteX3" fmla="*/ 6790 w 8868"/>
                <a:gd name="connsiteY3" fmla="*/ 10000 h 10000"/>
                <a:gd name="connsiteX4" fmla="*/ 0 w 8868"/>
                <a:gd name="connsiteY4" fmla="*/ 9340 h 10000"/>
                <a:gd name="connsiteX0" fmla="*/ 0 w 10000"/>
                <a:gd name="connsiteY0" fmla="*/ 9340 h 9340"/>
                <a:gd name="connsiteX1" fmla="*/ 4297 w 10000"/>
                <a:gd name="connsiteY1" fmla="*/ 0 h 9340"/>
                <a:gd name="connsiteX2" fmla="*/ 10000 w 10000"/>
                <a:gd name="connsiteY2" fmla="*/ 3796 h 9340"/>
                <a:gd name="connsiteX3" fmla="*/ 8216 w 10000"/>
                <a:gd name="connsiteY3" fmla="*/ 8350 h 9340"/>
                <a:gd name="connsiteX4" fmla="*/ 0 w 10000"/>
                <a:gd name="connsiteY4" fmla="*/ 9340 h 9340"/>
                <a:gd name="connsiteX0" fmla="*/ 0 w 10000"/>
                <a:gd name="connsiteY0" fmla="*/ 6642 h 6642"/>
                <a:gd name="connsiteX1" fmla="*/ 5534 w 10000"/>
                <a:gd name="connsiteY1" fmla="*/ 0 h 6642"/>
                <a:gd name="connsiteX2" fmla="*/ 10000 w 10000"/>
                <a:gd name="connsiteY2" fmla="*/ 706 h 6642"/>
                <a:gd name="connsiteX3" fmla="*/ 8216 w 10000"/>
                <a:gd name="connsiteY3" fmla="*/ 5582 h 6642"/>
                <a:gd name="connsiteX4" fmla="*/ 0 w 10000"/>
                <a:gd name="connsiteY4" fmla="*/ 6642 h 6642"/>
                <a:gd name="connsiteX0" fmla="*/ 0 w 6529"/>
                <a:gd name="connsiteY0" fmla="*/ 6275 h 8404"/>
                <a:gd name="connsiteX1" fmla="*/ 2063 w 6529"/>
                <a:gd name="connsiteY1" fmla="*/ 0 h 8404"/>
                <a:gd name="connsiteX2" fmla="*/ 6529 w 6529"/>
                <a:gd name="connsiteY2" fmla="*/ 1063 h 8404"/>
                <a:gd name="connsiteX3" fmla="*/ 4745 w 6529"/>
                <a:gd name="connsiteY3" fmla="*/ 8404 h 8404"/>
                <a:gd name="connsiteX4" fmla="*/ 0 w 6529"/>
                <a:gd name="connsiteY4" fmla="*/ 6275 h 8404"/>
                <a:gd name="connsiteX0" fmla="*/ 0 w 11100"/>
                <a:gd name="connsiteY0" fmla="*/ 9366 h 10000"/>
                <a:gd name="connsiteX1" fmla="*/ 4260 w 11100"/>
                <a:gd name="connsiteY1" fmla="*/ 0 h 10000"/>
                <a:gd name="connsiteX2" fmla="*/ 11100 w 11100"/>
                <a:gd name="connsiteY2" fmla="*/ 1265 h 10000"/>
                <a:gd name="connsiteX3" fmla="*/ 8368 w 11100"/>
                <a:gd name="connsiteY3" fmla="*/ 10000 h 10000"/>
                <a:gd name="connsiteX4" fmla="*/ 0 w 11100"/>
                <a:gd name="connsiteY4" fmla="*/ 9366 h 10000"/>
                <a:gd name="connsiteX0" fmla="*/ 0 w 12200"/>
                <a:gd name="connsiteY0" fmla="*/ 8100 h 10000"/>
                <a:gd name="connsiteX1" fmla="*/ 5360 w 12200"/>
                <a:gd name="connsiteY1" fmla="*/ 0 h 10000"/>
                <a:gd name="connsiteX2" fmla="*/ 12200 w 12200"/>
                <a:gd name="connsiteY2" fmla="*/ 1265 h 10000"/>
                <a:gd name="connsiteX3" fmla="*/ 9468 w 12200"/>
                <a:gd name="connsiteY3" fmla="*/ 10000 h 10000"/>
                <a:gd name="connsiteX4" fmla="*/ 0 w 12200"/>
                <a:gd name="connsiteY4" fmla="*/ 8100 h 10000"/>
                <a:gd name="connsiteX0" fmla="*/ 0 w 12200"/>
                <a:gd name="connsiteY0" fmla="*/ 6835 h 8735"/>
                <a:gd name="connsiteX1" fmla="*/ 4688 w 12200"/>
                <a:gd name="connsiteY1" fmla="*/ 318 h 8735"/>
                <a:gd name="connsiteX2" fmla="*/ 12200 w 12200"/>
                <a:gd name="connsiteY2" fmla="*/ 0 h 8735"/>
                <a:gd name="connsiteX3" fmla="*/ 9468 w 12200"/>
                <a:gd name="connsiteY3" fmla="*/ 8735 h 8735"/>
                <a:gd name="connsiteX4" fmla="*/ 0 w 12200"/>
                <a:gd name="connsiteY4" fmla="*/ 6835 h 8735"/>
                <a:gd name="connsiteX0" fmla="*/ 0 w 9800"/>
                <a:gd name="connsiteY0" fmla="*/ 7461 h 9636"/>
                <a:gd name="connsiteX1" fmla="*/ 3843 w 9800"/>
                <a:gd name="connsiteY1" fmla="*/ 0 h 9636"/>
                <a:gd name="connsiteX2" fmla="*/ 9800 w 9800"/>
                <a:gd name="connsiteY2" fmla="*/ 361 h 9636"/>
                <a:gd name="connsiteX3" fmla="*/ 7761 w 9800"/>
                <a:gd name="connsiteY3" fmla="*/ 9636 h 9636"/>
                <a:gd name="connsiteX4" fmla="*/ 0 w 9800"/>
                <a:gd name="connsiteY4" fmla="*/ 7461 h 9636"/>
                <a:gd name="connsiteX0" fmla="*/ 0 w 10000"/>
                <a:gd name="connsiteY0" fmla="*/ 7743 h 8495"/>
                <a:gd name="connsiteX1" fmla="*/ 3921 w 10000"/>
                <a:gd name="connsiteY1" fmla="*/ 0 h 8495"/>
                <a:gd name="connsiteX2" fmla="*/ 10000 w 10000"/>
                <a:gd name="connsiteY2" fmla="*/ 375 h 8495"/>
                <a:gd name="connsiteX3" fmla="*/ 8226 w 10000"/>
                <a:gd name="connsiteY3" fmla="*/ 8495 h 8495"/>
                <a:gd name="connsiteX4" fmla="*/ 0 w 10000"/>
                <a:gd name="connsiteY4" fmla="*/ 7743 h 8495"/>
                <a:gd name="connsiteX0" fmla="*/ 0 w 10000"/>
                <a:gd name="connsiteY0" fmla="*/ 9115 h 10886"/>
                <a:gd name="connsiteX1" fmla="*/ 3921 w 10000"/>
                <a:gd name="connsiteY1" fmla="*/ 0 h 10886"/>
                <a:gd name="connsiteX2" fmla="*/ 10000 w 10000"/>
                <a:gd name="connsiteY2" fmla="*/ 441 h 10886"/>
                <a:gd name="connsiteX3" fmla="*/ 8430 w 10000"/>
                <a:gd name="connsiteY3" fmla="*/ 10886 h 10886"/>
                <a:gd name="connsiteX4" fmla="*/ 0 w 10000"/>
                <a:gd name="connsiteY4" fmla="*/ 9115 h 10886"/>
                <a:gd name="connsiteX0" fmla="*/ 0 w 10000"/>
                <a:gd name="connsiteY0" fmla="*/ 9115 h 10443"/>
                <a:gd name="connsiteX1" fmla="*/ 3921 w 10000"/>
                <a:gd name="connsiteY1" fmla="*/ 0 h 10443"/>
                <a:gd name="connsiteX2" fmla="*/ 10000 w 10000"/>
                <a:gd name="connsiteY2" fmla="*/ 441 h 10443"/>
                <a:gd name="connsiteX3" fmla="*/ 8277 w 10000"/>
                <a:gd name="connsiteY3" fmla="*/ 10443 h 10443"/>
                <a:gd name="connsiteX4" fmla="*/ 0 w 10000"/>
                <a:gd name="connsiteY4" fmla="*/ 9115 h 10443"/>
                <a:gd name="connsiteX0" fmla="*/ 0 w 10000"/>
                <a:gd name="connsiteY0" fmla="*/ 9115 h 10443"/>
                <a:gd name="connsiteX1" fmla="*/ 3921 w 10000"/>
                <a:gd name="connsiteY1" fmla="*/ 0 h 10443"/>
                <a:gd name="connsiteX2" fmla="*/ 10000 w 10000"/>
                <a:gd name="connsiteY2" fmla="*/ 441 h 10443"/>
                <a:gd name="connsiteX3" fmla="*/ 8124 w 10000"/>
                <a:gd name="connsiteY3" fmla="*/ 10443 h 10443"/>
                <a:gd name="connsiteX4" fmla="*/ 0 w 10000"/>
                <a:gd name="connsiteY4" fmla="*/ 9115 h 10443"/>
                <a:gd name="connsiteX0" fmla="*/ 0 w 10000"/>
                <a:gd name="connsiteY0" fmla="*/ 9115 h 10443"/>
                <a:gd name="connsiteX1" fmla="*/ 3921 w 10000"/>
                <a:gd name="connsiteY1" fmla="*/ 0 h 10443"/>
                <a:gd name="connsiteX2" fmla="*/ 10000 w 10000"/>
                <a:gd name="connsiteY2" fmla="*/ 441 h 10443"/>
                <a:gd name="connsiteX3" fmla="*/ 7920 w 10000"/>
                <a:gd name="connsiteY3" fmla="*/ 10443 h 10443"/>
                <a:gd name="connsiteX4" fmla="*/ 0 w 10000"/>
                <a:gd name="connsiteY4" fmla="*/ 9115 h 10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443">
                  <a:moveTo>
                    <a:pt x="0" y="9115"/>
                  </a:moveTo>
                  <a:lnTo>
                    <a:pt x="3921" y="0"/>
                  </a:lnTo>
                  <a:lnTo>
                    <a:pt x="10000" y="441"/>
                  </a:lnTo>
                  <a:lnTo>
                    <a:pt x="7920" y="10443"/>
                  </a:lnTo>
                  <a:lnTo>
                    <a:pt x="0" y="9115"/>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AB658E77-8115-D23A-2230-09E8F1D0EABB}"/>
              </a:ext>
            </a:extLst>
          </p:cNvPr>
          <p:cNvGrpSpPr/>
          <p:nvPr/>
        </p:nvGrpSpPr>
        <p:grpSpPr>
          <a:xfrm>
            <a:off x="5557346" y="1490575"/>
            <a:ext cx="2247489" cy="1818800"/>
            <a:chOff x="4024979" y="1234720"/>
            <a:chExt cx="2247489" cy="2200747"/>
          </a:xfrm>
        </p:grpSpPr>
        <p:sp>
          <p:nvSpPr>
            <p:cNvPr id="146" name="TextBox 145">
              <a:extLst>
                <a:ext uri="{FF2B5EF4-FFF2-40B4-BE49-F238E27FC236}">
                  <a16:creationId xmlns:a16="http://schemas.microsoft.com/office/drawing/2014/main" id="{8AE48F85-E4AB-87C1-A0E5-9C80E4575C78}"/>
                </a:ext>
              </a:extLst>
            </p:cNvPr>
            <p:cNvSpPr txBox="1"/>
            <p:nvPr/>
          </p:nvSpPr>
          <p:spPr>
            <a:xfrm>
              <a:off x="4024979" y="1234720"/>
              <a:ext cx="1729934" cy="707886"/>
            </a:xfrm>
            <a:prstGeom prst="rect">
              <a:avLst/>
            </a:prstGeom>
            <a:noFill/>
          </p:spPr>
          <p:txBody>
            <a:bodyPr wrap="square" rtlCol="0">
              <a:spAutoFit/>
            </a:bodyPr>
            <a:lstStyle/>
            <a:p>
              <a:pPr algn="ctr"/>
              <a:r>
                <a:rPr lang="en-US" sz="2000" dirty="0">
                  <a:latin typeface="The Hand Black" panose="03070902030502020204" pitchFamily="66" charset="0"/>
                </a:rPr>
                <a:t>FUTURE WORK:</a:t>
              </a:r>
              <a:br>
                <a:rPr lang="en-US" sz="2000" dirty="0">
                  <a:latin typeface="The Hand Black" panose="03070902030502020204" pitchFamily="66" charset="0"/>
                </a:rPr>
              </a:br>
              <a:r>
                <a:rPr lang="en-US" sz="2000" dirty="0">
                  <a:latin typeface="The Hand Black" panose="03070902030502020204" pitchFamily="66" charset="0"/>
                </a:rPr>
                <a:t>BRIDGE THE GAP</a:t>
              </a:r>
            </a:p>
          </p:txBody>
        </p:sp>
        <mc:AlternateContent xmlns:mc="http://schemas.openxmlformats.org/markup-compatibility/2006" xmlns:p14="http://schemas.microsoft.com/office/powerpoint/2010/main">
          <mc:Choice Requires="p14">
            <p:contentPart p14:bwMode="auto" r:id="rId3">
              <p14:nvContentPartPr>
                <p14:cNvPr id="147" name="Ink 146">
                  <a:extLst>
                    <a:ext uri="{FF2B5EF4-FFF2-40B4-BE49-F238E27FC236}">
                      <a16:creationId xmlns:a16="http://schemas.microsoft.com/office/drawing/2014/main" id="{901F2AA0-017E-4A43-8599-E904B76D6F8D}"/>
                    </a:ext>
                  </a:extLst>
                </p14:cNvPr>
                <p14:cNvContentPartPr/>
                <p14:nvPr/>
              </p14:nvContentPartPr>
              <p14:xfrm>
                <a:off x="5518253" y="1894340"/>
                <a:ext cx="754215" cy="1541127"/>
              </p14:xfrm>
            </p:contentPart>
          </mc:Choice>
          <mc:Fallback xmlns="">
            <p:pic>
              <p:nvPicPr>
                <p:cNvPr id="147" name="Ink 146">
                  <a:extLst>
                    <a:ext uri="{FF2B5EF4-FFF2-40B4-BE49-F238E27FC236}">
                      <a16:creationId xmlns:a16="http://schemas.microsoft.com/office/drawing/2014/main" id="{901F2AA0-017E-4A43-8599-E904B76D6F8D}"/>
                    </a:ext>
                  </a:extLst>
                </p:cNvPr>
                <p:cNvPicPr/>
                <p:nvPr/>
              </p:nvPicPr>
              <p:blipFill>
                <a:blip r:embed="rId4"/>
                <a:stretch>
                  <a:fillRect/>
                </a:stretch>
              </p:blipFill>
              <p:spPr>
                <a:xfrm>
                  <a:off x="5513931" y="1889111"/>
                  <a:ext cx="762859" cy="1551584"/>
                </a:xfrm>
                <a:prstGeom prst="rect">
                  <a:avLst/>
                </a:prstGeom>
              </p:spPr>
            </p:pic>
          </mc:Fallback>
        </mc:AlternateContent>
      </p:grpSp>
      <p:sp>
        <p:nvSpPr>
          <p:cNvPr id="148" name="TextBox 147">
            <a:extLst>
              <a:ext uri="{FF2B5EF4-FFF2-40B4-BE49-F238E27FC236}">
                <a16:creationId xmlns:a16="http://schemas.microsoft.com/office/drawing/2014/main" id="{53CF861F-C6BE-EF75-C3C1-410ABD96FA93}"/>
              </a:ext>
            </a:extLst>
          </p:cNvPr>
          <p:cNvSpPr txBox="1"/>
          <p:nvPr/>
        </p:nvSpPr>
        <p:spPr>
          <a:xfrm>
            <a:off x="9332284" y="1330698"/>
            <a:ext cx="1729934" cy="707886"/>
          </a:xfrm>
          <a:prstGeom prst="rect">
            <a:avLst/>
          </a:prstGeom>
          <a:noFill/>
        </p:spPr>
        <p:txBody>
          <a:bodyPr wrap="square" rtlCol="0">
            <a:spAutoFit/>
          </a:bodyPr>
          <a:lstStyle/>
          <a:p>
            <a:pPr algn="ctr"/>
            <a:r>
              <a:rPr lang="en-US" sz="2000" dirty="0">
                <a:latin typeface="The Hand Black" panose="03070902030502020204" pitchFamily="66" charset="0"/>
              </a:rPr>
              <a:t>CONFIDENTIALITY</a:t>
            </a:r>
          </a:p>
          <a:p>
            <a:pPr algn="ctr"/>
            <a:r>
              <a:rPr lang="en-US" sz="2000" dirty="0">
                <a:latin typeface="The Hand Black" panose="03070902030502020204" pitchFamily="66" charset="0"/>
              </a:rPr>
              <a:t>INTEGRITY</a:t>
            </a:r>
          </a:p>
        </p:txBody>
      </p:sp>
      <p:sp>
        <p:nvSpPr>
          <p:cNvPr id="151" name="TextBox 150">
            <a:extLst>
              <a:ext uri="{FF2B5EF4-FFF2-40B4-BE49-F238E27FC236}">
                <a16:creationId xmlns:a16="http://schemas.microsoft.com/office/drawing/2014/main" id="{2FA9780D-CB0B-4066-EC05-650FB9DFD55F}"/>
              </a:ext>
            </a:extLst>
          </p:cNvPr>
          <p:cNvSpPr txBox="1"/>
          <p:nvPr/>
        </p:nvSpPr>
        <p:spPr>
          <a:xfrm>
            <a:off x="10299553" y="2419765"/>
            <a:ext cx="827908" cy="369332"/>
          </a:xfrm>
          <a:prstGeom prst="rect">
            <a:avLst/>
          </a:prstGeom>
          <a:noFill/>
        </p:spPr>
        <p:txBody>
          <a:bodyPr wrap="square">
            <a:spAutoFit/>
          </a:bodyPr>
          <a:lstStyle/>
          <a:p>
            <a:r>
              <a:rPr lang="en-US" dirty="0">
                <a:highlight>
                  <a:srgbClr val="FFFFFF"/>
                </a:highlight>
                <a:ea typeface="Cambria Math" panose="02040503050406030204" pitchFamily="18" charset="0"/>
              </a:rPr>
              <a:t>“CSS”</a:t>
            </a:r>
            <a:endParaRPr lang="en-US" dirty="0"/>
          </a:p>
        </p:txBody>
      </p:sp>
      <p:grpSp>
        <p:nvGrpSpPr>
          <p:cNvPr id="152" name="Group 151">
            <a:extLst>
              <a:ext uri="{FF2B5EF4-FFF2-40B4-BE49-F238E27FC236}">
                <a16:creationId xmlns:a16="http://schemas.microsoft.com/office/drawing/2014/main" id="{C17E36E6-B569-6BBB-D414-3CF35A51A775}"/>
              </a:ext>
            </a:extLst>
          </p:cNvPr>
          <p:cNvGrpSpPr/>
          <p:nvPr/>
        </p:nvGrpSpPr>
        <p:grpSpPr>
          <a:xfrm>
            <a:off x="9950469" y="2171047"/>
            <a:ext cx="485851" cy="523866"/>
            <a:chOff x="9011314" y="2099307"/>
            <a:chExt cx="587880" cy="633878"/>
          </a:xfrm>
        </p:grpSpPr>
        <p:grpSp>
          <p:nvGrpSpPr>
            <p:cNvPr id="153" name="Group 152">
              <a:extLst>
                <a:ext uri="{FF2B5EF4-FFF2-40B4-BE49-F238E27FC236}">
                  <a16:creationId xmlns:a16="http://schemas.microsoft.com/office/drawing/2014/main" id="{FB82C753-8BFF-CEBB-EED7-C07FABF4BF22}"/>
                </a:ext>
              </a:extLst>
            </p:cNvPr>
            <p:cNvGrpSpPr/>
            <p:nvPr/>
          </p:nvGrpSpPr>
          <p:grpSpPr>
            <a:xfrm>
              <a:off x="9011314" y="2099307"/>
              <a:ext cx="587880" cy="569687"/>
              <a:chOff x="9034765" y="2011025"/>
              <a:chExt cx="587880" cy="569687"/>
            </a:xfrm>
          </p:grpSpPr>
          <mc:AlternateContent xmlns:mc="http://schemas.openxmlformats.org/markup-compatibility/2006" xmlns:p14="http://schemas.microsoft.com/office/powerpoint/2010/main">
            <mc:Choice Requires="p14">
              <p:contentPart p14:bwMode="auto" r:id="rId5">
                <p14:nvContentPartPr>
                  <p14:cNvPr id="158" name="Ink 157">
                    <a:extLst>
                      <a:ext uri="{FF2B5EF4-FFF2-40B4-BE49-F238E27FC236}">
                        <a16:creationId xmlns:a16="http://schemas.microsoft.com/office/drawing/2014/main" id="{B6BCD317-46A6-B807-158A-599A8A9111AA}"/>
                      </a:ext>
                    </a:extLst>
                  </p14:cNvPr>
                  <p14:cNvContentPartPr/>
                  <p14:nvPr/>
                </p14:nvContentPartPr>
                <p14:xfrm>
                  <a:off x="9105685" y="2011025"/>
                  <a:ext cx="421920" cy="348480"/>
                </p14:xfrm>
              </p:contentPart>
            </mc:Choice>
            <mc:Fallback xmlns="">
              <p:pic>
                <p:nvPicPr>
                  <p:cNvPr id="198" name="Ink 197">
                    <a:extLst>
                      <a:ext uri="{FF2B5EF4-FFF2-40B4-BE49-F238E27FC236}">
                        <a16:creationId xmlns:a16="http://schemas.microsoft.com/office/drawing/2014/main" id="{715B6B2F-17AB-9FD3-820C-BF5117C0A669}"/>
                      </a:ext>
                    </a:extLst>
                  </p:cNvPr>
                  <p:cNvPicPr/>
                  <p:nvPr/>
                </p:nvPicPr>
                <p:blipFill>
                  <a:blip r:embed="rId123"/>
                  <a:stretch>
                    <a:fillRect/>
                  </a:stretch>
                </p:blipFill>
                <p:spPr>
                  <a:xfrm>
                    <a:off x="9096325" y="2001665"/>
                    <a:ext cx="4406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59" name="Ink 158">
                    <a:extLst>
                      <a:ext uri="{FF2B5EF4-FFF2-40B4-BE49-F238E27FC236}">
                        <a16:creationId xmlns:a16="http://schemas.microsoft.com/office/drawing/2014/main" id="{F179F61C-4D39-CF00-A7CD-0E2FB895A79C}"/>
                      </a:ext>
                    </a:extLst>
                  </p14:cNvPr>
                  <p14:cNvContentPartPr/>
                  <p14:nvPr/>
                </p14:nvContentPartPr>
                <p14:xfrm>
                  <a:off x="9034765" y="2075105"/>
                  <a:ext cx="110160" cy="158400"/>
                </p14:xfrm>
              </p:contentPart>
            </mc:Choice>
            <mc:Fallback xmlns="">
              <p:pic>
                <p:nvPicPr>
                  <p:cNvPr id="199" name="Ink 198">
                    <a:extLst>
                      <a:ext uri="{FF2B5EF4-FFF2-40B4-BE49-F238E27FC236}">
                        <a16:creationId xmlns:a16="http://schemas.microsoft.com/office/drawing/2014/main" id="{7EED6C1E-9BCA-1C5A-1A38-AD3B6B7DAB27}"/>
                      </a:ext>
                    </a:extLst>
                  </p:cNvPr>
                  <p:cNvPicPr/>
                  <p:nvPr/>
                </p:nvPicPr>
                <p:blipFill>
                  <a:blip r:embed="rId125"/>
                  <a:stretch>
                    <a:fillRect/>
                  </a:stretch>
                </p:blipFill>
                <p:spPr>
                  <a:xfrm>
                    <a:off x="9025405" y="2065745"/>
                    <a:ext cx="1288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60" name="Ink 159">
                    <a:extLst>
                      <a:ext uri="{FF2B5EF4-FFF2-40B4-BE49-F238E27FC236}">
                        <a16:creationId xmlns:a16="http://schemas.microsoft.com/office/drawing/2014/main" id="{53A6E70F-2627-7D7D-E080-E413983A63CE}"/>
                      </a:ext>
                    </a:extLst>
                  </p14:cNvPr>
                  <p14:cNvContentPartPr/>
                  <p14:nvPr/>
                </p14:nvContentPartPr>
                <p14:xfrm>
                  <a:off x="9507085" y="2085905"/>
                  <a:ext cx="115560" cy="142560"/>
                </p14:xfrm>
              </p:contentPart>
            </mc:Choice>
            <mc:Fallback xmlns="">
              <p:pic>
                <p:nvPicPr>
                  <p:cNvPr id="200" name="Ink 199">
                    <a:extLst>
                      <a:ext uri="{FF2B5EF4-FFF2-40B4-BE49-F238E27FC236}">
                        <a16:creationId xmlns:a16="http://schemas.microsoft.com/office/drawing/2014/main" id="{6DEF1B0E-5476-BC2E-6799-EC27405E2DA3}"/>
                      </a:ext>
                    </a:extLst>
                  </p:cNvPr>
                  <p:cNvPicPr/>
                  <p:nvPr/>
                </p:nvPicPr>
                <p:blipFill>
                  <a:blip r:embed="rId127"/>
                  <a:stretch>
                    <a:fillRect/>
                  </a:stretch>
                </p:blipFill>
                <p:spPr>
                  <a:xfrm>
                    <a:off x="9497754" y="2076545"/>
                    <a:ext cx="134222"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61" name="Ink 160">
                    <a:extLst>
                      <a:ext uri="{FF2B5EF4-FFF2-40B4-BE49-F238E27FC236}">
                        <a16:creationId xmlns:a16="http://schemas.microsoft.com/office/drawing/2014/main" id="{7116AA05-6DF9-838F-D1A4-F9ADBCEC3F00}"/>
                      </a:ext>
                    </a:extLst>
                  </p14:cNvPr>
                  <p14:cNvContentPartPr/>
                  <p14:nvPr/>
                </p14:nvContentPartPr>
                <p14:xfrm>
                  <a:off x="9053485" y="2098505"/>
                  <a:ext cx="83520" cy="108720"/>
                </p14:xfrm>
              </p:contentPart>
            </mc:Choice>
            <mc:Fallback xmlns="">
              <p:pic>
                <p:nvPicPr>
                  <p:cNvPr id="201" name="Ink 200">
                    <a:extLst>
                      <a:ext uri="{FF2B5EF4-FFF2-40B4-BE49-F238E27FC236}">
                        <a16:creationId xmlns:a16="http://schemas.microsoft.com/office/drawing/2014/main" id="{0D338D97-0989-B461-4154-B183686E26ED}"/>
                      </a:ext>
                    </a:extLst>
                  </p:cNvPr>
                  <p:cNvPicPr/>
                  <p:nvPr/>
                </p:nvPicPr>
                <p:blipFill>
                  <a:blip r:embed="rId129"/>
                  <a:stretch>
                    <a:fillRect/>
                  </a:stretch>
                </p:blipFill>
                <p:spPr>
                  <a:xfrm>
                    <a:off x="9044084" y="2089145"/>
                    <a:ext cx="102321" cy="127440"/>
                  </a:xfrm>
                  <a:prstGeom prst="rect">
                    <a:avLst/>
                  </a:prstGeom>
                </p:spPr>
              </p:pic>
            </mc:Fallback>
          </mc:AlternateContent>
          <p:grpSp>
            <p:nvGrpSpPr>
              <p:cNvPr id="162" name="Group 161">
                <a:extLst>
                  <a:ext uri="{FF2B5EF4-FFF2-40B4-BE49-F238E27FC236}">
                    <a16:creationId xmlns:a16="http://schemas.microsoft.com/office/drawing/2014/main" id="{614665CF-8942-354E-45A2-2D76EB2CFA0E}"/>
                  </a:ext>
                </a:extLst>
              </p:cNvPr>
              <p:cNvGrpSpPr/>
              <p:nvPr/>
            </p:nvGrpSpPr>
            <p:grpSpPr>
              <a:xfrm>
                <a:off x="9199734" y="2108032"/>
                <a:ext cx="399704" cy="472680"/>
                <a:chOff x="9197021" y="2110745"/>
                <a:chExt cx="399704" cy="472680"/>
              </a:xfrm>
            </p:grpSpPr>
            <mc:AlternateContent xmlns:mc="http://schemas.openxmlformats.org/markup-compatibility/2006" xmlns:p14="http://schemas.microsoft.com/office/powerpoint/2010/main">
              <mc:Choice Requires="p14">
                <p:contentPart p14:bwMode="auto" r:id="rId130">
                  <p14:nvContentPartPr>
                    <p14:cNvPr id="163" name="Ink 162">
                      <a:extLst>
                        <a:ext uri="{FF2B5EF4-FFF2-40B4-BE49-F238E27FC236}">
                          <a16:creationId xmlns:a16="http://schemas.microsoft.com/office/drawing/2014/main" id="{F16127D5-7605-8EBB-EFBC-2A29D2D3160B}"/>
                        </a:ext>
                      </a:extLst>
                    </p14:cNvPr>
                    <p14:cNvContentPartPr/>
                    <p14:nvPr/>
                  </p14:nvContentPartPr>
                  <p14:xfrm>
                    <a:off x="9197021" y="2363105"/>
                    <a:ext cx="227880" cy="220320"/>
                  </p14:xfrm>
                </p:contentPart>
              </mc:Choice>
              <mc:Fallback xmlns="">
                <p:pic>
                  <p:nvPicPr>
                    <p:cNvPr id="204" name="Ink 203">
                      <a:extLst>
                        <a:ext uri="{FF2B5EF4-FFF2-40B4-BE49-F238E27FC236}">
                          <a16:creationId xmlns:a16="http://schemas.microsoft.com/office/drawing/2014/main" id="{E1AF05F4-BCF3-A11B-BE87-45791E5DECA0}"/>
                        </a:ext>
                      </a:extLst>
                    </p:cNvPr>
                    <p:cNvPicPr/>
                    <p:nvPr/>
                  </p:nvPicPr>
                  <p:blipFill>
                    <a:blip r:embed="rId131"/>
                    <a:stretch>
                      <a:fillRect/>
                    </a:stretch>
                  </p:blipFill>
                  <p:spPr>
                    <a:xfrm>
                      <a:off x="9187646" y="2353745"/>
                      <a:ext cx="24663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64" name="Ink 163">
                      <a:extLst>
                        <a:ext uri="{FF2B5EF4-FFF2-40B4-BE49-F238E27FC236}">
                          <a16:creationId xmlns:a16="http://schemas.microsoft.com/office/drawing/2014/main" id="{CF1CC380-06BA-8FB8-3C1C-CD56D8010EE8}"/>
                        </a:ext>
                      </a:extLst>
                    </p14:cNvPr>
                    <p14:cNvContentPartPr/>
                    <p14:nvPr/>
                  </p14:nvContentPartPr>
                  <p14:xfrm>
                    <a:off x="9374501" y="2360585"/>
                    <a:ext cx="48600" cy="218160"/>
                  </p14:xfrm>
                </p:contentPart>
              </mc:Choice>
              <mc:Fallback xmlns="">
                <p:pic>
                  <p:nvPicPr>
                    <p:cNvPr id="205" name="Ink 204">
                      <a:extLst>
                        <a:ext uri="{FF2B5EF4-FFF2-40B4-BE49-F238E27FC236}">
                          <a16:creationId xmlns:a16="http://schemas.microsoft.com/office/drawing/2014/main" id="{8A8D28AE-4F48-043F-66FD-EF4551E6B7B9}"/>
                        </a:ext>
                      </a:extLst>
                    </p:cNvPr>
                    <p:cNvPicPr/>
                    <p:nvPr/>
                  </p:nvPicPr>
                  <p:blipFill>
                    <a:blip r:embed="rId133"/>
                    <a:stretch>
                      <a:fillRect/>
                    </a:stretch>
                  </p:blipFill>
                  <p:spPr>
                    <a:xfrm>
                      <a:off x="9365141" y="2351225"/>
                      <a:ext cx="67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5" name="Ink 164">
                      <a:extLst>
                        <a:ext uri="{FF2B5EF4-FFF2-40B4-BE49-F238E27FC236}">
                          <a16:creationId xmlns:a16="http://schemas.microsoft.com/office/drawing/2014/main" id="{D62C461D-2230-D7F1-7DAD-1A59D6CA615A}"/>
                        </a:ext>
                      </a:extLst>
                    </p14:cNvPr>
                    <p14:cNvContentPartPr/>
                    <p14:nvPr/>
                  </p14:nvContentPartPr>
                  <p14:xfrm>
                    <a:off x="9511045" y="2110745"/>
                    <a:ext cx="85680" cy="94680"/>
                  </p14:xfrm>
                </p:contentPart>
              </mc:Choice>
              <mc:Fallback xmlns="">
                <p:pic>
                  <p:nvPicPr>
                    <p:cNvPr id="207" name="Ink 206">
                      <a:extLst>
                        <a:ext uri="{FF2B5EF4-FFF2-40B4-BE49-F238E27FC236}">
                          <a16:creationId xmlns:a16="http://schemas.microsoft.com/office/drawing/2014/main" id="{1728A7B6-D061-95D4-3077-F60D50691B89}"/>
                        </a:ext>
                      </a:extLst>
                    </p:cNvPr>
                    <p:cNvPicPr/>
                    <p:nvPr/>
                  </p:nvPicPr>
                  <p:blipFill>
                    <a:blip r:embed="rId135"/>
                    <a:stretch>
                      <a:fillRect/>
                    </a:stretch>
                  </p:blipFill>
                  <p:spPr>
                    <a:xfrm>
                      <a:off x="9501724" y="2101385"/>
                      <a:ext cx="104322" cy="1134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36">
              <p14:nvContentPartPr>
                <p14:cNvPr id="154" name="Ink 153">
                  <a:extLst>
                    <a:ext uri="{FF2B5EF4-FFF2-40B4-BE49-F238E27FC236}">
                      <a16:creationId xmlns:a16="http://schemas.microsoft.com/office/drawing/2014/main" id="{8EDF38AD-25D7-D25A-FA0D-967816E47D93}"/>
                    </a:ext>
                  </a:extLst>
                </p14:cNvPr>
                <p14:cNvContentPartPr/>
                <p14:nvPr/>
              </p14:nvContentPartPr>
              <p14:xfrm>
                <a:off x="9126205" y="2660105"/>
                <a:ext cx="45000" cy="63000"/>
              </p14:xfrm>
            </p:contentPart>
          </mc:Choice>
          <mc:Fallback xmlns="">
            <p:pic>
              <p:nvPicPr>
                <p:cNvPr id="194" name="Ink 193">
                  <a:extLst>
                    <a:ext uri="{FF2B5EF4-FFF2-40B4-BE49-F238E27FC236}">
                      <a16:creationId xmlns:a16="http://schemas.microsoft.com/office/drawing/2014/main" id="{C725A84A-3315-5729-4E84-7BA39BED7A98}"/>
                    </a:ext>
                  </a:extLst>
                </p:cNvPr>
                <p:cNvPicPr/>
                <p:nvPr/>
              </p:nvPicPr>
              <p:blipFill>
                <a:blip r:embed="rId137"/>
                <a:stretch>
                  <a:fillRect/>
                </a:stretch>
              </p:blipFill>
              <p:spPr>
                <a:xfrm>
                  <a:off x="9116845" y="2650745"/>
                  <a:ext cx="63720" cy="81720"/>
                </a:xfrm>
                <a:prstGeom prst="rect">
                  <a:avLst/>
                </a:prstGeom>
              </p:spPr>
            </p:pic>
          </mc:Fallback>
        </mc:AlternateContent>
        <p:grpSp>
          <p:nvGrpSpPr>
            <p:cNvPr id="155" name="Group 154">
              <a:extLst>
                <a:ext uri="{FF2B5EF4-FFF2-40B4-BE49-F238E27FC236}">
                  <a16:creationId xmlns:a16="http://schemas.microsoft.com/office/drawing/2014/main" id="{37F77F54-CE75-CA16-724A-BE4795FEB0A5}"/>
                </a:ext>
              </a:extLst>
            </p:cNvPr>
            <p:cNvGrpSpPr/>
            <p:nvPr/>
          </p:nvGrpSpPr>
          <p:grpSpPr>
            <a:xfrm>
              <a:off x="9127645" y="2669825"/>
              <a:ext cx="336960" cy="63360"/>
              <a:chOff x="9127645" y="2669825"/>
              <a:chExt cx="336960" cy="63360"/>
            </a:xfrm>
          </p:grpSpPr>
          <mc:AlternateContent xmlns:mc="http://schemas.openxmlformats.org/markup-compatibility/2006" xmlns:p14="http://schemas.microsoft.com/office/powerpoint/2010/main">
            <mc:Choice Requires="p14">
              <p:contentPart p14:bwMode="auto" r:id="rId138">
                <p14:nvContentPartPr>
                  <p14:cNvPr id="156" name="Ink 155">
                    <a:extLst>
                      <a:ext uri="{FF2B5EF4-FFF2-40B4-BE49-F238E27FC236}">
                        <a16:creationId xmlns:a16="http://schemas.microsoft.com/office/drawing/2014/main" id="{9807CCBC-DA94-FD3A-D9DC-2645EA8D48BD}"/>
                      </a:ext>
                    </a:extLst>
                  </p14:cNvPr>
                  <p14:cNvContentPartPr/>
                  <p14:nvPr/>
                </p14:nvContentPartPr>
                <p14:xfrm>
                  <a:off x="9127645" y="2726705"/>
                  <a:ext cx="306720" cy="3240"/>
                </p14:xfrm>
              </p:contentPart>
            </mc:Choice>
            <mc:Fallback xmlns="">
              <p:pic>
                <p:nvPicPr>
                  <p:cNvPr id="196" name="Ink 195">
                    <a:extLst>
                      <a:ext uri="{FF2B5EF4-FFF2-40B4-BE49-F238E27FC236}">
                        <a16:creationId xmlns:a16="http://schemas.microsoft.com/office/drawing/2014/main" id="{D7CC8258-642B-3319-0D10-30AB762B8B0B}"/>
                      </a:ext>
                    </a:extLst>
                  </p:cNvPr>
                  <p:cNvPicPr/>
                  <p:nvPr/>
                </p:nvPicPr>
                <p:blipFill>
                  <a:blip r:embed="rId139"/>
                  <a:stretch>
                    <a:fillRect/>
                  </a:stretch>
                </p:blipFill>
                <p:spPr>
                  <a:xfrm>
                    <a:off x="9118285" y="2716175"/>
                    <a:ext cx="325440" cy="243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57" name="Ink 156">
                    <a:extLst>
                      <a:ext uri="{FF2B5EF4-FFF2-40B4-BE49-F238E27FC236}">
                        <a16:creationId xmlns:a16="http://schemas.microsoft.com/office/drawing/2014/main" id="{0BB8CA21-9C3A-E181-5EF6-102AF119E3F2}"/>
                      </a:ext>
                    </a:extLst>
                  </p14:cNvPr>
                  <p14:cNvContentPartPr/>
                  <p14:nvPr/>
                </p14:nvContentPartPr>
                <p14:xfrm>
                  <a:off x="9407005" y="2669825"/>
                  <a:ext cx="57600" cy="63360"/>
                </p14:xfrm>
              </p:contentPart>
            </mc:Choice>
            <mc:Fallback xmlns="">
              <p:pic>
                <p:nvPicPr>
                  <p:cNvPr id="197" name="Ink 196">
                    <a:extLst>
                      <a:ext uri="{FF2B5EF4-FFF2-40B4-BE49-F238E27FC236}">
                        <a16:creationId xmlns:a16="http://schemas.microsoft.com/office/drawing/2014/main" id="{45AF28E4-EB05-7EF9-7CBE-1AF3B78C44F0}"/>
                      </a:ext>
                    </a:extLst>
                  </p:cNvPr>
                  <p:cNvPicPr/>
                  <p:nvPr/>
                </p:nvPicPr>
                <p:blipFill>
                  <a:blip r:embed="rId141"/>
                  <a:stretch>
                    <a:fillRect/>
                  </a:stretch>
                </p:blipFill>
                <p:spPr>
                  <a:xfrm>
                    <a:off x="9397703" y="2660465"/>
                    <a:ext cx="76204" cy="82080"/>
                  </a:xfrm>
                  <a:prstGeom prst="rect">
                    <a:avLst/>
                  </a:prstGeom>
                </p:spPr>
              </p:pic>
            </mc:Fallback>
          </mc:AlternateContent>
        </p:grpSp>
      </p:grpSp>
      <p:sp>
        <p:nvSpPr>
          <p:cNvPr id="176" name="TextBox 175">
            <a:extLst>
              <a:ext uri="{FF2B5EF4-FFF2-40B4-BE49-F238E27FC236}">
                <a16:creationId xmlns:a16="http://schemas.microsoft.com/office/drawing/2014/main" id="{8C69B5EB-1011-A08C-9323-26B7DC2A9209}"/>
              </a:ext>
            </a:extLst>
          </p:cNvPr>
          <p:cNvSpPr txBox="1"/>
          <p:nvPr/>
        </p:nvSpPr>
        <p:spPr>
          <a:xfrm>
            <a:off x="9342879" y="1037823"/>
            <a:ext cx="1729934" cy="400110"/>
          </a:xfrm>
          <a:prstGeom prst="rect">
            <a:avLst/>
          </a:prstGeom>
          <a:noFill/>
        </p:spPr>
        <p:txBody>
          <a:bodyPr wrap="square" rtlCol="0">
            <a:spAutoFit/>
          </a:bodyPr>
          <a:lstStyle/>
          <a:p>
            <a:pPr algn="ctr"/>
            <a:r>
              <a:rPr lang="en-US" sz="2000" dirty="0">
                <a:latin typeface="The Hand Black" panose="03070902030502020204" pitchFamily="66" charset="0"/>
              </a:rPr>
              <a:t>(SELECTIVE)</a:t>
            </a:r>
          </a:p>
        </p:txBody>
      </p:sp>
      <p:grpSp>
        <p:nvGrpSpPr>
          <p:cNvPr id="230" name="Group 229">
            <a:extLst>
              <a:ext uri="{FF2B5EF4-FFF2-40B4-BE49-F238E27FC236}">
                <a16:creationId xmlns:a16="http://schemas.microsoft.com/office/drawing/2014/main" id="{DD374515-81F1-B17C-0AF0-3C52188D9DC0}"/>
              </a:ext>
            </a:extLst>
          </p:cNvPr>
          <p:cNvGrpSpPr/>
          <p:nvPr/>
        </p:nvGrpSpPr>
        <p:grpSpPr>
          <a:xfrm>
            <a:off x="9958407" y="2695188"/>
            <a:ext cx="437598" cy="1005622"/>
            <a:chOff x="9016186" y="2817625"/>
            <a:chExt cx="481358" cy="1338482"/>
          </a:xfrm>
        </p:grpSpPr>
        <mc:AlternateContent xmlns:mc="http://schemas.openxmlformats.org/markup-compatibility/2006" xmlns:p14="http://schemas.microsoft.com/office/powerpoint/2010/main">
          <mc:Choice Requires="p14">
            <p:contentPart p14:bwMode="auto" r:id="rId142">
              <p14:nvContentPartPr>
                <p14:cNvPr id="231" name="Ink 230">
                  <a:extLst>
                    <a:ext uri="{FF2B5EF4-FFF2-40B4-BE49-F238E27FC236}">
                      <a16:creationId xmlns:a16="http://schemas.microsoft.com/office/drawing/2014/main" id="{6AA3A496-96B1-9162-3EB7-5D4615E72AB9}"/>
                    </a:ext>
                  </a:extLst>
                </p14:cNvPr>
                <p14:cNvContentPartPr/>
                <p14:nvPr/>
              </p14:nvContentPartPr>
              <p14:xfrm>
                <a:off x="9128837" y="2904847"/>
                <a:ext cx="249025" cy="341256"/>
              </p14:xfrm>
            </p:contentPart>
          </mc:Choice>
          <mc:Fallback xmlns="">
            <p:pic>
              <p:nvPicPr>
                <p:cNvPr id="209" name="Ink 208">
                  <a:extLst>
                    <a:ext uri="{FF2B5EF4-FFF2-40B4-BE49-F238E27FC236}">
                      <a16:creationId xmlns:a16="http://schemas.microsoft.com/office/drawing/2014/main" id="{C2719B40-C308-5725-15F8-044988980260}"/>
                    </a:ext>
                  </a:extLst>
                </p:cNvPr>
                <p:cNvPicPr/>
                <p:nvPr/>
              </p:nvPicPr>
              <p:blipFill>
                <a:blip r:embed="rId143"/>
                <a:stretch>
                  <a:fillRect/>
                </a:stretch>
              </p:blipFill>
              <p:spPr>
                <a:xfrm>
                  <a:off x="9124086" y="2899624"/>
                  <a:ext cx="258527" cy="351703"/>
                </a:xfrm>
                <a:prstGeom prst="rect">
                  <a:avLst/>
                </a:prstGeom>
              </p:spPr>
            </p:pic>
          </mc:Fallback>
        </mc:AlternateContent>
        <p:grpSp>
          <p:nvGrpSpPr>
            <p:cNvPr id="232" name="Group 231">
              <a:extLst>
                <a:ext uri="{FF2B5EF4-FFF2-40B4-BE49-F238E27FC236}">
                  <a16:creationId xmlns:a16="http://schemas.microsoft.com/office/drawing/2014/main" id="{F1D3B331-169D-E2C3-498C-1C5A04BEE934}"/>
                </a:ext>
              </a:extLst>
            </p:cNvPr>
            <p:cNvGrpSpPr/>
            <p:nvPr/>
          </p:nvGrpSpPr>
          <p:grpSpPr>
            <a:xfrm>
              <a:off x="9130525" y="3242427"/>
              <a:ext cx="265680" cy="913680"/>
              <a:chOff x="9130525" y="3242427"/>
              <a:chExt cx="265680" cy="913680"/>
            </a:xfrm>
          </p:grpSpPr>
          <mc:AlternateContent xmlns:mc="http://schemas.openxmlformats.org/markup-compatibility/2006" xmlns:p14="http://schemas.microsoft.com/office/powerpoint/2010/main">
            <mc:Choice Requires="p14">
              <p:contentPart p14:bwMode="auto" r:id="rId144">
                <p14:nvContentPartPr>
                  <p14:cNvPr id="235" name="Ink 234">
                    <a:extLst>
                      <a:ext uri="{FF2B5EF4-FFF2-40B4-BE49-F238E27FC236}">
                        <a16:creationId xmlns:a16="http://schemas.microsoft.com/office/drawing/2014/main" id="{9834C63D-26F9-4942-406B-E8313FA7B66B}"/>
                      </a:ext>
                    </a:extLst>
                  </p14:cNvPr>
                  <p14:cNvContentPartPr/>
                  <p14:nvPr/>
                </p14:nvContentPartPr>
                <p14:xfrm>
                  <a:off x="9130525" y="3242427"/>
                  <a:ext cx="127800" cy="913680"/>
                </p14:xfrm>
              </p:contentPart>
            </mc:Choice>
            <mc:Fallback xmlns="">
              <p:pic>
                <p:nvPicPr>
                  <p:cNvPr id="213" name="Ink 212">
                    <a:extLst>
                      <a:ext uri="{FF2B5EF4-FFF2-40B4-BE49-F238E27FC236}">
                        <a16:creationId xmlns:a16="http://schemas.microsoft.com/office/drawing/2014/main" id="{E1051ECE-62E2-6A05-45F6-0BA2737184EC}"/>
                      </a:ext>
                    </a:extLst>
                  </p:cNvPr>
                  <p:cNvPicPr/>
                  <p:nvPr/>
                </p:nvPicPr>
                <p:blipFill>
                  <a:blip r:embed="rId145"/>
                  <a:stretch>
                    <a:fillRect/>
                  </a:stretch>
                </p:blipFill>
                <p:spPr>
                  <a:xfrm>
                    <a:off x="9125762" y="3237201"/>
                    <a:ext cx="137325" cy="924132"/>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36" name="Ink 235">
                    <a:extLst>
                      <a:ext uri="{FF2B5EF4-FFF2-40B4-BE49-F238E27FC236}">
                        <a16:creationId xmlns:a16="http://schemas.microsoft.com/office/drawing/2014/main" id="{DE605E3D-15C0-1F9F-4E48-E4CDC930500E}"/>
                      </a:ext>
                    </a:extLst>
                  </p14:cNvPr>
                  <p14:cNvContentPartPr/>
                  <p14:nvPr/>
                </p14:nvContentPartPr>
                <p14:xfrm>
                  <a:off x="9255085" y="3652107"/>
                  <a:ext cx="141120" cy="501480"/>
                </p14:xfrm>
              </p:contentPart>
            </mc:Choice>
            <mc:Fallback xmlns="">
              <p:pic>
                <p:nvPicPr>
                  <p:cNvPr id="214" name="Ink 213">
                    <a:extLst>
                      <a:ext uri="{FF2B5EF4-FFF2-40B4-BE49-F238E27FC236}">
                        <a16:creationId xmlns:a16="http://schemas.microsoft.com/office/drawing/2014/main" id="{3AFAB4F7-03AE-8FA9-F1F2-F208AA723A42}"/>
                      </a:ext>
                    </a:extLst>
                  </p:cNvPr>
                  <p:cNvPicPr/>
                  <p:nvPr/>
                </p:nvPicPr>
                <p:blipFill>
                  <a:blip r:embed="rId147"/>
                  <a:stretch>
                    <a:fillRect/>
                  </a:stretch>
                </p:blipFill>
                <p:spPr>
                  <a:xfrm>
                    <a:off x="9250328" y="3646879"/>
                    <a:ext cx="150634" cy="51193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
              <p14:nvContentPartPr>
                <p14:cNvPr id="233" name="Ink 232">
                  <a:extLst>
                    <a:ext uri="{FF2B5EF4-FFF2-40B4-BE49-F238E27FC236}">
                      <a16:creationId xmlns:a16="http://schemas.microsoft.com/office/drawing/2014/main" id="{984FF4A0-FA05-47B9-CE97-9B68D0311015}"/>
                    </a:ext>
                  </a:extLst>
                </p14:cNvPr>
                <p14:cNvContentPartPr/>
                <p14:nvPr/>
              </p14:nvContentPartPr>
              <p14:xfrm>
                <a:off x="9269643" y="2817625"/>
                <a:ext cx="227901" cy="465917"/>
              </p14:xfrm>
            </p:contentPart>
          </mc:Choice>
          <mc:Fallback xmlns="">
            <p:pic>
              <p:nvPicPr>
                <p:cNvPr id="211" name="Ink 210">
                  <a:extLst>
                    <a:ext uri="{FF2B5EF4-FFF2-40B4-BE49-F238E27FC236}">
                      <a16:creationId xmlns:a16="http://schemas.microsoft.com/office/drawing/2014/main" id="{31402D0F-FD63-C641-E102-D888A3826131}"/>
                    </a:ext>
                  </a:extLst>
                </p:cNvPr>
                <p:cNvPicPr/>
                <p:nvPr/>
              </p:nvPicPr>
              <p:blipFill>
                <a:blip r:embed="rId149"/>
                <a:stretch>
                  <a:fillRect/>
                </a:stretch>
              </p:blipFill>
              <p:spPr>
                <a:xfrm>
                  <a:off x="9264895" y="2812400"/>
                  <a:ext cx="237397" cy="476367"/>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34" name="Ink 233">
                  <a:extLst>
                    <a:ext uri="{FF2B5EF4-FFF2-40B4-BE49-F238E27FC236}">
                      <a16:creationId xmlns:a16="http://schemas.microsoft.com/office/drawing/2014/main" id="{D806F8D9-464B-D3F3-A40C-8663E4128336}"/>
                    </a:ext>
                  </a:extLst>
                </p14:cNvPr>
                <p14:cNvContentPartPr/>
                <p14:nvPr/>
              </p14:nvContentPartPr>
              <p14:xfrm>
                <a:off x="9016186" y="2828020"/>
                <a:ext cx="226414" cy="467703"/>
              </p14:xfrm>
            </p:contentPart>
          </mc:Choice>
          <mc:Fallback xmlns="">
            <p:pic>
              <p:nvPicPr>
                <p:cNvPr id="212" name="Ink 211">
                  <a:extLst>
                    <a:ext uri="{FF2B5EF4-FFF2-40B4-BE49-F238E27FC236}">
                      <a16:creationId xmlns:a16="http://schemas.microsoft.com/office/drawing/2014/main" id="{F0FDD99B-4FA0-CDEB-9E9E-B6CF49FA8892}"/>
                    </a:ext>
                  </a:extLst>
                </p:cNvPr>
                <p:cNvPicPr/>
                <p:nvPr/>
              </p:nvPicPr>
              <p:blipFill>
                <a:blip r:embed="rId151"/>
                <a:stretch>
                  <a:fillRect/>
                </a:stretch>
              </p:blipFill>
              <p:spPr>
                <a:xfrm>
                  <a:off x="9011436" y="2822794"/>
                  <a:ext cx="235914" cy="478154"/>
                </a:xfrm>
                <a:prstGeom prst="rect">
                  <a:avLst/>
                </a:prstGeom>
              </p:spPr>
            </p:pic>
          </mc:Fallback>
        </mc:AlternateContent>
      </p:grpSp>
      <p:cxnSp>
        <p:nvCxnSpPr>
          <p:cNvPr id="237" name="Straight Arrow Connector 236">
            <a:extLst>
              <a:ext uri="{FF2B5EF4-FFF2-40B4-BE49-F238E27FC236}">
                <a16:creationId xmlns:a16="http://schemas.microsoft.com/office/drawing/2014/main" id="{2733AC9F-C313-B20F-09D1-0800844EE8D2}"/>
              </a:ext>
            </a:extLst>
          </p:cNvPr>
          <p:cNvCxnSpPr>
            <a:cxnSpLocks/>
          </p:cNvCxnSpPr>
          <p:nvPr/>
        </p:nvCxnSpPr>
        <p:spPr>
          <a:xfrm>
            <a:off x="5934313" y="4003930"/>
            <a:ext cx="3714091" cy="0"/>
          </a:xfrm>
          <a:prstGeom prst="straightConnector1">
            <a:avLst/>
          </a:prstGeom>
          <a:ln w="19050">
            <a:solidFill>
              <a:schemeClr val="tx1"/>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238" name="TextBox 237">
            <a:extLst>
              <a:ext uri="{FF2B5EF4-FFF2-40B4-BE49-F238E27FC236}">
                <a16:creationId xmlns:a16="http://schemas.microsoft.com/office/drawing/2014/main" id="{23D9296F-FE14-F365-C10E-74C84A4AF58E}"/>
              </a:ext>
            </a:extLst>
          </p:cNvPr>
          <p:cNvSpPr txBox="1"/>
          <p:nvPr/>
        </p:nvSpPr>
        <p:spPr>
          <a:xfrm>
            <a:off x="5649267" y="4080199"/>
            <a:ext cx="598655" cy="245353"/>
          </a:xfrm>
          <a:prstGeom prst="rect">
            <a:avLst/>
          </a:prstGeom>
          <a:noFill/>
        </p:spPr>
        <p:txBody>
          <a:bodyPr wrap="none" rtlCol="0">
            <a:spAutoFit/>
          </a:bodyPr>
          <a:lstStyle/>
          <a:p>
            <a:r>
              <a:rPr lang="en-US" sz="1600" dirty="0"/>
              <a:t>Theory</a:t>
            </a:r>
            <a:endParaRPr lang="en-US" dirty="0"/>
          </a:p>
        </p:txBody>
      </p:sp>
      <p:sp>
        <p:nvSpPr>
          <p:cNvPr id="239" name="TextBox 238">
            <a:extLst>
              <a:ext uri="{FF2B5EF4-FFF2-40B4-BE49-F238E27FC236}">
                <a16:creationId xmlns:a16="http://schemas.microsoft.com/office/drawing/2014/main" id="{79ADC28F-5B4C-B7D3-E489-D9F159477B72}"/>
              </a:ext>
            </a:extLst>
          </p:cNvPr>
          <p:cNvSpPr txBox="1"/>
          <p:nvPr/>
        </p:nvSpPr>
        <p:spPr>
          <a:xfrm>
            <a:off x="9144667" y="4095724"/>
            <a:ext cx="680202" cy="245353"/>
          </a:xfrm>
          <a:prstGeom prst="rect">
            <a:avLst/>
          </a:prstGeom>
          <a:noFill/>
        </p:spPr>
        <p:txBody>
          <a:bodyPr wrap="none" rtlCol="0">
            <a:spAutoFit/>
          </a:bodyPr>
          <a:lstStyle/>
          <a:p>
            <a:r>
              <a:rPr lang="en-US" sz="1600" dirty="0"/>
              <a:t>Practice</a:t>
            </a:r>
            <a:endParaRPr lang="en-US" dirty="0"/>
          </a:p>
        </p:txBody>
      </p:sp>
      <p:sp>
        <p:nvSpPr>
          <p:cNvPr id="240" name="TextBox 239">
            <a:extLst>
              <a:ext uri="{FF2B5EF4-FFF2-40B4-BE49-F238E27FC236}">
                <a16:creationId xmlns:a16="http://schemas.microsoft.com/office/drawing/2014/main" id="{3983F956-3C67-A177-AD53-5A36A1FDE1B1}"/>
              </a:ext>
            </a:extLst>
          </p:cNvPr>
          <p:cNvSpPr txBox="1"/>
          <p:nvPr/>
        </p:nvSpPr>
        <p:spPr>
          <a:xfrm>
            <a:off x="6912210" y="4836919"/>
            <a:ext cx="1785250" cy="461665"/>
          </a:xfrm>
          <a:prstGeom prst="rect">
            <a:avLst/>
          </a:prstGeom>
          <a:noFill/>
        </p:spPr>
        <p:txBody>
          <a:bodyPr wrap="square" rtlCol="0">
            <a:spAutoFit/>
          </a:bodyPr>
          <a:lstStyle/>
          <a:p>
            <a:pPr algn="ctr"/>
            <a:r>
              <a:rPr lang="en-US" sz="2400" b="1" dirty="0">
                <a:latin typeface="The Hand Black" panose="03070502030502020204" pitchFamily="66" charset="0"/>
              </a:rPr>
              <a:t>E2EE CLOUD STORAGE</a:t>
            </a:r>
            <a:endParaRPr lang="en-US" sz="1600" dirty="0">
              <a:latin typeface="Montserrat" pitchFamily="2" charset="77"/>
            </a:endParaRPr>
          </a:p>
        </p:txBody>
      </p:sp>
      <p:sp>
        <p:nvSpPr>
          <p:cNvPr id="241" name="Rectangle 240">
            <a:extLst>
              <a:ext uri="{FF2B5EF4-FFF2-40B4-BE49-F238E27FC236}">
                <a16:creationId xmlns:a16="http://schemas.microsoft.com/office/drawing/2014/main" id="{FC9295C1-B089-4060-70D6-9625377E4C46}"/>
              </a:ext>
            </a:extLst>
          </p:cNvPr>
          <p:cNvSpPr/>
          <p:nvPr/>
        </p:nvSpPr>
        <p:spPr>
          <a:xfrm>
            <a:off x="6819608" y="3991545"/>
            <a:ext cx="1936818" cy="32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52">
            <p14:nvContentPartPr>
              <p14:cNvPr id="242" name="Ink 241">
                <a:extLst>
                  <a:ext uri="{FF2B5EF4-FFF2-40B4-BE49-F238E27FC236}">
                    <a16:creationId xmlns:a16="http://schemas.microsoft.com/office/drawing/2014/main" id="{F400ED58-C648-8324-7F14-943A6736615C}"/>
                  </a:ext>
                </a:extLst>
              </p14:cNvPr>
              <p14:cNvContentPartPr/>
              <p14:nvPr/>
            </p14:nvContentPartPr>
            <p14:xfrm>
              <a:off x="6810026" y="4016217"/>
              <a:ext cx="13421" cy="1272240"/>
            </p14:xfrm>
          </p:contentPart>
        </mc:Choice>
        <mc:Fallback xmlns="">
          <p:pic>
            <p:nvPicPr>
              <p:cNvPr id="242" name="Ink 241">
                <a:extLst>
                  <a:ext uri="{FF2B5EF4-FFF2-40B4-BE49-F238E27FC236}">
                    <a16:creationId xmlns:a16="http://schemas.microsoft.com/office/drawing/2014/main" id="{F400ED58-C648-8324-7F14-943A6736615C}"/>
                  </a:ext>
                </a:extLst>
              </p:cNvPr>
              <p:cNvPicPr/>
              <p:nvPr/>
            </p:nvPicPr>
            <p:blipFill>
              <a:blip r:embed="rId153"/>
              <a:stretch>
                <a:fillRect/>
              </a:stretch>
            </p:blipFill>
            <p:spPr>
              <a:xfrm>
                <a:off x="6803669" y="4009737"/>
                <a:ext cx="25429" cy="1284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43" name="Ink 242">
                <a:extLst>
                  <a:ext uri="{FF2B5EF4-FFF2-40B4-BE49-F238E27FC236}">
                    <a16:creationId xmlns:a16="http://schemas.microsoft.com/office/drawing/2014/main" id="{6D4E3A11-C7A8-1B6B-7D4D-45851130FDB7}"/>
                  </a:ext>
                </a:extLst>
              </p14:cNvPr>
              <p14:cNvContentPartPr/>
              <p14:nvPr/>
            </p14:nvContentPartPr>
            <p14:xfrm>
              <a:off x="8782370" y="4016217"/>
              <a:ext cx="13421" cy="1272240"/>
            </p14:xfrm>
          </p:contentPart>
        </mc:Choice>
        <mc:Fallback xmlns="">
          <p:pic>
            <p:nvPicPr>
              <p:cNvPr id="243" name="Ink 242">
                <a:extLst>
                  <a:ext uri="{FF2B5EF4-FFF2-40B4-BE49-F238E27FC236}">
                    <a16:creationId xmlns:a16="http://schemas.microsoft.com/office/drawing/2014/main" id="{6D4E3A11-C7A8-1B6B-7D4D-45851130FDB7}"/>
                  </a:ext>
                </a:extLst>
              </p:cNvPr>
              <p:cNvPicPr/>
              <p:nvPr/>
            </p:nvPicPr>
            <p:blipFill>
              <a:blip r:embed="rId153"/>
              <a:stretch>
                <a:fillRect/>
              </a:stretch>
            </p:blipFill>
            <p:spPr>
              <a:xfrm>
                <a:off x="8776013" y="4009737"/>
                <a:ext cx="25429" cy="1284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44" name="Ink 243">
                <a:extLst>
                  <a:ext uri="{FF2B5EF4-FFF2-40B4-BE49-F238E27FC236}">
                    <a16:creationId xmlns:a16="http://schemas.microsoft.com/office/drawing/2014/main" id="{38B4061E-7D3B-5200-48FF-13B212C9769E}"/>
                  </a:ext>
                </a:extLst>
              </p14:cNvPr>
              <p14:cNvContentPartPr/>
              <p14:nvPr/>
            </p14:nvContentPartPr>
            <p14:xfrm rot="5400000">
              <a:off x="7801736" y="4312266"/>
              <a:ext cx="6199" cy="1949511"/>
            </p14:xfrm>
          </p:contentPart>
        </mc:Choice>
        <mc:Fallback xmlns="">
          <p:pic>
            <p:nvPicPr>
              <p:cNvPr id="244" name="Ink 243">
                <a:extLst>
                  <a:ext uri="{FF2B5EF4-FFF2-40B4-BE49-F238E27FC236}">
                    <a16:creationId xmlns:a16="http://schemas.microsoft.com/office/drawing/2014/main" id="{38B4061E-7D3B-5200-48FF-13B212C9769E}"/>
                  </a:ext>
                </a:extLst>
              </p:cNvPr>
              <p:cNvPicPr/>
              <p:nvPr/>
            </p:nvPicPr>
            <p:blipFill>
              <a:blip r:embed="rId156"/>
              <a:stretch>
                <a:fillRect/>
              </a:stretch>
            </p:blipFill>
            <p:spPr>
              <a:xfrm rot="5400000">
                <a:off x="7795537" y="4305783"/>
                <a:ext cx="18253" cy="1962116"/>
              </a:xfrm>
              <a:prstGeom prst="rect">
                <a:avLst/>
              </a:prstGeom>
            </p:spPr>
          </p:pic>
        </mc:Fallback>
      </mc:AlternateContent>
      <p:pic>
        <p:nvPicPr>
          <p:cNvPr id="6" name="Graphic 5" descr="Checkmark with solid fill">
            <a:extLst>
              <a:ext uri="{FF2B5EF4-FFF2-40B4-BE49-F238E27FC236}">
                <a16:creationId xmlns:a16="http://schemas.microsoft.com/office/drawing/2014/main" id="{D058CB10-826E-C7DC-A4F5-FC9D620A4F00}"/>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1636803" y="951660"/>
            <a:ext cx="320492" cy="320492"/>
          </a:xfrm>
          <a:prstGeom prst="rect">
            <a:avLst/>
          </a:prstGeom>
        </p:spPr>
      </p:pic>
      <p:pic>
        <p:nvPicPr>
          <p:cNvPr id="7" name="Graphic 6" descr="Checkmark with solid fill">
            <a:extLst>
              <a:ext uri="{FF2B5EF4-FFF2-40B4-BE49-F238E27FC236}">
                <a16:creationId xmlns:a16="http://schemas.microsoft.com/office/drawing/2014/main" id="{D41EA660-1D33-C89C-4B5C-958CC0B6310A}"/>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750502" y="1363364"/>
            <a:ext cx="320492" cy="320492"/>
          </a:xfrm>
          <a:prstGeom prst="rect">
            <a:avLst/>
          </a:prstGeom>
        </p:spPr>
      </p:pic>
      <p:pic>
        <p:nvPicPr>
          <p:cNvPr id="8" name="Graphic 7" descr="Checkmark with solid fill">
            <a:extLst>
              <a:ext uri="{FF2B5EF4-FFF2-40B4-BE49-F238E27FC236}">
                <a16:creationId xmlns:a16="http://schemas.microsoft.com/office/drawing/2014/main" id="{1B2DDF63-E02C-8975-05A8-AA9D30FFF4F4}"/>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318790" y="1784149"/>
            <a:ext cx="320492" cy="320492"/>
          </a:xfrm>
          <a:prstGeom prst="rect">
            <a:avLst/>
          </a:prstGeom>
        </p:spPr>
      </p:pic>
      <p:pic>
        <p:nvPicPr>
          <p:cNvPr id="9" name="Graphic 8" descr="Checkmark with solid fill">
            <a:extLst>
              <a:ext uri="{FF2B5EF4-FFF2-40B4-BE49-F238E27FC236}">
                <a16:creationId xmlns:a16="http://schemas.microsoft.com/office/drawing/2014/main" id="{9A93173E-B0D4-BF9D-7F29-B8F10EFC34C7}"/>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10866791" y="1385284"/>
            <a:ext cx="240790" cy="240790"/>
          </a:xfrm>
          <a:prstGeom prst="rect">
            <a:avLst/>
          </a:prstGeom>
        </p:spPr>
      </p:pic>
      <p:pic>
        <p:nvPicPr>
          <p:cNvPr id="10" name="Graphic 9" descr="Checkmark with solid fill">
            <a:extLst>
              <a:ext uri="{FF2B5EF4-FFF2-40B4-BE49-F238E27FC236}">
                <a16:creationId xmlns:a16="http://schemas.microsoft.com/office/drawing/2014/main" id="{E5F3D4C3-B7FA-C9A2-D7AB-7F8390940595}"/>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10629676" y="1695056"/>
            <a:ext cx="240790" cy="240790"/>
          </a:xfrm>
          <a:prstGeom prst="rect">
            <a:avLst/>
          </a:prstGeom>
        </p:spPr>
      </p:pic>
    </p:spTree>
    <p:extLst>
      <p:ext uri="{BB962C8B-B14F-4D97-AF65-F5344CB8AC3E}">
        <p14:creationId xmlns:p14="http://schemas.microsoft.com/office/powerpoint/2010/main" val="8512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D16B997-291E-9162-A9DB-7803CA2C1484}"/>
              </a:ext>
            </a:extLst>
          </p:cNvPr>
          <p:cNvGrpSpPr/>
          <p:nvPr/>
        </p:nvGrpSpPr>
        <p:grpSpPr>
          <a:xfrm>
            <a:off x="5315453" y="2221651"/>
            <a:ext cx="353160" cy="387919"/>
            <a:chOff x="4176306" y="3670816"/>
            <a:chExt cx="353160" cy="387919"/>
          </a:xfrm>
        </p:grpSpPr>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0C684341-C467-8577-E01A-F60119861996}"/>
                    </a:ext>
                  </a:extLst>
                </p14:cNvPr>
                <p14:cNvContentPartPr/>
                <p14:nvPr/>
              </p14:nvContentPartPr>
              <p14:xfrm>
                <a:off x="4176306" y="3670816"/>
                <a:ext cx="60120" cy="332280"/>
              </p14:xfrm>
            </p:contentPart>
          </mc:Choice>
          <mc:Fallback xmlns="">
            <p:pic>
              <p:nvPicPr>
                <p:cNvPr id="1404" name="Ink 1403">
                  <a:extLst>
                    <a:ext uri="{FF2B5EF4-FFF2-40B4-BE49-F238E27FC236}">
                      <a16:creationId xmlns:a16="http://schemas.microsoft.com/office/drawing/2014/main" id="{4EB06ACB-5184-6586-2925-4BF1D4B7BDD8}"/>
                    </a:ext>
                  </a:extLst>
                </p:cNvPr>
                <p:cNvPicPr/>
                <p:nvPr/>
              </p:nvPicPr>
              <p:blipFill>
                <a:blip r:embed="rId29"/>
                <a:stretch>
                  <a:fillRect/>
                </a:stretch>
              </p:blipFill>
              <p:spPr>
                <a:xfrm>
                  <a:off x="4169826" y="3664336"/>
                  <a:ext cx="72360" cy="344520"/>
                </a:xfrm>
                <a:prstGeom prst="rect">
                  <a:avLst/>
                </a:prstGeom>
              </p:spPr>
            </p:pic>
          </mc:Fallback>
        </mc:AlternateContent>
        <p:grpSp>
          <p:nvGrpSpPr>
            <p:cNvPr id="25" name="Group 24">
              <a:extLst>
                <a:ext uri="{FF2B5EF4-FFF2-40B4-BE49-F238E27FC236}">
                  <a16:creationId xmlns:a16="http://schemas.microsoft.com/office/drawing/2014/main" id="{6F5175EA-FE94-F838-BD2C-B6C43A8F856C}"/>
                </a:ext>
              </a:extLst>
            </p:cNvPr>
            <p:cNvGrpSpPr/>
            <p:nvPr/>
          </p:nvGrpSpPr>
          <p:grpSpPr>
            <a:xfrm rot="10800000">
              <a:off x="4190063" y="4007975"/>
              <a:ext cx="336240" cy="50760"/>
              <a:chOff x="4179906" y="4006696"/>
              <a:chExt cx="336240" cy="50760"/>
            </a:xfrm>
          </p:grpSpPr>
          <mc:AlternateContent xmlns:mc="http://schemas.openxmlformats.org/markup-compatibility/2006" xmlns:p14="http://schemas.microsoft.com/office/powerpoint/2010/main">
            <mc:Choice Requires="p14">
              <p:contentPart p14:bwMode="auto" r:id="rId30">
                <p14:nvContentPartPr>
                  <p14:cNvPr id="94" name="Ink 93">
                    <a:extLst>
                      <a:ext uri="{FF2B5EF4-FFF2-40B4-BE49-F238E27FC236}">
                        <a16:creationId xmlns:a16="http://schemas.microsoft.com/office/drawing/2014/main" id="{121ED04E-C4B7-1AC6-AF05-8C64CCD63CED}"/>
                      </a:ext>
                    </a:extLst>
                  </p14:cNvPr>
                  <p14:cNvContentPartPr/>
                  <p14:nvPr/>
                </p14:nvContentPartPr>
                <p14:xfrm>
                  <a:off x="4185306" y="4006696"/>
                  <a:ext cx="330840" cy="3240"/>
                </p14:xfrm>
              </p:contentPart>
            </mc:Choice>
            <mc:Fallback xmlns="">
              <p:pic>
                <p:nvPicPr>
                  <p:cNvPr id="1427" name="Ink 1426">
                    <a:extLst>
                      <a:ext uri="{FF2B5EF4-FFF2-40B4-BE49-F238E27FC236}">
                        <a16:creationId xmlns:a16="http://schemas.microsoft.com/office/drawing/2014/main" id="{CB62B6B3-F50C-163B-1FCC-E4799BEF905F}"/>
                      </a:ext>
                    </a:extLst>
                  </p:cNvPr>
                  <p:cNvPicPr/>
                  <p:nvPr/>
                </p:nvPicPr>
                <p:blipFill>
                  <a:blip r:embed="rId31"/>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7" name="Ink 96">
                    <a:extLst>
                      <a:ext uri="{FF2B5EF4-FFF2-40B4-BE49-F238E27FC236}">
                        <a16:creationId xmlns:a16="http://schemas.microsoft.com/office/drawing/2014/main" id="{E0EA40EF-318C-CB42-5BD4-51FBB60E4F1D}"/>
                      </a:ext>
                    </a:extLst>
                  </p14:cNvPr>
                  <p14:cNvContentPartPr/>
                  <p14:nvPr/>
                </p14:nvContentPartPr>
                <p14:xfrm>
                  <a:off x="4179906" y="4012096"/>
                  <a:ext cx="360" cy="45360"/>
                </p14:xfrm>
              </p:contentPart>
            </mc:Choice>
            <mc:Fallback xmlns="">
              <p:pic>
                <p:nvPicPr>
                  <p:cNvPr id="1428" name="Ink 1427">
                    <a:extLst>
                      <a:ext uri="{FF2B5EF4-FFF2-40B4-BE49-F238E27FC236}">
                        <a16:creationId xmlns:a16="http://schemas.microsoft.com/office/drawing/2014/main" id="{64A5FAE7-1619-11B9-AB51-FE9C386C039A}"/>
                      </a:ext>
                    </a:extLst>
                  </p:cNvPr>
                  <p:cNvPicPr/>
                  <p:nvPr/>
                </p:nvPicPr>
                <p:blipFill>
                  <a:blip r:embed="rId33"/>
                  <a:stretch>
                    <a:fillRect/>
                  </a:stretch>
                </p:blipFill>
                <p:spPr>
                  <a:xfrm>
                    <a:off x="4173426" y="4005667"/>
                    <a:ext cx="12600" cy="5750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004208C9-F852-8883-C761-4E2174D6B886}"/>
                    </a:ext>
                  </a:extLst>
                </p14:cNvPr>
                <p14:cNvContentPartPr/>
                <p14:nvPr/>
              </p14:nvContentPartPr>
              <p14:xfrm>
                <a:off x="4204099" y="3878543"/>
                <a:ext cx="137880" cy="125640"/>
              </p14:xfrm>
            </p:contentPart>
          </mc:Choice>
          <mc:Fallback xmlns="">
            <p:pic>
              <p:nvPicPr>
                <p:cNvPr id="1406" name="Ink 1405">
                  <a:extLst>
                    <a:ext uri="{FF2B5EF4-FFF2-40B4-BE49-F238E27FC236}">
                      <a16:creationId xmlns:a16="http://schemas.microsoft.com/office/drawing/2014/main" id="{747E5478-39D3-78C1-F689-D409177CE43A}"/>
                    </a:ext>
                  </a:extLst>
                </p:cNvPr>
                <p:cNvPicPr/>
                <p:nvPr/>
              </p:nvPicPr>
              <p:blipFill>
                <a:blip r:embed="rId35"/>
                <a:stretch>
                  <a:fillRect/>
                </a:stretch>
              </p:blipFill>
              <p:spPr>
                <a:xfrm>
                  <a:off x="4197619" y="3872063"/>
                  <a:ext cx="150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F05DEC32-2AB6-C571-7364-CDC61DB9F855}"/>
                    </a:ext>
                  </a:extLst>
                </p14:cNvPr>
                <p14:cNvContentPartPr/>
                <p14:nvPr/>
              </p14:nvContentPartPr>
              <p14:xfrm>
                <a:off x="4282616" y="3722588"/>
                <a:ext cx="160691" cy="164291"/>
              </p14:xfrm>
            </p:contentPart>
          </mc:Choice>
          <mc:Fallback xmlns="">
            <p:pic>
              <p:nvPicPr>
                <p:cNvPr id="1407" name="Ink 1406">
                  <a:extLst>
                    <a:ext uri="{FF2B5EF4-FFF2-40B4-BE49-F238E27FC236}">
                      <a16:creationId xmlns:a16="http://schemas.microsoft.com/office/drawing/2014/main" id="{1C0604EB-0E89-44E0-60CF-1C65FB3E621C}"/>
                    </a:ext>
                  </a:extLst>
                </p:cNvPr>
                <p:cNvPicPr/>
                <p:nvPr/>
              </p:nvPicPr>
              <p:blipFill>
                <a:blip r:embed="rId37"/>
                <a:stretch>
                  <a:fillRect/>
                </a:stretch>
              </p:blipFill>
              <p:spPr>
                <a:xfrm>
                  <a:off x="4276145" y="3716117"/>
                  <a:ext cx="172914" cy="176514"/>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Ink 32">
                  <a:extLst>
                    <a:ext uri="{FF2B5EF4-FFF2-40B4-BE49-F238E27FC236}">
                      <a16:creationId xmlns:a16="http://schemas.microsoft.com/office/drawing/2014/main" id="{AD863382-12DA-15C3-563F-A4D466B1B0CC}"/>
                    </a:ext>
                  </a:extLst>
                </p14:cNvPr>
                <p14:cNvContentPartPr/>
                <p14:nvPr/>
              </p14:nvContentPartPr>
              <p14:xfrm>
                <a:off x="4339099" y="3793223"/>
                <a:ext cx="46800" cy="42480"/>
              </p14:xfrm>
            </p:contentPart>
          </mc:Choice>
          <mc:Fallback xmlns="">
            <p:pic>
              <p:nvPicPr>
                <p:cNvPr id="1408" name="Ink 1407">
                  <a:extLst>
                    <a:ext uri="{FF2B5EF4-FFF2-40B4-BE49-F238E27FC236}">
                      <a16:creationId xmlns:a16="http://schemas.microsoft.com/office/drawing/2014/main" id="{ACCEADF4-50EB-A728-36FA-E211B5D852D5}"/>
                    </a:ext>
                  </a:extLst>
                </p:cNvPr>
                <p:cNvPicPr/>
                <p:nvPr/>
              </p:nvPicPr>
              <p:blipFill>
                <a:blip r:embed="rId39"/>
                <a:stretch>
                  <a:fillRect/>
                </a:stretch>
              </p:blipFill>
              <p:spPr>
                <a:xfrm>
                  <a:off x="4332569" y="3786743"/>
                  <a:ext cx="59135"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Ink 33">
                  <a:extLst>
                    <a:ext uri="{FF2B5EF4-FFF2-40B4-BE49-F238E27FC236}">
                      <a16:creationId xmlns:a16="http://schemas.microsoft.com/office/drawing/2014/main" id="{89199474-F982-4349-2F26-2B41BA85CC14}"/>
                    </a:ext>
                  </a:extLst>
                </p14:cNvPr>
                <p14:cNvContentPartPr/>
                <p14:nvPr/>
              </p14:nvContentPartPr>
              <p14:xfrm>
                <a:off x="4243034" y="3845816"/>
                <a:ext cx="89280" cy="81000"/>
              </p14:xfrm>
            </p:contentPart>
          </mc:Choice>
          <mc:Fallback xmlns="">
            <p:pic>
              <p:nvPicPr>
                <p:cNvPr id="1409" name="Ink 1408">
                  <a:extLst>
                    <a:ext uri="{FF2B5EF4-FFF2-40B4-BE49-F238E27FC236}">
                      <a16:creationId xmlns:a16="http://schemas.microsoft.com/office/drawing/2014/main" id="{18C5E574-3A9F-DD59-E120-A183DC932060}"/>
                    </a:ext>
                  </a:extLst>
                </p:cNvPr>
                <p:cNvPicPr/>
                <p:nvPr/>
              </p:nvPicPr>
              <p:blipFill>
                <a:blip r:embed="rId41"/>
                <a:stretch>
                  <a:fillRect/>
                </a:stretch>
              </p:blipFill>
              <p:spPr>
                <a:xfrm>
                  <a:off x="4236554" y="3839336"/>
                  <a:ext cx="101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5" name="Ink 44">
                  <a:extLst>
                    <a:ext uri="{FF2B5EF4-FFF2-40B4-BE49-F238E27FC236}">
                      <a16:creationId xmlns:a16="http://schemas.microsoft.com/office/drawing/2014/main" id="{8E9E0030-5A6D-4E69-F1E2-FDC56F42FB0B}"/>
                    </a:ext>
                  </a:extLst>
                </p14:cNvPr>
                <p14:cNvContentPartPr/>
                <p14:nvPr/>
              </p14:nvContentPartPr>
              <p14:xfrm>
                <a:off x="4259951" y="3698018"/>
                <a:ext cx="360" cy="360"/>
              </p14:xfrm>
            </p:contentPart>
          </mc:Choice>
          <mc:Fallback xmlns="">
            <p:pic>
              <p:nvPicPr>
                <p:cNvPr id="1410" name="Ink 1409">
                  <a:extLst>
                    <a:ext uri="{FF2B5EF4-FFF2-40B4-BE49-F238E27FC236}">
                      <a16:creationId xmlns:a16="http://schemas.microsoft.com/office/drawing/2014/main" id="{A629E849-8505-9AD2-902B-91D23421792E}"/>
                    </a:ext>
                  </a:extLst>
                </p:cNvPr>
                <p:cNvPicPr/>
                <p:nvPr/>
              </p:nvPicPr>
              <p:blipFill>
                <a:blip r:embed="rId43"/>
                <a:stretch>
                  <a:fillRect/>
                </a:stretch>
              </p:blipFill>
              <p:spPr>
                <a:xfrm>
                  <a:off x="425383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6" name="Ink 45">
                  <a:extLst>
                    <a:ext uri="{FF2B5EF4-FFF2-40B4-BE49-F238E27FC236}">
                      <a16:creationId xmlns:a16="http://schemas.microsoft.com/office/drawing/2014/main" id="{27C39D82-1362-E806-0A16-8948C439AF96}"/>
                    </a:ext>
                  </a:extLst>
                </p14:cNvPr>
                <p14:cNvContentPartPr/>
                <p14:nvPr/>
              </p14:nvContentPartPr>
              <p14:xfrm>
                <a:off x="4205231" y="3983498"/>
                <a:ext cx="360" cy="360"/>
              </p14:xfrm>
            </p:contentPart>
          </mc:Choice>
          <mc:Fallback xmlns="">
            <p:pic>
              <p:nvPicPr>
                <p:cNvPr id="1411" name="Ink 1410">
                  <a:extLst>
                    <a:ext uri="{FF2B5EF4-FFF2-40B4-BE49-F238E27FC236}">
                      <a16:creationId xmlns:a16="http://schemas.microsoft.com/office/drawing/2014/main" id="{56A155AE-1B28-F6FB-37E1-3F019ED41DAC}"/>
                    </a:ext>
                  </a:extLst>
                </p:cNvPr>
                <p:cNvPicPr/>
                <p:nvPr/>
              </p:nvPicPr>
              <p:blipFill>
                <a:blip r:embed="rId43"/>
                <a:stretch>
                  <a:fillRect/>
                </a:stretch>
              </p:blipFill>
              <p:spPr>
                <a:xfrm>
                  <a:off x="4199111" y="3977378"/>
                  <a:ext cx="12600" cy="12600"/>
                </a:xfrm>
                <a:prstGeom prst="rect">
                  <a:avLst/>
                </a:prstGeom>
              </p:spPr>
            </p:pic>
          </mc:Fallback>
        </mc:AlternateContent>
        <p:grpSp>
          <p:nvGrpSpPr>
            <p:cNvPr id="48" name="Group 47">
              <a:extLst>
                <a:ext uri="{FF2B5EF4-FFF2-40B4-BE49-F238E27FC236}">
                  <a16:creationId xmlns:a16="http://schemas.microsoft.com/office/drawing/2014/main" id="{D5DD077E-041E-CFDB-BB44-EDE550798834}"/>
                </a:ext>
              </a:extLst>
            </p:cNvPr>
            <p:cNvGrpSpPr/>
            <p:nvPr/>
          </p:nvGrpSpPr>
          <p:grpSpPr>
            <a:xfrm>
              <a:off x="4179906" y="3670816"/>
              <a:ext cx="349560" cy="386640"/>
              <a:chOff x="4179906" y="3670816"/>
              <a:chExt cx="349560" cy="386640"/>
            </a:xfrm>
          </p:grpSpPr>
          <mc:AlternateContent xmlns:mc="http://schemas.openxmlformats.org/markup-compatibility/2006" xmlns:p14="http://schemas.microsoft.com/office/powerpoint/2010/main">
            <mc:Choice Requires="p14">
              <p:contentPart p14:bwMode="auto" r:id="rId45">
                <p14:nvContentPartPr>
                  <p14:cNvPr id="50" name="Ink 49">
                    <a:extLst>
                      <a:ext uri="{FF2B5EF4-FFF2-40B4-BE49-F238E27FC236}">
                        <a16:creationId xmlns:a16="http://schemas.microsoft.com/office/drawing/2014/main" id="{FA303649-7EA4-96B8-B93B-2B4F548D6BE4}"/>
                      </a:ext>
                    </a:extLst>
                  </p14:cNvPr>
                  <p14:cNvContentPartPr/>
                  <p14:nvPr/>
                </p14:nvContentPartPr>
                <p14:xfrm>
                  <a:off x="4227786" y="3670816"/>
                  <a:ext cx="255600" cy="2880"/>
                </p14:xfrm>
              </p:contentPart>
            </mc:Choice>
            <mc:Fallback xmlns="">
              <p:pic>
                <p:nvPicPr>
                  <p:cNvPr id="1413" name="Ink 1412">
                    <a:extLst>
                      <a:ext uri="{FF2B5EF4-FFF2-40B4-BE49-F238E27FC236}">
                        <a16:creationId xmlns:a16="http://schemas.microsoft.com/office/drawing/2014/main" id="{68D0A540-B03A-36E6-231E-D84C7D553337}"/>
                      </a:ext>
                    </a:extLst>
                  </p:cNvPr>
                  <p:cNvPicPr/>
                  <p:nvPr/>
                </p:nvPicPr>
                <p:blipFill>
                  <a:blip r:embed="rId46"/>
                  <a:stretch>
                    <a:fillRect/>
                  </a:stretch>
                </p:blipFill>
                <p:spPr>
                  <a:xfrm>
                    <a:off x="4221306" y="3665056"/>
                    <a:ext cx="267840" cy="13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Ink 51">
                    <a:extLst>
                      <a:ext uri="{FF2B5EF4-FFF2-40B4-BE49-F238E27FC236}">
                        <a16:creationId xmlns:a16="http://schemas.microsoft.com/office/drawing/2014/main" id="{CB1AD512-BD67-BC51-9801-08F807148FDB}"/>
                      </a:ext>
                    </a:extLst>
                  </p14:cNvPr>
                  <p14:cNvContentPartPr/>
                  <p14:nvPr/>
                </p14:nvContentPartPr>
                <p14:xfrm>
                  <a:off x="4489146" y="3676216"/>
                  <a:ext cx="40320" cy="329040"/>
                </p14:xfrm>
              </p:contentPart>
            </mc:Choice>
            <mc:Fallback xmlns="">
              <p:pic>
                <p:nvPicPr>
                  <p:cNvPr id="1414" name="Ink 1413">
                    <a:extLst>
                      <a:ext uri="{FF2B5EF4-FFF2-40B4-BE49-F238E27FC236}">
                        <a16:creationId xmlns:a16="http://schemas.microsoft.com/office/drawing/2014/main" id="{8665FE14-FCC3-CE57-A89B-DD0B35AC3A9B}"/>
                      </a:ext>
                    </a:extLst>
                  </p:cNvPr>
                  <p:cNvPicPr/>
                  <p:nvPr/>
                </p:nvPicPr>
                <p:blipFill>
                  <a:blip r:embed="rId48"/>
                  <a:stretch>
                    <a:fillRect/>
                  </a:stretch>
                </p:blipFill>
                <p:spPr>
                  <a:xfrm>
                    <a:off x="4482666" y="3669736"/>
                    <a:ext cx="52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Ink 52">
                    <a:extLst>
                      <a:ext uri="{FF2B5EF4-FFF2-40B4-BE49-F238E27FC236}">
                        <a16:creationId xmlns:a16="http://schemas.microsoft.com/office/drawing/2014/main" id="{E6321A1D-3EA6-4358-E4F3-211702BF1C55}"/>
                      </a:ext>
                    </a:extLst>
                  </p14:cNvPr>
                  <p14:cNvContentPartPr/>
                  <p14:nvPr/>
                </p14:nvContentPartPr>
                <p14:xfrm>
                  <a:off x="4185306" y="4006696"/>
                  <a:ext cx="330840" cy="3240"/>
                </p14:xfrm>
              </p:contentPart>
            </mc:Choice>
            <mc:Fallback xmlns="">
              <p:pic>
                <p:nvPicPr>
                  <p:cNvPr id="1415" name="Ink 1414">
                    <a:extLst>
                      <a:ext uri="{FF2B5EF4-FFF2-40B4-BE49-F238E27FC236}">
                        <a16:creationId xmlns:a16="http://schemas.microsoft.com/office/drawing/2014/main" id="{DF433FB1-1AC1-9F14-8FC8-CD4AA904FD7D}"/>
                      </a:ext>
                    </a:extLst>
                  </p:cNvPr>
                  <p:cNvPicPr/>
                  <p:nvPr/>
                </p:nvPicPr>
                <p:blipFill>
                  <a:blip r:embed="rId31"/>
                  <a:stretch>
                    <a:fillRect/>
                  </a:stretch>
                </p:blipFill>
                <p:spPr>
                  <a:xfrm>
                    <a:off x="4178826" y="4000216"/>
                    <a:ext cx="343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4" name="Ink 53">
                    <a:extLst>
                      <a:ext uri="{FF2B5EF4-FFF2-40B4-BE49-F238E27FC236}">
                        <a16:creationId xmlns:a16="http://schemas.microsoft.com/office/drawing/2014/main" id="{54E93343-5E89-CD66-42DE-722AD3F60DEF}"/>
                      </a:ext>
                    </a:extLst>
                  </p14:cNvPr>
                  <p14:cNvContentPartPr/>
                  <p14:nvPr/>
                </p14:nvContentPartPr>
                <p14:xfrm>
                  <a:off x="4179906" y="4012096"/>
                  <a:ext cx="360" cy="45360"/>
                </p14:xfrm>
              </p:contentPart>
            </mc:Choice>
            <mc:Fallback xmlns="">
              <p:pic>
                <p:nvPicPr>
                  <p:cNvPr id="1416" name="Ink 1415">
                    <a:extLst>
                      <a:ext uri="{FF2B5EF4-FFF2-40B4-BE49-F238E27FC236}">
                        <a16:creationId xmlns:a16="http://schemas.microsoft.com/office/drawing/2014/main" id="{7803F510-0A83-C49A-B0DD-88FBC7249557}"/>
                      </a:ext>
                    </a:extLst>
                  </p:cNvPr>
                  <p:cNvPicPr/>
                  <p:nvPr/>
                </p:nvPicPr>
                <p:blipFill>
                  <a:blip r:embed="rId33"/>
                  <a:stretch>
                    <a:fillRect/>
                  </a:stretch>
                </p:blipFill>
                <p:spPr>
                  <a:xfrm>
                    <a:off x="4173426" y="4005667"/>
                    <a:ext cx="12600" cy="57504"/>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5" name="Ink 54">
                    <a:extLst>
                      <a:ext uri="{FF2B5EF4-FFF2-40B4-BE49-F238E27FC236}">
                        <a16:creationId xmlns:a16="http://schemas.microsoft.com/office/drawing/2014/main" id="{DF0C031B-E165-DE40-A058-B0453F113CB1}"/>
                      </a:ext>
                    </a:extLst>
                  </p14:cNvPr>
                  <p14:cNvContentPartPr/>
                  <p14:nvPr/>
                </p14:nvContentPartPr>
                <p14:xfrm>
                  <a:off x="4259899" y="3697463"/>
                  <a:ext cx="360" cy="360"/>
                </p14:xfrm>
              </p:contentPart>
            </mc:Choice>
            <mc:Fallback xmlns="">
              <p:pic>
                <p:nvPicPr>
                  <p:cNvPr id="1417" name="Ink 1416">
                    <a:extLst>
                      <a:ext uri="{FF2B5EF4-FFF2-40B4-BE49-F238E27FC236}">
                        <a16:creationId xmlns:a16="http://schemas.microsoft.com/office/drawing/2014/main" id="{1880FECE-E056-5515-E279-03B46B49A366}"/>
                      </a:ext>
                    </a:extLst>
                  </p:cNvPr>
                  <p:cNvPicPr/>
                  <p:nvPr/>
                </p:nvPicPr>
                <p:blipFill>
                  <a:blip r:embed="rId43"/>
                  <a:stretch>
                    <a:fillRect/>
                  </a:stretch>
                </p:blipFill>
                <p:spPr>
                  <a:xfrm>
                    <a:off x="42534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7" name="Ink 56">
                    <a:extLst>
                      <a:ext uri="{FF2B5EF4-FFF2-40B4-BE49-F238E27FC236}">
                        <a16:creationId xmlns:a16="http://schemas.microsoft.com/office/drawing/2014/main" id="{3B8D6794-9281-C2E9-C86C-09DA1183546B}"/>
                      </a:ext>
                    </a:extLst>
                  </p14:cNvPr>
                  <p14:cNvContentPartPr/>
                  <p14:nvPr/>
                </p14:nvContentPartPr>
                <p14:xfrm>
                  <a:off x="4465099" y="3697463"/>
                  <a:ext cx="360" cy="360"/>
                </p14:xfrm>
              </p:contentPart>
            </mc:Choice>
            <mc:Fallback xmlns="">
              <p:pic>
                <p:nvPicPr>
                  <p:cNvPr id="1418" name="Ink 1417">
                    <a:extLst>
                      <a:ext uri="{FF2B5EF4-FFF2-40B4-BE49-F238E27FC236}">
                        <a16:creationId xmlns:a16="http://schemas.microsoft.com/office/drawing/2014/main" id="{7148721A-354B-89E2-09AF-9F1A442EE352}"/>
                      </a:ext>
                    </a:extLst>
                  </p:cNvPr>
                  <p:cNvPicPr/>
                  <p:nvPr/>
                </p:nvPicPr>
                <p:blipFill>
                  <a:blip r:embed="rId43"/>
                  <a:stretch>
                    <a:fillRect/>
                  </a:stretch>
                </p:blipFill>
                <p:spPr>
                  <a:xfrm>
                    <a:off x="4458619" y="3690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8" name="Ink 57">
                    <a:extLst>
                      <a:ext uri="{FF2B5EF4-FFF2-40B4-BE49-F238E27FC236}">
                        <a16:creationId xmlns:a16="http://schemas.microsoft.com/office/drawing/2014/main" id="{8A6454A3-D079-2E73-1176-3B7426A9458B}"/>
                      </a:ext>
                    </a:extLst>
                  </p14:cNvPr>
                  <p14:cNvContentPartPr/>
                  <p14:nvPr/>
                </p14:nvContentPartPr>
                <p14:xfrm>
                  <a:off x="4505059" y="3980063"/>
                  <a:ext cx="360" cy="360"/>
                </p14:xfrm>
              </p:contentPart>
            </mc:Choice>
            <mc:Fallback xmlns="">
              <p:pic>
                <p:nvPicPr>
                  <p:cNvPr id="1419" name="Ink 1418">
                    <a:extLst>
                      <a:ext uri="{FF2B5EF4-FFF2-40B4-BE49-F238E27FC236}">
                        <a16:creationId xmlns:a16="http://schemas.microsoft.com/office/drawing/2014/main" id="{D4B67BA6-2918-128D-DA06-6BBF46A36506}"/>
                      </a:ext>
                    </a:extLst>
                  </p:cNvPr>
                  <p:cNvPicPr/>
                  <p:nvPr/>
                </p:nvPicPr>
                <p:blipFill>
                  <a:blip r:embed="rId43"/>
                  <a:stretch>
                    <a:fillRect/>
                  </a:stretch>
                </p:blipFill>
                <p:spPr>
                  <a:xfrm>
                    <a:off x="4498579" y="39735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2" name="Ink 61">
                    <a:extLst>
                      <a:ext uri="{FF2B5EF4-FFF2-40B4-BE49-F238E27FC236}">
                        <a16:creationId xmlns:a16="http://schemas.microsoft.com/office/drawing/2014/main" id="{062A8130-CDD4-2663-1541-60BB9B3BEDF7}"/>
                      </a:ext>
                    </a:extLst>
                  </p14:cNvPr>
                  <p14:cNvContentPartPr/>
                  <p14:nvPr/>
                </p14:nvContentPartPr>
                <p14:xfrm>
                  <a:off x="4206619" y="3985463"/>
                  <a:ext cx="360" cy="360"/>
                </p14:xfrm>
              </p:contentPart>
            </mc:Choice>
            <mc:Fallback xmlns="">
              <p:pic>
                <p:nvPicPr>
                  <p:cNvPr id="1420" name="Ink 1419">
                    <a:extLst>
                      <a:ext uri="{FF2B5EF4-FFF2-40B4-BE49-F238E27FC236}">
                        <a16:creationId xmlns:a16="http://schemas.microsoft.com/office/drawing/2014/main" id="{C84832C7-C107-3593-52AA-95A1704C8D16}"/>
                      </a:ext>
                    </a:extLst>
                  </p:cNvPr>
                  <p:cNvPicPr/>
                  <p:nvPr/>
                </p:nvPicPr>
                <p:blipFill>
                  <a:blip r:embed="rId43"/>
                  <a:stretch>
                    <a:fillRect/>
                  </a:stretch>
                </p:blipFill>
                <p:spPr>
                  <a:xfrm>
                    <a:off x="4200139" y="397898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4" name="Ink 63">
                    <a:extLst>
                      <a:ext uri="{FF2B5EF4-FFF2-40B4-BE49-F238E27FC236}">
                        <a16:creationId xmlns:a16="http://schemas.microsoft.com/office/drawing/2014/main" id="{DF92BEFF-5D8A-F0EF-50BC-A151508E4E31}"/>
                      </a:ext>
                    </a:extLst>
                  </p14:cNvPr>
                  <p14:cNvContentPartPr/>
                  <p14:nvPr/>
                </p14:nvContentPartPr>
                <p14:xfrm>
                  <a:off x="4464791" y="3698018"/>
                  <a:ext cx="360" cy="360"/>
                </p14:xfrm>
              </p:contentPart>
            </mc:Choice>
            <mc:Fallback xmlns="">
              <p:pic>
                <p:nvPicPr>
                  <p:cNvPr id="1421" name="Ink 1420">
                    <a:extLst>
                      <a:ext uri="{FF2B5EF4-FFF2-40B4-BE49-F238E27FC236}">
                        <a16:creationId xmlns:a16="http://schemas.microsoft.com/office/drawing/2014/main" id="{876E2A03-32A5-F50C-9875-52AC4466E2A1}"/>
                      </a:ext>
                    </a:extLst>
                  </p:cNvPr>
                  <p:cNvPicPr/>
                  <p:nvPr/>
                </p:nvPicPr>
                <p:blipFill>
                  <a:blip r:embed="rId43"/>
                  <a:stretch>
                    <a:fillRect/>
                  </a:stretch>
                </p:blipFill>
                <p:spPr>
                  <a:xfrm>
                    <a:off x="4458671" y="36918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5" name="Ink 64">
                    <a:extLst>
                      <a:ext uri="{FF2B5EF4-FFF2-40B4-BE49-F238E27FC236}">
                        <a16:creationId xmlns:a16="http://schemas.microsoft.com/office/drawing/2014/main" id="{68332F41-0C3E-4716-4603-3C33E27920BA}"/>
                      </a:ext>
                    </a:extLst>
                  </p14:cNvPr>
                  <p14:cNvContentPartPr/>
                  <p14:nvPr/>
                </p14:nvContentPartPr>
                <p14:xfrm>
                  <a:off x="4505111" y="3981338"/>
                  <a:ext cx="360" cy="360"/>
                </p14:xfrm>
              </p:contentPart>
            </mc:Choice>
            <mc:Fallback xmlns="">
              <p:pic>
                <p:nvPicPr>
                  <p:cNvPr id="1422" name="Ink 1421">
                    <a:extLst>
                      <a:ext uri="{FF2B5EF4-FFF2-40B4-BE49-F238E27FC236}">
                        <a16:creationId xmlns:a16="http://schemas.microsoft.com/office/drawing/2014/main" id="{033F5C5A-486C-AD7A-3C64-D8E420AB1E41}"/>
                      </a:ext>
                    </a:extLst>
                  </p:cNvPr>
                  <p:cNvPicPr/>
                  <p:nvPr/>
                </p:nvPicPr>
                <p:blipFill>
                  <a:blip r:embed="rId43"/>
                  <a:stretch>
                    <a:fillRect/>
                  </a:stretch>
                </p:blipFill>
                <p:spPr>
                  <a:xfrm>
                    <a:off x="4498991" y="39752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3" name="Ink 72">
                    <a:extLst>
                      <a:ext uri="{FF2B5EF4-FFF2-40B4-BE49-F238E27FC236}">
                        <a16:creationId xmlns:a16="http://schemas.microsoft.com/office/drawing/2014/main" id="{509B921C-6369-A92A-D905-54A5D3DB9E67}"/>
                      </a:ext>
                    </a:extLst>
                  </p14:cNvPr>
                  <p14:cNvContentPartPr/>
                  <p14:nvPr/>
                </p14:nvContentPartPr>
                <p14:xfrm>
                  <a:off x="4366871" y="4016978"/>
                  <a:ext cx="2880" cy="38520"/>
                </p14:xfrm>
              </p:contentPart>
            </mc:Choice>
            <mc:Fallback xmlns="">
              <p:pic>
                <p:nvPicPr>
                  <p:cNvPr id="1423" name="Ink 1422">
                    <a:extLst>
                      <a:ext uri="{FF2B5EF4-FFF2-40B4-BE49-F238E27FC236}">
                        <a16:creationId xmlns:a16="http://schemas.microsoft.com/office/drawing/2014/main" id="{A5434A37-C218-F74C-FA62-BFB07396DE1A}"/>
                      </a:ext>
                    </a:extLst>
                  </p:cNvPr>
                  <p:cNvPicPr/>
                  <p:nvPr/>
                </p:nvPicPr>
                <p:blipFill>
                  <a:blip r:embed="rId58"/>
                  <a:stretch>
                    <a:fillRect/>
                  </a:stretch>
                </p:blipFill>
                <p:spPr>
                  <a:xfrm>
                    <a:off x="4361934" y="4012617"/>
                    <a:ext cx="12754" cy="47242"/>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3" name="Ink 82">
                    <a:extLst>
                      <a:ext uri="{FF2B5EF4-FFF2-40B4-BE49-F238E27FC236}">
                        <a16:creationId xmlns:a16="http://schemas.microsoft.com/office/drawing/2014/main" id="{FCB6E248-E7FF-4095-8420-9DF99A073419}"/>
                      </a:ext>
                    </a:extLst>
                  </p14:cNvPr>
                  <p14:cNvContentPartPr/>
                  <p14:nvPr/>
                </p14:nvContentPartPr>
                <p14:xfrm>
                  <a:off x="4395671" y="4016978"/>
                  <a:ext cx="360" cy="34560"/>
                </p14:xfrm>
              </p:contentPart>
            </mc:Choice>
            <mc:Fallback xmlns="">
              <p:pic>
                <p:nvPicPr>
                  <p:cNvPr id="1424" name="Ink 1423">
                    <a:extLst>
                      <a:ext uri="{FF2B5EF4-FFF2-40B4-BE49-F238E27FC236}">
                        <a16:creationId xmlns:a16="http://schemas.microsoft.com/office/drawing/2014/main" id="{A14E6F86-B843-0DFC-1527-DD48455520C5}"/>
                      </a:ext>
                    </a:extLst>
                  </p:cNvPr>
                  <p:cNvPicPr/>
                  <p:nvPr/>
                </p:nvPicPr>
                <p:blipFill>
                  <a:blip r:embed="rId60"/>
                  <a:stretch>
                    <a:fillRect/>
                  </a:stretch>
                </p:blipFill>
                <p:spPr>
                  <a:xfrm>
                    <a:off x="4391351" y="4012613"/>
                    <a:ext cx="9000" cy="43291"/>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6" name="Ink 85">
                    <a:extLst>
                      <a:ext uri="{FF2B5EF4-FFF2-40B4-BE49-F238E27FC236}">
                        <a16:creationId xmlns:a16="http://schemas.microsoft.com/office/drawing/2014/main" id="{0A94E8CD-209A-3A88-2AE8-44E7926F8BB7}"/>
                      </a:ext>
                    </a:extLst>
                  </p14:cNvPr>
                  <p14:cNvContentPartPr/>
                  <p14:nvPr/>
                </p14:nvContentPartPr>
                <p14:xfrm>
                  <a:off x="4424111" y="4014458"/>
                  <a:ext cx="2880" cy="33480"/>
                </p14:xfrm>
              </p:contentPart>
            </mc:Choice>
            <mc:Fallback xmlns="">
              <p:pic>
                <p:nvPicPr>
                  <p:cNvPr id="1425" name="Ink 1424">
                    <a:extLst>
                      <a:ext uri="{FF2B5EF4-FFF2-40B4-BE49-F238E27FC236}">
                        <a16:creationId xmlns:a16="http://schemas.microsoft.com/office/drawing/2014/main" id="{35797A3E-1725-0F02-0FE1-0A923A582356}"/>
                      </a:ext>
                    </a:extLst>
                  </p:cNvPr>
                  <p:cNvPicPr/>
                  <p:nvPr/>
                </p:nvPicPr>
                <p:blipFill>
                  <a:blip r:embed="rId62"/>
                  <a:stretch>
                    <a:fillRect/>
                  </a:stretch>
                </p:blipFill>
                <p:spPr>
                  <a:xfrm>
                    <a:off x="4419791" y="4010138"/>
                    <a:ext cx="11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3" name="Ink 92">
                    <a:extLst>
                      <a:ext uri="{FF2B5EF4-FFF2-40B4-BE49-F238E27FC236}">
                        <a16:creationId xmlns:a16="http://schemas.microsoft.com/office/drawing/2014/main" id="{9840DEC1-249C-BCC6-C7B1-41546F6D8BD7}"/>
                      </a:ext>
                    </a:extLst>
                  </p14:cNvPr>
                  <p14:cNvContentPartPr/>
                  <p14:nvPr/>
                </p14:nvContentPartPr>
                <p14:xfrm>
                  <a:off x="4455071" y="4016978"/>
                  <a:ext cx="360" cy="30960"/>
                </p14:xfrm>
              </p:contentPart>
            </mc:Choice>
            <mc:Fallback xmlns="">
              <p:pic>
                <p:nvPicPr>
                  <p:cNvPr id="1426" name="Ink 1425">
                    <a:extLst>
                      <a:ext uri="{FF2B5EF4-FFF2-40B4-BE49-F238E27FC236}">
                        <a16:creationId xmlns:a16="http://schemas.microsoft.com/office/drawing/2014/main" id="{37354BCA-BB95-CC24-8FCA-DE3987938928}"/>
                      </a:ext>
                    </a:extLst>
                  </p:cNvPr>
                  <p:cNvPicPr/>
                  <p:nvPr/>
                </p:nvPicPr>
                <p:blipFill>
                  <a:blip r:embed="rId64"/>
                  <a:stretch>
                    <a:fillRect/>
                  </a:stretch>
                </p:blipFill>
                <p:spPr>
                  <a:xfrm>
                    <a:off x="4450751" y="4012658"/>
                    <a:ext cx="9000" cy="39600"/>
                  </a:xfrm>
                  <a:prstGeom prst="rect">
                    <a:avLst/>
                  </a:prstGeom>
                </p:spPr>
              </p:pic>
            </mc:Fallback>
          </mc:AlternateContent>
        </p:grpSp>
      </p:grpSp>
      <p:sp>
        <p:nvSpPr>
          <p:cNvPr id="2" name="Title 1">
            <a:extLst>
              <a:ext uri="{FF2B5EF4-FFF2-40B4-BE49-F238E27FC236}">
                <a16:creationId xmlns:a16="http://schemas.microsoft.com/office/drawing/2014/main" id="{220757F4-C3E0-895D-2AE7-1C94F5869562}"/>
              </a:ext>
            </a:extLst>
          </p:cNvPr>
          <p:cNvSpPr>
            <a:spLocks noGrp="1"/>
          </p:cNvSpPr>
          <p:nvPr>
            <p:ph type="title"/>
          </p:nvPr>
        </p:nvSpPr>
        <p:spPr>
          <a:xfrm>
            <a:off x="0" y="240266"/>
            <a:ext cx="3033195" cy="543977"/>
          </a:xfrm>
        </p:spPr>
        <p:txBody>
          <a:bodyPr/>
          <a:lstStyle/>
          <a:p>
            <a:r>
              <a:rPr lang="en-US" dirty="0"/>
              <a:t>Cloud Storage</a:t>
            </a:r>
          </a:p>
        </p:txBody>
      </p:sp>
      <p:sp>
        <p:nvSpPr>
          <p:cNvPr id="3" name="Date Placeholder 2">
            <a:extLst>
              <a:ext uri="{FF2B5EF4-FFF2-40B4-BE49-F238E27FC236}">
                <a16:creationId xmlns:a16="http://schemas.microsoft.com/office/drawing/2014/main" id="{B0EF8A6D-5E12-F74C-8C00-11AE5A7F3269}"/>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325B922F-F5FC-B8B0-DD23-C165D3563264}"/>
              </a:ext>
            </a:extLst>
          </p:cNvPr>
          <p:cNvSpPr>
            <a:spLocks noGrp="1"/>
          </p:cNvSpPr>
          <p:nvPr>
            <p:ph type="ftr" sz="quarter" idx="11"/>
          </p:nvPr>
        </p:nvSpPr>
        <p:spPr/>
        <p:txBody>
          <a:bodyPr/>
          <a:lstStyle/>
          <a:p>
            <a:r>
              <a:rPr lang="en-US" dirty="0">
                <a:latin typeface="DIN Next LT Pro Light" panose="020B0303020203050203" pitchFamily="34" charset="0"/>
              </a:rPr>
              <a:t>A Formal Treatment of E2EE Cloud Storage</a:t>
            </a:r>
          </a:p>
        </p:txBody>
      </p:sp>
      <p:sp>
        <p:nvSpPr>
          <p:cNvPr id="5" name="Slide Number Placeholder 4">
            <a:extLst>
              <a:ext uri="{FF2B5EF4-FFF2-40B4-BE49-F238E27FC236}">
                <a16:creationId xmlns:a16="http://schemas.microsoft.com/office/drawing/2014/main" id="{2B224E96-3B2D-8A5D-A0AE-D60C88C6CA4A}"/>
              </a:ext>
            </a:extLst>
          </p:cNvPr>
          <p:cNvSpPr>
            <a:spLocks noGrp="1"/>
          </p:cNvSpPr>
          <p:nvPr>
            <p:ph type="sldNum" sz="quarter" idx="12"/>
          </p:nvPr>
        </p:nvSpPr>
        <p:spPr/>
        <p:txBody>
          <a:bodyPr/>
          <a:lstStyle/>
          <a:p>
            <a:fld id="{E88E0139-626D-A346-B691-BDD0C5A55F29}" type="slidenum">
              <a:rPr lang="en-US" smtClean="0"/>
              <a:pPr/>
              <a:t>3</a:t>
            </a:fld>
            <a:endParaRPr lang="en-US" dirty="0"/>
          </a:p>
        </p:txBody>
      </p:sp>
      <p:grpSp>
        <p:nvGrpSpPr>
          <p:cNvPr id="1037" name="Group 1036">
            <a:extLst>
              <a:ext uri="{FF2B5EF4-FFF2-40B4-BE49-F238E27FC236}">
                <a16:creationId xmlns:a16="http://schemas.microsoft.com/office/drawing/2014/main" id="{A8803247-5E9F-22DC-3010-8D6E7053D335}"/>
              </a:ext>
            </a:extLst>
          </p:cNvPr>
          <p:cNvGrpSpPr/>
          <p:nvPr/>
        </p:nvGrpSpPr>
        <p:grpSpPr>
          <a:xfrm>
            <a:off x="7623469" y="939001"/>
            <a:ext cx="2017807" cy="621721"/>
            <a:chOff x="8293849" y="767631"/>
            <a:chExt cx="2017807" cy="621721"/>
          </a:xfrm>
        </p:grpSpPr>
        <p:pic>
          <p:nvPicPr>
            <p:cNvPr id="1026" name="Picture 2">
              <a:extLst>
                <a:ext uri="{FF2B5EF4-FFF2-40B4-BE49-F238E27FC236}">
                  <a16:creationId xmlns:a16="http://schemas.microsoft.com/office/drawing/2014/main" id="{80FAD794-AF7F-2884-5740-7DA402F145D6}"/>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8669032" y="925885"/>
              <a:ext cx="469946" cy="3184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94B9E9A-E942-5F1E-9239-30EC52F2B83F}"/>
                </a:ext>
              </a:extLst>
            </p:cNvPr>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8293849" y="935528"/>
              <a:ext cx="343627" cy="3198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neDrive Logo - PNG and Vector - Logo Download">
              <a:extLst>
                <a:ext uri="{FF2B5EF4-FFF2-40B4-BE49-F238E27FC236}">
                  <a16:creationId xmlns:a16="http://schemas.microsoft.com/office/drawing/2014/main" id="{288DD3E0-7FF5-EF7B-7B74-19176195AA46}"/>
                </a:ext>
              </a:extLst>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9689935" y="767631"/>
              <a:ext cx="621721" cy="6217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43648D1-C3FD-780A-C44E-15587404E56B}"/>
                </a:ext>
              </a:extLst>
            </p:cNvPr>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9170534" y="850160"/>
              <a:ext cx="469946" cy="4699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3" name="Group 382">
            <a:extLst>
              <a:ext uri="{FF2B5EF4-FFF2-40B4-BE49-F238E27FC236}">
                <a16:creationId xmlns:a16="http://schemas.microsoft.com/office/drawing/2014/main" id="{0D86177C-BE1C-3D48-5207-DCA3BDCEC473}"/>
              </a:ext>
            </a:extLst>
          </p:cNvPr>
          <p:cNvGrpSpPr/>
          <p:nvPr/>
        </p:nvGrpSpPr>
        <p:grpSpPr>
          <a:xfrm>
            <a:off x="7855823" y="1383574"/>
            <a:ext cx="1733922" cy="51548"/>
            <a:chOff x="8526203" y="1212204"/>
            <a:chExt cx="1733922" cy="51548"/>
          </a:xfrm>
          <a:solidFill>
            <a:srgbClr val="D29A1C"/>
          </a:solidFill>
        </p:grpSpPr>
        <p:grpSp>
          <p:nvGrpSpPr>
            <p:cNvPr id="370" name="Group 369">
              <a:extLst>
                <a:ext uri="{FF2B5EF4-FFF2-40B4-BE49-F238E27FC236}">
                  <a16:creationId xmlns:a16="http://schemas.microsoft.com/office/drawing/2014/main" id="{9066EB08-40AC-0FCE-D511-E32611C2130D}"/>
                </a:ext>
              </a:extLst>
            </p:cNvPr>
            <p:cNvGrpSpPr/>
            <p:nvPr/>
          </p:nvGrpSpPr>
          <p:grpSpPr>
            <a:xfrm>
              <a:off x="8526203" y="1212204"/>
              <a:ext cx="125804" cy="45719"/>
              <a:chOff x="8544440" y="1248564"/>
              <a:chExt cx="147600" cy="53640"/>
            </a:xfrm>
            <a:grpFill/>
          </p:grpSpPr>
          <mc:AlternateContent xmlns:mc="http://schemas.openxmlformats.org/markup-compatibility/2006" xmlns:p14="http://schemas.microsoft.com/office/powerpoint/2010/main">
            <mc:Choice Requires="p14">
              <p:contentPart p14:bwMode="auto" r:id="rId69">
                <p14:nvContentPartPr>
                  <p14:cNvPr id="367" name="Ink 366">
                    <a:extLst>
                      <a:ext uri="{FF2B5EF4-FFF2-40B4-BE49-F238E27FC236}">
                        <a16:creationId xmlns:a16="http://schemas.microsoft.com/office/drawing/2014/main" id="{6446E1FA-E8E3-9693-8710-71A0FD66EC5A}"/>
                      </a:ext>
                    </a:extLst>
                  </p14:cNvPr>
                  <p14:cNvContentPartPr/>
                  <p14:nvPr/>
                </p14:nvContentPartPr>
                <p14:xfrm>
                  <a:off x="8544440" y="1248564"/>
                  <a:ext cx="55800" cy="45720"/>
                </p14:xfrm>
              </p:contentPart>
            </mc:Choice>
            <mc:Fallback xmlns="">
              <p:pic>
                <p:nvPicPr>
                  <p:cNvPr id="367" name="Ink 366">
                    <a:extLst>
                      <a:ext uri="{FF2B5EF4-FFF2-40B4-BE49-F238E27FC236}">
                        <a16:creationId xmlns:a16="http://schemas.microsoft.com/office/drawing/2014/main" id="{6446E1FA-E8E3-9693-8710-71A0FD66EC5A}"/>
                      </a:ext>
                    </a:extLst>
                  </p:cNvPr>
                  <p:cNvPicPr/>
                  <p:nvPr/>
                </p:nvPicPr>
                <p:blipFill>
                  <a:blip r:embed="rId8"/>
                  <a:stretch>
                    <a:fillRect/>
                  </a:stretch>
                </p:blipFill>
                <p:spPr>
                  <a:xfrm>
                    <a:off x="8533872" y="1237981"/>
                    <a:ext cx="76514" cy="66463"/>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8" name="Ink 367">
                    <a:extLst>
                      <a:ext uri="{FF2B5EF4-FFF2-40B4-BE49-F238E27FC236}">
                        <a16:creationId xmlns:a16="http://schemas.microsoft.com/office/drawing/2014/main" id="{56479518-DD0C-BF6B-FDE0-D22DD1AEF38B}"/>
                      </a:ext>
                    </a:extLst>
                  </p14:cNvPr>
                  <p14:cNvContentPartPr/>
                  <p14:nvPr/>
                </p14:nvContentPartPr>
                <p14:xfrm>
                  <a:off x="8606720" y="1262244"/>
                  <a:ext cx="85320" cy="39960"/>
                </p14:xfrm>
              </p:contentPart>
            </mc:Choice>
            <mc:Fallback xmlns="">
              <p:pic>
                <p:nvPicPr>
                  <p:cNvPr id="368" name="Ink 367">
                    <a:extLst>
                      <a:ext uri="{FF2B5EF4-FFF2-40B4-BE49-F238E27FC236}">
                        <a16:creationId xmlns:a16="http://schemas.microsoft.com/office/drawing/2014/main" id="{56479518-DD0C-BF6B-FDE0-D22DD1AEF38B}"/>
                      </a:ext>
                    </a:extLst>
                  </p:cNvPr>
                  <p:cNvPicPr/>
                  <p:nvPr/>
                </p:nvPicPr>
                <p:blipFill>
                  <a:blip r:embed="rId10"/>
                  <a:stretch>
                    <a:fillRect/>
                  </a:stretch>
                </p:blipFill>
                <p:spPr>
                  <a:xfrm>
                    <a:off x="8596213" y="1251728"/>
                    <a:ext cx="105914" cy="60571"/>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69" name="Ink 368">
                    <a:extLst>
                      <a:ext uri="{FF2B5EF4-FFF2-40B4-BE49-F238E27FC236}">
                        <a16:creationId xmlns:a16="http://schemas.microsoft.com/office/drawing/2014/main" id="{935779BC-4B24-3208-C29A-E34DC585AFF3}"/>
                      </a:ext>
                    </a:extLst>
                  </p14:cNvPr>
                  <p14:cNvContentPartPr/>
                  <p14:nvPr/>
                </p14:nvContentPartPr>
                <p14:xfrm>
                  <a:off x="8658560" y="1277724"/>
                  <a:ext cx="360" cy="11520"/>
                </p14:xfrm>
              </p:contentPart>
            </mc:Choice>
            <mc:Fallback xmlns="">
              <p:pic>
                <p:nvPicPr>
                  <p:cNvPr id="369" name="Ink 368">
                    <a:extLst>
                      <a:ext uri="{FF2B5EF4-FFF2-40B4-BE49-F238E27FC236}">
                        <a16:creationId xmlns:a16="http://schemas.microsoft.com/office/drawing/2014/main" id="{935779BC-4B24-3208-C29A-E34DC585AFF3}"/>
                      </a:ext>
                    </a:extLst>
                  </p:cNvPr>
                  <p:cNvPicPr/>
                  <p:nvPr/>
                </p:nvPicPr>
                <p:blipFill>
                  <a:blip r:embed="rId12"/>
                  <a:stretch>
                    <a:fillRect/>
                  </a:stretch>
                </p:blipFill>
                <p:spPr>
                  <a:xfrm>
                    <a:off x="8649560" y="1267438"/>
                    <a:ext cx="18000" cy="31680"/>
                  </a:xfrm>
                  <a:prstGeom prst="rect">
                    <a:avLst/>
                  </a:prstGeom>
                </p:spPr>
              </p:pic>
            </mc:Fallback>
          </mc:AlternateContent>
        </p:grpSp>
        <p:grpSp>
          <p:nvGrpSpPr>
            <p:cNvPr id="371" name="Group 370">
              <a:extLst>
                <a:ext uri="{FF2B5EF4-FFF2-40B4-BE49-F238E27FC236}">
                  <a16:creationId xmlns:a16="http://schemas.microsoft.com/office/drawing/2014/main" id="{DE398F8E-05F1-9463-95AB-88A57916E085}"/>
                </a:ext>
              </a:extLst>
            </p:cNvPr>
            <p:cNvGrpSpPr/>
            <p:nvPr/>
          </p:nvGrpSpPr>
          <p:grpSpPr>
            <a:xfrm>
              <a:off x="8971974" y="1212204"/>
              <a:ext cx="125804" cy="45719"/>
              <a:chOff x="8544440" y="1248564"/>
              <a:chExt cx="147600" cy="53640"/>
            </a:xfrm>
            <a:grpFill/>
          </p:grpSpPr>
          <mc:AlternateContent xmlns:mc="http://schemas.openxmlformats.org/markup-compatibility/2006" xmlns:p14="http://schemas.microsoft.com/office/powerpoint/2010/main">
            <mc:Choice Requires="p14">
              <p:contentPart p14:bwMode="auto" r:id="rId72">
                <p14:nvContentPartPr>
                  <p14:cNvPr id="372" name="Ink 371">
                    <a:extLst>
                      <a:ext uri="{FF2B5EF4-FFF2-40B4-BE49-F238E27FC236}">
                        <a16:creationId xmlns:a16="http://schemas.microsoft.com/office/drawing/2014/main" id="{1615FDA8-0839-B7BB-C46A-DCC1FD67DB2D}"/>
                      </a:ext>
                    </a:extLst>
                  </p14:cNvPr>
                  <p14:cNvContentPartPr/>
                  <p14:nvPr/>
                </p14:nvContentPartPr>
                <p14:xfrm>
                  <a:off x="8544440" y="1248564"/>
                  <a:ext cx="55800" cy="45720"/>
                </p14:xfrm>
              </p:contentPart>
            </mc:Choice>
            <mc:Fallback xmlns="">
              <p:pic>
                <p:nvPicPr>
                  <p:cNvPr id="372" name="Ink 371">
                    <a:extLst>
                      <a:ext uri="{FF2B5EF4-FFF2-40B4-BE49-F238E27FC236}">
                        <a16:creationId xmlns:a16="http://schemas.microsoft.com/office/drawing/2014/main" id="{1615FDA8-0839-B7BB-C46A-DCC1FD67DB2D}"/>
                      </a:ext>
                    </a:extLst>
                  </p:cNvPr>
                  <p:cNvPicPr/>
                  <p:nvPr/>
                </p:nvPicPr>
                <p:blipFill>
                  <a:blip r:embed="rId8"/>
                  <a:stretch>
                    <a:fillRect/>
                  </a:stretch>
                </p:blipFill>
                <p:spPr>
                  <a:xfrm>
                    <a:off x="8533872" y="1237981"/>
                    <a:ext cx="76514" cy="66463"/>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73" name="Ink 372">
                    <a:extLst>
                      <a:ext uri="{FF2B5EF4-FFF2-40B4-BE49-F238E27FC236}">
                        <a16:creationId xmlns:a16="http://schemas.microsoft.com/office/drawing/2014/main" id="{1B2CA0FC-3AA6-8185-6BF8-E1536FB29990}"/>
                      </a:ext>
                    </a:extLst>
                  </p14:cNvPr>
                  <p14:cNvContentPartPr/>
                  <p14:nvPr/>
                </p14:nvContentPartPr>
                <p14:xfrm>
                  <a:off x="8606720" y="1262244"/>
                  <a:ext cx="85320" cy="39960"/>
                </p14:xfrm>
              </p:contentPart>
            </mc:Choice>
            <mc:Fallback xmlns="">
              <p:pic>
                <p:nvPicPr>
                  <p:cNvPr id="373" name="Ink 372">
                    <a:extLst>
                      <a:ext uri="{FF2B5EF4-FFF2-40B4-BE49-F238E27FC236}">
                        <a16:creationId xmlns:a16="http://schemas.microsoft.com/office/drawing/2014/main" id="{1B2CA0FC-3AA6-8185-6BF8-E1536FB29990}"/>
                      </a:ext>
                    </a:extLst>
                  </p:cNvPr>
                  <p:cNvPicPr/>
                  <p:nvPr/>
                </p:nvPicPr>
                <p:blipFill>
                  <a:blip r:embed="rId10"/>
                  <a:stretch>
                    <a:fillRect/>
                  </a:stretch>
                </p:blipFill>
                <p:spPr>
                  <a:xfrm>
                    <a:off x="8596213" y="1251728"/>
                    <a:ext cx="105914" cy="60571"/>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74" name="Ink 373">
                    <a:extLst>
                      <a:ext uri="{FF2B5EF4-FFF2-40B4-BE49-F238E27FC236}">
                        <a16:creationId xmlns:a16="http://schemas.microsoft.com/office/drawing/2014/main" id="{64472939-71DC-E726-C76A-9A2DCB9674FE}"/>
                      </a:ext>
                    </a:extLst>
                  </p14:cNvPr>
                  <p14:cNvContentPartPr/>
                  <p14:nvPr/>
                </p14:nvContentPartPr>
                <p14:xfrm>
                  <a:off x="8658560" y="1277724"/>
                  <a:ext cx="360" cy="11520"/>
                </p14:xfrm>
              </p:contentPart>
            </mc:Choice>
            <mc:Fallback xmlns="">
              <p:pic>
                <p:nvPicPr>
                  <p:cNvPr id="374" name="Ink 373">
                    <a:extLst>
                      <a:ext uri="{FF2B5EF4-FFF2-40B4-BE49-F238E27FC236}">
                        <a16:creationId xmlns:a16="http://schemas.microsoft.com/office/drawing/2014/main" id="{64472939-71DC-E726-C76A-9A2DCB9674FE}"/>
                      </a:ext>
                    </a:extLst>
                  </p:cNvPr>
                  <p:cNvPicPr/>
                  <p:nvPr/>
                </p:nvPicPr>
                <p:blipFill>
                  <a:blip r:embed="rId12"/>
                  <a:stretch>
                    <a:fillRect/>
                  </a:stretch>
                </p:blipFill>
                <p:spPr>
                  <a:xfrm>
                    <a:off x="8649560" y="1267438"/>
                    <a:ext cx="18000" cy="31680"/>
                  </a:xfrm>
                  <a:prstGeom prst="rect">
                    <a:avLst/>
                  </a:prstGeom>
                </p:spPr>
              </p:pic>
            </mc:Fallback>
          </mc:AlternateContent>
        </p:grpSp>
        <p:grpSp>
          <p:nvGrpSpPr>
            <p:cNvPr id="375" name="Group 374">
              <a:extLst>
                <a:ext uri="{FF2B5EF4-FFF2-40B4-BE49-F238E27FC236}">
                  <a16:creationId xmlns:a16="http://schemas.microsoft.com/office/drawing/2014/main" id="{7180EAAE-C772-207F-F068-F0AA9BA601A5}"/>
                </a:ext>
              </a:extLst>
            </p:cNvPr>
            <p:cNvGrpSpPr/>
            <p:nvPr/>
          </p:nvGrpSpPr>
          <p:grpSpPr>
            <a:xfrm>
              <a:off x="9545079" y="1218033"/>
              <a:ext cx="125804" cy="45719"/>
              <a:chOff x="8544440" y="1248564"/>
              <a:chExt cx="147600" cy="53640"/>
            </a:xfrm>
            <a:grpFill/>
          </p:grpSpPr>
          <mc:AlternateContent xmlns:mc="http://schemas.openxmlformats.org/markup-compatibility/2006" xmlns:p14="http://schemas.microsoft.com/office/powerpoint/2010/main">
            <mc:Choice Requires="p14">
              <p:contentPart p14:bwMode="auto" r:id="rId75">
                <p14:nvContentPartPr>
                  <p14:cNvPr id="376" name="Ink 375">
                    <a:extLst>
                      <a:ext uri="{FF2B5EF4-FFF2-40B4-BE49-F238E27FC236}">
                        <a16:creationId xmlns:a16="http://schemas.microsoft.com/office/drawing/2014/main" id="{58B3736E-EAF5-4A11-AD17-D64F03F33A5E}"/>
                      </a:ext>
                    </a:extLst>
                  </p14:cNvPr>
                  <p14:cNvContentPartPr/>
                  <p14:nvPr/>
                </p14:nvContentPartPr>
                <p14:xfrm>
                  <a:off x="8544440" y="1248564"/>
                  <a:ext cx="55800" cy="45720"/>
                </p14:xfrm>
              </p:contentPart>
            </mc:Choice>
            <mc:Fallback xmlns="">
              <p:pic>
                <p:nvPicPr>
                  <p:cNvPr id="376" name="Ink 375">
                    <a:extLst>
                      <a:ext uri="{FF2B5EF4-FFF2-40B4-BE49-F238E27FC236}">
                        <a16:creationId xmlns:a16="http://schemas.microsoft.com/office/drawing/2014/main" id="{58B3736E-EAF5-4A11-AD17-D64F03F33A5E}"/>
                      </a:ext>
                    </a:extLst>
                  </p:cNvPr>
                  <p:cNvPicPr/>
                  <p:nvPr/>
                </p:nvPicPr>
                <p:blipFill>
                  <a:blip r:embed="rId8"/>
                  <a:stretch>
                    <a:fillRect/>
                  </a:stretch>
                </p:blipFill>
                <p:spPr>
                  <a:xfrm>
                    <a:off x="8533872" y="1237981"/>
                    <a:ext cx="76514" cy="66463"/>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77" name="Ink 376">
                    <a:extLst>
                      <a:ext uri="{FF2B5EF4-FFF2-40B4-BE49-F238E27FC236}">
                        <a16:creationId xmlns:a16="http://schemas.microsoft.com/office/drawing/2014/main" id="{1A592E45-E367-E491-BDF2-C6AC936C8654}"/>
                      </a:ext>
                    </a:extLst>
                  </p14:cNvPr>
                  <p14:cNvContentPartPr/>
                  <p14:nvPr/>
                </p14:nvContentPartPr>
                <p14:xfrm>
                  <a:off x="8606720" y="1262244"/>
                  <a:ext cx="85320" cy="39960"/>
                </p14:xfrm>
              </p:contentPart>
            </mc:Choice>
            <mc:Fallback xmlns="">
              <p:pic>
                <p:nvPicPr>
                  <p:cNvPr id="377" name="Ink 376">
                    <a:extLst>
                      <a:ext uri="{FF2B5EF4-FFF2-40B4-BE49-F238E27FC236}">
                        <a16:creationId xmlns:a16="http://schemas.microsoft.com/office/drawing/2014/main" id="{1A592E45-E367-E491-BDF2-C6AC936C8654}"/>
                      </a:ext>
                    </a:extLst>
                  </p:cNvPr>
                  <p:cNvPicPr/>
                  <p:nvPr/>
                </p:nvPicPr>
                <p:blipFill>
                  <a:blip r:embed="rId10"/>
                  <a:stretch>
                    <a:fillRect/>
                  </a:stretch>
                </p:blipFill>
                <p:spPr>
                  <a:xfrm>
                    <a:off x="8596213" y="1251728"/>
                    <a:ext cx="105914" cy="60571"/>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78" name="Ink 377">
                    <a:extLst>
                      <a:ext uri="{FF2B5EF4-FFF2-40B4-BE49-F238E27FC236}">
                        <a16:creationId xmlns:a16="http://schemas.microsoft.com/office/drawing/2014/main" id="{0F2C490A-CCA4-91A3-DAC9-108EFC588230}"/>
                      </a:ext>
                    </a:extLst>
                  </p14:cNvPr>
                  <p14:cNvContentPartPr/>
                  <p14:nvPr/>
                </p14:nvContentPartPr>
                <p14:xfrm>
                  <a:off x="8658560" y="1277724"/>
                  <a:ext cx="360" cy="11520"/>
                </p14:xfrm>
              </p:contentPart>
            </mc:Choice>
            <mc:Fallback xmlns="">
              <p:pic>
                <p:nvPicPr>
                  <p:cNvPr id="378" name="Ink 377">
                    <a:extLst>
                      <a:ext uri="{FF2B5EF4-FFF2-40B4-BE49-F238E27FC236}">
                        <a16:creationId xmlns:a16="http://schemas.microsoft.com/office/drawing/2014/main" id="{0F2C490A-CCA4-91A3-DAC9-108EFC588230}"/>
                      </a:ext>
                    </a:extLst>
                  </p:cNvPr>
                  <p:cNvPicPr/>
                  <p:nvPr/>
                </p:nvPicPr>
                <p:blipFill>
                  <a:blip r:embed="rId12"/>
                  <a:stretch>
                    <a:fillRect/>
                  </a:stretch>
                </p:blipFill>
                <p:spPr>
                  <a:xfrm>
                    <a:off x="8649560" y="1267438"/>
                    <a:ext cx="18000" cy="31680"/>
                  </a:xfrm>
                  <a:prstGeom prst="rect">
                    <a:avLst/>
                  </a:prstGeom>
                </p:spPr>
              </p:pic>
            </mc:Fallback>
          </mc:AlternateContent>
        </p:grpSp>
        <p:grpSp>
          <p:nvGrpSpPr>
            <p:cNvPr id="379" name="Group 378">
              <a:extLst>
                <a:ext uri="{FF2B5EF4-FFF2-40B4-BE49-F238E27FC236}">
                  <a16:creationId xmlns:a16="http://schemas.microsoft.com/office/drawing/2014/main" id="{AEE3E9D9-4F8A-3F5B-CA4F-06AD13AAE7EB}"/>
                </a:ext>
              </a:extLst>
            </p:cNvPr>
            <p:cNvGrpSpPr/>
            <p:nvPr/>
          </p:nvGrpSpPr>
          <p:grpSpPr>
            <a:xfrm>
              <a:off x="10134321" y="1212204"/>
              <a:ext cx="125804" cy="45719"/>
              <a:chOff x="8544440" y="1248564"/>
              <a:chExt cx="147600" cy="53640"/>
            </a:xfrm>
            <a:grpFill/>
          </p:grpSpPr>
          <mc:AlternateContent xmlns:mc="http://schemas.openxmlformats.org/markup-compatibility/2006" xmlns:p14="http://schemas.microsoft.com/office/powerpoint/2010/main">
            <mc:Choice Requires="p14">
              <p:contentPart p14:bwMode="auto" r:id="rId78">
                <p14:nvContentPartPr>
                  <p14:cNvPr id="380" name="Ink 379">
                    <a:extLst>
                      <a:ext uri="{FF2B5EF4-FFF2-40B4-BE49-F238E27FC236}">
                        <a16:creationId xmlns:a16="http://schemas.microsoft.com/office/drawing/2014/main" id="{2802CC8F-5D5C-E6EF-E51A-2D9DDCC8E7FD}"/>
                      </a:ext>
                    </a:extLst>
                  </p14:cNvPr>
                  <p14:cNvContentPartPr/>
                  <p14:nvPr/>
                </p14:nvContentPartPr>
                <p14:xfrm>
                  <a:off x="8544440" y="1248564"/>
                  <a:ext cx="55800" cy="45720"/>
                </p14:xfrm>
              </p:contentPart>
            </mc:Choice>
            <mc:Fallback xmlns="">
              <p:pic>
                <p:nvPicPr>
                  <p:cNvPr id="380" name="Ink 379">
                    <a:extLst>
                      <a:ext uri="{FF2B5EF4-FFF2-40B4-BE49-F238E27FC236}">
                        <a16:creationId xmlns:a16="http://schemas.microsoft.com/office/drawing/2014/main" id="{2802CC8F-5D5C-E6EF-E51A-2D9DDCC8E7FD}"/>
                      </a:ext>
                    </a:extLst>
                  </p:cNvPr>
                  <p:cNvPicPr/>
                  <p:nvPr/>
                </p:nvPicPr>
                <p:blipFill>
                  <a:blip r:embed="rId8"/>
                  <a:stretch>
                    <a:fillRect/>
                  </a:stretch>
                </p:blipFill>
                <p:spPr>
                  <a:xfrm>
                    <a:off x="8533872" y="1237981"/>
                    <a:ext cx="76514" cy="66463"/>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81" name="Ink 380">
                    <a:extLst>
                      <a:ext uri="{FF2B5EF4-FFF2-40B4-BE49-F238E27FC236}">
                        <a16:creationId xmlns:a16="http://schemas.microsoft.com/office/drawing/2014/main" id="{85BCEAE2-6C97-A113-EE26-C836F93C5DD9}"/>
                      </a:ext>
                    </a:extLst>
                  </p14:cNvPr>
                  <p14:cNvContentPartPr/>
                  <p14:nvPr/>
                </p14:nvContentPartPr>
                <p14:xfrm>
                  <a:off x="8606720" y="1262244"/>
                  <a:ext cx="85320" cy="39960"/>
                </p14:xfrm>
              </p:contentPart>
            </mc:Choice>
            <mc:Fallback xmlns="">
              <p:pic>
                <p:nvPicPr>
                  <p:cNvPr id="381" name="Ink 380">
                    <a:extLst>
                      <a:ext uri="{FF2B5EF4-FFF2-40B4-BE49-F238E27FC236}">
                        <a16:creationId xmlns:a16="http://schemas.microsoft.com/office/drawing/2014/main" id="{85BCEAE2-6C97-A113-EE26-C836F93C5DD9}"/>
                      </a:ext>
                    </a:extLst>
                  </p:cNvPr>
                  <p:cNvPicPr/>
                  <p:nvPr/>
                </p:nvPicPr>
                <p:blipFill>
                  <a:blip r:embed="rId10"/>
                  <a:stretch>
                    <a:fillRect/>
                  </a:stretch>
                </p:blipFill>
                <p:spPr>
                  <a:xfrm>
                    <a:off x="8596213" y="1251728"/>
                    <a:ext cx="105914" cy="60571"/>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82" name="Ink 381">
                    <a:extLst>
                      <a:ext uri="{FF2B5EF4-FFF2-40B4-BE49-F238E27FC236}">
                        <a16:creationId xmlns:a16="http://schemas.microsoft.com/office/drawing/2014/main" id="{EFF7A00B-CDC6-5283-39B6-589C5872FD05}"/>
                      </a:ext>
                    </a:extLst>
                  </p14:cNvPr>
                  <p14:cNvContentPartPr/>
                  <p14:nvPr/>
                </p14:nvContentPartPr>
                <p14:xfrm>
                  <a:off x="8658560" y="1277724"/>
                  <a:ext cx="360" cy="11520"/>
                </p14:xfrm>
              </p:contentPart>
            </mc:Choice>
            <mc:Fallback xmlns="">
              <p:pic>
                <p:nvPicPr>
                  <p:cNvPr id="382" name="Ink 381">
                    <a:extLst>
                      <a:ext uri="{FF2B5EF4-FFF2-40B4-BE49-F238E27FC236}">
                        <a16:creationId xmlns:a16="http://schemas.microsoft.com/office/drawing/2014/main" id="{EFF7A00B-CDC6-5283-39B6-589C5872FD05}"/>
                      </a:ext>
                    </a:extLst>
                  </p:cNvPr>
                  <p:cNvPicPr/>
                  <p:nvPr/>
                </p:nvPicPr>
                <p:blipFill>
                  <a:blip r:embed="rId12"/>
                  <a:stretch>
                    <a:fillRect/>
                  </a:stretch>
                </p:blipFill>
                <p:spPr>
                  <a:xfrm>
                    <a:off x="8649560" y="1267438"/>
                    <a:ext cx="18000" cy="31680"/>
                  </a:xfrm>
                  <a:prstGeom prst="rect">
                    <a:avLst/>
                  </a:prstGeom>
                </p:spPr>
              </p:pic>
            </mc:Fallback>
          </mc:AlternateContent>
        </p:grpSp>
      </p:grpSp>
      <p:grpSp>
        <p:nvGrpSpPr>
          <p:cNvPr id="1538" name="Group 1537">
            <a:extLst>
              <a:ext uri="{FF2B5EF4-FFF2-40B4-BE49-F238E27FC236}">
                <a16:creationId xmlns:a16="http://schemas.microsoft.com/office/drawing/2014/main" id="{B4695130-9A3B-3DAC-1424-A9A9D2DB73C6}"/>
              </a:ext>
            </a:extLst>
          </p:cNvPr>
          <p:cNvGrpSpPr/>
          <p:nvPr/>
        </p:nvGrpSpPr>
        <p:grpSpPr>
          <a:xfrm rot="20934136">
            <a:off x="5353802" y="2828235"/>
            <a:ext cx="257040" cy="973537"/>
            <a:chOff x="6144141" y="2218490"/>
            <a:chExt cx="257040" cy="1425356"/>
          </a:xfrm>
        </p:grpSpPr>
        <mc:AlternateContent xmlns:mc="http://schemas.openxmlformats.org/markup-compatibility/2006" xmlns:p14="http://schemas.microsoft.com/office/powerpoint/2010/main">
          <mc:Choice Requires="p14">
            <p:contentPart p14:bwMode="auto" r:id="rId81">
              <p14:nvContentPartPr>
                <p14:cNvPr id="1533" name="Ink 1532">
                  <a:extLst>
                    <a:ext uri="{FF2B5EF4-FFF2-40B4-BE49-F238E27FC236}">
                      <a16:creationId xmlns:a16="http://schemas.microsoft.com/office/drawing/2014/main" id="{0311C946-F03C-A689-822C-A5BCDC321422}"/>
                    </a:ext>
                  </a:extLst>
                </p14:cNvPr>
                <p14:cNvContentPartPr/>
                <p14:nvPr/>
              </p14:nvContentPartPr>
              <p14:xfrm>
                <a:off x="6144141" y="2225446"/>
                <a:ext cx="243360" cy="1418400"/>
              </p14:xfrm>
            </p:contentPart>
          </mc:Choice>
          <mc:Fallback xmlns="">
            <p:pic>
              <p:nvPicPr>
                <p:cNvPr id="1533" name="Ink 1532">
                  <a:extLst>
                    <a:ext uri="{FF2B5EF4-FFF2-40B4-BE49-F238E27FC236}">
                      <a16:creationId xmlns:a16="http://schemas.microsoft.com/office/drawing/2014/main" id="{0311C946-F03C-A689-822C-A5BCDC321422}"/>
                    </a:ext>
                  </a:extLst>
                </p:cNvPr>
                <p:cNvPicPr/>
                <p:nvPr/>
              </p:nvPicPr>
              <p:blipFill>
                <a:blip r:embed="rId23"/>
                <a:stretch>
                  <a:fillRect/>
                </a:stretch>
              </p:blipFill>
              <p:spPr>
                <a:xfrm>
                  <a:off x="6139821" y="2219121"/>
                  <a:ext cx="252000" cy="143105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534" name="Ink 1533">
                  <a:extLst>
                    <a:ext uri="{FF2B5EF4-FFF2-40B4-BE49-F238E27FC236}">
                      <a16:creationId xmlns:a16="http://schemas.microsoft.com/office/drawing/2014/main" id="{2DDF62C9-C484-D2E4-CD00-1177CBF6CC02}"/>
                    </a:ext>
                  </a:extLst>
                </p14:cNvPr>
                <p14:cNvContentPartPr/>
                <p14:nvPr/>
              </p14:nvContentPartPr>
              <p14:xfrm>
                <a:off x="6393981" y="2218606"/>
                <a:ext cx="7200" cy="147960"/>
              </p14:xfrm>
            </p:contentPart>
          </mc:Choice>
          <mc:Fallback xmlns="">
            <p:pic>
              <p:nvPicPr>
                <p:cNvPr id="1534" name="Ink 1533">
                  <a:extLst>
                    <a:ext uri="{FF2B5EF4-FFF2-40B4-BE49-F238E27FC236}">
                      <a16:creationId xmlns:a16="http://schemas.microsoft.com/office/drawing/2014/main" id="{2DDF62C9-C484-D2E4-CD00-1177CBF6CC02}"/>
                    </a:ext>
                  </a:extLst>
                </p:cNvPr>
                <p:cNvPicPr/>
                <p:nvPr/>
              </p:nvPicPr>
              <p:blipFill>
                <a:blip r:embed="rId25"/>
                <a:stretch>
                  <a:fillRect/>
                </a:stretch>
              </p:blipFill>
              <p:spPr>
                <a:xfrm>
                  <a:off x="6389661" y="2212287"/>
                  <a:ext cx="15840" cy="160597"/>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537" name="Ink 1536">
                  <a:extLst>
                    <a:ext uri="{FF2B5EF4-FFF2-40B4-BE49-F238E27FC236}">
                      <a16:creationId xmlns:a16="http://schemas.microsoft.com/office/drawing/2014/main" id="{9320A339-9B85-CCC6-18F2-F30D50CDB192}"/>
                    </a:ext>
                  </a:extLst>
                </p14:cNvPr>
                <p14:cNvContentPartPr/>
                <p14:nvPr/>
              </p14:nvContentPartPr>
              <p14:xfrm>
                <a:off x="6258853" y="2218490"/>
                <a:ext cx="135360" cy="75960"/>
              </p14:xfrm>
            </p:contentPart>
          </mc:Choice>
          <mc:Fallback xmlns="">
            <p:pic>
              <p:nvPicPr>
                <p:cNvPr id="1537" name="Ink 1536">
                  <a:extLst>
                    <a:ext uri="{FF2B5EF4-FFF2-40B4-BE49-F238E27FC236}">
                      <a16:creationId xmlns:a16="http://schemas.microsoft.com/office/drawing/2014/main" id="{9320A339-9B85-CCC6-18F2-F30D50CDB192}"/>
                    </a:ext>
                  </a:extLst>
                </p:cNvPr>
                <p:cNvPicPr/>
                <p:nvPr/>
              </p:nvPicPr>
              <p:blipFill>
                <a:blip r:embed="rId27"/>
                <a:stretch>
                  <a:fillRect/>
                </a:stretch>
              </p:blipFill>
              <p:spPr>
                <a:xfrm>
                  <a:off x="6254533" y="2212160"/>
                  <a:ext cx="144000" cy="88620"/>
                </a:xfrm>
                <a:prstGeom prst="rect">
                  <a:avLst/>
                </a:prstGeom>
              </p:spPr>
            </p:pic>
          </mc:Fallback>
        </mc:AlternateContent>
      </p:grpSp>
      <p:grpSp>
        <p:nvGrpSpPr>
          <p:cNvPr id="7" name="Group 6">
            <a:extLst>
              <a:ext uri="{FF2B5EF4-FFF2-40B4-BE49-F238E27FC236}">
                <a16:creationId xmlns:a16="http://schemas.microsoft.com/office/drawing/2014/main" id="{9D830DC3-07DF-88AB-2BB4-F9953A60E903}"/>
              </a:ext>
            </a:extLst>
          </p:cNvPr>
          <p:cNvGrpSpPr/>
          <p:nvPr/>
        </p:nvGrpSpPr>
        <p:grpSpPr>
          <a:xfrm>
            <a:off x="6738297" y="2842702"/>
            <a:ext cx="318098" cy="1523243"/>
            <a:chOff x="7689828" y="2349858"/>
            <a:chExt cx="318098" cy="1523243"/>
          </a:xfrm>
        </p:grpSpPr>
        <p:grpSp>
          <p:nvGrpSpPr>
            <p:cNvPr id="1577" name="Group 1576">
              <a:extLst>
                <a:ext uri="{FF2B5EF4-FFF2-40B4-BE49-F238E27FC236}">
                  <a16:creationId xmlns:a16="http://schemas.microsoft.com/office/drawing/2014/main" id="{3772B88A-6D3D-DE8F-9923-600E8425C6FF}"/>
                </a:ext>
              </a:extLst>
            </p:cNvPr>
            <p:cNvGrpSpPr/>
            <p:nvPr/>
          </p:nvGrpSpPr>
          <p:grpSpPr>
            <a:xfrm rot="9705515">
              <a:off x="7689828" y="2349858"/>
              <a:ext cx="257040" cy="973537"/>
              <a:chOff x="6144141" y="2218490"/>
              <a:chExt cx="257040" cy="1425356"/>
            </a:xfrm>
          </p:grpSpPr>
          <mc:AlternateContent xmlns:mc="http://schemas.openxmlformats.org/markup-compatibility/2006" xmlns:p14="http://schemas.microsoft.com/office/powerpoint/2010/main">
            <mc:Choice Requires="p14">
              <p:contentPart p14:bwMode="auto" r:id="rId84">
                <p14:nvContentPartPr>
                  <p14:cNvPr id="1578" name="Ink 1577">
                    <a:extLst>
                      <a:ext uri="{FF2B5EF4-FFF2-40B4-BE49-F238E27FC236}">
                        <a16:creationId xmlns:a16="http://schemas.microsoft.com/office/drawing/2014/main" id="{FE6D8297-87EC-385A-060C-4902AB3428A5}"/>
                      </a:ext>
                    </a:extLst>
                  </p14:cNvPr>
                  <p14:cNvContentPartPr/>
                  <p14:nvPr/>
                </p14:nvContentPartPr>
                <p14:xfrm>
                  <a:off x="6144141" y="2225446"/>
                  <a:ext cx="243360" cy="1418400"/>
                </p14:xfrm>
              </p:contentPart>
            </mc:Choice>
            <mc:Fallback xmlns="">
              <p:pic>
                <p:nvPicPr>
                  <p:cNvPr id="1578" name="Ink 1577">
                    <a:extLst>
                      <a:ext uri="{FF2B5EF4-FFF2-40B4-BE49-F238E27FC236}">
                        <a16:creationId xmlns:a16="http://schemas.microsoft.com/office/drawing/2014/main" id="{FE6D8297-87EC-385A-060C-4902AB3428A5}"/>
                      </a:ext>
                    </a:extLst>
                  </p:cNvPr>
                  <p:cNvPicPr/>
                  <p:nvPr/>
                </p:nvPicPr>
                <p:blipFill>
                  <a:blip r:embed="rId23"/>
                  <a:stretch>
                    <a:fillRect/>
                  </a:stretch>
                </p:blipFill>
                <p:spPr>
                  <a:xfrm>
                    <a:off x="6139821" y="2219121"/>
                    <a:ext cx="252000" cy="143105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579" name="Ink 1578">
                    <a:extLst>
                      <a:ext uri="{FF2B5EF4-FFF2-40B4-BE49-F238E27FC236}">
                        <a16:creationId xmlns:a16="http://schemas.microsoft.com/office/drawing/2014/main" id="{B40394B3-F051-17B2-43B4-B7DF54834DF8}"/>
                      </a:ext>
                    </a:extLst>
                  </p14:cNvPr>
                  <p14:cNvContentPartPr/>
                  <p14:nvPr/>
                </p14:nvContentPartPr>
                <p14:xfrm>
                  <a:off x="6393981" y="2218606"/>
                  <a:ext cx="7200" cy="147960"/>
                </p14:xfrm>
              </p:contentPart>
            </mc:Choice>
            <mc:Fallback xmlns="">
              <p:pic>
                <p:nvPicPr>
                  <p:cNvPr id="1579" name="Ink 1578">
                    <a:extLst>
                      <a:ext uri="{FF2B5EF4-FFF2-40B4-BE49-F238E27FC236}">
                        <a16:creationId xmlns:a16="http://schemas.microsoft.com/office/drawing/2014/main" id="{B40394B3-F051-17B2-43B4-B7DF54834DF8}"/>
                      </a:ext>
                    </a:extLst>
                  </p:cNvPr>
                  <p:cNvPicPr/>
                  <p:nvPr/>
                </p:nvPicPr>
                <p:blipFill>
                  <a:blip r:embed="rId25"/>
                  <a:stretch>
                    <a:fillRect/>
                  </a:stretch>
                </p:blipFill>
                <p:spPr>
                  <a:xfrm>
                    <a:off x="6389661" y="2212287"/>
                    <a:ext cx="15840" cy="160597"/>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580" name="Ink 1579">
                    <a:extLst>
                      <a:ext uri="{FF2B5EF4-FFF2-40B4-BE49-F238E27FC236}">
                        <a16:creationId xmlns:a16="http://schemas.microsoft.com/office/drawing/2014/main" id="{C570DB52-8342-54CB-58A3-BD20235C849F}"/>
                      </a:ext>
                    </a:extLst>
                  </p14:cNvPr>
                  <p14:cNvContentPartPr/>
                  <p14:nvPr/>
                </p14:nvContentPartPr>
                <p14:xfrm>
                  <a:off x="6258853" y="2218490"/>
                  <a:ext cx="135360" cy="75960"/>
                </p14:xfrm>
              </p:contentPart>
            </mc:Choice>
            <mc:Fallback xmlns="">
              <p:pic>
                <p:nvPicPr>
                  <p:cNvPr id="1580" name="Ink 1579">
                    <a:extLst>
                      <a:ext uri="{FF2B5EF4-FFF2-40B4-BE49-F238E27FC236}">
                        <a16:creationId xmlns:a16="http://schemas.microsoft.com/office/drawing/2014/main" id="{C570DB52-8342-54CB-58A3-BD20235C849F}"/>
                      </a:ext>
                    </a:extLst>
                  </p:cNvPr>
                  <p:cNvPicPr/>
                  <p:nvPr/>
                </p:nvPicPr>
                <p:blipFill>
                  <a:blip r:embed="rId27"/>
                  <a:stretch>
                    <a:fillRect/>
                  </a:stretch>
                </p:blipFill>
                <p:spPr>
                  <a:xfrm>
                    <a:off x="6254533" y="2212160"/>
                    <a:ext cx="144000" cy="88620"/>
                  </a:xfrm>
                  <a:prstGeom prst="rect">
                    <a:avLst/>
                  </a:prstGeom>
                </p:spPr>
              </p:pic>
            </mc:Fallback>
          </mc:AlternateContent>
        </p:grpSp>
        <p:grpSp>
          <p:nvGrpSpPr>
            <p:cNvPr id="1617" name="Group 1616">
              <a:extLst>
                <a:ext uri="{FF2B5EF4-FFF2-40B4-BE49-F238E27FC236}">
                  <a16:creationId xmlns:a16="http://schemas.microsoft.com/office/drawing/2014/main" id="{A43D813D-63DE-64AB-3DDA-4286B86621CA}"/>
                </a:ext>
              </a:extLst>
            </p:cNvPr>
            <p:cNvGrpSpPr/>
            <p:nvPr/>
          </p:nvGrpSpPr>
          <p:grpSpPr>
            <a:xfrm>
              <a:off x="7749446" y="3485381"/>
              <a:ext cx="258480" cy="387720"/>
              <a:chOff x="8222707" y="4556086"/>
              <a:chExt cx="258480" cy="387720"/>
            </a:xfrm>
          </p:grpSpPr>
          <mc:AlternateContent xmlns:mc="http://schemas.openxmlformats.org/markup-compatibility/2006" xmlns:p14="http://schemas.microsoft.com/office/powerpoint/2010/main">
            <mc:Choice Requires="p14">
              <p:contentPart p14:bwMode="auto" r:id="rId87">
                <p14:nvContentPartPr>
                  <p14:cNvPr id="1607" name="Ink 1606">
                    <a:extLst>
                      <a:ext uri="{FF2B5EF4-FFF2-40B4-BE49-F238E27FC236}">
                        <a16:creationId xmlns:a16="http://schemas.microsoft.com/office/drawing/2014/main" id="{88E8E827-2449-4548-4385-086FD2FF5C30}"/>
                      </a:ext>
                    </a:extLst>
                  </p14:cNvPr>
                  <p14:cNvContentPartPr/>
                  <p14:nvPr/>
                </p14:nvContentPartPr>
                <p14:xfrm>
                  <a:off x="8222707" y="4556086"/>
                  <a:ext cx="258480" cy="387720"/>
                </p14:xfrm>
              </p:contentPart>
            </mc:Choice>
            <mc:Fallback xmlns="">
              <p:pic>
                <p:nvPicPr>
                  <p:cNvPr id="1607" name="Ink 1606">
                    <a:extLst>
                      <a:ext uri="{FF2B5EF4-FFF2-40B4-BE49-F238E27FC236}">
                        <a16:creationId xmlns:a16="http://schemas.microsoft.com/office/drawing/2014/main" id="{88E8E827-2449-4548-4385-086FD2FF5C30}"/>
                      </a:ext>
                    </a:extLst>
                  </p:cNvPr>
                  <p:cNvPicPr/>
                  <p:nvPr/>
                </p:nvPicPr>
                <p:blipFill>
                  <a:blip r:embed="rId88"/>
                  <a:stretch>
                    <a:fillRect/>
                  </a:stretch>
                </p:blipFill>
                <p:spPr>
                  <a:xfrm>
                    <a:off x="8216227" y="4549606"/>
                    <a:ext cx="2707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08" name="Ink 1607">
                    <a:extLst>
                      <a:ext uri="{FF2B5EF4-FFF2-40B4-BE49-F238E27FC236}">
                        <a16:creationId xmlns:a16="http://schemas.microsoft.com/office/drawing/2014/main" id="{488E5520-AF37-2556-858D-1C4B4AC7B0C9}"/>
                      </a:ext>
                    </a:extLst>
                  </p14:cNvPr>
                  <p14:cNvContentPartPr/>
                  <p14:nvPr/>
                </p14:nvContentPartPr>
                <p14:xfrm>
                  <a:off x="8236027" y="4854166"/>
                  <a:ext cx="228240" cy="360"/>
                </p14:xfrm>
              </p:contentPart>
            </mc:Choice>
            <mc:Fallback xmlns="">
              <p:pic>
                <p:nvPicPr>
                  <p:cNvPr id="1608" name="Ink 1607">
                    <a:extLst>
                      <a:ext uri="{FF2B5EF4-FFF2-40B4-BE49-F238E27FC236}">
                        <a16:creationId xmlns:a16="http://schemas.microsoft.com/office/drawing/2014/main" id="{488E5520-AF37-2556-858D-1C4B4AC7B0C9}"/>
                      </a:ext>
                    </a:extLst>
                  </p:cNvPr>
                  <p:cNvPicPr/>
                  <p:nvPr/>
                </p:nvPicPr>
                <p:blipFill>
                  <a:blip r:embed="rId90"/>
                  <a:stretch>
                    <a:fillRect/>
                  </a:stretch>
                </p:blipFill>
                <p:spPr>
                  <a:xfrm>
                    <a:off x="8229547" y="4847686"/>
                    <a:ext cx="240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16" name="Ink 1615">
                    <a:extLst>
                      <a:ext uri="{FF2B5EF4-FFF2-40B4-BE49-F238E27FC236}">
                        <a16:creationId xmlns:a16="http://schemas.microsoft.com/office/drawing/2014/main" id="{B7C5217D-03AC-6572-CB42-8A4ECFFF5032}"/>
                      </a:ext>
                    </a:extLst>
                  </p14:cNvPr>
                  <p14:cNvContentPartPr/>
                  <p14:nvPr/>
                </p14:nvContentPartPr>
                <p14:xfrm>
                  <a:off x="8363901" y="4901326"/>
                  <a:ext cx="360" cy="360"/>
                </p14:xfrm>
              </p:contentPart>
            </mc:Choice>
            <mc:Fallback xmlns="">
              <p:pic>
                <p:nvPicPr>
                  <p:cNvPr id="1616" name="Ink 1615">
                    <a:extLst>
                      <a:ext uri="{FF2B5EF4-FFF2-40B4-BE49-F238E27FC236}">
                        <a16:creationId xmlns:a16="http://schemas.microsoft.com/office/drawing/2014/main" id="{B7C5217D-03AC-6572-CB42-8A4ECFFF5032}"/>
                      </a:ext>
                    </a:extLst>
                  </p:cNvPr>
                  <p:cNvPicPr/>
                  <p:nvPr/>
                </p:nvPicPr>
                <p:blipFill>
                  <a:blip r:embed="rId92"/>
                  <a:stretch>
                    <a:fillRect/>
                  </a:stretch>
                </p:blipFill>
                <p:spPr>
                  <a:xfrm>
                    <a:off x="8354901" y="4892326"/>
                    <a:ext cx="18000" cy="18000"/>
                  </a:xfrm>
                  <a:prstGeom prst="rect">
                    <a:avLst/>
                  </a:prstGeom>
                </p:spPr>
              </p:pic>
            </mc:Fallback>
          </mc:AlternateContent>
        </p:grpSp>
      </p:grpSp>
      <p:sp>
        <p:nvSpPr>
          <p:cNvPr id="9" name="TextBox 8">
            <a:extLst>
              <a:ext uri="{FF2B5EF4-FFF2-40B4-BE49-F238E27FC236}">
                <a16:creationId xmlns:a16="http://schemas.microsoft.com/office/drawing/2014/main" id="{F880BE74-2387-7B78-F70B-4EA4EBEEAE10}"/>
              </a:ext>
            </a:extLst>
          </p:cNvPr>
          <p:cNvSpPr txBox="1"/>
          <p:nvPr/>
        </p:nvSpPr>
        <p:spPr>
          <a:xfrm>
            <a:off x="372851" y="1260475"/>
            <a:ext cx="3567923" cy="3877985"/>
          </a:xfrm>
          <a:prstGeom prst="rect">
            <a:avLst/>
          </a:prstGeom>
          <a:noFill/>
        </p:spPr>
        <p:txBody>
          <a:bodyPr wrap="square" rtlCol="0">
            <a:spAutoFit/>
          </a:bodyPr>
          <a:lstStyle/>
          <a:p>
            <a:r>
              <a:rPr lang="en-US" sz="2400" dirty="0">
                <a:latin typeface="DIN Next LT Pro" panose="020B0503020203050203" pitchFamily="34" charset="77"/>
              </a:rPr>
              <a:t>Benefits:</a:t>
            </a:r>
            <a:endParaRPr lang="en-US" sz="2400" dirty="0">
              <a:solidFill>
                <a:schemeClr val="tx1"/>
              </a:solidFill>
              <a:latin typeface="DIN Next LT Pro" panose="020B0503020203050203" pitchFamily="34" charset="77"/>
            </a:endParaRPr>
          </a:p>
          <a:p>
            <a:pPr marL="342900" indent="-342900">
              <a:buFont typeface="System Font Regular"/>
              <a:buChar char="+"/>
            </a:pPr>
            <a:r>
              <a:rPr lang="en-US" sz="2000" dirty="0">
                <a:latin typeface="DIN Next LT Pro Light" panose="020B0303020203050203" pitchFamily="34" charset="77"/>
              </a:rPr>
              <a:t>Availability</a:t>
            </a:r>
          </a:p>
          <a:p>
            <a:pPr marL="342900" indent="-342900">
              <a:buFont typeface="System Font Regular"/>
              <a:buChar char="+"/>
            </a:pPr>
            <a:r>
              <a:rPr lang="en-US" sz="2000" dirty="0">
                <a:latin typeface="DIN Next LT Pro Light" panose="020B0303020203050203" pitchFamily="34" charset="77"/>
              </a:rPr>
              <a:t>Redundancy</a:t>
            </a:r>
          </a:p>
          <a:p>
            <a:pPr marL="342900" indent="-342900">
              <a:buFont typeface="System Font Regular"/>
              <a:buChar char="+"/>
            </a:pPr>
            <a:r>
              <a:rPr lang="en-US" sz="2000" dirty="0">
                <a:latin typeface="DIN Next LT Pro Light" panose="020B0303020203050203" pitchFamily="34" charset="77"/>
              </a:rPr>
              <a:t>Scalability</a:t>
            </a:r>
          </a:p>
          <a:p>
            <a:pPr marL="342900" indent="-342900">
              <a:buFont typeface="System Font Regular"/>
              <a:buChar char="+"/>
            </a:pPr>
            <a:endParaRPr lang="en-US" sz="2400" dirty="0">
              <a:latin typeface="The Hand Black" panose="03070902030502020204" pitchFamily="66" charset="0"/>
            </a:endParaRPr>
          </a:p>
          <a:p>
            <a:r>
              <a:rPr lang="en-US" sz="2400" dirty="0">
                <a:latin typeface="DIN Next LT Pro" panose="020B0503020203050203" pitchFamily="34" charset="77"/>
              </a:rPr>
              <a:t>Concerns:</a:t>
            </a:r>
          </a:p>
          <a:p>
            <a:pPr marL="342900" indent="-342900">
              <a:buFont typeface="System Font Regular"/>
              <a:buChar char="-"/>
            </a:pPr>
            <a:r>
              <a:rPr lang="en-US" sz="2000" dirty="0">
                <a:latin typeface="DIN Next LT Pro Light" panose="020B0303020203050203" pitchFamily="34" charset="77"/>
              </a:rPr>
              <a:t>Data leaks to external party</a:t>
            </a:r>
          </a:p>
          <a:p>
            <a:pPr lvl="1"/>
            <a:r>
              <a:rPr lang="en-US" sz="2000" dirty="0">
                <a:latin typeface="The Hand Black" panose="03070902030502020204" pitchFamily="66" charset="0"/>
              </a:rPr>
              <a:t>=&gt; </a:t>
            </a:r>
            <a:r>
              <a:rPr lang="en-US" sz="2000" b="1" dirty="0">
                <a:latin typeface="The Hand Black" panose="03070502030502020204" pitchFamily="66" charset="0"/>
              </a:rPr>
              <a:t>SERVER-SIDE ENCRYPTION</a:t>
            </a:r>
          </a:p>
          <a:p>
            <a:pPr marL="342900" indent="-342900">
              <a:spcBef>
                <a:spcPts val="1200"/>
              </a:spcBef>
              <a:buFont typeface="System Font Regular"/>
              <a:buChar char="-"/>
            </a:pPr>
            <a:r>
              <a:rPr lang="en-US" sz="2000" dirty="0">
                <a:latin typeface="DIN Next LT Pro Light" panose="020B0303020203050203" pitchFamily="34" charset="77"/>
              </a:rPr>
              <a:t>Malicious server</a:t>
            </a:r>
          </a:p>
          <a:p>
            <a:r>
              <a:rPr lang="en-US" sz="2400" dirty="0">
                <a:latin typeface="The Hand Black" panose="03070902030502020204" pitchFamily="66" charset="0"/>
              </a:rPr>
              <a:t>	</a:t>
            </a:r>
            <a:r>
              <a:rPr lang="en-US" sz="2000" dirty="0">
                <a:latin typeface="The Hand Black" panose="03070902030502020204" pitchFamily="66" charset="0"/>
              </a:rPr>
              <a:t>=&gt; END-TO-END ENCRYPTION</a:t>
            </a:r>
            <a:endParaRPr lang="en-US" sz="2400" dirty="0">
              <a:latin typeface="The Hand Black" panose="03070902030502020204" pitchFamily="66" charset="0"/>
            </a:endParaRPr>
          </a:p>
          <a:p>
            <a:pPr marL="800100" lvl="1" indent="-342900">
              <a:buFont typeface="Symbol" panose="05050102010706020507" pitchFamily="18" charset="2"/>
              <a:buChar char="Þ"/>
            </a:pPr>
            <a:endParaRPr lang="en-US" sz="2000" b="1" dirty="0">
              <a:latin typeface="The Hand Black" panose="03070502030502020204" pitchFamily="66" charset="0"/>
            </a:endParaRPr>
          </a:p>
        </p:txBody>
      </p:sp>
      <p:sp>
        <p:nvSpPr>
          <p:cNvPr id="177" name="TextBox 176">
            <a:extLst>
              <a:ext uri="{FF2B5EF4-FFF2-40B4-BE49-F238E27FC236}">
                <a16:creationId xmlns:a16="http://schemas.microsoft.com/office/drawing/2014/main" id="{3C782FE2-F6F2-2C4F-2B5D-3082A753EE67}"/>
              </a:ext>
            </a:extLst>
          </p:cNvPr>
          <p:cNvSpPr txBox="1"/>
          <p:nvPr/>
        </p:nvSpPr>
        <p:spPr>
          <a:xfrm>
            <a:off x="7342318" y="5974384"/>
            <a:ext cx="332709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DIN Next LT Pro Light" panose="020B0303020203050203" pitchFamily="34" charset="0"/>
                <a:ea typeface="+mn-ea"/>
                <a:cs typeface="+mn-cs"/>
              </a:rPr>
              <a:t>[1] https://cybersecurityventures.com/the-world-will-store-200-zettabytes-of-data-by-2025/ (Sausalito, Calif., Feb. 1, 2024)</a:t>
            </a:r>
          </a:p>
        </p:txBody>
      </p:sp>
      <p:grpSp>
        <p:nvGrpSpPr>
          <p:cNvPr id="185" name="Group 184">
            <a:extLst>
              <a:ext uri="{FF2B5EF4-FFF2-40B4-BE49-F238E27FC236}">
                <a16:creationId xmlns:a16="http://schemas.microsoft.com/office/drawing/2014/main" id="{18480005-8AF8-170B-23E5-49F7841E21DE}"/>
              </a:ext>
            </a:extLst>
          </p:cNvPr>
          <p:cNvGrpSpPr/>
          <p:nvPr/>
        </p:nvGrpSpPr>
        <p:grpSpPr>
          <a:xfrm>
            <a:off x="5400512" y="994955"/>
            <a:ext cx="2139032" cy="1123065"/>
            <a:chOff x="5400512" y="994955"/>
            <a:chExt cx="2139032" cy="1123065"/>
          </a:xfrm>
        </p:grpSpPr>
        <p:sp>
          <p:nvSpPr>
            <p:cNvPr id="351" name="TextBox 350">
              <a:extLst>
                <a:ext uri="{FF2B5EF4-FFF2-40B4-BE49-F238E27FC236}">
                  <a16:creationId xmlns:a16="http://schemas.microsoft.com/office/drawing/2014/main" id="{C1060227-BAC9-9E58-DB34-EE95E765BA7D}"/>
                </a:ext>
              </a:extLst>
            </p:cNvPr>
            <p:cNvSpPr txBox="1"/>
            <p:nvPr/>
          </p:nvSpPr>
          <p:spPr>
            <a:xfrm>
              <a:off x="5400512" y="994955"/>
              <a:ext cx="1685585" cy="369332"/>
            </a:xfrm>
            <a:prstGeom prst="rect">
              <a:avLst/>
            </a:prstGeom>
            <a:noFill/>
          </p:spPr>
          <p:txBody>
            <a:bodyPr wrap="square">
              <a:spAutoFit/>
            </a:bodyPr>
            <a:lstStyle/>
            <a:p>
              <a:r>
                <a:rPr lang="en-US" dirty="0">
                  <a:latin typeface="The Hand Black" panose="03070902030502020204" pitchFamily="66" charset="0"/>
                </a:rPr>
                <a:t>S</a:t>
              </a:r>
              <a:r>
                <a:rPr lang="en-US" sz="1800" dirty="0">
                  <a:latin typeface="The Hand Black" panose="03070902030502020204" pitchFamily="66" charset="0"/>
                </a:rPr>
                <a:t>ERVER-SIDE ENCRYPTION</a:t>
              </a:r>
              <a:endParaRPr lang="en-US" sz="800" dirty="0">
                <a:latin typeface="DIN Next LT Pro Light" panose="020B0303020203050203" pitchFamily="34" charset="0"/>
              </a:endParaRPr>
            </a:p>
          </p:txBody>
        </p:sp>
        <mc:AlternateContent xmlns:mc="http://schemas.openxmlformats.org/markup-compatibility/2006" xmlns:p14="http://schemas.microsoft.com/office/powerpoint/2010/main">
          <mc:Choice Requires="p14">
            <p:contentPart p14:bwMode="auto" r:id="rId93">
              <p14:nvContentPartPr>
                <p14:cNvPr id="182" name="Ink 181">
                  <a:extLst>
                    <a:ext uri="{FF2B5EF4-FFF2-40B4-BE49-F238E27FC236}">
                      <a16:creationId xmlns:a16="http://schemas.microsoft.com/office/drawing/2014/main" id="{C9CDAAB2-53E2-1D4D-11C6-1C83AB0B6C05}"/>
                    </a:ext>
                  </a:extLst>
                </p14:cNvPr>
                <p14:cNvContentPartPr/>
                <p14:nvPr/>
              </p14:nvContentPartPr>
              <p14:xfrm rot="214752">
                <a:off x="5701464" y="1327909"/>
                <a:ext cx="168326" cy="790111"/>
              </p14:xfrm>
            </p:contentPart>
          </mc:Choice>
          <mc:Fallback xmlns="">
            <p:pic>
              <p:nvPicPr>
                <p:cNvPr id="182" name="Ink 181">
                  <a:extLst>
                    <a:ext uri="{FF2B5EF4-FFF2-40B4-BE49-F238E27FC236}">
                      <a16:creationId xmlns:a16="http://schemas.microsoft.com/office/drawing/2014/main" id="{C9CDAAB2-53E2-1D4D-11C6-1C83AB0B6C05}"/>
                    </a:ext>
                  </a:extLst>
                </p:cNvPr>
                <p:cNvPicPr/>
                <p:nvPr/>
              </p:nvPicPr>
              <p:blipFill>
                <a:blip r:embed="rId94"/>
                <a:stretch>
                  <a:fillRect/>
                </a:stretch>
              </p:blipFill>
              <p:spPr>
                <a:xfrm rot="214752">
                  <a:off x="5696788" y="1323230"/>
                  <a:ext cx="177318" cy="79911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84" name="Ink 183">
                  <a:extLst>
                    <a:ext uri="{FF2B5EF4-FFF2-40B4-BE49-F238E27FC236}">
                      <a16:creationId xmlns:a16="http://schemas.microsoft.com/office/drawing/2014/main" id="{51B176D9-28F6-9731-316D-11070BB33B13}"/>
                    </a:ext>
                  </a:extLst>
                </p14:cNvPr>
                <p14:cNvContentPartPr/>
                <p14:nvPr/>
              </p14:nvContentPartPr>
              <p14:xfrm>
                <a:off x="6844384" y="1324366"/>
                <a:ext cx="695160" cy="115560"/>
              </p14:xfrm>
            </p:contentPart>
          </mc:Choice>
          <mc:Fallback xmlns="">
            <p:pic>
              <p:nvPicPr>
                <p:cNvPr id="184" name="Ink 183">
                  <a:extLst>
                    <a:ext uri="{FF2B5EF4-FFF2-40B4-BE49-F238E27FC236}">
                      <a16:creationId xmlns:a16="http://schemas.microsoft.com/office/drawing/2014/main" id="{51B176D9-28F6-9731-316D-11070BB33B13}"/>
                    </a:ext>
                  </a:extLst>
                </p:cNvPr>
                <p:cNvPicPr/>
                <p:nvPr/>
              </p:nvPicPr>
              <p:blipFill>
                <a:blip r:embed="rId96"/>
                <a:stretch>
                  <a:fillRect/>
                </a:stretch>
              </p:blipFill>
              <p:spPr>
                <a:xfrm>
                  <a:off x="6839704" y="1319686"/>
                  <a:ext cx="704160" cy="124560"/>
                </a:xfrm>
                <a:prstGeom prst="rect">
                  <a:avLst/>
                </a:prstGeom>
              </p:spPr>
            </p:pic>
          </mc:Fallback>
        </mc:AlternateContent>
      </p:grpSp>
      <p:grpSp>
        <p:nvGrpSpPr>
          <p:cNvPr id="6" name="Group 5">
            <a:extLst>
              <a:ext uri="{FF2B5EF4-FFF2-40B4-BE49-F238E27FC236}">
                <a16:creationId xmlns:a16="http://schemas.microsoft.com/office/drawing/2014/main" id="{2694F687-D0AE-DC2B-E9AB-24F9949EF7B9}"/>
              </a:ext>
            </a:extLst>
          </p:cNvPr>
          <p:cNvGrpSpPr/>
          <p:nvPr/>
        </p:nvGrpSpPr>
        <p:grpSpPr>
          <a:xfrm>
            <a:off x="8013072" y="1556171"/>
            <a:ext cx="1329851" cy="1025319"/>
            <a:chOff x="8686472" y="1371526"/>
            <a:chExt cx="1329851" cy="1025319"/>
          </a:xfrm>
        </p:grpSpPr>
        <p:sp>
          <p:nvSpPr>
            <p:cNvPr id="10" name="TextBox 9">
              <a:extLst>
                <a:ext uri="{FF2B5EF4-FFF2-40B4-BE49-F238E27FC236}">
                  <a16:creationId xmlns:a16="http://schemas.microsoft.com/office/drawing/2014/main" id="{F7ED0836-2D8C-85E5-498B-63F418A52BDC}"/>
                </a:ext>
              </a:extLst>
            </p:cNvPr>
            <p:cNvSpPr txBox="1"/>
            <p:nvPr/>
          </p:nvSpPr>
          <p:spPr>
            <a:xfrm>
              <a:off x="8712564" y="1750514"/>
              <a:ext cx="1303759" cy="646331"/>
            </a:xfrm>
            <a:prstGeom prst="rect">
              <a:avLst/>
            </a:prstGeom>
            <a:noFill/>
          </p:spPr>
          <p:txBody>
            <a:bodyPr wrap="square">
              <a:spAutoFit/>
            </a:bodyPr>
            <a:lstStyle/>
            <a:p>
              <a:r>
                <a:rPr lang="en-US" dirty="0">
                  <a:latin typeface="The Hand Black" panose="03070902030502020204" pitchFamily="66" charset="0"/>
                </a:rPr>
                <a:t>OPTIONAL AND LIMITED E2EE</a:t>
              </a:r>
              <a:endParaRPr lang="en-US" sz="800" dirty="0">
                <a:latin typeface="DIN Next LT Pro Light" panose="020B0303020203050203" pitchFamily="34" charset="0"/>
              </a:endParaRPr>
            </a:p>
          </p:txBody>
        </p:sp>
        <mc:AlternateContent xmlns:mc="http://schemas.openxmlformats.org/markup-compatibility/2006" xmlns:p14="http://schemas.microsoft.com/office/powerpoint/2010/main">
          <mc:Choice Requires="p14">
            <p:contentPart p14:bwMode="auto" r:id="rId97">
              <p14:nvContentPartPr>
                <p14:cNvPr id="15" name="Ink 14">
                  <a:extLst>
                    <a:ext uri="{FF2B5EF4-FFF2-40B4-BE49-F238E27FC236}">
                      <a16:creationId xmlns:a16="http://schemas.microsoft.com/office/drawing/2014/main" id="{8A6BB708-6183-54C1-539A-BE96AA53510D}"/>
                    </a:ext>
                  </a:extLst>
                </p14:cNvPr>
                <p14:cNvContentPartPr/>
                <p14:nvPr/>
              </p14:nvContentPartPr>
              <p14:xfrm>
                <a:off x="9062958" y="1381001"/>
                <a:ext cx="112680" cy="326291"/>
              </p14:xfrm>
            </p:contentPart>
          </mc:Choice>
          <mc:Fallback xmlns="">
            <p:pic>
              <p:nvPicPr>
                <p:cNvPr id="1039" name="Ink 1038">
                  <a:extLst>
                    <a:ext uri="{FF2B5EF4-FFF2-40B4-BE49-F238E27FC236}">
                      <a16:creationId xmlns:a16="http://schemas.microsoft.com/office/drawing/2014/main" id="{7F609377-720E-FC6E-EE16-01D63C845866}"/>
                    </a:ext>
                  </a:extLst>
                </p:cNvPr>
                <p:cNvPicPr/>
                <p:nvPr/>
              </p:nvPicPr>
              <p:blipFill>
                <a:blip r:embed="rId291"/>
                <a:stretch>
                  <a:fillRect/>
                </a:stretch>
              </p:blipFill>
              <p:spPr>
                <a:xfrm>
                  <a:off x="9058638" y="1376684"/>
                  <a:ext cx="121320" cy="334925"/>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 name="Ink 15">
                  <a:extLst>
                    <a:ext uri="{FF2B5EF4-FFF2-40B4-BE49-F238E27FC236}">
                      <a16:creationId xmlns:a16="http://schemas.microsoft.com/office/drawing/2014/main" id="{EDEC0508-EB50-E5C2-0E9A-876FEBF543A4}"/>
                    </a:ext>
                  </a:extLst>
                </p14:cNvPr>
                <p14:cNvContentPartPr/>
                <p14:nvPr/>
              </p14:nvContentPartPr>
              <p14:xfrm>
                <a:off x="9406038" y="1371526"/>
                <a:ext cx="3240" cy="325080"/>
              </p14:xfrm>
            </p:contentPart>
          </mc:Choice>
          <mc:Fallback xmlns="">
            <p:pic>
              <p:nvPicPr>
                <p:cNvPr id="1042" name="Ink 1041">
                  <a:extLst>
                    <a:ext uri="{FF2B5EF4-FFF2-40B4-BE49-F238E27FC236}">
                      <a16:creationId xmlns:a16="http://schemas.microsoft.com/office/drawing/2014/main" id="{25587119-AB60-D4C3-F646-5F2C00A08021}"/>
                    </a:ext>
                  </a:extLst>
                </p:cNvPr>
                <p:cNvPicPr/>
                <p:nvPr/>
              </p:nvPicPr>
              <p:blipFill>
                <a:blip r:embed="rId293"/>
                <a:stretch>
                  <a:fillRect/>
                </a:stretch>
              </p:blipFill>
              <p:spPr>
                <a:xfrm>
                  <a:off x="9401718" y="1367206"/>
                  <a:ext cx="11880" cy="333720"/>
                </a:xfrm>
                <a:prstGeom prst="rect">
                  <a:avLst/>
                </a:prstGeom>
              </p:spPr>
            </p:pic>
          </mc:Fallback>
        </mc:AlternateContent>
        <p:sp>
          <p:nvSpPr>
            <p:cNvPr id="17" name="Freeform: Shape 16">
              <a:extLst>
                <a:ext uri="{FF2B5EF4-FFF2-40B4-BE49-F238E27FC236}">
                  <a16:creationId xmlns:a16="http://schemas.microsoft.com/office/drawing/2014/main" id="{88875602-C4E2-F371-62FA-EAA8306D3F65}"/>
                </a:ext>
              </a:extLst>
            </p:cNvPr>
            <p:cNvSpPr/>
            <p:nvPr/>
          </p:nvSpPr>
          <p:spPr>
            <a:xfrm>
              <a:off x="8686472" y="1379446"/>
              <a:ext cx="309282" cy="342900"/>
            </a:xfrm>
            <a:custGeom>
              <a:avLst/>
              <a:gdLst>
                <a:gd name="connsiteX0" fmla="*/ 0 w 309282"/>
                <a:gd name="connsiteY0" fmla="*/ 0 h 342900"/>
                <a:gd name="connsiteX1" fmla="*/ 94129 w 309282"/>
                <a:gd name="connsiteY1" fmla="*/ 47065 h 342900"/>
                <a:gd name="connsiteX2" fmla="*/ 114300 w 309282"/>
                <a:gd name="connsiteY2" fmla="*/ 67235 h 342900"/>
                <a:gd name="connsiteX3" fmla="*/ 161365 w 309282"/>
                <a:gd name="connsiteY3" fmla="*/ 107576 h 342900"/>
                <a:gd name="connsiteX4" fmla="*/ 201706 w 309282"/>
                <a:gd name="connsiteY4" fmla="*/ 154641 h 342900"/>
                <a:gd name="connsiteX5" fmla="*/ 235324 w 309282"/>
                <a:gd name="connsiteY5" fmla="*/ 188259 h 342900"/>
                <a:gd name="connsiteX6" fmla="*/ 255494 w 309282"/>
                <a:gd name="connsiteY6" fmla="*/ 235323 h 342900"/>
                <a:gd name="connsiteX7" fmla="*/ 275665 w 309282"/>
                <a:gd name="connsiteY7" fmla="*/ 262218 h 342900"/>
                <a:gd name="connsiteX8" fmla="*/ 302559 w 309282"/>
                <a:gd name="connsiteY8" fmla="*/ 309282 h 342900"/>
                <a:gd name="connsiteX9" fmla="*/ 309282 w 309282"/>
                <a:gd name="connsiteY9" fmla="*/ 3429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282" h="342900">
                  <a:moveTo>
                    <a:pt x="0" y="0"/>
                  </a:moveTo>
                  <a:cubicBezTo>
                    <a:pt x="39557" y="15822"/>
                    <a:pt x="52672" y="19427"/>
                    <a:pt x="94129" y="47065"/>
                  </a:cubicBezTo>
                  <a:cubicBezTo>
                    <a:pt x="102041" y="52339"/>
                    <a:pt x="107232" y="60874"/>
                    <a:pt x="114300" y="67235"/>
                  </a:cubicBezTo>
                  <a:cubicBezTo>
                    <a:pt x="129659" y="81057"/>
                    <a:pt x="146754" y="92965"/>
                    <a:pt x="161365" y="107576"/>
                  </a:cubicBezTo>
                  <a:cubicBezTo>
                    <a:pt x="175976" y="122187"/>
                    <a:pt x="187744" y="139409"/>
                    <a:pt x="201706" y="154641"/>
                  </a:cubicBezTo>
                  <a:cubicBezTo>
                    <a:pt x="212415" y="166323"/>
                    <a:pt x="224118" y="177053"/>
                    <a:pt x="235324" y="188259"/>
                  </a:cubicBezTo>
                  <a:cubicBezTo>
                    <a:pt x="242047" y="203947"/>
                    <a:pt x="247321" y="220339"/>
                    <a:pt x="255494" y="235323"/>
                  </a:cubicBezTo>
                  <a:cubicBezTo>
                    <a:pt x="260860" y="245161"/>
                    <a:pt x="270654" y="252195"/>
                    <a:pt x="275665" y="262218"/>
                  </a:cubicBezTo>
                  <a:cubicBezTo>
                    <a:pt x="302753" y="316394"/>
                    <a:pt x="257271" y="263997"/>
                    <a:pt x="302559" y="309282"/>
                  </a:cubicBezTo>
                  <a:lnTo>
                    <a:pt x="309282" y="342900"/>
                  </a:lnTo>
                </a:path>
              </a:pathLst>
            </a:cu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2CA2BC95-B37B-26EA-2D63-0991A81D836C}"/>
              </a:ext>
            </a:extLst>
          </p:cNvPr>
          <p:cNvGrpSpPr/>
          <p:nvPr/>
        </p:nvGrpSpPr>
        <p:grpSpPr>
          <a:xfrm>
            <a:off x="4035717" y="3954587"/>
            <a:ext cx="2821536" cy="1374354"/>
            <a:chOff x="4641355" y="3660321"/>
            <a:chExt cx="2821536" cy="1374354"/>
          </a:xfrm>
        </p:grpSpPr>
        <p:sp>
          <p:nvSpPr>
            <p:cNvPr id="28" name="TextBox 27">
              <a:extLst>
                <a:ext uri="{FF2B5EF4-FFF2-40B4-BE49-F238E27FC236}">
                  <a16:creationId xmlns:a16="http://schemas.microsoft.com/office/drawing/2014/main" id="{78392B40-CCA8-E5D3-D3AE-361D497CD093}"/>
                </a:ext>
              </a:extLst>
            </p:cNvPr>
            <p:cNvSpPr txBox="1"/>
            <p:nvPr/>
          </p:nvSpPr>
          <p:spPr>
            <a:xfrm>
              <a:off x="4641355" y="4665343"/>
              <a:ext cx="2821536" cy="369332"/>
            </a:xfrm>
            <a:prstGeom prst="rect">
              <a:avLst/>
            </a:prstGeom>
            <a:noFill/>
          </p:spPr>
          <p:txBody>
            <a:bodyPr wrap="square">
              <a:spAutoFit/>
            </a:bodyPr>
            <a:lstStyle/>
            <a:p>
              <a:pPr algn="ctr"/>
              <a:r>
                <a:rPr lang="en-US" sz="900" dirty="0">
                  <a:solidFill>
                    <a:schemeClr val="tx2"/>
                  </a:solidFill>
                  <a:latin typeface="DIN Next LT Pro Light" panose="020B0303020203050203" pitchFamily="34" charset="0"/>
                </a:rPr>
                <a:t>https://</a:t>
              </a:r>
              <a:r>
                <a:rPr lang="en-US" sz="900" dirty="0" err="1">
                  <a:solidFill>
                    <a:schemeClr val="tx2"/>
                  </a:solidFill>
                  <a:latin typeface="DIN Next LT Pro Light" panose="020B0303020203050203" pitchFamily="34" charset="0"/>
                </a:rPr>
                <a:t>www.hipaajournal.com</a:t>
              </a:r>
              <a:r>
                <a:rPr lang="en-US" sz="900" dirty="0">
                  <a:solidFill>
                    <a:schemeClr val="tx2"/>
                  </a:solidFill>
                  <a:latin typeface="DIN Next LT Pro Light" panose="020B0303020203050203" pitchFamily="34" charset="0"/>
                </a:rPr>
                <a:t>/healthcare-cloud-usage-grows-but-protecting-phi-can-be-a-challenge/</a:t>
              </a:r>
            </a:p>
          </p:txBody>
        </p:sp>
        <p:grpSp>
          <p:nvGrpSpPr>
            <p:cNvPr id="29" name="Group 28">
              <a:extLst>
                <a:ext uri="{FF2B5EF4-FFF2-40B4-BE49-F238E27FC236}">
                  <a16:creationId xmlns:a16="http://schemas.microsoft.com/office/drawing/2014/main" id="{0F5333A8-E8B1-FE12-5B95-CD0F7AD3DC09}"/>
                </a:ext>
              </a:extLst>
            </p:cNvPr>
            <p:cNvGrpSpPr/>
            <p:nvPr/>
          </p:nvGrpSpPr>
          <p:grpSpPr>
            <a:xfrm>
              <a:off x="5521980" y="3660321"/>
              <a:ext cx="1077356" cy="929484"/>
              <a:chOff x="7496407" y="3575482"/>
              <a:chExt cx="1077356" cy="929484"/>
            </a:xfrm>
          </p:grpSpPr>
          <p:grpSp>
            <p:nvGrpSpPr>
              <p:cNvPr id="30" name="Group 29">
                <a:extLst>
                  <a:ext uri="{FF2B5EF4-FFF2-40B4-BE49-F238E27FC236}">
                    <a16:creationId xmlns:a16="http://schemas.microsoft.com/office/drawing/2014/main" id="{1D72DF6E-C24D-DC50-272E-FD5E010F445E}"/>
                  </a:ext>
                </a:extLst>
              </p:cNvPr>
              <p:cNvGrpSpPr/>
              <p:nvPr/>
            </p:nvGrpSpPr>
            <p:grpSpPr>
              <a:xfrm>
                <a:off x="7496407" y="3575482"/>
                <a:ext cx="1077356" cy="929484"/>
                <a:chOff x="7496407" y="3575482"/>
                <a:chExt cx="1077356" cy="929484"/>
              </a:xfrm>
            </p:grpSpPr>
            <mc:AlternateContent xmlns:mc="http://schemas.openxmlformats.org/markup-compatibility/2006" xmlns:p14="http://schemas.microsoft.com/office/powerpoint/2010/main">
              <mc:Choice Requires="p14">
                <p:contentPart p14:bwMode="auto" r:id="rId294">
                  <p14:nvContentPartPr>
                    <p14:cNvPr id="281" name="Ink 280">
                      <a:extLst>
                        <a:ext uri="{FF2B5EF4-FFF2-40B4-BE49-F238E27FC236}">
                          <a16:creationId xmlns:a16="http://schemas.microsoft.com/office/drawing/2014/main" id="{94812145-343D-7F5E-7888-EFF49AFC3C96}"/>
                        </a:ext>
                      </a:extLst>
                    </p14:cNvPr>
                    <p14:cNvContentPartPr/>
                    <p14:nvPr/>
                  </p14:nvContentPartPr>
                  <p14:xfrm>
                    <a:off x="7496407" y="3791806"/>
                    <a:ext cx="3960" cy="713160"/>
                  </p14:xfrm>
                </p:contentPart>
              </mc:Choice>
              <mc:Fallback xmlns="">
                <p:pic>
                  <p:nvPicPr>
                    <p:cNvPr id="1056" name="Ink 1055">
                      <a:extLst>
                        <a:ext uri="{FF2B5EF4-FFF2-40B4-BE49-F238E27FC236}">
                          <a16:creationId xmlns:a16="http://schemas.microsoft.com/office/drawing/2014/main" id="{BD8F05FE-14E3-0E78-FABF-1E2756A65E48}"/>
                        </a:ext>
                      </a:extLst>
                    </p:cNvPr>
                    <p:cNvPicPr/>
                    <p:nvPr/>
                  </p:nvPicPr>
                  <p:blipFill>
                    <a:blip r:embed="rId297"/>
                    <a:stretch>
                      <a:fillRect/>
                    </a:stretch>
                  </p:blipFill>
                  <p:spPr>
                    <a:xfrm>
                      <a:off x="7490287" y="3785686"/>
                      <a:ext cx="16200" cy="725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82" name="Ink 281">
                      <a:extLst>
                        <a:ext uri="{FF2B5EF4-FFF2-40B4-BE49-F238E27FC236}">
                          <a16:creationId xmlns:a16="http://schemas.microsoft.com/office/drawing/2014/main" id="{68DCCB3E-5CCB-FD72-3A16-EFB774E01B46}"/>
                        </a:ext>
                      </a:extLst>
                    </p14:cNvPr>
                    <p14:cNvContentPartPr/>
                    <p14:nvPr/>
                  </p14:nvContentPartPr>
                  <p14:xfrm>
                    <a:off x="7508112" y="3791806"/>
                    <a:ext cx="1065651" cy="1080"/>
                  </p14:xfrm>
                </p:contentPart>
              </mc:Choice>
              <mc:Fallback xmlns="">
                <p:pic>
                  <p:nvPicPr>
                    <p:cNvPr id="1054" name="Ink 1053">
                      <a:extLst>
                        <a:ext uri="{FF2B5EF4-FFF2-40B4-BE49-F238E27FC236}">
                          <a16:creationId xmlns:a16="http://schemas.microsoft.com/office/drawing/2014/main" id="{F0B3F5C3-6E24-8F0C-3678-2953DA5AC33A}"/>
                        </a:ext>
                      </a:extLst>
                    </p:cNvPr>
                    <p:cNvPicPr/>
                    <p:nvPr/>
                  </p:nvPicPr>
                  <p:blipFill>
                    <a:blip r:embed="rId299"/>
                    <a:stretch>
                      <a:fillRect/>
                    </a:stretch>
                  </p:blipFill>
                  <p:spPr>
                    <a:xfrm>
                      <a:off x="7501992" y="3785686"/>
                      <a:ext cx="1077892"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83" name="Ink 282">
                      <a:extLst>
                        <a:ext uri="{FF2B5EF4-FFF2-40B4-BE49-F238E27FC236}">
                          <a16:creationId xmlns:a16="http://schemas.microsoft.com/office/drawing/2014/main" id="{66BA4135-89E3-D7AD-CA8E-51B39940586A}"/>
                        </a:ext>
                      </a:extLst>
                    </p14:cNvPr>
                    <p14:cNvContentPartPr/>
                    <p14:nvPr/>
                  </p14:nvContentPartPr>
                  <p14:xfrm>
                    <a:off x="7503310" y="4502742"/>
                    <a:ext cx="1065651" cy="1080"/>
                  </p14:xfrm>
                </p:contentPart>
              </mc:Choice>
              <mc:Fallback xmlns="">
                <p:pic>
                  <p:nvPicPr>
                    <p:cNvPr id="1057" name="Ink 1056">
                      <a:extLst>
                        <a:ext uri="{FF2B5EF4-FFF2-40B4-BE49-F238E27FC236}">
                          <a16:creationId xmlns:a16="http://schemas.microsoft.com/office/drawing/2014/main" id="{1533D425-859C-F585-3F5B-A7B2DCC3A51B}"/>
                        </a:ext>
                      </a:extLst>
                    </p:cNvPr>
                    <p:cNvPicPr/>
                    <p:nvPr/>
                  </p:nvPicPr>
                  <p:blipFill>
                    <a:blip r:embed="rId299"/>
                    <a:stretch>
                      <a:fillRect/>
                    </a:stretch>
                  </p:blipFill>
                  <p:spPr>
                    <a:xfrm>
                      <a:off x="7497190" y="4496622"/>
                      <a:ext cx="1077892"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84" name="Ink 283">
                      <a:extLst>
                        <a:ext uri="{FF2B5EF4-FFF2-40B4-BE49-F238E27FC236}">
                          <a16:creationId xmlns:a16="http://schemas.microsoft.com/office/drawing/2014/main" id="{322810A1-6DA7-2A75-6A81-FAFA5F068224}"/>
                        </a:ext>
                      </a:extLst>
                    </p14:cNvPr>
                    <p14:cNvContentPartPr/>
                    <p14:nvPr/>
                  </p14:nvContentPartPr>
                  <p14:xfrm>
                    <a:off x="8568763" y="3789582"/>
                    <a:ext cx="3960" cy="713160"/>
                  </p14:xfrm>
                </p:contentPart>
              </mc:Choice>
              <mc:Fallback xmlns="">
                <p:pic>
                  <p:nvPicPr>
                    <p:cNvPr id="1058" name="Ink 1057">
                      <a:extLst>
                        <a:ext uri="{FF2B5EF4-FFF2-40B4-BE49-F238E27FC236}">
                          <a16:creationId xmlns:a16="http://schemas.microsoft.com/office/drawing/2014/main" id="{390427CF-E63F-090A-CFE0-B1D69135DEAD}"/>
                        </a:ext>
                      </a:extLst>
                    </p:cNvPr>
                    <p:cNvPicPr/>
                    <p:nvPr/>
                  </p:nvPicPr>
                  <p:blipFill>
                    <a:blip r:embed="rId297"/>
                    <a:stretch>
                      <a:fillRect/>
                    </a:stretch>
                  </p:blipFill>
                  <p:spPr>
                    <a:xfrm>
                      <a:off x="8562643" y="3783462"/>
                      <a:ext cx="16200" cy="725400"/>
                    </a:xfrm>
                    <a:prstGeom prst="rect">
                      <a:avLst/>
                    </a:prstGeom>
                  </p:spPr>
                </p:pic>
              </mc:Fallback>
            </mc:AlternateContent>
            <p:grpSp>
              <p:nvGrpSpPr>
                <p:cNvPr id="285" name="Group 284">
                  <a:extLst>
                    <a:ext uri="{FF2B5EF4-FFF2-40B4-BE49-F238E27FC236}">
                      <a16:creationId xmlns:a16="http://schemas.microsoft.com/office/drawing/2014/main" id="{A339D0A3-720D-273D-6C55-7995785A2D2B}"/>
                    </a:ext>
                  </a:extLst>
                </p:cNvPr>
                <p:cNvGrpSpPr/>
                <p:nvPr/>
              </p:nvGrpSpPr>
              <p:grpSpPr>
                <a:xfrm>
                  <a:off x="7892714" y="3575482"/>
                  <a:ext cx="283702" cy="207222"/>
                  <a:chOff x="9242269" y="3789582"/>
                  <a:chExt cx="1077356" cy="715384"/>
                </a:xfrm>
              </p:grpSpPr>
              <mc:AlternateContent xmlns:mc="http://schemas.openxmlformats.org/markup-compatibility/2006" xmlns:p14="http://schemas.microsoft.com/office/powerpoint/2010/main">
                <mc:Choice Requires="p14">
                  <p:contentPart p14:bwMode="auto" r:id="rId302">
                    <p14:nvContentPartPr>
                      <p14:cNvPr id="286" name="Ink 285">
                        <a:extLst>
                          <a:ext uri="{FF2B5EF4-FFF2-40B4-BE49-F238E27FC236}">
                            <a16:creationId xmlns:a16="http://schemas.microsoft.com/office/drawing/2014/main" id="{CD014455-EF99-412D-2DCA-F3A1FD936342}"/>
                          </a:ext>
                        </a:extLst>
                      </p14:cNvPr>
                      <p14:cNvContentPartPr/>
                      <p14:nvPr/>
                    </p14:nvContentPartPr>
                    <p14:xfrm>
                      <a:off x="9242269" y="3791806"/>
                      <a:ext cx="3960" cy="713160"/>
                    </p14:xfrm>
                  </p:contentPart>
                </mc:Choice>
                <mc:Fallback xmlns="">
                  <p:pic>
                    <p:nvPicPr>
                      <p:cNvPr id="1059" name="Ink 1058">
                        <a:extLst>
                          <a:ext uri="{FF2B5EF4-FFF2-40B4-BE49-F238E27FC236}">
                            <a16:creationId xmlns:a16="http://schemas.microsoft.com/office/drawing/2014/main" id="{46598884-889D-9512-715F-A2659A72F25D}"/>
                          </a:ext>
                        </a:extLst>
                      </p:cNvPr>
                      <p:cNvPicPr/>
                      <p:nvPr/>
                    </p:nvPicPr>
                    <p:blipFill>
                      <a:blip r:embed="rId303"/>
                      <a:stretch>
                        <a:fillRect/>
                      </a:stretch>
                    </p:blipFill>
                    <p:spPr>
                      <a:xfrm>
                        <a:off x="9225439" y="3770721"/>
                        <a:ext cx="37620" cy="755329"/>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87" name="Ink 286">
                        <a:extLst>
                          <a:ext uri="{FF2B5EF4-FFF2-40B4-BE49-F238E27FC236}">
                            <a16:creationId xmlns:a16="http://schemas.microsoft.com/office/drawing/2014/main" id="{CB143B7F-8276-B0CD-CE41-131C6507C898}"/>
                          </a:ext>
                        </a:extLst>
                      </p14:cNvPr>
                      <p14:cNvContentPartPr/>
                      <p14:nvPr/>
                    </p14:nvContentPartPr>
                    <p14:xfrm>
                      <a:off x="9253974" y="3791806"/>
                      <a:ext cx="1065651" cy="1080"/>
                    </p14:xfrm>
                  </p:contentPart>
                </mc:Choice>
                <mc:Fallback xmlns="">
                  <p:pic>
                    <p:nvPicPr>
                      <p:cNvPr id="1060" name="Ink 1059">
                        <a:extLst>
                          <a:ext uri="{FF2B5EF4-FFF2-40B4-BE49-F238E27FC236}">
                            <a16:creationId xmlns:a16="http://schemas.microsoft.com/office/drawing/2014/main" id="{35A3A2FE-C0D0-FCCF-ADA9-0EEFF672409B}"/>
                          </a:ext>
                        </a:extLst>
                      </p:cNvPr>
                      <p:cNvPicPr/>
                      <p:nvPr/>
                    </p:nvPicPr>
                    <p:blipFill>
                      <a:blip r:embed="rId305"/>
                      <a:stretch>
                        <a:fillRect/>
                      </a:stretch>
                    </p:blipFill>
                    <p:spPr>
                      <a:xfrm>
                        <a:off x="9230748" y="3782086"/>
                        <a:ext cx="1113469"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88" name="Ink 287">
                        <a:extLst>
                          <a:ext uri="{FF2B5EF4-FFF2-40B4-BE49-F238E27FC236}">
                            <a16:creationId xmlns:a16="http://schemas.microsoft.com/office/drawing/2014/main" id="{86DCE494-61B4-5A77-D4FD-F6EE061A11CD}"/>
                          </a:ext>
                        </a:extLst>
                      </p14:cNvPr>
                      <p14:cNvContentPartPr/>
                      <p14:nvPr/>
                    </p14:nvContentPartPr>
                    <p14:xfrm>
                      <a:off x="10314625" y="3789582"/>
                      <a:ext cx="3960" cy="713160"/>
                    </p14:xfrm>
                  </p:contentPart>
                </mc:Choice>
                <mc:Fallback xmlns="">
                  <p:pic>
                    <p:nvPicPr>
                      <p:cNvPr id="1061" name="Ink 1060">
                        <a:extLst>
                          <a:ext uri="{FF2B5EF4-FFF2-40B4-BE49-F238E27FC236}">
                            <a16:creationId xmlns:a16="http://schemas.microsoft.com/office/drawing/2014/main" id="{0FCDD51B-96B3-725F-765A-8F83C80CD6F6}"/>
                          </a:ext>
                        </a:extLst>
                      </p:cNvPr>
                      <p:cNvPicPr/>
                      <p:nvPr/>
                    </p:nvPicPr>
                    <p:blipFill>
                      <a:blip r:embed="rId303"/>
                      <a:stretch>
                        <a:fillRect/>
                      </a:stretch>
                    </p:blipFill>
                    <p:spPr>
                      <a:xfrm>
                        <a:off x="10297795" y="3768497"/>
                        <a:ext cx="37620" cy="755329"/>
                      </a:xfrm>
                      <a:prstGeom prst="rect">
                        <a:avLst/>
                      </a:prstGeom>
                    </p:spPr>
                  </p:pic>
                </mc:Fallback>
              </mc:AlternateContent>
            </p:grpSp>
          </p:grpSp>
          <p:grpSp>
            <p:nvGrpSpPr>
              <p:cNvPr id="32" name="Group 31">
                <a:extLst>
                  <a:ext uri="{FF2B5EF4-FFF2-40B4-BE49-F238E27FC236}">
                    <a16:creationId xmlns:a16="http://schemas.microsoft.com/office/drawing/2014/main" id="{BFE42C0D-A14C-9896-D689-4EA4D8E4D550}"/>
                  </a:ext>
                </a:extLst>
              </p:cNvPr>
              <p:cNvGrpSpPr/>
              <p:nvPr/>
            </p:nvGrpSpPr>
            <p:grpSpPr>
              <a:xfrm>
                <a:off x="7607884" y="3869725"/>
                <a:ext cx="853362" cy="79893"/>
                <a:chOff x="8015792" y="4323937"/>
                <a:chExt cx="938698" cy="87882"/>
              </a:xfrm>
            </p:grpSpPr>
            <p:grpSp>
              <p:nvGrpSpPr>
                <p:cNvPr id="183" name="Group 182">
                  <a:extLst>
                    <a:ext uri="{FF2B5EF4-FFF2-40B4-BE49-F238E27FC236}">
                      <a16:creationId xmlns:a16="http://schemas.microsoft.com/office/drawing/2014/main" id="{D793C46A-C57B-FB28-648B-CA8B3F332775}"/>
                    </a:ext>
                  </a:extLst>
                </p:cNvPr>
                <p:cNvGrpSpPr/>
                <p:nvPr/>
              </p:nvGrpSpPr>
              <p:grpSpPr>
                <a:xfrm>
                  <a:off x="8015792"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07">
                    <p14:nvContentPartPr>
                      <p14:cNvPr id="277" name="Ink 276">
                        <a:extLst>
                          <a:ext uri="{FF2B5EF4-FFF2-40B4-BE49-F238E27FC236}">
                            <a16:creationId xmlns:a16="http://schemas.microsoft.com/office/drawing/2014/main" id="{B268B37D-5B43-854A-878D-162600FE18BC}"/>
                          </a:ext>
                        </a:extLst>
                      </p14:cNvPr>
                      <p14:cNvContentPartPr/>
                      <p14:nvPr/>
                    </p14:nvContentPartPr>
                    <p14:xfrm>
                      <a:off x="7648807" y="3944206"/>
                      <a:ext cx="3960" cy="713160"/>
                    </p14:xfrm>
                  </p:contentPart>
                </mc:Choice>
                <mc:Fallback xmlns="">
                  <p:pic>
                    <p:nvPicPr>
                      <p:cNvPr id="343" name="Ink 342">
                        <a:extLst>
                          <a:ext uri="{FF2B5EF4-FFF2-40B4-BE49-F238E27FC236}">
                            <a16:creationId xmlns:a16="http://schemas.microsoft.com/office/drawing/2014/main" id="{9F9F4AD5-41C9-DB9E-990F-DB140E7E7FE1}"/>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78" name="Ink 277">
                        <a:extLst>
                          <a:ext uri="{FF2B5EF4-FFF2-40B4-BE49-F238E27FC236}">
                            <a16:creationId xmlns:a16="http://schemas.microsoft.com/office/drawing/2014/main" id="{712F922D-22F5-66D4-2CB8-44724D987727}"/>
                          </a:ext>
                        </a:extLst>
                      </p14:cNvPr>
                      <p14:cNvContentPartPr/>
                      <p14:nvPr/>
                    </p14:nvContentPartPr>
                    <p14:xfrm>
                      <a:off x="7660512" y="3944206"/>
                      <a:ext cx="1065651" cy="1080"/>
                    </p14:xfrm>
                  </p:contentPart>
                </mc:Choice>
                <mc:Fallback xmlns="">
                  <p:pic>
                    <p:nvPicPr>
                      <p:cNvPr id="344" name="Ink 343">
                        <a:extLst>
                          <a:ext uri="{FF2B5EF4-FFF2-40B4-BE49-F238E27FC236}">
                            <a16:creationId xmlns:a16="http://schemas.microsoft.com/office/drawing/2014/main" id="{81F8A0A4-8221-363B-1B2B-84AB816521B5}"/>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79" name="Ink 278">
                        <a:extLst>
                          <a:ext uri="{FF2B5EF4-FFF2-40B4-BE49-F238E27FC236}">
                            <a16:creationId xmlns:a16="http://schemas.microsoft.com/office/drawing/2014/main" id="{DC658DF0-A8AA-C325-880D-2EE1EC0C68EB}"/>
                          </a:ext>
                        </a:extLst>
                      </p14:cNvPr>
                      <p14:cNvContentPartPr/>
                      <p14:nvPr/>
                    </p14:nvContentPartPr>
                    <p14:xfrm>
                      <a:off x="7655710" y="4655142"/>
                      <a:ext cx="1065651" cy="1080"/>
                    </p14:xfrm>
                  </p:contentPart>
                </mc:Choice>
                <mc:Fallback xmlns="">
                  <p:pic>
                    <p:nvPicPr>
                      <p:cNvPr id="345" name="Ink 344">
                        <a:extLst>
                          <a:ext uri="{FF2B5EF4-FFF2-40B4-BE49-F238E27FC236}">
                            <a16:creationId xmlns:a16="http://schemas.microsoft.com/office/drawing/2014/main" id="{BCD5BCE3-396B-D321-63FA-CF6B9F73E9B0}"/>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80" name="Ink 279">
                        <a:extLst>
                          <a:ext uri="{FF2B5EF4-FFF2-40B4-BE49-F238E27FC236}">
                            <a16:creationId xmlns:a16="http://schemas.microsoft.com/office/drawing/2014/main" id="{26892CC2-A6DA-D4DE-63B0-C61D0C1D84ED}"/>
                          </a:ext>
                        </a:extLst>
                      </p14:cNvPr>
                      <p14:cNvContentPartPr/>
                      <p14:nvPr/>
                    </p14:nvContentPartPr>
                    <p14:xfrm>
                      <a:off x="8721163" y="3941982"/>
                      <a:ext cx="3960" cy="713160"/>
                    </p14:xfrm>
                  </p:contentPart>
                </mc:Choice>
                <mc:Fallback xmlns="">
                  <p:pic>
                    <p:nvPicPr>
                      <p:cNvPr id="346" name="Ink 345">
                        <a:extLst>
                          <a:ext uri="{FF2B5EF4-FFF2-40B4-BE49-F238E27FC236}">
                            <a16:creationId xmlns:a16="http://schemas.microsoft.com/office/drawing/2014/main" id="{60BCAB40-0476-1D6A-371B-367ED7E55249}"/>
                          </a:ext>
                        </a:extLst>
                      </p:cNvPr>
                      <p:cNvPicPr/>
                      <p:nvPr/>
                    </p:nvPicPr>
                    <p:blipFill>
                      <a:blip r:embed="rId308"/>
                      <a:stretch>
                        <a:fillRect/>
                      </a:stretch>
                    </p:blipFill>
                    <p:spPr>
                      <a:xfrm>
                        <a:off x="8685523" y="3884158"/>
                        <a:ext cx="71280" cy="822383"/>
                      </a:xfrm>
                      <a:prstGeom prst="rect">
                        <a:avLst/>
                      </a:prstGeom>
                    </p:spPr>
                  </p:pic>
                </mc:Fallback>
              </mc:AlternateContent>
            </p:grpSp>
            <p:grpSp>
              <p:nvGrpSpPr>
                <p:cNvPr id="188" name="Group 187">
                  <a:extLst>
                    <a:ext uri="{FF2B5EF4-FFF2-40B4-BE49-F238E27FC236}">
                      <a16:creationId xmlns:a16="http://schemas.microsoft.com/office/drawing/2014/main" id="{B55E4A62-62C9-0EEF-F49A-3838B73A26E0}"/>
                    </a:ext>
                  </a:extLst>
                </p:cNvPr>
                <p:cNvGrpSpPr/>
                <p:nvPr/>
              </p:nvGrpSpPr>
              <p:grpSpPr>
                <a:xfrm>
                  <a:off x="8181872"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13">
                    <p14:nvContentPartPr>
                      <p14:cNvPr id="273" name="Ink 272">
                        <a:extLst>
                          <a:ext uri="{FF2B5EF4-FFF2-40B4-BE49-F238E27FC236}">
                            <a16:creationId xmlns:a16="http://schemas.microsoft.com/office/drawing/2014/main" id="{8B391AEA-AF77-FCE3-444A-77F8FD22CB14}"/>
                          </a:ext>
                        </a:extLst>
                      </p14:cNvPr>
                      <p14:cNvContentPartPr/>
                      <p14:nvPr/>
                    </p14:nvContentPartPr>
                    <p14:xfrm>
                      <a:off x="7648807" y="3944206"/>
                      <a:ext cx="3960" cy="713160"/>
                    </p14:xfrm>
                  </p:contentPart>
                </mc:Choice>
                <mc:Fallback xmlns="">
                  <p:pic>
                    <p:nvPicPr>
                      <p:cNvPr id="348" name="Ink 347">
                        <a:extLst>
                          <a:ext uri="{FF2B5EF4-FFF2-40B4-BE49-F238E27FC236}">
                            <a16:creationId xmlns:a16="http://schemas.microsoft.com/office/drawing/2014/main" id="{64F3FF9C-0E57-C9AE-B2AB-31390DE417E4}"/>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74" name="Ink 273">
                        <a:extLst>
                          <a:ext uri="{FF2B5EF4-FFF2-40B4-BE49-F238E27FC236}">
                            <a16:creationId xmlns:a16="http://schemas.microsoft.com/office/drawing/2014/main" id="{D75DD727-289B-00D8-D6A3-D9440BCFD37F}"/>
                          </a:ext>
                        </a:extLst>
                      </p14:cNvPr>
                      <p14:cNvContentPartPr/>
                      <p14:nvPr/>
                    </p14:nvContentPartPr>
                    <p14:xfrm>
                      <a:off x="7660512" y="3944206"/>
                      <a:ext cx="1065651" cy="1080"/>
                    </p14:xfrm>
                  </p:contentPart>
                </mc:Choice>
                <mc:Fallback xmlns="">
                  <p:pic>
                    <p:nvPicPr>
                      <p:cNvPr id="349" name="Ink 348">
                        <a:extLst>
                          <a:ext uri="{FF2B5EF4-FFF2-40B4-BE49-F238E27FC236}">
                            <a16:creationId xmlns:a16="http://schemas.microsoft.com/office/drawing/2014/main" id="{F798DBFA-B0F6-158D-B45B-3A6D610D9C8D}"/>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75" name="Ink 274">
                        <a:extLst>
                          <a:ext uri="{FF2B5EF4-FFF2-40B4-BE49-F238E27FC236}">
                            <a16:creationId xmlns:a16="http://schemas.microsoft.com/office/drawing/2014/main" id="{59D1CC58-52FF-9ACA-B220-0F8C53E4522E}"/>
                          </a:ext>
                        </a:extLst>
                      </p14:cNvPr>
                      <p14:cNvContentPartPr/>
                      <p14:nvPr/>
                    </p14:nvContentPartPr>
                    <p14:xfrm>
                      <a:off x="7655710" y="4655142"/>
                      <a:ext cx="1065651" cy="1080"/>
                    </p14:xfrm>
                  </p:contentPart>
                </mc:Choice>
                <mc:Fallback xmlns="">
                  <p:pic>
                    <p:nvPicPr>
                      <p:cNvPr id="350" name="Ink 349">
                        <a:extLst>
                          <a:ext uri="{FF2B5EF4-FFF2-40B4-BE49-F238E27FC236}">
                            <a16:creationId xmlns:a16="http://schemas.microsoft.com/office/drawing/2014/main" id="{8F141139-F15C-289A-2086-D5950ECE258A}"/>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76" name="Ink 275">
                        <a:extLst>
                          <a:ext uri="{FF2B5EF4-FFF2-40B4-BE49-F238E27FC236}">
                            <a16:creationId xmlns:a16="http://schemas.microsoft.com/office/drawing/2014/main" id="{0FA8995B-90FD-DD4A-6FCC-C0C039569081}"/>
                          </a:ext>
                        </a:extLst>
                      </p14:cNvPr>
                      <p14:cNvContentPartPr/>
                      <p14:nvPr/>
                    </p14:nvContentPartPr>
                    <p14:xfrm>
                      <a:off x="8721163" y="3941982"/>
                      <a:ext cx="3960" cy="713160"/>
                    </p14:xfrm>
                  </p:contentPart>
                </mc:Choice>
                <mc:Fallback xmlns="">
                  <p:pic>
                    <p:nvPicPr>
                      <p:cNvPr id="352" name="Ink 351">
                        <a:extLst>
                          <a:ext uri="{FF2B5EF4-FFF2-40B4-BE49-F238E27FC236}">
                            <a16:creationId xmlns:a16="http://schemas.microsoft.com/office/drawing/2014/main" id="{709F37A4-9FB4-CBFC-6039-CB019A4D82F7}"/>
                          </a:ext>
                        </a:extLst>
                      </p:cNvPr>
                      <p:cNvPicPr/>
                      <p:nvPr/>
                    </p:nvPicPr>
                    <p:blipFill>
                      <a:blip r:embed="rId308"/>
                      <a:stretch>
                        <a:fillRect/>
                      </a:stretch>
                    </p:blipFill>
                    <p:spPr>
                      <a:xfrm>
                        <a:off x="8685523" y="3884158"/>
                        <a:ext cx="71280" cy="822383"/>
                      </a:xfrm>
                      <a:prstGeom prst="rect">
                        <a:avLst/>
                      </a:prstGeom>
                    </p:spPr>
                  </p:pic>
                </mc:Fallback>
              </mc:AlternateContent>
            </p:grpSp>
            <p:grpSp>
              <p:nvGrpSpPr>
                <p:cNvPr id="189" name="Group 188">
                  <a:extLst>
                    <a:ext uri="{FF2B5EF4-FFF2-40B4-BE49-F238E27FC236}">
                      <a16:creationId xmlns:a16="http://schemas.microsoft.com/office/drawing/2014/main" id="{91E25C7F-D917-4C99-889E-40DFDA7EBFBA}"/>
                    </a:ext>
                  </a:extLst>
                </p:cNvPr>
                <p:cNvGrpSpPr/>
                <p:nvPr/>
              </p:nvGrpSpPr>
              <p:grpSpPr>
                <a:xfrm>
                  <a:off x="8347952"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17">
                    <p14:nvContentPartPr>
                      <p14:cNvPr id="269" name="Ink 268">
                        <a:extLst>
                          <a:ext uri="{FF2B5EF4-FFF2-40B4-BE49-F238E27FC236}">
                            <a16:creationId xmlns:a16="http://schemas.microsoft.com/office/drawing/2014/main" id="{F1261653-BA51-552D-CCF9-34EEB60AEFD2}"/>
                          </a:ext>
                        </a:extLst>
                      </p14:cNvPr>
                      <p14:cNvContentPartPr/>
                      <p14:nvPr/>
                    </p14:nvContentPartPr>
                    <p14:xfrm>
                      <a:off x="7648807" y="3944206"/>
                      <a:ext cx="3960" cy="713160"/>
                    </p14:xfrm>
                  </p:contentPart>
                </mc:Choice>
                <mc:Fallback xmlns="">
                  <p:pic>
                    <p:nvPicPr>
                      <p:cNvPr id="354" name="Ink 353">
                        <a:extLst>
                          <a:ext uri="{FF2B5EF4-FFF2-40B4-BE49-F238E27FC236}">
                            <a16:creationId xmlns:a16="http://schemas.microsoft.com/office/drawing/2014/main" id="{3F6AD6AC-FA80-8925-F265-4453257C9E83}"/>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70" name="Ink 269">
                        <a:extLst>
                          <a:ext uri="{FF2B5EF4-FFF2-40B4-BE49-F238E27FC236}">
                            <a16:creationId xmlns:a16="http://schemas.microsoft.com/office/drawing/2014/main" id="{2D5E7B4C-25D2-805E-B145-849E312C91E3}"/>
                          </a:ext>
                        </a:extLst>
                      </p14:cNvPr>
                      <p14:cNvContentPartPr/>
                      <p14:nvPr/>
                    </p14:nvContentPartPr>
                    <p14:xfrm>
                      <a:off x="7660512" y="3944206"/>
                      <a:ext cx="1065651" cy="1080"/>
                    </p14:xfrm>
                  </p:contentPart>
                </mc:Choice>
                <mc:Fallback xmlns="">
                  <p:pic>
                    <p:nvPicPr>
                      <p:cNvPr id="355" name="Ink 354">
                        <a:extLst>
                          <a:ext uri="{FF2B5EF4-FFF2-40B4-BE49-F238E27FC236}">
                            <a16:creationId xmlns:a16="http://schemas.microsoft.com/office/drawing/2014/main" id="{1B829AC4-F2D2-BB83-B3D7-75F2082F4412}"/>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71" name="Ink 270">
                        <a:extLst>
                          <a:ext uri="{FF2B5EF4-FFF2-40B4-BE49-F238E27FC236}">
                            <a16:creationId xmlns:a16="http://schemas.microsoft.com/office/drawing/2014/main" id="{AA15E6A4-9FDC-0DA7-C666-A6DA7AD1C045}"/>
                          </a:ext>
                        </a:extLst>
                      </p14:cNvPr>
                      <p14:cNvContentPartPr/>
                      <p14:nvPr/>
                    </p14:nvContentPartPr>
                    <p14:xfrm>
                      <a:off x="7655710" y="4655142"/>
                      <a:ext cx="1065651" cy="1080"/>
                    </p14:xfrm>
                  </p:contentPart>
                </mc:Choice>
                <mc:Fallback xmlns="">
                  <p:pic>
                    <p:nvPicPr>
                      <p:cNvPr id="356" name="Ink 355">
                        <a:extLst>
                          <a:ext uri="{FF2B5EF4-FFF2-40B4-BE49-F238E27FC236}">
                            <a16:creationId xmlns:a16="http://schemas.microsoft.com/office/drawing/2014/main" id="{21C601C7-5A9A-5916-F1B3-AFFB1FF47E25}"/>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72" name="Ink 271">
                        <a:extLst>
                          <a:ext uri="{FF2B5EF4-FFF2-40B4-BE49-F238E27FC236}">
                            <a16:creationId xmlns:a16="http://schemas.microsoft.com/office/drawing/2014/main" id="{2666E988-2710-5E0D-5878-0A0BA2235B15}"/>
                          </a:ext>
                        </a:extLst>
                      </p14:cNvPr>
                      <p14:cNvContentPartPr/>
                      <p14:nvPr/>
                    </p14:nvContentPartPr>
                    <p14:xfrm>
                      <a:off x="8721163" y="3941982"/>
                      <a:ext cx="3960" cy="713160"/>
                    </p14:xfrm>
                  </p:contentPart>
                </mc:Choice>
                <mc:Fallback xmlns="">
                  <p:pic>
                    <p:nvPicPr>
                      <p:cNvPr id="359" name="Ink 358">
                        <a:extLst>
                          <a:ext uri="{FF2B5EF4-FFF2-40B4-BE49-F238E27FC236}">
                            <a16:creationId xmlns:a16="http://schemas.microsoft.com/office/drawing/2014/main" id="{15B00D51-A714-9E7B-4D1B-E25492343BFC}"/>
                          </a:ext>
                        </a:extLst>
                      </p:cNvPr>
                      <p:cNvPicPr/>
                      <p:nvPr/>
                    </p:nvPicPr>
                    <p:blipFill>
                      <a:blip r:embed="rId308"/>
                      <a:stretch>
                        <a:fillRect/>
                      </a:stretch>
                    </p:blipFill>
                    <p:spPr>
                      <a:xfrm>
                        <a:off x="8685523" y="3884158"/>
                        <a:ext cx="71280" cy="822383"/>
                      </a:xfrm>
                      <a:prstGeom prst="rect">
                        <a:avLst/>
                      </a:prstGeom>
                    </p:spPr>
                  </p:pic>
                </mc:Fallback>
              </mc:AlternateContent>
            </p:grpSp>
            <p:grpSp>
              <p:nvGrpSpPr>
                <p:cNvPr id="190" name="Group 189">
                  <a:extLst>
                    <a:ext uri="{FF2B5EF4-FFF2-40B4-BE49-F238E27FC236}">
                      <a16:creationId xmlns:a16="http://schemas.microsoft.com/office/drawing/2014/main" id="{F5441EBB-CB08-EE2A-8889-B21049F04A71}"/>
                    </a:ext>
                  </a:extLst>
                </p:cNvPr>
                <p:cNvGrpSpPr/>
                <p:nvPr/>
              </p:nvGrpSpPr>
              <p:grpSpPr>
                <a:xfrm>
                  <a:off x="8514032"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21">
                    <p14:nvContentPartPr>
                      <p14:cNvPr id="265" name="Ink 264">
                        <a:extLst>
                          <a:ext uri="{FF2B5EF4-FFF2-40B4-BE49-F238E27FC236}">
                            <a16:creationId xmlns:a16="http://schemas.microsoft.com/office/drawing/2014/main" id="{A8E544B3-CDBE-06B0-3F89-C4E6B5C2F141}"/>
                          </a:ext>
                        </a:extLst>
                      </p14:cNvPr>
                      <p14:cNvContentPartPr/>
                      <p14:nvPr/>
                    </p14:nvContentPartPr>
                    <p14:xfrm>
                      <a:off x="7648807" y="3944206"/>
                      <a:ext cx="3960" cy="713160"/>
                    </p14:xfrm>
                  </p:contentPart>
                </mc:Choice>
                <mc:Fallback xmlns="">
                  <p:pic>
                    <p:nvPicPr>
                      <p:cNvPr id="361" name="Ink 360">
                        <a:extLst>
                          <a:ext uri="{FF2B5EF4-FFF2-40B4-BE49-F238E27FC236}">
                            <a16:creationId xmlns:a16="http://schemas.microsoft.com/office/drawing/2014/main" id="{26743C86-6A7B-875B-A459-1C447C0F771C}"/>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66" name="Ink 265">
                        <a:extLst>
                          <a:ext uri="{FF2B5EF4-FFF2-40B4-BE49-F238E27FC236}">
                            <a16:creationId xmlns:a16="http://schemas.microsoft.com/office/drawing/2014/main" id="{E8EDB876-A0BB-768E-7E86-F3DF8555D872}"/>
                          </a:ext>
                        </a:extLst>
                      </p14:cNvPr>
                      <p14:cNvContentPartPr/>
                      <p14:nvPr/>
                    </p14:nvContentPartPr>
                    <p14:xfrm>
                      <a:off x="7660512" y="3944206"/>
                      <a:ext cx="1065651" cy="1080"/>
                    </p14:xfrm>
                  </p:contentPart>
                </mc:Choice>
                <mc:Fallback xmlns="">
                  <p:pic>
                    <p:nvPicPr>
                      <p:cNvPr id="362" name="Ink 361">
                        <a:extLst>
                          <a:ext uri="{FF2B5EF4-FFF2-40B4-BE49-F238E27FC236}">
                            <a16:creationId xmlns:a16="http://schemas.microsoft.com/office/drawing/2014/main" id="{B16A3799-DA2E-0C99-E508-02D7549BCE9F}"/>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67" name="Ink 266">
                        <a:extLst>
                          <a:ext uri="{FF2B5EF4-FFF2-40B4-BE49-F238E27FC236}">
                            <a16:creationId xmlns:a16="http://schemas.microsoft.com/office/drawing/2014/main" id="{9B511231-F16C-457E-52CD-3116BE3FA2F6}"/>
                          </a:ext>
                        </a:extLst>
                      </p14:cNvPr>
                      <p14:cNvContentPartPr/>
                      <p14:nvPr/>
                    </p14:nvContentPartPr>
                    <p14:xfrm>
                      <a:off x="7655710" y="4655142"/>
                      <a:ext cx="1065651" cy="1080"/>
                    </p14:xfrm>
                  </p:contentPart>
                </mc:Choice>
                <mc:Fallback xmlns="">
                  <p:pic>
                    <p:nvPicPr>
                      <p:cNvPr id="363" name="Ink 362">
                        <a:extLst>
                          <a:ext uri="{FF2B5EF4-FFF2-40B4-BE49-F238E27FC236}">
                            <a16:creationId xmlns:a16="http://schemas.microsoft.com/office/drawing/2014/main" id="{A776891F-D338-D426-BE53-8CE41D35D7ED}"/>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68" name="Ink 267">
                        <a:extLst>
                          <a:ext uri="{FF2B5EF4-FFF2-40B4-BE49-F238E27FC236}">
                            <a16:creationId xmlns:a16="http://schemas.microsoft.com/office/drawing/2014/main" id="{EAEE313C-EDE7-8B77-54E2-E8C5FBDD36B8}"/>
                          </a:ext>
                        </a:extLst>
                      </p14:cNvPr>
                      <p14:cNvContentPartPr/>
                      <p14:nvPr/>
                    </p14:nvContentPartPr>
                    <p14:xfrm>
                      <a:off x="8721163" y="3941982"/>
                      <a:ext cx="3960" cy="713160"/>
                    </p14:xfrm>
                  </p:contentPart>
                </mc:Choice>
                <mc:Fallback xmlns="">
                  <p:pic>
                    <p:nvPicPr>
                      <p:cNvPr id="364" name="Ink 363">
                        <a:extLst>
                          <a:ext uri="{FF2B5EF4-FFF2-40B4-BE49-F238E27FC236}">
                            <a16:creationId xmlns:a16="http://schemas.microsoft.com/office/drawing/2014/main" id="{DDD6D9CC-ED28-8EB3-044C-A787C32DFCCD}"/>
                          </a:ext>
                        </a:extLst>
                      </p:cNvPr>
                      <p:cNvPicPr/>
                      <p:nvPr/>
                    </p:nvPicPr>
                    <p:blipFill>
                      <a:blip r:embed="rId308"/>
                      <a:stretch>
                        <a:fillRect/>
                      </a:stretch>
                    </p:blipFill>
                    <p:spPr>
                      <a:xfrm>
                        <a:off x="8685523" y="3884158"/>
                        <a:ext cx="71280" cy="822383"/>
                      </a:xfrm>
                      <a:prstGeom prst="rect">
                        <a:avLst/>
                      </a:prstGeom>
                    </p:spPr>
                  </p:pic>
                </mc:Fallback>
              </mc:AlternateContent>
            </p:grpSp>
            <p:grpSp>
              <p:nvGrpSpPr>
                <p:cNvPr id="191" name="Group 190">
                  <a:extLst>
                    <a:ext uri="{FF2B5EF4-FFF2-40B4-BE49-F238E27FC236}">
                      <a16:creationId xmlns:a16="http://schemas.microsoft.com/office/drawing/2014/main" id="{12C9D440-B58A-CC39-F50B-8047C2D88D3D}"/>
                    </a:ext>
                  </a:extLst>
                </p:cNvPr>
                <p:cNvGrpSpPr/>
                <p:nvPr/>
              </p:nvGrpSpPr>
              <p:grpSpPr>
                <a:xfrm>
                  <a:off x="8680112"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25">
                    <p14:nvContentPartPr>
                      <p14:cNvPr id="261" name="Ink 260">
                        <a:extLst>
                          <a:ext uri="{FF2B5EF4-FFF2-40B4-BE49-F238E27FC236}">
                            <a16:creationId xmlns:a16="http://schemas.microsoft.com/office/drawing/2014/main" id="{6A8F73AE-FA4A-11C1-B3E6-E378DC709729}"/>
                          </a:ext>
                        </a:extLst>
                      </p14:cNvPr>
                      <p14:cNvContentPartPr/>
                      <p14:nvPr/>
                    </p14:nvContentPartPr>
                    <p14:xfrm>
                      <a:off x="7648807" y="3944206"/>
                      <a:ext cx="3960" cy="713160"/>
                    </p14:xfrm>
                  </p:contentPart>
                </mc:Choice>
                <mc:Fallback xmlns="">
                  <p:pic>
                    <p:nvPicPr>
                      <p:cNvPr id="366" name="Ink 365">
                        <a:extLst>
                          <a:ext uri="{FF2B5EF4-FFF2-40B4-BE49-F238E27FC236}">
                            <a16:creationId xmlns:a16="http://schemas.microsoft.com/office/drawing/2014/main" id="{BD4C73B8-C26B-1B99-57CF-86FDA75CCAB9}"/>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62" name="Ink 261">
                        <a:extLst>
                          <a:ext uri="{FF2B5EF4-FFF2-40B4-BE49-F238E27FC236}">
                            <a16:creationId xmlns:a16="http://schemas.microsoft.com/office/drawing/2014/main" id="{CA304B6D-4626-B5C3-A15A-1EA63C97F3D5}"/>
                          </a:ext>
                        </a:extLst>
                      </p14:cNvPr>
                      <p14:cNvContentPartPr/>
                      <p14:nvPr/>
                    </p14:nvContentPartPr>
                    <p14:xfrm>
                      <a:off x="7660512" y="3944206"/>
                      <a:ext cx="1065651" cy="1080"/>
                    </p14:xfrm>
                  </p:contentPart>
                </mc:Choice>
                <mc:Fallback xmlns="">
                  <p:pic>
                    <p:nvPicPr>
                      <p:cNvPr id="1088" name="Ink 1087">
                        <a:extLst>
                          <a:ext uri="{FF2B5EF4-FFF2-40B4-BE49-F238E27FC236}">
                            <a16:creationId xmlns:a16="http://schemas.microsoft.com/office/drawing/2014/main" id="{2A5B9000-821F-A920-2E6D-B7EEAEFB0F79}"/>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63" name="Ink 262">
                        <a:extLst>
                          <a:ext uri="{FF2B5EF4-FFF2-40B4-BE49-F238E27FC236}">
                            <a16:creationId xmlns:a16="http://schemas.microsoft.com/office/drawing/2014/main" id="{67CB36AB-DF2B-DCCE-F4D9-0F87C7C5A334}"/>
                          </a:ext>
                        </a:extLst>
                      </p14:cNvPr>
                      <p14:cNvContentPartPr/>
                      <p14:nvPr/>
                    </p14:nvContentPartPr>
                    <p14:xfrm>
                      <a:off x="7655710" y="4655142"/>
                      <a:ext cx="1065651" cy="1080"/>
                    </p14:xfrm>
                  </p:contentPart>
                </mc:Choice>
                <mc:Fallback xmlns="">
                  <p:pic>
                    <p:nvPicPr>
                      <p:cNvPr id="1089" name="Ink 1088">
                        <a:extLst>
                          <a:ext uri="{FF2B5EF4-FFF2-40B4-BE49-F238E27FC236}">
                            <a16:creationId xmlns:a16="http://schemas.microsoft.com/office/drawing/2014/main" id="{5AB46B84-EAE1-BA09-B42E-74E2E7A8CC63}"/>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64" name="Ink 263">
                        <a:extLst>
                          <a:ext uri="{FF2B5EF4-FFF2-40B4-BE49-F238E27FC236}">
                            <a16:creationId xmlns:a16="http://schemas.microsoft.com/office/drawing/2014/main" id="{B493917E-E134-8C0B-6522-D293780237AA}"/>
                          </a:ext>
                        </a:extLst>
                      </p14:cNvPr>
                      <p14:cNvContentPartPr/>
                      <p14:nvPr/>
                    </p14:nvContentPartPr>
                    <p14:xfrm>
                      <a:off x="8721163" y="3941982"/>
                      <a:ext cx="3960" cy="713160"/>
                    </p14:xfrm>
                  </p:contentPart>
                </mc:Choice>
                <mc:Fallback xmlns="">
                  <p:pic>
                    <p:nvPicPr>
                      <p:cNvPr id="1090" name="Ink 1089">
                        <a:extLst>
                          <a:ext uri="{FF2B5EF4-FFF2-40B4-BE49-F238E27FC236}">
                            <a16:creationId xmlns:a16="http://schemas.microsoft.com/office/drawing/2014/main" id="{E0ADDD07-1490-DFD4-BC00-15249D89795B}"/>
                          </a:ext>
                        </a:extLst>
                      </p:cNvPr>
                      <p:cNvPicPr/>
                      <p:nvPr/>
                    </p:nvPicPr>
                    <p:blipFill>
                      <a:blip r:embed="rId308"/>
                      <a:stretch>
                        <a:fillRect/>
                      </a:stretch>
                    </p:blipFill>
                    <p:spPr>
                      <a:xfrm>
                        <a:off x="8685523" y="3884158"/>
                        <a:ext cx="71280" cy="822383"/>
                      </a:xfrm>
                      <a:prstGeom prst="rect">
                        <a:avLst/>
                      </a:prstGeom>
                    </p:spPr>
                  </p:pic>
                </mc:Fallback>
              </mc:AlternateContent>
            </p:grpSp>
            <p:grpSp>
              <p:nvGrpSpPr>
                <p:cNvPr id="256" name="Group 255">
                  <a:extLst>
                    <a:ext uri="{FF2B5EF4-FFF2-40B4-BE49-F238E27FC236}">
                      <a16:creationId xmlns:a16="http://schemas.microsoft.com/office/drawing/2014/main" id="{3177CCD5-0839-95F0-F556-924BD851B62A}"/>
                    </a:ext>
                  </a:extLst>
                </p:cNvPr>
                <p:cNvGrpSpPr/>
                <p:nvPr/>
              </p:nvGrpSpPr>
              <p:grpSpPr>
                <a:xfrm>
                  <a:off x="8846194"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29">
                    <p14:nvContentPartPr>
                      <p14:cNvPr id="257" name="Ink 256">
                        <a:extLst>
                          <a:ext uri="{FF2B5EF4-FFF2-40B4-BE49-F238E27FC236}">
                            <a16:creationId xmlns:a16="http://schemas.microsoft.com/office/drawing/2014/main" id="{606AF16A-2B17-349F-937D-909A48279A1B}"/>
                          </a:ext>
                        </a:extLst>
                      </p14:cNvPr>
                      <p14:cNvContentPartPr/>
                      <p14:nvPr/>
                    </p14:nvContentPartPr>
                    <p14:xfrm>
                      <a:off x="7648807" y="3944206"/>
                      <a:ext cx="3960" cy="713160"/>
                    </p14:xfrm>
                  </p:contentPart>
                </mc:Choice>
                <mc:Fallback xmlns="">
                  <p:pic>
                    <p:nvPicPr>
                      <p:cNvPr id="1092" name="Ink 1091">
                        <a:extLst>
                          <a:ext uri="{FF2B5EF4-FFF2-40B4-BE49-F238E27FC236}">
                            <a16:creationId xmlns:a16="http://schemas.microsoft.com/office/drawing/2014/main" id="{C52EA514-18C4-BEFB-C944-F63E8F7980C3}"/>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58" name="Ink 257">
                        <a:extLst>
                          <a:ext uri="{FF2B5EF4-FFF2-40B4-BE49-F238E27FC236}">
                            <a16:creationId xmlns:a16="http://schemas.microsoft.com/office/drawing/2014/main" id="{E924206F-A798-CC13-47AC-BDE62CD2DC43}"/>
                          </a:ext>
                        </a:extLst>
                      </p14:cNvPr>
                      <p14:cNvContentPartPr/>
                      <p14:nvPr/>
                    </p14:nvContentPartPr>
                    <p14:xfrm>
                      <a:off x="7660512" y="3944206"/>
                      <a:ext cx="1065651" cy="1080"/>
                    </p14:xfrm>
                  </p:contentPart>
                </mc:Choice>
                <mc:Fallback xmlns="">
                  <p:pic>
                    <p:nvPicPr>
                      <p:cNvPr id="1093" name="Ink 1092">
                        <a:extLst>
                          <a:ext uri="{FF2B5EF4-FFF2-40B4-BE49-F238E27FC236}">
                            <a16:creationId xmlns:a16="http://schemas.microsoft.com/office/drawing/2014/main" id="{796E6829-2F34-BBD5-8BB3-0315255A5F3B}"/>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59" name="Ink 258">
                        <a:extLst>
                          <a:ext uri="{FF2B5EF4-FFF2-40B4-BE49-F238E27FC236}">
                            <a16:creationId xmlns:a16="http://schemas.microsoft.com/office/drawing/2014/main" id="{7FC84841-B376-2FDE-AA5E-A304400CB44D}"/>
                          </a:ext>
                        </a:extLst>
                      </p14:cNvPr>
                      <p14:cNvContentPartPr/>
                      <p14:nvPr/>
                    </p14:nvContentPartPr>
                    <p14:xfrm>
                      <a:off x="7655710" y="4655142"/>
                      <a:ext cx="1065651" cy="1080"/>
                    </p14:xfrm>
                  </p:contentPart>
                </mc:Choice>
                <mc:Fallback xmlns="">
                  <p:pic>
                    <p:nvPicPr>
                      <p:cNvPr id="1094" name="Ink 1093">
                        <a:extLst>
                          <a:ext uri="{FF2B5EF4-FFF2-40B4-BE49-F238E27FC236}">
                            <a16:creationId xmlns:a16="http://schemas.microsoft.com/office/drawing/2014/main" id="{DAC8673E-2810-FE9A-B7FD-6095A174FA43}"/>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60" name="Ink 259">
                        <a:extLst>
                          <a:ext uri="{FF2B5EF4-FFF2-40B4-BE49-F238E27FC236}">
                            <a16:creationId xmlns:a16="http://schemas.microsoft.com/office/drawing/2014/main" id="{AE567616-8288-FDAE-6968-4F9BF2EC5BEF}"/>
                          </a:ext>
                        </a:extLst>
                      </p14:cNvPr>
                      <p14:cNvContentPartPr/>
                      <p14:nvPr/>
                    </p14:nvContentPartPr>
                    <p14:xfrm>
                      <a:off x="8721163" y="3941982"/>
                      <a:ext cx="3960" cy="713160"/>
                    </p14:xfrm>
                  </p:contentPart>
                </mc:Choice>
                <mc:Fallback xmlns="">
                  <p:pic>
                    <p:nvPicPr>
                      <p:cNvPr id="1095" name="Ink 1094">
                        <a:extLst>
                          <a:ext uri="{FF2B5EF4-FFF2-40B4-BE49-F238E27FC236}">
                            <a16:creationId xmlns:a16="http://schemas.microsoft.com/office/drawing/2014/main" id="{36FFAB58-7936-946D-A5B2-159275612997}"/>
                          </a:ext>
                        </a:extLst>
                      </p:cNvPr>
                      <p:cNvPicPr/>
                      <p:nvPr/>
                    </p:nvPicPr>
                    <p:blipFill>
                      <a:blip r:embed="rId308"/>
                      <a:stretch>
                        <a:fillRect/>
                      </a:stretch>
                    </p:blipFill>
                    <p:spPr>
                      <a:xfrm>
                        <a:off x="8685523" y="3884158"/>
                        <a:ext cx="71280" cy="822383"/>
                      </a:xfrm>
                      <a:prstGeom prst="rect">
                        <a:avLst/>
                      </a:prstGeom>
                    </p:spPr>
                  </p:pic>
                </mc:Fallback>
              </mc:AlternateContent>
            </p:grpSp>
          </p:grpSp>
          <p:grpSp>
            <p:nvGrpSpPr>
              <p:cNvPr id="35" name="Group 34">
                <a:extLst>
                  <a:ext uri="{FF2B5EF4-FFF2-40B4-BE49-F238E27FC236}">
                    <a16:creationId xmlns:a16="http://schemas.microsoft.com/office/drawing/2014/main" id="{CC813B8B-8ACC-EE07-CC8B-7EBCAC6D456E}"/>
                  </a:ext>
                </a:extLst>
              </p:cNvPr>
              <p:cNvGrpSpPr/>
              <p:nvPr/>
            </p:nvGrpSpPr>
            <p:grpSpPr>
              <a:xfrm>
                <a:off x="7607884" y="4022125"/>
                <a:ext cx="853362" cy="79893"/>
                <a:chOff x="8015792" y="4323937"/>
                <a:chExt cx="938698" cy="87882"/>
              </a:xfrm>
            </p:grpSpPr>
            <p:grpSp>
              <p:nvGrpSpPr>
                <p:cNvPr id="112" name="Group 111">
                  <a:extLst>
                    <a:ext uri="{FF2B5EF4-FFF2-40B4-BE49-F238E27FC236}">
                      <a16:creationId xmlns:a16="http://schemas.microsoft.com/office/drawing/2014/main" id="{94920EAE-208A-935D-DAE9-460B552A6A4F}"/>
                    </a:ext>
                  </a:extLst>
                </p:cNvPr>
                <p:cNvGrpSpPr/>
                <p:nvPr/>
              </p:nvGrpSpPr>
              <p:grpSpPr>
                <a:xfrm>
                  <a:off x="8015792"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33">
                    <p14:nvContentPartPr>
                      <p14:cNvPr id="176" name="Ink 175">
                        <a:extLst>
                          <a:ext uri="{FF2B5EF4-FFF2-40B4-BE49-F238E27FC236}">
                            <a16:creationId xmlns:a16="http://schemas.microsoft.com/office/drawing/2014/main" id="{31A73257-4FCE-43EE-4704-FAB9C60614C2}"/>
                          </a:ext>
                        </a:extLst>
                      </p14:cNvPr>
                      <p14:cNvContentPartPr/>
                      <p14:nvPr/>
                    </p14:nvContentPartPr>
                    <p14:xfrm>
                      <a:off x="7648807" y="3944206"/>
                      <a:ext cx="3960" cy="713160"/>
                    </p14:xfrm>
                  </p:contentPart>
                </mc:Choice>
                <mc:Fallback xmlns="">
                  <p:pic>
                    <p:nvPicPr>
                      <p:cNvPr id="1125" name="Ink 1124">
                        <a:extLst>
                          <a:ext uri="{FF2B5EF4-FFF2-40B4-BE49-F238E27FC236}">
                            <a16:creationId xmlns:a16="http://schemas.microsoft.com/office/drawing/2014/main" id="{B958C83A-C622-C45E-747C-BE7585A7876A}"/>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78" name="Ink 177">
                        <a:extLst>
                          <a:ext uri="{FF2B5EF4-FFF2-40B4-BE49-F238E27FC236}">
                            <a16:creationId xmlns:a16="http://schemas.microsoft.com/office/drawing/2014/main" id="{73B31364-8F4E-AE4A-01C4-BA95DFE28EBB}"/>
                          </a:ext>
                        </a:extLst>
                      </p14:cNvPr>
                      <p14:cNvContentPartPr/>
                      <p14:nvPr/>
                    </p14:nvContentPartPr>
                    <p14:xfrm>
                      <a:off x="7660512" y="3944206"/>
                      <a:ext cx="1065651" cy="1080"/>
                    </p14:xfrm>
                  </p:contentPart>
                </mc:Choice>
                <mc:Fallback xmlns="">
                  <p:pic>
                    <p:nvPicPr>
                      <p:cNvPr id="1126" name="Ink 1125">
                        <a:extLst>
                          <a:ext uri="{FF2B5EF4-FFF2-40B4-BE49-F238E27FC236}">
                            <a16:creationId xmlns:a16="http://schemas.microsoft.com/office/drawing/2014/main" id="{7EA97B72-685D-E838-5607-9287707A79A0}"/>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79" name="Ink 178">
                        <a:extLst>
                          <a:ext uri="{FF2B5EF4-FFF2-40B4-BE49-F238E27FC236}">
                            <a16:creationId xmlns:a16="http://schemas.microsoft.com/office/drawing/2014/main" id="{E7AAC0FF-C1C6-958B-02C2-F9E63EB391DE}"/>
                          </a:ext>
                        </a:extLst>
                      </p14:cNvPr>
                      <p14:cNvContentPartPr/>
                      <p14:nvPr/>
                    </p14:nvContentPartPr>
                    <p14:xfrm>
                      <a:off x="7655710" y="4655142"/>
                      <a:ext cx="1065651" cy="1080"/>
                    </p14:xfrm>
                  </p:contentPart>
                </mc:Choice>
                <mc:Fallback xmlns="">
                  <p:pic>
                    <p:nvPicPr>
                      <p:cNvPr id="1127" name="Ink 1126">
                        <a:extLst>
                          <a:ext uri="{FF2B5EF4-FFF2-40B4-BE49-F238E27FC236}">
                            <a16:creationId xmlns:a16="http://schemas.microsoft.com/office/drawing/2014/main" id="{AE5AEE7C-824C-8A5E-D410-D75B8A66414B}"/>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81" name="Ink 180">
                        <a:extLst>
                          <a:ext uri="{FF2B5EF4-FFF2-40B4-BE49-F238E27FC236}">
                            <a16:creationId xmlns:a16="http://schemas.microsoft.com/office/drawing/2014/main" id="{192A10A5-E642-4F00-42D5-CD9A1A0F962C}"/>
                          </a:ext>
                        </a:extLst>
                      </p14:cNvPr>
                      <p14:cNvContentPartPr/>
                      <p14:nvPr/>
                    </p14:nvContentPartPr>
                    <p14:xfrm>
                      <a:off x="8721163" y="3941982"/>
                      <a:ext cx="3960" cy="713160"/>
                    </p14:xfrm>
                  </p:contentPart>
                </mc:Choice>
                <mc:Fallback xmlns="">
                  <p:pic>
                    <p:nvPicPr>
                      <p:cNvPr id="1128" name="Ink 1127">
                        <a:extLst>
                          <a:ext uri="{FF2B5EF4-FFF2-40B4-BE49-F238E27FC236}">
                            <a16:creationId xmlns:a16="http://schemas.microsoft.com/office/drawing/2014/main" id="{25CCAAE2-A178-FF71-7A7A-A80F63815E0C}"/>
                          </a:ext>
                        </a:extLst>
                      </p:cNvPr>
                      <p:cNvPicPr/>
                      <p:nvPr/>
                    </p:nvPicPr>
                    <p:blipFill>
                      <a:blip r:embed="rId308"/>
                      <a:stretch>
                        <a:fillRect/>
                      </a:stretch>
                    </p:blipFill>
                    <p:spPr>
                      <a:xfrm>
                        <a:off x="8685523" y="3884158"/>
                        <a:ext cx="71280" cy="822383"/>
                      </a:xfrm>
                      <a:prstGeom prst="rect">
                        <a:avLst/>
                      </a:prstGeom>
                    </p:spPr>
                  </p:pic>
                </mc:Fallback>
              </mc:AlternateContent>
            </p:grpSp>
            <p:grpSp>
              <p:nvGrpSpPr>
                <p:cNvPr id="113" name="Group 112">
                  <a:extLst>
                    <a:ext uri="{FF2B5EF4-FFF2-40B4-BE49-F238E27FC236}">
                      <a16:creationId xmlns:a16="http://schemas.microsoft.com/office/drawing/2014/main" id="{9FDCF56D-6188-A246-79EA-FA6BBAE4CA4E}"/>
                    </a:ext>
                  </a:extLst>
                </p:cNvPr>
                <p:cNvGrpSpPr/>
                <p:nvPr/>
              </p:nvGrpSpPr>
              <p:grpSpPr>
                <a:xfrm>
                  <a:off x="8181872"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37">
                    <p14:nvContentPartPr>
                      <p14:cNvPr id="153" name="Ink 152">
                        <a:extLst>
                          <a:ext uri="{FF2B5EF4-FFF2-40B4-BE49-F238E27FC236}">
                            <a16:creationId xmlns:a16="http://schemas.microsoft.com/office/drawing/2014/main" id="{8F9917CD-B4DC-2561-5E1C-F3F18AC50C3C}"/>
                          </a:ext>
                        </a:extLst>
                      </p14:cNvPr>
                      <p14:cNvContentPartPr/>
                      <p14:nvPr/>
                    </p14:nvContentPartPr>
                    <p14:xfrm>
                      <a:off x="7648807" y="3944206"/>
                      <a:ext cx="3960" cy="713160"/>
                    </p14:xfrm>
                  </p:contentPart>
                </mc:Choice>
                <mc:Fallback xmlns="">
                  <p:pic>
                    <p:nvPicPr>
                      <p:cNvPr id="1121" name="Ink 1120">
                        <a:extLst>
                          <a:ext uri="{FF2B5EF4-FFF2-40B4-BE49-F238E27FC236}">
                            <a16:creationId xmlns:a16="http://schemas.microsoft.com/office/drawing/2014/main" id="{B9053263-A94D-52C4-194A-7202166B71D3}"/>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54" name="Ink 153">
                        <a:extLst>
                          <a:ext uri="{FF2B5EF4-FFF2-40B4-BE49-F238E27FC236}">
                            <a16:creationId xmlns:a16="http://schemas.microsoft.com/office/drawing/2014/main" id="{DD3E8A2A-B22B-9944-6C20-57C64FD4D21F}"/>
                          </a:ext>
                        </a:extLst>
                      </p14:cNvPr>
                      <p14:cNvContentPartPr/>
                      <p14:nvPr/>
                    </p14:nvContentPartPr>
                    <p14:xfrm>
                      <a:off x="7660512" y="3944206"/>
                      <a:ext cx="1065651" cy="1080"/>
                    </p14:xfrm>
                  </p:contentPart>
                </mc:Choice>
                <mc:Fallback xmlns="">
                  <p:pic>
                    <p:nvPicPr>
                      <p:cNvPr id="1122" name="Ink 1121">
                        <a:extLst>
                          <a:ext uri="{FF2B5EF4-FFF2-40B4-BE49-F238E27FC236}">
                            <a16:creationId xmlns:a16="http://schemas.microsoft.com/office/drawing/2014/main" id="{94C19B2A-44D8-1A06-6C3E-8243384B3A10}"/>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66" name="Ink 165">
                        <a:extLst>
                          <a:ext uri="{FF2B5EF4-FFF2-40B4-BE49-F238E27FC236}">
                            <a16:creationId xmlns:a16="http://schemas.microsoft.com/office/drawing/2014/main" id="{D72C1E3F-1E9A-C045-64CF-7FBF89D8DB4C}"/>
                          </a:ext>
                        </a:extLst>
                      </p14:cNvPr>
                      <p14:cNvContentPartPr/>
                      <p14:nvPr/>
                    </p14:nvContentPartPr>
                    <p14:xfrm>
                      <a:off x="7655710" y="4655142"/>
                      <a:ext cx="1065651" cy="1080"/>
                    </p14:xfrm>
                  </p:contentPart>
                </mc:Choice>
                <mc:Fallback xmlns="">
                  <p:pic>
                    <p:nvPicPr>
                      <p:cNvPr id="1123" name="Ink 1122">
                        <a:extLst>
                          <a:ext uri="{FF2B5EF4-FFF2-40B4-BE49-F238E27FC236}">
                            <a16:creationId xmlns:a16="http://schemas.microsoft.com/office/drawing/2014/main" id="{97375EF7-83FD-9ED7-DB1B-99A65AB3FCD5}"/>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67" name="Ink 166">
                        <a:extLst>
                          <a:ext uri="{FF2B5EF4-FFF2-40B4-BE49-F238E27FC236}">
                            <a16:creationId xmlns:a16="http://schemas.microsoft.com/office/drawing/2014/main" id="{F4011BFE-F8FF-688D-0164-F711D97544D8}"/>
                          </a:ext>
                        </a:extLst>
                      </p14:cNvPr>
                      <p14:cNvContentPartPr/>
                      <p14:nvPr/>
                    </p14:nvContentPartPr>
                    <p14:xfrm>
                      <a:off x="8721163" y="3941982"/>
                      <a:ext cx="3960" cy="713160"/>
                    </p14:xfrm>
                  </p:contentPart>
                </mc:Choice>
                <mc:Fallback xmlns="">
                  <p:pic>
                    <p:nvPicPr>
                      <p:cNvPr id="1124" name="Ink 1123">
                        <a:extLst>
                          <a:ext uri="{FF2B5EF4-FFF2-40B4-BE49-F238E27FC236}">
                            <a16:creationId xmlns:a16="http://schemas.microsoft.com/office/drawing/2014/main" id="{C4015724-1748-C7D9-0766-8C0DEB15A403}"/>
                          </a:ext>
                        </a:extLst>
                      </p:cNvPr>
                      <p:cNvPicPr/>
                      <p:nvPr/>
                    </p:nvPicPr>
                    <p:blipFill>
                      <a:blip r:embed="rId308"/>
                      <a:stretch>
                        <a:fillRect/>
                      </a:stretch>
                    </p:blipFill>
                    <p:spPr>
                      <a:xfrm>
                        <a:off x="8685523" y="3884158"/>
                        <a:ext cx="71280" cy="822383"/>
                      </a:xfrm>
                      <a:prstGeom prst="rect">
                        <a:avLst/>
                      </a:prstGeom>
                    </p:spPr>
                  </p:pic>
                </mc:Fallback>
              </mc:AlternateContent>
            </p:grpSp>
            <p:grpSp>
              <p:nvGrpSpPr>
                <p:cNvPr id="114" name="Group 113">
                  <a:extLst>
                    <a:ext uri="{FF2B5EF4-FFF2-40B4-BE49-F238E27FC236}">
                      <a16:creationId xmlns:a16="http://schemas.microsoft.com/office/drawing/2014/main" id="{C6EE9904-A146-2665-F80B-06226CF2E04E}"/>
                    </a:ext>
                  </a:extLst>
                </p:cNvPr>
                <p:cNvGrpSpPr/>
                <p:nvPr/>
              </p:nvGrpSpPr>
              <p:grpSpPr>
                <a:xfrm>
                  <a:off x="8347952"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41">
                    <p14:nvContentPartPr>
                      <p14:cNvPr id="147" name="Ink 146">
                        <a:extLst>
                          <a:ext uri="{FF2B5EF4-FFF2-40B4-BE49-F238E27FC236}">
                            <a16:creationId xmlns:a16="http://schemas.microsoft.com/office/drawing/2014/main" id="{BAF41CEC-110E-D3F8-89BF-9CA394E7E4FF}"/>
                          </a:ext>
                        </a:extLst>
                      </p14:cNvPr>
                      <p14:cNvContentPartPr/>
                      <p14:nvPr/>
                    </p14:nvContentPartPr>
                    <p14:xfrm>
                      <a:off x="7648807" y="3944206"/>
                      <a:ext cx="3960" cy="713160"/>
                    </p14:xfrm>
                  </p:contentPart>
                </mc:Choice>
                <mc:Fallback xmlns="">
                  <p:pic>
                    <p:nvPicPr>
                      <p:cNvPr id="1117" name="Ink 1116">
                        <a:extLst>
                          <a:ext uri="{FF2B5EF4-FFF2-40B4-BE49-F238E27FC236}">
                            <a16:creationId xmlns:a16="http://schemas.microsoft.com/office/drawing/2014/main" id="{E319DB37-FA96-8D74-0AE8-2404419CFBFB}"/>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48" name="Ink 147">
                        <a:extLst>
                          <a:ext uri="{FF2B5EF4-FFF2-40B4-BE49-F238E27FC236}">
                            <a16:creationId xmlns:a16="http://schemas.microsoft.com/office/drawing/2014/main" id="{217358CD-4395-F4A9-0398-77E0B2CC7BC4}"/>
                          </a:ext>
                        </a:extLst>
                      </p14:cNvPr>
                      <p14:cNvContentPartPr/>
                      <p14:nvPr/>
                    </p14:nvContentPartPr>
                    <p14:xfrm>
                      <a:off x="7660512" y="3944206"/>
                      <a:ext cx="1065651" cy="1080"/>
                    </p14:xfrm>
                  </p:contentPart>
                </mc:Choice>
                <mc:Fallback xmlns="">
                  <p:pic>
                    <p:nvPicPr>
                      <p:cNvPr id="1118" name="Ink 1117">
                        <a:extLst>
                          <a:ext uri="{FF2B5EF4-FFF2-40B4-BE49-F238E27FC236}">
                            <a16:creationId xmlns:a16="http://schemas.microsoft.com/office/drawing/2014/main" id="{21BDF1CD-8D86-B384-9FB2-56DBA7972507}"/>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49" name="Ink 148">
                        <a:extLst>
                          <a:ext uri="{FF2B5EF4-FFF2-40B4-BE49-F238E27FC236}">
                            <a16:creationId xmlns:a16="http://schemas.microsoft.com/office/drawing/2014/main" id="{800B5E4C-C09E-5D2C-BDF1-089B12EA1BCF}"/>
                          </a:ext>
                        </a:extLst>
                      </p14:cNvPr>
                      <p14:cNvContentPartPr/>
                      <p14:nvPr/>
                    </p14:nvContentPartPr>
                    <p14:xfrm>
                      <a:off x="7655710" y="4655142"/>
                      <a:ext cx="1065651" cy="1080"/>
                    </p14:xfrm>
                  </p:contentPart>
                </mc:Choice>
                <mc:Fallback xmlns="">
                  <p:pic>
                    <p:nvPicPr>
                      <p:cNvPr id="1119" name="Ink 1118">
                        <a:extLst>
                          <a:ext uri="{FF2B5EF4-FFF2-40B4-BE49-F238E27FC236}">
                            <a16:creationId xmlns:a16="http://schemas.microsoft.com/office/drawing/2014/main" id="{D0681570-1DCB-D68E-805B-F12B3CB879BC}"/>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51" name="Ink 150">
                        <a:extLst>
                          <a:ext uri="{FF2B5EF4-FFF2-40B4-BE49-F238E27FC236}">
                            <a16:creationId xmlns:a16="http://schemas.microsoft.com/office/drawing/2014/main" id="{1672A73B-0B7A-237A-97BF-B062EFAE50FE}"/>
                          </a:ext>
                        </a:extLst>
                      </p14:cNvPr>
                      <p14:cNvContentPartPr/>
                      <p14:nvPr/>
                    </p14:nvContentPartPr>
                    <p14:xfrm>
                      <a:off x="8721163" y="3941982"/>
                      <a:ext cx="3960" cy="713160"/>
                    </p14:xfrm>
                  </p:contentPart>
                </mc:Choice>
                <mc:Fallback xmlns="">
                  <p:pic>
                    <p:nvPicPr>
                      <p:cNvPr id="1120" name="Ink 1119">
                        <a:extLst>
                          <a:ext uri="{FF2B5EF4-FFF2-40B4-BE49-F238E27FC236}">
                            <a16:creationId xmlns:a16="http://schemas.microsoft.com/office/drawing/2014/main" id="{CAAD737F-88D6-FC96-2238-67CB5C6CC250}"/>
                          </a:ext>
                        </a:extLst>
                      </p:cNvPr>
                      <p:cNvPicPr/>
                      <p:nvPr/>
                    </p:nvPicPr>
                    <p:blipFill>
                      <a:blip r:embed="rId308"/>
                      <a:stretch>
                        <a:fillRect/>
                      </a:stretch>
                    </p:blipFill>
                    <p:spPr>
                      <a:xfrm>
                        <a:off x="8685523" y="3884158"/>
                        <a:ext cx="71280" cy="822383"/>
                      </a:xfrm>
                      <a:prstGeom prst="rect">
                        <a:avLst/>
                      </a:prstGeom>
                    </p:spPr>
                  </p:pic>
                </mc:Fallback>
              </mc:AlternateContent>
            </p:grpSp>
            <p:grpSp>
              <p:nvGrpSpPr>
                <p:cNvPr id="115" name="Group 114">
                  <a:extLst>
                    <a:ext uri="{FF2B5EF4-FFF2-40B4-BE49-F238E27FC236}">
                      <a16:creationId xmlns:a16="http://schemas.microsoft.com/office/drawing/2014/main" id="{6631DC14-B169-3602-2902-36300D0C7E81}"/>
                    </a:ext>
                  </a:extLst>
                </p:cNvPr>
                <p:cNvGrpSpPr/>
                <p:nvPr/>
              </p:nvGrpSpPr>
              <p:grpSpPr>
                <a:xfrm>
                  <a:off x="8514032"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45">
                    <p14:nvContentPartPr>
                      <p14:cNvPr id="141" name="Ink 140">
                        <a:extLst>
                          <a:ext uri="{FF2B5EF4-FFF2-40B4-BE49-F238E27FC236}">
                            <a16:creationId xmlns:a16="http://schemas.microsoft.com/office/drawing/2014/main" id="{6D2DA0CC-669E-6779-FF9A-C96A5B58BA74}"/>
                          </a:ext>
                        </a:extLst>
                      </p14:cNvPr>
                      <p14:cNvContentPartPr/>
                      <p14:nvPr/>
                    </p14:nvContentPartPr>
                    <p14:xfrm>
                      <a:off x="7648807" y="3944206"/>
                      <a:ext cx="3960" cy="713160"/>
                    </p14:xfrm>
                  </p:contentPart>
                </mc:Choice>
                <mc:Fallback xmlns="">
                  <p:pic>
                    <p:nvPicPr>
                      <p:cNvPr id="1113" name="Ink 1112">
                        <a:extLst>
                          <a:ext uri="{FF2B5EF4-FFF2-40B4-BE49-F238E27FC236}">
                            <a16:creationId xmlns:a16="http://schemas.microsoft.com/office/drawing/2014/main" id="{ADA4B8DB-CAA8-B86C-A5C5-9D41CDE6039B}"/>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42" name="Ink 141">
                        <a:extLst>
                          <a:ext uri="{FF2B5EF4-FFF2-40B4-BE49-F238E27FC236}">
                            <a16:creationId xmlns:a16="http://schemas.microsoft.com/office/drawing/2014/main" id="{227AAC8F-00EA-0432-9A89-CC74B88F1330}"/>
                          </a:ext>
                        </a:extLst>
                      </p14:cNvPr>
                      <p14:cNvContentPartPr/>
                      <p14:nvPr/>
                    </p14:nvContentPartPr>
                    <p14:xfrm>
                      <a:off x="7660512" y="3944206"/>
                      <a:ext cx="1065651" cy="1080"/>
                    </p14:xfrm>
                  </p:contentPart>
                </mc:Choice>
                <mc:Fallback xmlns="">
                  <p:pic>
                    <p:nvPicPr>
                      <p:cNvPr id="1114" name="Ink 1113">
                        <a:extLst>
                          <a:ext uri="{FF2B5EF4-FFF2-40B4-BE49-F238E27FC236}">
                            <a16:creationId xmlns:a16="http://schemas.microsoft.com/office/drawing/2014/main" id="{A1D4E574-C1C0-F4C0-65B9-BAE24E2A3E82}"/>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44" name="Ink 143">
                        <a:extLst>
                          <a:ext uri="{FF2B5EF4-FFF2-40B4-BE49-F238E27FC236}">
                            <a16:creationId xmlns:a16="http://schemas.microsoft.com/office/drawing/2014/main" id="{93753C57-DF25-1CF6-EAD8-C889720D5A24}"/>
                          </a:ext>
                        </a:extLst>
                      </p14:cNvPr>
                      <p14:cNvContentPartPr/>
                      <p14:nvPr/>
                    </p14:nvContentPartPr>
                    <p14:xfrm>
                      <a:off x="7655710" y="4655142"/>
                      <a:ext cx="1065651" cy="1080"/>
                    </p14:xfrm>
                  </p:contentPart>
                </mc:Choice>
                <mc:Fallback xmlns="">
                  <p:pic>
                    <p:nvPicPr>
                      <p:cNvPr id="1115" name="Ink 1114">
                        <a:extLst>
                          <a:ext uri="{FF2B5EF4-FFF2-40B4-BE49-F238E27FC236}">
                            <a16:creationId xmlns:a16="http://schemas.microsoft.com/office/drawing/2014/main" id="{CDA2471B-A87E-A986-01DD-0274681554B6}"/>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45" name="Ink 144">
                        <a:extLst>
                          <a:ext uri="{FF2B5EF4-FFF2-40B4-BE49-F238E27FC236}">
                            <a16:creationId xmlns:a16="http://schemas.microsoft.com/office/drawing/2014/main" id="{20F03812-6215-8418-AA8E-E0BC0C5DFC5E}"/>
                          </a:ext>
                        </a:extLst>
                      </p14:cNvPr>
                      <p14:cNvContentPartPr/>
                      <p14:nvPr/>
                    </p14:nvContentPartPr>
                    <p14:xfrm>
                      <a:off x="8721163" y="3941982"/>
                      <a:ext cx="3960" cy="713160"/>
                    </p14:xfrm>
                  </p:contentPart>
                </mc:Choice>
                <mc:Fallback xmlns="">
                  <p:pic>
                    <p:nvPicPr>
                      <p:cNvPr id="1116" name="Ink 1115">
                        <a:extLst>
                          <a:ext uri="{FF2B5EF4-FFF2-40B4-BE49-F238E27FC236}">
                            <a16:creationId xmlns:a16="http://schemas.microsoft.com/office/drawing/2014/main" id="{CA2196F8-2310-5E0E-9C3C-1C62D28A5E87}"/>
                          </a:ext>
                        </a:extLst>
                      </p:cNvPr>
                      <p:cNvPicPr/>
                      <p:nvPr/>
                    </p:nvPicPr>
                    <p:blipFill>
                      <a:blip r:embed="rId308"/>
                      <a:stretch>
                        <a:fillRect/>
                      </a:stretch>
                    </p:blipFill>
                    <p:spPr>
                      <a:xfrm>
                        <a:off x="8685523" y="3884158"/>
                        <a:ext cx="71280" cy="822383"/>
                      </a:xfrm>
                      <a:prstGeom prst="rect">
                        <a:avLst/>
                      </a:prstGeom>
                    </p:spPr>
                  </p:pic>
                </mc:Fallback>
              </mc:AlternateContent>
            </p:grpSp>
            <p:grpSp>
              <p:nvGrpSpPr>
                <p:cNvPr id="116" name="Group 115">
                  <a:extLst>
                    <a:ext uri="{FF2B5EF4-FFF2-40B4-BE49-F238E27FC236}">
                      <a16:creationId xmlns:a16="http://schemas.microsoft.com/office/drawing/2014/main" id="{D7E12B8C-D356-9474-65B9-3AF2529CBD5F}"/>
                    </a:ext>
                  </a:extLst>
                </p:cNvPr>
                <p:cNvGrpSpPr/>
                <p:nvPr/>
              </p:nvGrpSpPr>
              <p:grpSpPr>
                <a:xfrm>
                  <a:off x="8680112"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49">
                    <p14:nvContentPartPr>
                      <p14:cNvPr id="130" name="Ink 129">
                        <a:extLst>
                          <a:ext uri="{FF2B5EF4-FFF2-40B4-BE49-F238E27FC236}">
                            <a16:creationId xmlns:a16="http://schemas.microsoft.com/office/drawing/2014/main" id="{14CBE451-42D2-634D-B301-3BB357609655}"/>
                          </a:ext>
                        </a:extLst>
                      </p14:cNvPr>
                      <p14:cNvContentPartPr/>
                      <p14:nvPr/>
                    </p14:nvContentPartPr>
                    <p14:xfrm>
                      <a:off x="7648807" y="3944206"/>
                      <a:ext cx="3960" cy="713160"/>
                    </p14:xfrm>
                  </p:contentPart>
                </mc:Choice>
                <mc:Fallback xmlns="">
                  <p:pic>
                    <p:nvPicPr>
                      <p:cNvPr id="1109" name="Ink 1108">
                        <a:extLst>
                          <a:ext uri="{FF2B5EF4-FFF2-40B4-BE49-F238E27FC236}">
                            <a16:creationId xmlns:a16="http://schemas.microsoft.com/office/drawing/2014/main" id="{B1343B0D-A35D-BDEF-8B47-46F95C8DCD7B}"/>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32" name="Ink 131">
                        <a:extLst>
                          <a:ext uri="{FF2B5EF4-FFF2-40B4-BE49-F238E27FC236}">
                            <a16:creationId xmlns:a16="http://schemas.microsoft.com/office/drawing/2014/main" id="{E564A325-439F-FB97-53C3-1ED708200C7F}"/>
                          </a:ext>
                        </a:extLst>
                      </p14:cNvPr>
                      <p14:cNvContentPartPr/>
                      <p14:nvPr/>
                    </p14:nvContentPartPr>
                    <p14:xfrm>
                      <a:off x="7660512" y="3944206"/>
                      <a:ext cx="1065651" cy="1080"/>
                    </p14:xfrm>
                  </p:contentPart>
                </mc:Choice>
                <mc:Fallback xmlns="">
                  <p:pic>
                    <p:nvPicPr>
                      <p:cNvPr id="1110" name="Ink 1109">
                        <a:extLst>
                          <a:ext uri="{FF2B5EF4-FFF2-40B4-BE49-F238E27FC236}">
                            <a16:creationId xmlns:a16="http://schemas.microsoft.com/office/drawing/2014/main" id="{6446823D-0FD7-44A8-27EB-35FE623B43F9}"/>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36" name="Ink 135">
                        <a:extLst>
                          <a:ext uri="{FF2B5EF4-FFF2-40B4-BE49-F238E27FC236}">
                            <a16:creationId xmlns:a16="http://schemas.microsoft.com/office/drawing/2014/main" id="{03E7CD55-CB0B-665A-A7A5-36792AEB03ED}"/>
                          </a:ext>
                        </a:extLst>
                      </p14:cNvPr>
                      <p14:cNvContentPartPr/>
                      <p14:nvPr/>
                    </p14:nvContentPartPr>
                    <p14:xfrm>
                      <a:off x="7655710" y="4655142"/>
                      <a:ext cx="1065651" cy="1080"/>
                    </p14:xfrm>
                  </p:contentPart>
                </mc:Choice>
                <mc:Fallback xmlns="">
                  <p:pic>
                    <p:nvPicPr>
                      <p:cNvPr id="1111" name="Ink 1110">
                        <a:extLst>
                          <a:ext uri="{FF2B5EF4-FFF2-40B4-BE49-F238E27FC236}">
                            <a16:creationId xmlns:a16="http://schemas.microsoft.com/office/drawing/2014/main" id="{03F6CDD5-2551-A431-F574-711F691FE958}"/>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37" name="Ink 136">
                        <a:extLst>
                          <a:ext uri="{FF2B5EF4-FFF2-40B4-BE49-F238E27FC236}">
                            <a16:creationId xmlns:a16="http://schemas.microsoft.com/office/drawing/2014/main" id="{2F53F97C-536A-09B2-4B53-D8011DAE8ABB}"/>
                          </a:ext>
                        </a:extLst>
                      </p14:cNvPr>
                      <p14:cNvContentPartPr/>
                      <p14:nvPr/>
                    </p14:nvContentPartPr>
                    <p14:xfrm>
                      <a:off x="8721163" y="3941982"/>
                      <a:ext cx="3960" cy="713160"/>
                    </p14:xfrm>
                  </p:contentPart>
                </mc:Choice>
                <mc:Fallback xmlns="">
                  <p:pic>
                    <p:nvPicPr>
                      <p:cNvPr id="1112" name="Ink 1111">
                        <a:extLst>
                          <a:ext uri="{FF2B5EF4-FFF2-40B4-BE49-F238E27FC236}">
                            <a16:creationId xmlns:a16="http://schemas.microsoft.com/office/drawing/2014/main" id="{2076E528-568F-54AD-CEBF-B7D9DEBF518E}"/>
                          </a:ext>
                        </a:extLst>
                      </p:cNvPr>
                      <p:cNvPicPr/>
                      <p:nvPr/>
                    </p:nvPicPr>
                    <p:blipFill>
                      <a:blip r:embed="rId308"/>
                      <a:stretch>
                        <a:fillRect/>
                      </a:stretch>
                    </p:blipFill>
                    <p:spPr>
                      <a:xfrm>
                        <a:off x="8685523" y="3884158"/>
                        <a:ext cx="71280" cy="822383"/>
                      </a:xfrm>
                      <a:prstGeom prst="rect">
                        <a:avLst/>
                      </a:prstGeom>
                    </p:spPr>
                  </p:pic>
                </mc:Fallback>
              </mc:AlternateContent>
            </p:grpSp>
            <p:grpSp>
              <p:nvGrpSpPr>
                <p:cNvPr id="117" name="Group 116">
                  <a:extLst>
                    <a:ext uri="{FF2B5EF4-FFF2-40B4-BE49-F238E27FC236}">
                      <a16:creationId xmlns:a16="http://schemas.microsoft.com/office/drawing/2014/main" id="{4F6CEA6A-E1FA-04BA-F749-BFBB2A3F8C15}"/>
                    </a:ext>
                  </a:extLst>
                </p:cNvPr>
                <p:cNvGrpSpPr/>
                <p:nvPr/>
              </p:nvGrpSpPr>
              <p:grpSpPr>
                <a:xfrm>
                  <a:off x="8846194"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53">
                    <p14:nvContentPartPr>
                      <p14:cNvPr id="119" name="Ink 118">
                        <a:extLst>
                          <a:ext uri="{FF2B5EF4-FFF2-40B4-BE49-F238E27FC236}">
                            <a16:creationId xmlns:a16="http://schemas.microsoft.com/office/drawing/2014/main" id="{059F2185-1F09-1209-FA66-11EC363F6C3F}"/>
                          </a:ext>
                        </a:extLst>
                      </p14:cNvPr>
                      <p14:cNvContentPartPr/>
                      <p14:nvPr/>
                    </p14:nvContentPartPr>
                    <p14:xfrm>
                      <a:off x="7648807" y="3944206"/>
                      <a:ext cx="3960" cy="713160"/>
                    </p14:xfrm>
                  </p:contentPart>
                </mc:Choice>
                <mc:Fallback xmlns="">
                  <p:pic>
                    <p:nvPicPr>
                      <p:cNvPr id="1105" name="Ink 1104">
                        <a:extLst>
                          <a:ext uri="{FF2B5EF4-FFF2-40B4-BE49-F238E27FC236}">
                            <a16:creationId xmlns:a16="http://schemas.microsoft.com/office/drawing/2014/main" id="{D8403D81-6DE0-8CA6-D41B-91F886D9D350}"/>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23" name="Ink 122">
                        <a:extLst>
                          <a:ext uri="{FF2B5EF4-FFF2-40B4-BE49-F238E27FC236}">
                            <a16:creationId xmlns:a16="http://schemas.microsoft.com/office/drawing/2014/main" id="{6F0E194C-DBF6-2C65-05FB-9143F3FC68B8}"/>
                          </a:ext>
                        </a:extLst>
                      </p14:cNvPr>
                      <p14:cNvContentPartPr/>
                      <p14:nvPr/>
                    </p14:nvContentPartPr>
                    <p14:xfrm>
                      <a:off x="7660512" y="3944206"/>
                      <a:ext cx="1065651" cy="1080"/>
                    </p14:xfrm>
                  </p:contentPart>
                </mc:Choice>
                <mc:Fallback xmlns="">
                  <p:pic>
                    <p:nvPicPr>
                      <p:cNvPr id="1106" name="Ink 1105">
                        <a:extLst>
                          <a:ext uri="{FF2B5EF4-FFF2-40B4-BE49-F238E27FC236}">
                            <a16:creationId xmlns:a16="http://schemas.microsoft.com/office/drawing/2014/main" id="{8661DD3A-3F6C-DF2F-10A0-104B60AFCAB2}"/>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25" name="Ink 124">
                        <a:extLst>
                          <a:ext uri="{FF2B5EF4-FFF2-40B4-BE49-F238E27FC236}">
                            <a16:creationId xmlns:a16="http://schemas.microsoft.com/office/drawing/2014/main" id="{50F86B92-7E65-0139-7DB4-435B39D74F48}"/>
                          </a:ext>
                        </a:extLst>
                      </p14:cNvPr>
                      <p14:cNvContentPartPr/>
                      <p14:nvPr/>
                    </p14:nvContentPartPr>
                    <p14:xfrm>
                      <a:off x="7655710" y="4655142"/>
                      <a:ext cx="1065651" cy="1080"/>
                    </p14:xfrm>
                  </p:contentPart>
                </mc:Choice>
                <mc:Fallback xmlns="">
                  <p:pic>
                    <p:nvPicPr>
                      <p:cNvPr id="1107" name="Ink 1106">
                        <a:extLst>
                          <a:ext uri="{FF2B5EF4-FFF2-40B4-BE49-F238E27FC236}">
                            <a16:creationId xmlns:a16="http://schemas.microsoft.com/office/drawing/2014/main" id="{95AE089E-D7BE-A729-E43E-C9E0B475BDCE}"/>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26" name="Ink 125">
                        <a:extLst>
                          <a:ext uri="{FF2B5EF4-FFF2-40B4-BE49-F238E27FC236}">
                            <a16:creationId xmlns:a16="http://schemas.microsoft.com/office/drawing/2014/main" id="{F2741C10-9838-4560-F03A-0BB701AA7111}"/>
                          </a:ext>
                        </a:extLst>
                      </p14:cNvPr>
                      <p14:cNvContentPartPr/>
                      <p14:nvPr/>
                    </p14:nvContentPartPr>
                    <p14:xfrm>
                      <a:off x="8721163" y="3941982"/>
                      <a:ext cx="3960" cy="713160"/>
                    </p14:xfrm>
                  </p:contentPart>
                </mc:Choice>
                <mc:Fallback xmlns="">
                  <p:pic>
                    <p:nvPicPr>
                      <p:cNvPr id="1108" name="Ink 1107">
                        <a:extLst>
                          <a:ext uri="{FF2B5EF4-FFF2-40B4-BE49-F238E27FC236}">
                            <a16:creationId xmlns:a16="http://schemas.microsoft.com/office/drawing/2014/main" id="{48C56954-2462-783E-E8F9-A964C0B5D8C4}"/>
                          </a:ext>
                        </a:extLst>
                      </p:cNvPr>
                      <p:cNvPicPr/>
                      <p:nvPr/>
                    </p:nvPicPr>
                    <p:blipFill>
                      <a:blip r:embed="rId308"/>
                      <a:stretch>
                        <a:fillRect/>
                      </a:stretch>
                    </p:blipFill>
                    <p:spPr>
                      <a:xfrm>
                        <a:off x="8685523" y="3884158"/>
                        <a:ext cx="71280" cy="822383"/>
                      </a:xfrm>
                      <a:prstGeom prst="rect">
                        <a:avLst/>
                      </a:prstGeom>
                    </p:spPr>
                  </p:pic>
                </mc:Fallback>
              </mc:AlternateContent>
            </p:grpSp>
          </p:grpSp>
          <p:grpSp>
            <p:nvGrpSpPr>
              <p:cNvPr id="36" name="Group 35">
                <a:extLst>
                  <a:ext uri="{FF2B5EF4-FFF2-40B4-BE49-F238E27FC236}">
                    <a16:creationId xmlns:a16="http://schemas.microsoft.com/office/drawing/2014/main" id="{F719DA34-098D-F3D8-C68C-6858C121A1CC}"/>
                  </a:ext>
                </a:extLst>
              </p:cNvPr>
              <p:cNvGrpSpPr/>
              <p:nvPr/>
            </p:nvGrpSpPr>
            <p:grpSpPr>
              <a:xfrm>
                <a:off x="7607884" y="4174525"/>
                <a:ext cx="853362" cy="79893"/>
                <a:chOff x="8015792" y="4323937"/>
                <a:chExt cx="938698" cy="87882"/>
              </a:xfrm>
            </p:grpSpPr>
            <p:grpSp>
              <p:nvGrpSpPr>
                <p:cNvPr id="77" name="Group 76">
                  <a:extLst>
                    <a:ext uri="{FF2B5EF4-FFF2-40B4-BE49-F238E27FC236}">
                      <a16:creationId xmlns:a16="http://schemas.microsoft.com/office/drawing/2014/main" id="{6554745F-CBC8-F385-6721-3D53F0945422}"/>
                    </a:ext>
                  </a:extLst>
                </p:cNvPr>
                <p:cNvGrpSpPr/>
                <p:nvPr/>
              </p:nvGrpSpPr>
              <p:grpSpPr>
                <a:xfrm>
                  <a:off x="8015792"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57">
                    <p14:nvContentPartPr>
                      <p14:cNvPr id="105" name="Ink 104">
                        <a:extLst>
                          <a:ext uri="{FF2B5EF4-FFF2-40B4-BE49-F238E27FC236}">
                            <a16:creationId xmlns:a16="http://schemas.microsoft.com/office/drawing/2014/main" id="{8EDEB9F0-CAF2-0F3B-B2AA-0CB7EEB2F04C}"/>
                          </a:ext>
                        </a:extLst>
                      </p14:cNvPr>
                      <p14:cNvContentPartPr/>
                      <p14:nvPr/>
                    </p14:nvContentPartPr>
                    <p14:xfrm>
                      <a:off x="7648807" y="3944206"/>
                      <a:ext cx="3960" cy="713160"/>
                    </p14:xfrm>
                  </p:contentPart>
                </mc:Choice>
                <mc:Fallback xmlns="">
                  <p:pic>
                    <p:nvPicPr>
                      <p:cNvPr id="1156" name="Ink 1155">
                        <a:extLst>
                          <a:ext uri="{FF2B5EF4-FFF2-40B4-BE49-F238E27FC236}">
                            <a16:creationId xmlns:a16="http://schemas.microsoft.com/office/drawing/2014/main" id="{BD69E02F-4B67-CCEA-FCC4-5DA6FADDA6F9}"/>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06" name="Ink 105">
                        <a:extLst>
                          <a:ext uri="{FF2B5EF4-FFF2-40B4-BE49-F238E27FC236}">
                            <a16:creationId xmlns:a16="http://schemas.microsoft.com/office/drawing/2014/main" id="{5443361B-A624-82CC-E151-EA9D219F0DA2}"/>
                          </a:ext>
                        </a:extLst>
                      </p14:cNvPr>
                      <p14:cNvContentPartPr/>
                      <p14:nvPr/>
                    </p14:nvContentPartPr>
                    <p14:xfrm>
                      <a:off x="7660512" y="3944206"/>
                      <a:ext cx="1065651" cy="1080"/>
                    </p14:xfrm>
                  </p:contentPart>
                </mc:Choice>
                <mc:Fallback xmlns="">
                  <p:pic>
                    <p:nvPicPr>
                      <p:cNvPr id="1157" name="Ink 1156">
                        <a:extLst>
                          <a:ext uri="{FF2B5EF4-FFF2-40B4-BE49-F238E27FC236}">
                            <a16:creationId xmlns:a16="http://schemas.microsoft.com/office/drawing/2014/main" id="{A632D32F-F4DA-2F25-EF8B-15183AC8DE85}"/>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10" name="Ink 109">
                        <a:extLst>
                          <a:ext uri="{FF2B5EF4-FFF2-40B4-BE49-F238E27FC236}">
                            <a16:creationId xmlns:a16="http://schemas.microsoft.com/office/drawing/2014/main" id="{B60E0368-E4BF-8F9C-D39B-1F98161D83FE}"/>
                          </a:ext>
                        </a:extLst>
                      </p14:cNvPr>
                      <p14:cNvContentPartPr/>
                      <p14:nvPr/>
                    </p14:nvContentPartPr>
                    <p14:xfrm>
                      <a:off x="7655710" y="4655142"/>
                      <a:ext cx="1065651" cy="1080"/>
                    </p14:xfrm>
                  </p:contentPart>
                </mc:Choice>
                <mc:Fallback xmlns="">
                  <p:pic>
                    <p:nvPicPr>
                      <p:cNvPr id="1158" name="Ink 1157">
                        <a:extLst>
                          <a:ext uri="{FF2B5EF4-FFF2-40B4-BE49-F238E27FC236}">
                            <a16:creationId xmlns:a16="http://schemas.microsoft.com/office/drawing/2014/main" id="{85DEB87A-9397-404F-451B-637518271796}"/>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11" name="Ink 110">
                        <a:extLst>
                          <a:ext uri="{FF2B5EF4-FFF2-40B4-BE49-F238E27FC236}">
                            <a16:creationId xmlns:a16="http://schemas.microsoft.com/office/drawing/2014/main" id="{39BF1238-A4E4-8978-6EC3-B0ACD75A263B}"/>
                          </a:ext>
                        </a:extLst>
                      </p14:cNvPr>
                      <p14:cNvContentPartPr/>
                      <p14:nvPr/>
                    </p14:nvContentPartPr>
                    <p14:xfrm>
                      <a:off x="8721163" y="3941982"/>
                      <a:ext cx="3960" cy="713160"/>
                    </p14:xfrm>
                  </p:contentPart>
                </mc:Choice>
                <mc:Fallback xmlns="">
                  <p:pic>
                    <p:nvPicPr>
                      <p:cNvPr id="1159" name="Ink 1158">
                        <a:extLst>
                          <a:ext uri="{FF2B5EF4-FFF2-40B4-BE49-F238E27FC236}">
                            <a16:creationId xmlns:a16="http://schemas.microsoft.com/office/drawing/2014/main" id="{BA6A4000-3D38-4F4D-4761-82A416A8D152}"/>
                          </a:ext>
                        </a:extLst>
                      </p:cNvPr>
                      <p:cNvPicPr/>
                      <p:nvPr/>
                    </p:nvPicPr>
                    <p:blipFill>
                      <a:blip r:embed="rId308"/>
                      <a:stretch>
                        <a:fillRect/>
                      </a:stretch>
                    </p:blipFill>
                    <p:spPr>
                      <a:xfrm>
                        <a:off x="8685523" y="3884158"/>
                        <a:ext cx="71280" cy="822383"/>
                      </a:xfrm>
                      <a:prstGeom prst="rect">
                        <a:avLst/>
                      </a:prstGeom>
                    </p:spPr>
                  </p:pic>
                </mc:Fallback>
              </mc:AlternateContent>
            </p:grpSp>
            <p:grpSp>
              <p:nvGrpSpPr>
                <p:cNvPr id="78" name="Group 77">
                  <a:extLst>
                    <a:ext uri="{FF2B5EF4-FFF2-40B4-BE49-F238E27FC236}">
                      <a16:creationId xmlns:a16="http://schemas.microsoft.com/office/drawing/2014/main" id="{E318A1C2-D8FA-7F9A-791D-9053FFCD6C5D}"/>
                    </a:ext>
                  </a:extLst>
                </p:cNvPr>
                <p:cNvGrpSpPr/>
                <p:nvPr/>
              </p:nvGrpSpPr>
              <p:grpSpPr>
                <a:xfrm>
                  <a:off x="8181872"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61">
                    <p14:nvContentPartPr>
                      <p14:cNvPr id="91" name="Ink 90">
                        <a:extLst>
                          <a:ext uri="{FF2B5EF4-FFF2-40B4-BE49-F238E27FC236}">
                            <a16:creationId xmlns:a16="http://schemas.microsoft.com/office/drawing/2014/main" id="{844280C9-ED96-73B4-EC09-A91BD69C1571}"/>
                          </a:ext>
                        </a:extLst>
                      </p14:cNvPr>
                      <p14:cNvContentPartPr/>
                      <p14:nvPr/>
                    </p14:nvContentPartPr>
                    <p14:xfrm>
                      <a:off x="7648807" y="3944206"/>
                      <a:ext cx="3960" cy="713160"/>
                    </p14:xfrm>
                  </p:contentPart>
                </mc:Choice>
                <mc:Fallback xmlns="">
                  <p:pic>
                    <p:nvPicPr>
                      <p:cNvPr id="1152" name="Ink 1151">
                        <a:extLst>
                          <a:ext uri="{FF2B5EF4-FFF2-40B4-BE49-F238E27FC236}">
                            <a16:creationId xmlns:a16="http://schemas.microsoft.com/office/drawing/2014/main" id="{0060FA6E-6C0E-DDEE-E5CF-6D5D616D453F}"/>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92" name="Ink 91">
                        <a:extLst>
                          <a:ext uri="{FF2B5EF4-FFF2-40B4-BE49-F238E27FC236}">
                            <a16:creationId xmlns:a16="http://schemas.microsoft.com/office/drawing/2014/main" id="{0BC16FBD-8A41-2657-99CA-2B59A056AC3E}"/>
                          </a:ext>
                        </a:extLst>
                      </p14:cNvPr>
                      <p14:cNvContentPartPr/>
                      <p14:nvPr/>
                    </p14:nvContentPartPr>
                    <p14:xfrm>
                      <a:off x="7660512" y="3944206"/>
                      <a:ext cx="1065651" cy="1080"/>
                    </p14:xfrm>
                  </p:contentPart>
                </mc:Choice>
                <mc:Fallback xmlns="">
                  <p:pic>
                    <p:nvPicPr>
                      <p:cNvPr id="1153" name="Ink 1152">
                        <a:extLst>
                          <a:ext uri="{FF2B5EF4-FFF2-40B4-BE49-F238E27FC236}">
                            <a16:creationId xmlns:a16="http://schemas.microsoft.com/office/drawing/2014/main" id="{4FF47A86-D7D2-096B-4787-A837BD02B6CF}"/>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95" name="Ink 94">
                        <a:extLst>
                          <a:ext uri="{FF2B5EF4-FFF2-40B4-BE49-F238E27FC236}">
                            <a16:creationId xmlns:a16="http://schemas.microsoft.com/office/drawing/2014/main" id="{5D72EFEF-2D1C-3CE8-9FD8-0015966C2265}"/>
                          </a:ext>
                        </a:extLst>
                      </p14:cNvPr>
                      <p14:cNvContentPartPr/>
                      <p14:nvPr/>
                    </p14:nvContentPartPr>
                    <p14:xfrm>
                      <a:off x="7655710" y="4655142"/>
                      <a:ext cx="1065651" cy="1080"/>
                    </p14:xfrm>
                  </p:contentPart>
                </mc:Choice>
                <mc:Fallback xmlns="">
                  <p:pic>
                    <p:nvPicPr>
                      <p:cNvPr id="1154" name="Ink 1153">
                        <a:extLst>
                          <a:ext uri="{FF2B5EF4-FFF2-40B4-BE49-F238E27FC236}">
                            <a16:creationId xmlns:a16="http://schemas.microsoft.com/office/drawing/2014/main" id="{3F259DFD-7CFB-FC1E-254F-C23632E3D97C}"/>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96" name="Ink 95">
                        <a:extLst>
                          <a:ext uri="{FF2B5EF4-FFF2-40B4-BE49-F238E27FC236}">
                            <a16:creationId xmlns:a16="http://schemas.microsoft.com/office/drawing/2014/main" id="{8C259877-0999-D7AA-8246-C7ECA2D96184}"/>
                          </a:ext>
                        </a:extLst>
                      </p14:cNvPr>
                      <p14:cNvContentPartPr/>
                      <p14:nvPr/>
                    </p14:nvContentPartPr>
                    <p14:xfrm>
                      <a:off x="8721163" y="3941982"/>
                      <a:ext cx="3960" cy="713160"/>
                    </p14:xfrm>
                  </p:contentPart>
                </mc:Choice>
                <mc:Fallback xmlns="">
                  <p:pic>
                    <p:nvPicPr>
                      <p:cNvPr id="1155" name="Ink 1154">
                        <a:extLst>
                          <a:ext uri="{FF2B5EF4-FFF2-40B4-BE49-F238E27FC236}">
                            <a16:creationId xmlns:a16="http://schemas.microsoft.com/office/drawing/2014/main" id="{5F8A681D-30ED-AD34-442B-84E593C4534C}"/>
                          </a:ext>
                        </a:extLst>
                      </p:cNvPr>
                      <p:cNvPicPr/>
                      <p:nvPr/>
                    </p:nvPicPr>
                    <p:blipFill>
                      <a:blip r:embed="rId308"/>
                      <a:stretch>
                        <a:fillRect/>
                      </a:stretch>
                    </p:blipFill>
                    <p:spPr>
                      <a:xfrm>
                        <a:off x="8685523" y="3884158"/>
                        <a:ext cx="71280" cy="822383"/>
                      </a:xfrm>
                      <a:prstGeom prst="rect">
                        <a:avLst/>
                      </a:prstGeom>
                    </p:spPr>
                  </p:pic>
                </mc:Fallback>
              </mc:AlternateContent>
            </p:grpSp>
            <p:grpSp>
              <p:nvGrpSpPr>
                <p:cNvPr id="79" name="Group 78">
                  <a:extLst>
                    <a:ext uri="{FF2B5EF4-FFF2-40B4-BE49-F238E27FC236}">
                      <a16:creationId xmlns:a16="http://schemas.microsoft.com/office/drawing/2014/main" id="{FD4B2723-70FB-012D-F909-D1C4423DF733}"/>
                    </a:ext>
                  </a:extLst>
                </p:cNvPr>
                <p:cNvGrpSpPr/>
                <p:nvPr/>
              </p:nvGrpSpPr>
              <p:grpSpPr>
                <a:xfrm>
                  <a:off x="8680112"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65">
                    <p14:nvContentPartPr>
                      <p14:cNvPr id="87" name="Ink 86">
                        <a:extLst>
                          <a:ext uri="{FF2B5EF4-FFF2-40B4-BE49-F238E27FC236}">
                            <a16:creationId xmlns:a16="http://schemas.microsoft.com/office/drawing/2014/main" id="{22050111-73F8-7785-1DF9-91CA93695BCC}"/>
                          </a:ext>
                        </a:extLst>
                      </p14:cNvPr>
                      <p14:cNvContentPartPr/>
                      <p14:nvPr/>
                    </p14:nvContentPartPr>
                    <p14:xfrm>
                      <a:off x="7648807" y="3944206"/>
                      <a:ext cx="3960" cy="713160"/>
                    </p14:xfrm>
                  </p:contentPart>
                </mc:Choice>
                <mc:Fallback xmlns="">
                  <p:pic>
                    <p:nvPicPr>
                      <p:cNvPr id="1140" name="Ink 1139">
                        <a:extLst>
                          <a:ext uri="{FF2B5EF4-FFF2-40B4-BE49-F238E27FC236}">
                            <a16:creationId xmlns:a16="http://schemas.microsoft.com/office/drawing/2014/main" id="{0971C571-40DC-BBAB-7B79-117290501FDC}"/>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88" name="Ink 87">
                        <a:extLst>
                          <a:ext uri="{FF2B5EF4-FFF2-40B4-BE49-F238E27FC236}">
                            <a16:creationId xmlns:a16="http://schemas.microsoft.com/office/drawing/2014/main" id="{42944D13-3543-A31B-ECF4-8852FA0FFF19}"/>
                          </a:ext>
                        </a:extLst>
                      </p14:cNvPr>
                      <p14:cNvContentPartPr/>
                      <p14:nvPr/>
                    </p14:nvContentPartPr>
                    <p14:xfrm>
                      <a:off x="7660512" y="3944206"/>
                      <a:ext cx="1065651" cy="1080"/>
                    </p14:xfrm>
                  </p:contentPart>
                </mc:Choice>
                <mc:Fallback xmlns="">
                  <p:pic>
                    <p:nvPicPr>
                      <p:cNvPr id="1141" name="Ink 1140">
                        <a:extLst>
                          <a:ext uri="{FF2B5EF4-FFF2-40B4-BE49-F238E27FC236}">
                            <a16:creationId xmlns:a16="http://schemas.microsoft.com/office/drawing/2014/main" id="{6ECBA137-15BE-D4F0-8F00-D8EF3B7438DA}"/>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89" name="Ink 88">
                        <a:extLst>
                          <a:ext uri="{FF2B5EF4-FFF2-40B4-BE49-F238E27FC236}">
                            <a16:creationId xmlns:a16="http://schemas.microsoft.com/office/drawing/2014/main" id="{D4012803-97F2-45EE-078E-79F1F08E0483}"/>
                          </a:ext>
                        </a:extLst>
                      </p14:cNvPr>
                      <p14:cNvContentPartPr/>
                      <p14:nvPr/>
                    </p14:nvContentPartPr>
                    <p14:xfrm>
                      <a:off x="7655710" y="4655142"/>
                      <a:ext cx="1065651" cy="1080"/>
                    </p14:xfrm>
                  </p:contentPart>
                </mc:Choice>
                <mc:Fallback xmlns="">
                  <p:pic>
                    <p:nvPicPr>
                      <p:cNvPr id="1142" name="Ink 1141">
                        <a:extLst>
                          <a:ext uri="{FF2B5EF4-FFF2-40B4-BE49-F238E27FC236}">
                            <a16:creationId xmlns:a16="http://schemas.microsoft.com/office/drawing/2014/main" id="{55E34991-87CF-1C3D-A600-EAF90671EA9E}"/>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90" name="Ink 89">
                        <a:extLst>
                          <a:ext uri="{FF2B5EF4-FFF2-40B4-BE49-F238E27FC236}">
                            <a16:creationId xmlns:a16="http://schemas.microsoft.com/office/drawing/2014/main" id="{0026B3AC-966F-2573-E6E9-EADB867C0632}"/>
                          </a:ext>
                        </a:extLst>
                      </p14:cNvPr>
                      <p14:cNvContentPartPr/>
                      <p14:nvPr/>
                    </p14:nvContentPartPr>
                    <p14:xfrm>
                      <a:off x="8721163" y="3941982"/>
                      <a:ext cx="3960" cy="713160"/>
                    </p14:xfrm>
                  </p:contentPart>
                </mc:Choice>
                <mc:Fallback xmlns="">
                  <p:pic>
                    <p:nvPicPr>
                      <p:cNvPr id="1143" name="Ink 1142">
                        <a:extLst>
                          <a:ext uri="{FF2B5EF4-FFF2-40B4-BE49-F238E27FC236}">
                            <a16:creationId xmlns:a16="http://schemas.microsoft.com/office/drawing/2014/main" id="{9F54581A-B30D-C8D0-BD42-C92DAA3869EB}"/>
                          </a:ext>
                        </a:extLst>
                      </p:cNvPr>
                      <p:cNvPicPr/>
                      <p:nvPr/>
                    </p:nvPicPr>
                    <p:blipFill>
                      <a:blip r:embed="rId308"/>
                      <a:stretch>
                        <a:fillRect/>
                      </a:stretch>
                    </p:blipFill>
                    <p:spPr>
                      <a:xfrm>
                        <a:off x="8685523" y="3884158"/>
                        <a:ext cx="71280" cy="822383"/>
                      </a:xfrm>
                      <a:prstGeom prst="rect">
                        <a:avLst/>
                      </a:prstGeom>
                    </p:spPr>
                  </p:pic>
                </mc:Fallback>
              </mc:AlternateContent>
            </p:grpSp>
            <p:grpSp>
              <p:nvGrpSpPr>
                <p:cNvPr id="80" name="Group 79">
                  <a:extLst>
                    <a:ext uri="{FF2B5EF4-FFF2-40B4-BE49-F238E27FC236}">
                      <a16:creationId xmlns:a16="http://schemas.microsoft.com/office/drawing/2014/main" id="{ACECABE6-3F07-CE8A-446F-C15CA56F24F9}"/>
                    </a:ext>
                  </a:extLst>
                </p:cNvPr>
                <p:cNvGrpSpPr/>
                <p:nvPr/>
              </p:nvGrpSpPr>
              <p:grpSpPr>
                <a:xfrm>
                  <a:off x="8846194"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69">
                    <p14:nvContentPartPr>
                      <p14:cNvPr id="81" name="Ink 80">
                        <a:extLst>
                          <a:ext uri="{FF2B5EF4-FFF2-40B4-BE49-F238E27FC236}">
                            <a16:creationId xmlns:a16="http://schemas.microsoft.com/office/drawing/2014/main" id="{0833BAFD-BAFF-2AD5-AEDD-38083D3138FC}"/>
                          </a:ext>
                        </a:extLst>
                      </p14:cNvPr>
                      <p14:cNvContentPartPr/>
                      <p14:nvPr/>
                    </p14:nvContentPartPr>
                    <p14:xfrm>
                      <a:off x="7648807" y="3944206"/>
                      <a:ext cx="3960" cy="713160"/>
                    </p14:xfrm>
                  </p:contentPart>
                </mc:Choice>
                <mc:Fallback xmlns="">
                  <p:pic>
                    <p:nvPicPr>
                      <p:cNvPr id="1136" name="Ink 1135">
                        <a:extLst>
                          <a:ext uri="{FF2B5EF4-FFF2-40B4-BE49-F238E27FC236}">
                            <a16:creationId xmlns:a16="http://schemas.microsoft.com/office/drawing/2014/main" id="{1708F821-AF55-A581-2742-436811D9F814}"/>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82" name="Ink 81">
                        <a:extLst>
                          <a:ext uri="{FF2B5EF4-FFF2-40B4-BE49-F238E27FC236}">
                            <a16:creationId xmlns:a16="http://schemas.microsoft.com/office/drawing/2014/main" id="{466729C7-0BBB-FEE1-CA6F-46B5B5DDBD8E}"/>
                          </a:ext>
                        </a:extLst>
                      </p14:cNvPr>
                      <p14:cNvContentPartPr/>
                      <p14:nvPr/>
                    </p14:nvContentPartPr>
                    <p14:xfrm>
                      <a:off x="7660512" y="3944206"/>
                      <a:ext cx="1065651" cy="1080"/>
                    </p14:xfrm>
                  </p:contentPart>
                </mc:Choice>
                <mc:Fallback xmlns="">
                  <p:pic>
                    <p:nvPicPr>
                      <p:cNvPr id="1137" name="Ink 1136">
                        <a:extLst>
                          <a:ext uri="{FF2B5EF4-FFF2-40B4-BE49-F238E27FC236}">
                            <a16:creationId xmlns:a16="http://schemas.microsoft.com/office/drawing/2014/main" id="{F56C16DB-F7BA-166E-BA24-78FA089D2498}"/>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84" name="Ink 83">
                        <a:extLst>
                          <a:ext uri="{FF2B5EF4-FFF2-40B4-BE49-F238E27FC236}">
                            <a16:creationId xmlns:a16="http://schemas.microsoft.com/office/drawing/2014/main" id="{E273EADA-3456-585F-97B3-DE2CE6648A00}"/>
                          </a:ext>
                        </a:extLst>
                      </p14:cNvPr>
                      <p14:cNvContentPartPr/>
                      <p14:nvPr/>
                    </p14:nvContentPartPr>
                    <p14:xfrm>
                      <a:off x="7655710" y="4655142"/>
                      <a:ext cx="1065651" cy="1080"/>
                    </p14:xfrm>
                  </p:contentPart>
                </mc:Choice>
                <mc:Fallback xmlns="">
                  <p:pic>
                    <p:nvPicPr>
                      <p:cNvPr id="1138" name="Ink 1137">
                        <a:extLst>
                          <a:ext uri="{FF2B5EF4-FFF2-40B4-BE49-F238E27FC236}">
                            <a16:creationId xmlns:a16="http://schemas.microsoft.com/office/drawing/2014/main" id="{4285AF70-AAA8-270C-DFD0-CCFEF0BEBC99}"/>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85" name="Ink 84">
                        <a:extLst>
                          <a:ext uri="{FF2B5EF4-FFF2-40B4-BE49-F238E27FC236}">
                            <a16:creationId xmlns:a16="http://schemas.microsoft.com/office/drawing/2014/main" id="{81B10B6C-C537-9292-68E4-83907BC0716C}"/>
                          </a:ext>
                        </a:extLst>
                      </p14:cNvPr>
                      <p14:cNvContentPartPr/>
                      <p14:nvPr/>
                    </p14:nvContentPartPr>
                    <p14:xfrm>
                      <a:off x="8721163" y="3941982"/>
                      <a:ext cx="3960" cy="713160"/>
                    </p14:xfrm>
                  </p:contentPart>
                </mc:Choice>
                <mc:Fallback xmlns="">
                  <p:pic>
                    <p:nvPicPr>
                      <p:cNvPr id="1139" name="Ink 1138">
                        <a:extLst>
                          <a:ext uri="{FF2B5EF4-FFF2-40B4-BE49-F238E27FC236}">
                            <a16:creationId xmlns:a16="http://schemas.microsoft.com/office/drawing/2014/main" id="{BD53E676-2F06-8705-0FA4-96B1455BB4CA}"/>
                          </a:ext>
                        </a:extLst>
                      </p:cNvPr>
                      <p:cNvPicPr/>
                      <p:nvPr/>
                    </p:nvPicPr>
                    <p:blipFill>
                      <a:blip r:embed="rId308"/>
                      <a:stretch>
                        <a:fillRect/>
                      </a:stretch>
                    </p:blipFill>
                    <p:spPr>
                      <a:xfrm>
                        <a:off x="8685523" y="3884158"/>
                        <a:ext cx="71280" cy="822383"/>
                      </a:xfrm>
                      <a:prstGeom prst="rect">
                        <a:avLst/>
                      </a:prstGeom>
                    </p:spPr>
                  </p:pic>
                </mc:Fallback>
              </mc:AlternateContent>
            </p:grpSp>
          </p:grpSp>
          <p:grpSp>
            <p:nvGrpSpPr>
              <p:cNvPr id="37" name="Group 36">
                <a:extLst>
                  <a:ext uri="{FF2B5EF4-FFF2-40B4-BE49-F238E27FC236}">
                    <a16:creationId xmlns:a16="http://schemas.microsoft.com/office/drawing/2014/main" id="{7BCD195D-013B-8AE1-CDF8-82244B39E128}"/>
                  </a:ext>
                </a:extLst>
              </p:cNvPr>
              <p:cNvGrpSpPr/>
              <p:nvPr/>
            </p:nvGrpSpPr>
            <p:grpSpPr>
              <a:xfrm>
                <a:off x="7607884" y="4326925"/>
                <a:ext cx="853362" cy="79893"/>
                <a:chOff x="8015792" y="4323937"/>
                <a:chExt cx="938698" cy="87882"/>
              </a:xfrm>
            </p:grpSpPr>
            <p:grpSp>
              <p:nvGrpSpPr>
                <p:cNvPr id="43" name="Group 42">
                  <a:extLst>
                    <a:ext uri="{FF2B5EF4-FFF2-40B4-BE49-F238E27FC236}">
                      <a16:creationId xmlns:a16="http://schemas.microsoft.com/office/drawing/2014/main" id="{16F5FC44-E1C6-CB49-9896-FC58FA00B536}"/>
                    </a:ext>
                  </a:extLst>
                </p:cNvPr>
                <p:cNvGrpSpPr/>
                <p:nvPr/>
              </p:nvGrpSpPr>
              <p:grpSpPr>
                <a:xfrm>
                  <a:off x="8015792"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73">
                    <p14:nvContentPartPr>
                      <p14:cNvPr id="72" name="Ink 71">
                        <a:extLst>
                          <a:ext uri="{FF2B5EF4-FFF2-40B4-BE49-F238E27FC236}">
                            <a16:creationId xmlns:a16="http://schemas.microsoft.com/office/drawing/2014/main" id="{F5F7D1A3-9AEB-F46B-F912-90686102654A}"/>
                          </a:ext>
                        </a:extLst>
                      </p14:cNvPr>
                      <p14:cNvContentPartPr/>
                      <p14:nvPr/>
                    </p14:nvContentPartPr>
                    <p14:xfrm>
                      <a:off x="7648807" y="3944206"/>
                      <a:ext cx="3960" cy="713160"/>
                    </p14:xfrm>
                  </p:contentPart>
                </mc:Choice>
                <mc:Fallback xmlns="">
                  <p:pic>
                    <p:nvPicPr>
                      <p:cNvPr id="1187" name="Ink 1186">
                        <a:extLst>
                          <a:ext uri="{FF2B5EF4-FFF2-40B4-BE49-F238E27FC236}">
                            <a16:creationId xmlns:a16="http://schemas.microsoft.com/office/drawing/2014/main" id="{48522D80-0824-98B2-02AE-496C9273D7E4}"/>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74" name="Ink 73">
                        <a:extLst>
                          <a:ext uri="{FF2B5EF4-FFF2-40B4-BE49-F238E27FC236}">
                            <a16:creationId xmlns:a16="http://schemas.microsoft.com/office/drawing/2014/main" id="{9F98E44F-4E44-6ED5-D0C4-47B9EE891B75}"/>
                          </a:ext>
                        </a:extLst>
                      </p14:cNvPr>
                      <p14:cNvContentPartPr/>
                      <p14:nvPr/>
                    </p14:nvContentPartPr>
                    <p14:xfrm>
                      <a:off x="7660512" y="3944206"/>
                      <a:ext cx="1065651" cy="1080"/>
                    </p14:xfrm>
                  </p:contentPart>
                </mc:Choice>
                <mc:Fallback xmlns="">
                  <p:pic>
                    <p:nvPicPr>
                      <p:cNvPr id="1188" name="Ink 1187">
                        <a:extLst>
                          <a:ext uri="{FF2B5EF4-FFF2-40B4-BE49-F238E27FC236}">
                            <a16:creationId xmlns:a16="http://schemas.microsoft.com/office/drawing/2014/main" id="{5414CA94-A86D-4A6E-E21D-F424569B0614}"/>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75" name="Ink 74">
                        <a:extLst>
                          <a:ext uri="{FF2B5EF4-FFF2-40B4-BE49-F238E27FC236}">
                            <a16:creationId xmlns:a16="http://schemas.microsoft.com/office/drawing/2014/main" id="{D18CD12C-6A9D-F25B-F227-46A1E188F247}"/>
                          </a:ext>
                        </a:extLst>
                      </p14:cNvPr>
                      <p14:cNvContentPartPr/>
                      <p14:nvPr/>
                    </p14:nvContentPartPr>
                    <p14:xfrm>
                      <a:off x="7655710" y="4655142"/>
                      <a:ext cx="1065651" cy="1080"/>
                    </p14:xfrm>
                  </p:contentPart>
                </mc:Choice>
                <mc:Fallback xmlns="">
                  <p:pic>
                    <p:nvPicPr>
                      <p:cNvPr id="1189" name="Ink 1188">
                        <a:extLst>
                          <a:ext uri="{FF2B5EF4-FFF2-40B4-BE49-F238E27FC236}">
                            <a16:creationId xmlns:a16="http://schemas.microsoft.com/office/drawing/2014/main" id="{33503174-BD4F-4E1F-4D51-DC99FB3F28E4}"/>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76" name="Ink 75">
                        <a:extLst>
                          <a:ext uri="{FF2B5EF4-FFF2-40B4-BE49-F238E27FC236}">
                            <a16:creationId xmlns:a16="http://schemas.microsoft.com/office/drawing/2014/main" id="{24517480-EEC4-4673-9F5E-8A96A1486319}"/>
                          </a:ext>
                        </a:extLst>
                      </p14:cNvPr>
                      <p14:cNvContentPartPr/>
                      <p14:nvPr/>
                    </p14:nvContentPartPr>
                    <p14:xfrm>
                      <a:off x="8721163" y="3941982"/>
                      <a:ext cx="3960" cy="713160"/>
                    </p14:xfrm>
                  </p:contentPart>
                </mc:Choice>
                <mc:Fallback xmlns="">
                  <p:pic>
                    <p:nvPicPr>
                      <p:cNvPr id="1190" name="Ink 1189">
                        <a:extLst>
                          <a:ext uri="{FF2B5EF4-FFF2-40B4-BE49-F238E27FC236}">
                            <a16:creationId xmlns:a16="http://schemas.microsoft.com/office/drawing/2014/main" id="{96932F26-2603-2429-9E0A-12FD3E64967C}"/>
                          </a:ext>
                        </a:extLst>
                      </p:cNvPr>
                      <p:cNvPicPr/>
                      <p:nvPr/>
                    </p:nvPicPr>
                    <p:blipFill>
                      <a:blip r:embed="rId308"/>
                      <a:stretch>
                        <a:fillRect/>
                      </a:stretch>
                    </p:blipFill>
                    <p:spPr>
                      <a:xfrm>
                        <a:off x="8685523" y="3884158"/>
                        <a:ext cx="71280" cy="822383"/>
                      </a:xfrm>
                      <a:prstGeom prst="rect">
                        <a:avLst/>
                      </a:prstGeom>
                    </p:spPr>
                  </p:pic>
                </mc:Fallback>
              </mc:AlternateContent>
            </p:grpSp>
            <p:grpSp>
              <p:nvGrpSpPr>
                <p:cNvPr id="44" name="Group 43">
                  <a:extLst>
                    <a:ext uri="{FF2B5EF4-FFF2-40B4-BE49-F238E27FC236}">
                      <a16:creationId xmlns:a16="http://schemas.microsoft.com/office/drawing/2014/main" id="{B7713CE0-8F74-6EE8-51EF-EF57DE346EE1}"/>
                    </a:ext>
                  </a:extLst>
                </p:cNvPr>
                <p:cNvGrpSpPr/>
                <p:nvPr/>
              </p:nvGrpSpPr>
              <p:grpSpPr>
                <a:xfrm>
                  <a:off x="8181872"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77">
                    <p14:nvContentPartPr>
                      <p14:cNvPr id="68" name="Ink 67">
                        <a:extLst>
                          <a:ext uri="{FF2B5EF4-FFF2-40B4-BE49-F238E27FC236}">
                            <a16:creationId xmlns:a16="http://schemas.microsoft.com/office/drawing/2014/main" id="{05D33689-B4B5-A591-D60A-DD9775655C52}"/>
                          </a:ext>
                        </a:extLst>
                      </p14:cNvPr>
                      <p14:cNvContentPartPr/>
                      <p14:nvPr/>
                    </p14:nvContentPartPr>
                    <p14:xfrm>
                      <a:off x="7648807" y="3944206"/>
                      <a:ext cx="3960" cy="713160"/>
                    </p14:xfrm>
                  </p:contentPart>
                </mc:Choice>
                <mc:Fallback xmlns="">
                  <p:pic>
                    <p:nvPicPr>
                      <p:cNvPr id="1183" name="Ink 1182">
                        <a:extLst>
                          <a:ext uri="{FF2B5EF4-FFF2-40B4-BE49-F238E27FC236}">
                            <a16:creationId xmlns:a16="http://schemas.microsoft.com/office/drawing/2014/main" id="{B41C3CAB-AC5E-DEBD-6909-586D26E2F22E}"/>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69" name="Ink 68">
                        <a:extLst>
                          <a:ext uri="{FF2B5EF4-FFF2-40B4-BE49-F238E27FC236}">
                            <a16:creationId xmlns:a16="http://schemas.microsoft.com/office/drawing/2014/main" id="{48CFAB71-D63B-2CEA-1066-C53F0AC8BE63}"/>
                          </a:ext>
                        </a:extLst>
                      </p14:cNvPr>
                      <p14:cNvContentPartPr/>
                      <p14:nvPr/>
                    </p14:nvContentPartPr>
                    <p14:xfrm>
                      <a:off x="7660512" y="3944206"/>
                      <a:ext cx="1065651" cy="1080"/>
                    </p14:xfrm>
                  </p:contentPart>
                </mc:Choice>
                <mc:Fallback xmlns="">
                  <p:pic>
                    <p:nvPicPr>
                      <p:cNvPr id="1184" name="Ink 1183">
                        <a:extLst>
                          <a:ext uri="{FF2B5EF4-FFF2-40B4-BE49-F238E27FC236}">
                            <a16:creationId xmlns:a16="http://schemas.microsoft.com/office/drawing/2014/main" id="{7CD5B68F-0071-0036-52A1-9F77E278736F}"/>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70" name="Ink 69">
                        <a:extLst>
                          <a:ext uri="{FF2B5EF4-FFF2-40B4-BE49-F238E27FC236}">
                            <a16:creationId xmlns:a16="http://schemas.microsoft.com/office/drawing/2014/main" id="{E7E5657A-2891-5FCE-1095-23E770010424}"/>
                          </a:ext>
                        </a:extLst>
                      </p14:cNvPr>
                      <p14:cNvContentPartPr/>
                      <p14:nvPr/>
                    </p14:nvContentPartPr>
                    <p14:xfrm>
                      <a:off x="7655710" y="4655142"/>
                      <a:ext cx="1065651" cy="1080"/>
                    </p14:xfrm>
                  </p:contentPart>
                </mc:Choice>
                <mc:Fallback xmlns="">
                  <p:pic>
                    <p:nvPicPr>
                      <p:cNvPr id="1185" name="Ink 1184">
                        <a:extLst>
                          <a:ext uri="{FF2B5EF4-FFF2-40B4-BE49-F238E27FC236}">
                            <a16:creationId xmlns:a16="http://schemas.microsoft.com/office/drawing/2014/main" id="{719325EE-8220-A1AE-FB0E-D22C536E4904}"/>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71" name="Ink 70">
                        <a:extLst>
                          <a:ext uri="{FF2B5EF4-FFF2-40B4-BE49-F238E27FC236}">
                            <a16:creationId xmlns:a16="http://schemas.microsoft.com/office/drawing/2014/main" id="{65C0FD09-C552-F6B2-B3D8-103E3EDC69DF}"/>
                          </a:ext>
                        </a:extLst>
                      </p14:cNvPr>
                      <p14:cNvContentPartPr/>
                      <p14:nvPr/>
                    </p14:nvContentPartPr>
                    <p14:xfrm>
                      <a:off x="8721163" y="3941982"/>
                      <a:ext cx="3960" cy="713160"/>
                    </p14:xfrm>
                  </p:contentPart>
                </mc:Choice>
                <mc:Fallback xmlns="">
                  <p:pic>
                    <p:nvPicPr>
                      <p:cNvPr id="1186" name="Ink 1185">
                        <a:extLst>
                          <a:ext uri="{FF2B5EF4-FFF2-40B4-BE49-F238E27FC236}">
                            <a16:creationId xmlns:a16="http://schemas.microsoft.com/office/drawing/2014/main" id="{DB455245-AD50-AD71-8074-0401AFBDCC96}"/>
                          </a:ext>
                        </a:extLst>
                      </p:cNvPr>
                      <p:cNvPicPr/>
                      <p:nvPr/>
                    </p:nvPicPr>
                    <p:blipFill>
                      <a:blip r:embed="rId308"/>
                      <a:stretch>
                        <a:fillRect/>
                      </a:stretch>
                    </p:blipFill>
                    <p:spPr>
                      <a:xfrm>
                        <a:off x="8685523" y="3884158"/>
                        <a:ext cx="71280" cy="822383"/>
                      </a:xfrm>
                      <a:prstGeom prst="rect">
                        <a:avLst/>
                      </a:prstGeom>
                    </p:spPr>
                  </p:pic>
                </mc:Fallback>
              </mc:AlternateContent>
            </p:grpSp>
            <p:grpSp>
              <p:nvGrpSpPr>
                <p:cNvPr id="47" name="Group 46">
                  <a:extLst>
                    <a:ext uri="{FF2B5EF4-FFF2-40B4-BE49-F238E27FC236}">
                      <a16:creationId xmlns:a16="http://schemas.microsoft.com/office/drawing/2014/main" id="{706727A8-BCE0-AB6C-A08B-C2C397C1F465}"/>
                    </a:ext>
                  </a:extLst>
                </p:cNvPr>
                <p:cNvGrpSpPr/>
                <p:nvPr/>
              </p:nvGrpSpPr>
              <p:grpSpPr>
                <a:xfrm>
                  <a:off x="8680112"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81">
                    <p14:nvContentPartPr>
                      <p14:cNvPr id="61" name="Ink 60">
                        <a:extLst>
                          <a:ext uri="{FF2B5EF4-FFF2-40B4-BE49-F238E27FC236}">
                            <a16:creationId xmlns:a16="http://schemas.microsoft.com/office/drawing/2014/main" id="{CC8DCCD7-6041-A231-8206-76F5534F2119}"/>
                          </a:ext>
                        </a:extLst>
                      </p14:cNvPr>
                      <p14:cNvContentPartPr/>
                      <p14:nvPr/>
                    </p14:nvContentPartPr>
                    <p14:xfrm>
                      <a:off x="7648807" y="3944206"/>
                      <a:ext cx="3960" cy="713160"/>
                    </p14:xfrm>
                  </p:contentPart>
                </mc:Choice>
                <mc:Fallback xmlns="">
                  <p:pic>
                    <p:nvPicPr>
                      <p:cNvPr id="1171" name="Ink 1170">
                        <a:extLst>
                          <a:ext uri="{FF2B5EF4-FFF2-40B4-BE49-F238E27FC236}">
                            <a16:creationId xmlns:a16="http://schemas.microsoft.com/office/drawing/2014/main" id="{965A549D-53B6-CC92-C516-F0904743D907}"/>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63" name="Ink 62">
                        <a:extLst>
                          <a:ext uri="{FF2B5EF4-FFF2-40B4-BE49-F238E27FC236}">
                            <a16:creationId xmlns:a16="http://schemas.microsoft.com/office/drawing/2014/main" id="{BD069134-4433-2FFB-9841-136B31A4091D}"/>
                          </a:ext>
                        </a:extLst>
                      </p14:cNvPr>
                      <p14:cNvContentPartPr/>
                      <p14:nvPr/>
                    </p14:nvContentPartPr>
                    <p14:xfrm>
                      <a:off x="7660512" y="3944206"/>
                      <a:ext cx="1065651" cy="1080"/>
                    </p14:xfrm>
                  </p:contentPart>
                </mc:Choice>
                <mc:Fallback xmlns="">
                  <p:pic>
                    <p:nvPicPr>
                      <p:cNvPr id="1172" name="Ink 1171">
                        <a:extLst>
                          <a:ext uri="{FF2B5EF4-FFF2-40B4-BE49-F238E27FC236}">
                            <a16:creationId xmlns:a16="http://schemas.microsoft.com/office/drawing/2014/main" id="{A139E6D0-85BB-5CE5-980E-F96EB71544A5}"/>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66" name="Ink 65">
                        <a:extLst>
                          <a:ext uri="{FF2B5EF4-FFF2-40B4-BE49-F238E27FC236}">
                            <a16:creationId xmlns:a16="http://schemas.microsoft.com/office/drawing/2014/main" id="{13225ED3-6071-CBA6-8085-0D6B5B04BBE0}"/>
                          </a:ext>
                        </a:extLst>
                      </p14:cNvPr>
                      <p14:cNvContentPartPr/>
                      <p14:nvPr/>
                    </p14:nvContentPartPr>
                    <p14:xfrm>
                      <a:off x="7655710" y="4655142"/>
                      <a:ext cx="1065651" cy="1080"/>
                    </p14:xfrm>
                  </p:contentPart>
                </mc:Choice>
                <mc:Fallback xmlns="">
                  <p:pic>
                    <p:nvPicPr>
                      <p:cNvPr id="1173" name="Ink 1172">
                        <a:extLst>
                          <a:ext uri="{FF2B5EF4-FFF2-40B4-BE49-F238E27FC236}">
                            <a16:creationId xmlns:a16="http://schemas.microsoft.com/office/drawing/2014/main" id="{46D3C5B9-91D1-64EC-37A4-EA01472FD4C1}"/>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67" name="Ink 66">
                        <a:extLst>
                          <a:ext uri="{FF2B5EF4-FFF2-40B4-BE49-F238E27FC236}">
                            <a16:creationId xmlns:a16="http://schemas.microsoft.com/office/drawing/2014/main" id="{92684DBF-7A90-87DC-C9F0-DCDD0D09ACA3}"/>
                          </a:ext>
                        </a:extLst>
                      </p14:cNvPr>
                      <p14:cNvContentPartPr/>
                      <p14:nvPr/>
                    </p14:nvContentPartPr>
                    <p14:xfrm>
                      <a:off x="8721163" y="3941982"/>
                      <a:ext cx="3960" cy="713160"/>
                    </p14:xfrm>
                  </p:contentPart>
                </mc:Choice>
                <mc:Fallback xmlns="">
                  <p:pic>
                    <p:nvPicPr>
                      <p:cNvPr id="1174" name="Ink 1173">
                        <a:extLst>
                          <a:ext uri="{FF2B5EF4-FFF2-40B4-BE49-F238E27FC236}">
                            <a16:creationId xmlns:a16="http://schemas.microsoft.com/office/drawing/2014/main" id="{49F7514A-473E-4B5C-8852-915021DC95E3}"/>
                          </a:ext>
                        </a:extLst>
                      </p:cNvPr>
                      <p:cNvPicPr/>
                      <p:nvPr/>
                    </p:nvPicPr>
                    <p:blipFill>
                      <a:blip r:embed="rId308"/>
                      <a:stretch>
                        <a:fillRect/>
                      </a:stretch>
                    </p:blipFill>
                    <p:spPr>
                      <a:xfrm>
                        <a:off x="8685523" y="3884158"/>
                        <a:ext cx="71280" cy="822383"/>
                      </a:xfrm>
                      <a:prstGeom prst="rect">
                        <a:avLst/>
                      </a:prstGeom>
                    </p:spPr>
                  </p:pic>
                </mc:Fallback>
              </mc:AlternateContent>
            </p:grpSp>
            <p:grpSp>
              <p:nvGrpSpPr>
                <p:cNvPr id="49" name="Group 48">
                  <a:extLst>
                    <a:ext uri="{FF2B5EF4-FFF2-40B4-BE49-F238E27FC236}">
                      <a16:creationId xmlns:a16="http://schemas.microsoft.com/office/drawing/2014/main" id="{56BC936A-9756-BD75-C8C1-217EEB08C951}"/>
                    </a:ext>
                  </a:extLst>
                </p:cNvPr>
                <p:cNvGrpSpPr/>
                <p:nvPr/>
              </p:nvGrpSpPr>
              <p:grpSpPr>
                <a:xfrm>
                  <a:off x="8846194" y="4323937"/>
                  <a:ext cx="108296" cy="87882"/>
                  <a:chOff x="7648807" y="3941982"/>
                  <a:chExt cx="1077356" cy="715384"/>
                </a:xfrm>
              </p:grpSpPr>
              <mc:AlternateContent xmlns:mc="http://schemas.openxmlformats.org/markup-compatibility/2006" xmlns:p14="http://schemas.microsoft.com/office/powerpoint/2010/main">
                <mc:Choice Requires="p14">
                  <p:contentPart p14:bwMode="auto" r:id="rId385">
                    <p14:nvContentPartPr>
                      <p14:cNvPr id="51" name="Ink 50">
                        <a:extLst>
                          <a:ext uri="{FF2B5EF4-FFF2-40B4-BE49-F238E27FC236}">
                            <a16:creationId xmlns:a16="http://schemas.microsoft.com/office/drawing/2014/main" id="{7F637D81-2AE0-27AF-9D66-D3670EB37FF4}"/>
                          </a:ext>
                        </a:extLst>
                      </p14:cNvPr>
                      <p14:cNvContentPartPr/>
                      <p14:nvPr/>
                    </p14:nvContentPartPr>
                    <p14:xfrm>
                      <a:off x="7648807" y="3944206"/>
                      <a:ext cx="3960" cy="713160"/>
                    </p14:xfrm>
                  </p:contentPart>
                </mc:Choice>
                <mc:Fallback xmlns="">
                  <p:pic>
                    <p:nvPicPr>
                      <p:cNvPr id="1167" name="Ink 1166">
                        <a:extLst>
                          <a:ext uri="{FF2B5EF4-FFF2-40B4-BE49-F238E27FC236}">
                            <a16:creationId xmlns:a16="http://schemas.microsoft.com/office/drawing/2014/main" id="{972C3052-A72B-EDFC-0C2F-39CEA5D89419}"/>
                          </a:ext>
                        </a:extLst>
                      </p:cNvPr>
                      <p:cNvPicPr/>
                      <p:nvPr/>
                    </p:nvPicPr>
                    <p:blipFill>
                      <a:blip r:embed="rId308"/>
                      <a:stretch>
                        <a:fillRect/>
                      </a:stretch>
                    </p:blipFill>
                    <p:spPr>
                      <a:xfrm>
                        <a:off x="7613167" y="3886382"/>
                        <a:ext cx="71280" cy="822383"/>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56" name="Ink 55">
                        <a:extLst>
                          <a:ext uri="{FF2B5EF4-FFF2-40B4-BE49-F238E27FC236}">
                            <a16:creationId xmlns:a16="http://schemas.microsoft.com/office/drawing/2014/main" id="{4B7DC304-A59E-967D-25E3-D3F45B00C234}"/>
                          </a:ext>
                        </a:extLst>
                      </p14:cNvPr>
                      <p14:cNvContentPartPr/>
                      <p14:nvPr/>
                    </p14:nvContentPartPr>
                    <p14:xfrm>
                      <a:off x="7660512" y="3944206"/>
                      <a:ext cx="1065651" cy="1080"/>
                    </p14:xfrm>
                  </p:contentPart>
                </mc:Choice>
                <mc:Fallback xmlns="">
                  <p:pic>
                    <p:nvPicPr>
                      <p:cNvPr id="1168" name="Ink 1167">
                        <a:extLst>
                          <a:ext uri="{FF2B5EF4-FFF2-40B4-BE49-F238E27FC236}">
                            <a16:creationId xmlns:a16="http://schemas.microsoft.com/office/drawing/2014/main" id="{45FEB951-BBAE-1007-BD5D-366A9E377FEC}"/>
                          </a:ext>
                        </a:extLst>
                      </p:cNvPr>
                      <p:cNvPicPr/>
                      <p:nvPr/>
                    </p:nvPicPr>
                    <p:blipFill>
                      <a:blip r:embed="rId310"/>
                      <a:stretch>
                        <a:fillRect/>
                      </a:stretch>
                    </p:blipFill>
                    <p:spPr>
                      <a:xfrm>
                        <a:off x="7589731" y="3924766"/>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59" name="Ink 58">
                        <a:extLst>
                          <a:ext uri="{FF2B5EF4-FFF2-40B4-BE49-F238E27FC236}">
                            <a16:creationId xmlns:a16="http://schemas.microsoft.com/office/drawing/2014/main" id="{09E2F577-F1B9-2C0F-7C99-6CC2FE29266E}"/>
                          </a:ext>
                        </a:extLst>
                      </p14:cNvPr>
                      <p14:cNvContentPartPr/>
                      <p14:nvPr/>
                    </p14:nvContentPartPr>
                    <p14:xfrm>
                      <a:off x="7655710" y="4655142"/>
                      <a:ext cx="1065651" cy="1080"/>
                    </p14:xfrm>
                  </p:contentPart>
                </mc:Choice>
                <mc:Fallback xmlns="">
                  <p:pic>
                    <p:nvPicPr>
                      <p:cNvPr id="1169" name="Ink 1168">
                        <a:extLst>
                          <a:ext uri="{FF2B5EF4-FFF2-40B4-BE49-F238E27FC236}">
                            <a16:creationId xmlns:a16="http://schemas.microsoft.com/office/drawing/2014/main" id="{B9E430C6-533D-E177-B3EF-2D600BEBCA7E}"/>
                          </a:ext>
                        </a:extLst>
                      </p:cNvPr>
                      <p:cNvPicPr/>
                      <p:nvPr/>
                    </p:nvPicPr>
                    <p:blipFill>
                      <a:blip r:embed="rId310"/>
                      <a:stretch>
                        <a:fillRect/>
                      </a:stretch>
                    </p:blipFill>
                    <p:spPr>
                      <a:xfrm>
                        <a:off x="7584929" y="4635702"/>
                        <a:ext cx="1203281"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60" name="Ink 59">
                        <a:extLst>
                          <a:ext uri="{FF2B5EF4-FFF2-40B4-BE49-F238E27FC236}">
                            <a16:creationId xmlns:a16="http://schemas.microsoft.com/office/drawing/2014/main" id="{F348B4FD-F5DE-E0B7-86C7-F95DFF8D6211}"/>
                          </a:ext>
                        </a:extLst>
                      </p14:cNvPr>
                      <p14:cNvContentPartPr/>
                      <p14:nvPr/>
                    </p14:nvContentPartPr>
                    <p14:xfrm>
                      <a:off x="8721163" y="3941982"/>
                      <a:ext cx="3960" cy="713160"/>
                    </p14:xfrm>
                  </p:contentPart>
                </mc:Choice>
                <mc:Fallback xmlns="">
                  <p:pic>
                    <p:nvPicPr>
                      <p:cNvPr id="1170" name="Ink 1169">
                        <a:extLst>
                          <a:ext uri="{FF2B5EF4-FFF2-40B4-BE49-F238E27FC236}">
                            <a16:creationId xmlns:a16="http://schemas.microsoft.com/office/drawing/2014/main" id="{7873A326-2E2F-BA66-DC0B-E9EEF2978E11}"/>
                          </a:ext>
                        </a:extLst>
                      </p:cNvPr>
                      <p:cNvPicPr/>
                      <p:nvPr/>
                    </p:nvPicPr>
                    <p:blipFill>
                      <a:blip r:embed="rId308"/>
                      <a:stretch>
                        <a:fillRect/>
                      </a:stretch>
                    </p:blipFill>
                    <p:spPr>
                      <a:xfrm>
                        <a:off x="8685523" y="3884158"/>
                        <a:ext cx="71280" cy="822383"/>
                      </a:xfrm>
                      <a:prstGeom prst="rect">
                        <a:avLst/>
                      </a:prstGeom>
                    </p:spPr>
                  </p:pic>
                </mc:Fallback>
              </mc:AlternateContent>
            </p:grpSp>
          </p:grpSp>
          <p:grpSp>
            <p:nvGrpSpPr>
              <p:cNvPr id="38" name="Group 37">
                <a:extLst>
                  <a:ext uri="{FF2B5EF4-FFF2-40B4-BE49-F238E27FC236}">
                    <a16:creationId xmlns:a16="http://schemas.microsoft.com/office/drawing/2014/main" id="{4DEAB54E-1A43-1A0C-5AE1-C833B85F5545}"/>
                  </a:ext>
                </a:extLst>
              </p:cNvPr>
              <p:cNvGrpSpPr/>
              <p:nvPr/>
            </p:nvGrpSpPr>
            <p:grpSpPr>
              <a:xfrm>
                <a:off x="7906288" y="4158477"/>
                <a:ext cx="257911" cy="333732"/>
                <a:chOff x="9257814" y="3114974"/>
                <a:chExt cx="283702" cy="207222"/>
              </a:xfrm>
            </p:grpSpPr>
            <mc:AlternateContent xmlns:mc="http://schemas.openxmlformats.org/markup-compatibility/2006" xmlns:p14="http://schemas.microsoft.com/office/powerpoint/2010/main">
              <mc:Choice Requires="p14">
                <p:contentPart p14:bwMode="auto" r:id="rId389">
                  <p14:nvContentPartPr>
                    <p14:cNvPr id="40" name="Ink 39">
                      <a:extLst>
                        <a:ext uri="{FF2B5EF4-FFF2-40B4-BE49-F238E27FC236}">
                          <a16:creationId xmlns:a16="http://schemas.microsoft.com/office/drawing/2014/main" id="{F999D99B-7838-F1EA-4C08-A5767A97A489}"/>
                        </a:ext>
                      </a:extLst>
                    </p14:cNvPr>
                    <p14:cNvContentPartPr/>
                    <p14:nvPr/>
                  </p14:nvContentPartPr>
                  <p14:xfrm>
                    <a:off x="9257814" y="3115618"/>
                    <a:ext cx="1043" cy="206578"/>
                  </p14:xfrm>
                </p:contentPart>
              </mc:Choice>
              <mc:Fallback xmlns="">
                <p:pic>
                  <p:nvPicPr>
                    <p:cNvPr id="1192" name="Ink 1191">
                      <a:extLst>
                        <a:ext uri="{FF2B5EF4-FFF2-40B4-BE49-F238E27FC236}">
                          <a16:creationId xmlns:a16="http://schemas.microsoft.com/office/drawing/2014/main" id="{E359F476-B1B0-0345-BB4E-886299CDD58C}"/>
                        </a:ext>
                      </a:extLst>
                    </p:cNvPr>
                    <p:cNvPicPr/>
                    <p:nvPr/>
                  </p:nvPicPr>
                  <p:blipFill>
                    <a:blip r:embed="rId390"/>
                    <a:stretch>
                      <a:fillRect/>
                    </a:stretch>
                  </p:blipFill>
                  <p:spPr>
                    <a:xfrm>
                      <a:off x="9251904" y="3111821"/>
                      <a:ext cx="13211" cy="214171"/>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41" name="Ink 40">
                      <a:extLst>
                        <a:ext uri="{FF2B5EF4-FFF2-40B4-BE49-F238E27FC236}">
                          <a16:creationId xmlns:a16="http://schemas.microsoft.com/office/drawing/2014/main" id="{1191C1EB-81E8-D899-0DA7-9D9CE0E2E2C7}"/>
                        </a:ext>
                      </a:extLst>
                    </p14:cNvPr>
                    <p14:cNvContentPartPr/>
                    <p14:nvPr/>
                  </p14:nvContentPartPr>
                  <p14:xfrm>
                    <a:off x="9260896" y="3115618"/>
                    <a:ext cx="280620" cy="313"/>
                  </p14:xfrm>
                </p:contentPart>
              </mc:Choice>
              <mc:Fallback xmlns="">
                <p:pic>
                  <p:nvPicPr>
                    <p:cNvPr id="1193" name="Ink 1192">
                      <a:extLst>
                        <a:ext uri="{FF2B5EF4-FFF2-40B4-BE49-F238E27FC236}">
                          <a16:creationId xmlns:a16="http://schemas.microsoft.com/office/drawing/2014/main" id="{508B1752-EF01-D2CF-623E-765941801D6C}"/>
                        </a:ext>
                      </a:extLst>
                    </p:cNvPr>
                    <p:cNvPicPr/>
                    <p:nvPr/>
                  </p:nvPicPr>
                  <p:blipFill>
                    <a:blip r:embed="rId392"/>
                    <a:stretch>
                      <a:fillRect/>
                    </a:stretch>
                  </p:blipFill>
                  <p:spPr>
                    <a:xfrm>
                      <a:off x="9254167" y="3112801"/>
                      <a:ext cx="294473" cy="5634"/>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42" name="Ink 41">
                      <a:extLst>
                        <a:ext uri="{FF2B5EF4-FFF2-40B4-BE49-F238E27FC236}">
                          <a16:creationId xmlns:a16="http://schemas.microsoft.com/office/drawing/2014/main" id="{CD8DF91D-257B-FC72-E793-33776A254333}"/>
                        </a:ext>
                      </a:extLst>
                    </p14:cNvPr>
                    <p14:cNvContentPartPr/>
                    <p14:nvPr/>
                  </p14:nvContentPartPr>
                  <p14:xfrm>
                    <a:off x="9540199" y="3114974"/>
                    <a:ext cx="1043" cy="206578"/>
                  </p14:xfrm>
                </p:contentPart>
              </mc:Choice>
              <mc:Fallback xmlns="">
                <p:pic>
                  <p:nvPicPr>
                    <p:cNvPr id="1194" name="Ink 1193">
                      <a:extLst>
                        <a:ext uri="{FF2B5EF4-FFF2-40B4-BE49-F238E27FC236}">
                          <a16:creationId xmlns:a16="http://schemas.microsoft.com/office/drawing/2014/main" id="{C92E8803-68B7-72A1-CA6C-3EF67D9A4CB2}"/>
                        </a:ext>
                      </a:extLst>
                    </p:cNvPr>
                    <p:cNvPicPr/>
                    <p:nvPr/>
                  </p:nvPicPr>
                  <p:blipFill>
                    <a:blip r:embed="rId390"/>
                    <a:stretch>
                      <a:fillRect/>
                    </a:stretch>
                  </p:blipFill>
                  <p:spPr>
                    <a:xfrm>
                      <a:off x="9534289" y="3111177"/>
                      <a:ext cx="13211" cy="214171"/>
                    </a:xfrm>
                    <a:prstGeom prst="rect">
                      <a:avLst/>
                    </a:prstGeom>
                  </p:spPr>
                </p:pic>
              </mc:Fallback>
            </mc:AlternateContent>
          </p:grpSp>
          <p:sp>
            <p:nvSpPr>
              <p:cNvPr id="39" name="Plus Sign 38">
                <a:extLst>
                  <a:ext uri="{FF2B5EF4-FFF2-40B4-BE49-F238E27FC236}">
                    <a16:creationId xmlns:a16="http://schemas.microsoft.com/office/drawing/2014/main" id="{D3B0C7A3-41AA-C5BC-7848-E9F70E604626}"/>
                  </a:ext>
                </a:extLst>
              </p:cNvPr>
              <p:cNvSpPr/>
              <p:nvPr/>
            </p:nvSpPr>
            <p:spPr>
              <a:xfrm>
                <a:off x="7927789" y="3586740"/>
                <a:ext cx="207880" cy="188982"/>
              </a:xfrm>
              <a:prstGeom prst="mathPlus">
                <a:avLst>
                  <a:gd name="adj1" fmla="val 8864"/>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41" name="Graphic 1040" descr="Close with solid fill">
            <a:extLst>
              <a:ext uri="{FF2B5EF4-FFF2-40B4-BE49-F238E27FC236}">
                <a16:creationId xmlns:a16="http://schemas.microsoft.com/office/drawing/2014/main" id="{8C56A434-DDA4-FBD0-3D86-C6E41690329C}"/>
              </a:ext>
            </a:extLst>
          </p:cNvPr>
          <p:cNvPicPr>
            <a:picLocks noChangeAspect="1"/>
          </p:cNvPicPr>
          <p:nvPr/>
        </p:nvPicPr>
        <p:blipFill>
          <a:blip r:embed="rId394">
            <a:extLst>
              <a:ext uri="{96DAC541-7B7A-43D3-8B79-37D633B846F1}">
                <asvg:svgBlip xmlns:asvg="http://schemas.microsoft.com/office/drawing/2016/SVG/main" r:embed="rId395"/>
              </a:ext>
            </a:extLst>
          </a:blip>
          <a:stretch>
            <a:fillRect/>
          </a:stretch>
        </p:blipFill>
        <p:spPr>
          <a:xfrm>
            <a:off x="7001300" y="1035717"/>
            <a:ext cx="247888" cy="247888"/>
          </a:xfrm>
          <a:prstGeom prst="rect">
            <a:avLst/>
          </a:prstGeom>
        </p:spPr>
      </p:pic>
      <p:grpSp>
        <p:nvGrpSpPr>
          <p:cNvPr id="1045" name="Group 1044">
            <a:extLst>
              <a:ext uri="{FF2B5EF4-FFF2-40B4-BE49-F238E27FC236}">
                <a16:creationId xmlns:a16="http://schemas.microsoft.com/office/drawing/2014/main" id="{F8894AAF-7159-4D3A-1EC1-4A1C96DC61ED}"/>
              </a:ext>
            </a:extLst>
          </p:cNvPr>
          <p:cNvGrpSpPr/>
          <p:nvPr/>
        </p:nvGrpSpPr>
        <p:grpSpPr>
          <a:xfrm>
            <a:off x="5162222" y="2375995"/>
            <a:ext cx="220255" cy="254618"/>
            <a:chOff x="6905306" y="3100048"/>
            <a:chExt cx="242280" cy="280080"/>
          </a:xfrm>
        </p:grpSpPr>
        <p:grpSp>
          <p:nvGrpSpPr>
            <p:cNvPr id="1047" name="Group 1046">
              <a:extLst>
                <a:ext uri="{FF2B5EF4-FFF2-40B4-BE49-F238E27FC236}">
                  <a16:creationId xmlns:a16="http://schemas.microsoft.com/office/drawing/2014/main" id="{EFE62467-5219-D705-BE39-3FB3FF65A58E}"/>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396">
                <p14:nvContentPartPr>
                  <p14:cNvPr id="1051" name="Ink 1050">
                    <a:extLst>
                      <a:ext uri="{FF2B5EF4-FFF2-40B4-BE49-F238E27FC236}">
                        <a16:creationId xmlns:a16="http://schemas.microsoft.com/office/drawing/2014/main" id="{934EDB17-7958-D268-696F-E5DAD914F81E}"/>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37"/>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1054" name="Ink 1053">
                    <a:extLst>
                      <a:ext uri="{FF2B5EF4-FFF2-40B4-BE49-F238E27FC236}">
                        <a16:creationId xmlns:a16="http://schemas.microsoft.com/office/drawing/2014/main" id="{B949A2AD-B000-7C41-3FBA-3E128DC0A3C8}"/>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39"/>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1058" name="Ink 1057">
                    <a:extLst>
                      <a:ext uri="{FF2B5EF4-FFF2-40B4-BE49-F238E27FC236}">
                        <a16:creationId xmlns:a16="http://schemas.microsoft.com/office/drawing/2014/main" id="{75211864-88F7-A803-4330-C141B6B518C2}"/>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41"/>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1059" name="Ink 1058">
                    <a:extLst>
                      <a:ext uri="{FF2B5EF4-FFF2-40B4-BE49-F238E27FC236}">
                        <a16:creationId xmlns:a16="http://schemas.microsoft.com/office/drawing/2014/main" id="{10BEBA37-0870-125E-B633-0648979458CE}"/>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43"/>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4">
              <p14:nvContentPartPr>
                <p14:cNvPr id="1049" name="Ink 1048">
                  <a:extLst>
                    <a:ext uri="{FF2B5EF4-FFF2-40B4-BE49-F238E27FC236}">
                      <a16:creationId xmlns:a16="http://schemas.microsoft.com/office/drawing/2014/main" id="{6B34559B-36F7-9307-F147-9352B2CF3ADD}"/>
                    </a:ext>
                  </a:extLst>
                </p14:cNvPr>
                <p14:cNvContentPartPr/>
                <p14:nvPr/>
              </p14:nvContentPartPr>
              <p14:xfrm>
                <a:off x="6945247" y="3233806"/>
                <a:ext cx="156240" cy="97920"/>
              </p14:xfrm>
            </p:contentPart>
          </mc:Choice>
          <mc:Fallback xmlns="">
            <p:pic>
              <p:nvPicPr>
                <p:cNvPr id="219" name="Ink 218">
                  <a:extLst>
                    <a:ext uri="{FF2B5EF4-FFF2-40B4-BE49-F238E27FC236}">
                      <a16:creationId xmlns:a16="http://schemas.microsoft.com/office/drawing/2014/main" id="{5C76D6C7-BD17-C482-8CCC-2F2D5FA3356B}"/>
                    </a:ext>
                  </a:extLst>
                </p:cNvPr>
                <p:cNvPicPr/>
                <p:nvPr/>
              </p:nvPicPr>
              <p:blipFill>
                <a:blip r:embed="rId745"/>
                <a:stretch>
                  <a:fillRect/>
                </a:stretch>
              </p:blipFill>
              <p:spPr>
                <a:xfrm>
                  <a:off x="6909247" y="3197806"/>
                  <a:ext cx="227880" cy="169560"/>
                </a:xfrm>
                <a:prstGeom prst="rect">
                  <a:avLst/>
                </a:prstGeom>
              </p:spPr>
            </p:pic>
          </mc:Fallback>
        </mc:AlternateContent>
      </p:grpSp>
      <p:grpSp>
        <p:nvGrpSpPr>
          <p:cNvPr id="1246" name="Group 1245">
            <a:extLst>
              <a:ext uri="{FF2B5EF4-FFF2-40B4-BE49-F238E27FC236}">
                <a16:creationId xmlns:a16="http://schemas.microsoft.com/office/drawing/2014/main" id="{62300F58-96DF-BE7D-75CC-C5B688D18AE7}"/>
              </a:ext>
            </a:extLst>
          </p:cNvPr>
          <p:cNvGrpSpPr/>
          <p:nvPr/>
        </p:nvGrpSpPr>
        <p:grpSpPr>
          <a:xfrm>
            <a:off x="3458693" y="3936567"/>
            <a:ext cx="1204128" cy="646331"/>
            <a:chOff x="3406402" y="3942239"/>
            <a:chExt cx="1204128" cy="646331"/>
          </a:xfrm>
        </p:grpSpPr>
        <p:sp>
          <p:nvSpPr>
            <p:cNvPr id="19" name="TextBox 18">
              <a:extLst>
                <a:ext uri="{FF2B5EF4-FFF2-40B4-BE49-F238E27FC236}">
                  <a16:creationId xmlns:a16="http://schemas.microsoft.com/office/drawing/2014/main" id="{4C8716FF-7855-2A61-5DDF-38D68A333684}"/>
                </a:ext>
              </a:extLst>
            </p:cNvPr>
            <p:cNvSpPr txBox="1"/>
            <p:nvPr/>
          </p:nvSpPr>
          <p:spPr>
            <a:xfrm>
              <a:off x="3406402" y="3942239"/>
              <a:ext cx="955354" cy="646331"/>
            </a:xfrm>
            <a:prstGeom prst="rect">
              <a:avLst/>
            </a:prstGeom>
            <a:noFill/>
          </p:spPr>
          <p:txBody>
            <a:bodyPr wrap="square">
              <a:spAutoFit/>
            </a:bodyPr>
            <a:lstStyle/>
            <a:p>
              <a:r>
                <a:rPr lang="en-US" sz="1800" dirty="0">
                  <a:latin typeface="The Hand Black" panose="03070902030502020204" pitchFamily="66" charset="0"/>
                </a:rPr>
                <a:t>CLIENT-SIDE ENCRYPTION</a:t>
              </a:r>
              <a:endParaRPr lang="en-US" sz="800" dirty="0">
                <a:latin typeface="DIN Next LT Pro Light" panose="020B0303020203050203" pitchFamily="34" charset="0"/>
              </a:endParaRPr>
            </a:p>
          </p:txBody>
        </p:sp>
        <mc:AlternateContent xmlns:mc="http://schemas.openxmlformats.org/markup-compatibility/2006" xmlns:p14="http://schemas.microsoft.com/office/powerpoint/2010/main">
          <mc:Choice Requires="p14">
            <p:contentPart p14:bwMode="auto" r:id="rId746">
              <p14:nvContentPartPr>
                <p14:cNvPr id="1066" name="Ink 1065">
                  <a:extLst>
                    <a:ext uri="{FF2B5EF4-FFF2-40B4-BE49-F238E27FC236}">
                      <a16:creationId xmlns:a16="http://schemas.microsoft.com/office/drawing/2014/main" id="{AEE85AAC-3ED9-9148-2084-9928F56AC3C8}"/>
                    </a:ext>
                  </a:extLst>
                </p14:cNvPr>
                <p14:cNvContentPartPr/>
                <p14:nvPr/>
              </p14:nvContentPartPr>
              <p14:xfrm rot="19054928">
                <a:off x="4272130" y="4122007"/>
                <a:ext cx="338400" cy="155880"/>
              </p14:xfrm>
            </p:contentPart>
          </mc:Choice>
          <mc:Fallback xmlns="">
            <p:pic>
              <p:nvPicPr>
                <p:cNvPr id="1066" name="Ink 1065">
                  <a:extLst>
                    <a:ext uri="{FF2B5EF4-FFF2-40B4-BE49-F238E27FC236}">
                      <a16:creationId xmlns:a16="http://schemas.microsoft.com/office/drawing/2014/main" id="{AEE85AAC-3ED9-9148-2084-9928F56AC3C8}"/>
                    </a:ext>
                  </a:extLst>
                </p:cNvPr>
                <p:cNvPicPr/>
                <p:nvPr/>
              </p:nvPicPr>
              <p:blipFill>
                <a:blip r:embed="rId747"/>
                <a:stretch>
                  <a:fillRect/>
                </a:stretch>
              </p:blipFill>
              <p:spPr>
                <a:xfrm rot="19054928">
                  <a:off x="4267810" y="4117687"/>
                  <a:ext cx="347040" cy="164520"/>
                </a:xfrm>
                <a:prstGeom prst="rect">
                  <a:avLst/>
                </a:prstGeom>
              </p:spPr>
            </p:pic>
          </mc:Fallback>
        </mc:AlternateContent>
      </p:grpSp>
      <p:grpSp>
        <p:nvGrpSpPr>
          <p:cNvPr id="172" name="Group 171">
            <a:extLst>
              <a:ext uri="{FF2B5EF4-FFF2-40B4-BE49-F238E27FC236}">
                <a16:creationId xmlns:a16="http://schemas.microsoft.com/office/drawing/2014/main" id="{95C11F22-FB10-01EE-924A-B94DB0935B10}"/>
              </a:ext>
            </a:extLst>
          </p:cNvPr>
          <p:cNvGrpSpPr/>
          <p:nvPr/>
        </p:nvGrpSpPr>
        <p:grpSpPr>
          <a:xfrm rot="1873250">
            <a:off x="5462960" y="2236775"/>
            <a:ext cx="360677" cy="127220"/>
            <a:chOff x="6726058" y="2193401"/>
            <a:chExt cx="360677" cy="127220"/>
          </a:xfrm>
        </p:grpSpPr>
        <mc:AlternateContent xmlns:mc="http://schemas.openxmlformats.org/markup-compatibility/2006" xmlns:p14="http://schemas.microsoft.com/office/powerpoint/2010/main">
          <mc:Choice Requires="p14">
            <p:contentPart p14:bwMode="auto" r:id="rId748">
              <p14:nvContentPartPr>
                <p14:cNvPr id="173" name="Ink 172">
                  <a:extLst>
                    <a:ext uri="{FF2B5EF4-FFF2-40B4-BE49-F238E27FC236}">
                      <a16:creationId xmlns:a16="http://schemas.microsoft.com/office/drawing/2014/main" id="{6345A42B-C811-78A0-2FD9-9DBE4944B4F0}"/>
                    </a:ext>
                  </a:extLst>
                </p14:cNvPr>
                <p14:cNvContentPartPr/>
                <p14:nvPr/>
              </p14:nvContentPartPr>
              <p14:xfrm>
                <a:off x="6726058" y="2193401"/>
                <a:ext cx="114480" cy="104040"/>
              </p14:xfrm>
            </p:contentPart>
          </mc:Choice>
          <mc:Fallback xmlns="">
            <p:pic>
              <p:nvPicPr>
                <p:cNvPr id="173" name="Ink 172">
                  <a:extLst>
                    <a:ext uri="{FF2B5EF4-FFF2-40B4-BE49-F238E27FC236}">
                      <a16:creationId xmlns:a16="http://schemas.microsoft.com/office/drawing/2014/main" id="{6345A42B-C811-78A0-2FD9-9DBE4944B4F0}"/>
                    </a:ext>
                  </a:extLst>
                </p:cNvPr>
                <p:cNvPicPr/>
                <p:nvPr/>
              </p:nvPicPr>
              <p:blipFill>
                <a:blip r:embed="rId749"/>
                <a:stretch>
                  <a:fillRect/>
                </a:stretch>
              </p:blipFill>
              <p:spPr>
                <a:xfrm>
                  <a:off x="6708058" y="2175401"/>
                  <a:ext cx="150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174" name="Ink 173">
                  <a:extLst>
                    <a:ext uri="{FF2B5EF4-FFF2-40B4-BE49-F238E27FC236}">
                      <a16:creationId xmlns:a16="http://schemas.microsoft.com/office/drawing/2014/main" id="{52C1518D-C158-98CE-CD0E-BE40D43F157F}"/>
                    </a:ext>
                  </a:extLst>
                </p14:cNvPr>
                <p14:cNvContentPartPr/>
                <p14:nvPr/>
              </p14:nvContentPartPr>
              <p14:xfrm>
                <a:off x="6869655" y="2242501"/>
                <a:ext cx="217080" cy="78120"/>
              </p14:xfrm>
            </p:contentPart>
          </mc:Choice>
          <mc:Fallback xmlns="">
            <p:pic>
              <p:nvPicPr>
                <p:cNvPr id="174" name="Ink 173">
                  <a:extLst>
                    <a:ext uri="{FF2B5EF4-FFF2-40B4-BE49-F238E27FC236}">
                      <a16:creationId xmlns:a16="http://schemas.microsoft.com/office/drawing/2014/main" id="{52C1518D-C158-98CE-CD0E-BE40D43F157F}"/>
                    </a:ext>
                  </a:extLst>
                </p:cNvPr>
                <p:cNvPicPr/>
                <p:nvPr/>
              </p:nvPicPr>
              <p:blipFill>
                <a:blip r:embed="rId751"/>
                <a:stretch>
                  <a:fillRect/>
                </a:stretch>
              </p:blipFill>
              <p:spPr>
                <a:xfrm>
                  <a:off x="6851655" y="2224501"/>
                  <a:ext cx="252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175" name="Ink 174">
                  <a:extLst>
                    <a:ext uri="{FF2B5EF4-FFF2-40B4-BE49-F238E27FC236}">
                      <a16:creationId xmlns:a16="http://schemas.microsoft.com/office/drawing/2014/main" id="{1FF7BEC7-F44F-3275-FA20-C9C00A7AEF85}"/>
                    </a:ext>
                  </a:extLst>
                </p14:cNvPr>
                <p14:cNvContentPartPr/>
                <p14:nvPr/>
              </p14:nvContentPartPr>
              <p14:xfrm>
                <a:off x="7010775" y="2276341"/>
                <a:ext cx="360" cy="13680"/>
              </p14:xfrm>
            </p:contentPart>
          </mc:Choice>
          <mc:Fallback xmlns="">
            <p:pic>
              <p:nvPicPr>
                <p:cNvPr id="175" name="Ink 174">
                  <a:extLst>
                    <a:ext uri="{FF2B5EF4-FFF2-40B4-BE49-F238E27FC236}">
                      <a16:creationId xmlns:a16="http://schemas.microsoft.com/office/drawing/2014/main" id="{1FF7BEC7-F44F-3275-FA20-C9C00A7AEF85}"/>
                    </a:ext>
                  </a:extLst>
                </p:cNvPr>
                <p:cNvPicPr/>
                <p:nvPr/>
              </p:nvPicPr>
              <p:blipFill>
                <a:blip r:embed="rId753"/>
                <a:stretch>
                  <a:fillRect/>
                </a:stretch>
              </p:blipFill>
              <p:spPr>
                <a:xfrm>
                  <a:off x="6992775" y="2258341"/>
                  <a:ext cx="36000" cy="49320"/>
                </a:xfrm>
                <a:prstGeom prst="rect">
                  <a:avLst/>
                </a:prstGeom>
              </p:spPr>
            </p:pic>
          </mc:Fallback>
        </mc:AlternateContent>
      </p:grpSp>
      <p:grpSp>
        <p:nvGrpSpPr>
          <p:cNvPr id="98" name="Group 97">
            <a:extLst>
              <a:ext uri="{FF2B5EF4-FFF2-40B4-BE49-F238E27FC236}">
                <a16:creationId xmlns:a16="http://schemas.microsoft.com/office/drawing/2014/main" id="{42371367-9066-B344-A8B9-A121DA1C7050}"/>
              </a:ext>
            </a:extLst>
          </p:cNvPr>
          <p:cNvGrpSpPr/>
          <p:nvPr/>
        </p:nvGrpSpPr>
        <p:grpSpPr>
          <a:xfrm>
            <a:off x="5068861" y="1675463"/>
            <a:ext cx="2516400" cy="1004760"/>
            <a:chOff x="6016166" y="1188960"/>
            <a:chExt cx="2516400" cy="1004760"/>
          </a:xfrm>
        </p:grpSpPr>
        <p:grpSp>
          <p:nvGrpSpPr>
            <p:cNvPr id="99" name="Group 98">
              <a:extLst>
                <a:ext uri="{FF2B5EF4-FFF2-40B4-BE49-F238E27FC236}">
                  <a16:creationId xmlns:a16="http://schemas.microsoft.com/office/drawing/2014/main" id="{228BDB3B-0C5B-8DEC-7256-6057AFC6C844}"/>
                </a:ext>
              </a:extLst>
            </p:cNvPr>
            <p:cNvGrpSpPr/>
            <p:nvPr/>
          </p:nvGrpSpPr>
          <p:grpSpPr>
            <a:xfrm>
              <a:off x="6016166" y="1188960"/>
              <a:ext cx="2516400" cy="1004760"/>
              <a:chOff x="7811238" y="4341526"/>
              <a:chExt cx="2516400" cy="1004760"/>
            </a:xfrm>
          </p:grpSpPr>
          <mc:AlternateContent xmlns:mc="http://schemas.openxmlformats.org/markup-compatibility/2006" xmlns:p14="http://schemas.microsoft.com/office/powerpoint/2010/main">
            <mc:Choice Requires="p14">
              <p:contentPart p14:bwMode="auto" r:id="rId754">
                <p14:nvContentPartPr>
                  <p14:cNvPr id="107" name="Ink 106">
                    <a:extLst>
                      <a:ext uri="{FF2B5EF4-FFF2-40B4-BE49-F238E27FC236}">
                        <a16:creationId xmlns:a16="http://schemas.microsoft.com/office/drawing/2014/main" id="{356F2812-934C-254B-6217-08E37BC8EA95}"/>
                      </a:ext>
                    </a:extLst>
                  </p14:cNvPr>
                  <p14:cNvContentPartPr/>
                  <p14:nvPr/>
                </p14:nvContentPartPr>
                <p14:xfrm>
                  <a:off x="7811238" y="4341526"/>
                  <a:ext cx="2516400" cy="1004760"/>
                </p14:xfrm>
              </p:contentPart>
            </mc:Choice>
            <mc:Fallback xmlns="">
              <p:pic>
                <p:nvPicPr>
                  <p:cNvPr id="11" name="Ink 10">
                    <a:extLst>
                      <a:ext uri="{FF2B5EF4-FFF2-40B4-BE49-F238E27FC236}">
                        <a16:creationId xmlns:a16="http://schemas.microsoft.com/office/drawing/2014/main" id="{DE26325C-651E-652F-0809-66BF38B38312}"/>
                      </a:ext>
                    </a:extLst>
                  </p:cNvPr>
                  <p:cNvPicPr/>
                  <p:nvPr/>
                </p:nvPicPr>
                <p:blipFill>
                  <a:blip r:embed="rId755"/>
                  <a:stretch>
                    <a:fillRect/>
                  </a:stretch>
                </p:blipFill>
                <p:spPr>
                  <a:xfrm>
                    <a:off x="7802598" y="4332886"/>
                    <a:ext cx="2534040" cy="102240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108" name="Ink 107">
                    <a:extLst>
                      <a:ext uri="{FF2B5EF4-FFF2-40B4-BE49-F238E27FC236}">
                        <a16:creationId xmlns:a16="http://schemas.microsoft.com/office/drawing/2014/main" id="{FEA79AED-CC53-870A-F07B-65A4A300DE2F}"/>
                      </a:ext>
                    </a:extLst>
                  </p14:cNvPr>
                  <p14:cNvContentPartPr/>
                  <p14:nvPr/>
                </p14:nvContentPartPr>
                <p14:xfrm>
                  <a:off x="8047758" y="5331166"/>
                  <a:ext cx="645120" cy="14040"/>
                </p14:xfrm>
              </p:contentPart>
            </mc:Choice>
            <mc:Fallback xmlns="">
              <p:pic>
                <p:nvPicPr>
                  <p:cNvPr id="13" name="Ink 12">
                    <a:extLst>
                      <a:ext uri="{FF2B5EF4-FFF2-40B4-BE49-F238E27FC236}">
                        <a16:creationId xmlns:a16="http://schemas.microsoft.com/office/drawing/2014/main" id="{B42246BE-FBF0-EB06-5FDF-AE856BF3EAC4}"/>
                      </a:ext>
                    </a:extLst>
                  </p:cNvPr>
                  <p:cNvPicPr/>
                  <p:nvPr/>
                </p:nvPicPr>
                <p:blipFill>
                  <a:blip r:embed="rId397"/>
                  <a:stretch>
                    <a:fillRect/>
                  </a:stretch>
                </p:blipFill>
                <p:spPr>
                  <a:xfrm>
                    <a:off x="8039118" y="5322526"/>
                    <a:ext cx="662760" cy="3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7">
              <p14:nvContentPartPr>
                <p14:cNvPr id="100" name="Ink 99">
                  <a:extLst>
                    <a:ext uri="{FF2B5EF4-FFF2-40B4-BE49-F238E27FC236}">
                      <a16:creationId xmlns:a16="http://schemas.microsoft.com/office/drawing/2014/main" id="{07A70757-9964-EF5E-0292-F6A374F934BD}"/>
                    </a:ext>
                  </a:extLst>
                </p14:cNvPr>
                <p14:cNvContentPartPr/>
                <p14:nvPr/>
              </p14:nvContentPartPr>
              <p14:xfrm>
                <a:off x="7093038" y="1788406"/>
                <a:ext cx="360" cy="360"/>
              </p14:xfrm>
            </p:contentPart>
          </mc:Choice>
          <mc:Fallback xmlns="">
            <p:pic>
              <p:nvPicPr>
                <p:cNvPr id="291" name="Ink 290">
                  <a:extLst>
                    <a:ext uri="{FF2B5EF4-FFF2-40B4-BE49-F238E27FC236}">
                      <a16:creationId xmlns:a16="http://schemas.microsoft.com/office/drawing/2014/main" id="{EF4D191F-829A-9CA1-14D7-0066F7E6B7E9}"/>
                    </a:ext>
                  </a:extLst>
                </p:cNvPr>
                <p:cNvPicPr/>
                <p:nvPr/>
              </p:nvPicPr>
              <p:blipFill>
                <a:blip r:embed="rId399"/>
                <a:stretch>
                  <a:fillRect/>
                </a:stretch>
              </p:blipFill>
              <p:spPr>
                <a:xfrm>
                  <a:off x="7084038" y="17794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101" name="Ink 100">
                  <a:extLst>
                    <a:ext uri="{FF2B5EF4-FFF2-40B4-BE49-F238E27FC236}">
                      <a16:creationId xmlns:a16="http://schemas.microsoft.com/office/drawing/2014/main" id="{D8BB343B-183D-F1A4-E79A-8FDE26935CF4}"/>
                    </a:ext>
                  </a:extLst>
                </p14:cNvPr>
                <p14:cNvContentPartPr/>
                <p14:nvPr/>
              </p14:nvContentPartPr>
              <p14:xfrm>
                <a:off x="7516758" y="1788406"/>
                <a:ext cx="360" cy="360"/>
              </p14:xfrm>
            </p:contentPart>
          </mc:Choice>
          <mc:Fallback xmlns="">
            <p:pic>
              <p:nvPicPr>
                <p:cNvPr id="292" name="Ink 291">
                  <a:extLst>
                    <a:ext uri="{FF2B5EF4-FFF2-40B4-BE49-F238E27FC236}">
                      <a16:creationId xmlns:a16="http://schemas.microsoft.com/office/drawing/2014/main" id="{B3E0FF67-99B1-1674-DB85-369108DE79E9}"/>
                    </a:ext>
                  </a:extLst>
                </p:cNvPr>
                <p:cNvPicPr/>
                <p:nvPr/>
              </p:nvPicPr>
              <p:blipFill>
                <a:blip r:embed="rId399"/>
                <a:stretch>
                  <a:fillRect/>
                </a:stretch>
              </p:blipFill>
              <p:spPr>
                <a:xfrm>
                  <a:off x="7507758" y="17794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102" name="Ink 101">
                  <a:extLst>
                    <a:ext uri="{FF2B5EF4-FFF2-40B4-BE49-F238E27FC236}">
                      <a16:creationId xmlns:a16="http://schemas.microsoft.com/office/drawing/2014/main" id="{7F168643-2E8F-9F8B-A37B-26BEAC68035E}"/>
                    </a:ext>
                  </a:extLst>
                </p14:cNvPr>
                <p14:cNvContentPartPr/>
                <p14:nvPr/>
              </p14:nvContentPartPr>
              <p14:xfrm>
                <a:off x="7079718" y="1694086"/>
                <a:ext cx="79560" cy="56520"/>
              </p14:xfrm>
            </p:contentPart>
          </mc:Choice>
          <mc:Fallback xmlns="">
            <p:pic>
              <p:nvPicPr>
                <p:cNvPr id="293" name="Ink 292">
                  <a:extLst>
                    <a:ext uri="{FF2B5EF4-FFF2-40B4-BE49-F238E27FC236}">
                      <a16:creationId xmlns:a16="http://schemas.microsoft.com/office/drawing/2014/main" id="{C1A8E2B8-A9EB-A79C-FE6E-B8AE64F01748}"/>
                    </a:ext>
                  </a:extLst>
                </p:cNvPr>
                <p:cNvPicPr/>
                <p:nvPr/>
              </p:nvPicPr>
              <p:blipFill>
                <a:blip r:embed="rId402"/>
                <a:stretch>
                  <a:fillRect/>
                </a:stretch>
              </p:blipFill>
              <p:spPr>
                <a:xfrm>
                  <a:off x="7070759" y="1685086"/>
                  <a:ext cx="97121"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103" name="Ink 102">
                  <a:extLst>
                    <a:ext uri="{FF2B5EF4-FFF2-40B4-BE49-F238E27FC236}">
                      <a16:creationId xmlns:a16="http://schemas.microsoft.com/office/drawing/2014/main" id="{842AEAD7-B1C6-7195-2FC4-7016AEFB4CA1}"/>
                    </a:ext>
                  </a:extLst>
                </p14:cNvPr>
                <p14:cNvContentPartPr/>
                <p14:nvPr/>
              </p14:nvContentPartPr>
              <p14:xfrm>
                <a:off x="7485438" y="1680766"/>
                <a:ext cx="72000" cy="44640"/>
              </p14:xfrm>
            </p:contentPart>
          </mc:Choice>
          <mc:Fallback xmlns="">
            <p:pic>
              <p:nvPicPr>
                <p:cNvPr id="294" name="Ink 293">
                  <a:extLst>
                    <a:ext uri="{FF2B5EF4-FFF2-40B4-BE49-F238E27FC236}">
                      <a16:creationId xmlns:a16="http://schemas.microsoft.com/office/drawing/2014/main" id="{E9905E99-F899-F5EF-08B4-7D50E75AB633}"/>
                    </a:ext>
                  </a:extLst>
                </p:cNvPr>
                <p:cNvPicPr/>
                <p:nvPr/>
              </p:nvPicPr>
              <p:blipFill>
                <a:blip r:embed="rId404"/>
                <a:stretch>
                  <a:fillRect/>
                </a:stretch>
              </p:blipFill>
              <p:spPr>
                <a:xfrm>
                  <a:off x="7476438" y="1671838"/>
                  <a:ext cx="89640" cy="62139"/>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104" name="Ink 103">
                  <a:extLst>
                    <a:ext uri="{FF2B5EF4-FFF2-40B4-BE49-F238E27FC236}">
                      <a16:creationId xmlns:a16="http://schemas.microsoft.com/office/drawing/2014/main" id="{27D8F87E-7AF0-17BA-078D-7FF7B83F3A1A}"/>
                    </a:ext>
                  </a:extLst>
                </p14:cNvPr>
                <p14:cNvContentPartPr/>
                <p14:nvPr/>
              </p14:nvContentPartPr>
              <p14:xfrm>
                <a:off x="7247944" y="1929526"/>
                <a:ext cx="175320" cy="48240"/>
              </p14:xfrm>
            </p:contentPart>
          </mc:Choice>
          <mc:Fallback xmlns="">
            <p:pic>
              <p:nvPicPr>
                <p:cNvPr id="295" name="Ink 294">
                  <a:extLst>
                    <a:ext uri="{FF2B5EF4-FFF2-40B4-BE49-F238E27FC236}">
                      <a16:creationId xmlns:a16="http://schemas.microsoft.com/office/drawing/2014/main" id="{F0815171-7CBF-3609-2762-832445F52F50}"/>
                    </a:ext>
                  </a:extLst>
                </p:cNvPr>
                <p:cNvPicPr/>
                <p:nvPr/>
              </p:nvPicPr>
              <p:blipFill>
                <a:blip r:embed="rId406"/>
                <a:stretch>
                  <a:fillRect/>
                </a:stretch>
              </p:blipFill>
              <p:spPr>
                <a:xfrm>
                  <a:off x="7238584" y="1920166"/>
                  <a:ext cx="194040" cy="66960"/>
                </a:xfrm>
                <a:prstGeom prst="rect">
                  <a:avLst/>
                </a:prstGeom>
              </p:spPr>
            </p:pic>
          </mc:Fallback>
        </mc:AlternateContent>
      </p:grpSp>
      <p:sp>
        <p:nvSpPr>
          <p:cNvPr id="109" name="TextBox 108">
            <a:extLst>
              <a:ext uri="{FF2B5EF4-FFF2-40B4-BE49-F238E27FC236}">
                <a16:creationId xmlns:a16="http://schemas.microsoft.com/office/drawing/2014/main" id="{612D5FE2-0F3A-16C3-6816-24F6CD0C267C}"/>
              </a:ext>
            </a:extLst>
          </p:cNvPr>
          <p:cNvSpPr txBox="1"/>
          <p:nvPr/>
        </p:nvSpPr>
        <p:spPr>
          <a:xfrm>
            <a:off x="5584371" y="253637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5837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9" end="9"/>
                                            </p:txEl>
                                          </p:spTgt>
                                        </p:tgtEl>
                                        <p:attrNameLst>
                                          <p:attrName>style.visibility</p:attrName>
                                        </p:attrNameLst>
                                      </p:cBhvr>
                                      <p:to>
                                        <p:strVal val="visible"/>
                                      </p:to>
                                    </p:set>
                                  </p:childTnLst>
                                </p:cTn>
                              </p:par>
                              <p:par>
                                <p:cTn id="17" presetID="51" presetClass="path" presetSubtype="0" accel="50000" decel="50000" fill="hold" nodeType="withEffect">
                                  <p:stCondLst>
                                    <p:cond delay="0"/>
                                  </p:stCondLst>
                                  <p:childTnLst>
                                    <p:animMotion origin="layout" path="M -4.04988E-6 -3.05243E-6 C -0.01419 0.0223 -0.02893 0.03675 -0.0423 0.06272 C -0.05195 0.07938 -0.05828 0.09505 -0.06531 0.11637 C -0.07248 0.14625 -0.07703 0.16953 -0.07771 0.20456 C -0.07606 0.24327 -0.0784 0.23935 -0.06435 0.27707 " pathEditMode="relative" rAng="0" ptsTypes="AAAAA">
                                      <p:cBhvr>
                                        <p:cTn id="18" dur="2000" fill="hold"/>
                                        <p:tgtEl>
                                          <p:spTgt spid="172"/>
                                        </p:tgtEl>
                                        <p:attrNameLst>
                                          <p:attrName>ppt_x</p:attrName>
                                          <p:attrName>ppt_y</p:attrName>
                                        </p:attrNameLst>
                                      </p:cBhvr>
                                      <p:rCtr x="-3886" y="13841"/>
                                    </p:animMotion>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1045"/>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12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7BA3-5084-1A82-FF5F-86636B348CA1}"/>
              </a:ext>
            </a:extLst>
          </p:cNvPr>
          <p:cNvSpPr>
            <a:spLocks noGrp="1"/>
          </p:cNvSpPr>
          <p:nvPr>
            <p:ph type="title"/>
          </p:nvPr>
        </p:nvSpPr>
        <p:spPr>
          <a:xfrm>
            <a:off x="2" y="240266"/>
            <a:ext cx="2843212" cy="543977"/>
          </a:xfrm>
        </p:spPr>
        <p:txBody>
          <a:bodyPr/>
          <a:lstStyle/>
          <a:p>
            <a:r>
              <a:rPr lang="en-US" dirty="0"/>
              <a:t>Are We Done?</a:t>
            </a:r>
          </a:p>
        </p:txBody>
      </p:sp>
      <p:sp>
        <p:nvSpPr>
          <p:cNvPr id="3" name="Date Placeholder 2">
            <a:extLst>
              <a:ext uri="{FF2B5EF4-FFF2-40B4-BE49-F238E27FC236}">
                <a16:creationId xmlns:a16="http://schemas.microsoft.com/office/drawing/2014/main" id="{49A6C733-8611-F0AF-6D67-A262AA87813B}"/>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02152388-0052-70D0-C07E-2B78028E0FE6}"/>
              </a:ext>
            </a:extLst>
          </p:cNvPr>
          <p:cNvSpPr>
            <a:spLocks noGrp="1"/>
          </p:cNvSpPr>
          <p:nvPr>
            <p:ph type="ftr" sz="quarter" idx="11"/>
          </p:nvPr>
        </p:nvSpPr>
        <p:spPr/>
        <p:txBody>
          <a:bodyPr/>
          <a:lstStyle/>
          <a:p>
            <a:r>
              <a:rPr lang="en-US" dirty="0">
                <a:latin typeface="DIN Next LT Pro Light" panose="020B0303020203050203" pitchFamily="34" charset="0"/>
              </a:rPr>
              <a:t>A Formal Treatment of E2EE Cloud Storage</a:t>
            </a:r>
          </a:p>
        </p:txBody>
      </p:sp>
      <p:sp>
        <p:nvSpPr>
          <p:cNvPr id="5" name="Slide Number Placeholder 4">
            <a:extLst>
              <a:ext uri="{FF2B5EF4-FFF2-40B4-BE49-F238E27FC236}">
                <a16:creationId xmlns:a16="http://schemas.microsoft.com/office/drawing/2014/main" id="{437E3C90-DCBB-24EC-E716-736A8DAD3CF6}"/>
              </a:ext>
            </a:extLst>
          </p:cNvPr>
          <p:cNvSpPr>
            <a:spLocks noGrp="1"/>
          </p:cNvSpPr>
          <p:nvPr>
            <p:ph type="sldNum" sz="quarter" idx="12"/>
          </p:nvPr>
        </p:nvSpPr>
        <p:spPr/>
        <p:txBody>
          <a:bodyPr/>
          <a:lstStyle/>
          <a:p>
            <a:fld id="{E88E0139-626D-A346-B691-BDD0C5A55F29}" type="slidenum">
              <a:rPr lang="en-US" smtClean="0"/>
              <a:pPr/>
              <a:t>30</a:t>
            </a:fld>
            <a:endParaRPr lang="en-US" dirty="0"/>
          </a:p>
        </p:txBody>
      </p:sp>
      <p:sp>
        <p:nvSpPr>
          <p:cNvPr id="191" name="TextBox 190">
            <a:extLst>
              <a:ext uri="{FF2B5EF4-FFF2-40B4-BE49-F238E27FC236}">
                <a16:creationId xmlns:a16="http://schemas.microsoft.com/office/drawing/2014/main" id="{5AFB4694-1D0D-5E3B-B2EC-5F00AB327DD1}"/>
              </a:ext>
            </a:extLst>
          </p:cNvPr>
          <p:cNvSpPr txBox="1"/>
          <p:nvPr/>
        </p:nvSpPr>
        <p:spPr>
          <a:xfrm>
            <a:off x="360363" y="900113"/>
            <a:ext cx="5079738" cy="1978765"/>
          </a:xfrm>
          <a:prstGeom prst="rect">
            <a:avLst/>
          </a:prstGeom>
          <a:noFill/>
        </p:spPr>
        <p:txBody>
          <a:bodyPr wrap="square" lIns="0" tIns="72000" rIns="0" bIns="0" rtlCol="0" anchor="t" anchorCtr="0">
            <a:noAutofit/>
          </a:bodyPr>
          <a:lstStyle/>
          <a:p>
            <a:pPr marL="342900" indent="-342900">
              <a:spcAft>
                <a:spcPts val="600"/>
              </a:spcAft>
              <a:buFont typeface="Arial" panose="020B0604020202020204" pitchFamily="34" charset="0"/>
              <a:buChar char="•"/>
            </a:pPr>
            <a:r>
              <a:rPr lang="en-US" sz="2200" dirty="0">
                <a:highlight>
                  <a:srgbClr val="FFFFFF"/>
                </a:highlight>
                <a:latin typeface="DIN Next LT Pro Light" panose="020B0303020203050203" pitchFamily="34" charset="0"/>
                <a:ea typeface="Cambria Math" panose="02040503050406030204" pitchFamily="18" charset="0"/>
              </a:rPr>
              <a:t>Syntax  </a:t>
            </a:r>
            <a:endParaRPr lang="en-US" sz="2200" dirty="0">
              <a:solidFill>
                <a:srgbClr val="7EC234"/>
              </a:solidFill>
              <a:highlight>
                <a:srgbClr val="FFFFFF"/>
              </a:highlight>
              <a:latin typeface="DIN Next LT Pro Light" panose="020B0303020203050203" pitchFamily="34" charset="0"/>
              <a:ea typeface="Cambria Math" panose="02040503050406030204" pitchFamily="18" charset="0"/>
              <a:sym typeface="Wingdings" panose="05000000000000000000" pitchFamily="2" charset="2"/>
            </a:endParaRPr>
          </a:p>
          <a:p>
            <a:pPr marL="342900" indent="-342900">
              <a:spcAft>
                <a:spcPts val="600"/>
              </a:spcAft>
              <a:buFont typeface="Arial" panose="020B0604020202020204" pitchFamily="34" charset="0"/>
              <a:buChar char="•"/>
            </a:pPr>
            <a:r>
              <a:rPr lang="en-US" sz="2200" dirty="0">
                <a:highlight>
                  <a:srgbClr val="FFFFFF"/>
                </a:highlight>
                <a:latin typeface="DIN Next LT Pro Light" panose="020B0303020203050203" pitchFamily="34" charset="0"/>
                <a:ea typeface="Cambria Math" panose="02040503050406030204" pitchFamily="18" charset="0"/>
              </a:rPr>
              <a:t>Security notions  </a:t>
            </a:r>
            <a:endParaRPr lang="en-US" sz="2200" dirty="0">
              <a:solidFill>
                <a:srgbClr val="7EC234"/>
              </a:solidFill>
              <a:highlight>
                <a:srgbClr val="FFFFFF"/>
              </a:highlight>
              <a:latin typeface="DIN Next LT Pro Light" panose="020B0303020203050203" pitchFamily="34" charset="0"/>
              <a:ea typeface="Cambria Math" panose="02040503050406030204" pitchFamily="18" charset="0"/>
              <a:sym typeface="Wingdings" panose="05000000000000000000" pitchFamily="2" charset="2"/>
            </a:endParaRPr>
          </a:p>
          <a:p>
            <a:pPr marL="342900" indent="-342900">
              <a:spcAft>
                <a:spcPts val="600"/>
              </a:spcAft>
              <a:buFont typeface="Arial" panose="020B0604020202020204" pitchFamily="34" charset="0"/>
              <a:buChar char="•"/>
            </a:pPr>
            <a:r>
              <a:rPr lang="en-US" sz="2200" dirty="0">
                <a:highlight>
                  <a:srgbClr val="FFFFFF"/>
                </a:highlight>
                <a:latin typeface="DIN Next LT Pro Light" panose="020B0303020203050203" pitchFamily="34" charset="0"/>
                <a:ea typeface="Cambria Math" panose="02040503050406030204" pitchFamily="18" charset="0"/>
                <a:sym typeface="Wingdings" panose="05000000000000000000" pitchFamily="2" charset="2"/>
              </a:rPr>
              <a:t>Construction </a:t>
            </a:r>
            <a:endParaRPr lang="en-US" sz="2200" dirty="0">
              <a:solidFill>
                <a:srgbClr val="7EC234"/>
              </a:solidFill>
              <a:highlight>
                <a:srgbClr val="FFFFFF"/>
              </a:highlight>
              <a:latin typeface="DIN Next LT Pro Light" panose="020B0303020203050203" pitchFamily="34" charset="0"/>
              <a:ea typeface="Cambria Math" panose="02040503050406030204" pitchFamily="18" charset="0"/>
              <a:sym typeface="Wingdings" panose="05000000000000000000" pitchFamily="2" charset="2"/>
            </a:endParaRPr>
          </a:p>
          <a:p>
            <a:pPr>
              <a:spcAft>
                <a:spcPts val="600"/>
              </a:spcAft>
            </a:pPr>
            <a:endParaRPr lang="en-US" dirty="0">
              <a:highlight>
                <a:srgbClr val="FFFFFF"/>
              </a:highlight>
              <a:ea typeface="Cambria Math" panose="02040503050406030204" pitchFamily="18" charset="0"/>
            </a:endParaRPr>
          </a:p>
          <a:p>
            <a:pPr marL="342900" indent="-342900">
              <a:spcAft>
                <a:spcPts val="600"/>
              </a:spcAft>
              <a:buFont typeface="Arial" panose="020B0604020202020204" pitchFamily="34" charset="0"/>
              <a:buChar char="•"/>
            </a:pPr>
            <a:endParaRPr lang="en-US" dirty="0">
              <a:solidFill>
                <a:srgbClr val="7EC234"/>
              </a:solidFill>
              <a:highlight>
                <a:srgbClr val="FFFFFF"/>
              </a:highlight>
              <a:ea typeface="Cambria Math" panose="02040503050406030204" pitchFamily="18" charset="0"/>
            </a:endParaRPr>
          </a:p>
          <a:p>
            <a:endParaRPr lang="en-US" dirty="0">
              <a:ea typeface="Cambria Math" panose="02040503050406030204" pitchFamily="18" charset="0"/>
            </a:endParaRPr>
          </a:p>
        </p:txBody>
      </p:sp>
      <p:sp>
        <p:nvSpPr>
          <p:cNvPr id="52" name="TextBox 51">
            <a:extLst>
              <a:ext uri="{FF2B5EF4-FFF2-40B4-BE49-F238E27FC236}">
                <a16:creationId xmlns:a16="http://schemas.microsoft.com/office/drawing/2014/main" id="{6D85BF93-B90A-6E12-2E12-9D95979CA0B7}"/>
              </a:ext>
            </a:extLst>
          </p:cNvPr>
          <p:cNvSpPr txBox="1"/>
          <p:nvPr/>
        </p:nvSpPr>
        <p:spPr>
          <a:xfrm>
            <a:off x="9144667" y="4095724"/>
            <a:ext cx="680202" cy="245353"/>
          </a:xfrm>
          <a:prstGeom prst="rect">
            <a:avLst/>
          </a:prstGeom>
          <a:noFill/>
        </p:spPr>
        <p:txBody>
          <a:bodyPr wrap="none" rtlCol="0">
            <a:spAutoFit/>
          </a:bodyPr>
          <a:lstStyle/>
          <a:p>
            <a:r>
              <a:rPr lang="en-US" sz="1600" dirty="0"/>
              <a:t>Practice</a:t>
            </a:r>
            <a:endParaRPr lang="en-US" dirty="0"/>
          </a:p>
        </p:txBody>
      </p:sp>
      <p:sp>
        <p:nvSpPr>
          <p:cNvPr id="72" name="TextBox 71">
            <a:extLst>
              <a:ext uri="{FF2B5EF4-FFF2-40B4-BE49-F238E27FC236}">
                <a16:creationId xmlns:a16="http://schemas.microsoft.com/office/drawing/2014/main" id="{1505D449-4B4A-E3A1-B810-150239D5A0A4}"/>
              </a:ext>
            </a:extLst>
          </p:cNvPr>
          <p:cNvSpPr txBox="1"/>
          <p:nvPr/>
        </p:nvSpPr>
        <p:spPr>
          <a:xfrm>
            <a:off x="367511" y="2638470"/>
            <a:ext cx="4121501" cy="1978765"/>
          </a:xfrm>
          <a:prstGeom prst="rect">
            <a:avLst/>
          </a:prstGeom>
          <a:noFill/>
        </p:spPr>
        <p:txBody>
          <a:bodyPr wrap="square" lIns="0" tIns="72000" rIns="0" bIns="0" rtlCol="0" anchor="t" anchorCtr="0">
            <a:noAutofit/>
          </a:bodyPr>
          <a:lstStyle/>
          <a:p>
            <a:pPr>
              <a:spcAft>
                <a:spcPts val="600"/>
              </a:spcAft>
            </a:pPr>
            <a:r>
              <a:rPr lang="en-US" sz="2400" dirty="0">
                <a:latin typeface="+mj-lt"/>
                <a:ea typeface="Cambria Math" panose="02040503050406030204" pitchFamily="18" charset="0"/>
              </a:rPr>
              <a:t>Still missing:</a:t>
            </a:r>
          </a:p>
          <a:p>
            <a:pPr marL="342900" indent="-342900">
              <a:spcAft>
                <a:spcPts val="600"/>
              </a:spcAft>
              <a:buFont typeface="Arial" panose="020B0604020202020204" pitchFamily="34" charset="0"/>
              <a:buChar char="•"/>
            </a:pPr>
            <a:r>
              <a:rPr lang="en-US" sz="2200" dirty="0">
                <a:latin typeface="DIN Next LT Pro Light" panose="020B0303020203050203" pitchFamily="34" charset="0"/>
                <a:ea typeface="Cambria Math" panose="02040503050406030204" pitchFamily="18" charset="0"/>
              </a:rPr>
              <a:t>Adaptive security proof</a:t>
            </a:r>
          </a:p>
          <a:p>
            <a:pPr marL="342900" indent="-342900">
              <a:spcAft>
                <a:spcPts val="600"/>
              </a:spcAft>
              <a:buFont typeface="Arial" panose="020B0604020202020204" pitchFamily="34" charset="0"/>
              <a:buChar char="•"/>
            </a:pPr>
            <a:endParaRPr lang="en-US" sz="2200" dirty="0">
              <a:latin typeface="DIN Next LT Pro Light" panose="020B0303020203050203" pitchFamily="34" charset="0"/>
              <a:ea typeface="Cambria Math" panose="02040503050406030204" pitchFamily="18" charset="0"/>
            </a:endParaRPr>
          </a:p>
          <a:p>
            <a:pPr>
              <a:spcAft>
                <a:spcPts val="600"/>
              </a:spcAft>
            </a:pPr>
            <a:endParaRPr lang="en-US" sz="2400" dirty="0">
              <a:highlight>
                <a:srgbClr val="FFFFFF"/>
              </a:highlight>
              <a:latin typeface="+mj-lt"/>
              <a:ea typeface="Cambria Math" panose="02040503050406030204" pitchFamily="18" charset="0"/>
            </a:endParaRPr>
          </a:p>
          <a:p>
            <a:pPr marL="342900" indent="-342900">
              <a:spcAft>
                <a:spcPts val="600"/>
              </a:spcAft>
              <a:buFont typeface="Arial" panose="020B0604020202020204" pitchFamily="34" charset="0"/>
              <a:buChar char="•"/>
            </a:pPr>
            <a:endParaRPr lang="en-US" dirty="0">
              <a:solidFill>
                <a:srgbClr val="7EC234"/>
              </a:solidFill>
              <a:highlight>
                <a:srgbClr val="FFFFFF"/>
              </a:highlight>
              <a:ea typeface="Cambria Math" panose="02040503050406030204" pitchFamily="18" charset="0"/>
            </a:endParaRPr>
          </a:p>
          <a:p>
            <a:endParaRPr lang="en-US" dirty="0">
              <a:ea typeface="Cambria Math" panose="02040503050406030204" pitchFamily="18" charset="0"/>
            </a:endParaRPr>
          </a:p>
        </p:txBody>
      </p:sp>
      <p:sp>
        <p:nvSpPr>
          <p:cNvPr id="148" name="TextBox 147">
            <a:extLst>
              <a:ext uri="{FF2B5EF4-FFF2-40B4-BE49-F238E27FC236}">
                <a16:creationId xmlns:a16="http://schemas.microsoft.com/office/drawing/2014/main" id="{53CF861F-C6BE-EF75-C3C1-410ABD96FA93}"/>
              </a:ext>
            </a:extLst>
          </p:cNvPr>
          <p:cNvSpPr txBox="1"/>
          <p:nvPr/>
        </p:nvSpPr>
        <p:spPr>
          <a:xfrm>
            <a:off x="9332284" y="1330698"/>
            <a:ext cx="1729934" cy="707886"/>
          </a:xfrm>
          <a:prstGeom prst="rect">
            <a:avLst/>
          </a:prstGeom>
          <a:noFill/>
        </p:spPr>
        <p:txBody>
          <a:bodyPr wrap="square" rtlCol="0">
            <a:spAutoFit/>
          </a:bodyPr>
          <a:lstStyle/>
          <a:p>
            <a:pPr algn="ctr"/>
            <a:r>
              <a:rPr lang="en-US" sz="2000" dirty="0">
                <a:latin typeface="The Hand Black" panose="03070902030502020204" pitchFamily="66" charset="0"/>
              </a:rPr>
              <a:t>CONFIDENTIALITY</a:t>
            </a:r>
          </a:p>
          <a:p>
            <a:pPr algn="ctr"/>
            <a:r>
              <a:rPr lang="en-US" sz="2000" dirty="0">
                <a:latin typeface="The Hand Black" panose="03070902030502020204" pitchFamily="66" charset="0"/>
              </a:rPr>
              <a:t>INTEGRITY</a:t>
            </a:r>
          </a:p>
        </p:txBody>
      </p:sp>
      <p:grpSp>
        <p:nvGrpSpPr>
          <p:cNvPr id="152" name="Group 151">
            <a:extLst>
              <a:ext uri="{FF2B5EF4-FFF2-40B4-BE49-F238E27FC236}">
                <a16:creationId xmlns:a16="http://schemas.microsoft.com/office/drawing/2014/main" id="{C17E36E6-B569-6BBB-D414-3CF35A51A775}"/>
              </a:ext>
            </a:extLst>
          </p:cNvPr>
          <p:cNvGrpSpPr/>
          <p:nvPr/>
        </p:nvGrpSpPr>
        <p:grpSpPr>
          <a:xfrm rot="4600890">
            <a:off x="10557359" y="3155316"/>
            <a:ext cx="485851" cy="523866"/>
            <a:chOff x="9011314" y="2099307"/>
            <a:chExt cx="587880" cy="633878"/>
          </a:xfrm>
        </p:grpSpPr>
        <p:grpSp>
          <p:nvGrpSpPr>
            <p:cNvPr id="153" name="Group 152">
              <a:extLst>
                <a:ext uri="{FF2B5EF4-FFF2-40B4-BE49-F238E27FC236}">
                  <a16:creationId xmlns:a16="http://schemas.microsoft.com/office/drawing/2014/main" id="{FB82C753-8BFF-CEBB-EED7-C07FABF4BF22}"/>
                </a:ext>
              </a:extLst>
            </p:cNvPr>
            <p:cNvGrpSpPr/>
            <p:nvPr/>
          </p:nvGrpSpPr>
          <p:grpSpPr>
            <a:xfrm>
              <a:off x="9011314" y="2099307"/>
              <a:ext cx="587880" cy="569687"/>
              <a:chOff x="9034765" y="2011025"/>
              <a:chExt cx="587880" cy="569687"/>
            </a:xfrm>
          </p:grpSpPr>
          <mc:AlternateContent xmlns:mc="http://schemas.openxmlformats.org/markup-compatibility/2006" xmlns:p14="http://schemas.microsoft.com/office/powerpoint/2010/main">
            <mc:Choice Requires="p14">
              <p:contentPart p14:bwMode="auto" r:id="rId3">
                <p14:nvContentPartPr>
                  <p14:cNvPr id="158" name="Ink 157">
                    <a:extLst>
                      <a:ext uri="{FF2B5EF4-FFF2-40B4-BE49-F238E27FC236}">
                        <a16:creationId xmlns:a16="http://schemas.microsoft.com/office/drawing/2014/main" id="{B6BCD317-46A6-B807-158A-599A8A9111AA}"/>
                      </a:ext>
                    </a:extLst>
                  </p14:cNvPr>
                  <p14:cNvContentPartPr/>
                  <p14:nvPr/>
                </p14:nvContentPartPr>
                <p14:xfrm>
                  <a:off x="9105685" y="2011025"/>
                  <a:ext cx="421920" cy="348480"/>
                </p14:xfrm>
              </p:contentPart>
            </mc:Choice>
            <mc:Fallback xmlns="">
              <p:pic>
                <p:nvPicPr>
                  <p:cNvPr id="158" name="Ink 157">
                    <a:extLst>
                      <a:ext uri="{FF2B5EF4-FFF2-40B4-BE49-F238E27FC236}">
                        <a16:creationId xmlns:a16="http://schemas.microsoft.com/office/drawing/2014/main" id="{B6BCD317-46A6-B807-158A-599A8A9111AA}"/>
                      </a:ext>
                    </a:extLst>
                  </p:cNvPr>
                  <p:cNvPicPr/>
                  <p:nvPr/>
                </p:nvPicPr>
                <p:blipFill>
                  <a:blip r:embed="rId4"/>
                  <a:stretch>
                    <a:fillRect/>
                  </a:stretch>
                </p:blipFill>
                <p:spPr>
                  <a:xfrm>
                    <a:off x="9094364" y="1999699"/>
                    <a:ext cx="444562" cy="37113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9" name="Ink 158">
                    <a:extLst>
                      <a:ext uri="{FF2B5EF4-FFF2-40B4-BE49-F238E27FC236}">
                        <a16:creationId xmlns:a16="http://schemas.microsoft.com/office/drawing/2014/main" id="{F179F61C-4D39-CF00-A7CD-0E2FB895A79C}"/>
                      </a:ext>
                    </a:extLst>
                  </p14:cNvPr>
                  <p14:cNvContentPartPr/>
                  <p14:nvPr/>
                </p14:nvContentPartPr>
                <p14:xfrm>
                  <a:off x="9034765" y="2075105"/>
                  <a:ext cx="110160" cy="158400"/>
                </p14:xfrm>
              </p:contentPart>
            </mc:Choice>
            <mc:Fallback xmlns="">
              <p:pic>
                <p:nvPicPr>
                  <p:cNvPr id="159" name="Ink 158">
                    <a:extLst>
                      <a:ext uri="{FF2B5EF4-FFF2-40B4-BE49-F238E27FC236}">
                        <a16:creationId xmlns:a16="http://schemas.microsoft.com/office/drawing/2014/main" id="{F179F61C-4D39-CF00-A7CD-0E2FB895A79C}"/>
                      </a:ext>
                    </a:extLst>
                  </p:cNvPr>
                  <p:cNvPicPr/>
                  <p:nvPr/>
                </p:nvPicPr>
                <p:blipFill>
                  <a:blip r:embed="rId6"/>
                  <a:stretch>
                    <a:fillRect/>
                  </a:stretch>
                </p:blipFill>
                <p:spPr>
                  <a:xfrm>
                    <a:off x="9023444" y="2063791"/>
                    <a:ext cx="132802" cy="18102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0" name="Ink 159">
                    <a:extLst>
                      <a:ext uri="{FF2B5EF4-FFF2-40B4-BE49-F238E27FC236}">
                        <a16:creationId xmlns:a16="http://schemas.microsoft.com/office/drawing/2014/main" id="{53A6E70F-2627-7D7D-E080-E413983A63CE}"/>
                      </a:ext>
                    </a:extLst>
                  </p14:cNvPr>
                  <p14:cNvContentPartPr/>
                  <p14:nvPr/>
                </p14:nvContentPartPr>
                <p14:xfrm>
                  <a:off x="9507085" y="2085905"/>
                  <a:ext cx="115560" cy="142560"/>
                </p14:xfrm>
              </p:contentPart>
            </mc:Choice>
            <mc:Fallback xmlns="">
              <p:pic>
                <p:nvPicPr>
                  <p:cNvPr id="160" name="Ink 159">
                    <a:extLst>
                      <a:ext uri="{FF2B5EF4-FFF2-40B4-BE49-F238E27FC236}">
                        <a16:creationId xmlns:a16="http://schemas.microsoft.com/office/drawing/2014/main" id="{53A6E70F-2627-7D7D-E080-E413983A63CE}"/>
                      </a:ext>
                    </a:extLst>
                  </p:cNvPr>
                  <p:cNvPicPr/>
                  <p:nvPr/>
                </p:nvPicPr>
                <p:blipFill>
                  <a:blip r:embed="rId8"/>
                  <a:stretch>
                    <a:fillRect/>
                  </a:stretch>
                </p:blipFill>
                <p:spPr>
                  <a:xfrm>
                    <a:off x="9495790" y="2074570"/>
                    <a:ext cx="138151" cy="16523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1" name="Ink 160">
                    <a:extLst>
                      <a:ext uri="{FF2B5EF4-FFF2-40B4-BE49-F238E27FC236}">
                        <a16:creationId xmlns:a16="http://schemas.microsoft.com/office/drawing/2014/main" id="{7116AA05-6DF9-838F-D1A4-F9ADBCEC3F00}"/>
                      </a:ext>
                    </a:extLst>
                  </p14:cNvPr>
                  <p14:cNvContentPartPr/>
                  <p14:nvPr/>
                </p14:nvContentPartPr>
                <p14:xfrm>
                  <a:off x="9053485" y="2098505"/>
                  <a:ext cx="83520" cy="108720"/>
                </p14:xfrm>
              </p:contentPart>
            </mc:Choice>
            <mc:Fallback xmlns="">
              <p:pic>
                <p:nvPicPr>
                  <p:cNvPr id="161" name="Ink 160">
                    <a:extLst>
                      <a:ext uri="{FF2B5EF4-FFF2-40B4-BE49-F238E27FC236}">
                        <a16:creationId xmlns:a16="http://schemas.microsoft.com/office/drawing/2014/main" id="{7116AA05-6DF9-838F-D1A4-F9ADBCEC3F00}"/>
                      </a:ext>
                    </a:extLst>
                  </p:cNvPr>
                  <p:cNvPicPr/>
                  <p:nvPr/>
                </p:nvPicPr>
                <p:blipFill>
                  <a:blip r:embed="rId10"/>
                  <a:stretch>
                    <a:fillRect/>
                  </a:stretch>
                </p:blipFill>
                <p:spPr>
                  <a:xfrm>
                    <a:off x="9042116" y="2087198"/>
                    <a:ext cx="106258" cy="131334"/>
                  </a:xfrm>
                  <a:prstGeom prst="rect">
                    <a:avLst/>
                  </a:prstGeom>
                </p:spPr>
              </p:pic>
            </mc:Fallback>
          </mc:AlternateContent>
          <p:grpSp>
            <p:nvGrpSpPr>
              <p:cNvPr id="162" name="Group 161">
                <a:extLst>
                  <a:ext uri="{FF2B5EF4-FFF2-40B4-BE49-F238E27FC236}">
                    <a16:creationId xmlns:a16="http://schemas.microsoft.com/office/drawing/2014/main" id="{614665CF-8942-354E-45A2-2D76EB2CFA0E}"/>
                  </a:ext>
                </a:extLst>
              </p:cNvPr>
              <p:cNvGrpSpPr/>
              <p:nvPr/>
            </p:nvGrpSpPr>
            <p:grpSpPr>
              <a:xfrm>
                <a:off x="9199734" y="2108032"/>
                <a:ext cx="399704" cy="472680"/>
                <a:chOff x="9197021" y="2110745"/>
                <a:chExt cx="399704" cy="472680"/>
              </a:xfrm>
            </p:grpSpPr>
            <mc:AlternateContent xmlns:mc="http://schemas.openxmlformats.org/markup-compatibility/2006" xmlns:p14="http://schemas.microsoft.com/office/powerpoint/2010/main">
              <mc:Choice Requires="p14">
                <p:contentPart p14:bwMode="auto" r:id="rId11">
                  <p14:nvContentPartPr>
                    <p14:cNvPr id="163" name="Ink 162">
                      <a:extLst>
                        <a:ext uri="{FF2B5EF4-FFF2-40B4-BE49-F238E27FC236}">
                          <a16:creationId xmlns:a16="http://schemas.microsoft.com/office/drawing/2014/main" id="{F16127D5-7605-8EBB-EFBC-2A29D2D3160B}"/>
                        </a:ext>
                      </a:extLst>
                    </p14:cNvPr>
                    <p14:cNvContentPartPr/>
                    <p14:nvPr/>
                  </p14:nvContentPartPr>
                  <p14:xfrm>
                    <a:off x="9197021" y="2363105"/>
                    <a:ext cx="227880" cy="220320"/>
                  </p14:xfrm>
                </p:contentPart>
              </mc:Choice>
              <mc:Fallback xmlns="">
                <p:pic>
                  <p:nvPicPr>
                    <p:cNvPr id="163" name="Ink 162">
                      <a:extLst>
                        <a:ext uri="{FF2B5EF4-FFF2-40B4-BE49-F238E27FC236}">
                          <a16:creationId xmlns:a16="http://schemas.microsoft.com/office/drawing/2014/main" id="{F16127D5-7605-8EBB-EFBC-2A29D2D3160B}"/>
                        </a:ext>
                      </a:extLst>
                    </p:cNvPr>
                    <p:cNvPicPr/>
                    <p:nvPr/>
                  </p:nvPicPr>
                  <p:blipFill>
                    <a:blip r:embed="rId12"/>
                    <a:stretch>
                      <a:fillRect/>
                    </a:stretch>
                  </p:blipFill>
                  <p:spPr>
                    <a:xfrm>
                      <a:off x="9185671" y="2351784"/>
                      <a:ext cx="250581" cy="24296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4" name="Ink 163">
                      <a:extLst>
                        <a:ext uri="{FF2B5EF4-FFF2-40B4-BE49-F238E27FC236}">
                          <a16:creationId xmlns:a16="http://schemas.microsoft.com/office/drawing/2014/main" id="{CF1CC380-06BA-8FB8-3C1C-CD56D8010EE8}"/>
                        </a:ext>
                      </a:extLst>
                    </p14:cNvPr>
                    <p14:cNvContentPartPr/>
                    <p14:nvPr/>
                  </p14:nvContentPartPr>
                  <p14:xfrm>
                    <a:off x="9374501" y="2360585"/>
                    <a:ext cx="48600" cy="218160"/>
                  </p14:xfrm>
                </p:contentPart>
              </mc:Choice>
              <mc:Fallback xmlns="">
                <p:pic>
                  <p:nvPicPr>
                    <p:cNvPr id="164" name="Ink 163">
                      <a:extLst>
                        <a:ext uri="{FF2B5EF4-FFF2-40B4-BE49-F238E27FC236}">
                          <a16:creationId xmlns:a16="http://schemas.microsoft.com/office/drawing/2014/main" id="{CF1CC380-06BA-8FB8-3C1C-CD56D8010EE8}"/>
                        </a:ext>
                      </a:extLst>
                    </p:cNvPr>
                    <p:cNvPicPr/>
                    <p:nvPr/>
                  </p:nvPicPr>
                  <p:blipFill>
                    <a:blip r:embed="rId14"/>
                    <a:stretch>
                      <a:fillRect/>
                    </a:stretch>
                  </p:blipFill>
                  <p:spPr>
                    <a:xfrm>
                      <a:off x="9363219" y="2349263"/>
                      <a:ext cx="71164" cy="24080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5" name="Ink 164">
                      <a:extLst>
                        <a:ext uri="{FF2B5EF4-FFF2-40B4-BE49-F238E27FC236}">
                          <a16:creationId xmlns:a16="http://schemas.microsoft.com/office/drawing/2014/main" id="{D62C461D-2230-D7F1-7DAD-1A59D6CA615A}"/>
                        </a:ext>
                      </a:extLst>
                    </p14:cNvPr>
                    <p14:cNvContentPartPr/>
                    <p14:nvPr/>
                  </p14:nvContentPartPr>
                  <p14:xfrm>
                    <a:off x="9511045" y="2110745"/>
                    <a:ext cx="85680" cy="94680"/>
                  </p14:xfrm>
                </p:contentPart>
              </mc:Choice>
              <mc:Fallback xmlns="">
                <p:pic>
                  <p:nvPicPr>
                    <p:cNvPr id="165" name="Ink 164">
                      <a:extLst>
                        <a:ext uri="{FF2B5EF4-FFF2-40B4-BE49-F238E27FC236}">
                          <a16:creationId xmlns:a16="http://schemas.microsoft.com/office/drawing/2014/main" id="{D62C461D-2230-D7F1-7DAD-1A59D6CA615A}"/>
                        </a:ext>
                      </a:extLst>
                    </p:cNvPr>
                    <p:cNvPicPr/>
                    <p:nvPr/>
                  </p:nvPicPr>
                  <p:blipFill>
                    <a:blip r:embed="rId16"/>
                    <a:stretch>
                      <a:fillRect/>
                    </a:stretch>
                  </p:blipFill>
                  <p:spPr>
                    <a:xfrm>
                      <a:off x="9499794" y="2099453"/>
                      <a:ext cx="108182" cy="117264"/>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7">
              <p14:nvContentPartPr>
                <p14:cNvPr id="154" name="Ink 153">
                  <a:extLst>
                    <a:ext uri="{FF2B5EF4-FFF2-40B4-BE49-F238E27FC236}">
                      <a16:creationId xmlns:a16="http://schemas.microsoft.com/office/drawing/2014/main" id="{8EDF38AD-25D7-D25A-FA0D-967816E47D93}"/>
                    </a:ext>
                  </a:extLst>
                </p14:cNvPr>
                <p14:cNvContentPartPr/>
                <p14:nvPr/>
              </p14:nvContentPartPr>
              <p14:xfrm>
                <a:off x="9126205" y="2660105"/>
                <a:ext cx="45000" cy="63000"/>
              </p14:xfrm>
            </p:contentPart>
          </mc:Choice>
          <mc:Fallback xmlns="">
            <p:pic>
              <p:nvPicPr>
                <p:cNvPr id="154" name="Ink 153">
                  <a:extLst>
                    <a:ext uri="{FF2B5EF4-FFF2-40B4-BE49-F238E27FC236}">
                      <a16:creationId xmlns:a16="http://schemas.microsoft.com/office/drawing/2014/main" id="{8EDF38AD-25D7-D25A-FA0D-967816E47D93}"/>
                    </a:ext>
                  </a:extLst>
                </p:cNvPr>
                <p:cNvPicPr/>
                <p:nvPr/>
              </p:nvPicPr>
              <p:blipFill>
                <a:blip r:embed="rId18"/>
                <a:stretch>
                  <a:fillRect/>
                </a:stretch>
              </p:blipFill>
              <p:spPr>
                <a:xfrm>
                  <a:off x="9114846" y="2648808"/>
                  <a:ext cx="67718" cy="85593"/>
                </a:xfrm>
                <a:prstGeom prst="rect">
                  <a:avLst/>
                </a:prstGeom>
              </p:spPr>
            </p:pic>
          </mc:Fallback>
        </mc:AlternateContent>
        <p:grpSp>
          <p:nvGrpSpPr>
            <p:cNvPr id="155" name="Group 154">
              <a:extLst>
                <a:ext uri="{FF2B5EF4-FFF2-40B4-BE49-F238E27FC236}">
                  <a16:creationId xmlns:a16="http://schemas.microsoft.com/office/drawing/2014/main" id="{37F77F54-CE75-CA16-724A-BE4795FEB0A5}"/>
                </a:ext>
              </a:extLst>
            </p:cNvPr>
            <p:cNvGrpSpPr/>
            <p:nvPr/>
          </p:nvGrpSpPr>
          <p:grpSpPr>
            <a:xfrm>
              <a:off x="9127645" y="2669825"/>
              <a:ext cx="336960" cy="63360"/>
              <a:chOff x="9127645" y="2669825"/>
              <a:chExt cx="336960" cy="63360"/>
            </a:xfrm>
          </p:grpSpPr>
          <mc:AlternateContent xmlns:mc="http://schemas.openxmlformats.org/markup-compatibility/2006" xmlns:p14="http://schemas.microsoft.com/office/powerpoint/2010/main">
            <mc:Choice Requires="p14">
              <p:contentPart p14:bwMode="auto" r:id="rId19">
                <p14:nvContentPartPr>
                  <p14:cNvPr id="156" name="Ink 155">
                    <a:extLst>
                      <a:ext uri="{FF2B5EF4-FFF2-40B4-BE49-F238E27FC236}">
                        <a16:creationId xmlns:a16="http://schemas.microsoft.com/office/drawing/2014/main" id="{9807CCBC-DA94-FD3A-D9DC-2645EA8D48BD}"/>
                      </a:ext>
                    </a:extLst>
                  </p14:cNvPr>
                  <p14:cNvContentPartPr/>
                  <p14:nvPr/>
                </p14:nvContentPartPr>
                <p14:xfrm>
                  <a:off x="9127645" y="2726705"/>
                  <a:ext cx="306720" cy="3240"/>
                </p14:xfrm>
              </p:contentPart>
            </mc:Choice>
            <mc:Fallback xmlns="">
              <p:pic>
                <p:nvPicPr>
                  <p:cNvPr id="156" name="Ink 155">
                    <a:extLst>
                      <a:ext uri="{FF2B5EF4-FFF2-40B4-BE49-F238E27FC236}">
                        <a16:creationId xmlns:a16="http://schemas.microsoft.com/office/drawing/2014/main" id="{9807CCBC-DA94-FD3A-D9DC-2645EA8D48BD}"/>
                      </a:ext>
                    </a:extLst>
                  </p:cNvPr>
                  <p:cNvPicPr/>
                  <p:nvPr/>
                </p:nvPicPr>
                <p:blipFill>
                  <a:blip r:embed="rId20"/>
                  <a:stretch>
                    <a:fillRect/>
                  </a:stretch>
                </p:blipFill>
                <p:spPr>
                  <a:xfrm>
                    <a:off x="9116317" y="2714671"/>
                    <a:ext cx="329375" cy="2730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7" name="Ink 156">
                    <a:extLst>
                      <a:ext uri="{FF2B5EF4-FFF2-40B4-BE49-F238E27FC236}">
                        <a16:creationId xmlns:a16="http://schemas.microsoft.com/office/drawing/2014/main" id="{0BB8CA21-9C3A-E181-5EF6-102AF119E3F2}"/>
                      </a:ext>
                    </a:extLst>
                  </p14:cNvPr>
                  <p14:cNvContentPartPr/>
                  <p14:nvPr/>
                </p14:nvContentPartPr>
                <p14:xfrm>
                  <a:off x="9407005" y="2669825"/>
                  <a:ext cx="57600" cy="63360"/>
                </p14:xfrm>
              </p:contentPart>
            </mc:Choice>
            <mc:Fallback xmlns="">
              <p:pic>
                <p:nvPicPr>
                  <p:cNvPr id="157" name="Ink 156">
                    <a:extLst>
                      <a:ext uri="{FF2B5EF4-FFF2-40B4-BE49-F238E27FC236}">
                        <a16:creationId xmlns:a16="http://schemas.microsoft.com/office/drawing/2014/main" id="{0BB8CA21-9C3A-E181-5EF6-102AF119E3F2}"/>
                      </a:ext>
                    </a:extLst>
                  </p:cNvPr>
                  <p:cNvPicPr/>
                  <p:nvPr/>
                </p:nvPicPr>
                <p:blipFill>
                  <a:blip r:embed="rId22"/>
                  <a:stretch>
                    <a:fillRect/>
                  </a:stretch>
                </p:blipFill>
                <p:spPr>
                  <a:xfrm>
                    <a:off x="9395745" y="2658542"/>
                    <a:ext cx="80120" cy="85927"/>
                  </a:xfrm>
                  <a:prstGeom prst="rect">
                    <a:avLst/>
                  </a:prstGeom>
                </p:spPr>
              </p:pic>
            </mc:Fallback>
          </mc:AlternateContent>
        </p:grpSp>
      </p:grpSp>
      <p:sp>
        <p:nvSpPr>
          <p:cNvPr id="176" name="TextBox 175">
            <a:extLst>
              <a:ext uri="{FF2B5EF4-FFF2-40B4-BE49-F238E27FC236}">
                <a16:creationId xmlns:a16="http://schemas.microsoft.com/office/drawing/2014/main" id="{8C69B5EB-1011-A08C-9323-26B7DC2A9209}"/>
              </a:ext>
            </a:extLst>
          </p:cNvPr>
          <p:cNvSpPr txBox="1"/>
          <p:nvPr/>
        </p:nvSpPr>
        <p:spPr>
          <a:xfrm>
            <a:off x="9342879" y="1037823"/>
            <a:ext cx="1729934" cy="400110"/>
          </a:xfrm>
          <a:prstGeom prst="rect">
            <a:avLst/>
          </a:prstGeom>
          <a:noFill/>
        </p:spPr>
        <p:txBody>
          <a:bodyPr wrap="square" rtlCol="0">
            <a:spAutoFit/>
          </a:bodyPr>
          <a:lstStyle/>
          <a:p>
            <a:pPr algn="ctr"/>
            <a:r>
              <a:rPr lang="en-US" sz="2000" dirty="0">
                <a:latin typeface="The Hand Black" panose="03070902030502020204" pitchFamily="66" charset="0"/>
              </a:rPr>
              <a:t>(SELECTIVE)</a:t>
            </a:r>
          </a:p>
        </p:txBody>
      </p:sp>
      <p:grpSp>
        <p:nvGrpSpPr>
          <p:cNvPr id="13" name="Group 12">
            <a:extLst>
              <a:ext uri="{FF2B5EF4-FFF2-40B4-BE49-F238E27FC236}">
                <a16:creationId xmlns:a16="http://schemas.microsoft.com/office/drawing/2014/main" id="{A4F9EB11-E2B3-C5E5-E972-B4C96E719100}"/>
              </a:ext>
            </a:extLst>
          </p:cNvPr>
          <p:cNvGrpSpPr/>
          <p:nvPr/>
        </p:nvGrpSpPr>
        <p:grpSpPr>
          <a:xfrm>
            <a:off x="10395240" y="3243663"/>
            <a:ext cx="109080" cy="76320"/>
            <a:chOff x="10395240" y="3243663"/>
            <a:chExt cx="109080" cy="76320"/>
          </a:xfrm>
        </p:grpSpPr>
        <mc:AlternateContent xmlns:mc="http://schemas.openxmlformats.org/markup-compatibility/2006" xmlns:p14="http://schemas.microsoft.com/office/powerpoint/2010/main">
          <mc:Choice Requires="p14">
            <p:contentPart p14:bwMode="auto" r:id="rId23">
              <p14:nvContentPartPr>
                <p14:cNvPr id="11" name="Ink 10">
                  <a:extLst>
                    <a:ext uri="{FF2B5EF4-FFF2-40B4-BE49-F238E27FC236}">
                      <a16:creationId xmlns:a16="http://schemas.microsoft.com/office/drawing/2014/main" id="{8197B081-C8AB-8A5A-EC6B-02F91EFA336D}"/>
                    </a:ext>
                  </a:extLst>
                </p14:cNvPr>
                <p14:cNvContentPartPr/>
                <p14:nvPr/>
              </p14:nvContentPartPr>
              <p14:xfrm>
                <a:off x="10434840" y="3261663"/>
                <a:ext cx="69480" cy="58320"/>
              </p14:xfrm>
            </p:contentPart>
          </mc:Choice>
          <mc:Fallback xmlns="">
            <p:pic>
              <p:nvPicPr>
                <p:cNvPr id="11" name="Ink 10">
                  <a:extLst>
                    <a:ext uri="{FF2B5EF4-FFF2-40B4-BE49-F238E27FC236}">
                      <a16:creationId xmlns:a16="http://schemas.microsoft.com/office/drawing/2014/main" id="{8197B081-C8AB-8A5A-EC6B-02F91EFA336D}"/>
                    </a:ext>
                  </a:extLst>
                </p:cNvPr>
                <p:cNvPicPr/>
                <p:nvPr/>
              </p:nvPicPr>
              <p:blipFill>
                <a:blip r:embed="rId24"/>
                <a:stretch>
                  <a:fillRect/>
                </a:stretch>
              </p:blipFill>
              <p:spPr>
                <a:xfrm>
                  <a:off x="10430520" y="3257343"/>
                  <a:ext cx="781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Ink 11">
                  <a:extLst>
                    <a:ext uri="{FF2B5EF4-FFF2-40B4-BE49-F238E27FC236}">
                      <a16:creationId xmlns:a16="http://schemas.microsoft.com/office/drawing/2014/main" id="{305C4CE7-B5E0-788E-8025-9210FBA7BD39}"/>
                    </a:ext>
                  </a:extLst>
                </p14:cNvPr>
                <p14:cNvContentPartPr/>
                <p14:nvPr/>
              </p14:nvContentPartPr>
              <p14:xfrm>
                <a:off x="10395240" y="3243663"/>
                <a:ext cx="27360" cy="65880"/>
              </p14:xfrm>
            </p:contentPart>
          </mc:Choice>
          <mc:Fallback xmlns="">
            <p:pic>
              <p:nvPicPr>
                <p:cNvPr id="12" name="Ink 11">
                  <a:extLst>
                    <a:ext uri="{FF2B5EF4-FFF2-40B4-BE49-F238E27FC236}">
                      <a16:creationId xmlns:a16="http://schemas.microsoft.com/office/drawing/2014/main" id="{305C4CE7-B5E0-788E-8025-9210FBA7BD39}"/>
                    </a:ext>
                  </a:extLst>
                </p:cNvPr>
                <p:cNvPicPr/>
                <p:nvPr/>
              </p:nvPicPr>
              <p:blipFill>
                <a:blip r:embed="rId26"/>
                <a:stretch>
                  <a:fillRect/>
                </a:stretch>
              </p:blipFill>
              <p:spPr>
                <a:xfrm>
                  <a:off x="10390920" y="3239343"/>
                  <a:ext cx="36000" cy="74520"/>
                </a:xfrm>
                <a:prstGeom prst="rect">
                  <a:avLst/>
                </a:prstGeom>
              </p:spPr>
            </p:pic>
          </mc:Fallback>
        </mc:AlternateContent>
      </p:grpSp>
      <p:grpSp>
        <p:nvGrpSpPr>
          <p:cNvPr id="16" name="Group 15">
            <a:extLst>
              <a:ext uri="{FF2B5EF4-FFF2-40B4-BE49-F238E27FC236}">
                <a16:creationId xmlns:a16="http://schemas.microsoft.com/office/drawing/2014/main" id="{2F1FE929-6C35-3FA2-6A7D-6C52E9580091}"/>
              </a:ext>
            </a:extLst>
          </p:cNvPr>
          <p:cNvGrpSpPr/>
          <p:nvPr/>
        </p:nvGrpSpPr>
        <p:grpSpPr>
          <a:xfrm>
            <a:off x="11118216" y="3593850"/>
            <a:ext cx="50400" cy="75600"/>
            <a:chOff x="11159160" y="3452823"/>
            <a:chExt cx="50400" cy="75600"/>
          </a:xfrm>
        </p:grpSpPr>
        <mc:AlternateContent xmlns:mc="http://schemas.openxmlformats.org/markup-compatibility/2006" xmlns:p14="http://schemas.microsoft.com/office/powerpoint/2010/main">
          <mc:Choice Requires="p14">
            <p:contentPart p14:bwMode="auto" r:id="rId27">
              <p14:nvContentPartPr>
                <p14:cNvPr id="14" name="Ink 13">
                  <a:extLst>
                    <a:ext uri="{FF2B5EF4-FFF2-40B4-BE49-F238E27FC236}">
                      <a16:creationId xmlns:a16="http://schemas.microsoft.com/office/drawing/2014/main" id="{42631CDD-3710-9274-BE9E-CF83BAE1FE1F}"/>
                    </a:ext>
                  </a:extLst>
                </p14:cNvPr>
                <p14:cNvContentPartPr/>
                <p14:nvPr/>
              </p14:nvContentPartPr>
              <p14:xfrm>
                <a:off x="11159160" y="3452823"/>
                <a:ext cx="14040" cy="75600"/>
              </p14:xfrm>
            </p:contentPart>
          </mc:Choice>
          <mc:Fallback xmlns="">
            <p:pic>
              <p:nvPicPr>
                <p:cNvPr id="14" name="Ink 13">
                  <a:extLst>
                    <a:ext uri="{FF2B5EF4-FFF2-40B4-BE49-F238E27FC236}">
                      <a16:creationId xmlns:a16="http://schemas.microsoft.com/office/drawing/2014/main" id="{42631CDD-3710-9274-BE9E-CF83BAE1FE1F}"/>
                    </a:ext>
                  </a:extLst>
                </p:cNvPr>
                <p:cNvPicPr/>
                <p:nvPr/>
              </p:nvPicPr>
              <p:blipFill>
                <a:blip r:embed="rId28"/>
                <a:stretch>
                  <a:fillRect/>
                </a:stretch>
              </p:blipFill>
              <p:spPr>
                <a:xfrm>
                  <a:off x="11154840" y="3448503"/>
                  <a:ext cx="22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Ink 14">
                  <a:extLst>
                    <a:ext uri="{FF2B5EF4-FFF2-40B4-BE49-F238E27FC236}">
                      <a16:creationId xmlns:a16="http://schemas.microsoft.com/office/drawing/2014/main" id="{5AE644A0-6625-9247-2305-3BC78BDE09C9}"/>
                    </a:ext>
                  </a:extLst>
                </p14:cNvPr>
                <p14:cNvContentPartPr/>
                <p14:nvPr/>
              </p14:nvContentPartPr>
              <p14:xfrm>
                <a:off x="11204520" y="3466143"/>
                <a:ext cx="5040" cy="48240"/>
              </p14:xfrm>
            </p:contentPart>
          </mc:Choice>
          <mc:Fallback xmlns="">
            <p:pic>
              <p:nvPicPr>
                <p:cNvPr id="15" name="Ink 14">
                  <a:extLst>
                    <a:ext uri="{FF2B5EF4-FFF2-40B4-BE49-F238E27FC236}">
                      <a16:creationId xmlns:a16="http://schemas.microsoft.com/office/drawing/2014/main" id="{5AE644A0-6625-9247-2305-3BC78BDE09C9}"/>
                    </a:ext>
                  </a:extLst>
                </p:cNvPr>
                <p:cNvPicPr/>
                <p:nvPr/>
              </p:nvPicPr>
              <p:blipFill>
                <a:blip r:embed="rId30"/>
                <a:stretch>
                  <a:fillRect/>
                </a:stretch>
              </p:blipFill>
              <p:spPr>
                <a:xfrm>
                  <a:off x="11200200" y="3461823"/>
                  <a:ext cx="13680" cy="56880"/>
                </a:xfrm>
                <a:prstGeom prst="rect">
                  <a:avLst/>
                </a:prstGeom>
              </p:spPr>
            </p:pic>
          </mc:Fallback>
        </mc:AlternateContent>
      </p:grpSp>
      <p:grpSp>
        <p:nvGrpSpPr>
          <p:cNvPr id="18" name="Group 17">
            <a:extLst>
              <a:ext uri="{FF2B5EF4-FFF2-40B4-BE49-F238E27FC236}">
                <a16:creationId xmlns:a16="http://schemas.microsoft.com/office/drawing/2014/main" id="{A35D5C7D-D2E1-135B-D2FD-E771F25A2BE9}"/>
              </a:ext>
            </a:extLst>
          </p:cNvPr>
          <p:cNvGrpSpPr/>
          <p:nvPr/>
        </p:nvGrpSpPr>
        <p:grpSpPr>
          <a:xfrm>
            <a:off x="9951985" y="2677736"/>
            <a:ext cx="241527" cy="940091"/>
            <a:chOff x="9130525" y="2904847"/>
            <a:chExt cx="265680" cy="1251260"/>
          </a:xfrm>
        </p:grpSpPr>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E73D924E-D6DF-7F81-DA3E-0F49283A4005}"/>
                    </a:ext>
                  </a:extLst>
                </p14:cNvPr>
                <p14:cNvContentPartPr/>
                <p14:nvPr/>
              </p14:nvContentPartPr>
              <p14:xfrm rot="540102">
                <a:off x="9150446" y="2904847"/>
                <a:ext cx="205805" cy="341256"/>
              </p14:xfrm>
            </p:contentPart>
          </mc:Choice>
          <mc:Fallback xmlns="">
            <p:pic>
              <p:nvPicPr>
                <p:cNvPr id="22" name="Ink 21">
                  <a:extLst>
                    <a:ext uri="{FF2B5EF4-FFF2-40B4-BE49-F238E27FC236}">
                      <a16:creationId xmlns:a16="http://schemas.microsoft.com/office/drawing/2014/main" id="{E73D924E-D6DF-7F81-DA3E-0F49283A4005}"/>
                    </a:ext>
                  </a:extLst>
                </p:cNvPr>
                <p:cNvPicPr/>
                <p:nvPr/>
              </p:nvPicPr>
              <p:blipFill>
                <a:blip r:embed="rId32"/>
                <a:stretch>
                  <a:fillRect/>
                </a:stretch>
              </p:blipFill>
              <p:spPr>
                <a:xfrm rot="540102">
                  <a:off x="9145697" y="2899104"/>
                  <a:ext cx="215304" cy="352743"/>
                </a:xfrm>
                <a:prstGeom prst="rect">
                  <a:avLst/>
                </a:prstGeom>
              </p:spPr>
            </p:pic>
          </mc:Fallback>
        </mc:AlternateContent>
        <p:grpSp>
          <p:nvGrpSpPr>
            <p:cNvPr id="23" name="Group 22">
              <a:extLst>
                <a:ext uri="{FF2B5EF4-FFF2-40B4-BE49-F238E27FC236}">
                  <a16:creationId xmlns:a16="http://schemas.microsoft.com/office/drawing/2014/main" id="{C853D248-68E2-37D3-7B62-C2CE126E056E}"/>
                </a:ext>
              </a:extLst>
            </p:cNvPr>
            <p:cNvGrpSpPr/>
            <p:nvPr/>
          </p:nvGrpSpPr>
          <p:grpSpPr>
            <a:xfrm>
              <a:off x="9130525" y="3242427"/>
              <a:ext cx="265680" cy="913680"/>
              <a:chOff x="9130525" y="3242427"/>
              <a:chExt cx="265680" cy="913680"/>
            </a:xfrm>
          </p:grpSpPr>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F0A5E832-6EFA-BC95-9A4C-3F361C6FBA3C}"/>
                      </a:ext>
                    </a:extLst>
                  </p14:cNvPr>
                  <p14:cNvContentPartPr/>
                  <p14:nvPr/>
                </p14:nvContentPartPr>
                <p14:xfrm>
                  <a:off x="9130525" y="3242427"/>
                  <a:ext cx="127800" cy="913680"/>
                </p14:xfrm>
              </p:contentPart>
            </mc:Choice>
            <mc:Fallback xmlns="">
              <p:pic>
                <p:nvPicPr>
                  <p:cNvPr id="24" name="Ink 23">
                    <a:extLst>
                      <a:ext uri="{FF2B5EF4-FFF2-40B4-BE49-F238E27FC236}">
                        <a16:creationId xmlns:a16="http://schemas.microsoft.com/office/drawing/2014/main" id="{F0A5E832-6EFA-BC95-9A4C-3F361C6FBA3C}"/>
                      </a:ext>
                    </a:extLst>
                  </p:cNvPr>
                  <p:cNvPicPr/>
                  <p:nvPr/>
                </p:nvPicPr>
                <p:blipFill>
                  <a:blip r:embed="rId34"/>
                  <a:stretch>
                    <a:fillRect/>
                  </a:stretch>
                </p:blipFill>
                <p:spPr>
                  <a:xfrm>
                    <a:off x="9125762" y="3236678"/>
                    <a:ext cx="137325" cy="92517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Ink 24">
                    <a:extLst>
                      <a:ext uri="{FF2B5EF4-FFF2-40B4-BE49-F238E27FC236}">
                        <a16:creationId xmlns:a16="http://schemas.microsoft.com/office/drawing/2014/main" id="{683E9675-0CB2-6D1D-6430-D4FC3156C917}"/>
                      </a:ext>
                    </a:extLst>
                  </p14:cNvPr>
                  <p14:cNvContentPartPr/>
                  <p14:nvPr/>
                </p14:nvContentPartPr>
                <p14:xfrm>
                  <a:off x="9255085" y="3652107"/>
                  <a:ext cx="141120" cy="501480"/>
                </p14:xfrm>
              </p:contentPart>
            </mc:Choice>
            <mc:Fallback xmlns="">
              <p:pic>
                <p:nvPicPr>
                  <p:cNvPr id="25" name="Ink 24">
                    <a:extLst>
                      <a:ext uri="{FF2B5EF4-FFF2-40B4-BE49-F238E27FC236}">
                        <a16:creationId xmlns:a16="http://schemas.microsoft.com/office/drawing/2014/main" id="{683E9675-0CB2-6D1D-6430-D4FC3156C917}"/>
                      </a:ext>
                    </a:extLst>
                  </p:cNvPr>
                  <p:cNvPicPr/>
                  <p:nvPr/>
                </p:nvPicPr>
                <p:blipFill>
                  <a:blip r:embed="rId36"/>
                  <a:stretch>
                    <a:fillRect/>
                  </a:stretch>
                </p:blipFill>
                <p:spPr>
                  <a:xfrm>
                    <a:off x="9250328" y="3646354"/>
                    <a:ext cx="150634" cy="512986"/>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7">
            <p14:nvContentPartPr>
              <p14:cNvPr id="19" name="Ink 18">
                <a:extLst>
                  <a:ext uri="{FF2B5EF4-FFF2-40B4-BE49-F238E27FC236}">
                    <a16:creationId xmlns:a16="http://schemas.microsoft.com/office/drawing/2014/main" id="{24009034-F7EB-4ACF-5369-E3AF50BBF473}"/>
                  </a:ext>
                </a:extLst>
              </p14:cNvPr>
              <p14:cNvContentPartPr/>
              <p14:nvPr/>
            </p14:nvContentPartPr>
            <p14:xfrm rot="17976959">
              <a:off x="9797208" y="3094137"/>
              <a:ext cx="352044" cy="30492"/>
            </p14:xfrm>
          </p:contentPart>
        </mc:Choice>
        <mc:Fallback xmlns="">
          <p:pic>
            <p:nvPicPr>
              <p:cNvPr id="19" name="Ink 18">
                <a:extLst>
                  <a:ext uri="{FF2B5EF4-FFF2-40B4-BE49-F238E27FC236}">
                    <a16:creationId xmlns:a16="http://schemas.microsoft.com/office/drawing/2014/main" id="{24009034-F7EB-4ACF-5369-E3AF50BBF473}"/>
                  </a:ext>
                </a:extLst>
              </p:cNvPr>
              <p:cNvPicPr/>
              <p:nvPr/>
            </p:nvPicPr>
            <p:blipFill>
              <a:blip r:embed="rId38"/>
              <a:stretch>
                <a:fillRect/>
              </a:stretch>
            </p:blipFill>
            <p:spPr>
              <a:xfrm rot="17976959">
                <a:off x="9792884" y="3089832"/>
                <a:ext cx="360692" cy="39102"/>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Ink 19">
                <a:extLst>
                  <a:ext uri="{FF2B5EF4-FFF2-40B4-BE49-F238E27FC236}">
                    <a16:creationId xmlns:a16="http://schemas.microsoft.com/office/drawing/2014/main" id="{D21C2D2E-3862-B69E-11CE-86F7178F24C6}"/>
                  </a:ext>
                </a:extLst>
              </p14:cNvPr>
              <p14:cNvContentPartPr/>
              <p14:nvPr/>
            </p14:nvContentPartPr>
            <p14:xfrm>
              <a:off x="10070567" y="2944624"/>
              <a:ext cx="157608" cy="279180"/>
            </p14:xfrm>
          </p:contentPart>
        </mc:Choice>
        <mc:Fallback xmlns="">
          <p:pic>
            <p:nvPicPr>
              <p:cNvPr id="20" name="Ink 19">
                <a:extLst>
                  <a:ext uri="{FF2B5EF4-FFF2-40B4-BE49-F238E27FC236}">
                    <a16:creationId xmlns:a16="http://schemas.microsoft.com/office/drawing/2014/main" id="{D21C2D2E-3862-B69E-11CE-86F7178F24C6}"/>
                  </a:ext>
                </a:extLst>
              </p:cNvPr>
              <p:cNvPicPr/>
              <p:nvPr/>
            </p:nvPicPr>
            <p:blipFill>
              <a:blip r:embed="rId40"/>
              <a:stretch>
                <a:fillRect/>
              </a:stretch>
            </p:blipFill>
            <p:spPr>
              <a:xfrm>
                <a:off x="10066239" y="2940307"/>
                <a:ext cx="166264" cy="287814"/>
              </a:xfrm>
              <a:prstGeom prst="rect">
                <a:avLst/>
              </a:prstGeom>
            </p:spPr>
          </p:pic>
        </mc:Fallback>
      </mc:AlternateContent>
      <p:sp>
        <p:nvSpPr>
          <p:cNvPr id="79" name="TextBox 78">
            <a:extLst>
              <a:ext uri="{FF2B5EF4-FFF2-40B4-BE49-F238E27FC236}">
                <a16:creationId xmlns:a16="http://schemas.microsoft.com/office/drawing/2014/main" id="{5D62D8DC-ED86-94A2-25FE-08CD8D2942F2}"/>
              </a:ext>
            </a:extLst>
          </p:cNvPr>
          <p:cNvSpPr txBox="1"/>
          <p:nvPr/>
        </p:nvSpPr>
        <p:spPr>
          <a:xfrm>
            <a:off x="10299553" y="2419765"/>
            <a:ext cx="827908" cy="369332"/>
          </a:xfrm>
          <a:prstGeom prst="rect">
            <a:avLst/>
          </a:prstGeom>
          <a:noFill/>
        </p:spPr>
        <p:txBody>
          <a:bodyPr wrap="square">
            <a:spAutoFit/>
          </a:bodyPr>
          <a:lstStyle/>
          <a:p>
            <a:r>
              <a:rPr lang="en-US" dirty="0">
                <a:highlight>
                  <a:srgbClr val="FFFFFF"/>
                </a:highlight>
                <a:ea typeface="Cambria Math" panose="02040503050406030204" pitchFamily="18" charset="0"/>
              </a:rPr>
              <a:t>“CSS”</a:t>
            </a:r>
            <a:endParaRPr lang="en-US" dirty="0"/>
          </a:p>
        </p:txBody>
      </p:sp>
      <p:cxnSp>
        <p:nvCxnSpPr>
          <p:cNvPr id="81" name="Straight Arrow Connector 80">
            <a:extLst>
              <a:ext uri="{FF2B5EF4-FFF2-40B4-BE49-F238E27FC236}">
                <a16:creationId xmlns:a16="http://schemas.microsoft.com/office/drawing/2014/main" id="{89738F93-DA25-BE78-EC52-343E5E8CAB7A}"/>
              </a:ext>
            </a:extLst>
          </p:cNvPr>
          <p:cNvCxnSpPr>
            <a:cxnSpLocks/>
          </p:cNvCxnSpPr>
          <p:nvPr/>
        </p:nvCxnSpPr>
        <p:spPr>
          <a:xfrm>
            <a:off x="5934313" y="4003930"/>
            <a:ext cx="3714091" cy="0"/>
          </a:xfrm>
          <a:prstGeom prst="straightConnector1">
            <a:avLst/>
          </a:prstGeom>
          <a:ln w="19050">
            <a:solidFill>
              <a:schemeClr val="tx1"/>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83" name="TextBox 82">
            <a:extLst>
              <a:ext uri="{FF2B5EF4-FFF2-40B4-BE49-F238E27FC236}">
                <a16:creationId xmlns:a16="http://schemas.microsoft.com/office/drawing/2014/main" id="{76DBC6B9-39E9-1C1A-FB0E-335BF67F64F2}"/>
              </a:ext>
            </a:extLst>
          </p:cNvPr>
          <p:cNvSpPr txBox="1"/>
          <p:nvPr/>
        </p:nvSpPr>
        <p:spPr>
          <a:xfrm>
            <a:off x="5649267" y="4080199"/>
            <a:ext cx="598655" cy="245353"/>
          </a:xfrm>
          <a:prstGeom prst="rect">
            <a:avLst/>
          </a:prstGeom>
          <a:noFill/>
        </p:spPr>
        <p:txBody>
          <a:bodyPr wrap="none" rtlCol="0">
            <a:spAutoFit/>
          </a:bodyPr>
          <a:lstStyle/>
          <a:p>
            <a:r>
              <a:rPr lang="en-US" sz="1600" dirty="0"/>
              <a:t>Theory</a:t>
            </a:r>
            <a:endParaRPr lang="en-US" dirty="0"/>
          </a:p>
        </p:txBody>
      </p:sp>
      <p:sp>
        <p:nvSpPr>
          <p:cNvPr id="94" name="TextBox 93">
            <a:extLst>
              <a:ext uri="{FF2B5EF4-FFF2-40B4-BE49-F238E27FC236}">
                <a16:creationId xmlns:a16="http://schemas.microsoft.com/office/drawing/2014/main" id="{E6E37400-72C4-B618-C9E3-9F029973852D}"/>
              </a:ext>
            </a:extLst>
          </p:cNvPr>
          <p:cNvSpPr txBox="1"/>
          <p:nvPr/>
        </p:nvSpPr>
        <p:spPr>
          <a:xfrm>
            <a:off x="6912210" y="4836919"/>
            <a:ext cx="1785250" cy="461665"/>
          </a:xfrm>
          <a:prstGeom prst="rect">
            <a:avLst/>
          </a:prstGeom>
          <a:noFill/>
        </p:spPr>
        <p:txBody>
          <a:bodyPr wrap="square" rtlCol="0">
            <a:spAutoFit/>
          </a:bodyPr>
          <a:lstStyle/>
          <a:p>
            <a:pPr algn="ctr"/>
            <a:r>
              <a:rPr lang="en-US" sz="2400" b="1" dirty="0">
                <a:latin typeface="The Hand Black" panose="03070502030502020204" pitchFamily="66" charset="0"/>
              </a:rPr>
              <a:t>E2EE CLOUD STORAGE</a:t>
            </a:r>
            <a:endParaRPr lang="en-US" sz="1600" dirty="0">
              <a:latin typeface="Montserrat" pitchFamily="2" charset="77"/>
            </a:endParaRPr>
          </a:p>
        </p:txBody>
      </p:sp>
      <p:sp>
        <p:nvSpPr>
          <p:cNvPr id="96" name="Rectangle 95">
            <a:extLst>
              <a:ext uri="{FF2B5EF4-FFF2-40B4-BE49-F238E27FC236}">
                <a16:creationId xmlns:a16="http://schemas.microsoft.com/office/drawing/2014/main" id="{0280D9EE-A5B4-2E54-F36F-A679994304A3}"/>
              </a:ext>
            </a:extLst>
          </p:cNvPr>
          <p:cNvSpPr/>
          <p:nvPr/>
        </p:nvSpPr>
        <p:spPr>
          <a:xfrm>
            <a:off x="6819608" y="3991545"/>
            <a:ext cx="1936818" cy="32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1">
            <p14:nvContentPartPr>
              <p14:cNvPr id="97" name="Ink 96">
                <a:extLst>
                  <a:ext uri="{FF2B5EF4-FFF2-40B4-BE49-F238E27FC236}">
                    <a16:creationId xmlns:a16="http://schemas.microsoft.com/office/drawing/2014/main" id="{78A3651A-805B-33CA-757E-C61906398F6A}"/>
                  </a:ext>
                </a:extLst>
              </p14:cNvPr>
              <p14:cNvContentPartPr/>
              <p14:nvPr/>
            </p14:nvContentPartPr>
            <p14:xfrm>
              <a:off x="6810026" y="4016217"/>
              <a:ext cx="13421" cy="1272240"/>
            </p14:xfrm>
          </p:contentPart>
        </mc:Choice>
        <mc:Fallback xmlns="">
          <p:pic>
            <p:nvPicPr>
              <p:cNvPr id="97" name="Ink 96">
                <a:extLst>
                  <a:ext uri="{FF2B5EF4-FFF2-40B4-BE49-F238E27FC236}">
                    <a16:creationId xmlns:a16="http://schemas.microsoft.com/office/drawing/2014/main" id="{78A3651A-805B-33CA-757E-C61906398F6A}"/>
                  </a:ext>
                </a:extLst>
              </p:cNvPr>
              <p:cNvPicPr/>
              <p:nvPr/>
            </p:nvPicPr>
            <p:blipFill>
              <a:blip r:embed="rId42"/>
              <a:stretch>
                <a:fillRect/>
              </a:stretch>
            </p:blipFill>
            <p:spPr>
              <a:xfrm>
                <a:off x="6803669" y="4009737"/>
                <a:ext cx="25429" cy="1284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8" name="Ink 97">
                <a:extLst>
                  <a:ext uri="{FF2B5EF4-FFF2-40B4-BE49-F238E27FC236}">
                    <a16:creationId xmlns:a16="http://schemas.microsoft.com/office/drawing/2014/main" id="{27A16F20-1E6C-2340-3074-50A647A83278}"/>
                  </a:ext>
                </a:extLst>
              </p14:cNvPr>
              <p14:cNvContentPartPr/>
              <p14:nvPr/>
            </p14:nvContentPartPr>
            <p14:xfrm>
              <a:off x="8782370" y="4016217"/>
              <a:ext cx="13421" cy="1272240"/>
            </p14:xfrm>
          </p:contentPart>
        </mc:Choice>
        <mc:Fallback xmlns="">
          <p:pic>
            <p:nvPicPr>
              <p:cNvPr id="98" name="Ink 97">
                <a:extLst>
                  <a:ext uri="{FF2B5EF4-FFF2-40B4-BE49-F238E27FC236}">
                    <a16:creationId xmlns:a16="http://schemas.microsoft.com/office/drawing/2014/main" id="{27A16F20-1E6C-2340-3074-50A647A83278}"/>
                  </a:ext>
                </a:extLst>
              </p:cNvPr>
              <p:cNvPicPr/>
              <p:nvPr/>
            </p:nvPicPr>
            <p:blipFill>
              <a:blip r:embed="rId42"/>
              <a:stretch>
                <a:fillRect/>
              </a:stretch>
            </p:blipFill>
            <p:spPr>
              <a:xfrm>
                <a:off x="8776013" y="4009737"/>
                <a:ext cx="25429" cy="1284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0" name="Ink 99">
                <a:extLst>
                  <a:ext uri="{FF2B5EF4-FFF2-40B4-BE49-F238E27FC236}">
                    <a16:creationId xmlns:a16="http://schemas.microsoft.com/office/drawing/2014/main" id="{8D21DB09-89AF-D2A5-F5D9-EE25A0A25959}"/>
                  </a:ext>
                </a:extLst>
              </p14:cNvPr>
              <p14:cNvContentPartPr/>
              <p14:nvPr/>
            </p14:nvContentPartPr>
            <p14:xfrm rot="5400000">
              <a:off x="7801736" y="4312266"/>
              <a:ext cx="6199" cy="1949511"/>
            </p14:xfrm>
          </p:contentPart>
        </mc:Choice>
        <mc:Fallback xmlns="">
          <p:pic>
            <p:nvPicPr>
              <p:cNvPr id="100" name="Ink 99">
                <a:extLst>
                  <a:ext uri="{FF2B5EF4-FFF2-40B4-BE49-F238E27FC236}">
                    <a16:creationId xmlns:a16="http://schemas.microsoft.com/office/drawing/2014/main" id="{8D21DB09-89AF-D2A5-F5D9-EE25A0A25959}"/>
                  </a:ext>
                </a:extLst>
              </p:cNvPr>
              <p:cNvPicPr/>
              <p:nvPr/>
            </p:nvPicPr>
            <p:blipFill>
              <a:blip r:embed="rId45"/>
              <a:stretch>
                <a:fillRect/>
              </a:stretch>
            </p:blipFill>
            <p:spPr>
              <a:xfrm rot="5400000">
                <a:off x="7795537" y="4305783"/>
                <a:ext cx="18253" cy="1962116"/>
              </a:xfrm>
              <a:prstGeom prst="rect">
                <a:avLst/>
              </a:prstGeom>
            </p:spPr>
          </p:pic>
        </mc:Fallback>
      </mc:AlternateContent>
      <p:grpSp>
        <p:nvGrpSpPr>
          <p:cNvPr id="212" name="Group 211">
            <a:extLst>
              <a:ext uri="{FF2B5EF4-FFF2-40B4-BE49-F238E27FC236}">
                <a16:creationId xmlns:a16="http://schemas.microsoft.com/office/drawing/2014/main" id="{9FA9D1E3-DC7D-CB0D-02D5-25A225850B8D}"/>
              </a:ext>
            </a:extLst>
          </p:cNvPr>
          <p:cNvGrpSpPr/>
          <p:nvPr/>
        </p:nvGrpSpPr>
        <p:grpSpPr>
          <a:xfrm>
            <a:off x="4518063" y="2316728"/>
            <a:ext cx="2484906" cy="1756173"/>
            <a:chOff x="4518063" y="2316728"/>
            <a:chExt cx="2484906" cy="1756173"/>
          </a:xfrm>
        </p:grpSpPr>
        <p:grpSp>
          <p:nvGrpSpPr>
            <p:cNvPr id="101" name="Group 100">
              <a:extLst>
                <a:ext uri="{FF2B5EF4-FFF2-40B4-BE49-F238E27FC236}">
                  <a16:creationId xmlns:a16="http://schemas.microsoft.com/office/drawing/2014/main" id="{D82EA8A6-3B28-FDC8-80AF-F39FAC6EAEFE}"/>
                </a:ext>
              </a:extLst>
            </p:cNvPr>
            <p:cNvGrpSpPr/>
            <p:nvPr/>
          </p:nvGrpSpPr>
          <p:grpSpPr>
            <a:xfrm>
              <a:off x="5573721" y="3126509"/>
              <a:ext cx="352556" cy="871161"/>
              <a:chOff x="4193675" y="3642891"/>
              <a:chExt cx="662040" cy="1635892"/>
            </a:xfrm>
          </p:grpSpPr>
          <mc:AlternateContent xmlns:mc="http://schemas.openxmlformats.org/markup-compatibility/2006" xmlns:p14="http://schemas.microsoft.com/office/powerpoint/2010/main">
            <mc:Choice Requires="p14">
              <p:contentPart p14:bwMode="auto" r:id="rId46">
                <p14:nvContentPartPr>
                  <p14:cNvPr id="102" name="Ink 101">
                    <a:extLst>
                      <a:ext uri="{FF2B5EF4-FFF2-40B4-BE49-F238E27FC236}">
                        <a16:creationId xmlns:a16="http://schemas.microsoft.com/office/drawing/2014/main" id="{16B0D4A0-29AA-A636-5AA7-D38700AA0970}"/>
                      </a:ext>
                    </a:extLst>
                  </p14:cNvPr>
                  <p14:cNvContentPartPr/>
                  <p14:nvPr/>
                </p14:nvContentPartPr>
                <p14:xfrm>
                  <a:off x="4429887" y="4670023"/>
                  <a:ext cx="123481" cy="608760"/>
                </p14:xfrm>
              </p:contentPart>
            </mc:Choice>
            <mc:Fallback xmlns="">
              <p:pic>
                <p:nvPicPr>
                  <p:cNvPr id="102" name="Ink 101">
                    <a:extLst>
                      <a:ext uri="{FF2B5EF4-FFF2-40B4-BE49-F238E27FC236}">
                        <a16:creationId xmlns:a16="http://schemas.microsoft.com/office/drawing/2014/main" id="{16B0D4A0-29AA-A636-5AA7-D38700AA0970}"/>
                      </a:ext>
                    </a:extLst>
                  </p:cNvPr>
                  <p:cNvPicPr/>
                  <p:nvPr/>
                </p:nvPicPr>
                <p:blipFill>
                  <a:blip r:embed="rId47"/>
                  <a:stretch>
                    <a:fillRect/>
                  </a:stretch>
                </p:blipFill>
                <p:spPr>
                  <a:xfrm>
                    <a:off x="4421163" y="4661240"/>
                    <a:ext cx="140258" cy="62565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3" name="Ink 102">
                    <a:extLst>
                      <a:ext uri="{FF2B5EF4-FFF2-40B4-BE49-F238E27FC236}">
                        <a16:creationId xmlns:a16="http://schemas.microsoft.com/office/drawing/2014/main" id="{B041B610-A978-2E88-65CD-DB8DEA7A1BD9}"/>
                      </a:ext>
                    </a:extLst>
                  </p14:cNvPr>
                  <p14:cNvContentPartPr/>
                  <p14:nvPr/>
                </p14:nvContentPartPr>
                <p14:xfrm>
                  <a:off x="4566687" y="4690543"/>
                  <a:ext cx="205200" cy="578880"/>
                </p14:xfrm>
              </p:contentPart>
            </mc:Choice>
            <mc:Fallback xmlns="">
              <p:pic>
                <p:nvPicPr>
                  <p:cNvPr id="103" name="Ink 102">
                    <a:extLst>
                      <a:ext uri="{FF2B5EF4-FFF2-40B4-BE49-F238E27FC236}">
                        <a16:creationId xmlns:a16="http://schemas.microsoft.com/office/drawing/2014/main" id="{B041B610-A978-2E88-65CD-DB8DEA7A1BD9}"/>
                      </a:ext>
                    </a:extLst>
                  </p:cNvPr>
                  <p:cNvPicPr/>
                  <p:nvPr/>
                </p:nvPicPr>
                <p:blipFill>
                  <a:blip r:embed="rId49"/>
                  <a:stretch>
                    <a:fillRect/>
                  </a:stretch>
                </p:blipFill>
                <p:spPr>
                  <a:xfrm>
                    <a:off x="4557912" y="4681752"/>
                    <a:ext cx="222075" cy="596463"/>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5" name="Ink 104">
                    <a:extLst>
                      <a:ext uri="{FF2B5EF4-FFF2-40B4-BE49-F238E27FC236}">
                        <a16:creationId xmlns:a16="http://schemas.microsoft.com/office/drawing/2014/main" id="{C2A52C66-92A4-0788-361D-3545885FA383}"/>
                      </a:ext>
                    </a:extLst>
                  </p14:cNvPr>
                  <p14:cNvContentPartPr/>
                  <p14:nvPr/>
                </p14:nvContentPartPr>
                <p14:xfrm>
                  <a:off x="4537475" y="4200531"/>
                  <a:ext cx="15120" cy="467280"/>
                </p14:xfrm>
              </p:contentPart>
            </mc:Choice>
            <mc:Fallback xmlns="">
              <p:pic>
                <p:nvPicPr>
                  <p:cNvPr id="105" name="Ink 104">
                    <a:extLst>
                      <a:ext uri="{FF2B5EF4-FFF2-40B4-BE49-F238E27FC236}">
                        <a16:creationId xmlns:a16="http://schemas.microsoft.com/office/drawing/2014/main" id="{C2A52C66-92A4-0788-361D-3545885FA383}"/>
                      </a:ext>
                    </a:extLst>
                  </p:cNvPr>
                  <p:cNvPicPr/>
                  <p:nvPr/>
                </p:nvPicPr>
                <p:blipFill>
                  <a:blip r:embed="rId51"/>
                  <a:stretch>
                    <a:fillRect/>
                  </a:stretch>
                </p:blipFill>
                <p:spPr>
                  <a:xfrm>
                    <a:off x="4528929" y="4191753"/>
                    <a:ext cx="31555" cy="484162"/>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6" name="Ink 105">
                    <a:extLst>
                      <a:ext uri="{FF2B5EF4-FFF2-40B4-BE49-F238E27FC236}">
                        <a16:creationId xmlns:a16="http://schemas.microsoft.com/office/drawing/2014/main" id="{CEB835B2-EFC1-6556-64E7-1D54A66A051B}"/>
                      </a:ext>
                    </a:extLst>
                  </p14:cNvPr>
                  <p14:cNvContentPartPr/>
                  <p14:nvPr/>
                </p14:nvContentPartPr>
                <p14:xfrm>
                  <a:off x="4193675" y="4193691"/>
                  <a:ext cx="337320" cy="578160"/>
                </p14:xfrm>
              </p:contentPart>
            </mc:Choice>
            <mc:Fallback xmlns="">
              <p:pic>
                <p:nvPicPr>
                  <p:cNvPr id="106" name="Ink 105">
                    <a:extLst>
                      <a:ext uri="{FF2B5EF4-FFF2-40B4-BE49-F238E27FC236}">
                        <a16:creationId xmlns:a16="http://schemas.microsoft.com/office/drawing/2014/main" id="{CEB835B2-EFC1-6556-64E7-1D54A66A051B}"/>
                      </a:ext>
                    </a:extLst>
                  </p:cNvPr>
                  <p:cNvPicPr/>
                  <p:nvPr/>
                </p:nvPicPr>
                <p:blipFill>
                  <a:blip r:embed="rId53"/>
                  <a:stretch>
                    <a:fillRect/>
                  </a:stretch>
                </p:blipFill>
                <p:spPr>
                  <a:xfrm>
                    <a:off x="4184887" y="4184911"/>
                    <a:ext cx="354896" cy="595721"/>
                  </a:xfrm>
                  <a:prstGeom prst="rect">
                    <a:avLst/>
                  </a:prstGeom>
                </p:spPr>
              </p:pic>
            </mc:Fallback>
          </mc:AlternateContent>
          <p:grpSp>
            <p:nvGrpSpPr>
              <p:cNvPr id="119" name="Group 118">
                <a:extLst>
                  <a:ext uri="{FF2B5EF4-FFF2-40B4-BE49-F238E27FC236}">
                    <a16:creationId xmlns:a16="http://schemas.microsoft.com/office/drawing/2014/main" id="{5F7736C1-ACFA-1418-D594-723003BF901F}"/>
                  </a:ext>
                </a:extLst>
              </p:cNvPr>
              <p:cNvGrpSpPr/>
              <p:nvPr/>
            </p:nvGrpSpPr>
            <p:grpSpPr>
              <a:xfrm>
                <a:off x="4330115" y="3642891"/>
                <a:ext cx="525600" cy="773640"/>
                <a:chOff x="4330115" y="3642891"/>
                <a:chExt cx="525600" cy="773640"/>
              </a:xfrm>
            </p:grpSpPr>
            <mc:AlternateContent xmlns:mc="http://schemas.openxmlformats.org/markup-compatibility/2006" xmlns:p14="http://schemas.microsoft.com/office/powerpoint/2010/main">
              <mc:Choice Requires="p14">
                <p:contentPart p14:bwMode="auto" r:id="rId54">
                  <p14:nvContentPartPr>
                    <p14:cNvPr id="122" name="Ink 121">
                      <a:extLst>
                        <a:ext uri="{FF2B5EF4-FFF2-40B4-BE49-F238E27FC236}">
                          <a16:creationId xmlns:a16="http://schemas.microsoft.com/office/drawing/2014/main" id="{9DAB0B30-BF9F-DF00-D55D-FBA984C6053D}"/>
                        </a:ext>
                      </a:extLst>
                    </p14:cNvPr>
                    <p14:cNvContentPartPr/>
                    <p14:nvPr/>
                  </p14:nvContentPartPr>
                  <p14:xfrm>
                    <a:off x="4330115" y="3642891"/>
                    <a:ext cx="476280" cy="544680"/>
                  </p14:xfrm>
                </p:contentPart>
              </mc:Choice>
              <mc:Fallback xmlns="">
                <p:pic>
                  <p:nvPicPr>
                    <p:cNvPr id="122" name="Ink 121">
                      <a:extLst>
                        <a:ext uri="{FF2B5EF4-FFF2-40B4-BE49-F238E27FC236}">
                          <a16:creationId xmlns:a16="http://schemas.microsoft.com/office/drawing/2014/main" id="{9DAB0B30-BF9F-DF00-D55D-FBA984C6053D}"/>
                        </a:ext>
                      </a:extLst>
                    </p:cNvPr>
                    <p:cNvPicPr/>
                    <p:nvPr/>
                  </p:nvPicPr>
                  <p:blipFill>
                    <a:blip r:embed="rId55"/>
                    <a:stretch>
                      <a:fillRect/>
                    </a:stretch>
                  </p:blipFill>
                  <p:spPr>
                    <a:xfrm>
                      <a:off x="4321345" y="3634106"/>
                      <a:ext cx="493145" cy="56157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5" name="Ink 124">
                      <a:extLst>
                        <a:ext uri="{FF2B5EF4-FFF2-40B4-BE49-F238E27FC236}">
                          <a16:creationId xmlns:a16="http://schemas.microsoft.com/office/drawing/2014/main" id="{031368BA-A5B6-6461-4BB0-2DFB875EC749}"/>
                        </a:ext>
                      </a:extLst>
                    </p14:cNvPr>
                    <p14:cNvContentPartPr/>
                    <p14:nvPr/>
                  </p14:nvContentPartPr>
                  <p14:xfrm>
                    <a:off x="4495355" y="3871491"/>
                    <a:ext cx="83880" cy="96840"/>
                  </p14:xfrm>
                </p:contentPart>
              </mc:Choice>
              <mc:Fallback xmlns="">
                <p:pic>
                  <p:nvPicPr>
                    <p:cNvPr id="125" name="Ink 124">
                      <a:extLst>
                        <a:ext uri="{FF2B5EF4-FFF2-40B4-BE49-F238E27FC236}">
                          <a16:creationId xmlns:a16="http://schemas.microsoft.com/office/drawing/2014/main" id="{031368BA-A5B6-6461-4BB0-2DFB875EC749}"/>
                        </a:ext>
                      </a:extLst>
                    </p:cNvPr>
                    <p:cNvPicPr/>
                    <p:nvPr/>
                  </p:nvPicPr>
                  <p:blipFill>
                    <a:blip r:embed="rId57"/>
                    <a:stretch>
                      <a:fillRect/>
                    </a:stretch>
                  </p:blipFill>
                  <p:spPr>
                    <a:xfrm>
                      <a:off x="4486631" y="3862748"/>
                      <a:ext cx="100656" cy="113653"/>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6" name="Ink 125">
                      <a:extLst>
                        <a:ext uri="{FF2B5EF4-FFF2-40B4-BE49-F238E27FC236}">
                          <a16:creationId xmlns:a16="http://schemas.microsoft.com/office/drawing/2014/main" id="{C1652190-3FAA-F54E-470E-76C00AB4BEEB}"/>
                        </a:ext>
                      </a:extLst>
                    </p14:cNvPr>
                    <p14:cNvContentPartPr/>
                    <p14:nvPr/>
                  </p14:nvContentPartPr>
                  <p14:xfrm>
                    <a:off x="4694075" y="3870771"/>
                    <a:ext cx="72000" cy="99000"/>
                  </p14:xfrm>
                </p:contentPart>
              </mc:Choice>
              <mc:Fallback xmlns="">
                <p:pic>
                  <p:nvPicPr>
                    <p:cNvPr id="126" name="Ink 125">
                      <a:extLst>
                        <a:ext uri="{FF2B5EF4-FFF2-40B4-BE49-F238E27FC236}">
                          <a16:creationId xmlns:a16="http://schemas.microsoft.com/office/drawing/2014/main" id="{C1652190-3FAA-F54E-470E-76C00AB4BEEB}"/>
                        </a:ext>
                      </a:extLst>
                    </p:cNvPr>
                    <p:cNvPicPr/>
                    <p:nvPr/>
                  </p:nvPicPr>
                  <p:blipFill>
                    <a:blip r:embed="rId59"/>
                    <a:stretch>
                      <a:fillRect/>
                    </a:stretch>
                  </p:blipFill>
                  <p:spPr>
                    <a:xfrm>
                      <a:off x="4685327" y="3862016"/>
                      <a:ext cx="89495" cy="11651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7" name="Ink 126">
                      <a:extLst>
                        <a:ext uri="{FF2B5EF4-FFF2-40B4-BE49-F238E27FC236}">
                          <a16:creationId xmlns:a16="http://schemas.microsoft.com/office/drawing/2014/main" id="{7A7CAC57-00D8-A0D4-5664-B2D4CC6DC740}"/>
                        </a:ext>
                      </a:extLst>
                    </p14:cNvPr>
                    <p14:cNvContentPartPr/>
                    <p14:nvPr/>
                  </p14:nvContentPartPr>
                  <p14:xfrm>
                    <a:off x="4564835" y="3925491"/>
                    <a:ext cx="116640" cy="360"/>
                  </p14:xfrm>
                </p:contentPart>
              </mc:Choice>
              <mc:Fallback xmlns="">
                <p:pic>
                  <p:nvPicPr>
                    <p:cNvPr id="127" name="Ink 126">
                      <a:extLst>
                        <a:ext uri="{FF2B5EF4-FFF2-40B4-BE49-F238E27FC236}">
                          <a16:creationId xmlns:a16="http://schemas.microsoft.com/office/drawing/2014/main" id="{7A7CAC57-00D8-A0D4-5664-B2D4CC6DC740}"/>
                        </a:ext>
                      </a:extLst>
                    </p:cNvPr>
                    <p:cNvPicPr/>
                    <p:nvPr/>
                  </p:nvPicPr>
                  <p:blipFill>
                    <a:blip r:embed="rId61"/>
                    <a:stretch>
                      <a:fillRect/>
                    </a:stretch>
                  </p:blipFill>
                  <p:spPr>
                    <a:xfrm>
                      <a:off x="4556070" y="3920811"/>
                      <a:ext cx="133495" cy="9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8" name="Ink 127">
                      <a:extLst>
                        <a:ext uri="{FF2B5EF4-FFF2-40B4-BE49-F238E27FC236}">
                          <a16:creationId xmlns:a16="http://schemas.microsoft.com/office/drawing/2014/main" id="{6FAED2E3-AD6A-B6DF-8B19-3C1AC10FE17A}"/>
                        </a:ext>
                      </a:extLst>
                    </p14:cNvPr>
                    <p14:cNvContentPartPr/>
                    <p14:nvPr/>
                  </p14:nvContentPartPr>
                  <p14:xfrm>
                    <a:off x="4365395" y="3815691"/>
                    <a:ext cx="116640" cy="72360"/>
                  </p14:xfrm>
                </p:contentPart>
              </mc:Choice>
              <mc:Fallback xmlns="">
                <p:pic>
                  <p:nvPicPr>
                    <p:cNvPr id="128" name="Ink 127">
                      <a:extLst>
                        <a:ext uri="{FF2B5EF4-FFF2-40B4-BE49-F238E27FC236}">
                          <a16:creationId xmlns:a16="http://schemas.microsoft.com/office/drawing/2014/main" id="{6FAED2E3-AD6A-B6DF-8B19-3C1AC10FE17A}"/>
                        </a:ext>
                      </a:extLst>
                    </p:cNvPr>
                    <p:cNvPicPr/>
                    <p:nvPr/>
                  </p:nvPicPr>
                  <p:blipFill>
                    <a:blip r:embed="rId63"/>
                    <a:stretch>
                      <a:fillRect/>
                    </a:stretch>
                  </p:blipFill>
                  <p:spPr>
                    <a:xfrm>
                      <a:off x="4356630" y="3806981"/>
                      <a:ext cx="133495" cy="897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9" name="Ink 128">
                      <a:extLst>
                        <a:ext uri="{FF2B5EF4-FFF2-40B4-BE49-F238E27FC236}">
                          <a16:creationId xmlns:a16="http://schemas.microsoft.com/office/drawing/2014/main" id="{23CA79C2-BB41-A89F-8ABD-7E1F06EDDF06}"/>
                        </a:ext>
                      </a:extLst>
                    </p14:cNvPr>
                    <p14:cNvContentPartPr/>
                    <p14:nvPr/>
                  </p14:nvContentPartPr>
                  <p14:xfrm>
                    <a:off x="4557995" y="3891291"/>
                    <a:ext cx="18720" cy="12600"/>
                  </p14:xfrm>
                </p:contentPart>
              </mc:Choice>
              <mc:Fallback xmlns="">
                <p:pic>
                  <p:nvPicPr>
                    <p:cNvPr id="129" name="Ink 128">
                      <a:extLst>
                        <a:ext uri="{FF2B5EF4-FFF2-40B4-BE49-F238E27FC236}">
                          <a16:creationId xmlns:a16="http://schemas.microsoft.com/office/drawing/2014/main" id="{23CA79C2-BB41-A89F-8ABD-7E1F06EDDF06}"/>
                        </a:ext>
                      </a:extLst>
                    </p:cNvPr>
                    <p:cNvPicPr/>
                    <p:nvPr/>
                  </p:nvPicPr>
                  <p:blipFill>
                    <a:blip r:embed="rId65"/>
                    <a:stretch>
                      <a:fillRect/>
                    </a:stretch>
                  </p:blipFill>
                  <p:spPr>
                    <a:xfrm>
                      <a:off x="4549304" y="3882670"/>
                      <a:ext cx="36103" cy="2984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0" name="Ink 129">
                      <a:extLst>
                        <a:ext uri="{FF2B5EF4-FFF2-40B4-BE49-F238E27FC236}">
                          <a16:creationId xmlns:a16="http://schemas.microsoft.com/office/drawing/2014/main" id="{46C9318D-D273-629F-AB6C-B06336CADA7A}"/>
                        </a:ext>
                      </a:extLst>
                    </p14:cNvPr>
                    <p14:cNvContentPartPr/>
                    <p14:nvPr/>
                  </p14:nvContentPartPr>
                  <p14:xfrm>
                    <a:off x="4764275" y="3856731"/>
                    <a:ext cx="43560" cy="34920"/>
                  </p14:xfrm>
                </p:contentPart>
              </mc:Choice>
              <mc:Fallback xmlns="">
                <p:pic>
                  <p:nvPicPr>
                    <p:cNvPr id="130" name="Ink 129">
                      <a:extLst>
                        <a:ext uri="{FF2B5EF4-FFF2-40B4-BE49-F238E27FC236}">
                          <a16:creationId xmlns:a16="http://schemas.microsoft.com/office/drawing/2014/main" id="{46C9318D-D273-629F-AB6C-B06336CADA7A}"/>
                        </a:ext>
                      </a:extLst>
                    </p:cNvPr>
                    <p:cNvPicPr/>
                    <p:nvPr/>
                  </p:nvPicPr>
                  <p:blipFill>
                    <a:blip r:embed="rId67"/>
                    <a:stretch>
                      <a:fillRect/>
                    </a:stretch>
                  </p:blipFill>
                  <p:spPr>
                    <a:xfrm>
                      <a:off x="4755695" y="3848001"/>
                      <a:ext cx="60060" cy="51708"/>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1" name="Ink 130">
                      <a:extLst>
                        <a:ext uri="{FF2B5EF4-FFF2-40B4-BE49-F238E27FC236}">
                          <a16:creationId xmlns:a16="http://schemas.microsoft.com/office/drawing/2014/main" id="{A73E5705-F95E-7087-88EB-8DB181219894}"/>
                        </a:ext>
                      </a:extLst>
                    </p14:cNvPr>
                    <p14:cNvContentPartPr/>
                    <p14:nvPr/>
                  </p14:nvContentPartPr>
                  <p14:xfrm>
                    <a:off x="4544315" y="4082811"/>
                    <a:ext cx="311400" cy="333720"/>
                  </p14:xfrm>
                </p:contentPart>
              </mc:Choice>
              <mc:Fallback xmlns="">
                <p:pic>
                  <p:nvPicPr>
                    <p:cNvPr id="131" name="Ink 130">
                      <a:extLst>
                        <a:ext uri="{FF2B5EF4-FFF2-40B4-BE49-F238E27FC236}">
                          <a16:creationId xmlns:a16="http://schemas.microsoft.com/office/drawing/2014/main" id="{A73E5705-F95E-7087-88EB-8DB181219894}"/>
                        </a:ext>
                      </a:extLst>
                    </p:cNvPr>
                    <p:cNvPicPr/>
                    <p:nvPr/>
                  </p:nvPicPr>
                  <p:blipFill>
                    <a:blip r:embed="rId69"/>
                    <a:stretch>
                      <a:fillRect/>
                    </a:stretch>
                  </p:blipFill>
                  <p:spPr>
                    <a:xfrm>
                      <a:off x="4535534" y="4074047"/>
                      <a:ext cx="328287" cy="350575"/>
                    </a:xfrm>
                    <a:prstGeom prst="rect">
                      <a:avLst/>
                    </a:prstGeom>
                  </p:spPr>
                </p:pic>
              </mc:Fallback>
            </mc:AlternateContent>
          </p:grpSp>
        </p:grpSp>
        <p:grpSp>
          <p:nvGrpSpPr>
            <p:cNvPr id="210" name="Group 209">
              <a:extLst>
                <a:ext uri="{FF2B5EF4-FFF2-40B4-BE49-F238E27FC236}">
                  <a16:creationId xmlns:a16="http://schemas.microsoft.com/office/drawing/2014/main" id="{6E0594F0-4AD4-15DC-205D-690C76A3BE0F}"/>
                </a:ext>
              </a:extLst>
            </p:cNvPr>
            <p:cNvGrpSpPr/>
            <p:nvPr/>
          </p:nvGrpSpPr>
          <p:grpSpPr>
            <a:xfrm>
              <a:off x="4790012" y="2937989"/>
              <a:ext cx="711335" cy="1134912"/>
              <a:chOff x="4790012" y="2937989"/>
              <a:chExt cx="711335" cy="1134912"/>
            </a:xfrm>
          </p:grpSpPr>
          <p:grpSp>
            <p:nvGrpSpPr>
              <p:cNvPr id="132" name="Group 131">
                <a:extLst>
                  <a:ext uri="{FF2B5EF4-FFF2-40B4-BE49-F238E27FC236}">
                    <a16:creationId xmlns:a16="http://schemas.microsoft.com/office/drawing/2014/main" id="{1EBA1426-CA88-1179-2D44-881D875FCA22}"/>
                  </a:ext>
                </a:extLst>
              </p:cNvPr>
              <p:cNvGrpSpPr/>
              <p:nvPr/>
            </p:nvGrpSpPr>
            <p:grpSpPr>
              <a:xfrm rot="2348638">
                <a:off x="4790012" y="3229209"/>
                <a:ext cx="711335" cy="843692"/>
                <a:chOff x="9011314" y="2099307"/>
                <a:chExt cx="587880" cy="633878"/>
              </a:xfrm>
            </p:grpSpPr>
            <p:grpSp>
              <p:nvGrpSpPr>
                <p:cNvPr id="133" name="Group 132">
                  <a:extLst>
                    <a:ext uri="{FF2B5EF4-FFF2-40B4-BE49-F238E27FC236}">
                      <a16:creationId xmlns:a16="http://schemas.microsoft.com/office/drawing/2014/main" id="{D79073B8-4420-0290-298A-E24526465F16}"/>
                    </a:ext>
                  </a:extLst>
                </p:cNvPr>
                <p:cNvGrpSpPr/>
                <p:nvPr/>
              </p:nvGrpSpPr>
              <p:grpSpPr>
                <a:xfrm>
                  <a:off x="9011314" y="2099307"/>
                  <a:ext cx="587880" cy="569687"/>
                  <a:chOff x="9034765" y="2011025"/>
                  <a:chExt cx="587880" cy="569687"/>
                </a:xfrm>
              </p:grpSpPr>
              <mc:AlternateContent xmlns:mc="http://schemas.openxmlformats.org/markup-compatibility/2006" xmlns:p14="http://schemas.microsoft.com/office/powerpoint/2010/main">
                <mc:Choice Requires="p14">
                  <p:contentPart p14:bwMode="auto" r:id="rId70">
                    <p14:nvContentPartPr>
                      <p14:cNvPr id="140" name="Ink 139">
                        <a:extLst>
                          <a:ext uri="{FF2B5EF4-FFF2-40B4-BE49-F238E27FC236}">
                            <a16:creationId xmlns:a16="http://schemas.microsoft.com/office/drawing/2014/main" id="{9C5FF7F5-258E-D6EF-AC47-074106F00802}"/>
                          </a:ext>
                        </a:extLst>
                      </p14:cNvPr>
                      <p14:cNvContentPartPr/>
                      <p14:nvPr/>
                    </p14:nvContentPartPr>
                    <p14:xfrm>
                      <a:off x="9105685" y="2011025"/>
                      <a:ext cx="421920" cy="348480"/>
                    </p14:xfrm>
                  </p:contentPart>
                </mc:Choice>
                <mc:Fallback xmlns="">
                  <p:pic>
                    <p:nvPicPr>
                      <p:cNvPr id="140" name="Ink 139">
                        <a:extLst>
                          <a:ext uri="{FF2B5EF4-FFF2-40B4-BE49-F238E27FC236}">
                            <a16:creationId xmlns:a16="http://schemas.microsoft.com/office/drawing/2014/main" id="{9C5FF7F5-258E-D6EF-AC47-074106F00802}"/>
                          </a:ext>
                        </a:extLst>
                      </p:cNvPr>
                      <p:cNvPicPr/>
                      <p:nvPr/>
                    </p:nvPicPr>
                    <p:blipFill>
                      <a:blip r:embed="rId71"/>
                      <a:stretch>
                        <a:fillRect/>
                      </a:stretch>
                    </p:blipFill>
                    <p:spPr>
                      <a:xfrm>
                        <a:off x="9097949" y="2003990"/>
                        <a:ext cx="437392" cy="362549"/>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41" name="Ink 140">
                        <a:extLst>
                          <a:ext uri="{FF2B5EF4-FFF2-40B4-BE49-F238E27FC236}">
                            <a16:creationId xmlns:a16="http://schemas.microsoft.com/office/drawing/2014/main" id="{92200551-A9D7-C1A9-63DD-C9F77D190133}"/>
                          </a:ext>
                        </a:extLst>
                      </p14:cNvPr>
                      <p14:cNvContentPartPr/>
                      <p14:nvPr/>
                    </p14:nvContentPartPr>
                    <p14:xfrm>
                      <a:off x="9034765" y="2075105"/>
                      <a:ext cx="110160" cy="158400"/>
                    </p14:xfrm>
                  </p:contentPart>
                </mc:Choice>
                <mc:Fallback xmlns="">
                  <p:pic>
                    <p:nvPicPr>
                      <p:cNvPr id="141" name="Ink 140">
                        <a:extLst>
                          <a:ext uri="{FF2B5EF4-FFF2-40B4-BE49-F238E27FC236}">
                            <a16:creationId xmlns:a16="http://schemas.microsoft.com/office/drawing/2014/main" id="{92200551-A9D7-C1A9-63DD-C9F77D190133}"/>
                          </a:ext>
                        </a:extLst>
                      </p:cNvPr>
                      <p:cNvPicPr/>
                      <p:nvPr/>
                    </p:nvPicPr>
                    <p:blipFill>
                      <a:blip r:embed="rId73"/>
                      <a:stretch>
                        <a:fillRect/>
                      </a:stretch>
                    </p:blipFill>
                    <p:spPr>
                      <a:xfrm>
                        <a:off x="9027024" y="2068065"/>
                        <a:ext cx="125642" cy="172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42" name="Ink 141">
                        <a:extLst>
                          <a:ext uri="{FF2B5EF4-FFF2-40B4-BE49-F238E27FC236}">
                            <a16:creationId xmlns:a16="http://schemas.microsoft.com/office/drawing/2014/main" id="{49E3F8B4-4C6D-5B68-48AB-749FD818622D}"/>
                          </a:ext>
                        </a:extLst>
                      </p14:cNvPr>
                      <p14:cNvContentPartPr/>
                      <p14:nvPr/>
                    </p14:nvContentPartPr>
                    <p14:xfrm>
                      <a:off x="9507085" y="2085905"/>
                      <a:ext cx="115560" cy="142560"/>
                    </p14:xfrm>
                  </p:contentPart>
                </mc:Choice>
                <mc:Fallback xmlns="">
                  <p:pic>
                    <p:nvPicPr>
                      <p:cNvPr id="142" name="Ink 141">
                        <a:extLst>
                          <a:ext uri="{FF2B5EF4-FFF2-40B4-BE49-F238E27FC236}">
                            <a16:creationId xmlns:a16="http://schemas.microsoft.com/office/drawing/2014/main" id="{49E3F8B4-4C6D-5B68-48AB-749FD818622D}"/>
                          </a:ext>
                        </a:extLst>
                      </p:cNvPr>
                      <p:cNvPicPr/>
                      <p:nvPr/>
                    </p:nvPicPr>
                    <p:blipFill>
                      <a:blip r:embed="rId75"/>
                      <a:stretch>
                        <a:fillRect/>
                      </a:stretch>
                    </p:blipFill>
                    <p:spPr>
                      <a:xfrm>
                        <a:off x="9499361" y="2078872"/>
                        <a:ext cx="131008" cy="156627"/>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44" name="Ink 143">
                        <a:extLst>
                          <a:ext uri="{FF2B5EF4-FFF2-40B4-BE49-F238E27FC236}">
                            <a16:creationId xmlns:a16="http://schemas.microsoft.com/office/drawing/2014/main" id="{63FF7851-A5F6-57B1-0C3F-2EF3B0AFD494}"/>
                          </a:ext>
                        </a:extLst>
                      </p14:cNvPr>
                      <p14:cNvContentPartPr/>
                      <p14:nvPr/>
                    </p14:nvContentPartPr>
                    <p14:xfrm>
                      <a:off x="9053485" y="2098505"/>
                      <a:ext cx="83520" cy="108720"/>
                    </p14:xfrm>
                  </p:contentPart>
                </mc:Choice>
                <mc:Fallback xmlns="">
                  <p:pic>
                    <p:nvPicPr>
                      <p:cNvPr id="144" name="Ink 143">
                        <a:extLst>
                          <a:ext uri="{FF2B5EF4-FFF2-40B4-BE49-F238E27FC236}">
                            <a16:creationId xmlns:a16="http://schemas.microsoft.com/office/drawing/2014/main" id="{63FF7851-A5F6-57B1-0C3F-2EF3B0AFD494}"/>
                          </a:ext>
                        </a:extLst>
                      </p:cNvPr>
                      <p:cNvPicPr/>
                      <p:nvPr/>
                    </p:nvPicPr>
                    <p:blipFill>
                      <a:blip r:embed="rId77"/>
                      <a:stretch>
                        <a:fillRect/>
                      </a:stretch>
                    </p:blipFill>
                    <p:spPr>
                      <a:xfrm>
                        <a:off x="9045702" y="2091473"/>
                        <a:ext cx="99086" cy="122783"/>
                      </a:xfrm>
                      <a:prstGeom prst="rect">
                        <a:avLst/>
                      </a:prstGeom>
                    </p:spPr>
                  </p:pic>
                </mc:Fallback>
              </mc:AlternateContent>
              <p:grpSp>
                <p:nvGrpSpPr>
                  <p:cNvPr id="172" name="Group 171">
                    <a:extLst>
                      <a:ext uri="{FF2B5EF4-FFF2-40B4-BE49-F238E27FC236}">
                        <a16:creationId xmlns:a16="http://schemas.microsoft.com/office/drawing/2014/main" id="{7F87E48C-CB0E-981D-8F53-E3B39976A7D7}"/>
                      </a:ext>
                    </a:extLst>
                  </p:cNvPr>
                  <p:cNvGrpSpPr/>
                  <p:nvPr/>
                </p:nvGrpSpPr>
                <p:grpSpPr>
                  <a:xfrm>
                    <a:off x="9199734" y="2108032"/>
                    <a:ext cx="399704" cy="472680"/>
                    <a:chOff x="9197021" y="2110745"/>
                    <a:chExt cx="399704" cy="472680"/>
                  </a:xfrm>
                </p:grpSpPr>
                <mc:AlternateContent xmlns:mc="http://schemas.openxmlformats.org/markup-compatibility/2006" xmlns:p14="http://schemas.microsoft.com/office/powerpoint/2010/main">
                  <mc:Choice Requires="p14">
                    <p:contentPart p14:bwMode="auto" r:id="rId78">
                      <p14:nvContentPartPr>
                        <p14:cNvPr id="173" name="Ink 172">
                          <a:extLst>
                            <a:ext uri="{FF2B5EF4-FFF2-40B4-BE49-F238E27FC236}">
                              <a16:creationId xmlns:a16="http://schemas.microsoft.com/office/drawing/2014/main" id="{93B2ECCC-4F1B-66F3-C47F-70DCB1D439A8}"/>
                            </a:ext>
                          </a:extLst>
                        </p14:cNvPr>
                        <p14:cNvContentPartPr/>
                        <p14:nvPr/>
                      </p14:nvContentPartPr>
                      <p14:xfrm>
                        <a:off x="9197021" y="2363105"/>
                        <a:ext cx="227880" cy="220320"/>
                      </p14:xfrm>
                    </p:contentPart>
                  </mc:Choice>
                  <mc:Fallback xmlns="">
                    <p:pic>
                      <p:nvPicPr>
                        <p:cNvPr id="173" name="Ink 172">
                          <a:extLst>
                            <a:ext uri="{FF2B5EF4-FFF2-40B4-BE49-F238E27FC236}">
                              <a16:creationId xmlns:a16="http://schemas.microsoft.com/office/drawing/2014/main" id="{93B2ECCC-4F1B-66F3-C47F-70DCB1D439A8}"/>
                            </a:ext>
                          </a:extLst>
                        </p:cNvPr>
                        <p:cNvPicPr/>
                        <p:nvPr/>
                      </p:nvPicPr>
                      <p:blipFill>
                        <a:blip r:embed="rId79"/>
                        <a:stretch>
                          <a:fillRect/>
                        </a:stretch>
                      </p:blipFill>
                      <p:spPr>
                        <a:xfrm>
                          <a:off x="9189276" y="2356068"/>
                          <a:ext cx="243370" cy="234394"/>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79" name="Ink 178">
                          <a:extLst>
                            <a:ext uri="{FF2B5EF4-FFF2-40B4-BE49-F238E27FC236}">
                              <a16:creationId xmlns:a16="http://schemas.microsoft.com/office/drawing/2014/main" id="{946FD9EE-4288-EBC0-C8D8-8D6755E99AB9}"/>
                            </a:ext>
                          </a:extLst>
                        </p14:cNvPr>
                        <p14:cNvContentPartPr/>
                        <p14:nvPr/>
                      </p14:nvContentPartPr>
                      <p14:xfrm>
                        <a:off x="9374501" y="2360585"/>
                        <a:ext cx="48600" cy="218160"/>
                      </p14:xfrm>
                    </p:contentPart>
                  </mc:Choice>
                  <mc:Fallback xmlns="">
                    <p:pic>
                      <p:nvPicPr>
                        <p:cNvPr id="179" name="Ink 178">
                          <a:extLst>
                            <a:ext uri="{FF2B5EF4-FFF2-40B4-BE49-F238E27FC236}">
                              <a16:creationId xmlns:a16="http://schemas.microsoft.com/office/drawing/2014/main" id="{946FD9EE-4288-EBC0-C8D8-8D6755E99AB9}"/>
                            </a:ext>
                          </a:extLst>
                        </p:cNvPr>
                        <p:cNvPicPr/>
                        <p:nvPr/>
                      </p:nvPicPr>
                      <p:blipFill>
                        <a:blip r:embed="rId81"/>
                        <a:stretch>
                          <a:fillRect/>
                        </a:stretch>
                      </p:blipFill>
                      <p:spPr>
                        <a:xfrm>
                          <a:off x="9366749" y="2353548"/>
                          <a:ext cx="64104" cy="232235"/>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81" name="Ink 180">
                          <a:extLst>
                            <a:ext uri="{FF2B5EF4-FFF2-40B4-BE49-F238E27FC236}">
                              <a16:creationId xmlns:a16="http://schemas.microsoft.com/office/drawing/2014/main" id="{6F48D4E6-F9B2-C481-C808-099D27BCACF4}"/>
                            </a:ext>
                          </a:extLst>
                        </p14:cNvPr>
                        <p14:cNvContentPartPr/>
                        <p14:nvPr/>
                      </p14:nvContentPartPr>
                      <p14:xfrm>
                        <a:off x="9511045" y="2110745"/>
                        <a:ext cx="85680" cy="94680"/>
                      </p14:xfrm>
                    </p:contentPart>
                  </mc:Choice>
                  <mc:Fallback xmlns="">
                    <p:pic>
                      <p:nvPicPr>
                        <p:cNvPr id="181" name="Ink 180">
                          <a:extLst>
                            <a:ext uri="{FF2B5EF4-FFF2-40B4-BE49-F238E27FC236}">
                              <a16:creationId xmlns:a16="http://schemas.microsoft.com/office/drawing/2014/main" id="{6F48D4E6-F9B2-C481-C808-099D27BCACF4}"/>
                            </a:ext>
                          </a:extLst>
                        </p:cNvPr>
                        <p:cNvPicPr/>
                        <p:nvPr/>
                      </p:nvPicPr>
                      <p:blipFill>
                        <a:blip r:embed="rId83"/>
                        <a:stretch>
                          <a:fillRect/>
                        </a:stretch>
                      </p:blipFill>
                      <p:spPr>
                        <a:xfrm>
                          <a:off x="9503337" y="2103712"/>
                          <a:ext cx="101096" cy="108747"/>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84">
                  <p14:nvContentPartPr>
                    <p14:cNvPr id="134" name="Ink 133">
                      <a:extLst>
                        <a:ext uri="{FF2B5EF4-FFF2-40B4-BE49-F238E27FC236}">
                          <a16:creationId xmlns:a16="http://schemas.microsoft.com/office/drawing/2014/main" id="{FE6F3D46-0FBA-6F03-D89A-742523B03B6A}"/>
                        </a:ext>
                      </a:extLst>
                    </p14:cNvPr>
                    <p14:cNvContentPartPr/>
                    <p14:nvPr/>
                  </p14:nvContentPartPr>
                  <p14:xfrm>
                    <a:off x="9126205" y="2660105"/>
                    <a:ext cx="45000" cy="63000"/>
                  </p14:xfrm>
                </p:contentPart>
              </mc:Choice>
              <mc:Fallback xmlns="">
                <p:pic>
                  <p:nvPicPr>
                    <p:cNvPr id="134" name="Ink 133">
                      <a:extLst>
                        <a:ext uri="{FF2B5EF4-FFF2-40B4-BE49-F238E27FC236}">
                          <a16:creationId xmlns:a16="http://schemas.microsoft.com/office/drawing/2014/main" id="{FE6F3D46-0FBA-6F03-D89A-742523B03B6A}"/>
                        </a:ext>
                      </a:extLst>
                    </p:cNvPr>
                    <p:cNvPicPr/>
                    <p:nvPr/>
                  </p:nvPicPr>
                  <p:blipFill>
                    <a:blip r:embed="rId85"/>
                    <a:stretch>
                      <a:fillRect/>
                    </a:stretch>
                  </p:blipFill>
                  <p:spPr>
                    <a:xfrm>
                      <a:off x="9118457" y="2653075"/>
                      <a:ext cx="60497" cy="77060"/>
                    </a:xfrm>
                    <a:prstGeom prst="rect">
                      <a:avLst/>
                    </a:prstGeom>
                  </p:spPr>
                </p:pic>
              </mc:Fallback>
            </mc:AlternateContent>
            <p:grpSp>
              <p:nvGrpSpPr>
                <p:cNvPr id="135" name="Group 134">
                  <a:extLst>
                    <a:ext uri="{FF2B5EF4-FFF2-40B4-BE49-F238E27FC236}">
                      <a16:creationId xmlns:a16="http://schemas.microsoft.com/office/drawing/2014/main" id="{B6B8B629-5CA1-12F7-2C2B-A727DCD3A70C}"/>
                    </a:ext>
                  </a:extLst>
                </p:cNvPr>
                <p:cNvGrpSpPr/>
                <p:nvPr/>
              </p:nvGrpSpPr>
              <p:grpSpPr>
                <a:xfrm>
                  <a:off x="9127645" y="2669825"/>
                  <a:ext cx="336960" cy="63360"/>
                  <a:chOff x="9127645" y="2669825"/>
                  <a:chExt cx="336960" cy="63360"/>
                </a:xfrm>
              </p:grpSpPr>
              <mc:AlternateContent xmlns:mc="http://schemas.openxmlformats.org/markup-compatibility/2006" xmlns:p14="http://schemas.microsoft.com/office/powerpoint/2010/main">
                <mc:Choice Requires="p14">
                  <p:contentPart p14:bwMode="auto" r:id="rId86">
                    <p14:nvContentPartPr>
                      <p14:cNvPr id="136" name="Ink 135">
                        <a:extLst>
                          <a:ext uri="{FF2B5EF4-FFF2-40B4-BE49-F238E27FC236}">
                            <a16:creationId xmlns:a16="http://schemas.microsoft.com/office/drawing/2014/main" id="{D7B5F961-41D0-4A27-FC51-2C467C2BDEFB}"/>
                          </a:ext>
                        </a:extLst>
                      </p14:cNvPr>
                      <p14:cNvContentPartPr/>
                      <p14:nvPr/>
                    </p14:nvContentPartPr>
                    <p14:xfrm>
                      <a:off x="9127645" y="2726705"/>
                      <a:ext cx="306720" cy="3240"/>
                    </p14:xfrm>
                  </p:contentPart>
                </mc:Choice>
                <mc:Fallback xmlns="">
                  <p:pic>
                    <p:nvPicPr>
                      <p:cNvPr id="136" name="Ink 135">
                        <a:extLst>
                          <a:ext uri="{FF2B5EF4-FFF2-40B4-BE49-F238E27FC236}">
                            <a16:creationId xmlns:a16="http://schemas.microsoft.com/office/drawing/2014/main" id="{D7B5F961-41D0-4A27-FC51-2C467C2BDEFB}"/>
                          </a:ext>
                        </a:extLst>
                      </p:cNvPr>
                      <p:cNvPicPr/>
                      <p:nvPr/>
                    </p:nvPicPr>
                    <p:blipFill>
                      <a:blip r:embed="rId87"/>
                      <a:stretch>
                        <a:fillRect/>
                      </a:stretch>
                    </p:blipFill>
                    <p:spPr>
                      <a:xfrm>
                        <a:off x="9119910" y="2718281"/>
                        <a:ext cx="322190" cy="20088"/>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8" name="Ink 137">
                        <a:extLst>
                          <a:ext uri="{FF2B5EF4-FFF2-40B4-BE49-F238E27FC236}">
                            <a16:creationId xmlns:a16="http://schemas.microsoft.com/office/drawing/2014/main" id="{909DA6C1-2BC2-F574-81E0-C0CBFDD22DFE}"/>
                          </a:ext>
                        </a:extLst>
                      </p14:cNvPr>
                      <p14:cNvContentPartPr/>
                      <p14:nvPr/>
                    </p14:nvContentPartPr>
                    <p14:xfrm>
                      <a:off x="9407005" y="2669825"/>
                      <a:ext cx="57600" cy="63360"/>
                    </p14:xfrm>
                  </p:contentPart>
                </mc:Choice>
                <mc:Fallback xmlns="">
                  <p:pic>
                    <p:nvPicPr>
                      <p:cNvPr id="138" name="Ink 137">
                        <a:extLst>
                          <a:ext uri="{FF2B5EF4-FFF2-40B4-BE49-F238E27FC236}">
                            <a16:creationId xmlns:a16="http://schemas.microsoft.com/office/drawing/2014/main" id="{909DA6C1-2BC2-F574-81E0-C0CBFDD22DFE}"/>
                          </a:ext>
                        </a:extLst>
                      </p:cNvPr>
                      <p:cNvPicPr/>
                      <p:nvPr/>
                    </p:nvPicPr>
                    <p:blipFill>
                      <a:blip r:embed="rId89"/>
                      <a:stretch>
                        <a:fillRect/>
                      </a:stretch>
                    </p:blipFill>
                    <p:spPr>
                      <a:xfrm>
                        <a:off x="9399325" y="2662785"/>
                        <a:ext cx="72960" cy="7744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90">
                <p14:nvContentPartPr>
                  <p14:cNvPr id="182" name="Ink 181">
                    <a:extLst>
                      <a:ext uri="{FF2B5EF4-FFF2-40B4-BE49-F238E27FC236}">
                        <a16:creationId xmlns:a16="http://schemas.microsoft.com/office/drawing/2014/main" id="{85E892BB-2D97-1EB0-CCF4-787B3D8F5805}"/>
                      </a:ext>
                    </a:extLst>
                  </p14:cNvPr>
                  <p14:cNvContentPartPr/>
                  <p14:nvPr/>
                </p14:nvContentPartPr>
                <p14:xfrm>
                  <a:off x="5247454" y="2937989"/>
                  <a:ext cx="0" cy="0"/>
                </p14:xfrm>
              </p:contentPart>
            </mc:Choice>
            <mc:Fallback xmlns="">
              <p:pic>
                <p:nvPicPr>
                  <p:cNvPr id="182" name="Ink 181">
                    <a:extLst>
                      <a:ext uri="{FF2B5EF4-FFF2-40B4-BE49-F238E27FC236}">
                        <a16:creationId xmlns:a16="http://schemas.microsoft.com/office/drawing/2014/main" id="{85E892BB-2D97-1EB0-CCF4-787B3D8F5805}"/>
                      </a:ext>
                    </a:extLst>
                  </p:cNvPr>
                  <p:cNvPicPr/>
                  <p:nvPr/>
                </p:nvPicPr>
                <p:blipFill>
                  <a:blip r:embed="rId91"/>
                  <a:stretch>
                    <a:fillRect/>
                  </a:stretch>
                </p:blipFill>
                <p:spPr>
                  <a:xfrm>
                    <a:off x="5247454" y="2937989"/>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83" name="Ink 182">
                    <a:extLst>
                      <a:ext uri="{FF2B5EF4-FFF2-40B4-BE49-F238E27FC236}">
                        <a16:creationId xmlns:a16="http://schemas.microsoft.com/office/drawing/2014/main" id="{2F342FE4-0E4C-D1C5-2C1F-FD97B47F46E8}"/>
                      </a:ext>
                    </a:extLst>
                  </p14:cNvPr>
                  <p14:cNvContentPartPr/>
                  <p14:nvPr/>
                </p14:nvContentPartPr>
                <p14:xfrm>
                  <a:off x="4998509" y="2937989"/>
                  <a:ext cx="0" cy="0"/>
                </p14:xfrm>
              </p:contentPart>
            </mc:Choice>
            <mc:Fallback xmlns="">
              <p:pic>
                <p:nvPicPr>
                  <p:cNvPr id="183" name="Ink 182">
                    <a:extLst>
                      <a:ext uri="{FF2B5EF4-FFF2-40B4-BE49-F238E27FC236}">
                        <a16:creationId xmlns:a16="http://schemas.microsoft.com/office/drawing/2014/main" id="{2F342FE4-0E4C-D1C5-2C1F-FD97B47F46E8}"/>
                      </a:ext>
                    </a:extLst>
                  </p:cNvPr>
                  <p:cNvPicPr/>
                  <p:nvPr/>
                </p:nvPicPr>
                <p:blipFill>
                  <a:blip r:embed="rId93"/>
                  <a:stretch>
                    <a:fillRect/>
                  </a:stretch>
                </p:blipFill>
                <p:spPr>
                  <a:xfrm>
                    <a:off x="4998509" y="2937989"/>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88" name="Ink 187">
                    <a:extLst>
                      <a:ext uri="{FF2B5EF4-FFF2-40B4-BE49-F238E27FC236}">
                        <a16:creationId xmlns:a16="http://schemas.microsoft.com/office/drawing/2014/main" id="{BF297074-6FFD-09B0-7B3A-D797C5F45F9A}"/>
                      </a:ext>
                    </a:extLst>
                  </p14:cNvPr>
                  <p14:cNvContentPartPr/>
                  <p14:nvPr/>
                </p14:nvContentPartPr>
                <p14:xfrm>
                  <a:off x="5160910" y="3315420"/>
                  <a:ext cx="60480" cy="112320"/>
                </p14:xfrm>
              </p:contentPart>
            </mc:Choice>
            <mc:Fallback xmlns="">
              <p:pic>
                <p:nvPicPr>
                  <p:cNvPr id="188" name="Ink 187">
                    <a:extLst>
                      <a:ext uri="{FF2B5EF4-FFF2-40B4-BE49-F238E27FC236}">
                        <a16:creationId xmlns:a16="http://schemas.microsoft.com/office/drawing/2014/main" id="{BF297074-6FFD-09B0-7B3A-D797C5F45F9A}"/>
                      </a:ext>
                    </a:extLst>
                  </p:cNvPr>
                  <p:cNvPicPr/>
                  <p:nvPr/>
                </p:nvPicPr>
                <p:blipFill>
                  <a:blip r:embed="rId95"/>
                  <a:stretch>
                    <a:fillRect/>
                  </a:stretch>
                </p:blipFill>
                <p:spPr>
                  <a:xfrm>
                    <a:off x="5156590" y="3311086"/>
                    <a:ext cx="69120" cy="120988"/>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90" name="Ink 189">
                    <a:extLst>
                      <a:ext uri="{FF2B5EF4-FFF2-40B4-BE49-F238E27FC236}">
                        <a16:creationId xmlns:a16="http://schemas.microsoft.com/office/drawing/2014/main" id="{6C548828-16B3-637F-D1D7-B138CF5357FD}"/>
                      </a:ext>
                    </a:extLst>
                  </p14:cNvPr>
                  <p14:cNvContentPartPr/>
                  <p14:nvPr/>
                </p14:nvContentPartPr>
                <p14:xfrm>
                  <a:off x="4801736" y="3170616"/>
                  <a:ext cx="60480" cy="112320"/>
                </p14:xfrm>
              </p:contentPart>
            </mc:Choice>
            <mc:Fallback xmlns="">
              <p:pic>
                <p:nvPicPr>
                  <p:cNvPr id="190" name="Ink 189">
                    <a:extLst>
                      <a:ext uri="{FF2B5EF4-FFF2-40B4-BE49-F238E27FC236}">
                        <a16:creationId xmlns:a16="http://schemas.microsoft.com/office/drawing/2014/main" id="{6C548828-16B3-637F-D1D7-B138CF5357FD}"/>
                      </a:ext>
                    </a:extLst>
                  </p:cNvPr>
                  <p:cNvPicPr/>
                  <p:nvPr/>
                </p:nvPicPr>
                <p:blipFill>
                  <a:blip r:embed="rId95"/>
                  <a:stretch>
                    <a:fillRect/>
                  </a:stretch>
                </p:blipFill>
                <p:spPr>
                  <a:xfrm>
                    <a:off x="4797416" y="3166282"/>
                    <a:ext cx="69120" cy="120988"/>
                  </a:xfrm>
                  <a:prstGeom prst="rect">
                    <a:avLst/>
                  </a:prstGeom>
                </p:spPr>
              </p:pic>
            </mc:Fallback>
          </mc:AlternateContent>
        </p:grpSp>
        <p:grpSp>
          <p:nvGrpSpPr>
            <p:cNvPr id="211" name="Group 210">
              <a:extLst>
                <a:ext uri="{FF2B5EF4-FFF2-40B4-BE49-F238E27FC236}">
                  <a16:creationId xmlns:a16="http://schemas.microsoft.com/office/drawing/2014/main" id="{5D19BC2C-E553-54EF-7AFD-DC419E622F2C}"/>
                </a:ext>
              </a:extLst>
            </p:cNvPr>
            <p:cNvGrpSpPr/>
            <p:nvPr/>
          </p:nvGrpSpPr>
          <p:grpSpPr>
            <a:xfrm>
              <a:off x="4518063" y="2316728"/>
              <a:ext cx="1729934" cy="1122055"/>
              <a:chOff x="4518063" y="2316728"/>
              <a:chExt cx="1729934" cy="1122055"/>
            </a:xfrm>
          </p:grpSpPr>
          <p:sp>
            <p:nvSpPr>
              <p:cNvPr id="192" name="TextBox 191">
                <a:extLst>
                  <a:ext uri="{FF2B5EF4-FFF2-40B4-BE49-F238E27FC236}">
                    <a16:creationId xmlns:a16="http://schemas.microsoft.com/office/drawing/2014/main" id="{F89CE688-058B-2669-96B2-4C5B9BE5DEF9}"/>
                  </a:ext>
                </a:extLst>
              </p:cNvPr>
              <p:cNvSpPr txBox="1"/>
              <p:nvPr/>
            </p:nvSpPr>
            <p:spPr>
              <a:xfrm>
                <a:off x="4518063" y="2316728"/>
                <a:ext cx="1729934" cy="400110"/>
              </a:xfrm>
              <a:prstGeom prst="rect">
                <a:avLst/>
              </a:prstGeom>
              <a:noFill/>
            </p:spPr>
            <p:txBody>
              <a:bodyPr wrap="square" rtlCol="0">
                <a:spAutoFit/>
              </a:bodyPr>
              <a:lstStyle/>
              <a:p>
                <a:pPr algn="ctr"/>
                <a:r>
                  <a:rPr lang="en-US" sz="2000" dirty="0">
                    <a:latin typeface="The Hand Black" panose="03070902030502020204" pitchFamily="66" charset="0"/>
                  </a:rPr>
                  <a:t>ADAPTIVE CONF &amp; INT</a:t>
                </a:r>
              </a:p>
            </p:txBody>
          </p:sp>
          <mc:AlternateContent xmlns:mc="http://schemas.openxmlformats.org/markup-compatibility/2006" xmlns:p14="http://schemas.microsoft.com/office/powerpoint/2010/main">
            <mc:Choice Requires="p14">
              <p:contentPart p14:bwMode="auto" r:id="rId97">
                <p14:nvContentPartPr>
                  <p14:cNvPr id="193" name="Ink 192">
                    <a:extLst>
                      <a:ext uri="{FF2B5EF4-FFF2-40B4-BE49-F238E27FC236}">
                        <a16:creationId xmlns:a16="http://schemas.microsoft.com/office/drawing/2014/main" id="{B662514C-ECD5-E025-CD8E-8B15CC0A8A6B}"/>
                      </a:ext>
                    </a:extLst>
                  </p14:cNvPr>
                  <p14:cNvContentPartPr/>
                  <p14:nvPr/>
                </p14:nvContentPartPr>
                <p14:xfrm>
                  <a:off x="5412351" y="2715543"/>
                  <a:ext cx="151920" cy="723240"/>
                </p14:xfrm>
              </p:contentPart>
            </mc:Choice>
            <mc:Fallback xmlns="">
              <p:pic>
                <p:nvPicPr>
                  <p:cNvPr id="193" name="Ink 192">
                    <a:extLst>
                      <a:ext uri="{FF2B5EF4-FFF2-40B4-BE49-F238E27FC236}">
                        <a16:creationId xmlns:a16="http://schemas.microsoft.com/office/drawing/2014/main" id="{B662514C-ECD5-E025-CD8E-8B15CC0A8A6B}"/>
                      </a:ext>
                    </a:extLst>
                  </p:cNvPr>
                  <p:cNvPicPr/>
                  <p:nvPr/>
                </p:nvPicPr>
                <p:blipFill>
                  <a:blip r:embed="rId98"/>
                  <a:stretch>
                    <a:fillRect/>
                  </a:stretch>
                </p:blipFill>
                <p:spPr>
                  <a:xfrm>
                    <a:off x="5408031" y="2711223"/>
                    <a:ext cx="160560" cy="731880"/>
                  </a:xfrm>
                  <a:prstGeom prst="rect">
                    <a:avLst/>
                  </a:prstGeom>
                </p:spPr>
              </p:pic>
            </mc:Fallback>
          </mc:AlternateContent>
        </p:grpSp>
        <p:grpSp>
          <p:nvGrpSpPr>
            <p:cNvPr id="194" name="Group 193">
              <a:extLst>
                <a:ext uri="{FF2B5EF4-FFF2-40B4-BE49-F238E27FC236}">
                  <a16:creationId xmlns:a16="http://schemas.microsoft.com/office/drawing/2014/main" id="{EFFDBF95-F10F-7D93-B828-9C4161C09AB4}"/>
                </a:ext>
              </a:extLst>
            </p:cNvPr>
            <p:cNvGrpSpPr/>
            <p:nvPr/>
          </p:nvGrpSpPr>
          <p:grpSpPr>
            <a:xfrm>
              <a:off x="6094434" y="3678303"/>
              <a:ext cx="908535" cy="331717"/>
              <a:chOff x="5713426" y="3678303"/>
              <a:chExt cx="908535" cy="331717"/>
            </a:xfrm>
          </p:grpSpPr>
          <mc:AlternateContent xmlns:mc="http://schemas.openxmlformats.org/markup-compatibility/2006" xmlns:p14="http://schemas.microsoft.com/office/powerpoint/2010/main">
            <mc:Choice Requires="p14">
              <p:contentPart p14:bwMode="auto" r:id="rId99">
                <p14:nvContentPartPr>
                  <p14:cNvPr id="195" name="Ink 194">
                    <a:extLst>
                      <a:ext uri="{FF2B5EF4-FFF2-40B4-BE49-F238E27FC236}">
                        <a16:creationId xmlns:a16="http://schemas.microsoft.com/office/drawing/2014/main" id="{C4336DA1-502B-947F-4497-61A64950702A}"/>
                      </a:ext>
                    </a:extLst>
                  </p14:cNvPr>
                  <p14:cNvContentPartPr/>
                  <p14:nvPr/>
                </p14:nvContentPartPr>
                <p14:xfrm>
                  <a:off x="5713426" y="3678303"/>
                  <a:ext cx="840551" cy="324553"/>
                </p14:xfrm>
              </p:contentPart>
            </mc:Choice>
            <mc:Fallback xmlns="">
              <p:pic>
                <p:nvPicPr>
                  <p:cNvPr id="195" name="Ink 194">
                    <a:extLst>
                      <a:ext uri="{FF2B5EF4-FFF2-40B4-BE49-F238E27FC236}">
                        <a16:creationId xmlns:a16="http://schemas.microsoft.com/office/drawing/2014/main" id="{C4336DA1-502B-947F-4497-61A64950702A}"/>
                      </a:ext>
                    </a:extLst>
                  </p:cNvPr>
                  <p:cNvPicPr/>
                  <p:nvPr/>
                </p:nvPicPr>
                <p:blipFill>
                  <a:blip r:embed="rId100"/>
                  <a:stretch>
                    <a:fillRect/>
                  </a:stretch>
                </p:blipFill>
                <p:spPr>
                  <a:xfrm>
                    <a:off x="5706946" y="3671826"/>
                    <a:ext cx="852790" cy="336787"/>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96" name="Ink 195">
                    <a:extLst>
                      <a:ext uri="{FF2B5EF4-FFF2-40B4-BE49-F238E27FC236}">
                        <a16:creationId xmlns:a16="http://schemas.microsoft.com/office/drawing/2014/main" id="{D7599587-E670-3E9C-C471-1FDBAB9BD476}"/>
                      </a:ext>
                    </a:extLst>
                  </p14:cNvPr>
                  <p14:cNvContentPartPr/>
                  <p14:nvPr/>
                </p14:nvContentPartPr>
                <p14:xfrm>
                  <a:off x="6244527" y="3747701"/>
                  <a:ext cx="5925" cy="91574"/>
                </p14:xfrm>
              </p:contentPart>
            </mc:Choice>
            <mc:Fallback xmlns="">
              <p:pic>
                <p:nvPicPr>
                  <p:cNvPr id="196" name="Ink 195">
                    <a:extLst>
                      <a:ext uri="{FF2B5EF4-FFF2-40B4-BE49-F238E27FC236}">
                        <a16:creationId xmlns:a16="http://schemas.microsoft.com/office/drawing/2014/main" id="{D7599587-E670-3E9C-C471-1FDBAB9BD476}"/>
                      </a:ext>
                    </a:extLst>
                  </p:cNvPr>
                  <p:cNvPicPr/>
                  <p:nvPr/>
                </p:nvPicPr>
                <p:blipFill>
                  <a:blip r:embed="rId102"/>
                  <a:stretch>
                    <a:fillRect/>
                  </a:stretch>
                </p:blipFill>
                <p:spPr>
                  <a:xfrm>
                    <a:off x="6238253" y="3741237"/>
                    <a:ext cx="17775" cy="103784"/>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97" name="Ink 196">
                    <a:extLst>
                      <a:ext uri="{FF2B5EF4-FFF2-40B4-BE49-F238E27FC236}">
                        <a16:creationId xmlns:a16="http://schemas.microsoft.com/office/drawing/2014/main" id="{67F7FAFE-550C-ED02-8938-801BFC48E03A}"/>
                      </a:ext>
                    </a:extLst>
                  </p14:cNvPr>
                  <p14:cNvContentPartPr/>
                  <p14:nvPr/>
                </p14:nvContentPartPr>
                <p14:xfrm>
                  <a:off x="6260686" y="3742483"/>
                  <a:ext cx="28548" cy="73311"/>
                </p14:xfrm>
              </p:contentPart>
            </mc:Choice>
            <mc:Fallback xmlns="">
              <p:pic>
                <p:nvPicPr>
                  <p:cNvPr id="197" name="Ink 196">
                    <a:extLst>
                      <a:ext uri="{FF2B5EF4-FFF2-40B4-BE49-F238E27FC236}">
                        <a16:creationId xmlns:a16="http://schemas.microsoft.com/office/drawing/2014/main" id="{67F7FAFE-550C-ED02-8938-801BFC48E03A}"/>
                      </a:ext>
                    </a:extLst>
                  </p:cNvPr>
                  <p:cNvPicPr/>
                  <p:nvPr/>
                </p:nvPicPr>
                <p:blipFill>
                  <a:blip r:embed="rId104"/>
                  <a:stretch>
                    <a:fillRect/>
                  </a:stretch>
                </p:blipFill>
                <p:spPr>
                  <a:xfrm>
                    <a:off x="6254263" y="3736046"/>
                    <a:ext cx="40681" cy="8547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98" name="Ink 197">
                    <a:extLst>
                      <a:ext uri="{FF2B5EF4-FFF2-40B4-BE49-F238E27FC236}">
                        <a16:creationId xmlns:a16="http://schemas.microsoft.com/office/drawing/2014/main" id="{B838AC92-2007-ABE4-DB3A-59A1CF1C3A6E}"/>
                      </a:ext>
                    </a:extLst>
                  </p14:cNvPr>
                  <p14:cNvContentPartPr/>
                  <p14:nvPr/>
                </p14:nvContentPartPr>
                <p14:xfrm>
                  <a:off x="6550883" y="3681476"/>
                  <a:ext cx="64637" cy="106445"/>
                </p14:xfrm>
              </p:contentPart>
            </mc:Choice>
            <mc:Fallback xmlns="">
              <p:pic>
                <p:nvPicPr>
                  <p:cNvPr id="198" name="Ink 197">
                    <a:extLst>
                      <a:ext uri="{FF2B5EF4-FFF2-40B4-BE49-F238E27FC236}">
                        <a16:creationId xmlns:a16="http://schemas.microsoft.com/office/drawing/2014/main" id="{B838AC92-2007-ABE4-DB3A-59A1CF1C3A6E}"/>
                      </a:ext>
                    </a:extLst>
                  </p:cNvPr>
                  <p:cNvPicPr/>
                  <p:nvPr/>
                </p:nvPicPr>
                <p:blipFill>
                  <a:blip r:embed="rId106"/>
                  <a:stretch>
                    <a:fillRect/>
                  </a:stretch>
                </p:blipFill>
                <p:spPr>
                  <a:xfrm>
                    <a:off x="6544778" y="3675363"/>
                    <a:ext cx="76846" cy="118672"/>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99" name="Ink 198">
                    <a:extLst>
                      <a:ext uri="{FF2B5EF4-FFF2-40B4-BE49-F238E27FC236}">
                        <a16:creationId xmlns:a16="http://schemas.microsoft.com/office/drawing/2014/main" id="{4CEBCCFB-DDCD-7D3C-D029-CB83674064B7}"/>
                      </a:ext>
                    </a:extLst>
                  </p14:cNvPr>
                  <p14:cNvContentPartPr/>
                  <p14:nvPr/>
                </p14:nvContentPartPr>
                <p14:xfrm>
                  <a:off x="6550883" y="3681476"/>
                  <a:ext cx="64637" cy="106445"/>
                </p14:xfrm>
              </p:contentPart>
            </mc:Choice>
            <mc:Fallback xmlns="">
              <p:pic>
                <p:nvPicPr>
                  <p:cNvPr id="199" name="Ink 198">
                    <a:extLst>
                      <a:ext uri="{FF2B5EF4-FFF2-40B4-BE49-F238E27FC236}">
                        <a16:creationId xmlns:a16="http://schemas.microsoft.com/office/drawing/2014/main" id="{4CEBCCFB-DDCD-7D3C-D029-CB83674064B7}"/>
                      </a:ext>
                    </a:extLst>
                  </p:cNvPr>
                  <p:cNvPicPr/>
                  <p:nvPr/>
                </p:nvPicPr>
                <p:blipFill>
                  <a:blip r:embed="rId106"/>
                  <a:stretch>
                    <a:fillRect/>
                  </a:stretch>
                </p:blipFill>
                <p:spPr>
                  <a:xfrm>
                    <a:off x="6544778" y="3675363"/>
                    <a:ext cx="76846" cy="118672"/>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00" name="Ink 199">
                    <a:extLst>
                      <a:ext uri="{FF2B5EF4-FFF2-40B4-BE49-F238E27FC236}">
                        <a16:creationId xmlns:a16="http://schemas.microsoft.com/office/drawing/2014/main" id="{7D052EE5-3E4F-5E1A-378F-C81F96C0E516}"/>
                      </a:ext>
                    </a:extLst>
                  </p14:cNvPr>
                  <p14:cNvContentPartPr/>
                  <p14:nvPr/>
                </p14:nvContentPartPr>
                <p14:xfrm>
                  <a:off x="6423996" y="3769616"/>
                  <a:ext cx="183138" cy="233240"/>
                </p14:xfrm>
              </p:contentPart>
            </mc:Choice>
            <mc:Fallback xmlns="">
              <p:pic>
                <p:nvPicPr>
                  <p:cNvPr id="200" name="Ink 199">
                    <a:extLst>
                      <a:ext uri="{FF2B5EF4-FFF2-40B4-BE49-F238E27FC236}">
                        <a16:creationId xmlns:a16="http://schemas.microsoft.com/office/drawing/2014/main" id="{7D052EE5-3E4F-5E1A-378F-C81F96C0E516}"/>
                      </a:ext>
                    </a:extLst>
                  </p:cNvPr>
                  <p:cNvPicPr/>
                  <p:nvPr/>
                </p:nvPicPr>
                <p:blipFill>
                  <a:blip r:embed="rId109"/>
                  <a:stretch>
                    <a:fillRect/>
                  </a:stretch>
                </p:blipFill>
                <p:spPr>
                  <a:xfrm>
                    <a:off x="6417520" y="3763137"/>
                    <a:ext cx="195371" cy="245478"/>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01" name="Ink 200">
                    <a:extLst>
                      <a:ext uri="{FF2B5EF4-FFF2-40B4-BE49-F238E27FC236}">
                        <a16:creationId xmlns:a16="http://schemas.microsoft.com/office/drawing/2014/main" id="{2AAF03C9-78CD-6DA4-5B7E-F957CB6A3B49}"/>
                      </a:ext>
                    </a:extLst>
                  </p14:cNvPr>
                  <p14:cNvContentPartPr/>
                  <p14:nvPr/>
                </p14:nvContentPartPr>
                <p14:xfrm>
                  <a:off x="6444209" y="3789825"/>
                  <a:ext cx="177752" cy="220195"/>
                </p14:xfrm>
              </p:contentPart>
            </mc:Choice>
            <mc:Fallback xmlns="">
              <p:pic>
                <p:nvPicPr>
                  <p:cNvPr id="201" name="Ink 200">
                    <a:extLst>
                      <a:ext uri="{FF2B5EF4-FFF2-40B4-BE49-F238E27FC236}">
                        <a16:creationId xmlns:a16="http://schemas.microsoft.com/office/drawing/2014/main" id="{2AAF03C9-78CD-6DA4-5B7E-F957CB6A3B49}"/>
                      </a:ext>
                    </a:extLst>
                  </p:cNvPr>
                  <p:cNvPicPr/>
                  <p:nvPr/>
                </p:nvPicPr>
                <p:blipFill>
                  <a:blip r:embed="rId111"/>
                  <a:stretch>
                    <a:fillRect/>
                  </a:stretch>
                </p:blipFill>
                <p:spPr>
                  <a:xfrm>
                    <a:off x="6437732" y="3783349"/>
                    <a:ext cx="189986" cy="23242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02" name="Ink 201">
                    <a:extLst>
                      <a:ext uri="{FF2B5EF4-FFF2-40B4-BE49-F238E27FC236}">
                        <a16:creationId xmlns:a16="http://schemas.microsoft.com/office/drawing/2014/main" id="{65207730-3A8B-7127-AE68-FDAE548A48CE}"/>
                      </a:ext>
                    </a:extLst>
                  </p14:cNvPr>
                  <p14:cNvContentPartPr/>
                  <p14:nvPr/>
                </p14:nvContentPartPr>
                <p14:xfrm>
                  <a:off x="6438722" y="3789825"/>
                  <a:ext cx="177752" cy="220195"/>
                </p14:xfrm>
              </p:contentPart>
            </mc:Choice>
            <mc:Fallback xmlns="">
              <p:pic>
                <p:nvPicPr>
                  <p:cNvPr id="202" name="Ink 201">
                    <a:extLst>
                      <a:ext uri="{FF2B5EF4-FFF2-40B4-BE49-F238E27FC236}">
                        <a16:creationId xmlns:a16="http://schemas.microsoft.com/office/drawing/2014/main" id="{65207730-3A8B-7127-AE68-FDAE548A48CE}"/>
                      </a:ext>
                    </a:extLst>
                  </p:cNvPr>
                  <p:cNvPicPr/>
                  <p:nvPr/>
                </p:nvPicPr>
                <p:blipFill>
                  <a:blip r:embed="rId111"/>
                  <a:stretch>
                    <a:fillRect/>
                  </a:stretch>
                </p:blipFill>
                <p:spPr>
                  <a:xfrm>
                    <a:off x="6432245" y="3783349"/>
                    <a:ext cx="189986" cy="232428"/>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03" name="Ink 202">
                    <a:extLst>
                      <a:ext uri="{FF2B5EF4-FFF2-40B4-BE49-F238E27FC236}">
                        <a16:creationId xmlns:a16="http://schemas.microsoft.com/office/drawing/2014/main" id="{664581DD-FBCB-AF78-1141-0684AF0DFE50}"/>
                      </a:ext>
                    </a:extLst>
                  </p14:cNvPr>
                  <p14:cNvContentPartPr/>
                  <p14:nvPr/>
                </p14:nvContentPartPr>
                <p14:xfrm>
                  <a:off x="5713426" y="3678303"/>
                  <a:ext cx="840551" cy="324553"/>
                </p14:xfrm>
              </p:contentPart>
            </mc:Choice>
            <mc:Fallback xmlns="">
              <p:pic>
                <p:nvPicPr>
                  <p:cNvPr id="203" name="Ink 202">
                    <a:extLst>
                      <a:ext uri="{FF2B5EF4-FFF2-40B4-BE49-F238E27FC236}">
                        <a16:creationId xmlns:a16="http://schemas.microsoft.com/office/drawing/2014/main" id="{664581DD-FBCB-AF78-1141-0684AF0DFE50}"/>
                      </a:ext>
                    </a:extLst>
                  </p:cNvPr>
                  <p:cNvPicPr/>
                  <p:nvPr/>
                </p:nvPicPr>
                <p:blipFill>
                  <a:blip r:embed="rId100"/>
                  <a:stretch>
                    <a:fillRect/>
                  </a:stretch>
                </p:blipFill>
                <p:spPr>
                  <a:xfrm>
                    <a:off x="5706946" y="3671826"/>
                    <a:ext cx="852790" cy="336787"/>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04" name="Ink 203">
                    <a:extLst>
                      <a:ext uri="{FF2B5EF4-FFF2-40B4-BE49-F238E27FC236}">
                        <a16:creationId xmlns:a16="http://schemas.microsoft.com/office/drawing/2014/main" id="{729B8FA6-FC05-958F-E05C-FB619BC9339E}"/>
                      </a:ext>
                    </a:extLst>
                  </p14:cNvPr>
                  <p14:cNvContentPartPr/>
                  <p14:nvPr/>
                </p14:nvContentPartPr>
                <p14:xfrm>
                  <a:off x="6418508" y="3769355"/>
                  <a:ext cx="183138" cy="233240"/>
                </p14:xfrm>
              </p:contentPart>
            </mc:Choice>
            <mc:Fallback xmlns="">
              <p:pic>
                <p:nvPicPr>
                  <p:cNvPr id="204" name="Ink 203">
                    <a:extLst>
                      <a:ext uri="{FF2B5EF4-FFF2-40B4-BE49-F238E27FC236}">
                        <a16:creationId xmlns:a16="http://schemas.microsoft.com/office/drawing/2014/main" id="{729B8FA6-FC05-958F-E05C-FB619BC9339E}"/>
                      </a:ext>
                    </a:extLst>
                  </p:cNvPr>
                  <p:cNvPicPr/>
                  <p:nvPr/>
                </p:nvPicPr>
                <p:blipFill>
                  <a:blip r:embed="rId109"/>
                  <a:stretch>
                    <a:fillRect/>
                  </a:stretch>
                </p:blipFill>
                <p:spPr>
                  <a:xfrm>
                    <a:off x="6412032" y="3762876"/>
                    <a:ext cx="195371" cy="245478"/>
                  </a:xfrm>
                  <a:prstGeom prst="rect">
                    <a:avLst/>
                  </a:prstGeom>
                </p:spPr>
              </p:pic>
            </mc:Fallback>
          </mc:AlternateContent>
        </p:grpSp>
      </p:grpSp>
      <p:grpSp>
        <p:nvGrpSpPr>
          <p:cNvPr id="205" name="Group 204">
            <a:extLst>
              <a:ext uri="{FF2B5EF4-FFF2-40B4-BE49-F238E27FC236}">
                <a16:creationId xmlns:a16="http://schemas.microsoft.com/office/drawing/2014/main" id="{71CBA77A-850A-1079-BF05-02F40D5510B5}"/>
              </a:ext>
            </a:extLst>
          </p:cNvPr>
          <p:cNvGrpSpPr/>
          <p:nvPr/>
        </p:nvGrpSpPr>
        <p:grpSpPr>
          <a:xfrm>
            <a:off x="5557346" y="1490575"/>
            <a:ext cx="2247489" cy="1818800"/>
            <a:chOff x="4024979" y="1234720"/>
            <a:chExt cx="2247489" cy="2200747"/>
          </a:xfrm>
        </p:grpSpPr>
        <p:sp>
          <p:nvSpPr>
            <p:cNvPr id="206" name="TextBox 205">
              <a:extLst>
                <a:ext uri="{FF2B5EF4-FFF2-40B4-BE49-F238E27FC236}">
                  <a16:creationId xmlns:a16="http://schemas.microsoft.com/office/drawing/2014/main" id="{687F1C29-F420-E1B7-3367-2D8AC04123F0}"/>
                </a:ext>
              </a:extLst>
            </p:cNvPr>
            <p:cNvSpPr txBox="1"/>
            <p:nvPr/>
          </p:nvSpPr>
          <p:spPr>
            <a:xfrm>
              <a:off x="4024979" y="1234720"/>
              <a:ext cx="1729934" cy="707886"/>
            </a:xfrm>
            <a:prstGeom prst="rect">
              <a:avLst/>
            </a:prstGeom>
            <a:noFill/>
          </p:spPr>
          <p:txBody>
            <a:bodyPr wrap="square" rtlCol="0">
              <a:spAutoFit/>
            </a:bodyPr>
            <a:lstStyle/>
            <a:p>
              <a:pPr algn="ctr"/>
              <a:r>
                <a:rPr lang="en-US" sz="2000" dirty="0">
                  <a:latin typeface="The Hand Black" panose="03070902030502020204" pitchFamily="66" charset="0"/>
                </a:rPr>
                <a:t>FUTURE WORK:</a:t>
              </a:r>
              <a:br>
                <a:rPr lang="en-US" sz="2000" dirty="0">
                  <a:latin typeface="The Hand Black" panose="03070902030502020204" pitchFamily="66" charset="0"/>
                </a:rPr>
              </a:br>
              <a:r>
                <a:rPr lang="en-US" sz="2000" dirty="0">
                  <a:latin typeface="The Hand Black" panose="03070902030502020204" pitchFamily="66" charset="0"/>
                </a:rPr>
                <a:t>BRIDGE THE GAP</a:t>
              </a:r>
            </a:p>
          </p:txBody>
        </p:sp>
        <mc:AlternateContent xmlns:mc="http://schemas.openxmlformats.org/markup-compatibility/2006" xmlns:p14="http://schemas.microsoft.com/office/powerpoint/2010/main">
          <mc:Choice Requires="p14">
            <p:contentPart p14:bwMode="auto" r:id="rId115">
              <p14:nvContentPartPr>
                <p14:cNvPr id="207" name="Ink 206">
                  <a:extLst>
                    <a:ext uri="{FF2B5EF4-FFF2-40B4-BE49-F238E27FC236}">
                      <a16:creationId xmlns:a16="http://schemas.microsoft.com/office/drawing/2014/main" id="{70677BEA-F37C-3C8A-D637-CBC75CD27943}"/>
                    </a:ext>
                  </a:extLst>
                </p14:cNvPr>
                <p14:cNvContentPartPr/>
                <p14:nvPr/>
              </p14:nvContentPartPr>
              <p14:xfrm>
                <a:off x="5518253" y="1894340"/>
                <a:ext cx="754215" cy="1541127"/>
              </p14:xfrm>
            </p:contentPart>
          </mc:Choice>
          <mc:Fallback xmlns="">
            <p:pic>
              <p:nvPicPr>
                <p:cNvPr id="207" name="Ink 206">
                  <a:extLst>
                    <a:ext uri="{FF2B5EF4-FFF2-40B4-BE49-F238E27FC236}">
                      <a16:creationId xmlns:a16="http://schemas.microsoft.com/office/drawing/2014/main" id="{70677BEA-F37C-3C8A-D637-CBC75CD27943}"/>
                    </a:ext>
                  </a:extLst>
                </p:cNvPr>
                <p:cNvPicPr/>
                <p:nvPr/>
              </p:nvPicPr>
              <p:blipFill>
                <a:blip r:embed="rId116"/>
                <a:stretch>
                  <a:fillRect/>
                </a:stretch>
              </p:blipFill>
              <p:spPr>
                <a:xfrm>
                  <a:off x="5513931" y="1889111"/>
                  <a:ext cx="762859" cy="1551584"/>
                </a:xfrm>
                <a:prstGeom prst="rect">
                  <a:avLst/>
                </a:prstGeom>
              </p:spPr>
            </p:pic>
          </mc:Fallback>
        </mc:AlternateContent>
      </p:grpSp>
      <p:pic>
        <p:nvPicPr>
          <p:cNvPr id="6" name="Graphic 5" descr="Checkmark with solid fill">
            <a:extLst>
              <a:ext uri="{FF2B5EF4-FFF2-40B4-BE49-F238E27FC236}">
                <a16:creationId xmlns:a16="http://schemas.microsoft.com/office/drawing/2014/main" id="{CC7E612F-2DA2-E1FE-CD3A-4A6DDC8354E7}"/>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1636803" y="951660"/>
            <a:ext cx="320492" cy="320492"/>
          </a:xfrm>
          <a:prstGeom prst="rect">
            <a:avLst/>
          </a:prstGeom>
        </p:spPr>
      </p:pic>
      <p:pic>
        <p:nvPicPr>
          <p:cNvPr id="7" name="Graphic 6" descr="Checkmark with solid fill">
            <a:extLst>
              <a:ext uri="{FF2B5EF4-FFF2-40B4-BE49-F238E27FC236}">
                <a16:creationId xmlns:a16="http://schemas.microsoft.com/office/drawing/2014/main" id="{774DB669-CECE-E615-36EE-A4449D99A1D1}"/>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750502" y="1363364"/>
            <a:ext cx="320492" cy="320492"/>
          </a:xfrm>
          <a:prstGeom prst="rect">
            <a:avLst/>
          </a:prstGeom>
        </p:spPr>
      </p:pic>
      <p:pic>
        <p:nvPicPr>
          <p:cNvPr id="8" name="Graphic 7" descr="Checkmark with solid fill">
            <a:extLst>
              <a:ext uri="{FF2B5EF4-FFF2-40B4-BE49-F238E27FC236}">
                <a16:creationId xmlns:a16="http://schemas.microsoft.com/office/drawing/2014/main" id="{EF487604-AAE9-C5F9-AAEA-F094F3ECB300}"/>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318790" y="1784149"/>
            <a:ext cx="320492" cy="320492"/>
          </a:xfrm>
          <a:prstGeom prst="rect">
            <a:avLst/>
          </a:prstGeom>
        </p:spPr>
      </p:pic>
      <p:pic>
        <p:nvPicPr>
          <p:cNvPr id="9" name="Graphic 8" descr="Checkmark with solid fill">
            <a:extLst>
              <a:ext uri="{FF2B5EF4-FFF2-40B4-BE49-F238E27FC236}">
                <a16:creationId xmlns:a16="http://schemas.microsoft.com/office/drawing/2014/main" id="{31965517-19FC-0301-5D64-C1F68FF81840}"/>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10866791" y="1385284"/>
            <a:ext cx="240790" cy="240790"/>
          </a:xfrm>
          <a:prstGeom prst="rect">
            <a:avLst/>
          </a:prstGeom>
        </p:spPr>
      </p:pic>
      <p:pic>
        <p:nvPicPr>
          <p:cNvPr id="10" name="Graphic 9" descr="Checkmark with solid fill">
            <a:extLst>
              <a:ext uri="{FF2B5EF4-FFF2-40B4-BE49-F238E27FC236}">
                <a16:creationId xmlns:a16="http://schemas.microsoft.com/office/drawing/2014/main" id="{F6C1F2E0-3A88-1D68-054F-F28B5D9B46B2}"/>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10629676" y="1695056"/>
            <a:ext cx="240790" cy="240790"/>
          </a:xfrm>
          <a:prstGeom prst="rect">
            <a:avLst/>
          </a:prstGeom>
        </p:spPr>
      </p:pic>
    </p:spTree>
    <p:extLst>
      <p:ext uri="{BB962C8B-B14F-4D97-AF65-F5344CB8AC3E}">
        <p14:creationId xmlns:p14="http://schemas.microsoft.com/office/powerpoint/2010/main" val="648177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7BA3-5084-1A82-FF5F-86636B348CA1}"/>
              </a:ext>
            </a:extLst>
          </p:cNvPr>
          <p:cNvSpPr>
            <a:spLocks noGrp="1"/>
          </p:cNvSpPr>
          <p:nvPr>
            <p:ph type="title"/>
          </p:nvPr>
        </p:nvSpPr>
        <p:spPr>
          <a:xfrm>
            <a:off x="2" y="240266"/>
            <a:ext cx="2843212" cy="543977"/>
          </a:xfrm>
        </p:spPr>
        <p:txBody>
          <a:bodyPr/>
          <a:lstStyle/>
          <a:p>
            <a:r>
              <a:rPr lang="en-US" dirty="0"/>
              <a:t>Are We Done?</a:t>
            </a:r>
          </a:p>
        </p:txBody>
      </p:sp>
      <p:sp>
        <p:nvSpPr>
          <p:cNvPr id="3" name="Date Placeholder 2">
            <a:extLst>
              <a:ext uri="{FF2B5EF4-FFF2-40B4-BE49-F238E27FC236}">
                <a16:creationId xmlns:a16="http://schemas.microsoft.com/office/drawing/2014/main" id="{49A6C733-8611-F0AF-6D67-A262AA87813B}"/>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02152388-0052-70D0-C07E-2B78028E0FE6}"/>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437E3C90-DCBB-24EC-E716-736A8DAD3CF6}"/>
              </a:ext>
            </a:extLst>
          </p:cNvPr>
          <p:cNvSpPr>
            <a:spLocks noGrp="1"/>
          </p:cNvSpPr>
          <p:nvPr>
            <p:ph type="sldNum" sz="quarter" idx="12"/>
          </p:nvPr>
        </p:nvSpPr>
        <p:spPr/>
        <p:txBody>
          <a:bodyPr/>
          <a:lstStyle/>
          <a:p>
            <a:fld id="{E88E0139-626D-A346-B691-BDD0C5A55F29}" type="slidenum">
              <a:rPr lang="en-US" smtClean="0"/>
              <a:pPr/>
              <a:t>31</a:t>
            </a:fld>
            <a:endParaRPr lang="en-US" dirty="0"/>
          </a:p>
        </p:txBody>
      </p:sp>
      <p:sp>
        <p:nvSpPr>
          <p:cNvPr id="191" name="TextBox 190">
            <a:extLst>
              <a:ext uri="{FF2B5EF4-FFF2-40B4-BE49-F238E27FC236}">
                <a16:creationId xmlns:a16="http://schemas.microsoft.com/office/drawing/2014/main" id="{5AFB4694-1D0D-5E3B-B2EC-5F00AB327DD1}"/>
              </a:ext>
            </a:extLst>
          </p:cNvPr>
          <p:cNvSpPr txBox="1"/>
          <p:nvPr/>
        </p:nvSpPr>
        <p:spPr>
          <a:xfrm>
            <a:off x="360363" y="900113"/>
            <a:ext cx="5079738" cy="1978765"/>
          </a:xfrm>
          <a:prstGeom prst="rect">
            <a:avLst/>
          </a:prstGeom>
          <a:noFill/>
        </p:spPr>
        <p:txBody>
          <a:bodyPr wrap="square" lIns="0" tIns="72000" rIns="0" bIns="0" rtlCol="0" anchor="t" anchorCtr="0">
            <a:noAutofit/>
          </a:bodyPr>
          <a:lstStyle/>
          <a:p>
            <a:pPr marL="342900" indent="-342900">
              <a:spcAft>
                <a:spcPts val="600"/>
              </a:spcAft>
              <a:buFont typeface="Arial" panose="020B0604020202020204" pitchFamily="34" charset="0"/>
              <a:buChar char="•"/>
            </a:pPr>
            <a:r>
              <a:rPr lang="en-US" sz="2200" dirty="0">
                <a:highlight>
                  <a:srgbClr val="FFFFFF"/>
                </a:highlight>
                <a:latin typeface="DIN Next LT Pro Light" panose="020B0303020203050203" pitchFamily="34" charset="0"/>
                <a:ea typeface="Cambria Math" panose="02040503050406030204" pitchFamily="18" charset="0"/>
              </a:rPr>
              <a:t>Syntax  </a:t>
            </a:r>
            <a:endParaRPr lang="en-US" sz="2200" dirty="0">
              <a:solidFill>
                <a:srgbClr val="7EC234"/>
              </a:solidFill>
              <a:highlight>
                <a:srgbClr val="FFFFFF"/>
              </a:highlight>
              <a:latin typeface="DIN Next LT Pro Light" panose="020B0303020203050203" pitchFamily="34" charset="0"/>
              <a:ea typeface="Cambria Math" panose="02040503050406030204" pitchFamily="18" charset="0"/>
              <a:sym typeface="Wingdings" panose="05000000000000000000" pitchFamily="2" charset="2"/>
            </a:endParaRPr>
          </a:p>
          <a:p>
            <a:pPr marL="342900" indent="-342900">
              <a:spcAft>
                <a:spcPts val="600"/>
              </a:spcAft>
              <a:buFont typeface="Arial" panose="020B0604020202020204" pitchFamily="34" charset="0"/>
              <a:buChar char="•"/>
            </a:pPr>
            <a:r>
              <a:rPr lang="en-US" sz="2200" dirty="0">
                <a:highlight>
                  <a:srgbClr val="FFFFFF"/>
                </a:highlight>
                <a:latin typeface="DIN Next LT Pro Light" panose="020B0303020203050203" pitchFamily="34" charset="0"/>
                <a:ea typeface="Cambria Math" panose="02040503050406030204" pitchFamily="18" charset="0"/>
              </a:rPr>
              <a:t>Security notions  </a:t>
            </a:r>
            <a:endParaRPr lang="en-US" sz="2200" dirty="0">
              <a:solidFill>
                <a:srgbClr val="7EC234"/>
              </a:solidFill>
              <a:highlight>
                <a:srgbClr val="FFFFFF"/>
              </a:highlight>
              <a:latin typeface="DIN Next LT Pro Light" panose="020B0303020203050203" pitchFamily="34" charset="0"/>
              <a:ea typeface="Cambria Math" panose="02040503050406030204" pitchFamily="18" charset="0"/>
              <a:sym typeface="Wingdings" panose="05000000000000000000" pitchFamily="2" charset="2"/>
            </a:endParaRPr>
          </a:p>
          <a:p>
            <a:pPr marL="342900" indent="-342900">
              <a:spcAft>
                <a:spcPts val="600"/>
              </a:spcAft>
              <a:buFont typeface="Arial" panose="020B0604020202020204" pitchFamily="34" charset="0"/>
              <a:buChar char="•"/>
            </a:pPr>
            <a:r>
              <a:rPr lang="en-US" sz="2200" dirty="0">
                <a:highlight>
                  <a:srgbClr val="FFFFFF"/>
                </a:highlight>
                <a:latin typeface="DIN Next LT Pro Light" panose="020B0303020203050203" pitchFamily="34" charset="0"/>
                <a:ea typeface="Cambria Math" panose="02040503050406030204" pitchFamily="18" charset="0"/>
                <a:sym typeface="Wingdings" panose="05000000000000000000" pitchFamily="2" charset="2"/>
              </a:rPr>
              <a:t>Construction </a:t>
            </a:r>
            <a:endParaRPr lang="en-US" sz="2200" dirty="0">
              <a:solidFill>
                <a:srgbClr val="7EC234"/>
              </a:solidFill>
              <a:highlight>
                <a:srgbClr val="FFFFFF"/>
              </a:highlight>
              <a:latin typeface="DIN Next LT Pro Light" panose="020B0303020203050203" pitchFamily="34" charset="0"/>
              <a:ea typeface="Cambria Math" panose="02040503050406030204" pitchFamily="18" charset="0"/>
              <a:sym typeface="Wingdings" panose="05000000000000000000" pitchFamily="2" charset="2"/>
            </a:endParaRPr>
          </a:p>
          <a:p>
            <a:pPr>
              <a:spcAft>
                <a:spcPts val="600"/>
              </a:spcAft>
            </a:pPr>
            <a:endParaRPr lang="en-US" dirty="0">
              <a:highlight>
                <a:srgbClr val="FFFFFF"/>
              </a:highlight>
              <a:ea typeface="Cambria Math" panose="02040503050406030204" pitchFamily="18" charset="0"/>
            </a:endParaRPr>
          </a:p>
          <a:p>
            <a:pPr marL="342900" indent="-342900">
              <a:spcAft>
                <a:spcPts val="600"/>
              </a:spcAft>
              <a:buFont typeface="Arial" panose="020B0604020202020204" pitchFamily="34" charset="0"/>
              <a:buChar char="•"/>
            </a:pPr>
            <a:endParaRPr lang="en-US" dirty="0">
              <a:solidFill>
                <a:srgbClr val="7EC234"/>
              </a:solidFill>
              <a:highlight>
                <a:srgbClr val="FFFFFF"/>
              </a:highlight>
              <a:ea typeface="Cambria Math" panose="02040503050406030204" pitchFamily="18" charset="0"/>
            </a:endParaRPr>
          </a:p>
          <a:p>
            <a:endParaRPr lang="en-US" dirty="0">
              <a:ea typeface="Cambria Math" panose="02040503050406030204" pitchFamily="18" charset="0"/>
            </a:endParaRPr>
          </a:p>
        </p:txBody>
      </p:sp>
      <p:sp>
        <p:nvSpPr>
          <p:cNvPr id="72" name="TextBox 71">
            <a:extLst>
              <a:ext uri="{FF2B5EF4-FFF2-40B4-BE49-F238E27FC236}">
                <a16:creationId xmlns:a16="http://schemas.microsoft.com/office/drawing/2014/main" id="{1505D449-4B4A-E3A1-B810-150239D5A0A4}"/>
              </a:ext>
            </a:extLst>
          </p:cNvPr>
          <p:cNvSpPr txBox="1"/>
          <p:nvPr/>
        </p:nvSpPr>
        <p:spPr>
          <a:xfrm>
            <a:off x="367511" y="2638470"/>
            <a:ext cx="4121501" cy="1978765"/>
          </a:xfrm>
          <a:prstGeom prst="rect">
            <a:avLst/>
          </a:prstGeom>
          <a:noFill/>
        </p:spPr>
        <p:txBody>
          <a:bodyPr wrap="square" lIns="0" tIns="72000" rIns="0" bIns="0" rtlCol="0" anchor="t" anchorCtr="0">
            <a:noAutofit/>
          </a:bodyPr>
          <a:lstStyle/>
          <a:p>
            <a:pPr>
              <a:spcAft>
                <a:spcPts val="600"/>
              </a:spcAft>
            </a:pPr>
            <a:r>
              <a:rPr lang="en-US" sz="2400" dirty="0">
                <a:latin typeface="+mj-lt"/>
                <a:ea typeface="Cambria Math" panose="02040503050406030204" pitchFamily="18" charset="0"/>
              </a:rPr>
              <a:t>Still missing:</a:t>
            </a:r>
          </a:p>
          <a:p>
            <a:pPr marL="342900" indent="-342900">
              <a:spcAft>
                <a:spcPts val="600"/>
              </a:spcAft>
              <a:buFont typeface="Arial" panose="020B0604020202020204" pitchFamily="34" charset="0"/>
              <a:buChar char="•"/>
            </a:pPr>
            <a:r>
              <a:rPr lang="en-US" sz="2200" dirty="0">
                <a:latin typeface="DIN Next LT Pro Light" panose="020B0303020203050203" pitchFamily="34" charset="0"/>
                <a:ea typeface="Cambria Math" panose="02040503050406030204" pitchFamily="18" charset="0"/>
              </a:rPr>
              <a:t>Adaptive security proof</a:t>
            </a:r>
          </a:p>
          <a:p>
            <a:pPr marL="342900" indent="-342900">
              <a:spcAft>
                <a:spcPts val="600"/>
              </a:spcAft>
              <a:buFont typeface="Arial" panose="020B0604020202020204" pitchFamily="34" charset="0"/>
              <a:buChar char="•"/>
            </a:pPr>
            <a:r>
              <a:rPr lang="en-US" sz="2200" dirty="0">
                <a:latin typeface="DIN Next LT Pro Light" panose="020B0303020203050203" pitchFamily="34" charset="0"/>
                <a:ea typeface="Cambria Math" panose="02040503050406030204" pitchFamily="18" charset="0"/>
              </a:rPr>
              <a:t>Implementation</a:t>
            </a:r>
          </a:p>
          <a:p>
            <a:pPr marL="342900" indent="-342900">
              <a:spcAft>
                <a:spcPts val="600"/>
              </a:spcAft>
              <a:buFont typeface="Arial" panose="020B0604020202020204" pitchFamily="34" charset="0"/>
              <a:buChar char="•"/>
            </a:pPr>
            <a:r>
              <a:rPr lang="en-US" sz="2200" dirty="0">
                <a:latin typeface="DIN Next LT Pro Light" panose="020B0303020203050203" pitchFamily="34" charset="0"/>
                <a:ea typeface="Cambria Math" panose="02040503050406030204" pitchFamily="18" charset="0"/>
              </a:rPr>
              <a:t>Feedback, model extensions, …</a:t>
            </a:r>
            <a:endParaRPr lang="en-US" sz="2400" dirty="0">
              <a:highlight>
                <a:srgbClr val="FFFFFF"/>
              </a:highlight>
              <a:latin typeface="+mj-lt"/>
              <a:ea typeface="Cambria Math" panose="02040503050406030204" pitchFamily="18" charset="0"/>
            </a:endParaRPr>
          </a:p>
          <a:p>
            <a:pPr marL="342900" indent="-342900">
              <a:spcAft>
                <a:spcPts val="600"/>
              </a:spcAft>
              <a:buFont typeface="Arial" panose="020B0604020202020204" pitchFamily="34" charset="0"/>
              <a:buChar char="•"/>
            </a:pPr>
            <a:endParaRPr lang="en-US" dirty="0">
              <a:solidFill>
                <a:srgbClr val="7EC234"/>
              </a:solidFill>
              <a:highlight>
                <a:srgbClr val="FFFFFF"/>
              </a:highlight>
              <a:ea typeface="Cambria Math" panose="02040503050406030204" pitchFamily="18" charset="0"/>
            </a:endParaRPr>
          </a:p>
          <a:p>
            <a:endParaRPr lang="en-US" dirty="0">
              <a:ea typeface="Cambria Math" panose="02040503050406030204" pitchFamily="18" charset="0"/>
            </a:endParaRPr>
          </a:p>
        </p:txBody>
      </p:sp>
      <p:sp>
        <p:nvSpPr>
          <p:cNvPr id="27" name="TextBox 26">
            <a:extLst>
              <a:ext uri="{FF2B5EF4-FFF2-40B4-BE49-F238E27FC236}">
                <a16:creationId xmlns:a16="http://schemas.microsoft.com/office/drawing/2014/main" id="{00F25156-B848-D711-8703-7AB9533A2585}"/>
              </a:ext>
            </a:extLst>
          </p:cNvPr>
          <p:cNvSpPr txBox="1"/>
          <p:nvPr/>
        </p:nvSpPr>
        <p:spPr>
          <a:xfrm>
            <a:off x="4518063" y="2316728"/>
            <a:ext cx="1729934" cy="400110"/>
          </a:xfrm>
          <a:prstGeom prst="rect">
            <a:avLst/>
          </a:prstGeom>
          <a:noFill/>
        </p:spPr>
        <p:txBody>
          <a:bodyPr wrap="square" rtlCol="0">
            <a:spAutoFit/>
          </a:bodyPr>
          <a:lstStyle/>
          <a:p>
            <a:pPr algn="ctr"/>
            <a:r>
              <a:rPr lang="en-US" sz="2000" dirty="0">
                <a:latin typeface="The Hand Black" panose="03070902030502020204" pitchFamily="66" charset="0"/>
              </a:rPr>
              <a:t>ADAPTIVE CONF &amp; INT</a:t>
            </a:r>
          </a:p>
        </p:txBody>
      </p:sp>
      <mc:AlternateContent xmlns:mc="http://schemas.openxmlformats.org/markup-compatibility/2006" xmlns:p14="http://schemas.microsoft.com/office/powerpoint/2010/main">
        <mc:Choice Requires="p14">
          <p:contentPart p14:bwMode="auto" r:id="rId3">
            <p14:nvContentPartPr>
              <p14:cNvPr id="31" name="Ink 30">
                <a:extLst>
                  <a:ext uri="{FF2B5EF4-FFF2-40B4-BE49-F238E27FC236}">
                    <a16:creationId xmlns:a16="http://schemas.microsoft.com/office/drawing/2014/main" id="{8C7CF437-11EC-BB85-6C27-EF05B40B7DDF}"/>
                  </a:ext>
                </a:extLst>
              </p14:cNvPr>
              <p14:cNvContentPartPr/>
              <p14:nvPr/>
            </p14:nvContentPartPr>
            <p14:xfrm>
              <a:off x="5412351" y="2715543"/>
              <a:ext cx="151920" cy="723240"/>
            </p14:xfrm>
          </p:contentPart>
        </mc:Choice>
        <mc:Fallback xmlns="">
          <p:pic>
            <p:nvPicPr>
              <p:cNvPr id="31" name="Ink 30">
                <a:extLst>
                  <a:ext uri="{FF2B5EF4-FFF2-40B4-BE49-F238E27FC236}">
                    <a16:creationId xmlns:a16="http://schemas.microsoft.com/office/drawing/2014/main" id="{8C7CF437-11EC-BB85-6C27-EF05B40B7DDF}"/>
                  </a:ext>
                </a:extLst>
              </p:cNvPr>
              <p:cNvPicPr/>
              <p:nvPr/>
            </p:nvPicPr>
            <p:blipFill>
              <a:blip r:embed="rId4"/>
              <a:stretch>
                <a:fillRect/>
              </a:stretch>
            </p:blipFill>
            <p:spPr>
              <a:xfrm>
                <a:off x="5408031" y="2711223"/>
                <a:ext cx="160560" cy="731880"/>
              </a:xfrm>
              <a:prstGeom prst="rect">
                <a:avLst/>
              </a:prstGeom>
            </p:spPr>
          </p:pic>
        </mc:Fallback>
      </mc:AlternateContent>
      <p:grpSp>
        <p:nvGrpSpPr>
          <p:cNvPr id="140" name="Group 139">
            <a:extLst>
              <a:ext uri="{FF2B5EF4-FFF2-40B4-BE49-F238E27FC236}">
                <a16:creationId xmlns:a16="http://schemas.microsoft.com/office/drawing/2014/main" id="{99A43B0B-9D2E-8337-9845-177F6158E656}"/>
              </a:ext>
            </a:extLst>
          </p:cNvPr>
          <p:cNvGrpSpPr/>
          <p:nvPr/>
        </p:nvGrpSpPr>
        <p:grpSpPr>
          <a:xfrm>
            <a:off x="4790012" y="2525044"/>
            <a:ext cx="5034857" cy="2773540"/>
            <a:chOff x="4790012" y="2525044"/>
            <a:chExt cx="5034857" cy="2773540"/>
          </a:xfrm>
        </p:grpSpPr>
        <p:cxnSp>
          <p:nvCxnSpPr>
            <p:cNvPr id="50" name="Straight Arrow Connector 49">
              <a:extLst>
                <a:ext uri="{FF2B5EF4-FFF2-40B4-BE49-F238E27FC236}">
                  <a16:creationId xmlns:a16="http://schemas.microsoft.com/office/drawing/2014/main" id="{F04F9378-3B9C-466F-8606-AD6DCEB25738}"/>
                </a:ext>
              </a:extLst>
            </p:cNvPr>
            <p:cNvCxnSpPr>
              <a:cxnSpLocks/>
            </p:cNvCxnSpPr>
            <p:nvPr/>
          </p:nvCxnSpPr>
          <p:spPr>
            <a:xfrm>
              <a:off x="5934313" y="4003930"/>
              <a:ext cx="3714091" cy="0"/>
            </a:xfrm>
            <a:prstGeom prst="straightConnector1">
              <a:avLst/>
            </a:prstGeom>
            <a:ln w="19050">
              <a:solidFill>
                <a:schemeClr val="tx1"/>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51" name="TextBox 50">
              <a:extLst>
                <a:ext uri="{FF2B5EF4-FFF2-40B4-BE49-F238E27FC236}">
                  <a16:creationId xmlns:a16="http://schemas.microsoft.com/office/drawing/2014/main" id="{AF8B69A9-62E3-DFC9-00E5-23B75B5DAEE2}"/>
                </a:ext>
              </a:extLst>
            </p:cNvPr>
            <p:cNvSpPr txBox="1"/>
            <p:nvPr/>
          </p:nvSpPr>
          <p:spPr>
            <a:xfrm>
              <a:off x="5649267" y="4080199"/>
              <a:ext cx="598655" cy="245353"/>
            </a:xfrm>
            <a:prstGeom prst="rect">
              <a:avLst/>
            </a:prstGeom>
            <a:noFill/>
          </p:spPr>
          <p:txBody>
            <a:bodyPr wrap="none" rtlCol="0">
              <a:spAutoFit/>
            </a:bodyPr>
            <a:lstStyle/>
            <a:p>
              <a:r>
                <a:rPr lang="en-US" sz="1600" dirty="0"/>
                <a:t>Theory</a:t>
              </a:r>
              <a:endParaRPr lang="en-US" dirty="0"/>
            </a:p>
          </p:txBody>
        </p:sp>
        <p:sp>
          <p:nvSpPr>
            <p:cNvPr id="52" name="TextBox 51">
              <a:extLst>
                <a:ext uri="{FF2B5EF4-FFF2-40B4-BE49-F238E27FC236}">
                  <a16:creationId xmlns:a16="http://schemas.microsoft.com/office/drawing/2014/main" id="{6D85BF93-B90A-6E12-2E12-9D95979CA0B7}"/>
                </a:ext>
              </a:extLst>
            </p:cNvPr>
            <p:cNvSpPr txBox="1"/>
            <p:nvPr/>
          </p:nvSpPr>
          <p:spPr>
            <a:xfrm>
              <a:off x="9144667" y="4095724"/>
              <a:ext cx="680202" cy="245353"/>
            </a:xfrm>
            <a:prstGeom prst="rect">
              <a:avLst/>
            </a:prstGeom>
            <a:noFill/>
          </p:spPr>
          <p:txBody>
            <a:bodyPr wrap="none" rtlCol="0">
              <a:spAutoFit/>
            </a:bodyPr>
            <a:lstStyle/>
            <a:p>
              <a:r>
                <a:rPr lang="en-US" sz="1600" dirty="0"/>
                <a:t>Practice</a:t>
              </a:r>
              <a:endParaRPr lang="en-US" dirty="0"/>
            </a:p>
          </p:txBody>
        </p:sp>
        <p:sp>
          <p:nvSpPr>
            <p:cNvPr id="53" name="TextBox 52">
              <a:extLst>
                <a:ext uri="{FF2B5EF4-FFF2-40B4-BE49-F238E27FC236}">
                  <a16:creationId xmlns:a16="http://schemas.microsoft.com/office/drawing/2014/main" id="{40767342-18CF-6ABD-09F3-3E0CCCE61D3D}"/>
                </a:ext>
              </a:extLst>
            </p:cNvPr>
            <p:cNvSpPr txBox="1"/>
            <p:nvPr/>
          </p:nvSpPr>
          <p:spPr>
            <a:xfrm>
              <a:off x="6912210" y="4836919"/>
              <a:ext cx="1785250" cy="461665"/>
            </a:xfrm>
            <a:prstGeom prst="rect">
              <a:avLst/>
            </a:prstGeom>
            <a:noFill/>
          </p:spPr>
          <p:txBody>
            <a:bodyPr wrap="square" rtlCol="0">
              <a:spAutoFit/>
            </a:bodyPr>
            <a:lstStyle/>
            <a:p>
              <a:pPr algn="ctr"/>
              <a:r>
                <a:rPr lang="en-US" sz="2400" b="1" dirty="0">
                  <a:latin typeface="The Hand Black" panose="03070502030502020204" pitchFamily="66" charset="0"/>
                </a:rPr>
                <a:t>E2EE CLOUD STORAGE</a:t>
              </a:r>
              <a:endParaRPr lang="en-US" sz="1600" dirty="0">
                <a:latin typeface="Montserrat" pitchFamily="2" charset="77"/>
              </a:endParaRPr>
            </a:p>
          </p:txBody>
        </p:sp>
        <p:sp>
          <p:nvSpPr>
            <p:cNvPr id="54" name="Rectangle 53">
              <a:extLst>
                <a:ext uri="{FF2B5EF4-FFF2-40B4-BE49-F238E27FC236}">
                  <a16:creationId xmlns:a16="http://schemas.microsoft.com/office/drawing/2014/main" id="{FD4F9D7A-3477-671F-6D27-744FDF97EC11}"/>
                </a:ext>
              </a:extLst>
            </p:cNvPr>
            <p:cNvSpPr/>
            <p:nvPr/>
          </p:nvSpPr>
          <p:spPr>
            <a:xfrm>
              <a:off x="6819608" y="3991545"/>
              <a:ext cx="1936818" cy="32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5">
              <p14:nvContentPartPr>
                <p14:cNvPr id="59" name="Ink 58">
                  <a:extLst>
                    <a:ext uri="{FF2B5EF4-FFF2-40B4-BE49-F238E27FC236}">
                      <a16:creationId xmlns:a16="http://schemas.microsoft.com/office/drawing/2014/main" id="{0F65EE98-57BB-887B-DA20-9A45769D969C}"/>
                    </a:ext>
                  </a:extLst>
                </p14:cNvPr>
                <p14:cNvContentPartPr/>
                <p14:nvPr/>
              </p14:nvContentPartPr>
              <p14:xfrm>
                <a:off x="6810026" y="4016217"/>
                <a:ext cx="13421" cy="1272240"/>
              </p14:xfrm>
            </p:contentPart>
          </mc:Choice>
          <mc:Fallback xmlns="">
            <p:pic>
              <p:nvPicPr>
                <p:cNvPr id="59" name="Ink 58">
                  <a:extLst>
                    <a:ext uri="{FF2B5EF4-FFF2-40B4-BE49-F238E27FC236}">
                      <a16:creationId xmlns:a16="http://schemas.microsoft.com/office/drawing/2014/main" id="{0F65EE98-57BB-887B-DA20-9A45769D969C}"/>
                    </a:ext>
                  </a:extLst>
                </p:cNvPr>
                <p:cNvPicPr/>
                <p:nvPr/>
              </p:nvPicPr>
              <p:blipFill>
                <a:blip r:embed="rId6"/>
                <a:stretch>
                  <a:fillRect/>
                </a:stretch>
              </p:blipFill>
              <p:spPr>
                <a:xfrm>
                  <a:off x="6803669" y="4009737"/>
                  <a:ext cx="25429" cy="1284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4" name="Ink 63">
                  <a:extLst>
                    <a:ext uri="{FF2B5EF4-FFF2-40B4-BE49-F238E27FC236}">
                      <a16:creationId xmlns:a16="http://schemas.microsoft.com/office/drawing/2014/main" id="{5BBEA1E1-56C3-00AC-FBB4-02B94B2B8FD7}"/>
                    </a:ext>
                  </a:extLst>
                </p14:cNvPr>
                <p14:cNvContentPartPr/>
                <p14:nvPr/>
              </p14:nvContentPartPr>
              <p14:xfrm>
                <a:off x="8782370" y="4016217"/>
                <a:ext cx="13421" cy="1272240"/>
              </p14:xfrm>
            </p:contentPart>
          </mc:Choice>
          <mc:Fallback xmlns="">
            <p:pic>
              <p:nvPicPr>
                <p:cNvPr id="64" name="Ink 63">
                  <a:extLst>
                    <a:ext uri="{FF2B5EF4-FFF2-40B4-BE49-F238E27FC236}">
                      <a16:creationId xmlns:a16="http://schemas.microsoft.com/office/drawing/2014/main" id="{5BBEA1E1-56C3-00AC-FBB4-02B94B2B8FD7}"/>
                    </a:ext>
                  </a:extLst>
                </p:cNvPr>
                <p:cNvPicPr/>
                <p:nvPr/>
              </p:nvPicPr>
              <p:blipFill>
                <a:blip r:embed="rId6"/>
                <a:stretch>
                  <a:fillRect/>
                </a:stretch>
              </p:blipFill>
              <p:spPr>
                <a:xfrm>
                  <a:off x="8776013" y="4009737"/>
                  <a:ext cx="25429" cy="1284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1" name="Ink 70">
                  <a:extLst>
                    <a:ext uri="{FF2B5EF4-FFF2-40B4-BE49-F238E27FC236}">
                      <a16:creationId xmlns:a16="http://schemas.microsoft.com/office/drawing/2014/main" id="{F7EE3D61-5479-DC13-0540-3C54D89196ED}"/>
                    </a:ext>
                  </a:extLst>
                </p14:cNvPr>
                <p14:cNvContentPartPr/>
                <p14:nvPr/>
              </p14:nvContentPartPr>
              <p14:xfrm rot="5400000">
                <a:off x="7801736" y="4312266"/>
                <a:ext cx="6199" cy="1949511"/>
              </p14:xfrm>
            </p:contentPart>
          </mc:Choice>
          <mc:Fallback xmlns="">
            <p:pic>
              <p:nvPicPr>
                <p:cNvPr id="71" name="Ink 70">
                  <a:extLst>
                    <a:ext uri="{FF2B5EF4-FFF2-40B4-BE49-F238E27FC236}">
                      <a16:creationId xmlns:a16="http://schemas.microsoft.com/office/drawing/2014/main" id="{F7EE3D61-5479-DC13-0540-3C54D89196ED}"/>
                    </a:ext>
                  </a:extLst>
                </p:cNvPr>
                <p:cNvPicPr/>
                <p:nvPr/>
              </p:nvPicPr>
              <p:blipFill>
                <a:blip r:embed="rId9"/>
                <a:stretch>
                  <a:fillRect/>
                </a:stretch>
              </p:blipFill>
              <p:spPr>
                <a:xfrm rot="5400000">
                  <a:off x="7795537" y="4305783"/>
                  <a:ext cx="18253" cy="1962116"/>
                </a:xfrm>
                <a:prstGeom prst="rect">
                  <a:avLst/>
                </a:prstGeom>
              </p:spPr>
            </p:pic>
          </mc:Fallback>
        </mc:AlternateContent>
        <p:grpSp>
          <p:nvGrpSpPr>
            <p:cNvPr id="80" name="Group 79">
              <a:extLst>
                <a:ext uri="{FF2B5EF4-FFF2-40B4-BE49-F238E27FC236}">
                  <a16:creationId xmlns:a16="http://schemas.microsoft.com/office/drawing/2014/main" id="{0C460C55-80C0-CCD1-7E17-4AE142BA246D}"/>
                </a:ext>
              </a:extLst>
            </p:cNvPr>
            <p:cNvGrpSpPr/>
            <p:nvPr/>
          </p:nvGrpSpPr>
          <p:grpSpPr>
            <a:xfrm>
              <a:off x="5573721" y="3126509"/>
              <a:ext cx="352556" cy="871161"/>
              <a:chOff x="4193675" y="3642891"/>
              <a:chExt cx="662040" cy="1635892"/>
            </a:xfrm>
          </p:grpSpPr>
          <mc:AlternateContent xmlns:mc="http://schemas.openxmlformats.org/markup-compatibility/2006" xmlns:p14="http://schemas.microsoft.com/office/powerpoint/2010/main">
            <mc:Choice Requires="p14">
              <p:contentPart p14:bwMode="auto" r:id="rId10">
                <p14:nvContentPartPr>
                  <p14:cNvPr id="82" name="Ink 81">
                    <a:extLst>
                      <a:ext uri="{FF2B5EF4-FFF2-40B4-BE49-F238E27FC236}">
                        <a16:creationId xmlns:a16="http://schemas.microsoft.com/office/drawing/2014/main" id="{B97496C0-0219-7D8C-D4DE-E866A412DA11}"/>
                      </a:ext>
                    </a:extLst>
                  </p14:cNvPr>
                  <p14:cNvContentPartPr/>
                  <p14:nvPr/>
                </p14:nvContentPartPr>
                <p14:xfrm>
                  <a:off x="4429887" y="4670023"/>
                  <a:ext cx="123481" cy="608760"/>
                </p14:xfrm>
              </p:contentPart>
            </mc:Choice>
            <mc:Fallback xmlns="">
              <p:pic>
                <p:nvPicPr>
                  <p:cNvPr id="82" name="Ink 81">
                    <a:extLst>
                      <a:ext uri="{FF2B5EF4-FFF2-40B4-BE49-F238E27FC236}">
                        <a16:creationId xmlns:a16="http://schemas.microsoft.com/office/drawing/2014/main" id="{B97496C0-0219-7D8C-D4DE-E866A412DA11}"/>
                      </a:ext>
                    </a:extLst>
                  </p:cNvPr>
                  <p:cNvPicPr/>
                  <p:nvPr/>
                </p:nvPicPr>
                <p:blipFill>
                  <a:blip r:embed="rId11"/>
                  <a:stretch>
                    <a:fillRect/>
                  </a:stretch>
                </p:blipFill>
                <p:spPr>
                  <a:xfrm>
                    <a:off x="4421163" y="4661240"/>
                    <a:ext cx="140258" cy="62565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4" name="Ink 83">
                    <a:extLst>
                      <a:ext uri="{FF2B5EF4-FFF2-40B4-BE49-F238E27FC236}">
                        <a16:creationId xmlns:a16="http://schemas.microsoft.com/office/drawing/2014/main" id="{32D0BA5D-04F7-28E2-C2A3-BB8956405767}"/>
                      </a:ext>
                    </a:extLst>
                  </p14:cNvPr>
                  <p14:cNvContentPartPr/>
                  <p14:nvPr/>
                </p14:nvContentPartPr>
                <p14:xfrm>
                  <a:off x="4566687" y="4690543"/>
                  <a:ext cx="205200" cy="578880"/>
                </p14:xfrm>
              </p:contentPart>
            </mc:Choice>
            <mc:Fallback xmlns="">
              <p:pic>
                <p:nvPicPr>
                  <p:cNvPr id="84" name="Ink 83">
                    <a:extLst>
                      <a:ext uri="{FF2B5EF4-FFF2-40B4-BE49-F238E27FC236}">
                        <a16:creationId xmlns:a16="http://schemas.microsoft.com/office/drawing/2014/main" id="{32D0BA5D-04F7-28E2-C2A3-BB8956405767}"/>
                      </a:ext>
                    </a:extLst>
                  </p:cNvPr>
                  <p:cNvPicPr/>
                  <p:nvPr/>
                </p:nvPicPr>
                <p:blipFill>
                  <a:blip r:embed="rId13"/>
                  <a:stretch>
                    <a:fillRect/>
                  </a:stretch>
                </p:blipFill>
                <p:spPr>
                  <a:xfrm>
                    <a:off x="4557912" y="4681752"/>
                    <a:ext cx="222075" cy="59646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5" name="Ink 84">
                    <a:extLst>
                      <a:ext uri="{FF2B5EF4-FFF2-40B4-BE49-F238E27FC236}">
                        <a16:creationId xmlns:a16="http://schemas.microsoft.com/office/drawing/2014/main" id="{7D831471-209E-391B-5B76-3D56B422E649}"/>
                      </a:ext>
                    </a:extLst>
                  </p14:cNvPr>
                  <p14:cNvContentPartPr/>
                  <p14:nvPr/>
                </p14:nvContentPartPr>
                <p14:xfrm>
                  <a:off x="4537475" y="4200531"/>
                  <a:ext cx="15120" cy="467280"/>
                </p14:xfrm>
              </p:contentPart>
            </mc:Choice>
            <mc:Fallback xmlns="">
              <p:pic>
                <p:nvPicPr>
                  <p:cNvPr id="85" name="Ink 84">
                    <a:extLst>
                      <a:ext uri="{FF2B5EF4-FFF2-40B4-BE49-F238E27FC236}">
                        <a16:creationId xmlns:a16="http://schemas.microsoft.com/office/drawing/2014/main" id="{7D831471-209E-391B-5B76-3D56B422E649}"/>
                      </a:ext>
                    </a:extLst>
                  </p:cNvPr>
                  <p:cNvPicPr/>
                  <p:nvPr/>
                </p:nvPicPr>
                <p:blipFill>
                  <a:blip r:embed="rId15"/>
                  <a:stretch>
                    <a:fillRect/>
                  </a:stretch>
                </p:blipFill>
                <p:spPr>
                  <a:xfrm>
                    <a:off x="4528929" y="4191753"/>
                    <a:ext cx="31555" cy="48416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6" name="Ink 85">
                    <a:extLst>
                      <a:ext uri="{FF2B5EF4-FFF2-40B4-BE49-F238E27FC236}">
                        <a16:creationId xmlns:a16="http://schemas.microsoft.com/office/drawing/2014/main" id="{CAEFF915-C0E4-C730-678B-1A1F36AD78AE}"/>
                      </a:ext>
                    </a:extLst>
                  </p14:cNvPr>
                  <p14:cNvContentPartPr/>
                  <p14:nvPr/>
                </p14:nvContentPartPr>
                <p14:xfrm>
                  <a:off x="4193675" y="4193691"/>
                  <a:ext cx="337320" cy="578160"/>
                </p14:xfrm>
              </p:contentPart>
            </mc:Choice>
            <mc:Fallback xmlns="">
              <p:pic>
                <p:nvPicPr>
                  <p:cNvPr id="86" name="Ink 85">
                    <a:extLst>
                      <a:ext uri="{FF2B5EF4-FFF2-40B4-BE49-F238E27FC236}">
                        <a16:creationId xmlns:a16="http://schemas.microsoft.com/office/drawing/2014/main" id="{CAEFF915-C0E4-C730-678B-1A1F36AD78AE}"/>
                      </a:ext>
                    </a:extLst>
                  </p:cNvPr>
                  <p:cNvPicPr/>
                  <p:nvPr/>
                </p:nvPicPr>
                <p:blipFill>
                  <a:blip r:embed="rId17"/>
                  <a:stretch>
                    <a:fillRect/>
                  </a:stretch>
                </p:blipFill>
                <p:spPr>
                  <a:xfrm>
                    <a:off x="4184887" y="4184911"/>
                    <a:ext cx="354896" cy="595721"/>
                  </a:xfrm>
                  <a:prstGeom prst="rect">
                    <a:avLst/>
                  </a:prstGeom>
                </p:spPr>
              </p:pic>
            </mc:Fallback>
          </mc:AlternateContent>
          <p:grpSp>
            <p:nvGrpSpPr>
              <p:cNvPr id="87" name="Group 86">
                <a:extLst>
                  <a:ext uri="{FF2B5EF4-FFF2-40B4-BE49-F238E27FC236}">
                    <a16:creationId xmlns:a16="http://schemas.microsoft.com/office/drawing/2014/main" id="{524AD236-4F29-F1A2-597C-E7E7A22FBFB2}"/>
                  </a:ext>
                </a:extLst>
              </p:cNvPr>
              <p:cNvGrpSpPr/>
              <p:nvPr/>
            </p:nvGrpSpPr>
            <p:grpSpPr>
              <a:xfrm>
                <a:off x="4330115" y="3642891"/>
                <a:ext cx="525600" cy="773640"/>
                <a:chOff x="4330115" y="3642891"/>
                <a:chExt cx="525600" cy="773640"/>
              </a:xfrm>
            </p:grpSpPr>
            <mc:AlternateContent xmlns:mc="http://schemas.openxmlformats.org/markup-compatibility/2006" xmlns:p14="http://schemas.microsoft.com/office/powerpoint/2010/main">
              <mc:Choice Requires="p14">
                <p:contentPart p14:bwMode="auto" r:id="rId18">
                  <p14:nvContentPartPr>
                    <p14:cNvPr id="88" name="Ink 87">
                      <a:extLst>
                        <a:ext uri="{FF2B5EF4-FFF2-40B4-BE49-F238E27FC236}">
                          <a16:creationId xmlns:a16="http://schemas.microsoft.com/office/drawing/2014/main" id="{1C48D01A-9915-5AF2-C81D-5C98418599CF}"/>
                        </a:ext>
                      </a:extLst>
                    </p14:cNvPr>
                    <p14:cNvContentPartPr/>
                    <p14:nvPr/>
                  </p14:nvContentPartPr>
                  <p14:xfrm>
                    <a:off x="4330115" y="3642891"/>
                    <a:ext cx="476280" cy="544680"/>
                  </p14:xfrm>
                </p:contentPart>
              </mc:Choice>
              <mc:Fallback xmlns="">
                <p:pic>
                  <p:nvPicPr>
                    <p:cNvPr id="88" name="Ink 87">
                      <a:extLst>
                        <a:ext uri="{FF2B5EF4-FFF2-40B4-BE49-F238E27FC236}">
                          <a16:creationId xmlns:a16="http://schemas.microsoft.com/office/drawing/2014/main" id="{1C48D01A-9915-5AF2-C81D-5C98418599CF}"/>
                        </a:ext>
                      </a:extLst>
                    </p:cNvPr>
                    <p:cNvPicPr/>
                    <p:nvPr/>
                  </p:nvPicPr>
                  <p:blipFill>
                    <a:blip r:embed="rId19"/>
                    <a:stretch>
                      <a:fillRect/>
                    </a:stretch>
                  </p:blipFill>
                  <p:spPr>
                    <a:xfrm>
                      <a:off x="4321345" y="3634106"/>
                      <a:ext cx="493145" cy="56157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9" name="Ink 88">
                      <a:extLst>
                        <a:ext uri="{FF2B5EF4-FFF2-40B4-BE49-F238E27FC236}">
                          <a16:creationId xmlns:a16="http://schemas.microsoft.com/office/drawing/2014/main" id="{99822D38-CAC8-3593-CC9C-C6AA3E7B28B8}"/>
                        </a:ext>
                      </a:extLst>
                    </p14:cNvPr>
                    <p14:cNvContentPartPr/>
                    <p14:nvPr/>
                  </p14:nvContentPartPr>
                  <p14:xfrm>
                    <a:off x="4495355" y="3871491"/>
                    <a:ext cx="83880" cy="96840"/>
                  </p14:xfrm>
                </p:contentPart>
              </mc:Choice>
              <mc:Fallback xmlns="">
                <p:pic>
                  <p:nvPicPr>
                    <p:cNvPr id="89" name="Ink 88">
                      <a:extLst>
                        <a:ext uri="{FF2B5EF4-FFF2-40B4-BE49-F238E27FC236}">
                          <a16:creationId xmlns:a16="http://schemas.microsoft.com/office/drawing/2014/main" id="{99822D38-CAC8-3593-CC9C-C6AA3E7B28B8}"/>
                        </a:ext>
                      </a:extLst>
                    </p:cNvPr>
                    <p:cNvPicPr/>
                    <p:nvPr/>
                  </p:nvPicPr>
                  <p:blipFill>
                    <a:blip r:embed="rId21"/>
                    <a:stretch>
                      <a:fillRect/>
                    </a:stretch>
                  </p:blipFill>
                  <p:spPr>
                    <a:xfrm>
                      <a:off x="4486631" y="3862748"/>
                      <a:ext cx="100656" cy="11365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0" name="Ink 89">
                      <a:extLst>
                        <a:ext uri="{FF2B5EF4-FFF2-40B4-BE49-F238E27FC236}">
                          <a16:creationId xmlns:a16="http://schemas.microsoft.com/office/drawing/2014/main" id="{E5190047-3555-4DEE-779B-53DB67C33517}"/>
                        </a:ext>
                      </a:extLst>
                    </p14:cNvPr>
                    <p14:cNvContentPartPr/>
                    <p14:nvPr/>
                  </p14:nvContentPartPr>
                  <p14:xfrm>
                    <a:off x="4694075" y="3870771"/>
                    <a:ext cx="72000" cy="99000"/>
                  </p14:xfrm>
                </p:contentPart>
              </mc:Choice>
              <mc:Fallback xmlns="">
                <p:pic>
                  <p:nvPicPr>
                    <p:cNvPr id="90" name="Ink 89">
                      <a:extLst>
                        <a:ext uri="{FF2B5EF4-FFF2-40B4-BE49-F238E27FC236}">
                          <a16:creationId xmlns:a16="http://schemas.microsoft.com/office/drawing/2014/main" id="{E5190047-3555-4DEE-779B-53DB67C33517}"/>
                        </a:ext>
                      </a:extLst>
                    </p:cNvPr>
                    <p:cNvPicPr/>
                    <p:nvPr/>
                  </p:nvPicPr>
                  <p:blipFill>
                    <a:blip r:embed="rId23"/>
                    <a:stretch>
                      <a:fillRect/>
                    </a:stretch>
                  </p:blipFill>
                  <p:spPr>
                    <a:xfrm>
                      <a:off x="4685327" y="3862016"/>
                      <a:ext cx="89495" cy="11651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1" name="Ink 90">
                      <a:extLst>
                        <a:ext uri="{FF2B5EF4-FFF2-40B4-BE49-F238E27FC236}">
                          <a16:creationId xmlns:a16="http://schemas.microsoft.com/office/drawing/2014/main" id="{184FDD25-98B9-DB4B-4D28-41B9D9B75515}"/>
                        </a:ext>
                      </a:extLst>
                    </p14:cNvPr>
                    <p14:cNvContentPartPr/>
                    <p14:nvPr/>
                  </p14:nvContentPartPr>
                  <p14:xfrm>
                    <a:off x="4564835" y="3925491"/>
                    <a:ext cx="116640" cy="360"/>
                  </p14:xfrm>
                </p:contentPart>
              </mc:Choice>
              <mc:Fallback xmlns="">
                <p:pic>
                  <p:nvPicPr>
                    <p:cNvPr id="91" name="Ink 90">
                      <a:extLst>
                        <a:ext uri="{FF2B5EF4-FFF2-40B4-BE49-F238E27FC236}">
                          <a16:creationId xmlns:a16="http://schemas.microsoft.com/office/drawing/2014/main" id="{184FDD25-98B9-DB4B-4D28-41B9D9B75515}"/>
                        </a:ext>
                      </a:extLst>
                    </p:cNvPr>
                    <p:cNvPicPr/>
                    <p:nvPr/>
                  </p:nvPicPr>
                  <p:blipFill>
                    <a:blip r:embed="rId25"/>
                    <a:stretch>
                      <a:fillRect/>
                    </a:stretch>
                  </p:blipFill>
                  <p:spPr>
                    <a:xfrm>
                      <a:off x="4556070" y="3920811"/>
                      <a:ext cx="133495" cy="9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2" name="Ink 91">
                      <a:extLst>
                        <a:ext uri="{FF2B5EF4-FFF2-40B4-BE49-F238E27FC236}">
                          <a16:creationId xmlns:a16="http://schemas.microsoft.com/office/drawing/2014/main" id="{7B029D7F-2049-9B11-7E5F-AD87A2CD3529}"/>
                        </a:ext>
                      </a:extLst>
                    </p14:cNvPr>
                    <p14:cNvContentPartPr/>
                    <p14:nvPr/>
                  </p14:nvContentPartPr>
                  <p14:xfrm>
                    <a:off x="4365395" y="3815691"/>
                    <a:ext cx="116640" cy="72360"/>
                  </p14:xfrm>
                </p:contentPart>
              </mc:Choice>
              <mc:Fallback xmlns="">
                <p:pic>
                  <p:nvPicPr>
                    <p:cNvPr id="92" name="Ink 91">
                      <a:extLst>
                        <a:ext uri="{FF2B5EF4-FFF2-40B4-BE49-F238E27FC236}">
                          <a16:creationId xmlns:a16="http://schemas.microsoft.com/office/drawing/2014/main" id="{7B029D7F-2049-9B11-7E5F-AD87A2CD3529}"/>
                        </a:ext>
                      </a:extLst>
                    </p:cNvPr>
                    <p:cNvPicPr/>
                    <p:nvPr/>
                  </p:nvPicPr>
                  <p:blipFill>
                    <a:blip r:embed="rId27"/>
                    <a:stretch>
                      <a:fillRect/>
                    </a:stretch>
                  </p:blipFill>
                  <p:spPr>
                    <a:xfrm>
                      <a:off x="4356630" y="3806981"/>
                      <a:ext cx="133495" cy="897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5" name="Ink 94">
                      <a:extLst>
                        <a:ext uri="{FF2B5EF4-FFF2-40B4-BE49-F238E27FC236}">
                          <a16:creationId xmlns:a16="http://schemas.microsoft.com/office/drawing/2014/main" id="{22113FDA-C25D-219E-A421-D418047A740E}"/>
                        </a:ext>
                      </a:extLst>
                    </p14:cNvPr>
                    <p14:cNvContentPartPr/>
                    <p14:nvPr/>
                  </p14:nvContentPartPr>
                  <p14:xfrm>
                    <a:off x="4557995" y="3891291"/>
                    <a:ext cx="18720" cy="12600"/>
                  </p14:xfrm>
                </p:contentPart>
              </mc:Choice>
              <mc:Fallback xmlns="">
                <p:pic>
                  <p:nvPicPr>
                    <p:cNvPr id="95" name="Ink 94">
                      <a:extLst>
                        <a:ext uri="{FF2B5EF4-FFF2-40B4-BE49-F238E27FC236}">
                          <a16:creationId xmlns:a16="http://schemas.microsoft.com/office/drawing/2014/main" id="{22113FDA-C25D-219E-A421-D418047A740E}"/>
                        </a:ext>
                      </a:extLst>
                    </p:cNvPr>
                    <p:cNvPicPr/>
                    <p:nvPr/>
                  </p:nvPicPr>
                  <p:blipFill>
                    <a:blip r:embed="rId29"/>
                    <a:stretch>
                      <a:fillRect/>
                    </a:stretch>
                  </p:blipFill>
                  <p:spPr>
                    <a:xfrm>
                      <a:off x="4549304" y="3882670"/>
                      <a:ext cx="36103" cy="2984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9" name="Ink 98">
                      <a:extLst>
                        <a:ext uri="{FF2B5EF4-FFF2-40B4-BE49-F238E27FC236}">
                          <a16:creationId xmlns:a16="http://schemas.microsoft.com/office/drawing/2014/main" id="{917E8456-DEE6-2800-56FF-069294E27066}"/>
                        </a:ext>
                      </a:extLst>
                    </p14:cNvPr>
                    <p14:cNvContentPartPr/>
                    <p14:nvPr/>
                  </p14:nvContentPartPr>
                  <p14:xfrm>
                    <a:off x="4764275" y="3856731"/>
                    <a:ext cx="43560" cy="34920"/>
                  </p14:xfrm>
                </p:contentPart>
              </mc:Choice>
              <mc:Fallback xmlns="">
                <p:pic>
                  <p:nvPicPr>
                    <p:cNvPr id="99" name="Ink 98">
                      <a:extLst>
                        <a:ext uri="{FF2B5EF4-FFF2-40B4-BE49-F238E27FC236}">
                          <a16:creationId xmlns:a16="http://schemas.microsoft.com/office/drawing/2014/main" id="{917E8456-DEE6-2800-56FF-069294E27066}"/>
                        </a:ext>
                      </a:extLst>
                    </p:cNvPr>
                    <p:cNvPicPr/>
                    <p:nvPr/>
                  </p:nvPicPr>
                  <p:blipFill>
                    <a:blip r:embed="rId31"/>
                    <a:stretch>
                      <a:fillRect/>
                    </a:stretch>
                  </p:blipFill>
                  <p:spPr>
                    <a:xfrm>
                      <a:off x="4755695" y="3848001"/>
                      <a:ext cx="60060" cy="5170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4" name="Ink 103">
                      <a:extLst>
                        <a:ext uri="{FF2B5EF4-FFF2-40B4-BE49-F238E27FC236}">
                          <a16:creationId xmlns:a16="http://schemas.microsoft.com/office/drawing/2014/main" id="{0A38A563-E905-CBE6-F99D-D46DC7676B6F}"/>
                        </a:ext>
                      </a:extLst>
                    </p14:cNvPr>
                    <p14:cNvContentPartPr/>
                    <p14:nvPr/>
                  </p14:nvContentPartPr>
                  <p14:xfrm>
                    <a:off x="4544315" y="4082811"/>
                    <a:ext cx="311400" cy="333720"/>
                  </p14:xfrm>
                </p:contentPart>
              </mc:Choice>
              <mc:Fallback xmlns="">
                <p:pic>
                  <p:nvPicPr>
                    <p:cNvPr id="104" name="Ink 103">
                      <a:extLst>
                        <a:ext uri="{FF2B5EF4-FFF2-40B4-BE49-F238E27FC236}">
                          <a16:creationId xmlns:a16="http://schemas.microsoft.com/office/drawing/2014/main" id="{0A38A563-E905-CBE6-F99D-D46DC7676B6F}"/>
                        </a:ext>
                      </a:extLst>
                    </p:cNvPr>
                    <p:cNvPicPr/>
                    <p:nvPr/>
                  </p:nvPicPr>
                  <p:blipFill>
                    <a:blip r:embed="rId33"/>
                    <a:stretch>
                      <a:fillRect/>
                    </a:stretch>
                  </p:blipFill>
                  <p:spPr>
                    <a:xfrm>
                      <a:off x="4535534" y="4074047"/>
                      <a:ext cx="328287" cy="350575"/>
                    </a:xfrm>
                    <a:prstGeom prst="rect">
                      <a:avLst/>
                    </a:prstGeom>
                  </p:spPr>
                </p:pic>
              </mc:Fallback>
            </mc:AlternateContent>
          </p:grpSp>
        </p:grpSp>
        <p:grpSp>
          <p:nvGrpSpPr>
            <p:cNvPr id="107" name="Group 106">
              <a:extLst>
                <a:ext uri="{FF2B5EF4-FFF2-40B4-BE49-F238E27FC236}">
                  <a16:creationId xmlns:a16="http://schemas.microsoft.com/office/drawing/2014/main" id="{29E25AFE-21EA-3706-3B5D-21BB6B0133F6}"/>
                </a:ext>
              </a:extLst>
            </p:cNvPr>
            <p:cNvGrpSpPr/>
            <p:nvPr/>
          </p:nvGrpSpPr>
          <p:grpSpPr>
            <a:xfrm rot="2348638">
              <a:off x="4790012" y="3229209"/>
              <a:ext cx="711335" cy="843692"/>
              <a:chOff x="9011314" y="2099307"/>
              <a:chExt cx="587880" cy="633878"/>
            </a:xfrm>
          </p:grpSpPr>
          <p:grpSp>
            <p:nvGrpSpPr>
              <p:cNvPr id="108" name="Group 107">
                <a:extLst>
                  <a:ext uri="{FF2B5EF4-FFF2-40B4-BE49-F238E27FC236}">
                    <a16:creationId xmlns:a16="http://schemas.microsoft.com/office/drawing/2014/main" id="{D4F06750-E3CE-797B-103B-64DB69653698}"/>
                  </a:ext>
                </a:extLst>
              </p:cNvPr>
              <p:cNvGrpSpPr/>
              <p:nvPr/>
            </p:nvGrpSpPr>
            <p:grpSpPr>
              <a:xfrm>
                <a:off x="9011314" y="2099307"/>
                <a:ext cx="587880" cy="569687"/>
                <a:chOff x="9034765" y="2011025"/>
                <a:chExt cx="587880" cy="569687"/>
              </a:xfrm>
            </p:grpSpPr>
            <mc:AlternateContent xmlns:mc="http://schemas.openxmlformats.org/markup-compatibility/2006" xmlns:p14="http://schemas.microsoft.com/office/powerpoint/2010/main">
              <mc:Choice Requires="p14">
                <p:contentPart p14:bwMode="auto" r:id="rId34">
                  <p14:nvContentPartPr>
                    <p14:cNvPr id="113" name="Ink 112">
                      <a:extLst>
                        <a:ext uri="{FF2B5EF4-FFF2-40B4-BE49-F238E27FC236}">
                          <a16:creationId xmlns:a16="http://schemas.microsoft.com/office/drawing/2014/main" id="{6EBA9B40-98D0-7302-A467-88CDD069C35D}"/>
                        </a:ext>
                      </a:extLst>
                    </p14:cNvPr>
                    <p14:cNvContentPartPr/>
                    <p14:nvPr/>
                  </p14:nvContentPartPr>
                  <p14:xfrm>
                    <a:off x="9105685" y="2011025"/>
                    <a:ext cx="421920" cy="348480"/>
                  </p14:xfrm>
                </p:contentPart>
              </mc:Choice>
              <mc:Fallback xmlns="">
                <p:pic>
                  <p:nvPicPr>
                    <p:cNvPr id="113" name="Ink 112">
                      <a:extLst>
                        <a:ext uri="{FF2B5EF4-FFF2-40B4-BE49-F238E27FC236}">
                          <a16:creationId xmlns:a16="http://schemas.microsoft.com/office/drawing/2014/main" id="{6EBA9B40-98D0-7302-A467-88CDD069C35D}"/>
                        </a:ext>
                      </a:extLst>
                    </p:cNvPr>
                    <p:cNvPicPr/>
                    <p:nvPr/>
                  </p:nvPicPr>
                  <p:blipFill>
                    <a:blip r:embed="rId35"/>
                    <a:stretch>
                      <a:fillRect/>
                    </a:stretch>
                  </p:blipFill>
                  <p:spPr>
                    <a:xfrm>
                      <a:off x="9097949" y="2003990"/>
                      <a:ext cx="437392" cy="36254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4" name="Ink 113">
                      <a:extLst>
                        <a:ext uri="{FF2B5EF4-FFF2-40B4-BE49-F238E27FC236}">
                          <a16:creationId xmlns:a16="http://schemas.microsoft.com/office/drawing/2014/main" id="{18595785-FBAF-FE68-1F5C-FF2196E9106A}"/>
                        </a:ext>
                      </a:extLst>
                    </p14:cNvPr>
                    <p14:cNvContentPartPr/>
                    <p14:nvPr/>
                  </p14:nvContentPartPr>
                  <p14:xfrm>
                    <a:off x="9034765" y="2075105"/>
                    <a:ext cx="110160" cy="158400"/>
                  </p14:xfrm>
                </p:contentPart>
              </mc:Choice>
              <mc:Fallback xmlns="">
                <p:pic>
                  <p:nvPicPr>
                    <p:cNvPr id="114" name="Ink 113">
                      <a:extLst>
                        <a:ext uri="{FF2B5EF4-FFF2-40B4-BE49-F238E27FC236}">
                          <a16:creationId xmlns:a16="http://schemas.microsoft.com/office/drawing/2014/main" id="{18595785-FBAF-FE68-1F5C-FF2196E9106A}"/>
                        </a:ext>
                      </a:extLst>
                    </p:cNvPr>
                    <p:cNvPicPr/>
                    <p:nvPr/>
                  </p:nvPicPr>
                  <p:blipFill>
                    <a:blip r:embed="rId37"/>
                    <a:stretch>
                      <a:fillRect/>
                    </a:stretch>
                  </p:blipFill>
                  <p:spPr>
                    <a:xfrm>
                      <a:off x="9027024" y="2068065"/>
                      <a:ext cx="125642" cy="172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5" name="Ink 114">
                      <a:extLst>
                        <a:ext uri="{FF2B5EF4-FFF2-40B4-BE49-F238E27FC236}">
                          <a16:creationId xmlns:a16="http://schemas.microsoft.com/office/drawing/2014/main" id="{23A05C05-614B-7664-D8C6-C016847E55FE}"/>
                        </a:ext>
                      </a:extLst>
                    </p14:cNvPr>
                    <p14:cNvContentPartPr/>
                    <p14:nvPr/>
                  </p14:nvContentPartPr>
                  <p14:xfrm>
                    <a:off x="9507085" y="2085905"/>
                    <a:ext cx="115560" cy="142560"/>
                  </p14:xfrm>
                </p:contentPart>
              </mc:Choice>
              <mc:Fallback xmlns="">
                <p:pic>
                  <p:nvPicPr>
                    <p:cNvPr id="115" name="Ink 114">
                      <a:extLst>
                        <a:ext uri="{FF2B5EF4-FFF2-40B4-BE49-F238E27FC236}">
                          <a16:creationId xmlns:a16="http://schemas.microsoft.com/office/drawing/2014/main" id="{23A05C05-614B-7664-D8C6-C016847E55FE}"/>
                        </a:ext>
                      </a:extLst>
                    </p:cNvPr>
                    <p:cNvPicPr/>
                    <p:nvPr/>
                  </p:nvPicPr>
                  <p:blipFill>
                    <a:blip r:embed="rId39"/>
                    <a:stretch>
                      <a:fillRect/>
                    </a:stretch>
                  </p:blipFill>
                  <p:spPr>
                    <a:xfrm>
                      <a:off x="9499361" y="2078872"/>
                      <a:ext cx="131008" cy="15662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6" name="Ink 115">
                      <a:extLst>
                        <a:ext uri="{FF2B5EF4-FFF2-40B4-BE49-F238E27FC236}">
                          <a16:creationId xmlns:a16="http://schemas.microsoft.com/office/drawing/2014/main" id="{50513714-CAFC-10C7-0A52-D8BCAABB5387}"/>
                        </a:ext>
                      </a:extLst>
                    </p14:cNvPr>
                    <p14:cNvContentPartPr/>
                    <p14:nvPr/>
                  </p14:nvContentPartPr>
                  <p14:xfrm>
                    <a:off x="9053485" y="2098505"/>
                    <a:ext cx="83520" cy="108720"/>
                  </p14:xfrm>
                </p:contentPart>
              </mc:Choice>
              <mc:Fallback xmlns="">
                <p:pic>
                  <p:nvPicPr>
                    <p:cNvPr id="116" name="Ink 115">
                      <a:extLst>
                        <a:ext uri="{FF2B5EF4-FFF2-40B4-BE49-F238E27FC236}">
                          <a16:creationId xmlns:a16="http://schemas.microsoft.com/office/drawing/2014/main" id="{50513714-CAFC-10C7-0A52-D8BCAABB5387}"/>
                        </a:ext>
                      </a:extLst>
                    </p:cNvPr>
                    <p:cNvPicPr/>
                    <p:nvPr/>
                  </p:nvPicPr>
                  <p:blipFill>
                    <a:blip r:embed="rId41"/>
                    <a:stretch>
                      <a:fillRect/>
                    </a:stretch>
                  </p:blipFill>
                  <p:spPr>
                    <a:xfrm>
                      <a:off x="9045702" y="2091473"/>
                      <a:ext cx="99086" cy="122783"/>
                    </a:xfrm>
                    <a:prstGeom prst="rect">
                      <a:avLst/>
                    </a:prstGeom>
                  </p:spPr>
                </p:pic>
              </mc:Fallback>
            </mc:AlternateContent>
            <p:grpSp>
              <p:nvGrpSpPr>
                <p:cNvPr id="117" name="Group 116">
                  <a:extLst>
                    <a:ext uri="{FF2B5EF4-FFF2-40B4-BE49-F238E27FC236}">
                      <a16:creationId xmlns:a16="http://schemas.microsoft.com/office/drawing/2014/main" id="{6A664EC0-B801-0861-12E8-AD662A4F81EB}"/>
                    </a:ext>
                  </a:extLst>
                </p:cNvPr>
                <p:cNvGrpSpPr/>
                <p:nvPr/>
              </p:nvGrpSpPr>
              <p:grpSpPr>
                <a:xfrm>
                  <a:off x="9199734" y="2108032"/>
                  <a:ext cx="399704" cy="472680"/>
                  <a:chOff x="9197021" y="2110745"/>
                  <a:chExt cx="399704" cy="472680"/>
                </a:xfrm>
              </p:grpSpPr>
              <mc:AlternateContent xmlns:mc="http://schemas.openxmlformats.org/markup-compatibility/2006" xmlns:p14="http://schemas.microsoft.com/office/powerpoint/2010/main">
                <mc:Choice Requires="p14">
                  <p:contentPart p14:bwMode="auto" r:id="rId42">
                    <p14:nvContentPartPr>
                      <p14:cNvPr id="118" name="Ink 117">
                        <a:extLst>
                          <a:ext uri="{FF2B5EF4-FFF2-40B4-BE49-F238E27FC236}">
                            <a16:creationId xmlns:a16="http://schemas.microsoft.com/office/drawing/2014/main" id="{61FCD9F3-02DA-07EF-317E-B584C1A4E81B}"/>
                          </a:ext>
                        </a:extLst>
                      </p14:cNvPr>
                      <p14:cNvContentPartPr/>
                      <p14:nvPr/>
                    </p14:nvContentPartPr>
                    <p14:xfrm>
                      <a:off x="9197021" y="2363105"/>
                      <a:ext cx="227880" cy="220320"/>
                    </p14:xfrm>
                  </p:contentPart>
                </mc:Choice>
                <mc:Fallback xmlns="">
                  <p:pic>
                    <p:nvPicPr>
                      <p:cNvPr id="118" name="Ink 117">
                        <a:extLst>
                          <a:ext uri="{FF2B5EF4-FFF2-40B4-BE49-F238E27FC236}">
                            <a16:creationId xmlns:a16="http://schemas.microsoft.com/office/drawing/2014/main" id="{61FCD9F3-02DA-07EF-317E-B584C1A4E81B}"/>
                          </a:ext>
                        </a:extLst>
                      </p:cNvPr>
                      <p:cNvPicPr/>
                      <p:nvPr/>
                    </p:nvPicPr>
                    <p:blipFill>
                      <a:blip r:embed="rId43"/>
                      <a:stretch>
                        <a:fillRect/>
                      </a:stretch>
                    </p:blipFill>
                    <p:spPr>
                      <a:xfrm>
                        <a:off x="9189276" y="2356068"/>
                        <a:ext cx="243370" cy="234394"/>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0" name="Ink 119">
                        <a:extLst>
                          <a:ext uri="{FF2B5EF4-FFF2-40B4-BE49-F238E27FC236}">
                            <a16:creationId xmlns:a16="http://schemas.microsoft.com/office/drawing/2014/main" id="{30102BFE-3EF6-D6A2-1BBE-212848BDBB74}"/>
                          </a:ext>
                        </a:extLst>
                      </p14:cNvPr>
                      <p14:cNvContentPartPr/>
                      <p14:nvPr/>
                    </p14:nvContentPartPr>
                    <p14:xfrm>
                      <a:off x="9374501" y="2360585"/>
                      <a:ext cx="48600" cy="218160"/>
                    </p14:xfrm>
                  </p:contentPart>
                </mc:Choice>
                <mc:Fallback xmlns="">
                  <p:pic>
                    <p:nvPicPr>
                      <p:cNvPr id="120" name="Ink 119">
                        <a:extLst>
                          <a:ext uri="{FF2B5EF4-FFF2-40B4-BE49-F238E27FC236}">
                            <a16:creationId xmlns:a16="http://schemas.microsoft.com/office/drawing/2014/main" id="{30102BFE-3EF6-D6A2-1BBE-212848BDBB74}"/>
                          </a:ext>
                        </a:extLst>
                      </p:cNvPr>
                      <p:cNvPicPr/>
                      <p:nvPr/>
                    </p:nvPicPr>
                    <p:blipFill>
                      <a:blip r:embed="rId45"/>
                      <a:stretch>
                        <a:fillRect/>
                      </a:stretch>
                    </p:blipFill>
                    <p:spPr>
                      <a:xfrm>
                        <a:off x="9366749" y="2353548"/>
                        <a:ext cx="64104" cy="23223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1" name="Ink 120">
                        <a:extLst>
                          <a:ext uri="{FF2B5EF4-FFF2-40B4-BE49-F238E27FC236}">
                            <a16:creationId xmlns:a16="http://schemas.microsoft.com/office/drawing/2014/main" id="{37B6982B-9B3C-2A07-407A-666207FE46E4}"/>
                          </a:ext>
                        </a:extLst>
                      </p14:cNvPr>
                      <p14:cNvContentPartPr/>
                      <p14:nvPr/>
                    </p14:nvContentPartPr>
                    <p14:xfrm>
                      <a:off x="9511045" y="2110745"/>
                      <a:ext cx="85680" cy="94680"/>
                    </p14:xfrm>
                  </p:contentPart>
                </mc:Choice>
                <mc:Fallback xmlns="">
                  <p:pic>
                    <p:nvPicPr>
                      <p:cNvPr id="121" name="Ink 120">
                        <a:extLst>
                          <a:ext uri="{FF2B5EF4-FFF2-40B4-BE49-F238E27FC236}">
                            <a16:creationId xmlns:a16="http://schemas.microsoft.com/office/drawing/2014/main" id="{37B6982B-9B3C-2A07-407A-666207FE46E4}"/>
                          </a:ext>
                        </a:extLst>
                      </p:cNvPr>
                      <p:cNvPicPr/>
                      <p:nvPr/>
                    </p:nvPicPr>
                    <p:blipFill>
                      <a:blip r:embed="rId47"/>
                      <a:stretch>
                        <a:fillRect/>
                      </a:stretch>
                    </p:blipFill>
                    <p:spPr>
                      <a:xfrm>
                        <a:off x="9503337" y="2103712"/>
                        <a:ext cx="101096" cy="108747"/>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48">
                <p14:nvContentPartPr>
                  <p14:cNvPr id="109" name="Ink 108">
                    <a:extLst>
                      <a:ext uri="{FF2B5EF4-FFF2-40B4-BE49-F238E27FC236}">
                        <a16:creationId xmlns:a16="http://schemas.microsoft.com/office/drawing/2014/main" id="{43D8A695-0401-B001-9BEE-75D02D260990}"/>
                      </a:ext>
                    </a:extLst>
                  </p14:cNvPr>
                  <p14:cNvContentPartPr/>
                  <p14:nvPr/>
                </p14:nvContentPartPr>
                <p14:xfrm>
                  <a:off x="9126205" y="2660105"/>
                  <a:ext cx="45000" cy="63000"/>
                </p14:xfrm>
              </p:contentPart>
            </mc:Choice>
            <mc:Fallback xmlns="">
              <p:pic>
                <p:nvPicPr>
                  <p:cNvPr id="109" name="Ink 108">
                    <a:extLst>
                      <a:ext uri="{FF2B5EF4-FFF2-40B4-BE49-F238E27FC236}">
                        <a16:creationId xmlns:a16="http://schemas.microsoft.com/office/drawing/2014/main" id="{43D8A695-0401-B001-9BEE-75D02D260990}"/>
                      </a:ext>
                    </a:extLst>
                  </p:cNvPr>
                  <p:cNvPicPr/>
                  <p:nvPr/>
                </p:nvPicPr>
                <p:blipFill>
                  <a:blip r:embed="rId49"/>
                  <a:stretch>
                    <a:fillRect/>
                  </a:stretch>
                </p:blipFill>
                <p:spPr>
                  <a:xfrm>
                    <a:off x="9118457" y="2653075"/>
                    <a:ext cx="60497" cy="77060"/>
                  </a:xfrm>
                  <a:prstGeom prst="rect">
                    <a:avLst/>
                  </a:prstGeom>
                </p:spPr>
              </p:pic>
            </mc:Fallback>
          </mc:AlternateContent>
          <p:grpSp>
            <p:nvGrpSpPr>
              <p:cNvPr id="110" name="Group 109">
                <a:extLst>
                  <a:ext uri="{FF2B5EF4-FFF2-40B4-BE49-F238E27FC236}">
                    <a16:creationId xmlns:a16="http://schemas.microsoft.com/office/drawing/2014/main" id="{3E8B98BD-15DD-690A-04BC-4F02D58EE8BF}"/>
                  </a:ext>
                </a:extLst>
              </p:cNvPr>
              <p:cNvGrpSpPr/>
              <p:nvPr/>
            </p:nvGrpSpPr>
            <p:grpSpPr>
              <a:xfrm>
                <a:off x="9127645" y="2669825"/>
                <a:ext cx="336960" cy="63360"/>
                <a:chOff x="9127645" y="2669825"/>
                <a:chExt cx="336960" cy="63360"/>
              </a:xfrm>
            </p:grpSpPr>
            <mc:AlternateContent xmlns:mc="http://schemas.openxmlformats.org/markup-compatibility/2006" xmlns:p14="http://schemas.microsoft.com/office/powerpoint/2010/main">
              <mc:Choice Requires="p14">
                <p:contentPart p14:bwMode="auto" r:id="rId50">
                  <p14:nvContentPartPr>
                    <p14:cNvPr id="111" name="Ink 110">
                      <a:extLst>
                        <a:ext uri="{FF2B5EF4-FFF2-40B4-BE49-F238E27FC236}">
                          <a16:creationId xmlns:a16="http://schemas.microsoft.com/office/drawing/2014/main" id="{DDDE7EC7-0837-6C6C-4F3B-3D714A10A43D}"/>
                        </a:ext>
                      </a:extLst>
                    </p14:cNvPr>
                    <p14:cNvContentPartPr/>
                    <p14:nvPr/>
                  </p14:nvContentPartPr>
                  <p14:xfrm>
                    <a:off x="9127645" y="2726705"/>
                    <a:ext cx="306720" cy="3240"/>
                  </p14:xfrm>
                </p:contentPart>
              </mc:Choice>
              <mc:Fallback xmlns="">
                <p:pic>
                  <p:nvPicPr>
                    <p:cNvPr id="111" name="Ink 110">
                      <a:extLst>
                        <a:ext uri="{FF2B5EF4-FFF2-40B4-BE49-F238E27FC236}">
                          <a16:creationId xmlns:a16="http://schemas.microsoft.com/office/drawing/2014/main" id="{DDDE7EC7-0837-6C6C-4F3B-3D714A10A43D}"/>
                        </a:ext>
                      </a:extLst>
                    </p:cNvPr>
                    <p:cNvPicPr/>
                    <p:nvPr/>
                  </p:nvPicPr>
                  <p:blipFill>
                    <a:blip r:embed="rId51"/>
                    <a:stretch>
                      <a:fillRect/>
                    </a:stretch>
                  </p:blipFill>
                  <p:spPr>
                    <a:xfrm>
                      <a:off x="9119910" y="2718281"/>
                      <a:ext cx="322190" cy="20088"/>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2" name="Ink 111">
                      <a:extLst>
                        <a:ext uri="{FF2B5EF4-FFF2-40B4-BE49-F238E27FC236}">
                          <a16:creationId xmlns:a16="http://schemas.microsoft.com/office/drawing/2014/main" id="{F7613949-9183-F1F0-AC88-3343122A3D8C}"/>
                        </a:ext>
                      </a:extLst>
                    </p14:cNvPr>
                    <p14:cNvContentPartPr/>
                    <p14:nvPr/>
                  </p14:nvContentPartPr>
                  <p14:xfrm>
                    <a:off x="9407005" y="2669825"/>
                    <a:ext cx="57600" cy="63360"/>
                  </p14:xfrm>
                </p:contentPart>
              </mc:Choice>
              <mc:Fallback xmlns="">
                <p:pic>
                  <p:nvPicPr>
                    <p:cNvPr id="112" name="Ink 111">
                      <a:extLst>
                        <a:ext uri="{FF2B5EF4-FFF2-40B4-BE49-F238E27FC236}">
                          <a16:creationId xmlns:a16="http://schemas.microsoft.com/office/drawing/2014/main" id="{F7613949-9183-F1F0-AC88-3343122A3D8C}"/>
                        </a:ext>
                      </a:extLst>
                    </p:cNvPr>
                    <p:cNvPicPr/>
                    <p:nvPr/>
                  </p:nvPicPr>
                  <p:blipFill>
                    <a:blip r:embed="rId53"/>
                    <a:stretch>
                      <a:fillRect/>
                    </a:stretch>
                  </p:blipFill>
                  <p:spPr>
                    <a:xfrm>
                      <a:off x="9399325" y="2662785"/>
                      <a:ext cx="72960" cy="7744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54">
              <p14:nvContentPartPr>
                <p14:cNvPr id="123" name="Ink 122">
                  <a:extLst>
                    <a:ext uri="{FF2B5EF4-FFF2-40B4-BE49-F238E27FC236}">
                      <a16:creationId xmlns:a16="http://schemas.microsoft.com/office/drawing/2014/main" id="{FD410CF2-B29E-CAAB-3D81-7A4FFEDBA737}"/>
                    </a:ext>
                  </a:extLst>
                </p14:cNvPr>
                <p14:cNvContentPartPr/>
                <p14:nvPr/>
              </p14:nvContentPartPr>
              <p14:xfrm>
                <a:off x="5247454" y="2937989"/>
                <a:ext cx="0" cy="0"/>
              </p14:xfrm>
            </p:contentPart>
          </mc:Choice>
          <mc:Fallback xmlns="">
            <p:pic>
              <p:nvPicPr>
                <p:cNvPr id="123" name="Ink 122">
                  <a:extLst>
                    <a:ext uri="{FF2B5EF4-FFF2-40B4-BE49-F238E27FC236}">
                      <a16:creationId xmlns:a16="http://schemas.microsoft.com/office/drawing/2014/main" id="{FD410CF2-B29E-CAAB-3D81-7A4FFEDBA737}"/>
                    </a:ext>
                  </a:extLst>
                </p:cNvPr>
                <p:cNvPicPr/>
                <p:nvPr/>
              </p:nvPicPr>
              <p:blipFill>
                <a:blip r:embed="rId55"/>
                <a:stretch>
                  <a:fillRect/>
                </a:stretch>
              </p:blipFill>
              <p:spPr>
                <a:xfrm>
                  <a:off x="5247454" y="2937989"/>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4" name="Ink 123">
                  <a:extLst>
                    <a:ext uri="{FF2B5EF4-FFF2-40B4-BE49-F238E27FC236}">
                      <a16:creationId xmlns:a16="http://schemas.microsoft.com/office/drawing/2014/main" id="{4B65DFF4-A4FB-E0A0-7A78-08E289155445}"/>
                    </a:ext>
                  </a:extLst>
                </p14:cNvPr>
                <p14:cNvContentPartPr/>
                <p14:nvPr/>
              </p14:nvContentPartPr>
              <p14:xfrm>
                <a:off x="4998509" y="2937989"/>
                <a:ext cx="0" cy="0"/>
              </p14:xfrm>
            </p:contentPart>
          </mc:Choice>
          <mc:Fallback xmlns="">
            <p:pic>
              <p:nvPicPr>
                <p:cNvPr id="124" name="Ink 123">
                  <a:extLst>
                    <a:ext uri="{FF2B5EF4-FFF2-40B4-BE49-F238E27FC236}">
                      <a16:creationId xmlns:a16="http://schemas.microsoft.com/office/drawing/2014/main" id="{4B65DFF4-A4FB-E0A0-7A78-08E289155445}"/>
                    </a:ext>
                  </a:extLst>
                </p:cNvPr>
                <p:cNvPicPr/>
                <p:nvPr/>
              </p:nvPicPr>
              <p:blipFill>
                <a:blip r:embed="rId57"/>
                <a:stretch>
                  <a:fillRect/>
                </a:stretch>
              </p:blipFill>
              <p:spPr>
                <a:xfrm>
                  <a:off x="4998509" y="2937989"/>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7" name="Ink 136">
                  <a:extLst>
                    <a:ext uri="{FF2B5EF4-FFF2-40B4-BE49-F238E27FC236}">
                      <a16:creationId xmlns:a16="http://schemas.microsoft.com/office/drawing/2014/main" id="{791E6A78-5217-BC91-3F18-E1CA65228E29}"/>
                    </a:ext>
                  </a:extLst>
                </p14:cNvPr>
                <p14:cNvContentPartPr/>
                <p14:nvPr/>
              </p14:nvContentPartPr>
              <p14:xfrm>
                <a:off x="5160910" y="3315420"/>
                <a:ext cx="60480" cy="112320"/>
              </p14:xfrm>
            </p:contentPart>
          </mc:Choice>
          <mc:Fallback xmlns="">
            <p:pic>
              <p:nvPicPr>
                <p:cNvPr id="137" name="Ink 136">
                  <a:extLst>
                    <a:ext uri="{FF2B5EF4-FFF2-40B4-BE49-F238E27FC236}">
                      <a16:creationId xmlns:a16="http://schemas.microsoft.com/office/drawing/2014/main" id="{791E6A78-5217-BC91-3F18-E1CA65228E29}"/>
                    </a:ext>
                  </a:extLst>
                </p:cNvPr>
                <p:cNvPicPr/>
                <p:nvPr/>
              </p:nvPicPr>
              <p:blipFill>
                <a:blip r:embed="rId59"/>
                <a:stretch>
                  <a:fillRect/>
                </a:stretch>
              </p:blipFill>
              <p:spPr>
                <a:xfrm>
                  <a:off x="5156590" y="3311086"/>
                  <a:ext cx="69120" cy="120988"/>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9" name="Ink 138">
                  <a:extLst>
                    <a:ext uri="{FF2B5EF4-FFF2-40B4-BE49-F238E27FC236}">
                      <a16:creationId xmlns:a16="http://schemas.microsoft.com/office/drawing/2014/main" id="{4E6B98B2-8F93-D51C-87A6-C7C34C0E0C43}"/>
                    </a:ext>
                  </a:extLst>
                </p14:cNvPr>
                <p14:cNvContentPartPr/>
                <p14:nvPr/>
              </p14:nvContentPartPr>
              <p14:xfrm>
                <a:off x="4801736" y="3170616"/>
                <a:ext cx="60480" cy="112320"/>
              </p14:xfrm>
            </p:contentPart>
          </mc:Choice>
          <mc:Fallback xmlns="">
            <p:pic>
              <p:nvPicPr>
                <p:cNvPr id="139" name="Ink 138">
                  <a:extLst>
                    <a:ext uri="{FF2B5EF4-FFF2-40B4-BE49-F238E27FC236}">
                      <a16:creationId xmlns:a16="http://schemas.microsoft.com/office/drawing/2014/main" id="{4E6B98B2-8F93-D51C-87A6-C7C34C0E0C43}"/>
                    </a:ext>
                  </a:extLst>
                </p:cNvPr>
                <p:cNvPicPr/>
                <p:nvPr/>
              </p:nvPicPr>
              <p:blipFill>
                <a:blip r:embed="rId59"/>
                <a:stretch>
                  <a:fillRect/>
                </a:stretch>
              </p:blipFill>
              <p:spPr>
                <a:xfrm>
                  <a:off x="4797416" y="3166282"/>
                  <a:ext cx="69120" cy="120988"/>
                </a:xfrm>
                <a:prstGeom prst="rect">
                  <a:avLst/>
                </a:prstGeom>
              </p:spPr>
            </p:pic>
          </mc:Fallback>
        </mc:AlternateContent>
        <p:grpSp>
          <p:nvGrpSpPr>
            <p:cNvPr id="134" name="Group 133">
              <a:extLst>
                <a:ext uri="{FF2B5EF4-FFF2-40B4-BE49-F238E27FC236}">
                  <a16:creationId xmlns:a16="http://schemas.microsoft.com/office/drawing/2014/main" id="{69F39220-35E5-0F15-7199-9FDF29666C65}"/>
                </a:ext>
              </a:extLst>
            </p:cNvPr>
            <p:cNvGrpSpPr/>
            <p:nvPr/>
          </p:nvGrpSpPr>
          <p:grpSpPr>
            <a:xfrm>
              <a:off x="6094434" y="3678303"/>
              <a:ext cx="908535" cy="331717"/>
              <a:chOff x="5713426" y="3678303"/>
              <a:chExt cx="908535" cy="331717"/>
            </a:xfrm>
          </p:grpSpPr>
          <mc:AlternateContent xmlns:mc="http://schemas.openxmlformats.org/markup-compatibility/2006" xmlns:p14="http://schemas.microsoft.com/office/powerpoint/2010/main">
            <mc:Choice Requires="p14">
              <p:contentPart p14:bwMode="auto" r:id="rId61">
                <p14:nvContentPartPr>
                  <p14:cNvPr id="32" name="Ink 31">
                    <a:extLst>
                      <a:ext uri="{FF2B5EF4-FFF2-40B4-BE49-F238E27FC236}">
                        <a16:creationId xmlns:a16="http://schemas.microsoft.com/office/drawing/2014/main" id="{D795C078-BF27-9761-9C07-8E3CEABD583A}"/>
                      </a:ext>
                    </a:extLst>
                  </p14:cNvPr>
                  <p14:cNvContentPartPr/>
                  <p14:nvPr/>
                </p14:nvContentPartPr>
                <p14:xfrm>
                  <a:off x="5713426" y="3678303"/>
                  <a:ext cx="840551" cy="324553"/>
                </p14:xfrm>
              </p:contentPart>
            </mc:Choice>
            <mc:Fallback xmlns="">
              <p:pic>
                <p:nvPicPr>
                  <p:cNvPr id="32" name="Ink 31">
                    <a:extLst>
                      <a:ext uri="{FF2B5EF4-FFF2-40B4-BE49-F238E27FC236}">
                        <a16:creationId xmlns:a16="http://schemas.microsoft.com/office/drawing/2014/main" id="{D795C078-BF27-9761-9C07-8E3CEABD583A}"/>
                      </a:ext>
                    </a:extLst>
                  </p:cNvPr>
                  <p:cNvPicPr/>
                  <p:nvPr/>
                </p:nvPicPr>
                <p:blipFill>
                  <a:blip r:embed="rId62"/>
                  <a:stretch>
                    <a:fillRect/>
                  </a:stretch>
                </p:blipFill>
                <p:spPr>
                  <a:xfrm>
                    <a:off x="5706946" y="3671826"/>
                    <a:ext cx="852790" cy="336787"/>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 name="Ink 32">
                    <a:extLst>
                      <a:ext uri="{FF2B5EF4-FFF2-40B4-BE49-F238E27FC236}">
                        <a16:creationId xmlns:a16="http://schemas.microsoft.com/office/drawing/2014/main" id="{5A7B567D-3D1E-2897-9208-509457D8F616}"/>
                      </a:ext>
                    </a:extLst>
                  </p14:cNvPr>
                  <p14:cNvContentPartPr/>
                  <p14:nvPr/>
                </p14:nvContentPartPr>
                <p14:xfrm>
                  <a:off x="6244527" y="3747701"/>
                  <a:ext cx="5925" cy="91574"/>
                </p14:xfrm>
              </p:contentPart>
            </mc:Choice>
            <mc:Fallback xmlns="">
              <p:pic>
                <p:nvPicPr>
                  <p:cNvPr id="33" name="Ink 32">
                    <a:extLst>
                      <a:ext uri="{FF2B5EF4-FFF2-40B4-BE49-F238E27FC236}">
                        <a16:creationId xmlns:a16="http://schemas.microsoft.com/office/drawing/2014/main" id="{5A7B567D-3D1E-2897-9208-509457D8F616}"/>
                      </a:ext>
                    </a:extLst>
                  </p:cNvPr>
                  <p:cNvPicPr/>
                  <p:nvPr/>
                </p:nvPicPr>
                <p:blipFill>
                  <a:blip r:embed="rId64"/>
                  <a:stretch>
                    <a:fillRect/>
                  </a:stretch>
                </p:blipFill>
                <p:spPr>
                  <a:xfrm>
                    <a:off x="6238253" y="3741237"/>
                    <a:ext cx="17775" cy="103784"/>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4" name="Ink 33">
                    <a:extLst>
                      <a:ext uri="{FF2B5EF4-FFF2-40B4-BE49-F238E27FC236}">
                        <a16:creationId xmlns:a16="http://schemas.microsoft.com/office/drawing/2014/main" id="{F9D7CF48-B57E-0BFF-1CCB-95C5E4E21133}"/>
                      </a:ext>
                    </a:extLst>
                  </p14:cNvPr>
                  <p14:cNvContentPartPr/>
                  <p14:nvPr/>
                </p14:nvContentPartPr>
                <p14:xfrm>
                  <a:off x="6260686" y="3742483"/>
                  <a:ext cx="28548" cy="73311"/>
                </p14:xfrm>
              </p:contentPart>
            </mc:Choice>
            <mc:Fallback xmlns="">
              <p:pic>
                <p:nvPicPr>
                  <p:cNvPr id="34" name="Ink 33">
                    <a:extLst>
                      <a:ext uri="{FF2B5EF4-FFF2-40B4-BE49-F238E27FC236}">
                        <a16:creationId xmlns:a16="http://schemas.microsoft.com/office/drawing/2014/main" id="{F9D7CF48-B57E-0BFF-1CCB-95C5E4E21133}"/>
                      </a:ext>
                    </a:extLst>
                  </p:cNvPr>
                  <p:cNvPicPr/>
                  <p:nvPr/>
                </p:nvPicPr>
                <p:blipFill>
                  <a:blip r:embed="rId66"/>
                  <a:stretch>
                    <a:fillRect/>
                  </a:stretch>
                </p:blipFill>
                <p:spPr>
                  <a:xfrm>
                    <a:off x="6254263" y="3736046"/>
                    <a:ext cx="40681" cy="8547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5" name="Ink 34">
                    <a:extLst>
                      <a:ext uri="{FF2B5EF4-FFF2-40B4-BE49-F238E27FC236}">
                        <a16:creationId xmlns:a16="http://schemas.microsoft.com/office/drawing/2014/main" id="{92DB2731-1E16-4003-C943-442397E5E23C}"/>
                      </a:ext>
                    </a:extLst>
                  </p14:cNvPr>
                  <p14:cNvContentPartPr/>
                  <p14:nvPr/>
                </p14:nvContentPartPr>
                <p14:xfrm>
                  <a:off x="6550883" y="3681476"/>
                  <a:ext cx="64637" cy="106445"/>
                </p14:xfrm>
              </p:contentPart>
            </mc:Choice>
            <mc:Fallback xmlns="">
              <p:pic>
                <p:nvPicPr>
                  <p:cNvPr id="35" name="Ink 34">
                    <a:extLst>
                      <a:ext uri="{FF2B5EF4-FFF2-40B4-BE49-F238E27FC236}">
                        <a16:creationId xmlns:a16="http://schemas.microsoft.com/office/drawing/2014/main" id="{92DB2731-1E16-4003-C943-442397E5E23C}"/>
                      </a:ext>
                    </a:extLst>
                  </p:cNvPr>
                  <p:cNvPicPr/>
                  <p:nvPr/>
                </p:nvPicPr>
                <p:blipFill>
                  <a:blip r:embed="rId68"/>
                  <a:stretch>
                    <a:fillRect/>
                  </a:stretch>
                </p:blipFill>
                <p:spPr>
                  <a:xfrm>
                    <a:off x="6544778" y="3675363"/>
                    <a:ext cx="76846" cy="118672"/>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6" name="Ink 35">
                    <a:extLst>
                      <a:ext uri="{FF2B5EF4-FFF2-40B4-BE49-F238E27FC236}">
                        <a16:creationId xmlns:a16="http://schemas.microsoft.com/office/drawing/2014/main" id="{67344E89-2B45-B064-EF6F-2E56886C32CF}"/>
                      </a:ext>
                    </a:extLst>
                  </p14:cNvPr>
                  <p14:cNvContentPartPr/>
                  <p14:nvPr/>
                </p14:nvContentPartPr>
                <p14:xfrm>
                  <a:off x="6550883" y="3681476"/>
                  <a:ext cx="64637" cy="106445"/>
                </p14:xfrm>
              </p:contentPart>
            </mc:Choice>
            <mc:Fallback xmlns="">
              <p:pic>
                <p:nvPicPr>
                  <p:cNvPr id="36" name="Ink 35">
                    <a:extLst>
                      <a:ext uri="{FF2B5EF4-FFF2-40B4-BE49-F238E27FC236}">
                        <a16:creationId xmlns:a16="http://schemas.microsoft.com/office/drawing/2014/main" id="{67344E89-2B45-B064-EF6F-2E56886C32CF}"/>
                      </a:ext>
                    </a:extLst>
                  </p:cNvPr>
                  <p:cNvPicPr/>
                  <p:nvPr/>
                </p:nvPicPr>
                <p:blipFill>
                  <a:blip r:embed="rId68"/>
                  <a:stretch>
                    <a:fillRect/>
                  </a:stretch>
                </p:blipFill>
                <p:spPr>
                  <a:xfrm>
                    <a:off x="6544778" y="3675363"/>
                    <a:ext cx="76846" cy="118672"/>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7" name="Ink 36">
                    <a:extLst>
                      <a:ext uri="{FF2B5EF4-FFF2-40B4-BE49-F238E27FC236}">
                        <a16:creationId xmlns:a16="http://schemas.microsoft.com/office/drawing/2014/main" id="{F361BA4A-817F-2241-6C2A-F46A7D4BE0B3}"/>
                      </a:ext>
                    </a:extLst>
                  </p14:cNvPr>
                  <p14:cNvContentPartPr/>
                  <p14:nvPr/>
                </p14:nvContentPartPr>
                <p14:xfrm>
                  <a:off x="6423996" y="3769616"/>
                  <a:ext cx="183138" cy="233240"/>
                </p14:xfrm>
              </p:contentPart>
            </mc:Choice>
            <mc:Fallback xmlns="">
              <p:pic>
                <p:nvPicPr>
                  <p:cNvPr id="37" name="Ink 36">
                    <a:extLst>
                      <a:ext uri="{FF2B5EF4-FFF2-40B4-BE49-F238E27FC236}">
                        <a16:creationId xmlns:a16="http://schemas.microsoft.com/office/drawing/2014/main" id="{F361BA4A-817F-2241-6C2A-F46A7D4BE0B3}"/>
                      </a:ext>
                    </a:extLst>
                  </p:cNvPr>
                  <p:cNvPicPr/>
                  <p:nvPr/>
                </p:nvPicPr>
                <p:blipFill>
                  <a:blip r:embed="rId71"/>
                  <a:stretch>
                    <a:fillRect/>
                  </a:stretch>
                </p:blipFill>
                <p:spPr>
                  <a:xfrm>
                    <a:off x="6417520" y="3763137"/>
                    <a:ext cx="195371" cy="245478"/>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 name="Ink 37">
                    <a:extLst>
                      <a:ext uri="{FF2B5EF4-FFF2-40B4-BE49-F238E27FC236}">
                        <a16:creationId xmlns:a16="http://schemas.microsoft.com/office/drawing/2014/main" id="{E117BEC7-DC25-2F50-3815-0CB254B31A42}"/>
                      </a:ext>
                    </a:extLst>
                  </p14:cNvPr>
                  <p14:cNvContentPartPr/>
                  <p14:nvPr/>
                </p14:nvContentPartPr>
                <p14:xfrm>
                  <a:off x="6444209" y="3789825"/>
                  <a:ext cx="177752" cy="220195"/>
                </p14:xfrm>
              </p:contentPart>
            </mc:Choice>
            <mc:Fallback xmlns="">
              <p:pic>
                <p:nvPicPr>
                  <p:cNvPr id="38" name="Ink 37">
                    <a:extLst>
                      <a:ext uri="{FF2B5EF4-FFF2-40B4-BE49-F238E27FC236}">
                        <a16:creationId xmlns:a16="http://schemas.microsoft.com/office/drawing/2014/main" id="{E117BEC7-DC25-2F50-3815-0CB254B31A42}"/>
                      </a:ext>
                    </a:extLst>
                  </p:cNvPr>
                  <p:cNvPicPr/>
                  <p:nvPr/>
                </p:nvPicPr>
                <p:blipFill>
                  <a:blip r:embed="rId73"/>
                  <a:stretch>
                    <a:fillRect/>
                  </a:stretch>
                </p:blipFill>
                <p:spPr>
                  <a:xfrm>
                    <a:off x="6437732" y="3783349"/>
                    <a:ext cx="189986" cy="232428"/>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9" name="Ink 38">
                    <a:extLst>
                      <a:ext uri="{FF2B5EF4-FFF2-40B4-BE49-F238E27FC236}">
                        <a16:creationId xmlns:a16="http://schemas.microsoft.com/office/drawing/2014/main" id="{C69FF8A5-75D5-51D4-7869-0B6310F4FA1F}"/>
                      </a:ext>
                    </a:extLst>
                  </p14:cNvPr>
                  <p14:cNvContentPartPr/>
                  <p14:nvPr/>
                </p14:nvContentPartPr>
                <p14:xfrm>
                  <a:off x="6438722" y="3789825"/>
                  <a:ext cx="177752" cy="220195"/>
                </p14:xfrm>
              </p:contentPart>
            </mc:Choice>
            <mc:Fallback xmlns="">
              <p:pic>
                <p:nvPicPr>
                  <p:cNvPr id="39" name="Ink 38">
                    <a:extLst>
                      <a:ext uri="{FF2B5EF4-FFF2-40B4-BE49-F238E27FC236}">
                        <a16:creationId xmlns:a16="http://schemas.microsoft.com/office/drawing/2014/main" id="{C69FF8A5-75D5-51D4-7869-0B6310F4FA1F}"/>
                      </a:ext>
                    </a:extLst>
                  </p:cNvPr>
                  <p:cNvPicPr/>
                  <p:nvPr/>
                </p:nvPicPr>
                <p:blipFill>
                  <a:blip r:embed="rId73"/>
                  <a:stretch>
                    <a:fillRect/>
                  </a:stretch>
                </p:blipFill>
                <p:spPr>
                  <a:xfrm>
                    <a:off x="6432245" y="3783349"/>
                    <a:ext cx="189986" cy="232428"/>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0" name="Ink 39">
                    <a:extLst>
                      <a:ext uri="{FF2B5EF4-FFF2-40B4-BE49-F238E27FC236}">
                        <a16:creationId xmlns:a16="http://schemas.microsoft.com/office/drawing/2014/main" id="{CD5C1EC6-EB71-C6B4-AF84-126B8520ABD9}"/>
                      </a:ext>
                    </a:extLst>
                  </p14:cNvPr>
                  <p14:cNvContentPartPr/>
                  <p14:nvPr/>
                </p14:nvContentPartPr>
                <p14:xfrm>
                  <a:off x="5713426" y="3678303"/>
                  <a:ext cx="840551" cy="324553"/>
                </p14:xfrm>
              </p:contentPart>
            </mc:Choice>
            <mc:Fallback xmlns="">
              <p:pic>
                <p:nvPicPr>
                  <p:cNvPr id="40" name="Ink 39">
                    <a:extLst>
                      <a:ext uri="{FF2B5EF4-FFF2-40B4-BE49-F238E27FC236}">
                        <a16:creationId xmlns:a16="http://schemas.microsoft.com/office/drawing/2014/main" id="{CD5C1EC6-EB71-C6B4-AF84-126B8520ABD9}"/>
                      </a:ext>
                    </a:extLst>
                  </p:cNvPr>
                  <p:cNvPicPr/>
                  <p:nvPr/>
                </p:nvPicPr>
                <p:blipFill>
                  <a:blip r:embed="rId62"/>
                  <a:stretch>
                    <a:fillRect/>
                  </a:stretch>
                </p:blipFill>
                <p:spPr>
                  <a:xfrm>
                    <a:off x="5706946" y="3671826"/>
                    <a:ext cx="852790" cy="336787"/>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 name="Ink 40">
                    <a:extLst>
                      <a:ext uri="{FF2B5EF4-FFF2-40B4-BE49-F238E27FC236}">
                        <a16:creationId xmlns:a16="http://schemas.microsoft.com/office/drawing/2014/main" id="{EF6ED7FA-1C80-79EA-E61C-E88A42999991}"/>
                      </a:ext>
                    </a:extLst>
                  </p14:cNvPr>
                  <p14:cNvContentPartPr/>
                  <p14:nvPr/>
                </p14:nvContentPartPr>
                <p14:xfrm>
                  <a:off x="6418508" y="3769355"/>
                  <a:ext cx="183138" cy="233240"/>
                </p14:xfrm>
              </p:contentPart>
            </mc:Choice>
            <mc:Fallback xmlns="">
              <p:pic>
                <p:nvPicPr>
                  <p:cNvPr id="41" name="Ink 40">
                    <a:extLst>
                      <a:ext uri="{FF2B5EF4-FFF2-40B4-BE49-F238E27FC236}">
                        <a16:creationId xmlns:a16="http://schemas.microsoft.com/office/drawing/2014/main" id="{EF6ED7FA-1C80-79EA-E61C-E88A42999991}"/>
                      </a:ext>
                    </a:extLst>
                  </p:cNvPr>
                  <p:cNvPicPr/>
                  <p:nvPr/>
                </p:nvPicPr>
                <p:blipFill>
                  <a:blip r:embed="rId71"/>
                  <a:stretch>
                    <a:fillRect/>
                  </a:stretch>
                </p:blipFill>
                <p:spPr>
                  <a:xfrm>
                    <a:off x="6412032" y="3762876"/>
                    <a:ext cx="195371" cy="245478"/>
                  </a:xfrm>
                  <a:prstGeom prst="rect">
                    <a:avLst/>
                  </a:prstGeom>
                </p:spPr>
              </p:pic>
            </mc:Fallback>
          </mc:AlternateContent>
        </p:grpSp>
        <p:grpSp>
          <p:nvGrpSpPr>
            <p:cNvPr id="6" name="Group 5">
              <a:extLst>
                <a:ext uri="{FF2B5EF4-FFF2-40B4-BE49-F238E27FC236}">
                  <a16:creationId xmlns:a16="http://schemas.microsoft.com/office/drawing/2014/main" id="{B201095D-9AE9-2AED-CA89-E5A547B66C35}"/>
                </a:ext>
              </a:extLst>
            </p:cNvPr>
            <p:cNvGrpSpPr/>
            <p:nvPr/>
          </p:nvGrpSpPr>
          <p:grpSpPr>
            <a:xfrm>
              <a:off x="8112810" y="2525044"/>
              <a:ext cx="1640576" cy="1497588"/>
              <a:chOff x="7721429" y="3102673"/>
              <a:chExt cx="1640576" cy="1497588"/>
            </a:xfrm>
          </p:grpSpPr>
          <p:grpSp>
            <p:nvGrpSpPr>
              <p:cNvPr id="7" name="Group 6">
                <a:extLst>
                  <a:ext uri="{FF2B5EF4-FFF2-40B4-BE49-F238E27FC236}">
                    <a16:creationId xmlns:a16="http://schemas.microsoft.com/office/drawing/2014/main" id="{42744004-7614-2D80-4E00-7A2A11E17E9F}"/>
                  </a:ext>
                </a:extLst>
              </p:cNvPr>
              <p:cNvGrpSpPr/>
              <p:nvPr/>
            </p:nvGrpSpPr>
            <p:grpSpPr>
              <a:xfrm>
                <a:off x="7721429" y="3102673"/>
                <a:ext cx="1640576" cy="1477531"/>
                <a:chOff x="6279927" y="2409884"/>
                <a:chExt cx="2108697" cy="1899128"/>
              </a:xfrm>
            </p:grpSpPr>
            <p:grpSp>
              <p:nvGrpSpPr>
                <p:cNvPr id="47" name="Group 46">
                  <a:extLst>
                    <a:ext uri="{FF2B5EF4-FFF2-40B4-BE49-F238E27FC236}">
                      <a16:creationId xmlns:a16="http://schemas.microsoft.com/office/drawing/2014/main" id="{12C0CD49-7159-2C0C-A5B5-61694E5000AF}"/>
                    </a:ext>
                  </a:extLst>
                </p:cNvPr>
                <p:cNvGrpSpPr/>
                <p:nvPr/>
              </p:nvGrpSpPr>
              <p:grpSpPr>
                <a:xfrm>
                  <a:off x="6279927" y="2409884"/>
                  <a:ext cx="2108697" cy="1899128"/>
                  <a:chOff x="6279927" y="2409884"/>
                  <a:chExt cx="2108697" cy="1899128"/>
                </a:xfrm>
              </p:grpSpPr>
              <p:grpSp>
                <p:nvGrpSpPr>
                  <p:cNvPr id="49" name="Group 48">
                    <a:extLst>
                      <a:ext uri="{FF2B5EF4-FFF2-40B4-BE49-F238E27FC236}">
                        <a16:creationId xmlns:a16="http://schemas.microsoft.com/office/drawing/2014/main" id="{8BAA700A-3761-FE7F-55D6-9C857CFAE232}"/>
                      </a:ext>
                    </a:extLst>
                  </p:cNvPr>
                  <p:cNvGrpSpPr/>
                  <p:nvPr/>
                </p:nvGrpSpPr>
                <p:grpSpPr>
                  <a:xfrm>
                    <a:off x="7712155" y="3138870"/>
                    <a:ext cx="479201" cy="1170142"/>
                    <a:chOff x="7712155" y="3138870"/>
                    <a:chExt cx="479201" cy="1170142"/>
                  </a:xfrm>
                </p:grpSpPr>
                <mc:AlternateContent xmlns:mc="http://schemas.openxmlformats.org/markup-compatibility/2006" xmlns:p14="http://schemas.microsoft.com/office/powerpoint/2010/main">
                  <mc:Choice Requires="p14">
                    <p:contentPart p14:bwMode="auto" r:id="rId77">
                      <p14:nvContentPartPr>
                        <p14:cNvPr id="57" name="Ink 56">
                          <a:extLst>
                            <a:ext uri="{FF2B5EF4-FFF2-40B4-BE49-F238E27FC236}">
                              <a16:creationId xmlns:a16="http://schemas.microsoft.com/office/drawing/2014/main" id="{E3E20312-EDBD-4380-2610-2A34B6CDCFB6}"/>
                            </a:ext>
                          </a:extLst>
                        </p14:cNvPr>
                        <p14:cNvContentPartPr/>
                        <p14:nvPr/>
                      </p14:nvContentPartPr>
                      <p14:xfrm>
                        <a:off x="7712155" y="3306026"/>
                        <a:ext cx="345725" cy="42799"/>
                      </p14:xfrm>
                    </p:contentPart>
                  </mc:Choice>
                  <mc:Fallback xmlns="">
                    <p:pic>
                      <p:nvPicPr>
                        <p:cNvPr id="38" name="Ink 37">
                          <a:extLst>
                            <a:ext uri="{FF2B5EF4-FFF2-40B4-BE49-F238E27FC236}">
                              <a16:creationId xmlns:a16="http://schemas.microsoft.com/office/drawing/2014/main" id="{70D535F6-936D-E414-103B-792679C6133E}"/>
                            </a:ext>
                          </a:extLst>
                        </p:cNvPr>
                        <p:cNvPicPr/>
                        <p:nvPr/>
                      </p:nvPicPr>
                      <p:blipFill>
                        <a:blip r:embed="rId78"/>
                        <a:stretch>
                          <a:fillRect/>
                        </a:stretch>
                      </p:blipFill>
                      <p:spPr>
                        <a:xfrm>
                          <a:off x="7704298" y="3298286"/>
                          <a:ext cx="361440" cy="58279"/>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8" name="Ink 57">
                          <a:extLst>
                            <a:ext uri="{FF2B5EF4-FFF2-40B4-BE49-F238E27FC236}">
                              <a16:creationId xmlns:a16="http://schemas.microsoft.com/office/drawing/2014/main" id="{FF64C643-88AB-E0BC-F8EB-3793F413810F}"/>
                            </a:ext>
                          </a:extLst>
                        </p14:cNvPr>
                        <p14:cNvContentPartPr/>
                        <p14:nvPr/>
                      </p14:nvContentPartPr>
                      <p14:xfrm>
                        <a:off x="7740925" y="3138870"/>
                        <a:ext cx="307918" cy="170484"/>
                      </p14:xfrm>
                    </p:contentPart>
                  </mc:Choice>
                  <mc:Fallback xmlns="">
                    <p:pic>
                      <p:nvPicPr>
                        <p:cNvPr id="39" name="Ink 38">
                          <a:extLst>
                            <a:ext uri="{FF2B5EF4-FFF2-40B4-BE49-F238E27FC236}">
                              <a16:creationId xmlns:a16="http://schemas.microsoft.com/office/drawing/2014/main" id="{43181B9D-EF5A-77FA-C0D3-03FEDCB88FB3}"/>
                            </a:ext>
                          </a:extLst>
                        </p:cNvPr>
                        <p:cNvPicPr/>
                        <p:nvPr/>
                      </p:nvPicPr>
                      <p:blipFill>
                        <a:blip r:embed="rId80"/>
                        <a:stretch>
                          <a:fillRect/>
                        </a:stretch>
                      </p:blipFill>
                      <p:spPr>
                        <a:xfrm>
                          <a:off x="7733065" y="3131016"/>
                          <a:ext cx="323638" cy="186193"/>
                        </a:xfrm>
                        <a:prstGeom prst="rect">
                          <a:avLst/>
                        </a:prstGeom>
                      </p:spPr>
                    </p:pic>
                  </mc:Fallback>
                </mc:AlternateContent>
                <p:grpSp>
                  <p:nvGrpSpPr>
                    <p:cNvPr id="60" name="Group 59">
                      <a:extLst>
                        <a:ext uri="{FF2B5EF4-FFF2-40B4-BE49-F238E27FC236}">
                          <a16:creationId xmlns:a16="http://schemas.microsoft.com/office/drawing/2014/main" id="{B18609A2-5706-7956-0C5C-36CA0A4ED2B2}"/>
                        </a:ext>
                      </a:extLst>
                    </p:cNvPr>
                    <p:cNvGrpSpPr/>
                    <p:nvPr/>
                  </p:nvGrpSpPr>
                  <p:grpSpPr>
                    <a:xfrm>
                      <a:off x="7833183" y="3158606"/>
                      <a:ext cx="131252" cy="62535"/>
                      <a:chOff x="7808435" y="2070755"/>
                      <a:chExt cx="172308" cy="82096"/>
                    </a:xfrm>
                  </p:grpSpPr>
                  <mc:AlternateContent xmlns:mc="http://schemas.openxmlformats.org/markup-compatibility/2006" xmlns:p14="http://schemas.microsoft.com/office/powerpoint/2010/main">
                    <mc:Choice Requires="p14">
                      <p:contentPart p14:bwMode="auto" r:id="rId81">
                        <p14:nvContentPartPr>
                          <p14:cNvPr id="131" name="Ink 130">
                            <a:extLst>
                              <a:ext uri="{FF2B5EF4-FFF2-40B4-BE49-F238E27FC236}">
                                <a16:creationId xmlns:a16="http://schemas.microsoft.com/office/drawing/2014/main" id="{4D69D69A-601B-3D7A-9D20-148586E3D292}"/>
                              </a:ext>
                            </a:extLst>
                          </p14:cNvPr>
                          <p14:cNvContentPartPr/>
                          <p14:nvPr/>
                        </p14:nvContentPartPr>
                        <p14:xfrm>
                          <a:off x="7808435" y="2074188"/>
                          <a:ext cx="16232" cy="72107"/>
                        </p14:xfrm>
                      </p:contentPart>
                    </mc:Choice>
                    <mc:Fallback xmlns="">
                      <p:pic>
                        <p:nvPicPr>
                          <p:cNvPr id="78" name="Ink 77">
                            <a:extLst>
                              <a:ext uri="{FF2B5EF4-FFF2-40B4-BE49-F238E27FC236}">
                                <a16:creationId xmlns:a16="http://schemas.microsoft.com/office/drawing/2014/main" id="{E1EAC14E-0F6D-B898-4894-ACDE09D1634E}"/>
                              </a:ext>
                            </a:extLst>
                          </p:cNvPr>
                          <p:cNvPicPr/>
                          <p:nvPr/>
                        </p:nvPicPr>
                        <p:blipFill>
                          <a:blip r:embed="rId82"/>
                          <a:stretch>
                            <a:fillRect/>
                          </a:stretch>
                        </p:blipFill>
                        <p:spPr>
                          <a:xfrm>
                            <a:off x="7798215" y="2063887"/>
                            <a:ext cx="36672" cy="92709"/>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2" name="Ink 131">
                            <a:extLst>
                              <a:ext uri="{FF2B5EF4-FFF2-40B4-BE49-F238E27FC236}">
                                <a16:creationId xmlns:a16="http://schemas.microsoft.com/office/drawing/2014/main" id="{6594F01C-FA00-C82A-4BF3-4ECA5ACB305E}"/>
                              </a:ext>
                            </a:extLst>
                          </p14:cNvPr>
                          <p14:cNvContentPartPr/>
                          <p14:nvPr/>
                        </p14:nvContentPartPr>
                        <p14:xfrm>
                          <a:off x="7958580" y="2070755"/>
                          <a:ext cx="22163" cy="82096"/>
                        </p14:xfrm>
                      </p:contentPart>
                    </mc:Choice>
                    <mc:Fallback xmlns="">
                      <p:pic>
                        <p:nvPicPr>
                          <p:cNvPr id="79" name="Ink 78">
                            <a:extLst>
                              <a:ext uri="{FF2B5EF4-FFF2-40B4-BE49-F238E27FC236}">
                                <a16:creationId xmlns:a16="http://schemas.microsoft.com/office/drawing/2014/main" id="{A626A0CD-3AEB-7CDF-C067-BEB9BA222A7D}"/>
                              </a:ext>
                            </a:extLst>
                          </p:cNvPr>
                          <p:cNvPicPr/>
                          <p:nvPr/>
                        </p:nvPicPr>
                        <p:blipFill>
                          <a:blip r:embed="rId84"/>
                          <a:stretch>
                            <a:fillRect/>
                          </a:stretch>
                        </p:blipFill>
                        <p:spPr>
                          <a:xfrm>
                            <a:off x="7948397" y="2060493"/>
                            <a:ext cx="42529" cy="1026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61" name="Ink 60">
                          <a:extLst>
                            <a:ext uri="{FF2B5EF4-FFF2-40B4-BE49-F238E27FC236}">
                              <a16:creationId xmlns:a16="http://schemas.microsoft.com/office/drawing/2014/main" id="{6650F253-1A01-813B-859C-8C39F0957108}"/>
                            </a:ext>
                          </a:extLst>
                        </p14:cNvPr>
                        <p14:cNvContentPartPr/>
                        <p14:nvPr/>
                      </p14:nvContentPartPr>
                      <p14:xfrm>
                        <a:off x="7752339" y="3344546"/>
                        <a:ext cx="47793" cy="75612"/>
                      </p14:xfrm>
                    </p:contentPart>
                  </mc:Choice>
                  <mc:Fallback xmlns="">
                    <p:pic>
                      <p:nvPicPr>
                        <p:cNvPr id="41" name="Ink 40">
                          <a:extLst>
                            <a:ext uri="{FF2B5EF4-FFF2-40B4-BE49-F238E27FC236}">
                              <a16:creationId xmlns:a16="http://schemas.microsoft.com/office/drawing/2014/main" id="{04470395-019B-E6A3-3080-B84381FD1294}"/>
                            </a:ext>
                          </a:extLst>
                        </p:cNvPr>
                        <p:cNvPicPr/>
                        <p:nvPr/>
                      </p:nvPicPr>
                      <p:blipFill>
                        <a:blip r:embed="rId86"/>
                        <a:stretch>
                          <a:fillRect/>
                        </a:stretch>
                      </p:blipFill>
                      <p:spPr>
                        <a:xfrm>
                          <a:off x="7744527" y="3336708"/>
                          <a:ext cx="63418" cy="91288"/>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Ink 61">
                          <a:extLst>
                            <a:ext uri="{FF2B5EF4-FFF2-40B4-BE49-F238E27FC236}">
                              <a16:creationId xmlns:a16="http://schemas.microsoft.com/office/drawing/2014/main" id="{B4BEC4AA-9D67-17BA-BA21-62A540385B3B}"/>
                            </a:ext>
                          </a:extLst>
                        </p14:cNvPr>
                        <p14:cNvContentPartPr/>
                        <p14:nvPr/>
                      </p14:nvContentPartPr>
                      <p14:xfrm>
                        <a:off x="8004618" y="3334321"/>
                        <a:ext cx="50170" cy="79655"/>
                      </p14:xfrm>
                    </p:contentPart>
                  </mc:Choice>
                  <mc:Fallback xmlns="">
                    <p:pic>
                      <p:nvPicPr>
                        <p:cNvPr id="42" name="Ink 41">
                          <a:extLst>
                            <a:ext uri="{FF2B5EF4-FFF2-40B4-BE49-F238E27FC236}">
                              <a16:creationId xmlns:a16="http://schemas.microsoft.com/office/drawing/2014/main" id="{779A40D5-3BC7-22C2-F9E6-B44C5B85D3CD}"/>
                            </a:ext>
                          </a:extLst>
                        </p:cNvPr>
                        <p:cNvPicPr/>
                        <p:nvPr/>
                      </p:nvPicPr>
                      <p:blipFill>
                        <a:blip r:embed="rId88"/>
                        <a:stretch>
                          <a:fillRect/>
                        </a:stretch>
                      </p:blipFill>
                      <p:spPr>
                        <a:xfrm>
                          <a:off x="7996793" y="3326494"/>
                          <a:ext cx="65819" cy="9531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Ink 62">
                          <a:extLst>
                            <a:ext uri="{FF2B5EF4-FFF2-40B4-BE49-F238E27FC236}">
                              <a16:creationId xmlns:a16="http://schemas.microsoft.com/office/drawing/2014/main" id="{ECAAC7F6-EBC9-76A5-2DF9-8C895515B79C}"/>
                            </a:ext>
                          </a:extLst>
                        </p14:cNvPr>
                        <p14:cNvContentPartPr/>
                        <p14:nvPr/>
                      </p14:nvContentPartPr>
                      <p14:xfrm>
                        <a:off x="7787054" y="3411836"/>
                        <a:ext cx="226837" cy="67766"/>
                      </p14:xfrm>
                    </p:contentPart>
                  </mc:Choice>
                  <mc:Fallback xmlns="">
                    <p:pic>
                      <p:nvPicPr>
                        <p:cNvPr id="43" name="Ink 42">
                          <a:extLst>
                            <a:ext uri="{FF2B5EF4-FFF2-40B4-BE49-F238E27FC236}">
                              <a16:creationId xmlns:a16="http://schemas.microsoft.com/office/drawing/2014/main" id="{C1F5DD07-EE82-9CFC-1483-FFB41CC759EC}"/>
                            </a:ext>
                          </a:extLst>
                        </p:cNvPr>
                        <p:cNvPicPr/>
                        <p:nvPr/>
                      </p:nvPicPr>
                      <p:blipFill>
                        <a:blip r:embed="rId90"/>
                        <a:stretch>
                          <a:fillRect/>
                        </a:stretch>
                      </p:blipFill>
                      <p:spPr>
                        <a:xfrm>
                          <a:off x="7779184" y="3403999"/>
                          <a:ext cx="242577" cy="83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5" name="Ink 64">
                          <a:extLst>
                            <a:ext uri="{FF2B5EF4-FFF2-40B4-BE49-F238E27FC236}">
                              <a16:creationId xmlns:a16="http://schemas.microsoft.com/office/drawing/2014/main" id="{907ABAC3-2847-3DBD-7091-B19B895FFB2C}"/>
                            </a:ext>
                          </a:extLst>
                        </p14:cNvPr>
                        <p14:cNvContentPartPr/>
                        <p14:nvPr/>
                      </p14:nvContentPartPr>
                      <p14:xfrm>
                        <a:off x="7895479" y="3483644"/>
                        <a:ext cx="7371" cy="241104"/>
                      </p14:xfrm>
                    </p:contentPart>
                  </mc:Choice>
                  <mc:Fallback xmlns="">
                    <p:pic>
                      <p:nvPicPr>
                        <p:cNvPr id="44" name="Ink 43">
                          <a:extLst>
                            <a:ext uri="{FF2B5EF4-FFF2-40B4-BE49-F238E27FC236}">
                              <a16:creationId xmlns:a16="http://schemas.microsoft.com/office/drawing/2014/main" id="{0E5F033E-D367-3BC8-FED1-FF8558A07B7B}"/>
                            </a:ext>
                          </a:extLst>
                        </p:cNvPr>
                        <p:cNvPicPr/>
                        <p:nvPr/>
                      </p:nvPicPr>
                      <p:blipFill>
                        <a:blip r:embed="rId92"/>
                        <a:stretch>
                          <a:fillRect/>
                        </a:stretch>
                      </p:blipFill>
                      <p:spPr>
                        <a:xfrm>
                          <a:off x="7888108" y="3475777"/>
                          <a:ext cx="22113" cy="256838"/>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Ink 65">
                          <a:extLst>
                            <a:ext uri="{FF2B5EF4-FFF2-40B4-BE49-F238E27FC236}">
                              <a16:creationId xmlns:a16="http://schemas.microsoft.com/office/drawing/2014/main" id="{AD655B07-605A-7EED-D3E3-F02F5BD76EA3}"/>
                            </a:ext>
                          </a:extLst>
                        </p14:cNvPr>
                        <p14:cNvContentPartPr/>
                        <p14:nvPr/>
                      </p14:nvContentPartPr>
                      <p14:xfrm>
                        <a:off x="7903564" y="3488399"/>
                        <a:ext cx="94635" cy="312436"/>
                      </p14:xfrm>
                    </p:contentPart>
                  </mc:Choice>
                  <mc:Fallback xmlns="">
                    <p:pic>
                      <p:nvPicPr>
                        <p:cNvPr id="45" name="Ink 44">
                          <a:extLst>
                            <a:ext uri="{FF2B5EF4-FFF2-40B4-BE49-F238E27FC236}">
                              <a16:creationId xmlns:a16="http://schemas.microsoft.com/office/drawing/2014/main" id="{BC8A04D2-A1AD-4174-42C1-DEC49D7FDA70}"/>
                            </a:ext>
                          </a:extLst>
                        </p:cNvPr>
                        <p:cNvPicPr/>
                        <p:nvPr/>
                      </p:nvPicPr>
                      <p:blipFill>
                        <a:blip r:embed="rId94"/>
                        <a:stretch>
                          <a:fillRect/>
                        </a:stretch>
                      </p:blipFill>
                      <p:spPr>
                        <a:xfrm>
                          <a:off x="7895716" y="3480542"/>
                          <a:ext cx="110331" cy="328150"/>
                        </a:xfrm>
                        <a:prstGeom prst="rect">
                          <a:avLst/>
                        </a:prstGeom>
                      </p:spPr>
                    </p:pic>
                  </mc:Fallback>
                </mc:AlternateContent>
                <p:grpSp>
                  <p:nvGrpSpPr>
                    <p:cNvPr id="67" name="Group 66">
                      <a:extLst>
                        <a:ext uri="{FF2B5EF4-FFF2-40B4-BE49-F238E27FC236}">
                          <a16:creationId xmlns:a16="http://schemas.microsoft.com/office/drawing/2014/main" id="{4F6F0133-4797-736F-9161-2824591F2A4C}"/>
                        </a:ext>
                      </a:extLst>
                    </p:cNvPr>
                    <p:cNvGrpSpPr/>
                    <p:nvPr/>
                  </p:nvGrpSpPr>
                  <p:grpSpPr>
                    <a:xfrm>
                      <a:off x="7772149" y="3734235"/>
                      <a:ext cx="419207" cy="327675"/>
                      <a:chOff x="2217072" y="3757091"/>
                      <a:chExt cx="680488" cy="531909"/>
                    </a:xfrm>
                  </p:grpSpPr>
                  <mc:AlternateContent xmlns:mc="http://schemas.openxmlformats.org/markup-compatibility/2006" xmlns:p14="http://schemas.microsoft.com/office/powerpoint/2010/main">
                    <mc:Choice Requires="p14">
                      <p:contentPart p14:bwMode="auto" r:id="rId95">
                        <p14:nvContentPartPr>
                          <p14:cNvPr id="81" name="Ink 80">
                            <a:extLst>
                              <a:ext uri="{FF2B5EF4-FFF2-40B4-BE49-F238E27FC236}">
                                <a16:creationId xmlns:a16="http://schemas.microsoft.com/office/drawing/2014/main" id="{1B5AEB82-1F1A-79F0-631E-2526A42CFA31}"/>
                              </a:ext>
                            </a:extLst>
                          </p14:cNvPr>
                          <p14:cNvContentPartPr/>
                          <p14:nvPr/>
                        </p14:nvContentPartPr>
                        <p14:xfrm>
                          <a:off x="2452745" y="3904122"/>
                          <a:ext cx="227246" cy="91773"/>
                        </p14:xfrm>
                      </p:contentPart>
                    </mc:Choice>
                    <mc:Fallback xmlns="">
                      <p:pic>
                        <p:nvPicPr>
                          <p:cNvPr id="57" name="Ink 56">
                            <a:extLst>
                              <a:ext uri="{FF2B5EF4-FFF2-40B4-BE49-F238E27FC236}">
                                <a16:creationId xmlns:a16="http://schemas.microsoft.com/office/drawing/2014/main" id="{72B99787-C810-FE78-15DB-F222DEA13AC2}"/>
                              </a:ext>
                            </a:extLst>
                          </p:cNvPr>
                          <p:cNvPicPr/>
                          <p:nvPr/>
                        </p:nvPicPr>
                        <p:blipFill>
                          <a:blip r:embed="rId96"/>
                          <a:stretch>
                            <a:fillRect/>
                          </a:stretch>
                        </p:blipFill>
                        <p:spPr>
                          <a:xfrm>
                            <a:off x="2439995" y="3891438"/>
                            <a:ext cx="252746" cy="117141"/>
                          </a:xfrm>
                          <a:prstGeom prst="rect">
                            <a:avLst/>
                          </a:prstGeom>
                        </p:spPr>
                      </p:pic>
                    </mc:Fallback>
                  </mc:AlternateContent>
                  <p:grpSp>
                    <p:nvGrpSpPr>
                      <p:cNvPr id="83" name="Group 82">
                        <a:extLst>
                          <a:ext uri="{FF2B5EF4-FFF2-40B4-BE49-F238E27FC236}">
                            <a16:creationId xmlns:a16="http://schemas.microsoft.com/office/drawing/2014/main" id="{1C8F94B2-77CB-D87C-8605-AA6013FD6698}"/>
                          </a:ext>
                        </a:extLst>
                      </p:cNvPr>
                      <p:cNvGrpSpPr/>
                      <p:nvPr/>
                    </p:nvGrpSpPr>
                    <p:grpSpPr>
                      <a:xfrm>
                        <a:off x="2217072" y="3757091"/>
                        <a:ext cx="680488" cy="531909"/>
                        <a:chOff x="7906059" y="2855747"/>
                        <a:chExt cx="680488" cy="531909"/>
                      </a:xfrm>
                    </p:grpSpPr>
                    <mc:AlternateContent xmlns:mc="http://schemas.openxmlformats.org/markup-compatibility/2006" xmlns:p14="http://schemas.microsoft.com/office/powerpoint/2010/main">
                      <mc:Choice Requires="p14">
                        <p:contentPart p14:bwMode="auto" r:id="rId97">
                          <p14:nvContentPartPr>
                            <p14:cNvPr id="93" name="Ink 92">
                              <a:extLst>
                                <a:ext uri="{FF2B5EF4-FFF2-40B4-BE49-F238E27FC236}">
                                  <a16:creationId xmlns:a16="http://schemas.microsoft.com/office/drawing/2014/main" id="{FDFAD3F4-83BD-0A44-791D-0A0A5E46EB30}"/>
                                </a:ext>
                              </a:extLst>
                            </p14:cNvPr>
                            <p14:cNvContentPartPr/>
                            <p14:nvPr/>
                          </p14:nvContentPartPr>
                          <p14:xfrm>
                            <a:off x="7911988" y="3008705"/>
                            <a:ext cx="156701" cy="189789"/>
                          </p14:xfrm>
                        </p:contentPart>
                      </mc:Choice>
                      <mc:Fallback xmlns="">
                        <p:pic>
                          <p:nvPicPr>
                            <p:cNvPr id="59" name="Ink 58">
                              <a:extLst>
                                <a:ext uri="{FF2B5EF4-FFF2-40B4-BE49-F238E27FC236}">
                                  <a16:creationId xmlns:a16="http://schemas.microsoft.com/office/drawing/2014/main" id="{964965EB-14BA-BB30-BA98-36FCC2D400A3}"/>
                                </a:ext>
                              </a:extLst>
                            </p:cNvPr>
                            <p:cNvPicPr/>
                            <p:nvPr/>
                          </p:nvPicPr>
                          <p:blipFill>
                            <a:blip r:embed="rId98"/>
                            <a:stretch>
                              <a:fillRect/>
                            </a:stretch>
                          </p:blipFill>
                          <p:spPr>
                            <a:xfrm>
                              <a:off x="7899303" y="2996003"/>
                              <a:ext cx="182072" cy="215194"/>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4" name="Ink 93">
                              <a:extLst>
                                <a:ext uri="{FF2B5EF4-FFF2-40B4-BE49-F238E27FC236}">
                                  <a16:creationId xmlns:a16="http://schemas.microsoft.com/office/drawing/2014/main" id="{A4524D36-C673-4020-E19A-EC47510221CF}"/>
                                </a:ext>
                              </a:extLst>
                            </p14:cNvPr>
                            <p14:cNvContentPartPr/>
                            <p14:nvPr/>
                          </p14:nvContentPartPr>
                          <p14:xfrm>
                            <a:off x="8084295" y="3005272"/>
                            <a:ext cx="112062" cy="158262"/>
                          </p14:xfrm>
                        </p:contentPart>
                      </mc:Choice>
                      <mc:Fallback xmlns="">
                        <p:pic>
                          <p:nvPicPr>
                            <p:cNvPr id="60" name="Ink 59">
                              <a:extLst>
                                <a:ext uri="{FF2B5EF4-FFF2-40B4-BE49-F238E27FC236}">
                                  <a16:creationId xmlns:a16="http://schemas.microsoft.com/office/drawing/2014/main" id="{F20D0C00-C986-4795-0ABE-9DCB92E3A82D}"/>
                                </a:ext>
                              </a:extLst>
                            </p:cNvPr>
                            <p:cNvPicPr/>
                            <p:nvPr/>
                          </p:nvPicPr>
                          <p:blipFill>
                            <a:blip r:embed="rId100"/>
                            <a:stretch>
                              <a:fillRect/>
                            </a:stretch>
                          </p:blipFill>
                          <p:spPr>
                            <a:xfrm>
                              <a:off x="8071595" y="2992521"/>
                              <a:ext cx="137463" cy="183764"/>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6" name="Ink 95">
                              <a:extLst>
                                <a:ext uri="{FF2B5EF4-FFF2-40B4-BE49-F238E27FC236}">
                                  <a16:creationId xmlns:a16="http://schemas.microsoft.com/office/drawing/2014/main" id="{88B9DA2B-0754-1EC9-3BD9-423531E34760}"/>
                                </a:ext>
                              </a:extLst>
                            </p14:cNvPr>
                            <p14:cNvContentPartPr/>
                            <p14:nvPr/>
                          </p14:nvContentPartPr>
                          <p14:xfrm>
                            <a:off x="8081174" y="2857623"/>
                            <a:ext cx="346800" cy="151081"/>
                          </p14:xfrm>
                        </p:contentPart>
                      </mc:Choice>
                      <mc:Fallback xmlns="">
                        <p:pic>
                          <p:nvPicPr>
                            <p:cNvPr id="61" name="Ink 60">
                              <a:extLst>
                                <a:ext uri="{FF2B5EF4-FFF2-40B4-BE49-F238E27FC236}">
                                  <a16:creationId xmlns:a16="http://schemas.microsoft.com/office/drawing/2014/main" id="{A9B459EF-2ACA-3BB6-DC23-E26784A128A4}"/>
                                </a:ext>
                              </a:extLst>
                            </p:cNvPr>
                            <p:cNvPicPr/>
                            <p:nvPr/>
                          </p:nvPicPr>
                          <p:blipFill>
                            <a:blip r:embed="rId102"/>
                            <a:stretch>
                              <a:fillRect/>
                            </a:stretch>
                          </p:blipFill>
                          <p:spPr>
                            <a:xfrm>
                              <a:off x="8068413" y="2844908"/>
                              <a:ext cx="372322" cy="17651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7" name="Ink 96">
                              <a:extLst>
                                <a:ext uri="{FF2B5EF4-FFF2-40B4-BE49-F238E27FC236}">
                                  <a16:creationId xmlns:a16="http://schemas.microsoft.com/office/drawing/2014/main" id="{761D08E5-BF90-4171-A2BF-B1F27322769A}"/>
                                </a:ext>
                              </a:extLst>
                            </p14:cNvPr>
                            <p14:cNvContentPartPr/>
                            <p14:nvPr/>
                          </p14:nvContentPartPr>
                          <p14:xfrm>
                            <a:off x="8431408" y="2855747"/>
                            <a:ext cx="137659" cy="125173"/>
                          </p14:xfrm>
                        </p:contentPart>
                      </mc:Choice>
                      <mc:Fallback xmlns="">
                        <p:pic>
                          <p:nvPicPr>
                            <p:cNvPr id="62" name="Ink 61">
                              <a:extLst>
                                <a:ext uri="{FF2B5EF4-FFF2-40B4-BE49-F238E27FC236}">
                                  <a16:creationId xmlns:a16="http://schemas.microsoft.com/office/drawing/2014/main" id="{354BAFAC-5710-2FCB-9802-0F71EFBFB756}"/>
                                </a:ext>
                              </a:extLst>
                            </p:cNvPr>
                            <p:cNvPicPr/>
                            <p:nvPr/>
                          </p:nvPicPr>
                          <p:blipFill>
                            <a:blip r:embed="rId104"/>
                            <a:stretch>
                              <a:fillRect/>
                            </a:stretch>
                          </p:blipFill>
                          <p:spPr>
                            <a:xfrm>
                              <a:off x="8418758" y="2843005"/>
                              <a:ext cx="162958" cy="150657"/>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8" name="Ink 97">
                              <a:extLst>
                                <a:ext uri="{FF2B5EF4-FFF2-40B4-BE49-F238E27FC236}">
                                  <a16:creationId xmlns:a16="http://schemas.microsoft.com/office/drawing/2014/main" id="{BB0F811D-322B-8FAE-8899-61936566275D}"/>
                                </a:ext>
                              </a:extLst>
                            </p14:cNvPr>
                            <p14:cNvContentPartPr/>
                            <p14:nvPr/>
                          </p14:nvContentPartPr>
                          <p14:xfrm>
                            <a:off x="8192611" y="3158226"/>
                            <a:ext cx="31215" cy="35586"/>
                          </p14:xfrm>
                        </p:contentPart>
                      </mc:Choice>
                      <mc:Fallback xmlns="">
                        <p:pic>
                          <p:nvPicPr>
                            <p:cNvPr id="63" name="Ink 62">
                              <a:extLst>
                                <a:ext uri="{FF2B5EF4-FFF2-40B4-BE49-F238E27FC236}">
                                  <a16:creationId xmlns:a16="http://schemas.microsoft.com/office/drawing/2014/main" id="{E293C916-75A6-AE1F-7119-B11BFA1FFCC4}"/>
                                </a:ext>
                              </a:extLst>
                            </p:cNvPr>
                            <p:cNvPicPr/>
                            <p:nvPr/>
                          </p:nvPicPr>
                          <p:blipFill>
                            <a:blip r:embed="rId106"/>
                            <a:stretch>
                              <a:fillRect/>
                            </a:stretch>
                          </p:blipFill>
                          <p:spPr>
                            <a:xfrm>
                              <a:off x="8179976" y="3145623"/>
                              <a:ext cx="56484" cy="60793"/>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0" name="Ink 99">
                              <a:extLst>
                                <a:ext uri="{FF2B5EF4-FFF2-40B4-BE49-F238E27FC236}">
                                  <a16:creationId xmlns:a16="http://schemas.microsoft.com/office/drawing/2014/main" id="{C007CCF4-CBC4-4FAB-5859-57E85207B811}"/>
                                </a:ext>
                              </a:extLst>
                            </p14:cNvPr>
                            <p14:cNvContentPartPr/>
                            <p14:nvPr/>
                          </p14:nvContentPartPr>
                          <p14:xfrm>
                            <a:off x="8233816" y="2978426"/>
                            <a:ext cx="352731" cy="227872"/>
                          </p14:xfrm>
                        </p:contentPart>
                      </mc:Choice>
                      <mc:Fallback xmlns="">
                        <p:pic>
                          <p:nvPicPr>
                            <p:cNvPr id="64" name="Ink 63">
                              <a:extLst>
                                <a:ext uri="{FF2B5EF4-FFF2-40B4-BE49-F238E27FC236}">
                                  <a16:creationId xmlns:a16="http://schemas.microsoft.com/office/drawing/2014/main" id="{2B4B6928-5D7A-5612-E269-336E7C918C91}"/>
                                </a:ext>
                              </a:extLst>
                            </p:cNvPr>
                            <p:cNvPicPr/>
                            <p:nvPr/>
                          </p:nvPicPr>
                          <p:blipFill>
                            <a:blip r:embed="rId108"/>
                            <a:stretch>
                              <a:fillRect/>
                            </a:stretch>
                          </p:blipFill>
                          <p:spPr>
                            <a:xfrm>
                              <a:off x="8221058" y="2965683"/>
                              <a:ext cx="378248" cy="253358"/>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1" name="Ink 100">
                              <a:extLst>
                                <a:ext uri="{FF2B5EF4-FFF2-40B4-BE49-F238E27FC236}">
                                  <a16:creationId xmlns:a16="http://schemas.microsoft.com/office/drawing/2014/main" id="{128F861C-339A-7F2A-68F8-42ABDA5436F0}"/>
                                </a:ext>
                              </a:extLst>
                            </p14:cNvPr>
                            <p14:cNvContentPartPr/>
                            <p14:nvPr/>
                          </p14:nvContentPartPr>
                          <p14:xfrm>
                            <a:off x="8581242" y="3002150"/>
                            <a:ext cx="312" cy="187291"/>
                          </p14:xfrm>
                        </p:contentPart>
                      </mc:Choice>
                      <mc:Fallback xmlns="">
                        <p:pic>
                          <p:nvPicPr>
                            <p:cNvPr id="65" name="Ink 64">
                              <a:extLst>
                                <a:ext uri="{FF2B5EF4-FFF2-40B4-BE49-F238E27FC236}">
                                  <a16:creationId xmlns:a16="http://schemas.microsoft.com/office/drawing/2014/main" id="{168705F1-7685-85C9-CE4C-089139494CC0}"/>
                                </a:ext>
                              </a:extLst>
                            </p:cNvPr>
                            <p:cNvPicPr/>
                            <p:nvPr/>
                          </p:nvPicPr>
                          <p:blipFill>
                            <a:blip r:embed="rId110"/>
                            <a:stretch>
                              <a:fillRect/>
                            </a:stretch>
                          </p:blipFill>
                          <p:spPr>
                            <a:xfrm>
                              <a:off x="8575938" y="2989414"/>
                              <a:ext cx="10920" cy="212763"/>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2" name="Ink 101">
                              <a:extLst>
                                <a:ext uri="{FF2B5EF4-FFF2-40B4-BE49-F238E27FC236}">
                                  <a16:creationId xmlns:a16="http://schemas.microsoft.com/office/drawing/2014/main" id="{51F3B959-0E3A-9CFA-2F96-6BF9768CFE06}"/>
                                </a:ext>
                              </a:extLst>
                            </p14:cNvPr>
                            <p14:cNvContentPartPr/>
                            <p14:nvPr/>
                          </p14:nvContentPartPr>
                          <p14:xfrm>
                            <a:off x="8227573" y="3199742"/>
                            <a:ext cx="22474" cy="160758"/>
                          </p14:xfrm>
                        </p:contentPart>
                      </mc:Choice>
                      <mc:Fallback xmlns="">
                        <p:pic>
                          <p:nvPicPr>
                            <p:cNvPr id="66" name="Ink 65">
                              <a:extLst>
                                <a:ext uri="{FF2B5EF4-FFF2-40B4-BE49-F238E27FC236}">
                                  <a16:creationId xmlns:a16="http://schemas.microsoft.com/office/drawing/2014/main" id="{131D1F0E-92D8-5881-0EC0-FD1E60A9765D}"/>
                                </a:ext>
                              </a:extLst>
                            </p:cNvPr>
                            <p:cNvPicPr/>
                            <p:nvPr/>
                          </p:nvPicPr>
                          <p:blipFill>
                            <a:blip r:embed="rId112"/>
                            <a:stretch>
                              <a:fillRect/>
                            </a:stretch>
                          </p:blipFill>
                          <p:spPr>
                            <a:xfrm>
                              <a:off x="8215249" y="3187031"/>
                              <a:ext cx="47123" cy="1861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3" name="Ink 102">
                              <a:extLst>
                                <a:ext uri="{FF2B5EF4-FFF2-40B4-BE49-F238E27FC236}">
                                  <a16:creationId xmlns:a16="http://schemas.microsoft.com/office/drawing/2014/main" id="{1703B10C-2C84-D037-8C64-7157C3EDE7ED}"/>
                                </a:ext>
                              </a:extLst>
                            </p14:cNvPr>
                            <p14:cNvContentPartPr/>
                            <p14:nvPr/>
                          </p14:nvContentPartPr>
                          <p14:xfrm>
                            <a:off x="8249737" y="3182573"/>
                            <a:ext cx="333691" cy="195407"/>
                          </p14:xfrm>
                        </p:contentPart>
                      </mc:Choice>
                      <mc:Fallback xmlns="">
                        <p:pic>
                          <p:nvPicPr>
                            <p:cNvPr id="67" name="Ink 66">
                              <a:extLst>
                                <a:ext uri="{FF2B5EF4-FFF2-40B4-BE49-F238E27FC236}">
                                  <a16:creationId xmlns:a16="http://schemas.microsoft.com/office/drawing/2014/main" id="{B28BB0E7-3FC6-E162-9BCE-50A53F2313FF}"/>
                                </a:ext>
                              </a:extLst>
                            </p:cNvPr>
                            <p:cNvPicPr/>
                            <p:nvPr/>
                          </p:nvPicPr>
                          <p:blipFill>
                            <a:blip r:embed="rId114"/>
                            <a:stretch>
                              <a:fillRect/>
                            </a:stretch>
                          </p:blipFill>
                          <p:spPr>
                            <a:xfrm>
                              <a:off x="8236989" y="3169845"/>
                              <a:ext cx="359186" cy="220862"/>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5" name="Ink 104">
                              <a:extLst>
                                <a:ext uri="{FF2B5EF4-FFF2-40B4-BE49-F238E27FC236}">
                                  <a16:creationId xmlns:a16="http://schemas.microsoft.com/office/drawing/2014/main" id="{34108CDB-6BD6-17BE-DFFD-FAE382693253}"/>
                                </a:ext>
                              </a:extLst>
                            </p14:cNvPr>
                            <p14:cNvContentPartPr/>
                            <p14:nvPr/>
                          </p14:nvContentPartPr>
                          <p14:xfrm>
                            <a:off x="7906059" y="3205985"/>
                            <a:ext cx="6867" cy="175431"/>
                          </p14:xfrm>
                        </p:contentPart>
                      </mc:Choice>
                      <mc:Fallback xmlns="">
                        <p:pic>
                          <p:nvPicPr>
                            <p:cNvPr id="68" name="Ink 67">
                              <a:extLst>
                                <a:ext uri="{FF2B5EF4-FFF2-40B4-BE49-F238E27FC236}">
                                  <a16:creationId xmlns:a16="http://schemas.microsoft.com/office/drawing/2014/main" id="{FAEBEFE8-20B8-B32D-1459-3B0E32BC54DA}"/>
                                </a:ext>
                              </a:extLst>
                            </p:cNvPr>
                            <p:cNvPicPr/>
                            <p:nvPr/>
                          </p:nvPicPr>
                          <p:blipFill>
                            <a:blip r:embed="rId116"/>
                            <a:stretch>
                              <a:fillRect/>
                            </a:stretch>
                          </p:blipFill>
                          <p:spPr>
                            <a:xfrm>
                              <a:off x="7894385" y="3193240"/>
                              <a:ext cx="30215" cy="200921"/>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6" name="Ink 105">
                              <a:extLst>
                                <a:ext uri="{FF2B5EF4-FFF2-40B4-BE49-F238E27FC236}">
                                  <a16:creationId xmlns:a16="http://schemas.microsoft.com/office/drawing/2014/main" id="{2C1E072B-ECED-FEFF-F075-69EC5A558DFB}"/>
                                </a:ext>
                              </a:extLst>
                            </p14:cNvPr>
                            <p14:cNvContentPartPr/>
                            <p14:nvPr/>
                          </p14:nvContentPartPr>
                          <p14:xfrm>
                            <a:off x="7912303" y="3380477"/>
                            <a:ext cx="337125" cy="7179"/>
                          </p14:xfrm>
                        </p:contentPart>
                      </mc:Choice>
                      <mc:Fallback xmlns="">
                        <p:pic>
                          <p:nvPicPr>
                            <p:cNvPr id="69" name="Ink 68">
                              <a:extLst>
                                <a:ext uri="{FF2B5EF4-FFF2-40B4-BE49-F238E27FC236}">
                                  <a16:creationId xmlns:a16="http://schemas.microsoft.com/office/drawing/2014/main" id="{0273C533-3268-5782-37A0-346288233012}"/>
                                </a:ext>
                              </a:extLst>
                            </p:cNvPr>
                            <p:cNvPicPr/>
                            <p:nvPr/>
                          </p:nvPicPr>
                          <p:blipFill>
                            <a:blip r:embed="rId118"/>
                            <a:stretch>
                              <a:fillRect/>
                            </a:stretch>
                          </p:blipFill>
                          <p:spPr>
                            <a:xfrm>
                              <a:off x="7899539" y="3368273"/>
                              <a:ext cx="362653" cy="31588"/>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9" name="Ink 118">
                              <a:extLst>
                                <a:ext uri="{FF2B5EF4-FFF2-40B4-BE49-F238E27FC236}">
                                  <a16:creationId xmlns:a16="http://schemas.microsoft.com/office/drawing/2014/main" id="{C4E220E4-98E0-2634-7393-799C52D60752}"/>
                                </a:ext>
                              </a:extLst>
                            </p14:cNvPr>
                            <p14:cNvContentPartPr/>
                            <p14:nvPr/>
                          </p14:nvContentPartPr>
                          <p14:xfrm>
                            <a:off x="8109583" y="3027434"/>
                            <a:ext cx="131729" cy="170435"/>
                          </p14:xfrm>
                        </p:contentPart>
                      </mc:Choice>
                      <mc:Fallback xmlns="">
                        <p:pic>
                          <p:nvPicPr>
                            <p:cNvPr id="70" name="Ink 69">
                              <a:extLst>
                                <a:ext uri="{FF2B5EF4-FFF2-40B4-BE49-F238E27FC236}">
                                  <a16:creationId xmlns:a16="http://schemas.microsoft.com/office/drawing/2014/main" id="{58DB4100-0DE0-8A89-F2DD-D8AC441345C5}"/>
                                </a:ext>
                              </a:extLst>
                            </p:cNvPr>
                            <p:cNvPicPr/>
                            <p:nvPr/>
                          </p:nvPicPr>
                          <p:blipFill>
                            <a:blip r:embed="rId120"/>
                            <a:stretch>
                              <a:fillRect/>
                            </a:stretch>
                          </p:blipFill>
                          <p:spPr>
                            <a:xfrm>
                              <a:off x="8096859" y="3014726"/>
                              <a:ext cx="157177" cy="195851"/>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2" name="Ink 121">
                              <a:extLst>
                                <a:ext uri="{FF2B5EF4-FFF2-40B4-BE49-F238E27FC236}">
                                  <a16:creationId xmlns:a16="http://schemas.microsoft.com/office/drawing/2014/main" id="{6DA2B211-DB48-DC3B-64DE-B1AB9487F7BD}"/>
                                </a:ext>
                              </a:extLst>
                            </p14:cNvPr>
                            <p14:cNvContentPartPr/>
                            <p14:nvPr/>
                          </p14:nvContentPartPr>
                          <p14:xfrm>
                            <a:off x="8125503" y="2901009"/>
                            <a:ext cx="303412" cy="130169"/>
                          </p14:xfrm>
                        </p:contentPart>
                      </mc:Choice>
                      <mc:Fallback xmlns="">
                        <p:pic>
                          <p:nvPicPr>
                            <p:cNvPr id="71" name="Ink 70">
                              <a:extLst>
                                <a:ext uri="{FF2B5EF4-FFF2-40B4-BE49-F238E27FC236}">
                                  <a16:creationId xmlns:a16="http://schemas.microsoft.com/office/drawing/2014/main" id="{E9D05B9E-7394-C81F-7058-93489DD2E791}"/>
                                </a:ext>
                              </a:extLst>
                            </p:cNvPr>
                            <p:cNvPicPr/>
                            <p:nvPr/>
                          </p:nvPicPr>
                          <p:blipFill>
                            <a:blip r:embed="rId122"/>
                            <a:stretch>
                              <a:fillRect/>
                            </a:stretch>
                          </p:blipFill>
                          <p:spPr>
                            <a:xfrm>
                              <a:off x="8112767" y="2888291"/>
                              <a:ext cx="328884" cy="155604"/>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5" name="Ink 124">
                              <a:extLst>
                                <a:ext uri="{FF2B5EF4-FFF2-40B4-BE49-F238E27FC236}">
                                  <a16:creationId xmlns:a16="http://schemas.microsoft.com/office/drawing/2014/main" id="{5C7B73C0-FF9F-BDF0-F6A9-8448A3A96C86}"/>
                                </a:ext>
                              </a:extLst>
                            </p14:cNvPr>
                            <p14:cNvContentPartPr/>
                            <p14:nvPr/>
                          </p14:nvContentPartPr>
                          <p14:xfrm>
                            <a:off x="8431412" y="2900385"/>
                            <a:ext cx="125797" cy="96767"/>
                          </p14:xfrm>
                        </p:contentPart>
                      </mc:Choice>
                      <mc:Fallback xmlns="">
                        <p:pic>
                          <p:nvPicPr>
                            <p:cNvPr id="72" name="Ink 71">
                              <a:extLst>
                                <a:ext uri="{FF2B5EF4-FFF2-40B4-BE49-F238E27FC236}">
                                  <a16:creationId xmlns:a16="http://schemas.microsoft.com/office/drawing/2014/main" id="{AF6A0F31-1653-2B1C-4197-4E7127323497}"/>
                                </a:ext>
                              </a:extLst>
                            </p:cNvPr>
                            <p:cNvPicPr/>
                            <p:nvPr/>
                          </p:nvPicPr>
                          <p:blipFill>
                            <a:blip r:embed="rId124"/>
                            <a:stretch>
                              <a:fillRect/>
                            </a:stretch>
                          </p:blipFill>
                          <p:spPr>
                            <a:xfrm>
                              <a:off x="8418683" y="2887633"/>
                              <a:ext cx="151256" cy="122271"/>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6" name="Ink 125">
                              <a:extLst>
                                <a:ext uri="{FF2B5EF4-FFF2-40B4-BE49-F238E27FC236}">
                                  <a16:creationId xmlns:a16="http://schemas.microsoft.com/office/drawing/2014/main" id="{272349EC-55A1-DBC1-1369-805950EB6C20}"/>
                                </a:ext>
                              </a:extLst>
                            </p14:cNvPr>
                            <p14:cNvContentPartPr/>
                            <p14:nvPr/>
                          </p14:nvContentPartPr>
                          <p14:xfrm>
                            <a:off x="8382717" y="2909749"/>
                            <a:ext cx="52129" cy="110815"/>
                          </p14:xfrm>
                        </p:contentPart>
                      </mc:Choice>
                      <mc:Fallback xmlns="">
                        <p:pic>
                          <p:nvPicPr>
                            <p:cNvPr id="73" name="Ink 72">
                              <a:extLst>
                                <a:ext uri="{FF2B5EF4-FFF2-40B4-BE49-F238E27FC236}">
                                  <a16:creationId xmlns:a16="http://schemas.microsoft.com/office/drawing/2014/main" id="{D4B9BFFB-ECE9-A506-2548-B2563D0D906C}"/>
                                </a:ext>
                              </a:extLst>
                            </p:cNvPr>
                            <p:cNvPicPr/>
                            <p:nvPr/>
                          </p:nvPicPr>
                          <p:blipFill>
                            <a:blip r:embed="rId126"/>
                            <a:stretch>
                              <a:fillRect/>
                            </a:stretch>
                          </p:blipFill>
                          <p:spPr>
                            <a:xfrm>
                              <a:off x="8370057" y="2897106"/>
                              <a:ext cx="77449" cy="136102"/>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7" name="Ink 126">
                              <a:extLst>
                                <a:ext uri="{FF2B5EF4-FFF2-40B4-BE49-F238E27FC236}">
                                  <a16:creationId xmlns:a16="http://schemas.microsoft.com/office/drawing/2014/main" id="{0AF2A410-84D4-BC93-3E7E-BB41E5470C36}"/>
                                </a:ext>
                              </a:extLst>
                            </p14:cNvPr>
                            <p14:cNvContentPartPr/>
                            <p14:nvPr/>
                          </p14:nvContentPartPr>
                          <p14:xfrm>
                            <a:off x="8372104" y="2912871"/>
                            <a:ext cx="27782" cy="93022"/>
                          </p14:xfrm>
                        </p:contentPart>
                      </mc:Choice>
                      <mc:Fallback xmlns="">
                        <p:pic>
                          <p:nvPicPr>
                            <p:cNvPr id="74" name="Ink 73">
                              <a:extLst>
                                <a:ext uri="{FF2B5EF4-FFF2-40B4-BE49-F238E27FC236}">
                                  <a16:creationId xmlns:a16="http://schemas.microsoft.com/office/drawing/2014/main" id="{D22ED568-6D2C-DBDA-6A94-ED4EF8F2217A}"/>
                                </a:ext>
                              </a:extLst>
                            </p:cNvPr>
                            <p:cNvPicPr/>
                            <p:nvPr/>
                          </p:nvPicPr>
                          <p:blipFill>
                            <a:blip r:embed="rId128"/>
                            <a:stretch>
                              <a:fillRect/>
                            </a:stretch>
                          </p:blipFill>
                          <p:spPr>
                            <a:xfrm>
                              <a:off x="8359675" y="2900220"/>
                              <a:ext cx="52640" cy="118324"/>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8" name="Ink 127">
                              <a:extLst>
                                <a:ext uri="{FF2B5EF4-FFF2-40B4-BE49-F238E27FC236}">
                                  <a16:creationId xmlns:a16="http://schemas.microsoft.com/office/drawing/2014/main" id="{F637F8EB-FC60-8F0A-5C7A-ED204D8C36A4}"/>
                                </a:ext>
                              </a:extLst>
                            </p14:cNvPr>
                            <p14:cNvContentPartPr/>
                            <p14:nvPr/>
                          </p14:nvContentPartPr>
                          <p14:xfrm>
                            <a:off x="8377099" y="3004956"/>
                            <a:ext cx="176053" cy="13422"/>
                          </p14:xfrm>
                        </p:contentPart>
                      </mc:Choice>
                      <mc:Fallback xmlns="">
                        <p:pic>
                          <p:nvPicPr>
                            <p:cNvPr id="75" name="Ink 74">
                              <a:extLst>
                                <a:ext uri="{FF2B5EF4-FFF2-40B4-BE49-F238E27FC236}">
                                  <a16:creationId xmlns:a16="http://schemas.microsoft.com/office/drawing/2014/main" id="{1AD3D1FC-9EBE-57FC-B7AD-C941B8C84AE9}"/>
                                </a:ext>
                              </a:extLst>
                            </p:cNvPr>
                            <p:cNvPicPr/>
                            <p:nvPr/>
                          </p:nvPicPr>
                          <p:blipFill>
                            <a:blip r:embed="rId130"/>
                            <a:stretch>
                              <a:fillRect/>
                            </a:stretch>
                          </p:blipFill>
                          <p:spPr>
                            <a:xfrm>
                              <a:off x="8364363" y="2992280"/>
                              <a:ext cx="201524" cy="38775"/>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9" name="Ink 128">
                              <a:extLst>
                                <a:ext uri="{FF2B5EF4-FFF2-40B4-BE49-F238E27FC236}">
                                  <a16:creationId xmlns:a16="http://schemas.microsoft.com/office/drawing/2014/main" id="{B7F3B003-66AC-8E49-3B56-329BA469B635}"/>
                                </a:ext>
                              </a:extLst>
                            </p14:cNvPr>
                            <p14:cNvContentPartPr/>
                            <p14:nvPr/>
                          </p14:nvContentPartPr>
                          <p14:xfrm>
                            <a:off x="8369900" y="3022319"/>
                            <a:ext cx="8116" cy="66489"/>
                          </p14:xfrm>
                        </p:contentPart>
                      </mc:Choice>
                      <mc:Fallback xmlns="">
                        <p:pic>
                          <p:nvPicPr>
                            <p:cNvPr id="76" name="Ink 75">
                              <a:extLst>
                                <a:ext uri="{FF2B5EF4-FFF2-40B4-BE49-F238E27FC236}">
                                  <a16:creationId xmlns:a16="http://schemas.microsoft.com/office/drawing/2014/main" id="{586ABC73-8242-3695-2343-BD05E5A3ED2D}"/>
                                </a:ext>
                              </a:extLst>
                            </p:cNvPr>
                            <p:cNvPicPr/>
                            <p:nvPr/>
                          </p:nvPicPr>
                          <p:blipFill>
                            <a:blip r:embed="rId132"/>
                            <a:stretch>
                              <a:fillRect/>
                            </a:stretch>
                          </p:blipFill>
                          <p:spPr>
                            <a:xfrm>
                              <a:off x="8358402" y="3009760"/>
                              <a:ext cx="31111" cy="91607"/>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0" name="Ink 129">
                              <a:extLst>
                                <a:ext uri="{FF2B5EF4-FFF2-40B4-BE49-F238E27FC236}">
                                  <a16:creationId xmlns:a16="http://schemas.microsoft.com/office/drawing/2014/main" id="{53989BD8-54E7-7CFF-16F3-7891DECC1423}"/>
                                </a:ext>
                              </a:extLst>
                            </p14:cNvPr>
                            <p14:cNvContentPartPr/>
                            <p14:nvPr/>
                          </p14:nvContentPartPr>
                          <p14:xfrm>
                            <a:off x="8166064" y="3018886"/>
                            <a:ext cx="204460" cy="88027"/>
                          </p14:xfrm>
                        </p:contentPart>
                      </mc:Choice>
                      <mc:Fallback xmlns="">
                        <p:pic>
                          <p:nvPicPr>
                            <p:cNvPr id="77" name="Ink 76">
                              <a:extLst>
                                <a:ext uri="{FF2B5EF4-FFF2-40B4-BE49-F238E27FC236}">
                                  <a16:creationId xmlns:a16="http://schemas.microsoft.com/office/drawing/2014/main" id="{A4C5E6B2-6950-9413-F07D-2068832EA071}"/>
                                </a:ext>
                              </a:extLst>
                            </p:cNvPr>
                            <p:cNvPicPr/>
                            <p:nvPr/>
                          </p:nvPicPr>
                          <p:blipFill>
                            <a:blip r:embed="rId134"/>
                            <a:stretch>
                              <a:fillRect/>
                            </a:stretch>
                          </p:blipFill>
                          <p:spPr>
                            <a:xfrm>
                              <a:off x="8153332" y="3006204"/>
                              <a:ext cx="229924" cy="113391"/>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35">
                      <p14:nvContentPartPr>
                        <p14:cNvPr id="68" name="Ink 67">
                          <a:extLst>
                            <a:ext uri="{FF2B5EF4-FFF2-40B4-BE49-F238E27FC236}">
                              <a16:creationId xmlns:a16="http://schemas.microsoft.com/office/drawing/2014/main" id="{E1DD408C-D4CA-736B-B813-4908BE7AF211}"/>
                            </a:ext>
                          </a:extLst>
                        </p14:cNvPr>
                        <p14:cNvContentPartPr/>
                        <p14:nvPr/>
                      </p14:nvContentPartPr>
                      <p14:xfrm>
                        <a:off x="7800993" y="3495583"/>
                        <a:ext cx="97726" cy="146707"/>
                      </p14:xfrm>
                    </p:contentPart>
                  </mc:Choice>
                  <mc:Fallback xmlns="">
                    <p:pic>
                      <p:nvPicPr>
                        <p:cNvPr id="47" name="Ink 46">
                          <a:extLst>
                            <a:ext uri="{FF2B5EF4-FFF2-40B4-BE49-F238E27FC236}">
                              <a16:creationId xmlns:a16="http://schemas.microsoft.com/office/drawing/2014/main" id="{E7183F37-3A18-C025-2C90-DDA35EE34D90}"/>
                            </a:ext>
                          </a:extLst>
                        </p:cNvPr>
                        <p:cNvPicPr/>
                        <p:nvPr/>
                      </p:nvPicPr>
                      <p:blipFill>
                        <a:blip r:embed="rId136"/>
                        <a:stretch>
                          <a:fillRect/>
                        </a:stretch>
                      </p:blipFill>
                      <p:spPr>
                        <a:xfrm>
                          <a:off x="7793156" y="3487740"/>
                          <a:ext cx="113399" cy="162393"/>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69" name="Ink 68">
                          <a:extLst>
                            <a:ext uri="{FF2B5EF4-FFF2-40B4-BE49-F238E27FC236}">
                              <a16:creationId xmlns:a16="http://schemas.microsoft.com/office/drawing/2014/main" id="{D2F7672E-BEA8-7267-E737-70689C56D13D}"/>
                            </a:ext>
                          </a:extLst>
                        </p14:cNvPr>
                        <p14:cNvContentPartPr/>
                        <p14:nvPr/>
                      </p14:nvContentPartPr>
                      <p14:xfrm>
                        <a:off x="7745592" y="3643955"/>
                        <a:ext cx="53975" cy="193074"/>
                      </p14:xfrm>
                    </p:contentPart>
                  </mc:Choice>
                  <mc:Fallback xmlns="">
                    <p:pic>
                      <p:nvPicPr>
                        <p:cNvPr id="48" name="Ink 47">
                          <a:extLst>
                            <a:ext uri="{FF2B5EF4-FFF2-40B4-BE49-F238E27FC236}">
                              <a16:creationId xmlns:a16="http://schemas.microsoft.com/office/drawing/2014/main" id="{DA660DBC-F4CB-4FC1-8BB2-9331E754723C}"/>
                            </a:ext>
                          </a:extLst>
                        </p:cNvPr>
                        <p:cNvPicPr/>
                        <p:nvPr/>
                      </p:nvPicPr>
                      <p:blipFill>
                        <a:blip r:embed="rId138"/>
                        <a:stretch>
                          <a:fillRect/>
                        </a:stretch>
                      </p:blipFill>
                      <p:spPr>
                        <a:xfrm>
                          <a:off x="7737749" y="3636084"/>
                          <a:ext cx="69660" cy="208816"/>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0" name="Ink 69">
                          <a:extLst>
                            <a:ext uri="{FF2B5EF4-FFF2-40B4-BE49-F238E27FC236}">
                              <a16:creationId xmlns:a16="http://schemas.microsoft.com/office/drawing/2014/main" id="{5F624BC3-3AD4-DCA0-A97F-EB8CDFE6E762}"/>
                            </a:ext>
                          </a:extLst>
                        </p14:cNvPr>
                        <p14:cNvContentPartPr/>
                        <p14:nvPr/>
                      </p14:nvContentPartPr>
                      <p14:xfrm>
                        <a:off x="7877556" y="3766172"/>
                        <a:ext cx="28770" cy="54451"/>
                      </p14:xfrm>
                    </p:contentPart>
                  </mc:Choice>
                  <mc:Fallback xmlns="">
                    <p:pic>
                      <p:nvPicPr>
                        <p:cNvPr id="49" name="Ink 48">
                          <a:extLst>
                            <a:ext uri="{FF2B5EF4-FFF2-40B4-BE49-F238E27FC236}">
                              <a16:creationId xmlns:a16="http://schemas.microsoft.com/office/drawing/2014/main" id="{1868A36B-F3E0-AC0F-6E9A-AE24B6A6D9CE}"/>
                            </a:ext>
                          </a:extLst>
                        </p:cNvPr>
                        <p:cNvPicPr/>
                        <p:nvPr/>
                      </p:nvPicPr>
                      <p:blipFill>
                        <a:blip r:embed="rId140"/>
                        <a:stretch>
                          <a:fillRect/>
                        </a:stretch>
                      </p:blipFill>
                      <p:spPr>
                        <a:xfrm>
                          <a:off x="7869793" y="3758327"/>
                          <a:ext cx="44297" cy="701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3" name="Ink 72">
                          <a:extLst>
                            <a:ext uri="{FF2B5EF4-FFF2-40B4-BE49-F238E27FC236}">
                              <a16:creationId xmlns:a16="http://schemas.microsoft.com/office/drawing/2014/main" id="{8494DA2C-2D99-52E3-F370-8A96DB57D905}"/>
                            </a:ext>
                          </a:extLst>
                        </p14:cNvPr>
                        <p14:cNvContentPartPr/>
                        <p14:nvPr/>
                      </p14:nvContentPartPr>
                      <p14:xfrm>
                        <a:off x="7742501" y="3810874"/>
                        <a:ext cx="14742" cy="36142"/>
                      </p14:xfrm>
                    </p:contentPart>
                  </mc:Choice>
                  <mc:Fallback xmlns="">
                    <p:pic>
                      <p:nvPicPr>
                        <p:cNvPr id="50" name="Ink 49">
                          <a:extLst>
                            <a:ext uri="{FF2B5EF4-FFF2-40B4-BE49-F238E27FC236}">
                              <a16:creationId xmlns:a16="http://schemas.microsoft.com/office/drawing/2014/main" id="{F78E6279-297E-0F29-F7B9-C52EEF66906F}"/>
                            </a:ext>
                          </a:extLst>
                        </p:cNvPr>
                        <p:cNvPicPr/>
                        <p:nvPr/>
                      </p:nvPicPr>
                      <p:blipFill>
                        <a:blip r:embed="rId142"/>
                        <a:stretch>
                          <a:fillRect/>
                        </a:stretch>
                      </p:blipFill>
                      <p:spPr>
                        <a:xfrm>
                          <a:off x="7734669" y="3803097"/>
                          <a:ext cx="30405" cy="51697"/>
                        </a:xfrm>
                        <a:prstGeom prst="rect">
                          <a:avLst/>
                        </a:prstGeom>
                      </p:spPr>
                    </p:pic>
                  </mc:Fallback>
                </mc:AlternateContent>
                <p:grpSp>
                  <p:nvGrpSpPr>
                    <p:cNvPr id="74" name="Group 73">
                      <a:extLst>
                        <a:ext uri="{FF2B5EF4-FFF2-40B4-BE49-F238E27FC236}">
                          <a16:creationId xmlns:a16="http://schemas.microsoft.com/office/drawing/2014/main" id="{804A41B0-21C1-FBFD-ADB0-9F00A8835F6D}"/>
                        </a:ext>
                      </a:extLst>
                    </p:cNvPr>
                    <p:cNvGrpSpPr/>
                    <p:nvPr/>
                  </p:nvGrpSpPr>
                  <p:grpSpPr>
                    <a:xfrm>
                      <a:off x="7902285" y="3725274"/>
                      <a:ext cx="111041" cy="78466"/>
                      <a:chOff x="3478986" y="4324546"/>
                      <a:chExt cx="145775" cy="103010"/>
                    </a:xfrm>
                  </p:grpSpPr>
                  <mc:AlternateContent xmlns:mc="http://schemas.openxmlformats.org/markup-compatibility/2006" xmlns:p14="http://schemas.microsoft.com/office/powerpoint/2010/main">
                    <mc:Choice Requires="p14">
                      <p:contentPart p14:bwMode="auto" r:id="rId143">
                        <p14:nvContentPartPr>
                          <p14:cNvPr id="77" name="Ink 76">
                            <a:extLst>
                              <a:ext uri="{FF2B5EF4-FFF2-40B4-BE49-F238E27FC236}">
                                <a16:creationId xmlns:a16="http://schemas.microsoft.com/office/drawing/2014/main" id="{4C8E87A2-CEF7-D2A4-F7C8-227415577411}"/>
                              </a:ext>
                            </a:extLst>
                          </p14:cNvPr>
                          <p14:cNvContentPartPr/>
                          <p14:nvPr/>
                        </p14:nvContentPartPr>
                        <p14:xfrm>
                          <a:off x="3478986" y="4324546"/>
                          <a:ext cx="4994" cy="52129"/>
                        </p14:xfrm>
                      </p:contentPart>
                    </mc:Choice>
                    <mc:Fallback xmlns="">
                      <p:pic>
                        <p:nvPicPr>
                          <p:cNvPr id="54" name="Ink 53">
                            <a:extLst>
                              <a:ext uri="{FF2B5EF4-FFF2-40B4-BE49-F238E27FC236}">
                                <a16:creationId xmlns:a16="http://schemas.microsoft.com/office/drawing/2014/main" id="{2D6D8884-07CB-4CE6-F363-235BEF2874BB}"/>
                              </a:ext>
                            </a:extLst>
                          </p:cNvPr>
                          <p:cNvPicPr/>
                          <p:nvPr/>
                        </p:nvPicPr>
                        <p:blipFill>
                          <a:blip r:embed="rId132"/>
                          <a:stretch>
                            <a:fillRect/>
                          </a:stretch>
                        </p:blipFill>
                        <p:spPr>
                          <a:xfrm>
                            <a:off x="3469553" y="4314360"/>
                            <a:ext cx="23860" cy="72501"/>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8" name="Ink 77">
                            <a:extLst>
                              <a:ext uri="{FF2B5EF4-FFF2-40B4-BE49-F238E27FC236}">
                                <a16:creationId xmlns:a16="http://schemas.microsoft.com/office/drawing/2014/main" id="{74B15748-3843-7509-0B8A-A1510DA8D2A2}"/>
                              </a:ext>
                            </a:extLst>
                          </p14:cNvPr>
                          <p14:cNvContentPartPr/>
                          <p14:nvPr/>
                        </p14:nvContentPartPr>
                        <p14:xfrm>
                          <a:off x="3483980" y="4387913"/>
                          <a:ext cx="32776" cy="39643"/>
                        </p14:xfrm>
                      </p:contentPart>
                    </mc:Choice>
                    <mc:Fallback xmlns="">
                      <p:pic>
                        <p:nvPicPr>
                          <p:cNvPr id="55" name="Ink 54">
                            <a:extLst>
                              <a:ext uri="{FF2B5EF4-FFF2-40B4-BE49-F238E27FC236}">
                                <a16:creationId xmlns:a16="http://schemas.microsoft.com/office/drawing/2014/main" id="{0435F635-A645-BD9E-845B-E8A99D166D7E}"/>
                              </a:ext>
                            </a:extLst>
                          </p:cNvPr>
                          <p:cNvPicPr/>
                          <p:nvPr/>
                        </p:nvPicPr>
                        <p:blipFill>
                          <a:blip r:embed="rId145"/>
                          <a:stretch>
                            <a:fillRect/>
                          </a:stretch>
                        </p:blipFill>
                        <p:spPr>
                          <a:xfrm>
                            <a:off x="3473849" y="4377702"/>
                            <a:ext cx="53038" cy="60065"/>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9" name="Ink 78">
                            <a:extLst>
                              <a:ext uri="{FF2B5EF4-FFF2-40B4-BE49-F238E27FC236}">
                                <a16:creationId xmlns:a16="http://schemas.microsoft.com/office/drawing/2014/main" id="{2838A1B3-A70A-B266-4F5D-BA222BAB7B2E}"/>
                              </a:ext>
                            </a:extLst>
                          </p14:cNvPr>
                          <p14:cNvContentPartPr/>
                          <p14:nvPr/>
                        </p14:nvContentPartPr>
                        <p14:xfrm>
                          <a:off x="3600725" y="4397589"/>
                          <a:ext cx="24036" cy="25597"/>
                        </p14:xfrm>
                      </p:contentPart>
                    </mc:Choice>
                    <mc:Fallback xmlns="">
                      <p:pic>
                        <p:nvPicPr>
                          <p:cNvPr id="56" name="Ink 55">
                            <a:extLst>
                              <a:ext uri="{FF2B5EF4-FFF2-40B4-BE49-F238E27FC236}">
                                <a16:creationId xmlns:a16="http://schemas.microsoft.com/office/drawing/2014/main" id="{35CEAB8B-EE5C-CA00-5C43-EBD641A52B51}"/>
                              </a:ext>
                            </a:extLst>
                          </p:cNvPr>
                          <p:cNvPicPr/>
                          <p:nvPr/>
                        </p:nvPicPr>
                        <p:blipFill>
                          <a:blip r:embed="rId147"/>
                          <a:stretch>
                            <a:fillRect/>
                          </a:stretch>
                        </p:blipFill>
                        <p:spPr>
                          <a:xfrm>
                            <a:off x="3590759" y="4387469"/>
                            <a:ext cx="43968" cy="4583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
                      <p14:nvContentPartPr>
                        <p14:cNvPr id="75" name="Ink 74">
                          <a:extLst>
                            <a:ext uri="{FF2B5EF4-FFF2-40B4-BE49-F238E27FC236}">
                              <a16:creationId xmlns:a16="http://schemas.microsoft.com/office/drawing/2014/main" id="{5C966899-102A-7FC6-E70D-1267F47E3538}"/>
                            </a:ext>
                          </a:extLst>
                        </p14:cNvPr>
                        <p14:cNvContentPartPr/>
                        <p14:nvPr/>
                      </p14:nvContentPartPr>
                      <p14:xfrm>
                        <a:off x="7786489" y="4070048"/>
                        <a:ext cx="53024" cy="236110"/>
                      </p14:xfrm>
                    </p:contentPart>
                  </mc:Choice>
                  <mc:Fallback xmlns="">
                    <p:pic>
                      <p:nvPicPr>
                        <p:cNvPr id="52" name="Ink 51">
                          <a:extLst>
                            <a:ext uri="{FF2B5EF4-FFF2-40B4-BE49-F238E27FC236}">
                              <a16:creationId xmlns:a16="http://schemas.microsoft.com/office/drawing/2014/main" id="{C9042C3F-A119-99A7-9316-CA47AD0CC0BC}"/>
                            </a:ext>
                          </a:extLst>
                        </p:cNvPr>
                        <p:cNvPicPr/>
                        <p:nvPr/>
                      </p:nvPicPr>
                      <p:blipFill>
                        <a:blip r:embed="rId149"/>
                        <a:stretch>
                          <a:fillRect/>
                        </a:stretch>
                      </p:blipFill>
                      <p:spPr>
                        <a:xfrm>
                          <a:off x="7778651" y="4062193"/>
                          <a:ext cx="68701" cy="2518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6" name="Ink 75">
                          <a:extLst>
                            <a:ext uri="{FF2B5EF4-FFF2-40B4-BE49-F238E27FC236}">
                              <a16:creationId xmlns:a16="http://schemas.microsoft.com/office/drawing/2014/main" id="{79E454CF-9EEA-23D9-BD3D-5DDB5C14DA9D}"/>
                            </a:ext>
                          </a:extLst>
                        </p14:cNvPr>
                        <p14:cNvContentPartPr/>
                        <p14:nvPr/>
                      </p14:nvContentPartPr>
                      <p14:xfrm>
                        <a:off x="8005955" y="4047697"/>
                        <a:ext cx="95585" cy="261315"/>
                      </p14:xfrm>
                    </p:contentPart>
                  </mc:Choice>
                  <mc:Fallback xmlns="">
                    <p:pic>
                      <p:nvPicPr>
                        <p:cNvPr id="53" name="Ink 52">
                          <a:extLst>
                            <a:ext uri="{FF2B5EF4-FFF2-40B4-BE49-F238E27FC236}">
                              <a16:creationId xmlns:a16="http://schemas.microsoft.com/office/drawing/2014/main" id="{CB56A903-E81A-C405-A9D7-EF430F2B0630}"/>
                            </a:ext>
                          </a:extLst>
                        </p:cNvPr>
                        <p:cNvPicPr/>
                        <p:nvPr/>
                      </p:nvPicPr>
                      <p:blipFill>
                        <a:blip r:embed="rId151"/>
                        <a:stretch>
                          <a:fillRect/>
                        </a:stretch>
                      </p:blipFill>
                      <p:spPr>
                        <a:xfrm>
                          <a:off x="7998105" y="4039834"/>
                          <a:ext cx="111285" cy="277040"/>
                        </a:xfrm>
                        <a:prstGeom prst="rect">
                          <a:avLst/>
                        </a:prstGeom>
                      </p:spPr>
                    </p:pic>
                  </mc:Fallback>
                </mc:AlternateContent>
              </p:grpSp>
              <p:sp>
                <p:nvSpPr>
                  <p:cNvPr id="55" name="TextBox 54">
                    <a:extLst>
                      <a:ext uri="{FF2B5EF4-FFF2-40B4-BE49-F238E27FC236}">
                        <a16:creationId xmlns:a16="http://schemas.microsoft.com/office/drawing/2014/main" id="{85E7380C-5A08-09AC-CD78-C9D4D45966F5}"/>
                      </a:ext>
                    </a:extLst>
                  </p:cNvPr>
                  <p:cNvSpPr txBox="1"/>
                  <p:nvPr/>
                </p:nvSpPr>
                <p:spPr>
                  <a:xfrm>
                    <a:off x="6279927" y="2409884"/>
                    <a:ext cx="2108697" cy="514277"/>
                  </a:xfrm>
                  <a:prstGeom prst="rect">
                    <a:avLst/>
                  </a:prstGeom>
                  <a:noFill/>
                </p:spPr>
                <p:txBody>
                  <a:bodyPr wrap="square" rtlCol="0">
                    <a:spAutoFit/>
                  </a:bodyPr>
                  <a:lstStyle/>
                  <a:p>
                    <a:r>
                      <a:rPr lang="en-US" sz="2000" dirty="0">
                        <a:latin typeface="The Hand Black" panose="03070902030502020204" pitchFamily="66" charset="0"/>
                      </a:rPr>
                      <a:t>LET’S BUILD STUFF!</a:t>
                    </a:r>
                  </a:p>
                </p:txBody>
              </p:sp>
              <mc:AlternateContent xmlns:mc="http://schemas.openxmlformats.org/markup-compatibility/2006" xmlns:p14="http://schemas.microsoft.com/office/powerpoint/2010/main">
                <mc:Choice Requires="p14">
                  <p:contentPart p14:bwMode="auto" r:id="rId152">
                    <p14:nvContentPartPr>
                      <p14:cNvPr id="56" name="Ink 55">
                        <a:extLst>
                          <a:ext uri="{FF2B5EF4-FFF2-40B4-BE49-F238E27FC236}">
                            <a16:creationId xmlns:a16="http://schemas.microsoft.com/office/drawing/2014/main" id="{3D793A8F-9F85-F176-0BFF-6DB6942F336C}"/>
                          </a:ext>
                        </a:extLst>
                      </p14:cNvPr>
                      <p14:cNvContentPartPr/>
                      <p14:nvPr/>
                    </p14:nvContentPartPr>
                    <p14:xfrm>
                      <a:off x="7340044" y="2896420"/>
                      <a:ext cx="277200" cy="320400"/>
                    </p14:xfrm>
                  </p:contentPart>
                </mc:Choice>
                <mc:Fallback xmlns="">
                  <p:pic>
                    <p:nvPicPr>
                      <p:cNvPr id="37" name="Ink 36">
                        <a:extLst>
                          <a:ext uri="{FF2B5EF4-FFF2-40B4-BE49-F238E27FC236}">
                            <a16:creationId xmlns:a16="http://schemas.microsoft.com/office/drawing/2014/main" id="{1496ADB4-DBC2-CDA0-453B-404FF9AF14E6}"/>
                          </a:ext>
                        </a:extLst>
                      </p:cNvPr>
                      <p:cNvPicPr/>
                      <p:nvPr/>
                    </p:nvPicPr>
                    <p:blipFill>
                      <a:blip r:embed="rId153"/>
                      <a:stretch>
                        <a:fillRect/>
                      </a:stretch>
                    </p:blipFill>
                    <p:spPr>
                      <a:xfrm>
                        <a:off x="7334491" y="2890872"/>
                        <a:ext cx="288307" cy="331496"/>
                      </a:xfrm>
                      <a:prstGeom prst="rect">
                        <a:avLst/>
                      </a:prstGeom>
                    </p:spPr>
                  </p:pic>
                </mc:Fallback>
              </mc:AlternateContent>
            </p:grpSp>
            <p:pic>
              <p:nvPicPr>
                <p:cNvPr id="48" name="Picture 47">
                  <a:extLst>
                    <a:ext uri="{FF2B5EF4-FFF2-40B4-BE49-F238E27FC236}">
                      <a16:creationId xmlns:a16="http://schemas.microsoft.com/office/drawing/2014/main" id="{197F60E5-AC57-A24C-2292-09EC52FBFD77}"/>
                    </a:ext>
                  </a:extLst>
                </p:cNvPr>
                <p:cNvPicPr>
                  <a:picLocks noChangeAspect="1"/>
                </p:cNvPicPr>
                <p:nvPr/>
              </p:nvPicPr>
              <p:blipFill>
                <a:blip r:embed="rId154">
                  <a:extLst>
                    <a:ext uri="{BEBA8EAE-BF5A-486C-A8C5-ECC9F3942E4B}">
                      <a14:imgProps xmlns:a14="http://schemas.microsoft.com/office/drawing/2010/main">
                        <a14:imgLayer r:embed="rId155">
                          <a14:imgEffect>
                            <a14:backgroundRemoval t="10000" b="90000" l="10000" r="90000">
                              <a14:foregroundMark x1="66354" y1="60729" x2="66354" y2="60729"/>
                              <a14:foregroundMark x1="67292" y1="60729" x2="67917" y2="60260"/>
                              <a14:foregroundMark x1="22708" y1="18021" x2="22708" y2="19271"/>
                            </a14:backgroundRemoval>
                          </a14:imgEffect>
                        </a14:imgLayer>
                      </a14:imgProps>
                    </a:ext>
                  </a:extLst>
                </a:blip>
                <a:stretch>
                  <a:fillRect/>
                </a:stretch>
              </p:blipFill>
              <p:spPr>
                <a:xfrm rot="9370528" flipH="1">
                  <a:off x="7483820" y="3754265"/>
                  <a:ext cx="444265" cy="444265"/>
                </a:xfrm>
                <a:prstGeom prst="rect">
                  <a:avLst/>
                </a:prstGeom>
              </p:spPr>
            </p:pic>
          </p:grpSp>
          <p:grpSp>
            <p:nvGrpSpPr>
              <p:cNvPr id="8" name="Group 7">
                <a:extLst>
                  <a:ext uri="{FF2B5EF4-FFF2-40B4-BE49-F238E27FC236}">
                    <a16:creationId xmlns:a16="http://schemas.microsoft.com/office/drawing/2014/main" id="{5334D66E-51A5-7970-CA0E-CDAF59DC3D81}"/>
                  </a:ext>
                </a:extLst>
              </p:cNvPr>
              <p:cNvGrpSpPr/>
              <p:nvPr/>
            </p:nvGrpSpPr>
            <p:grpSpPr>
              <a:xfrm>
                <a:off x="7906489" y="4102876"/>
                <a:ext cx="1060572" cy="497385"/>
                <a:chOff x="9787773" y="4058043"/>
                <a:chExt cx="1060572" cy="497385"/>
              </a:xfrm>
            </p:grpSpPr>
            <mc:AlternateContent xmlns:mc="http://schemas.openxmlformats.org/markup-compatibility/2006" xmlns:p14="http://schemas.microsoft.com/office/powerpoint/2010/main">
              <mc:Choice Requires="p14">
                <p:contentPart p14:bwMode="auto" r:id="rId156">
                  <p14:nvContentPartPr>
                    <p14:cNvPr id="9" name="Ink 8">
                      <a:extLst>
                        <a:ext uri="{FF2B5EF4-FFF2-40B4-BE49-F238E27FC236}">
                          <a16:creationId xmlns:a16="http://schemas.microsoft.com/office/drawing/2014/main" id="{2C4CEB8E-F5CD-8787-3CDE-467408419C27}"/>
                        </a:ext>
                      </a:extLst>
                    </p14:cNvPr>
                    <p14:cNvContentPartPr/>
                    <p14:nvPr/>
                  </p14:nvContentPartPr>
                  <p14:xfrm>
                    <a:off x="9856974" y="4090916"/>
                    <a:ext cx="991371" cy="446652"/>
                  </p14:xfrm>
                </p:contentPart>
              </mc:Choice>
              <mc:Fallback xmlns="">
                <p:pic>
                  <p:nvPicPr>
                    <p:cNvPr id="31" name="Ink 30">
                      <a:extLst>
                        <a:ext uri="{FF2B5EF4-FFF2-40B4-BE49-F238E27FC236}">
                          <a16:creationId xmlns:a16="http://schemas.microsoft.com/office/drawing/2014/main" id="{44456137-2E52-189D-8E71-869C6324911A}"/>
                        </a:ext>
                      </a:extLst>
                    </p:cNvPr>
                    <p:cNvPicPr/>
                    <p:nvPr/>
                  </p:nvPicPr>
                  <p:blipFill>
                    <a:blip r:embed="rId157"/>
                    <a:stretch>
                      <a:fillRect/>
                    </a:stretch>
                  </p:blipFill>
                  <p:spPr>
                    <a:xfrm>
                      <a:off x="9850494" y="4084438"/>
                      <a:ext cx="1003610" cy="458889"/>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 name="Ink 9">
                      <a:extLst>
                        <a:ext uri="{FF2B5EF4-FFF2-40B4-BE49-F238E27FC236}">
                          <a16:creationId xmlns:a16="http://schemas.microsoft.com/office/drawing/2014/main" id="{9989B424-DC28-5052-C921-A2FB124FD59C}"/>
                        </a:ext>
                      </a:extLst>
                    </p14:cNvPr>
                    <p14:cNvContentPartPr/>
                    <p14:nvPr/>
                  </p14:nvContentPartPr>
                  <p14:xfrm>
                    <a:off x="9808867" y="4186925"/>
                    <a:ext cx="485855" cy="361339"/>
                  </p14:xfrm>
                </p:contentPart>
              </mc:Choice>
              <mc:Fallback xmlns="">
                <p:pic>
                  <p:nvPicPr>
                    <p:cNvPr id="32" name="Ink 31">
                      <a:extLst>
                        <a:ext uri="{FF2B5EF4-FFF2-40B4-BE49-F238E27FC236}">
                          <a16:creationId xmlns:a16="http://schemas.microsoft.com/office/drawing/2014/main" id="{A06CE274-91B1-6A54-93E7-B115F0B21AE7}"/>
                        </a:ext>
                      </a:extLst>
                    </p:cNvPr>
                    <p:cNvPicPr/>
                    <p:nvPr/>
                  </p:nvPicPr>
                  <p:blipFill>
                    <a:blip r:embed="rId159"/>
                    <a:stretch>
                      <a:fillRect/>
                    </a:stretch>
                  </p:blipFill>
                  <p:spPr>
                    <a:xfrm>
                      <a:off x="9802389" y="4180447"/>
                      <a:ext cx="498091" cy="373576"/>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 name="Ink 16">
                      <a:extLst>
                        <a:ext uri="{FF2B5EF4-FFF2-40B4-BE49-F238E27FC236}">
                          <a16:creationId xmlns:a16="http://schemas.microsoft.com/office/drawing/2014/main" id="{5107B478-0281-CE13-FFD6-966751694D66}"/>
                        </a:ext>
                      </a:extLst>
                    </p14:cNvPr>
                    <p14:cNvContentPartPr/>
                    <p14:nvPr/>
                  </p14:nvContentPartPr>
                  <p14:xfrm>
                    <a:off x="9979347" y="4058043"/>
                    <a:ext cx="9696" cy="72268"/>
                  </p14:xfrm>
                </p:contentPart>
              </mc:Choice>
              <mc:Fallback xmlns="">
                <p:pic>
                  <p:nvPicPr>
                    <p:cNvPr id="137" name="Ink 136">
                      <a:extLst>
                        <a:ext uri="{FF2B5EF4-FFF2-40B4-BE49-F238E27FC236}">
                          <a16:creationId xmlns:a16="http://schemas.microsoft.com/office/drawing/2014/main" id="{87C749F0-FD48-5306-E458-CE54E0876BF4}"/>
                        </a:ext>
                      </a:extLst>
                    </p:cNvPr>
                    <p:cNvPicPr/>
                    <p:nvPr/>
                  </p:nvPicPr>
                  <p:blipFill>
                    <a:blip r:embed="rId161"/>
                    <a:stretch>
                      <a:fillRect/>
                    </a:stretch>
                  </p:blipFill>
                  <p:spPr>
                    <a:xfrm>
                      <a:off x="9972634" y="4051603"/>
                      <a:ext cx="22375" cy="84432"/>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1" name="Ink 20">
                      <a:extLst>
                        <a:ext uri="{FF2B5EF4-FFF2-40B4-BE49-F238E27FC236}">
                          <a16:creationId xmlns:a16="http://schemas.microsoft.com/office/drawing/2014/main" id="{00B49F59-6CF5-F03F-2991-33B077F582CC}"/>
                        </a:ext>
                      </a:extLst>
                    </p14:cNvPr>
                    <p14:cNvContentPartPr/>
                    <p14:nvPr/>
                  </p14:nvContentPartPr>
                  <p14:xfrm>
                    <a:off x="10299300" y="4246670"/>
                    <a:ext cx="269" cy="75920"/>
                  </p14:xfrm>
                </p:contentPart>
              </mc:Choice>
              <mc:Fallback xmlns="">
                <p:pic>
                  <p:nvPicPr>
                    <p:cNvPr id="138" name="Ink 137">
                      <a:extLst>
                        <a:ext uri="{FF2B5EF4-FFF2-40B4-BE49-F238E27FC236}">
                          <a16:creationId xmlns:a16="http://schemas.microsoft.com/office/drawing/2014/main" id="{25558D93-E650-C684-E470-8133A7021FDA}"/>
                        </a:ext>
                      </a:extLst>
                    </p:cNvPr>
                    <p:cNvPicPr/>
                    <p:nvPr/>
                  </p:nvPicPr>
                  <p:blipFill>
                    <a:blip r:embed="rId163"/>
                    <a:stretch>
                      <a:fillRect/>
                    </a:stretch>
                  </p:blipFill>
                  <p:spPr>
                    <a:xfrm>
                      <a:off x="10294458" y="4240193"/>
                      <a:ext cx="9415" cy="88154"/>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6" name="Ink 25">
                      <a:extLst>
                        <a:ext uri="{FF2B5EF4-FFF2-40B4-BE49-F238E27FC236}">
                          <a16:creationId xmlns:a16="http://schemas.microsoft.com/office/drawing/2014/main" id="{3F290959-75FC-0EFF-83BB-57384DEC4A8F}"/>
                        </a:ext>
                      </a:extLst>
                    </p14:cNvPr>
                    <p14:cNvContentPartPr/>
                    <p14:nvPr/>
                  </p14:nvContentPartPr>
                  <p14:xfrm>
                    <a:off x="10304687" y="4251627"/>
                    <a:ext cx="33665" cy="92096"/>
                  </p14:xfrm>
                </p:contentPart>
              </mc:Choice>
              <mc:Fallback xmlns="">
                <p:pic>
                  <p:nvPicPr>
                    <p:cNvPr id="139" name="Ink 138">
                      <a:extLst>
                        <a:ext uri="{FF2B5EF4-FFF2-40B4-BE49-F238E27FC236}">
                          <a16:creationId xmlns:a16="http://schemas.microsoft.com/office/drawing/2014/main" id="{E846207F-6982-8BEF-E150-EE1AACF6B017}"/>
                        </a:ext>
                      </a:extLst>
                    </p:cNvPr>
                    <p:cNvPicPr/>
                    <p:nvPr/>
                  </p:nvPicPr>
                  <p:blipFill>
                    <a:blip r:embed="rId165"/>
                    <a:stretch>
                      <a:fillRect/>
                    </a:stretch>
                  </p:blipFill>
                  <p:spPr>
                    <a:xfrm>
                      <a:off x="10298241" y="4245151"/>
                      <a:ext cx="45842" cy="104328"/>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8" name="Ink 27">
                      <a:extLst>
                        <a:ext uri="{FF2B5EF4-FFF2-40B4-BE49-F238E27FC236}">
                          <a16:creationId xmlns:a16="http://schemas.microsoft.com/office/drawing/2014/main" id="{940A9015-3482-A496-CE92-954E41B8DF00}"/>
                        </a:ext>
                      </a:extLst>
                    </p14:cNvPr>
                    <p14:cNvContentPartPr/>
                    <p14:nvPr/>
                  </p14:nvContentPartPr>
                  <p14:xfrm>
                    <a:off x="9994160" y="4063000"/>
                    <a:ext cx="39590" cy="89487"/>
                  </p14:xfrm>
                </p:contentPart>
              </mc:Choice>
              <mc:Fallback xmlns="">
                <p:pic>
                  <p:nvPicPr>
                    <p:cNvPr id="140" name="Ink 139">
                      <a:extLst>
                        <a:ext uri="{FF2B5EF4-FFF2-40B4-BE49-F238E27FC236}">
                          <a16:creationId xmlns:a16="http://schemas.microsoft.com/office/drawing/2014/main" id="{BAE58097-87E9-34F8-A5D1-4C2FBEA2FC97}"/>
                        </a:ext>
                      </a:extLst>
                    </p:cNvPr>
                    <p:cNvPicPr/>
                    <p:nvPr/>
                  </p:nvPicPr>
                  <p:blipFill>
                    <a:blip r:embed="rId167"/>
                    <a:stretch>
                      <a:fillRect/>
                    </a:stretch>
                  </p:blipFill>
                  <p:spPr>
                    <a:xfrm>
                      <a:off x="9987740" y="4056531"/>
                      <a:ext cx="51717" cy="101706"/>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9" name="Ink 28">
                      <a:extLst>
                        <a:ext uri="{FF2B5EF4-FFF2-40B4-BE49-F238E27FC236}">
                          <a16:creationId xmlns:a16="http://schemas.microsoft.com/office/drawing/2014/main" id="{52914908-E303-3401-5CCF-36AA96442393}"/>
                        </a:ext>
                      </a:extLst>
                    </p14:cNvPr>
                    <p14:cNvContentPartPr/>
                    <p14:nvPr/>
                  </p14:nvContentPartPr>
                  <p14:xfrm>
                    <a:off x="9793260" y="4210264"/>
                    <a:ext cx="482893" cy="345164"/>
                  </p14:xfrm>
                </p:contentPart>
              </mc:Choice>
              <mc:Fallback xmlns="">
                <p:pic>
                  <p:nvPicPr>
                    <p:cNvPr id="141" name="Ink 140">
                      <a:extLst>
                        <a:ext uri="{FF2B5EF4-FFF2-40B4-BE49-F238E27FC236}">
                          <a16:creationId xmlns:a16="http://schemas.microsoft.com/office/drawing/2014/main" id="{14AB1DFB-4797-2818-C264-E5F3F98A9A51}"/>
                        </a:ext>
                      </a:extLst>
                    </p:cNvPr>
                    <p:cNvPicPr/>
                    <p:nvPr/>
                  </p:nvPicPr>
                  <p:blipFill>
                    <a:blip r:embed="rId169"/>
                    <a:stretch>
                      <a:fillRect/>
                    </a:stretch>
                  </p:blipFill>
                  <p:spPr>
                    <a:xfrm>
                      <a:off x="9786783" y="4203785"/>
                      <a:ext cx="495127" cy="357401"/>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0" name="Ink 29">
                      <a:extLst>
                        <a:ext uri="{FF2B5EF4-FFF2-40B4-BE49-F238E27FC236}">
                          <a16:creationId xmlns:a16="http://schemas.microsoft.com/office/drawing/2014/main" id="{A8D454DA-B94F-8416-C69E-B230B09171DE}"/>
                        </a:ext>
                      </a:extLst>
                    </p14:cNvPr>
                    <p14:cNvContentPartPr/>
                    <p14:nvPr/>
                  </p14:nvContentPartPr>
                  <p14:xfrm>
                    <a:off x="9790960" y="4098263"/>
                    <a:ext cx="65445" cy="113489"/>
                  </p14:xfrm>
                </p:contentPart>
              </mc:Choice>
              <mc:Fallback xmlns="">
                <p:pic>
                  <p:nvPicPr>
                    <p:cNvPr id="142" name="Ink 141">
                      <a:extLst>
                        <a:ext uri="{FF2B5EF4-FFF2-40B4-BE49-F238E27FC236}">
                          <a16:creationId xmlns:a16="http://schemas.microsoft.com/office/drawing/2014/main" id="{73C01CC6-5B52-CDBD-59AD-C3097851F3AF}"/>
                        </a:ext>
                      </a:extLst>
                    </p:cNvPr>
                    <p:cNvPicPr/>
                    <p:nvPr/>
                  </p:nvPicPr>
                  <p:blipFill>
                    <a:blip r:embed="rId171"/>
                    <a:stretch>
                      <a:fillRect/>
                    </a:stretch>
                  </p:blipFill>
                  <p:spPr>
                    <a:xfrm>
                      <a:off x="9784880" y="4092158"/>
                      <a:ext cx="77604" cy="1257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2" name="Ink 41">
                      <a:extLst>
                        <a:ext uri="{FF2B5EF4-FFF2-40B4-BE49-F238E27FC236}">
                          <a16:creationId xmlns:a16="http://schemas.microsoft.com/office/drawing/2014/main" id="{05A9463A-91B1-1346-AAEF-70415F4528C5}"/>
                        </a:ext>
                      </a:extLst>
                    </p14:cNvPr>
                    <p14:cNvContentPartPr/>
                    <p14:nvPr/>
                  </p14:nvContentPartPr>
                  <p14:xfrm>
                    <a:off x="9994160" y="4063000"/>
                    <a:ext cx="39590" cy="89487"/>
                  </p14:xfrm>
                </p:contentPart>
              </mc:Choice>
              <mc:Fallback xmlns="">
                <p:pic>
                  <p:nvPicPr>
                    <p:cNvPr id="143" name="Ink 142">
                      <a:extLst>
                        <a:ext uri="{FF2B5EF4-FFF2-40B4-BE49-F238E27FC236}">
                          <a16:creationId xmlns:a16="http://schemas.microsoft.com/office/drawing/2014/main" id="{061BDBFD-4085-3238-67F0-F79530BCE03D}"/>
                        </a:ext>
                      </a:extLst>
                    </p:cNvPr>
                    <p:cNvPicPr/>
                    <p:nvPr/>
                  </p:nvPicPr>
                  <p:blipFill>
                    <a:blip r:embed="rId167"/>
                    <a:stretch>
                      <a:fillRect/>
                    </a:stretch>
                  </p:blipFill>
                  <p:spPr>
                    <a:xfrm>
                      <a:off x="9987740" y="4056531"/>
                      <a:ext cx="51717" cy="101706"/>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3" name="Ink 42">
                      <a:extLst>
                        <a:ext uri="{FF2B5EF4-FFF2-40B4-BE49-F238E27FC236}">
                          <a16:creationId xmlns:a16="http://schemas.microsoft.com/office/drawing/2014/main" id="{CA458075-5F96-7849-B6F4-22C747C556DA}"/>
                        </a:ext>
                      </a:extLst>
                    </p14:cNvPr>
                    <p14:cNvContentPartPr/>
                    <p14:nvPr/>
                  </p14:nvContentPartPr>
                  <p14:xfrm>
                    <a:off x="9790960" y="4098263"/>
                    <a:ext cx="65445" cy="113489"/>
                  </p14:xfrm>
                </p:contentPart>
              </mc:Choice>
              <mc:Fallback xmlns="">
                <p:pic>
                  <p:nvPicPr>
                    <p:cNvPr id="144" name="Ink 143">
                      <a:extLst>
                        <a:ext uri="{FF2B5EF4-FFF2-40B4-BE49-F238E27FC236}">
                          <a16:creationId xmlns:a16="http://schemas.microsoft.com/office/drawing/2014/main" id="{2CF4FE6C-D0C7-5976-2EF9-D347250E456C}"/>
                        </a:ext>
                      </a:extLst>
                    </p:cNvPr>
                    <p:cNvPicPr/>
                    <p:nvPr/>
                  </p:nvPicPr>
                  <p:blipFill>
                    <a:blip r:embed="rId171"/>
                    <a:stretch>
                      <a:fillRect/>
                    </a:stretch>
                  </p:blipFill>
                  <p:spPr>
                    <a:xfrm>
                      <a:off x="9784880" y="4092158"/>
                      <a:ext cx="77604" cy="1257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4" name="Ink 43">
                      <a:extLst>
                        <a:ext uri="{FF2B5EF4-FFF2-40B4-BE49-F238E27FC236}">
                          <a16:creationId xmlns:a16="http://schemas.microsoft.com/office/drawing/2014/main" id="{189F3F5D-5511-7926-D6B1-1CE7170AE88A}"/>
                        </a:ext>
                      </a:extLst>
                    </p14:cNvPr>
                    <p14:cNvContentPartPr/>
                    <p14:nvPr/>
                  </p14:nvContentPartPr>
                  <p14:xfrm>
                    <a:off x="9787773" y="4210264"/>
                    <a:ext cx="482893" cy="345164"/>
                  </p14:xfrm>
                </p:contentPart>
              </mc:Choice>
              <mc:Fallback xmlns="">
                <p:pic>
                  <p:nvPicPr>
                    <p:cNvPr id="145" name="Ink 144">
                      <a:extLst>
                        <a:ext uri="{FF2B5EF4-FFF2-40B4-BE49-F238E27FC236}">
                          <a16:creationId xmlns:a16="http://schemas.microsoft.com/office/drawing/2014/main" id="{337653BD-9376-8862-AB4B-EE171674C046}"/>
                        </a:ext>
                      </a:extLst>
                    </p:cNvPr>
                    <p:cNvPicPr/>
                    <p:nvPr/>
                  </p:nvPicPr>
                  <p:blipFill>
                    <a:blip r:embed="rId169"/>
                    <a:stretch>
                      <a:fillRect/>
                    </a:stretch>
                  </p:blipFill>
                  <p:spPr>
                    <a:xfrm>
                      <a:off x="9781296" y="4203785"/>
                      <a:ext cx="495127" cy="357401"/>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5" name="Ink 44">
                      <a:extLst>
                        <a:ext uri="{FF2B5EF4-FFF2-40B4-BE49-F238E27FC236}">
                          <a16:creationId xmlns:a16="http://schemas.microsoft.com/office/drawing/2014/main" id="{BA7877E2-2FD9-F109-8FE2-8229C2AA9028}"/>
                        </a:ext>
                      </a:extLst>
                    </p14:cNvPr>
                    <p14:cNvContentPartPr/>
                    <p14:nvPr/>
                  </p14:nvContentPartPr>
                  <p14:xfrm>
                    <a:off x="9856974" y="4090916"/>
                    <a:ext cx="991371" cy="446652"/>
                  </p14:xfrm>
                </p:contentPart>
              </mc:Choice>
              <mc:Fallback xmlns="">
                <p:pic>
                  <p:nvPicPr>
                    <p:cNvPr id="146" name="Ink 145">
                      <a:extLst>
                        <a:ext uri="{FF2B5EF4-FFF2-40B4-BE49-F238E27FC236}">
                          <a16:creationId xmlns:a16="http://schemas.microsoft.com/office/drawing/2014/main" id="{0189BD70-BFE4-6998-5332-2F822E480813}"/>
                        </a:ext>
                      </a:extLst>
                    </p:cNvPr>
                    <p:cNvPicPr/>
                    <p:nvPr/>
                  </p:nvPicPr>
                  <p:blipFill>
                    <a:blip r:embed="rId157"/>
                    <a:stretch>
                      <a:fillRect/>
                    </a:stretch>
                  </p:blipFill>
                  <p:spPr>
                    <a:xfrm>
                      <a:off x="9850494" y="4084438"/>
                      <a:ext cx="1003610" cy="458889"/>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6" name="Ink 45">
                      <a:extLst>
                        <a:ext uri="{FF2B5EF4-FFF2-40B4-BE49-F238E27FC236}">
                          <a16:creationId xmlns:a16="http://schemas.microsoft.com/office/drawing/2014/main" id="{DAF8C9CA-4AC7-9FC2-4C1C-E552A4D751AB}"/>
                        </a:ext>
                      </a:extLst>
                    </p14:cNvPr>
                    <p14:cNvContentPartPr/>
                    <p14:nvPr/>
                  </p14:nvContentPartPr>
                  <p14:xfrm>
                    <a:off x="9803379" y="4186664"/>
                    <a:ext cx="485855" cy="361339"/>
                  </p14:xfrm>
                </p:contentPart>
              </mc:Choice>
              <mc:Fallback xmlns="">
                <p:pic>
                  <p:nvPicPr>
                    <p:cNvPr id="147" name="Ink 146">
                      <a:extLst>
                        <a:ext uri="{FF2B5EF4-FFF2-40B4-BE49-F238E27FC236}">
                          <a16:creationId xmlns:a16="http://schemas.microsoft.com/office/drawing/2014/main" id="{DA7799AE-EBFC-E71B-E563-D6D15CABE632}"/>
                        </a:ext>
                      </a:extLst>
                    </p:cNvPr>
                    <p:cNvPicPr/>
                    <p:nvPr/>
                  </p:nvPicPr>
                  <p:blipFill>
                    <a:blip r:embed="rId159"/>
                    <a:stretch>
                      <a:fillRect/>
                    </a:stretch>
                  </p:blipFill>
                  <p:spPr>
                    <a:xfrm>
                      <a:off x="9796901" y="4180186"/>
                      <a:ext cx="498091" cy="373576"/>
                    </a:xfrm>
                    <a:prstGeom prst="rect">
                      <a:avLst/>
                    </a:prstGeom>
                  </p:spPr>
                </p:pic>
              </mc:Fallback>
            </mc:AlternateContent>
          </p:grpSp>
        </p:grpSp>
      </p:grpSp>
      <p:grpSp>
        <p:nvGrpSpPr>
          <p:cNvPr id="135" name="Group 134">
            <a:extLst>
              <a:ext uri="{FF2B5EF4-FFF2-40B4-BE49-F238E27FC236}">
                <a16:creationId xmlns:a16="http://schemas.microsoft.com/office/drawing/2014/main" id="{E9B3B31C-86D1-3BA1-A108-4F8B1601945C}"/>
              </a:ext>
            </a:extLst>
          </p:cNvPr>
          <p:cNvGrpSpPr/>
          <p:nvPr/>
        </p:nvGrpSpPr>
        <p:grpSpPr>
          <a:xfrm>
            <a:off x="5557346" y="1490575"/>
            <a:ext cx="2247489" cy="1818800"/>
            <a:chOff x="4024979" y="1234720"/>
            <a:chExt cx="2247489" cy="2200747"/>
          </a:xfrm>
        </p:grpSpPr>
        <p:sp>
          <p:nvSpPr>
            <p:cNvPr id="136" name="TextBox 135">
              <a:extLst>
                <a:ext uri="{FF2B5EF4-FFF2-40B4-BE49-F238E27FC236}">
                  <a16:creationId xmlns:a16="http://schemas.microsoft.com/office/drawing/2014/main" id="{3D9406FF-5274-EDFD-A765-135347A04EE5}"/>
                </a:ext>
              </a:extLst>
            </p:cNvPr>
            <p:cNvSpPr txBox="1"/>
            <p:nvPr/>
          </p:nvSpPr>
          <p:spPr>
            <a:xfrm>
              <a:off x="4024979" y="1234720"/>
              <a:ext cx="1729934" cy="707886"/>
            </a:xfrm>
            <a:prstGeom prst="rect">
              <a:avLst/>
            </a:prstGeom>
            <a:noFill/>
          </p:spPr>
          <p:txBody>
            <a:bodyPr wrap="square" rtlCol="0">
              <a:spAutoFit/>
            </a:bodyPr>
            <a:lstStyle/>
            <a:p>
              <a:pPr algn="ctr"/>
              <a:r>
                <a:rPr lang="en-US" sz="2000" dirty="0">
                  <a:latin typeface="The Hand Black" panose="03070902030502020204" pitchFamily="66" charset="0"/>
                </a:rPr>
                <a:t>FUTURE WORK:</a:t>
              </a:r>
              <a:br>
                <a:rPr lang="en-US" sz="2000" dirty="0">
                  <a:latin typeface="The Hand Black" panose="03070902030502020204" pitchFamily="66" charset="0"/>
                </a:rPr>
              </a:br>
              <a:r>
                <a:rPr lang="en-US" sz="2000" dirty="0">
                  <a:latin typeface="The Hand Black" panose="03070902030502020204" pitchFamily="66" charset="0"/>
                </a:rPr>
                <a:t>BRIDGE THE GAP</a:t>
              </a:r>
            </a:p>
          </p:txBody>
        </p:sp>
        <mc:AlternateContent xmlns:mc="http://schemas.openxmlformats.org/markup-compatibility/2006" xmlns:p14="http://schemas.microsoft.com/office/powerpoint/2010/main">
          <mc:Choice Requires="p14">
            <p:contentPart p14:bwMode="auto" r:id="rId177">
              <p14:nvContentPartPr>
                <p14:cNvPr id="138" name="Ink 137">
                  <a:extLst>
                    <a:ext uri="{FF2B5EF4-FFF2-40B4-BE49-F238E27FC236}">
                      <a16:creationId xmlns:a16="http://schemas.microsoft.com/office/drawing/2014/main" id="{D48ADA65-DC43-0D3F-CCF9-A35F7892B8EE}"/>
                    </a:ext>
                  </a:extLst>
                </p14:cNvPr>
                <p14:cNvContentPartPr/>
                <p14:nvPr/>
              </p14:nvContentPartPr>
              <p14:xfrm>
                <a:off x="5518253" y="1894340"/>
                <a:ext cx="754215" cy="1541127"/>
              </p14:xfrm>
            </p:contentPart>
          </mc:Choice>
          <mc:Fallback xmlns="">
            <p:pic>
              <p:nvPicPr>
                <p:cNvPr id="138" name="Ink 137">
                  <a:extLst>
                    <a:ext uri="{FF2B5EF4-FFF2-40B4-BE49-F238E27FC236}">
                      <a16:creationId xmlns:a16="http://schemas.microsoft.com/office/drawing/2014/main" id="{D48ADA65-DC43-0D3F-CCF9-A35F7892B8EE}"/>
                    </a:ext>
                  </a:extLst>
                </p:cNvPr>
                <p:cNvPicPr/>
                <p:nvPr/>
              </p:nvPicPr>
              <p:blipFill>
                <a:blip r:embed="rId178"/>
                <a:stretch>
                  <a:fillRect/>
                </a:stretch>
              </p:blipFill>
              <p:spPr>
                <a:xfrm>
                  <a:off x="5513931" y="1889111"/>
                  <a:ext cx="762859" cy="1551584"/>
                </a:xfrm>
                <a:prstGeom prst="rect">
                  <a:avLst/>
                </a:prstGeom>
              </p:spPr>
            </p:pic>
          </mc:Fallback>
        </mc:AlternateContent>
      </p:grpSp>
      <p:pic>
        <p:nvPicPr>
          <p:cNvPr id="11" name="Graphic 10" descr="Checkmark with solid fill">
            <a:extLst>
              <a:ext uri="{FF2B5EF4-FFF2-40B4-BE49-F238E27FC236}">
                <a16:creationId xmlns:a16="http://schemas.microsoft.com/office/drawing/2014/main" id="{483CA701-DF42-EA34-0F6C-0C8AD6B8244E}"/>
              </a:ext>
            </a:extLst>
          </p:cNvPr>
          <p:cNvPicPr>
            <a:picLocks noChangeAspect="1"/>
          </p:cNvPicPr>
          <p:nvPr/>
        </p:nvPicPr>
        <p:blipFill>
          <a:blip r:embed="rId179">
            <a:extLst>
              <a:ext uri="{96DAC541-7B7A-43D3-8B79-37D633B846F1}">
                <asvg:svgBlip xmlns:asvg="http://schemas.microsoft.com/office/drawing/2016/SVG/main" r:embed="rId180"/>
              </a:ext>
            </a:extLst>
          </a:blip>
          <a:stretch>
            <a:fillRect/>
          </a:stretch>
        </p:blipFill>
        <p:spPr>
          <a:xfrm>
            <a:off x="1636803" y="951660"/>
            <a:ext cx="320492" cy="320492"/>
          </a:xfrm>
          <a:prstGeom prst="rect">
            <a:avLst/>
          </a:prstGeom>
        </p:spPr>
      </p:pic>
      <p:pic>
        <p:nvPicPr>
          <p:cNvPr id="12" name="Graphic 11" descr="Checkmark with solid fill">
            <a:extLst>
              <a:ext uri="{FF2B5EF4-FFF2-40B4-BE49-F238E27FC236}">
                <a16:creationId xmlns:a16="http://schemas.microsoft.com/office/drawing/2014/main" id="{62F3AC84-235B-D1EB-5F9A-0177882F0001}"/>
              </a:ext>
            </a:extLst>
          </p:cNvPr>
          <p:cNvPicPr>
            <a:picLocks noChangeAspect="1"/>
          </p:cNvPicPr>
          <p:nvPr/>
        </p:nvPicPr>
        <p:blipFill>
          <a:blip r:embed="rId179">
            <a:extLst>
              <a:ext uri="{96DAC541-7B7A-43D3-8B79-37D633B846F1}">
                <asvg:svgBlip xmlns:asvg="http://schemas.microsoft.com/office/drawing/2016/SVG/main" r:embed="rId180"/>
              </a:ext>
            </a:extLst>
          </a:blip>
          <a:stretch>
            <a:fillRect/>
          </a:stretch>
        </p:blipFill>
        <p:spPr>
          <a:xfrm>
            <a:off x="2750502" y="1363364"/>
            <a:ext cx="320492" cy="320492"/>
          </a:xfrm>
          <a:prstGeom prst="rect">
            <a:avLst/>
          </a:prstGeom>
        </p:spPr>
      </p:pic>
      <p:pic>
        <p:nvPicPr>
          <p:cNvPr id="13" name="Graphic 12" descr="Checkmark with solid fill">
            <a:extLst>
              <a:ext uri="{FF2B5EF4-FFF2-40B4-BE49-F238E27FC236}">
                <a16:creationId xmlns:a16="http://schemas.microsoft.com/office/drawing/2014/main" id="{7D9D5E34-80C2-C43B-878A-CDB88EFF08CD}"/>
              </a:ext>
            </a:extLst>
          </p:cNvPr>
          <p:cNvPicPr>
            <a:picLocks noChangeAspect="1"/>
          </p:cNvPicPr>
          <p:nvPr/>
        </p:nvPicPr>
        <p:blipFill>
          <a:blip r:embed="rId179">
            <a:extLst>
              <a:ext uri="{96DAC541-7B7A-43D3-8B79-37D633B846F1}">
                <asvg:svgBlip xmlns:asvg="http://schemas.microsoft.com/office/drawing/2016/SVG/main" r:embed="rId180"/>
              </a:ext>
            </a:extLst>
          </a:blip>
          <a:stretch>
            <a:fillRect/>
          </a:stretch>
        </p:blipFill>
        <p:spPr>
          <a:xfrm>
            <a:off x="2318790" y="1784149"/>
            <a:ext cx="320492" cy="320492"/>
          </a:xfrm>
          <a:prstGeom prst="rect">
            <a:avLst/>
          </a:prstGeom>
        </p:spPr>
      </p:pic>
    </p:spTree>
    <p:extLst>
      <p:ext uri="{BB962C8B-B14F-4D97-AF65-F5344CB8AC3E}">
        <p14:creationId xmlns:p14="http://schemas.microsoft.com/office/powerpoint/2010/main" val="161129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86F68CA7-6B29-9687-1697-B85EE01F144E}"/>
              </a:ext>
            </a:extLst>
          </p:cNvPr>
          <p:cNvGrpSpPr/>
          <p:nvPr/>
        </p:nvGrpSpPr>
        <p:grpSpPr>
          <a:xfrm>
            <a:off x="-556779" y="-1209473"/>
            <a:ext cx="12831936" cy="2997594"/>
            <a:chOff x="-556779" y="-1209473"/>
            <a:chExt cx="12831936" cy="2997594"/>
          </a:xfrm>
        </p:grpSpPr>
        <p:sp>
          <p:nvSpPr>
            <p:cNvPr id="22" name="Freeform: Shape 21">
              <a:extLst>
                <a:ext uri="{FF2B5EF4-FFF2-40B4-BE49-F238E27FC236}">
                  <a16:creationId xmlns:a16="http://schemas.microsoft.com/office/drawing/2014/main" id="{B47BB83E-7229-CD10-27AA-AF29A891EAEA}"/>
                </a:ext>
              </a:extLst>
            </p:cNvPr>
            <p:cNvSpPr/>
            <p:nvPr/>
          </p:nvSpPr>
          <p:spPr>
            <a:xfrm>
              <a:off x="8800857" y="-1196410"/>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63B2BB1E-45AF-F764-FF72-F5C82A4E0080}"/>
                </a:ext>
              </a:extLst>
            </p:cNvPr>
            <p:cNvSpPr/>
            <p:nvPr/>
          </p:nvSpPr>
          <p:spPr>
            <a:xfrm>
              <a:off x="4799955" y="-841197"/>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E70C35B4-65A5-2A01-11C8-B9D0FFD540CF}"/>
                </a:ext>
              </a:extLst>
            </p:cNvPr>
            <p:cNvSpPr/>
            <p:nvPr/>
          </p:nvSpPr>
          <p:spPr>
            <a:xfrm>
              <a:off x="1890684" y="-882999"/>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B360EF51-C5A7-66D2-7080-C4A4C6228725}"/>
                </a:ext>
              </a:extLst>
            </p:cNvPr>
            <p:cNvSpPr/>
            <p:nvPr/>
          </p:nvSpPr>
          <p:spPr>
            <a:xfrm>
              <a:off x="-525957" y="-1209473"/>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Shape 132">
              <a:extLst>
                <a:ext uri="{FF2B5EF4-FFF2-40B4-BE49-F238E27FC236}">
                  <a16:creationId xmlns:a16="http://schemas.microsoft.com/office/drawing/2014/main" id="{431105A7-6D49-782B-3A65-E2F6C2C4B12C}"/>
                </a:ext>
              </a:extLst>
            </p:cNvPr>
            <p:cNvSpPr/>
            <p:nvPr/>
          </p:nvSpPr>
          <p:spPr>
            <a:xfrm>
              <a:off x="-406767" y="-487383"/>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0" name="Freeform: Shape 139">
              <a:extLst>
                <a:ext uri="{FF2B5EF4-FFF2-40B4-BE49-F238E27FC236}">
                  <a16:creationId xmlns:a16="http://schemas.microsoft.com/office/drawing/2014/main" id="{8885DA8D-C43C-B3DD-3E30-6873CFAA4608}"/>
                </a:ext>
              </a:extLst>
            </p:cNvPr>
            <p:cNvSpPr/>
            <p:nvPr/>
          </p:nvSpPr>
          <p:spPr>
            <a:xfrm>
              <a:off x="9356621" y="-438462"/>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 name="Freeform: Shape 140">
              <a:extLst>
                <a:ext uri="{FF2B5EF4-FFF2-40B4-BE49-F238E27FC236}">
                  <a16:creationId xmlns:a16="http://schemas.microsoft.com/office/drawing/2014/main" id="{77FE96F9-EF01-4072-D2EA-32E6374F8E03}"/>
                </a:ext>
              </a:extLst>
            </p:cNvPr>
            <p:cNvSpPr/>
            <p:nvPr/>
          </p:nvSpPr>
          <p:spPr>
            <a:xfrm>
              <a:off x="6488379" y="-680719"/>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2" name="Freeform: Shape 141">
              <a:extLst>
                <a:ext uri="{FF2B5EF4-FFF2-40B4-BE49-F238E27FC236}">
                  <a16:creationId xmlns:a16="http://schemas.microsoft.com/office/drawing/2014/main" id="{C11555EE-78CF-7C21-8147-BE5EF91302BC}"/>
                </a:ext>
              </a:extLst>
            </p:cNvPr>
            <p:cNvSpPr/>
            <p:nvPr/>
          </p:nvSpPr>
          <p:spPr>
            <a:xfrm flipH="1">
              <a:off x="5474310" y="-145963"/>
              <a:ext cx="1936223" cy="1003129"/>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 name="Freeform: Shape 142">
              <a:extLst>
                <a:ext uri="{FF2B5EF4-FFF2-40B4-BE49-F238E27FC236}">
                  <a16:creationId xmlns:a16="http://schemas.microsoft.com/office/drawing/2014/main" id="{FD6424A7-2B13-A410-4AAB-442E09B6B2BC}"/>
                </a:ext>
              </a:extLst>
            </p:cNvPr>
            <p:cNvSpPr/>
            <p:nvPr/>
          </p:nvSpPr>
          <p:spPr>
            <a:xfrm>
              <a:off x="2714288" y="-700946"/>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4" name="Freeform: Shape 143">
              <a:extLst>
                <a:ext uri="{FF2B5EF4-FFF2-40B4-BE49-F238E27FC236}">
                  <a16:creationId xmlns:a16="http://schemas.microsoft.com/office/drawing/2014/main" id="{45CCC2BB-2644-2D3B-A2CE-42D2A5C809B7}"/>
                </a:ext>
              </a:extLst>
            </p:cNvPr>
            <p:cNvSpPr/>
            <p:nvPr/>
          </p:nvSpPr>
          <p:spPr>
            <a:xfrm flipH="1">
              <a:off x="7527448" y="-152964"/>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5" name="Freeform: Shape 144">
              <a:extLst>
                <a:ext uri="{FF2B5EF4-FFF2-40B4-BE49-F238E27FC236}">
                  <a16:creationId xmlns:a16="http://schemas.microsoft.com/office/drawing/2014/main" id="{E91657FA-ECE3-DE2E-FA8A-BB05E8696264}"/>
                </a:ext>
              </a:extLst>
            </p:cNvPr>
            <p:cNvSpPr/>
            <p:nvPr/>
          </p:nvSpPr>
          <p:spPr>
            <a:xfrm>
              <a:off x="8721103" y="413025"/>
              <a:ext cx="2974505" cy="1375096"/>
            </a:xfrm>
            <a:custGeom>
              <a:avLst/>
              <a:gdLst>
                <a:gd name="connsiteX0" fmla="*/ 1683369 w 2974505"/>
                <a:gd name="connsiteY0" fmla="*/ 0 h 1375096"/>
                <a:gd name="connsiteX1" fmla="*/ 2270190 w 2974505"/>
                <a:gd name="connsiteY1" fmla="*/ 480584 h 1375096"/>
                <a:gd name="connsiteX2" fmla="*/ 2276733 w 2974505"/>
                <a:gd name="connsiteY2" fmla="*/ 545803 h 1375096"/>
                <a:gd name="connsiteX3" fmla="*/ 2349303 w 2974505"/>
                <a:gd name="connsiteY3" fmla="*/ 506222 h 1375096"/>
                <a:gd name="connsiteX4" fmla="*/ 2524475 w 2974505"/>
                <a:gd name="connsiteY4" fmla="*/ 470686 h 1375096"/>
                <a:gd name="connsiteX5" fmla="*/ 2974505 w 2974505"/>
                <a:gd name="connsiteY5" fmla="*/ 922891 h 1375096"/>
                <a:gd name="connsiteX6" fmla="*/ 2974504 w 2974505"/>
                <a:gd name="connsiteY6" fmla="*/ 922901 h 1375096"/>
                <a:gd name="connsiteX7" fmla="*/ 2974504 w 2974505"/>
                <a:gd name="connsiteY7" fmla="*/ 1375094 h 1375096"/>
                <a:gd name="connsiteX8" fmla="*/ 2524495 w 2974505"/>
                <a:gd name="connsiteY8" fmla="*/ 1375094 h 1375096"/>
                <a:gd name="connsiteX9" fmla="*/ 2524475 w 2974505"/>
                <a:gd name="connsiteY9" fmla="*/ 1375096 h 1375096"/>
                <a:gd name="connsiteX10" fmla="*/ 2524456 w 2974505"/>
                <a:gd name="connsiteY10" fmla="*/ 1375094 h 1375096"/>
                <a:gd name="connsiteX11" fmla="*/ 0 w 2974505"/>
                <a:gd name="connsiteY11" fmla="*/ 1375094 h 1375096"/>
                <a:gd name="connsiteX12" fmla="*/ 0 w 2974505"/>
                <a:gd name="connsiteY12" fmla="*/ 934281 h 1375096"/>
                <a:gd name="connsiteX13" fmla="*/ 0 w 2974505"/>
                <a:gd name="connsiteY13" fmla="*/ 922894 h 1375096"/>
                <a:gd name="connsiteX14" fmla="*/ 2288 w 2974505"/>
                <a:gd name="connsiteY14" fmla="*/ 922894 h 1375096"/>
                <a:gd name="connsiteX15" fmla="*/ 23869 w 2974505"/>
                <a:gd name="connsiteY15" fmla="*/ 815484 h 1375096"/>
                <a:gd name="connsiteX16" fmla="*/ 303731 w 2974505"/>
                <a:gd name="connsiteY16" fmla="*/ 629082 h 1375096"/>
                <a:gd name="connsiteX17" fmla="*/ 421957 w 2974505"/>
                <a:gd name="connsiteY17" fmla="*/ 653066 h 1375096"/>
                <a:gd name="connsiteX18" fmla="*/ 462009 w 2974505"/>
                <a:gd name="connsiteY18" fmla="*/ 674911 h 1375096"/>
                <a:gd name="connsiteX19" fmla="*/ 465330 w 2974505"/>
                <a:gd name="connsiteY19" fmla="*/ 641805 h 1375096"/>
                <a:gd name="connsiteX20" fmla="*/ 950306 w 2974505"/>
                <a:gd name="connsiteY20" fmla="*/ 244628 h 1375096"/>
                <a:gd name="connsiteX21" fmla="*/ 1142995 w 2974505"/>
                <a:gd name="connsiteY21" fmla="*/ 283718 h 1375096"/>
                <a:gd name="connsiteX22" fmla="*/ 1169079 w 2974505"/>
                <a:gd name="connsiteY22" fmla="*/ 297944 h 1375096"/>
                <a:gd name="connsiteX23" fmla="*/ 1186677 w 2974505"/>
                <a:gd name="connsiteY23" fmla="*/ 265365 h 1375096"/>
                <a:gd name="connsiteX24" fmla="*/ 1683369 w 2974505"/>
                <a:gd name="connsiteY24" fmla="*/ 0 h 137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4505" h="1375096">
                  <a:moveTo>
                    <a:pt x="1683369" y="0"/>
                  </a:moveTo>
                  <a:cubicBezTo>
                    <a:pt x="1972831" y="0"/>
                    <a:pt x="2214336" y="206315"/>
                    <a:pt x="2270190" y="480584"/>
                  </a:cubicBezTo>
                  <a:lnTo>
                    <a:pt x="2276733" y="545803"/>
                  </a:lnTo>
                  <a:lnTo>
                    <a:pt x="2349303" y="506222"/>
                  </a:lnTo>
                  <a:cubicBezTo>
                    <a:pt x="2403144" y="483340"/>
                    <a:pt x="2462339" y="470686"/>
                    <a:pt x="2524475" y="470686"/>
                  </a:cubicBezTo>
                  <a:cubicBezTo>
                    <a:pt x="2773020" y="470686"/>
                    <a:pt x="2974505" y="673145"/>
                    <a:pt x="2974505" y="922891"/>
                  </a:cubicBezTo>
                  <a:lnTo>
                    <a:pt x="2974504" y="922901"/>
                  </a:lnTo>
                  <a:lnTo>
                    <a:pt x="2974504" y="1375094"/>
                  </a:lnTo>
                  <a:lnTo>
                    <a:pt x="2524495" y="1375094"/>
                  </a:lnTo>
                  <a:lnTo>
                    <a:pt x="2524475" y="1375096"/>
                  </a:lnTo>
                  <a:lnTo>
                    <a:pt x="2524456" y="1375094"/>
                  </a:lnTo>
                  <a:lnTo>
                    <a:pt x="0" y="1375094"/>
                  </a:lnTo>
                  <a:lnTo>
                    <a:pt x="0" y="934281"/>
                  </a:lnTo>
                  <a:lnTo>
                    <a:pt x="0" y="922894"/>
                  </a:lnTo>
                  <a:lnTo>
                    <a:pt x="2288" y="922894"/>
                  </a:lnTo>
                  <a:lnTo>
                    <a:pt x="23869" y="815484"/>
                  </a:lnTo>
                  <a:cubicBezTo>
                    <a:pt x="69978" y="705943"/>
                    <a:pt x="177922" y="629082"/>
                    <a:pt x="303731" y="629082"/>
                  </a:cubicBezTo>
                  <a:cubicBezTo>
                    <a:pt x="345668" y="629082"/>
                    <a:pt x="385619" y="637622"/>
                    <a:pt x="421957" y="653066"/>
                  </a:cubicBezTo>
                  <a:lnTo>
                    <a:pt x="462009" y="674911"/>
                  </a:lnTo>
                  <a:lnTo>
                    <a:pt x="465330" y="641805"/>
                  </a:lnTo>
                  <a:cubicBezTo>
                    <a:pt x="511490" y="415137"/>
                    <a:pt x="711082" y="244628"/>
                    <a:pt x="950306" y="244628"/>
                  </a:cubicBezTo>
                  <a:cubicBezTo>
                    <a:pt x="1018656" y="244628"/>
                    <a:pt x="1083770" y="258547"/>
                    <a:pt x="1142995" y="283718"/>
                  </a:cubicBezTo>
                  <a:lnTo>
                    <a:pt x="1169079" y="297944"/>
                  </a:lnTo>
                  <a:lnTo>
                    <a:pt x="1186677" y="265365"/>
                  </a:lnTo>
                  <a:cubicBezTo>
                    <a:pt x="1294320" y="105263"/>
                    <a:pt x="1476611" y="0"/>
                    <a:pt x="1683369" y="0"/>
                  </a:cubicBezTo>
                  <a:close/>
                </a:path>
              </a:pathLst>
            </a:custGeom>
            <a:gradFill>
              <a:gsLst>
                <a:gs pos="76000">
                  <a:schemeClr val="bg1">
                    <a:alpha val="73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6" name="Freeform: Shape 145">
              <a:extLst>
                <a:ext uri="{FF2B5EF4-FFF2-40B4-BE49-F238E27FC236}">
                  <a16:creationId xmlns:a16="http://schemas.microsoft.com/office/drawing/2014/main" id="{0D59C6C3-0B4A-869B-09E1-4E7F6B966A09}"/>
                </a:ext>
              </a:extLst>
            </p:cNvPr>
            <p:cNvSpPr/>
            <p:nvPr/>
          </p:nvSpPr>
          <p:spPr>
            <a:xfrm flipH="1">
              <a:off x="2182768" y="-138223"/>
              <a:ext cx="1936223" cy="1003129"/>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7" name="Freeform: Shape 146">
              <a:extLst>
                <a:ext uri="{FF2B5EF4-FFF2-40B4-BE49-F238E27FC236}">
                  <a16:creationId xmlns:a16="http://schemas.microsoft.com/office/drawing/2014/main" id="{019931E8-EBC3-88A3-9EDE-2F0773040104}"/>
                </a:ext>
              </a:extLst>
            </p:cNvPr>
            <p:cNvSpPr/>
            <p:nvPr/>
          </p:nvSpPr>
          <p:spPr>
            <a:xfrm>
              <a:off x="-556779" y="52140"/>
              <a:ext cx="2974505" cy="1375096"/>
            </a:xfrm>
            <a:custGeom>
              <a:avLst/>
              <a:gdLst>
                <a:gd name="connsiteX0" fmla="*/ 1683369 w 2974505"/>
                <a:gd name="connsiteY0" fmla="*/ 0 h 1375096"/>
                <a:gd name="connsiteX1" fmla="*/ 2270190 w 2974505"/>
                <a:gd name="connsiteY1" fmla="*/ 480584 h 1375096"/>
                <a:gd name="connsiteX2" fmla="*/ 2276733 w 2974505"/>
                <a:gd name="connsiteY2" fmla="*/ 545803 h 1375096"/>
                <a:gd name="connsiteX3" fmla="*/ 2349303 w 2974505"/>
                <a:gd name="connsiteY3" fmla="*/ 506222 h 1375096"/>
                <a:gd name="connsiteX4" fmla="*/ 2524475 w 2974505"/>
                <a:gd name="connsiteY4" fmla="*/ 470686 h 1375096"/>
                <a:gd name="connsiteX5" fmla="*/ 2974505 w 2974505"/>
                <a:gd name="connsiteY5" fmla="*/ 922891 h 1375096"/>
                <a:gd name="connsiteX6" fmla="*/ 2974504 w 2974505"/>
                <a:gd name="connsiteY6" fmla="*/ 922901 h 1375096"/>
                <a:gd name="connsiteX7" fmla="*/ 2974504 w 2974505"/>
                <a:gd name="connsiteY7" fmla="*/ 1375094 h 1375096"/>
                <a:gd name="connsiteX8" fmla="*/ 2524495 w 2974505"/>
                <a:gd name="connsiteY8" fmla="*/ 1375094 h 1375096"/>
                <a:gd name="connsiteX9" fmla="*/ 2524475 w 2974505"/>
                <a:gd name="connsiteY9" fmla="*/ 1375096 h 1375096"/>
                <a:gd name="connsiteX10" fmla="*/ 2524456 w 2974505"/>
                <a:gd name="connsiteY10" fmla="*/ 1375094 h 1375096"/>
                <a:gd name="connsiteX11" fmla="*/ 0 w 2974505"/>
                <a:gd name="connsiteY11" fmla="*/ 1375094 h 1375096"/>
                <a:gd name="connsiteX12" fmla="*/ 0 w 2974505"/>
                <a:gd name="connsiteY12" fmla="*/ 934281 h 1375096"/>
                <a:gd name="connsiteX13" fmla="*/ 0 w 2974505"/>
                <a:gd name="connsiteY13" fmla="*/ 922894 h 1375096"/>
                <a:gd name="connsiteX14" fmla="*/ 2288 w 2974505"/>
                <a:gd name="connsiteY14" fmla="*/ 922894 h 1375096"/>
                <a:gd name="connsiteX15" fmla="*/ 23869 w 2974505"/>
                <a:gd name="connsiteY15" fmla="*/ 815484 h 1375096"/>
                <a:gd name="connsiteX16" fmla="*/ 303731 w 2974505"/>
                <a:gd name="connsiteY16" fmla="*/ 629082 h 1375096"/>
                <a:gd name="connsiteX17" fmla="*/ 421957 w 2974505"/>
                <a:gd name="connsiteY17" fmla="*/ 653066 h 1375096"/>
                <a:gd name="connsiteX18" fmla="*/ 462009 w 2974505"/>
                <a:gd name="connsiteY18" fmla="*/ 674911 h 1375096"/>
                <a:gd name="connsiteX19" fmla="*/ 465330 w 2974505"/>
                <a:gd name="connsiteY19" fmla="*/ 641805 h 1375096"/>
                <a:gd name="connsiteX20" fmla="*/ 950306 w 2974505"/>
                <a:gd name="connsiteY20" fmla="*/ 244628 h 1375096"/>
                <a:gd name="connsiteX21" fmla="*/ 1142995 w 2974505"/>
                <a:gd name="connsiteY21" fmla="*/ 283718 h 1375096"/>
                <a:gd name="connsiteX22" fmla="*/ 1169079 w 2974505"/>
                <a:gd name="connsiteY22" fmla="*/ 297944 h 1375096"/>
                <a:gd name="connsiteX23" fmla="*/ 1186677 w 2974505"/>
                <a:gd name="connsiteY23" fmla="*/ 265365 h 1375096"/>
                <a:gd name="connsiteX24" fmla="*/ 1683369 w 2974505"/>
                <a:gd name="connsiteY24" fmla="*/ 0 h 137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4505" h="1375096">
                  <a:moveTo>
                    <a:pt x="1683369" y="0"/>
                  </a:moveTo>
                  <a:cubicBezTo>
                    <a:pt x="1972831" y="0"/>
                    <a:pt x="2214336" y="206315"/>
                    <a:pt x="2270190" y="480584"/>
                  </a:cubicBezTo>
                  <a:lnTo>
                    <a:pt x="2276733" y="545803"/>
                  </a:lnTo>
                  <a:lnTo>
                    <a:pt x="2349303" y="506222"/>
                  </a:lnTo>
                  <a:cubicBezTo>
                    <a:pt x="2403144" y="483340"/>
                    <a:pt x="2462339" y="470686"/>
                    <a:pt x="2524475" y="470686"/>
                  </a:cubicBezTo>
                  <a:cubicBezTo>
                    <a:pt x="2773020" y="470686"/>
                    <a:pt x="2974505" y="673145"/>
                    <a:pt x="2974505" y="922891"/>
                  </a:cubicBezTo>
                  <a:lnTo>
                    <a:pt x="2974504" y="922901"/>
                  </a:lnTo>
                  <a:lnTo>
                    <a:pt x="2974504" y="1375094"/>
                  </a:lnTo>
                  <a:lnTo>
                    <a:pt x="2524495" y="1375094"/>
                  </a:lnTo>
                  <a:lnTo>
                    <a:pt x="2524475" y="1375096"/>
                  </a:lnTo>
                  <a:lnTo>
                    <a:pt x="2524456" y="1375094"/>
                  </a:lnTo>
                  <a:lnTo>
                    <a:pt x="0" y="1375094"/>
                  </a:lnTo>
                  <a:lnTo>
                    <a:pt x="0" y="934281"/>
                  </a:lnTo>
                  <a:lnTo>
                    <a:pt x="0" y="922894"/>
                  </a:lnTo>
                  <a:lnTo>
                    <a:pt x="2288" y="922894"/>
                  </a:lnTo>
                  <a:lnTo>
                    <a:pt x="23869" y="815484"/>
                  </a:lnTo>
                  <a:cubicBezTo>
                    <a:pt x="69978" y="705943"/>
                    <a:pt x="177922" y="629082"/>
                    <a:pt x="303731" y="629082"/>
                  </a:cubicBezTo>
                  <a:cubicBezTo>
                    <a:pt x="345668" y="629082"/>
                    <a:pt x="385619" y="637622"/>
                    <a:pt x="421957" y="653066"/>
                  </a:cubicBezTo>
                  <a:lnTo>
                    <a:pt x="462009" y="674911"/>
                  </a:lnTo>
                  <a:lnTo>
                    <a:pt x="465330" y="641805"/>
                  </a:lnTo>
                  <a:cubicBezTo>
                    <a:pt x="511490" y="415137"/>
                    <a:pt x="711082" y="244628"/>
                    <a:pt x="950306" y="244628"/>
                  </a:cubicBezTo>
                  <a:cubicBezTo>
                    <a:pt x="1018656" y="244628"/>
                    <a:pt x="1083770" y="258547"/>
                    <a:pt x="1142995" y="283718"/>
                  </a:cubicBezTo>
                  <a:lnTo>
                    <a:pt x="1169079" y="297944"/>
                  </a:lnTo>
                  <a:lnTo>
                    <a:pt x="1186677" y="265365"/>
                  </a:lnTo>
                  <a:cubicBezTo>
                    <a:pt x="1294320" y="105263"/>
                    <a:pt x="1476611" y="0"/>
                    <a:pt x="1683369" y="0"/>
                  </a:cubicBezTo>
                  <a:close/>
                </a:path>
              </a:pathLst>
            </a:custGeom>
            <a:gradFill>
              <a:gsLst>
                <a:gs pos="76000">
                  <a:schemeClr val="bg1">
                    <a:alpha val="73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8" name="Freeform: Shape 147">
              <a:extLst>
                <a:ext uri="{FF2B5EF4-FFF2-40B4-BE49-F238E27FC236}">
                  <a16:creationId xmlns:a16="http://schemas.microsoft.com/office/drawing/2014/main" id="{48EFA2E3-A192-577B-BA2C-DBB45FC36841}"/>
                </a:ext>
              </a:extLst>
            </p:cNvPr>
            <p:cNvSpPr/>
            <p:nvPr/>
          </p:nvSpPr>
          <p:spPr>
            <a:xfrm>
              <a:off x="3487744" y="-84815"/>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9" name="Freeform: Shape 148">
              <a:extLst>
                <a:ext uri="{FF2B5EF4-FFF2-40B4-BE49-F238E27FC236}">
                  <a16:creationId xmlns:a16="http://schemas.microsoft.com/office/drawing/2014/main" id="{308F85AC-F0CF-103C-8D9E-5B33310627E7}"/>
                </a:ext>
              </a:extLst>
            </p:cNvPr>
            <p:cNvSpPr/>
            <p:nvPr/>
          </p:nvSpPr>
          <p:spPr>
            <a:xfrm>
              <a:off x="1128445" y="477742"/>
              <a:ext cx="2546024" cy="1197615"/>
            </a:xfrm>
            <a:custGeom>
              <a:avLst/>
              <a:gdLst>
                <a:gd name="connsiteX0" fmla="*/ 1683369 w 2974505"/>
                <a:gd name="connsiteY0" fmla="*/ 0 h 1375096"/>
                <a:gd name="connsiteX1" fmla="*/ 2270190 w 2974505"/>
                <a:gd name="connsiteY1" fmla="*/ 480584 h 1375096"/>
                <a:gd name="connsiteX2" fmla="*/ 2276733 w 2974505"/>
                <a:gd name="connsiteY2" fmla="*/ 545803 h 1375096"/>
                <a:gd name="connsiteX3" fmla="*/ 2349303 w 2974505"/>
                <a:gd name="connsiteY3" fmla="*/ 506222 h 1375096"/>
                <a:gd name="connsiteX4" fmla="*/ 2524475 w 2974505"/>
                <a:gd name="connsiteY4" fmla="*/ 470686 h 1375096"/>
                <a:gd name="connsiteX5" fmla="*/ 2974505 w 2974505"/>
                <a:gd name="connsiteY5" fmla="*/ 922891 h 1375096"/>
                <a:gd name="connsiteX6" fmla="*/ 2974504 w 2974505"/>
                <a:gd name="connsiteY6" fmla="*/ 922901 h 1375096"/>
                <a:gd name="connsiteX7" fmla="*/ 2974504 w 2974505"/>
                <a:gd name="connsiteY7" fmla="*/ 1375094 h 1375096"/>
                <a:gd name="connsiteX8" fmla="*/ 2524495 w 2974505"/>
                <a:gd name="connsiteY8" fmla="*/ 1375094 h 1375096"/>
                <a:gd name="connsiteX9" fmla="*/ 2524475 w 2974505"/>
                <a:gd name="connsiteY9" fmla="*/ 1375096 h 1375096"/>
                <a:gd name="connsiteX10" fmla="*/ 2524456 w 2974505"/>
                <a:gd name="connsiteY10" fmla="*/ 1375094 h 1375096"/>
                <a:gd name="connsiteX11" fmla="*/ 0 w 2974505"/>
                <a:gd name="connsiteY11" fmla="*/ 1375094 h 1375096"/>
                <a:gd name="connsiteX12" fmla="*/ 0 w 2974505"/>
                <a:gd name="connsiteY12" fmla="*/ 934281 h 1375096"/>
                <a:gd name="connsiteX13" fmla="*/ 0 w 2974505"/>
                <a:gd name="connsiteY13" fmla="*/ 922894 h 1375096"/>
                <a:gd name="connsiteX14" fmla="*/ 2288 w 2974505"/>
                <a:gd name="connsiteY14" fmla="*/ 922894 h 1375096"/>
                <a:gd name="connsiteX15" fmla="*/ 23869 w 2974505"/>
                <a:gd name="connsiteY15" fmla="*/ 815484 h 1375096"/>
                <a:gd name="connsiteX16" fmla="*/ 303731 w 2974505"/>
                <a:gd name="connsiteY16" fmla="*/ 629082 h 1375096"/>
                <a:gd name="connsiteX17" fmla="*/ 421957 w 2974505"/>
                <a:gd name="connsiteY17" fmla="*/ 653066 h 1375096"/>
                <a:gd name="connsiteX18" fmla="*/ 462009 w 2974505"/>
                <a:gd name="connsiteY18" fmla="*/ 674911 h 1375096"/>
                <a:gd name="connsiteX19" fmla="*/ 465330 w 2974505"/>
                <a:gd name="connsiteY19" fmla="*/ 641805 h 1375096"/>
                <a:gd name="connsiteX20" fmla="*/ 950306 w 2974505"/>
                <a:gd name="connsiteY20" fmla="*/ 244628 h 1375096"/>
                <a:gd name="connsiteX21" fmla="*/ 1142995 w 2974505"/>
                <a:gd name="connsiteY21" fmla="*/ 283718 h 1375096"/>
                <a:gd name="connsiteX22" fmla="*/ 1169079 w 2974505"/>
                <a:gd name="connsiteY22" fmla="*/ 297944 h 1375096"/>
                <a:gd name="connsiteX23" fmla="*/ 1186677 w 2974505"/>
                <a:gd name="connsiteY23" fmla="*/ 265365 h 1375096"/>
                <a:gd name="connsiteX24" fmla="*/ 1683369 w 2974505"/>
                <a:gd name="connsiteY24" fmla="*/ 0 h 137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4505" h="1375096">
                  <a:moveTo>
                    <a:pt x="1683369" y="0"/>
                  </a:moveTo>
                  <a:cubicBezTo>
                    <a:pt x="1972831" y="0"/>
                    <a:pt x="2214336" y="206315"/>
                    <a:pt x="2270190" y="480584"/>
                  </a:cubicBezTo>
                  <a:lnTo>
                    <a:pt x="2276733" y="545803"/>
                  </a:lnTo>
                  <a:lnTo>
                    <a:pt x="2349303" y="506222"/>
                  </a:lnTo>
                  <a:cubicBezTo>
                    <a:pt x="2403144" y="483340"/>
                    <a:pt x="2462339" y="470686"/>
                    <a:pt x="2524475" y="470686"/>
                  </a:cubicBezTo>
                  <a:cubicBezTo>
                    <a:pt x="2773020" y="470686"/>
                    <a:pt x="2974505" y="673145"/>
                    <a:pt x="2974505" y="922891"/>
                  </a:cubicBezTo>
                  <a:lnTo>
                    <a:pt x="2974504" y="922901"/>
                  </a:lnTo>
                  <a:lnTo>
                    <a:pt x="2974504" y="1375094"/>
                  </a:lnTo>
                  <a:lnTo>
                    <a:pt x="2524495" y="1375094"/>
                  </a:lnTo>
                  <a:lnTo>
                    <a:pt x="2524475" y="1375096"/>
                  </a:lnTo>
                  <a:lnTo>
                    <a:pt x="2524456" y="1375094"/>
                  </a:lnTo>
                  <a:lnTo>
                    <a:pt x="0" y="1375094"/>
                  </a:lnTo>
                  <a:lnTo>
                    <a:pt x="0" y="934281"/>
                  </a:lnTo>
                  <a:lnTo>
                    <a:pt x="0" y="922894"/>
                  </a:lnTo>
                  <a:lnTo>
                    <a:pt x="2288" y="922894"/>
                  </a:lnTo>
                  <a:lnTo>
                    <a:pt x="23869" y="815484"/>
                  </a:lnTo>
                  <a:cubicBezTo>
                    <a:pt x="69978" y="705943"/>
                    <a:pt x="177922" y="629082"/>
                    <a:pt x="303731" y="629082"/>
                  </a:cubicBezTo>
                  <a:cubicBezTo>
                    <a:pt x="345668" y="629082"/>
                    <a:pt x="385619" y="637622"/>
                    <a:pt x="421957" y="653066"/>
                  </a:cubicBezTo>
                  <a:lnTo>
                    <a:pt x="462009" y="674911"/>
                  </a:lnTo>
                  <a:lnTo>
                    <a:pt x="465330" y="641805"/>
                  </a:lnTo>
                  <a:cubicBezTo>
                    <a:pt x="511490" y="415137"/>
                    <a:pt x="711082" y="244628"/>
                    <a:pt x="950306" y="244628"/>
                  </a:cubicBezTo>
                  <a:cubicBezTo>
                    <a:pt x="1018656" y="244628"/>
                    <a:pt x="1083770" y="258547"/>
                    <a:pt x="1142995" y="283718"/>
                  </a:cubicBezTo>
                  <a:lnTo>
                    <a:pt x="1169079" y="297944"/>
                  </a:lnTo>
                  <a:lnTo>
                    <a:pt x="1186677" y="265365"/>
                  </a:lnTo>
                  <a:cubicBezTo>
                    <a:pt x="1294320" y="105263"/>
                    <a:pt x="1476611" y="0"/>
                    <a:pt x="1683369" y="0"/>
                  </a:cubicBezTo>
                  <a:close/>
                </a:path>
              </a:pathLst>
            </a:custGeom>
            <a:gradFill>
              <a:gsLst>
                <a:gs pos="76000">
                  <a:schemeClr val="bg1">
                    <a:alpha val="8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0" name="Freeform: Shape 149">
              <a:extLst>
                <a:ext uri="{FF2B5EF4-FFF2-40B4-BE49-F238E27FC236}">
                  <a16:creationId xmlns:a16="http://schemas.microsoft.com/office/drawing/2014/main" id="{DFC05EB6-A52A-1069-4D96-1F61CFAA5BA6}"/>
                </a:ext>
              </a:extLst>
            </p:cNvPr>
            <p:cNvSpPr/>
            <p:nvPr/>
          </p:nvSpPr>
          <p:spPr>
            <a:xfrm flipH="1">
              <a:off x="5986993" y="157591"/>
              <a:ext cx="2546024" cy="1197615"/>
            </a:xfrm>
            <a:custGeom>
              <a:avLst/>
              <a:gdLst>
                <a:gd name="connsiteX0" fmla="*/ 1683369 w 2974505"/>
                <a:gd name="connsiteY0" fmla="*/ 0 h 1375096"/>
                <a:gd name="connsiteX1" fmla="*/ 2270190 w 2974505"/>
                <a:gd name="connsiteY1" fmla="*/ 480584 h 1375096"/>
                <a:gd name="connsiteX2" fmla="*/ 2276733 w 2974505"/>
                <a:gd name="connsiteY2" fmla="*/ 545803 h 1375096"/>
                <a:gd name="connsiteX3" fmla="*/ 2349303 w 2974505"/>
                <a:gd name="connsiteY3" fmla="*/ 506222 h 1375096"/>
                <a:gd name="connsiteX4" fmla="*/ 2524475 w 2974505"/>
                <a:gd name="connsiteY4" fmla="*/ 470686 h 1375096"/>
                <a:gd name="connsiteX5" fmla="*/ 2974505 w 2974505"/>
                <a:gd name="connsiteY5" fmla="*/ 922891 h 1375096"/>
                <a:gd name="connsiteX6" fmla="*/ 2974504 w 2974505"/>
                <a:gd name="connsiteY6" fmla="*/ 922901 h 1375096"/>
                <a:gd name="connsiteX7" fmla="*/ 2974504 w 2974505"/>
                <a:gd name="connsiteY7" fmla="*/ 1375094 h 1375096"/>
                <a:gd name="connsiteX8" fmla="*/ 2524495 w 2974505"/>
                <a:gd name="connsiteY8" fmla="*/ 1375094 h 1375096"/>
                <a:gd name="connsiteX9" fmla="*/ 2524475 w 2974505"/>
                <a:gd name="connsiteY9" fmla="*/ 1375096 h 1375096"/>
                <a:gd name="connsiteX10" fmla="*/ 2524456 w 2974505"/>
                <a:gd name="connsiteY10" fmla="*/ 1375094 h 1375096"/>
                <a:gd name="connsiteX11" fmla="*/ 0 w 2974505"/>
                <a:gd name="connsiteY11" fmla="*/ 1375094 h 1375096"/>
                <a:gd name="connsiteX12" fmla="*/ 0 w 2974505"/>
                <a:gd name="connsiteY12" fmla="*/ 934281 h 1375096"/>
                <a:gd name="connsiteX13" fmla="*/ 0 w 2974505"/>
                <a:gd name="connsiteY13" fmla="*/ 922894 h 1375096"/>
                <a:gd name="connsiteX14" fmla="*/ 2288 w 2974505"/>
                <a:gd name="connsiteY14" fmla="*/ 922894 h 1375096"/>
                <a:gd name="connsiteX15" fmla="*/ 23869 w 2974505"/>
                <a:gd name="connsiteY15" fmla="*/ 815484 h 1375096"/>
                <a:gd name="connsiteX16" fmla="*/ 303731 w 2974505"/>
                <a:gd name="connsiteY16" fmla="*/ 629082 h 1375096"/>
                <a:gd name="connsiteX17" fmla="*/ 421957 w 2974505"/>
                <a:gd name="connsiteY17" fmla="*/ 653066 h 1375096"/>
                <a:gd name="connsiteX18" fmla="*/ 462009 w 2974505"/>
                <a:gd name="connsiteY18" fmla="*/ 674911 h 1375096"/>
                <a:gd name="connsiteX19" fmla="*/ 465330 w 2974505"/>
                <a:gd name="connsiteY19" fmla="*/ 641805 h 1375096"/>
                <a:gd name="connsiteX20" fmla="*/ 950306 w 2974505"/>
                <a:gd name="connsiteY20" fmla="*/ 244628 h 1375096"/>
                <a:gd name="connsiteX21" fmla="*/ 1142995 w 2974505"/>
                <a:gd name="connsiteY21" fmla="*/ 283718 h 1375096"/>
                <a:gd name="connsiteX22" fmla="*/ 1169079 w 2974505"/>
                <a:gd name="connsiteY22" fmla="*/ 297944 h 1375096"/>
                <a:gd name="connsiteX23" fmla="*/ 1186677 w 2974505"/>
                <a:gd name="connsiteY23" fmla="*/ 265365 h 1375096"/>
                <a:gd name="connsiteX24" fmla="*/ 1683369 w 2974505"/>
                <a:gd name="connsiteY24" fmla="*/ 0 h 137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4505" h="1375096">
                  <a:moveTo>
                    <a:pt x="1683369" y="0"/>
                  </a:moveTo>
                  <a:cubicBezTo>
                    <a:pt x="1972831" y="0"/>
                    <a:pt x="2214336" y="206315"/>
                    <a:pt x="2270190" y="480584"/>
                  </a:cubicBezTo>
                  <a:lnTo>
                    <a:pt x="2276733" y="545803"/>
                  </a:lnTo>
                  <a:lnTo>
                    <a:pt x="2349303" y="506222"/>
                  </a:lnTo>
                  <a:cubicBezTo>
                    <a:pt x="2403144" y="483340"/>
                    <a:pt x="2462339" y="470686"/>
                    <a:pt x="2524475" y="470686"/>
                  </a:cubicBezTo>
                  <a:cubicBezTo>
                    <a:pt x="2773020" y="470686"/>
                    <a:pt x="2974505" y="673145"/>
                    <a:pt x="2974505" y="922891"/>
                  </a:cubicBezTo>
                  <a:lnTo>
                    <a:pt x="2974504" y="922901"/>
                  </a:lnTo>
                  <a:lnTo>
                    <a:pt x="2974504" y="1375094"/>
                  </a:lnTo>
                  <a:lnTo>
                    <a:pt x="2524495" y="1375094"/>
                  </a:lnTo>
                  <a:lnTo>
                    <a:pt x="2524475" y="1375096"/>
                  </a:lnTo>
                  <a:lnTo>
                    <a:pt x="2524456" y="1375094"/>
                  </a:lnTo>
                  <a:lnTo>
                    <a:pt x="0" y="1375094"/>
                  </a:lnTo>
                  <a:lnTo>
                    <a:pt x="0" y="934281"/>
                  </a:lnTo>
                  <a:lnTo>
                    <a:pt x="0" y="922894"/>
                  </a:lnTo>
                  <a:lnTo>
                    <a:pt x="2288" y="922894"/>
                  </a:lnTo>
                  <a:lnTo>
                    <a:pt x="23869" y="815484"/>
                  </a:lnTo>
                  <a:cubicBezTo>
                    <a:pt x="69978" y="705943"/>
                    <a:pt x="177922" y="629082"/>
                    <a:pt x="303731" y="629082"/>
                  </a:cubicBezTo>
                  <a:cubicBezTo>
                    <a:pt x="345668" y="629082"/>
                    <a:pt x="385619" y="637622"/>
                    <a:pt x="421957" y="653066"/>
                  </a:cubicBezTo>
                  <a:lnTo>
                    <a:pt x="462009" y="674911"/>
                  </a:lnTo>
                  <a:lnTo>
                    <a:pt x="465330" y="641805"/>
                  </a:lnTo>
                  <a:cubicBezTo>
                    <a:pt x="511490" y="415137"/>
                    <a:pt x="711082" y="244628"/>
                    <a:pt x="950306" y="244628"/>
                  </a:cubicBezTo>
                  <a:cubicBezTo>
                    <a:pt x="1018656" y="244628"/>
                    <a:pt x="1083770" y="258547"/>
                    <a:pt x="1142995" y="283718"/>
                  </a:cubicBezTo>
                  <a:lnTo>
                    <a:pt x="1169079" y="297944"/>
                  </a:lnTo>
                  <a:lnTo>
                    <a:pt x="1186677" y="265365"/>
                  </a:lnTo>
                  <a:cubicBezTo>
                    <a:pt x="1294320" y="105263"/>
                    <a:pt x="1476611" y="0"/>
                    <a:pt x="1683369" y="0"/>
                  </a:cubicBezTo>
                  <a:close/>
                </a:path>
              </a:pathLst>
            </a:custGeom>
            <a:gradFill>
              <a:gsLst>
                <a:gs pos="76000">
                  <a:schemeClr val="bg1">
                    <a:alpha val="8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Date Placeholder 2">
            <a:extLst>
              <a:ext uri="{FF2B5EF4-FFF2-40B4-BE49-F238E27FC236}">
                <a16:creationId xmlns:a16="http://schemas.microsoft.com/office/drawing/2014/main" id="{49A6C733-8611-F0AF-6D67-A262AA87813B}"/>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02152388-0052-70D0-C07E-2B78028E0FE6}"/>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437E3C90-DCBB-24EC-E716-736A8DAD3CF6}"/>
              </a:ext>
            </a:extLst>
          </p:cNvPr>
          <p:cNvSpPr>
            <a:spLocks noGrp="1"/>
          </p:cNvSpPr>
          <p:nvPr>
            <p:ph type="sldNum" sz="quarter" idx="12"/>
          </p:nvPr>
        </p:nvSpPr>
        <p:spPr/>
        <p:txBody>
          <a:bodyPr/>
          <a:lstStyle/>
          <a:p>
            <a:fld id="{E88E0139-626D-A346-B691-BDD0C5A55F29}" type="slidenum">
              <a:rPr lang="en-US" smtClean="0"/>
              <a:pPr/>
              <a:t>32</a:t>
            </a:fld>
            <a:endParaRPr lang="en-US" dirty="0"/>
          </a:p>
        </p:txBody>
      </p:sp>
      <p:grpSp>
        <p:nvGrpSpPr>
          <p:cNvPr id="151" name="Group 150">
            <a:extLst>
              <a:ext uri="{FF2B5EF4-FFF2-40B4-BE49-F238E27FC236}">
                <a16:creationId xmlns:a16="http://schemas.microsoft.com/office/drawing/2014/main" id="{C27C4097-A996-0226-510D-B498D840CD18}"/>
              </a:ext>
            </a:extLst>
          </p:cNvPr>
          <p:cNvGrpSpPr/>
          <p:nvPr/>
        </p:nvGrpSpPr>
        <p:grpSpPr>
          <a:xfrm>
            <a:off x="4790012" y="2525044"/>
            <a:ext cx="5034857" cy="2773540"/>
            <a:chOff x="4790012" y="2525044"/>
            <a:chExt cx="5034857" cy="2773540"/>
          </a:xfrm>
        </p:grpSpPr>
        <p:cxnSp>
          <p:nvCxnSpPr>
            <p:cNvPr id="50" name="Straight Arrow Connector 49">
              <a:extLst>
                <a:ext uri="{FF2B5EF4-FFF2-40B4-BE49-F238E27FC236}">
                  <a16:creationId xmlns:a16="http://schemas.microsoft.com/office/drawing/2014/main" id="{F04F9378-3B9C-466F-8606-AD6DCEB25738}"/>
                </a:ext>
              </a:extLst>
            </p:cNvPr>
            <p:cNvCxnSpPr>
              <a:cxnSpLocks/>
            </p:cNvCxnSpPr>
            <p:nvPr/>
          </p:nvCxnSpPr>
          <p:spPr>
            <a:xfrm>
              <a:off x="5934313" y="4003930"/>
              <a:ext cx="3714091" cy="0"/>
            </a:xfrm>
            <a:prstGeom prst="straightConnector1">
              <a:avLst/>
            </a:prstGeom>
            <a:ln w="19050">
              <a:solidFill>
                <a:schemeClr val="tx1"/>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51" name="TextBox 50">
              <a:extLst>
                <a:ext uri="{FF2B5EF4-FFF2-40B4-BE49-F238E27FC236}">
                  <a16:creationId xmlns:a16="http://schemas.microsoft.com/office/drawing/2014/main" id="{AF8B69A9-62E3-DFC9-00E5-23B75B5DAEE2}"/>
                </a:ext>
              </a:extLst>
            </p:cNvPr>
            <p:cNvSpPr txBox="1"/>
            <p:nvPr/>
          </p:nvSpPr>
          <p:spPr>
            <a:xfrm>
              <a:off x="5649267" y="4080199"/>
              <a:ext cx="598655" cy="245353"/>
            </a:xfrm>
            <a:prstGeom prst="rect">
              <a:avLst/>
            </a:prstGeom>
            <a:noFill/>
          </p:spPr>
          <p:txBody>
            <a:bodyPr wrap="none" rtlCol="0">
              <a:spAutoFit/>
            </a:bodyPr>
            <a:lstStyle/>
            <a:p>
              <a:r>
                <a:rPr lang="en-US" sz="1600" dirty="0"/>
                <a:t>Theory</a:t>
              </a:r>
              <a:endParaRPr lang="en-US" dirty="0"/>
            </a:p>
          </p:txBody>
        </p:sp>
        <p:sp>
          <p:nvSpPr>
            <p:cNvPr id="52" name="TextBox 51">
              <a:extLst>
                <a:ext uri="{FF2B5EF4-FFF2-40B4-BE49-F238E27FC236}">
                  <a16:creationId xmlns:a16="http://schemas.microsoft.com/office/drawing/2014/main" id="{6D85BF93-B90A-6E12-2E12-9D95979CA0B7}"/>
                </a:ext>
              </a:extLst>
            </p:cNvPr>
            <p:cNvSpPr txBox="1"/>
            <p:nvPr/>
          </p:nvSpPr>
          <p:spPr>
            <a:xfrm>
              <a:off x="9144667" y="4095724"/>
              <a:ext cx="680202" cy="245353"/>
            </a:xfrm>
            <a:prstGeom prst="rect">
              <a:avLst/>
            </a:prstGeom>
            <a:noFill/>
          </p:spPr>
          <p:txBody>
            <a:bodyPr wrap="none" rtlCol="0">
              <a:spAutoFit/>
            </a:bodyPr>
            <a:lstStyle/>
            <a:p>
              <a:r>
                <a:rPr lang="en-US" sz="1600" dirty="0"/>
                <a:t>Practice</a:t>
              </a:r>
              <a:endParaRPr lang="en-US" dirty="0"/>
            </a:p>
          </p:txBody>
        </p:sp>
        <p:sp>
          <p:nvSpPr>
            <p:cNvPr id="53" name="TextBox 52">
              <a:extLst>
                <a:ext uri="{FF2B5EF4-FFF2-40B4-BE49-F238E27FC236}">
                  <a16:creationId xmlns:a16="http://schemas.microsoft.com/office/drawing/2014/main" id="{40767342-18CF-6ABD-09F3-3E0CCCE61D3D}"/>
                </a:ext>
              </a:extLst>
            </p:cNvPr>
            <p:cNvSpPr txBox="1"/>
            <p:nvPr/>
          </p:nvSpPr>
          <p:spPr>
            <a:xfrm>
              <a:off x="6912210" y="4836919"/>
              <a:ext cx="1785250" cy="461665"/>
            </a:xfrm>
            <a:prstGeom prst="rect">
              <a:avLst/>
            </a:prstGeom>
            <a:noFill/>
          </p:spPr>
          <p:txBody>
            <a:bodyPr wrap="square" rtlCol="0">
              <a:spAutoFit/>
            </a:bodyPr>
            <a:lstStyle/>
            <a:p>
              <a:pPr algn="ctr"/>
              <a:r>
                <a:rPr lang="en-US" sz="2400" b="1" dirty="0">
                  <a:latin typeface="The Hand Black" panose="03070502030502020204" pitchFamily="66" charset="0"/>
                </a:rPr>
                <a:t>E2EE CLOUD STORAGE</a:t>
              </a:r>
              <a:endParaRPr lang="en-US" sz="1600" dirty="0">
                <a:latin typeface="Montserrat" pitchFamily="2" charset="77"/>
              </a:endParaRPr>
            </a:p>
          </p:txBody>
        </p:sp>
        <p:sp>
          <p:nvSpPr>
            <p:cNvPr id="54" name="Rectangle 53">
              <a:extLst>
                <a:ext uri="{FF2B5EF4-FFF2-40B4-BE49-F238E27FC236}">
                  <a16:creationId xmlns:a16="http://schemas.microsoft.com/office/drawing/2014/main" id="{FD4F9D7A-3477-671F-6D27-744FDF97EC11}"/>
                </a:ext>
              </a:extLst>
            </p:cNvPr>
            <p:cNvSpPr/>
            <p:nvPr/>
          </p:nvSpPr>
          <p:spPr>
            <a:xfrm>
              <a:off x="6819608" y="3991545"/>
              <a:ext cx="1936818" cy="32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59" name="Ink 58">
                  <a:extLst>
                    <a:ext uri="{FF2B5EF4-FFF2-40B4-BE49-F238E27FC236}">
                      <a16:creationId xmlns:a16="http://schemas.microsoft.com/office/drawing/2014/main" id="{0F65EE98-57BB-887B-DA20-9A45769D969C}"/>
                    </a:ext>
                  </a:extLst>
                </p14:cNvPr>
                <p14:cNvContentPartPr/>
                <p14:nvPr/>
              </p14:nvContentPartPr>
              <p14:xfrm>
                <a:off x="6810026" y="4016217"/>
                <a:ext cx="13421" cy="1272240"/>
              </p14:xfrm>
            </p:contentPart>
          </mc:Choice>
          <mc:Fallback xmlns="">
            <p:pic>
              <p:nvPicPr>
                <p:cNvPr id="59" name="Ink 58">
                  <a:extLst>
                    <a:ext uri="{FF2B5EF4-FFF2-40B4-BE49-F238E27FC236}">
                      <a16:creationId xmlns:a16="http://schemas.microsoft.com/office/drawing/2014/main" id="{0F65EE98-57BB-887B-DA20-9A45769D969C}"/>
                    </a:ext>
                  </a:extLst>
                </p:cNvPr>
                <p:cNvPicPr/>
                <p:nvPr/>
              </p:nvPicPr>
              <p:blipFill>
                <a:blip r:embed="rId4"/>
                <a:stretch>
                  <a:fillRect/>
                </a:stretch>
              </p:blipFill>
              <p:spPr>
                <a:xfrm>
                  <a:off x="6803669" y="4009737"/>
                  <a:ext cx="25429" cy="1284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4" name="Ink 63">
                  <a:extLst>
                    <a:ext uri="{FF2B5EF4-FFF2-40B4-BE49-F238E27FC236}">
                      <a16:creationId xmlns:a16="http://schemas.microsoft.com/office/drawing/2014/main" id="{5BBEA1E1-56C3-00AC-FBB4-02B94B2B8FD7}"/>
                    </a:ext>
                  </a:extLst>
                </p14:cNvPr>
                <p14:cNvContentPartPr/>
                <p14:nvPr/>
              </p14:nvContentPartPr>
              <p14:xfrm>
                <a:off x="8782370" y="4016217"/>
                <a:ext cx="13421" cy="1272240"/>
              </p14:xfrm>
            </p:contentPart>
          </mc:Choice>
          <mc:Fallback xmlns="">
            <p:pic>
              <p:nvPicPr>
                <p:cNvPr id="64" name="Ink 63">
                  <a:extLst>
                    <a:ext uri="{FF2B5EF4-FFF2-40B4-BE49-F238E27FC236}">
                      <a16:creationId xmlns:a16="http://schemas.microsoft.com/office/drawing/2014/main" id="{5BBEA1E1-56C3-00AC-FBB4-02B94B2B8FD7}"/>
                    </a:ext>
                  </a:extLst>
                </p:cNvPr>
                <p:cNvPicPr/>
                <p:nvPr/>
              </p:nvPicPr>
              <p:blipFill>
                <a:blip r:embed="rId4"/>
                <a:stretch>
                  <a:fillRect/>
                </a:stretch>
              </p:blipFill>
              <p:spPr>
                <a:xfrm>
                  <a:off x="8776013" y="4009737"/>
                  <a:ext cx="25429" cy="1284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1" name="Ink 70">
                  <a:extLst>
                    <a:ext uri="{FF2B5EF4-FFF2-40B4-BE49-F238E27FC236}">
                      <a16:creationId xmlns:a16="http://schemas.microsoft.com/office/drawing/2014/main" id="{F7EE3D61-5479-DC13-0540-3C54D89196ED}"/>
                    </a:ext>
                  </a:extLst>
                </p14:cNvPr>
                <p14:cNvContentPartPr/>
                <p14:nvPr/>
              </p14:nvContentPartPr>
              <p14:xfrm rot="5400000">
                <a:off x="7801736" y="4312266"/>
                <a:ext cx="6199" cy="1949511"/>
              </p14:xfrm>
            </p:contentPart>
          </mc:Choice>
          <mc:Fallback xmlns="">
            <p:pic>
              <p:nvPicPr>
                <p:cNvPr id="71" name="Ink 70">
                  <a:extLst>
                    <a:ext uri="{FF2B5EF4-FFF2-40B4-BE49-F238E27FC236}">
                      <a16:creationId xmlns:a16="http://schemas.microsoft.com/office/drawing/2014/main" id="{F7EE3D61-5479-DC13-0540-3C54D89196ED}"/>
                    </a:ext>
                  </a:extLst>
                </p:cNvPr>
                <p:cNvPicPr/>
                <p:nvPr/>
              </p:nvPicPr>
              <p:blipFill>
                <a:blip r:embed="rId7"/>
                <a:stretch>
                  <a:fillRect/>
                </a:stretch>
              </p:blipFill>
              <p:spPr>
                <a:xfrm rot="5400000">
                  <a:off x="7795537" y="4305783"/>
                  <a:ext cx="17908" cy="1961756"/>
                </a:xfrm>
                <a:prstGeom prst="rect">
                  <a:avLst/>
                </a:prstGeom>
              </p:spPr>
            </p:pic>
          </mc:Fallback>
        </mc:AlternateContent>
        <p:grpSp>
          <p:nvGrpSpPr>
            <p:cNvPr id="80" name="Group 79">
              <a:extLst>
                <a:ext uri="{FF2B5EF4-FFF2-40B4-BE49-F238E27FC236}">
                  <a16:creationId xmlns:a16="http://schemas.microsoft.com/office/drawing/2014/main" id="{0C460C55-80C0-CCD1-7E17-4AE142BA246D}"/>
                </a:ext>
              </a:extLst>
            </p:cNvPr>
            <p:cNvGrpSpPr/>
            <p:nvPr/>
          </p:nvGrpSpPr>
          <p:grpSpPr>
            <a:xfrm>
              <a:off x="5573721" y="3126509"/>
              <a:ext cx="352556" cy="871161"/>
              <a:chOff x="4193675" y="3642891"/>
              <a:chExt cx="662040" cy="1635892"/>
            </a:xfrm>
          </p:grpSpPr>
          <mc:AlternateContent xmlns:mc="http://schemas.openxmlformats.org/markup-compatibility/2006" xmlns:p14="http://schemas.microsoft.com/office/powerpoint/2010/main">
            <mc:Choice Requires="p14">
              <p:contentPart p14:bwMode="auto" r:id="rId8">
                <p14:nvContentPartPr>
                  <p14:cNvPr id="82" name="Ink 81">
                    <a:extLst>
                      <a:ext uri="{FF2B5EF4-FFF2-40B4-BE49-F238E27FC236}">
                        <a16:creationId xmlns:a16="http://schemas.microsoft.com/office/drawing/2014/main" id="{B97496C0-0219-7D8C-D4DE-E866A412DA11}"/>
                      </a:ext>
                    </a:extLst>
                  </p14:cNvPr>
                  <p14:cNvContentPartPr/>
                  <p14:nvPr/>
                </p14:nvContentPartPr>
                <p14:xfrm>
                  <a:off x="4429887" y="4670023"/>
                  <a:ext cx="123481" cy="608760"/>
                </p14:xfrm>
              </p:contentPart>
            </mc:Choice>
            <mc:Fallback xmlns="">
              <p:pic>
                <p:nvPicPr>
                  <p:cNvPr id="82" name="Ink 81">
                    <a:extLst>
                      <a:ext uri="{FF2B5EF4-FFF2-40B4-BE49-F238E27FC236}">
                        <a16:creationId xmlns:a16="http://schemas.microsoft.com/office/drawing/2014/main" id="{B97496C0-0219-7D8C-D4DE-E866A412DA11}"/>
                      </a:ext>
                    </a:extLst>
                  </p:cNvPr>
                  <p:cNvPicPr/>
                  <p:nvPr/>
                </p:nvPicPr>
                <p:blipFill>
                  <a:blip r:embed="rId9"/>
                  <a:stretch>
                    <a:fillRect/>
                  </a:stretch>
                </p:blipFill>
                <p:spPr>
                  <a:xfrm>
                    <a:off x="4421163" y="4661240"/>
                    <a:ext cx="140258" cy="62565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4" name="Ink 83">
                    <a:extLst>
                      <a:ext uri="{FF2B5EF4-FFF2-40B4-BE49-F238E27FC236}">
                        <a16:creationId xmlns:a16="http://schemas.microsoft.com/office/drawing/2014/main" id="{32D0BA5D-04F7-28E2-C2A3-BB8956405767}"/>
                      </a:ext>
                    </a:extLst>
                  </p14:cNvPr>
                  <p14:cNvContentPartPr/>
                  <p14:nvPr/>
                </p14:nvContentPartPr>
                <p14:xfrm>
                  <a:off x="4566687" y="4690543"/>
                  <a:ext cx="205200" cy="578880"/>
                </p14:xfrm>
              </p:contentPart>
            </mc:Choice>
            <mc:Fallback xmlns="">
              <p:pic>
                <p:nvPicPr>
                  <p:cNvPr id="84" name="Ink 83">
                    <a:extLst>
                      <a:ext uri="{FF2B5EF4-FFF2-40B4-BE49-F238E27FC236}">
                        <a16:creationId xmlns:a16="http://schemas.microsoft.com/office/drawing/2014/main" id="{32D0BA5D-04F7-28E2-C2A3-BB8956405767}"/>
                      </a:ext>
                    </a:extLst>
                  </p:cNvPr>
                  <p:cNvPicPr/>
                  <p:nvPr/>
                </p:nvPicPr>
                <p:blipFill>
                  <a:blip r:embed="rId11"/>
                  <a:stretch>
                    <a:fillRect/>
                  </a:stretch>
                </p:blipFill>
                <p:spPr>
                  <a:xfrm>
                    <a:off x="4557912" y="4681752"/>
                    <a:ext cx="222075" cy="5957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5" name="Ink 84">
                    <a:extLst>
                      <a:ext uri="{FF2B5EF4-FFF2-40B4-BE49-F238E27FC236}">
                        <a16:creationId xmlns:a16="http://schemas.microsoft.com/office/drawing/2014/main" id="{7D831471-209E-391B-5B76-3D56B422E649}"/>
                      </a:ext>
                    </a:extLst>
                  </p14:cNvPr>
                  <p14:cNvContentPartPr/>
                  <p14:nvPr/>
                </p14:nvContentPartPr>
                <p14:xfrm>
                  <a:off x="4537475" y="4200531"/>
                  <a:ext cx="15120" cy="467280"/>
                </p14:xfrm>
              </p:contentPart>
            </mc:Choice>
            <mc:Fallback xmlns="">
              <p:pic>
                <p:nvPicPr>
                  <p:cNvPr id="85" name="Ink 84">
                    <a:extLst>
                      <a:ext uri="{FF2B5EF4-FFF2-40B4-BE49-F238E27FC236}">
                        <a16:creationId xmlns:a16="http://schemas.microsoft.com/office/drawing/2014/main" id="{7D831471-209E-391B-5B76-3D56B422E649}"/>
                      </a:ext>
                    </a:extLst>
                  </p:cNvPr>
                  <p:cNvPicPr/>
                  <p:nvPr/>
                </p:nvPicPr>
                <p:blipFill>
                  <a:blip r:embed="rId13"/>
                  <a:stretch>
                    <a:fillRect/>
                  </a:stretch>
                </p:blipFill>
                <p:spPr>
                  <a:xfrm>
                    <a:off x="4528929" y="4191753"/>
                    <a:ext cx="31555" cy="48416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6" name="Ink 85">
                    <a:extLst>
                      <a:ext uri="{FF2B5EF4-FFF2-40B4-BE49-F238E27FC236}">
                        <a16:creationId xmlns:a16="http://schemas.microsoft.com/office/drawing/2014/main" id="{CAEFF915-C0E4-C730-678B-1A1F36AD78AE}"/>
                      </a:ext>
                    </a:extLst>
                  </p14:cNvPr>
                  <p14:cNvContentPartPr/>
                  <p14:nvPr/>
                </p14:nvContentPartPr>
                <p14:xfrm>
                  <a:off x="4193675" y="4193691"/>
                  <a:ext cx="337320" cy="578160"/>
                </p14:xfrm>
              </p:contentPart>
            </mc:Choice>
            <mc:Fallback xmlns="">
              <p:pic>
                <p:nvPicPr>
                  <p:cNvPr id="86" name="Ink 85">
                    <a:extLst>
                      <a:ext uri="{FF2B5EF4-FFF2-40B4-BE49-F238E27FC236}">
                        <a16:creationId xmlns:a16="http://schemas.microsoft.com/office/drawing/2014/main" id="{CAEFF915-C0E4-C730-678B-1A1F36AD78AE}"/>
                      </a:ext>
                    </a:extLst>
                  </p:cNvPr>
                  <p:cNvPicPr/>
                  <p:nvPr/>
                </p:nvPicPr>
                <p:blipFill>
                  <a:blip r:embed="rId15"/>
                  <a:stretch>
                    <a:fillRect/>
                  </a:stretch>
                </p:blipFill>
                <p:spPr>
                  <a:xfrm>
                    <a:off x="4184887" y="4184911"/>
                    <a:ext cx="354220" cy="595046"/>
                  </a:xfrm>
                  <a:prstGeom prst="rect">
                    <a:avLst/>
                  </a:prstGeom>
                </p:spPr>
              </p:pic>
            </mc:Fallback>
          </mc:AlternateContent>
          <p:grpSp>
            <p:nvGrpSpPr>
              <p:cNvPr id="87" name="Group 86">
                <a:extLst>
                  <a:ext uri="{FF2B5EF4-FFF2-40B4-BE49-F238E27FC236}">
                    <a16:creationId xmlns:a16="http://schemas.microsoft.com/office/drawing/2014/main" id="{524AD236-4F29-F1A2-597C-E7E7A22FBFB2}"/>
                  </a:ext>
                </a:extLst>
              </p:cNvPr>
              <p:cNvGrpSpPr/>
              <p:nvPr/>
            </p:nvGrpSpPr>
            <p:grpSpPr>
              <a:xfrm>
                <a:off x="4330115" y="3642891"/>
                <a:ext cx="525600" cy="773640"/>
                <a:chOff x="4330115" y="3642891"/>
                <a:chExt cx="525600" cy="773640"/>
              </a:xfrm>
            </p:grpSpPr>
            <mc:AlternateContent xmlns:mc="http://schemas.openxmlformats.org/markup-compatibility/2006" xmlns:p14="http://schemas.microsoft.com/office/powerpoint/2010/main">
              <mc:Choice Requires="p14">
                <p:contentPart p14:bwMode="auto" r:id="rId16">
                  <p14:nvContentPartPr>
                    <p14:cNvPr id="88" name="Ink 87">
                      <a:extLst>
                        <a:ext uri="{FF2B5EF4-FFF2-40B4-BE49-F238E27FC236}">
                          <a16:creationId xmlns:a16="http://schemas.microsoft.com/office/drawing/2014/main" id="{1C48D01A-9915-5AF2-C81D-5C98418599CF}"/>
                        </a:ext>
                      </a:extLst>
                    </p14:cNvPr>
                    <p14:cNvContentPartPr/>
                    <p14:nvPr/>
                  </p14:nvContentPartPr>
                  <p14:xfrm>
                    <a:off x="4330115" y="3642891"/>
                    <a:ext cx="476280" cy="544680"/>
                  </p14:xfrm>
                </p:contentPart>
              </mc:Choice>
              <mc:Fallback xmlns="">
                <p:pic>
                  <p:nvPicPr>
                    <p:cNvPr id="88" name="Ink 87">
                      <a:extLst>
                        <a:ext uri="{FF2B5EF4-FFF2-40B4-BE49-F238E27FC236}">
                          <a16:creationId xmlns:a16="http://schemas.microsoft.com/office/drawing/2014/main" id="{1C48D01A-9915-5AF2-C81D-5C98418599CF}"/>
                        </a:ext>
                      </a:extLst>
                    </p:cNvPr>
                    <p:cNvPicPr/>
                    <p:nvPr/>
                  </p:nvPicPr>
                  <p:blipFill>
                    <a:blip r:embed="rId17"/>
                    <a:stretch>
                      <a:fillRect/>
                    </a:stretch>
                  </p:blipFill>
                  <p:spPr>
                    <a:xfrm>
                      <a:off x="4321345" y="3634106"/>
                      <a:ext cx="493145" cy="56157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9" name="Ink 88">
                      <a:extLst>
                        <a:ext uri="{FF2B5EF4-FFF2-40B4-BE49-F238E27FC236}">
                          <a16:creationId xmlns:a16="http://schemas.microsoft.com/office/drawing/2014/main" id="{99822D38-CAC8-3593-CC9C-C6AA3E7B28B8}"/>
                        </a:ext>
                      </a:extLst>
                    </p14:cNvPr>
                    <p14:cNvContentPartPr/>
                    <p14:nvPr/>
                  </p14:nvContentPartPr>
                  <p14:xfrm>
                    <a:off x="4495355" y="3871491"/>
                    <a:ext cx="83880" cy="96840"/>
                  </p14:xfrm>
                </p:contentPart>
              </mc:Choice>
              <mc:Fallback xmlns="">
                <p:pic>
                  <p:nvPicPr>
                    <p:cNvPr id="89" name="Ink 88">
                      <a:extLst>
                        <a:ext uri="{FF2B5EF4-FFF2-40B4-BE49-F238E27FC236}">
                          <a16:creationId xmlns:a16="http://schemas.microsoft.com/office/drawing/2014/main" id="{99822D38-CAC8-3593-CC9C-C6AA3E7B28B8}"/>
                        </a:ext>
                      </a:extLst>
                    </p:cNvPr>
                    <p:cNvPicPr/>
                    <p:nvPr/>
                  </p:nvPicPr>
                  <p:blipFill>
                    <a:blip r:embed="rId19"/>
                    <a:stretch>
                      <a:fillRect/>
                    </a:stretch>
                  </p:blipFill>
                  <p:spPr>
                    <a:xfrm>
                      <a:off x="4486631" y="3862748"/>
                      <a:ext cx="100656" cy="11365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0" name="Ink 89">
                      <a:extLst>
                        <a:ext uri="{FF2B5EF4-FFF2-40B4-BE49-F238E27FC236}">
                          <a16:creationId xmlns:a16="http://schemas.microsoft.com/office/drawing/2014/main" id="{E5190047-3555-4DEE-779B-53DB67C33517}"/>
                        </a:ext>
                      </a:extLst>
                    </p14:cNvPr>
                    <p14:cNvContentPartPr/>
                    <p14:nvPr/>
                  </p14:nvContentPartPr>
                  <p14:xfrm>
                    <a:off x="4694075" y="3870771"/>
                    <a:ext cx="72000" cy="99000"/>
                  </p14:xfrm>
                </p:contentPart>
              </mc:Choice>
              <mc:Fallback xmlns="">
                <p:pic>
                  <p:nvPicPr>
                    <p:cNvPr id="90" name="Ink 89">
                      <a:extLst>
                        <a:ext uri="{FF2B5EF4-FFF2-40B4-BE49-F238E27FC236}">
                          <a16:creationId xmlns:a16="http://schemas.microsoft.com/office/drawing/2014/main" id="{E5190047-3555-4DEE-779B-53DB67C33517}"/>
                        </a:ext>
                      </a:extLst>
                    </p:cNvPr>
                    <p:cNvPicPr/>
                    <p:nvPr/>
                  </p:nvPicPr>
                  <p:blipFill>
                    <a:blip r:embed="rId21"/>
                    <a:stretch>
                      <a:fillRect/>
                    </a:stretch>
                  </p:blipFill>
                  <p:spPr>
                    <a:xfrm>
                      <a:off x="4685327" y="3862016"/>
                      <a:ext cx="88822" cy="11583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1" name="Ink 90">
                      <a:extLst>
                        <a:ext uri="{FF2B5EF4-FFF2-40B4-BE49-F238E27FC236}">
                          <a16:creationId xmlns:a16="http://schemas.microsoft.com/office/drawing/2014/main" id="{184FDD25-98B9-DB4B-4D28-41B9D9B75515}"/>
                        </a:ext>
                      </a:extLst>
                    </p14:cNvPr>
                    <p14:cNvContentPartPr/>
                    <p14:nvPr/>
                  </p14:nvContentPartPr>
                  <p14:xfrm>
                    <a:off x="4564835" y="3925491"/>
                    <a:ext cx="116640" cy="360"/>
                  </p14:xfrm>
                </p:contentPart>
              </mc:Choice>
              <mc:Fallback xmlns="">
                <p:pic>
                  <p:nvPicPr>
                    <p:cNvPr id="91" name="Ink 90">
                      <a:extLst>
                        <a:ext uri="{FF2B5EF4-FFF2-40B4-BE49-F238E27FC236}">
                          <a16:creationId xmlns:a16="http://schemas.microsoft.com/office/drawing/2014/main" id="{184FDD25-98B9-DB4B-4D28-41B9D9B75515}"/>
                        </a:ext>
                      </a:extLst>
                    </p:cNvPr>
                    <p:cNvPicPr/>
                    <p:nvPr/>
                  </p:nvPicPr>
                  <p:blipFill>
                    <a:blip r:embed="rId23"/>
                    <a:stretch>
                      <a:fillRect/>
                    </a:stretch>
                  </p:blipFill>
                  <p:spPr>
                    <a:xfrm>
                      <a:off x="4556070" y="3920811"/>
                      <a:ext cx="133495" cy="9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2" name="Ink 91">
                      <a:extLst>
                        <a:ext uri="{FF2B5EF4-FFF2-40B4-BE49-F238E27FC236}">
                          <a16:creationId xmlns:a16="http://schemas.microsoft.com/office/drawing/2014/main" id="{7B029D7F-2049-9B11-7E5F-AD87A2CD3529}"/>
                        </a:ext>
                      </a:extLst>
                    </p14:cNvPr>
                    <p14:cNvContentPartPr/>
                    <p14:nvPr/>
                  </p14:nvContentPartPr>
                  <p14:xfrm>
                    <a:off x="4365395" y="3815691"/>
                    <a:ext cx="116640" cy="72360"/>
                  </p14:xfrm>
                </p:contentPart>
              </mc:Choice>
              <mc:Fallback xmlns="">
                <p:pic>
                  <p:nvPicPr>
                    <p:cNvPr id="92" name="Ink 91">
                      <a:extLst>
                        <a:ext uri="{FF2B5EF4-FFF2-40B4-BE49-F238E27FC236}">
                          <a16:creationId xmlns:a16="http://schemas.microsoft.com/office/drawing/2014/main" id="{7B029D7F-2049-9B11-7E5F-AD87A2CD3529}"/>
                        </a:ext>
                      </a:extLst>
                    </p:cNvPr>
                    <p:cNvPicPr/>
                    <p:nvPr/>
                  </p:nvPicPr>
                  <p:blipFill>
                    <a:blip r:embed="rId25"/>
                    <a:stretch>
                      <a:fillRect/>
                    </a:stretch>
                  </p:blipFill>
                  <p:spPr>
                    <a:xfrm>
                      <a:off x="4356630" y="3806981"/>
                      <a:ext cx="133495" cy="8911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5" name="Ink 94">
                      <a:extLst>
                        <a:ext uri="{FF2B5EF4-FFF2-40B4-BE49-F238E27FC236}">
                          <a16:creationId xmlns:a16="http://schemas.microsoft.com/office/drawing/2014/main" id="{22113FDA-C25D-219E-A421-D418047A740E}"/>
                        </a:ext>
                      </a:extLst>
                    </p14:cNvPr>
                    <p14:cNvContentPartPr/>
                    <p14:nvPr/>
                  </p14:nvContentPartPr>
                  <p14:xfrm>
                    <a:off x="4557995" y="3891291"/>
                    <a:ext cx="18720" cy="12600"/>
                  </p14:xfrm>
                </p:contentPart>
              </mc:Choice>
              <mc:Fallback xmlns="">
                <p:pic>
                  <p:nvPicPr>
                    <p:cNvPr id="95" name="Ink 94">
                      <a:extLst>
                        <a:ext uri="{FF2B5EF4-FFF2-40B4-BE49-F238E27FC236}">
                          <a16:creationId xmlns:a16="http://schemas.microsoft.com/office/drawing/2014/main" id="{22113FDA-C25D-219E-A421-D418047A740E}"/>
                        </a:ext>
                      </a:extLst>
                    </p:cNvPr>
                    <p:cNvPicPr/>
                    <p:nvPr/>
                  </p:nvPicPr>
                  <p:blipFill>
                    <a:blip r:embed="rId27"/>
                    <a:stretch>
                      <a:fillRect/>
                    </a:stretch>
                  </p:blipFill>
                  <p:spPr>
                    <a:xfrm>
                      <a:off x="4549304" y="3882670"/>
                      <a:ext cx="35434" cy="2917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9" name="Ink 98">
                      <a:extLst>
                        <a:ext uri="{FF2B5EF4-FFF2-40B4-BE49-F238E27FC236}">
                          <a16:creationId xmlns:a16="http://schemas.microsoft.com/office/drawing/2014/main" id="{917E8456-DEE6-2800-56FF-069294E27066}"/>
                        </a:ext>
                      </a:extLst>
                    </p14:cNvPr>
                    <p14:cNvContentPartPr/>
                    <p14:nvPr/>
                  </p14:nvContentPartPr>
                  <p14:xfrm>
                    <a:off x="4764275" y="3856731"/>
                    <a:ext cx="43560" cy="34920"/>
                  </p14:xfrm>
                </p:contentPart>
              </mc:Choice>
              <mc:Fallback xmlns="">
                <p:pic>
                  <p:nvPicPr>
                    <p:cNvPr id="99" name="Ink 98">
                      <a:extLst>
                        <a:ext uri="{FF2B5EF4-FFF2-40B4-BE49-F238E27FC236}">
                          <a16:creationId xmlns:a16="http://schemas.microsoft.com/office/drawing/2014/main" id="{917E8456-DEE6-2800-56FF-069294E27066}"/>
                        </a:ext>
                      </a:extLst>
                    </p:cNvPr>
                    <p:cNvPicPr/>
                    <p:nvPr/>
                  </p:nvPicPr>
                  <p:blipFill>
                    <a:blip r:embed="rId29"/>
                    <a:stretch>
                      <a:fillRect/>
                    </a:stretch>
                  </p:blipFill>
                  <p:spPr>
                    <a:xfrm>
                      <a:off x="4755695" y="3848001"/>
                      <a:ext cx="60060" cy="5170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4" name="Ink 103">
                      <a:extLst>
                        <a:ext uri="{FF2B5EF4-FFF2-40B4-BE49-F238E27FC236}">
                          <a16:creationId xmlns:a16="http://schemas.microsoft.com/office/drawing/2014/main" id="{0A38A563-E905-CBE6-F99D-D46DC7676B6F}"/>
                        </a:ext>
                      </a:extLst>
                    </p14:cNvPr>
                    <p14:cNvContentPartPr/>
                    <p14:nvPr/>
                  </p14:nvContentPartPr>
                  <p14:xfrm>
                    <a:off x="4544315" y="4082811"/>
                    <a:ext cx="311400" cy="333720"/>
                  </p14:xfrm>
                </p:contentPart>
              </mc:Choice>
              <mc:Fallback xmlns="">
                <p:pic>
                  <p:nvPicPr>
                    <p:cNvPr id="104" name="Ink 103">
                      <a:extLst>
                        <a:ext uri="{FF2B5EF4-FFF2-40B4-BE49-F238E27FC236}">
                          <a16:creationId xmlns:a16="http://schemas.microsoft.com/office/drawing/2014/main" id="{0A38A563-E905-CBE6-F99D-D46DC7676B6F}"/>
                        </a:ext>
                      </a:extLst>
                    </p:cNvPr>
                    <p:cNvPicPr/>
                    <p:nvPr/>
                  </p:nvPicPr>
                  <p:blipFill>
                    <a:blip r:embed="rId31"/>
                    <a:stretch>
                      <a:fillRect/>
                    </a:stretch>
                  </p:blipFill>
                  <p:spPr>
                    <a:xfrm>
                      <a:off x="4535534" y="4074047"/>
                      <a:ext cx="328287" cy="350575"/>
                    </a:xfrm>
                    <a:prstGeom prst="rect">
                      <a:avLst/>
                    </a:prstGeom>
                  </p:spPr>
                </p:pic>
              </mc:Fallback>
            </mc:AlternateContent>
          </p:grpSp>
        </p:grpSp>
        <p:grpSp>
          <p:nvGrpSpPr>
            <p:cNvPr id="107" name="Group 106">
              <a:extLst>
                <a:ext uri="{FF2B5EF4-FFF2-40B4-BE49-F238E27FC236}">
                  <a16:creationId xmlns:a16="http://schemas.microsoft.com/office/drawing/2014/main" id="{29E25AFE-21EA-3706-3B5D-21BB6B0133F6}"/>
                </a:ext>
              </a:extLst>
            </p:cNvPr>
            <p:cNvGrpSpPr/>
            <p:nvPr/>
          </p:nvGrpSpPr>
          <p:grpSpPr>
            <a:xfrm rot="2348638">
              <a:off x="4790012" y="3229209"/>
              <a:ext cx="711335" cy="843692"/>
              <a:chOff x="9011314" y="2099307"/>
              <a:chExt cx="587880" cy="633878"/>
            </a:xfrm>
          </p:grpSpPr>
          <p:grpSp>
            <p:nvGrpSpPr>
              <p:cNvPr id="108" name="Group 107">
                <a:extLst>
                  <a:ext uri="{FF2B5EF4-FFF2-40B4-BE49-F238E27FC236}">
                    <a16:creationId xmlns:a16="http://schemas.microsoft.com/office/drawing/2014/main" id="{D4F06750-E3CE-797B-103B-64DB69653698}"/>
                  </a:ext>
                </a:extLst>
              </p:cNvPr>
              <p:cNvGrpSpPr/>
              <p:nvPr/>
            </p:nvGrpSpPr>
            <p:grpSpPr>
              <a:xfrm>
                <a:off x="9011314" y="2099307"/>
                <a:ext cx="587880" cy="569687"/>
                <a:chOff x="9034765" y="2011025"/>
                <a:chExt cx="587880" cy="569687"/>
              </a:xfrm>
            </p:grpSpPr>
            <mc:AlternateContent xmlns:mc="http://schemas.openxmlformats.org/markup-compatibility/2006" xmlns:p14="http://schemas.microsoft.com/office/powerpoint/2010/main">
              <mc:Choice Requires="p14">
                <p:contentPart p14:bwMode="auto" r:id="rId32">
                  <p14:nvContentPartPr>
                    <p14:cNvPr id="113" name="Ink 112">
                      <a:extLst>
                        <a:ext uri="{FF2B5EF4-FFF2-40B4-BE49-F238E27FC236}">
                          <a16:creationId xmlns:a16="http://schemas.microsoft.com/office/drawing/2014/main" id="{6EBA9B40-98D0-7302-A467-88CDD069C35D}"/>
                        </a:ext>
                      </a:extLst>
                    </p14:cNvPr>
                    <p14:cNvContentPartPr/>
                    <p14:nvPr/>
                  </p14:nvContentPartPr>
                  <p14:xfrm>
                    <a:off x="9105685" y="2011025"/>
                    <a:ext cx="421920" cy="348480"/>
                  </p14:xfrm>
                </p:contentPart>
              </mc:Choice>
              <mc:Fallback xmlns="">
                <p:pic>
                  <p:nvPicPr>
                    <p:cNvPr id="113" name="Ink 112">
                      <a:extLst>
                        <a:ext uri="{FF2B5EF4-FFF2-40B4-BE49-F238E27FC236}">
                          <a16:creationId xmlns:a16="http://schemas.microsoft.com/office/drawing/2014/main" id="{6EBA9B40-98D0-7302-A467-88CDD069C35D}"/>
                        </a:ext>
                      </a:extLst>
                    </p:cNvPr>
                    <p:cNvPicPr/>
                    <p:nvPr/>
                  </p:nvPicPr>
                  <p:blipFill>
                    <a:blip r:embed="rId33"/>
                    <a:stretch>
                      <a:fillRect/>
                    </a:stretch>
                  </p:blipFill>
                  <p:spPr>
                    <a:xfrm>
                      <a:off x="9097949" y="2003990"/>
                      <a:ext cx="437392" cy="36254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4" name="Ink 113">
                      <a:extLst>
                        <a:ext uri="{FF2B5EF4-FFF2-40B4-BE49-F238E27FC236}">
                          <a16:creationId xmlns:a16="http://schemas.microsoft.com/office/drawing/2014/main" id="{18595785-FBAF-FE68-1F5C-FF2196E9106A}"/>
                        </a:ext>
                      </a:extLst>
                    </p14:cNvPr>
                    <p14:cNvContentPartPr/>
                    <p14:nvPr/>
                  </p14:nvContentPartPr>
                  <p14:xfrm>
                    <a:off x="9034765" y="2075105"/>
                    <a:ext cx="110160" cy="158400"/>
                  </p14:xfrm>
                </p:contentPart>
              </mc:Choice>
              <mc:Fallback xmlns="">
                <p:pic>
                  <p:nvPicPr>
                    <p:cNvPr id="114" name="Ink 113">
                      <a:extLst>
                        <a:ext uri="{FF2B5EF4-FFF2-40B4-BE49-F238E27FC236}">
                          <a16:creationId xmlns:a16="http://schemas.microsoft.com/office/drawing/2014/main" id="{18595785-FBAF-FE68-1F5C-FF2196E9106A}"/>
                        </a:ext>
                      </a:extLst>
                    </p:cNvPr>
                    <p:cNvPicPr/>
                    <p:nvPr/>
                  </p:nvPicPr>
                  <p:blipFill>
                    <a:blip r:embed="rId35"/>
                    <a:stretch>
                      <a:fillRect/>
                    </a:stretch>
                  </p:blipFill>
                  <p:spPr>
                    <a:xfrm>
                      <a:off x="9027024" y="2068065"/>
                      <a:ext cx="125642" cy="172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 name="Ink 114">
                      <a:extLst>
                        <a:ext uri="{FF2B5EF4-FFF2-40B4-BE49-F238E27FC236}">
                          <a16:creationId xmlns:a16="http://schemas.microsoft.com/office/drawing/2014/main" id="{23A05C05-614B-7664-D8C6-C016847E55FE}"/>
                        </a:ext>
                      </a:extLst>
                    </p14:cNvPr>
                    <p14:cNvContentPartPr/>
                    <p14:nvPr/>
                  </p14:nvContentPartPr>
                  <p14:xfrm>
                    <a:off x="9507085" y="2085905"/>
                    <a:ext cx="115560" cy="142560"/>
                  </p14:xfrm>
                </p:contentPart>
              </mc:Choice>
              <mc:Fallback xmlns="">
                <p:pic>
                  <p:nvPicPr>
                    <p:cNvPr id="115" name="Ink 114">
                      <a:extLst>
                        <a:ext uri="{FF2B5EF4-FFF2-40B4-BE49-F238E27FC236}">
                          <a16:creationId xmlns:a16="http://schemas.microsoft.com/office/drawing/2014/main" id="{23A05C05-614B-7664-D8C6-C016847E55FE}"/>
                        </a:ext>
                      </a:extLst>
                    </p:cNvPr>
                    <p:cNvPicPr/>
                    <p:nvPr/>
                  </p:nvPicPr>
                  <p:blipFill>
                    <a:blip r:embed="rId37"/>
                    <a:stretch>
                      <a:fillRect/>
                    </a:stretch>
                  </p:blipFill>
                  <p:spPr>
                    <a:xfrm>
                      <a:off x="9499361" y="2078872"/>
                      <a:ext cx="131008" cy="156627"/>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6" name="Ink 115">
                      <a:extLst>
                        <a:ext uri="{FF2B5EF4-FFF2-40B4-BE49-F238E27FC236}">
                          <a16:creationId xmlns:a16="http://schemas.microsoft.com/office/drawing/2014/main" id="{50513714-CAFC-10C7-0A52-D8BCAABB5387}"/>
                        </a:ext>
                      </a:extLst>
                    </p14:cNvPr>
                    <p14:cNvContentPartPr/>
                    <p14:nvPr/>
                  </p14:nvContentPartPr>
                  <p14:xfrm>
                    <a:off x="9053485" y="2098505"/>
                    <a:ext cx="83520" cy="108720"/>
                  </p14:xfrm>
                </p:contentPart>
              </mc:Choice>
              <mc:Fallback xmlns="">
                <p:pic>
                  <p:nvPicPr>
                    <p:cNvPr id="116" name="Ink 115">
                      <a:extLst>
                        <a:ext uri="{FF2B5EF4-FFF2-40B4-BE49-F238E27FC236}">
                          <a16:creationId xmlns:a16="http://schemas.microsoft.com/office/drawing/2014/main" id="{50513714-CAFC-10C7-0A52-D8BCAABB5387}"/>
                        </a:ext>
                      </a:extLst>
                    </p:cNvPr>
                    <p:cNvPicPr/>
                    <p:nvPr/>
                  </p:nvPicPr>
                  <p:blipFill>
                    <a:blip r:embed="rId39"/>
                    <a:stretch>
                      <a:fillRect/>
                    </a:stretch>
                  </p:blipFill>
                  <p:spPr>
                    <a:xfrm>
                      <a:off x="9045702" y="2091473"/>
                      <a:ext cx="99086" cy="122783"/>
                    </a:xfrm>
                    <a:prstGeom prst="rect">
                      <a:avLst/>
                    </a:prstGeom>
                  </p:spPr>
                </p:pic>
              </mc:Fallback>
            </mc:AlternateContent>
            <p:grpSp>
              <p:nvGrpSpPr>
                <p:cNvPr id="117" name="Group 116">
                  <a:extLst>
                    <a:ext uri="{FF2B5EF4-FFF2-40B4-BE49-F238E27FC236}">
                      <a16:creationId xmlns:a16="http://schemas.microsoft.com/office/drawing/2014/main" id="{6A664EC0-B801-0861-12E8-AD662A4F81EB}"/>
                    </a:ext>
                  </a:extLst>
                </p:cNvPr>
                <p:cNvGrpSpPr/>
                <p:nvPr/>
              </p:nvGrpSpPr>
              <p:grpSpPr>
                <a:xfrm>
                  <a:off x="9199734" y="2108032"/>
                  <a:ext cx="399704" cy="472680"/>
                  <a:chOff x="9197021" y="2110745"/>
                  <a:chExt cx="399704" cy="472680"/>
                </a:xfrm>
              </p:grpSpPr>
              <mc:AlternateContent xmlns:mc="http://schemas.openxmlformats.org/markup-compatibility/2006" xmlns:p14="http://schemas.microsoft.com/office/powerpoint/2010/main">
                <mc:Choice Requires="p14">
                  <p:contentPart p14:bwMode="auto" r:id="rId40">
                    <p14:nvContentPartPr>
                      <p14:cNvPr id="118" name="Ink 117">
                        <a:extLst>
                          <a:ext uri="{FF2B5EF4-FFF2-40B4-BE49-F238E27FC236}">
                            <a16:creationId xmlns:a16="http://schemas.microsoft.com/office/drawing/2014/main" id="{61FCD9F3-02DA-07EF-317E-B584C1A4E81B}"/>
                          </a:ext>
                        </a:extLst>
                      </p14:cNvPr>
                      <p14:cNvContentPartPr/>
                      <p14:nvPr/>
                    </p14:nvContentPartPr>
                    <p14:xfrm>
                      <a:off x="9197021" y="2363105"/>
                      <a:ext cx="227880" cy="220320"/>
                    </p14:xfrm>
                  </p:contentPart>
                </mc:Choice>
                <mc:Fallback xmlns="">
                  <p:pic>
                    <p:nvPicPr>
                      <p:cNvPr id="118" name="Ink 117">
                        <a:extLst>
                          <a:ext uri="{FF2B5EF4-FFF2-40B4-BE49-F238E27FC236}">
                            <a16:creationId xmlns:a16="http://schemas.microsoft.com/office/drawing/2014/main" id="{61FCD9F3-02DA-07EF-317E-B584C1A4E81B}"/>
                          </a:ext>
                        </a:extLst>
                      </p:cNvPr>
                      <p:cNvPicPr/>
                      <p:nvPr/>
                    </p:nvPicPr>
                    <p:blipFill>
                      <a:blip r:embed="rId41"/>
                      <a:stretch>
                        <a:fillRect/>
                      </a:stretch>
                    </p:blipFill>
                    <p:spPr>
                      <a:xfrm>
                        <a:off x="9189276" y="2356068"/>
                        <a:ext cx="243370" cy="234394"/>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0" name="Ink 119">
                        <a:extLst>
                          <a:ext uri="{FF2B5EF4-FFF2-40B4-BE49-F238E27FC236}">
                            <a16:creationId xmlns:a16="http://schemas.microsoft.com/office/drawing/2014/main" id="{30102BFE-3EF6-D6A2-1BBE-212848BDBB74}"/>
                          </a:ext>
                        </a:extLst>
                      </p14:cNvPr>
                      <p14:cNvContentPartPr/>
                      <p14:nvPr/>
                    </p14:nvContentPartPr>
                    <p14:xfrm>
                      <a:off x="9374501" y="2360585"/>
                      <a:ext cx="48600" cy="218160"/>
                    </p14:xfrm>
                  </p:contentPart>
                </mc:Choice>
                <mc:Fallback xmlns="">
                  <p:pic>
                    <p:nvPicPr>
                      <p:cNvPr id="120" name="Ink 119">
                        <a:extLst>
                          <a:ext uri="{FF2B5EF4-FFF2-40B4-BE49-F238E27FC236}">
                            <a16:creationId xmlns:a16="http://schemas.microsoft.com/office/drawing/2014/main" id="{30102BFE-3EF6-D6A2-1BBE-212848BDBB74}"/>
                          </a:ext>
                        </a:extLst>
                      </p:cNvPr>
                      <p:cNvPicPr/>
                      <p:nvPr/>
                    </p:nvPicPr>
                    <p:blipFill>
                      <a:blip r:embed="rId43"/>
                      <a:stretch>
                        <a:fillRect/>
                      </a:stretch>
                    </p:blipFill>
                    <p:spPr>
                      <a:xfrm>
                        <a:off x="9366749" y="2353548"/>
                        <a:ext cx="64104" cy="23223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1" name="Ink 120">
                        <a:extLst>
                          <a:ext uri="{FF2B5EF4-FFF2-40B4-BE49-F238E27FC236}">
                            <a16:creationId xmlns:a16="http://schemas.microsoft.com/office/drawing/2014/main" id="{37B6982B-9B3C-2A07-407A-666207FE46E4}"/>
                          </a:ext>
                        </a:extLst>
                      </p14:cNvPr>
                      <p14:cNvContentPartPr/>
                      <p14:nvPr/>
                    </p14:nvContentPartPr>
                    <p14:xfrm>
                      <a:off x="9511045" y="2110745"/>
                      <a:ext cx="85680" cy="94680"/>
                    </p14:xfrm>
                  </p:contentPart>
                </mc:Choice>
                <mc:Fallback xmlns="">
                  <p:pic>
                    <p:nvPicPr>
                      <p:cNvPr id="121" name="Ink 120">
                        <a:extLst>
                          <a:ext uri="{FF2B5EF4-FFF2-40B4-BE49-F238E27FC236}">
                            <a16:creationId xmlns:a16="http://schemas.microsoft.com/office/drawing/2014/main" id="{37B6982B-9B3C-2A07-407A-666207FE46E4}"/>
                          </a:ext>
                        </a:extLst>
                      </p:cNvPr>
                      <p:cNvPicPr/>
                      <p:nvPr/>
                    </p:nvPicPr>
                    <p:blipFill>
                      <a:blip r:embed="rId45"/>
                      <a:stretch>
                        <a:fillRect/>
                      </a:stretch>
                    </p:blipFill>
                    <p:spPr>
                      <a:xfrm>
                        <a:off x="9503337" y="2103712"/>
                        <a:ext cx="101096" cy="108747"/>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46">
                <p14:nvContentPartPr>
                  <p14:cNvPr id="109" name="Ink 108">
                    <a:extLst>
                      <a:ext uri="{FF2B5EF4-FFF2-40B4-BE49-F238E27FC236}">
                        <a16:creationId xmlns:a16="http://schemas.microsoft.com/office/drawing/2014/main" id="{43D8A695-0401-B001-9BEE-75D02D260990}"/>
                      </a:ext>
                    </a:extLst>
                  </p14:cNvPr>
                  <p14:cNvContentPartPr/>
                  <p14:nvPr/>
                </p14:nvContentPartPr>
                <p14:xfrm>
                  <a:off x="9126205" y="2660105"/>
                  <a:ext cx="45000" cy="63000"/>
                </p14:xfrm>
              </p:contentPart>
            </mc:Choice>
            <mc:Fallback xmlns="">
              <p:pic>
                <p:nvPicPr>
                  <p:cNvPr id="109" name="Ink 108">
                    <a:extLst>
                      <a:ext uri="{FF2B5EF4-FFF2-40B4-BE49-F238E27FC236}">
                        <a16:creationId xmlns:a16="http://schemas.microsoft.com/office/drawing/2014/main" id="{43D8A695-0401-B001-9BEE-75D02D260990}"/>
                      </a:ext>
                    </a:extLst>
                  </p:cNvPr>
                  <p:cNvPicPr/>
                  <p:nvPr/>
                </p:nvPicPr>
                <p:blipFill>
                  <a:blip r:embed="rId47"/>
                  <a:stretch>
                    <a:fillRect/>
                  </a:stretch>
                </p:blipFill>
                <p:spPr>
                  <a:xfrm>
                    <a:off x="9118457" y="2653075"/>
                    <a:ext cx="60497" cy="77060"/>
                  </a:xfrm>
                  <a:prstGeom prst="rect">
                    <a:avLst/>
                  </a:prstGeom>
                </p:spPr>
              </p:pic>
            </mc:Fallback>
          </mc:AlternateContent>
          <p:grpSp>
            <p:nvGrpSpPr>
              <p:cNvPr id="110" name="Group 109">
                <a:extLst>
                  <a:ext uri="{FF2B5EF4-FFF2-40B4-BE49-F238E27FC236}">
                    <a16:creationId xmlns:a16="http://schemas.microsoft.com/office/drawing/2014/main" id="{3E8B98BD-15DD-690A-04BC-4F02D58EE8BF}"/>
                  </a:ext>
                </a:extLst>
              </p:cNvPr>
              <p:cNvGrpSpPr/>
              <p:nvPr/>
            </p:nvGrpSpPr>
            <p:grpSpPr>
              <a:xfrm>
                <a:off x="9127645" y="2669825"/>
                <a:ext cx="336960" cy="63360"/>
                <a:chOff x="9127645" y="2669825"/>
                <a:chExt cx="336960" cy="63360"/>
              </a:xfrm>
            </p:grpSpPr>
            <mc:AlternateContent xmlns:mc="http://schemas.openxmlformats.org/markup-compatibility/2006" xmlns:p14="http://schemas.microsoft.com/office/powerpoint/2010/main">
              <mc:Choice Requires="p14">
                <p:contentPart p14:bwMode="auto" r:id="rId48">
                  <p14:nvContentPartPr>
                    <p14:cNvPr id="111" name="Ink 110">
                      <a:extLst>
                        <a:ext uri="{FF2B5EF4-FFF2-40B4-BE49-F238E27FC236}">
                          <a16:creationId xmlns:a16="http://schemas.microsoft.com/office/drawing/2014/main" id="{DDDE7EC7-0837-6C6C-4F3B-3D714A10A43D}"/>
                        </a:ext>
                      </a:extLst>
                    </p14:cNvPr>
                    <p14:cNvContentPartPr/>
                    <p14:nvPr/>
                  </p14:nvContentPartPr>
                  <p14:xfrm>
                    <a:off x="9127645" y="2726705"/>
                    <a:ext cx="306720" cy="3240"/>
                  </p14:xfrm>
                </p:contentPart>
              </mc:Choice>
              <mc:Fallback xmlns="">
                <p:pic>
                  <p:nvPicPr>
                    <p:cNvPr id="111" name="Ink 110">
                      <a:extLst>
                        <a:ext uri="{FF2B5EF4-FFF2-40B4-BE49-F238E27FC236}">
                          <a16:creationId xmlns:a16="http://schemas.microsoft.com/office/drawing/2014/main" id="{DDDE7EC7-0837-6C6C-4F3B-3D714A10A43D}"/>
                        </a:ext>
                      </a:extLst>
                    </p:cNvPr>
                    <p:cNvPicPr/>
                    <p:nvPr/>
                  </p:nvPicPr>
                  <p:blipFill>
                    <a:blip r:embed="rId49"/>
                    <a:stretch>
                      <a:fillRect/>
                    </a:stretch>
                  </p:blipFill>
                  <p:spPr>
                    <a:xfrm>
                      <a:off x="9119910" y="2718281"/>
                      <a:ext cx="322190" cy="20088"/>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2" name="Ink 111">
                      <a:extLst>
                        <a:ext uri="{FF2B5EF4-FFF2-40B4-BE49-F238E27FC236}">
                          <a16:creationId xmlns:a16="http://schemas.microsoft.com/office/drawing/2014/main" id="{F7613949-9183-F1F0-AC88-3343122A3D8C}"/>
                        </a:ext>
                      </a:extLst>
                    </p14:cNvPr>
                    <p14:cNvContentPartPr/>
                    <p14:nvPr/>
                  </p14:nvContentPartPr>
                  <p14:xfrm>
                    <a:off x="9407005" y="2669825"/>
                    <a:ext cx="57600" cy="63360"/>
                  </p14:xfrm>
                </p:contentPart>
              </mc:Choice>
              <mc:Fallback xmlns="">
                <p:pic>
                  <p:nvPicPr>
                    <p:cNvPr id="112" name="Ink 111">
                      <a:extLst>
                        <a:ext uri="{FF2B5EF4-FFF2-40B4-BE49-F238E27FC236}">
                          <a16:creationId xmlns:a16="http://schemas.microsoft.com/office/drawing/2014/main" id="{F7613949-9183-F1F0-AC88-3343122A3D8C}"/>
                        </a:ext>
                      </a:extLst>
                    </p:cNvPr>
                    <p:cNvPicPr/>
                    <p:nvPr/>
                  </p:nvPicPr>
                  <p:blipFill>
                    <a:blip r:embed="rId51"/>
                    <a:stretch>
                      <a:fillRect/>
                    </a:stretch>
                  </p:blipFill>
                  <p:spPr>
                    <a:xfrm>
                      <a:off x="9399325" y="2662785"/>
                      <a:ext cx="72960" cy="7744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52">
              <p14:nvContentPartPr>
                <p14:cNvPr id="123" name="Ink 122">
                  <a:extLst>
                    <a:ext uri="{FF2B5EF4-FFF2-40B4-BE49-F238E27FC236}">
                      <a16:creationId xmlns:a16="http://schemas.microsoft.com/office/drawing/2014/main" id="{FD410CF2-B29E-CAAB-3D81-7A4FFEDBA737}"/>
                    </a:ext>
                  </a:extLst>
                </p14:cNvPr>
                <p14:cNvContentPartPr/>
                <p14:nvPr/>
              </p14:nvContentPartPr>
              <p14:xfrm>
                <a:off x="5247454" y="2937989"/>
                <a:ext cx="0" cy="0"/>
              </p14:xfrm>
            </p:contentPart>
          </mc:Choice>
          <mc:Fallback xmlns="">
            <p:pic>
              <p:nvPicPr>
                <p:cNvPr id="123" name="Ink 122">
                  <a:extLst>
                    <a:ext uri="{FF2B5EF4-FFF2-40B4-BE49-F238E27FC236}">
                      <a16:creationId xmlns:a16="http://schemas.microsoft.com/office/drawing/2014/main" id="{FD410CF2-B29E-CAAB-3D81-7A4FFEDBA737}"/>
                    </a:ext>
                  </a:extLst>
                </p:cNvPr>
                <p:cNvPicPr/>
                <p:nvPr/>
              </p:nvPicPr>
              <p:blipFill>
                <a:blip r:embed="rId53"/>
                <a:stretch>
                  <a:fillRect/>
                </a:stretch>
              </p:blipFill>
              <p:spPr>
                <a:xfrm>
                  <a:off x="5247454" y="2937989"/>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4" name="Ink 123">
                  <a:extLst>
                    <a:ext uri="{FF2B5EF4-FFF2-40B4-BE49-F238E27FC236}">
                      <a16:creationId xmlns:a16="http://schemas.microsoft.com/office/drawing/2014/main" id="{4B65DFF4-A4FB-E0A0-7A78-08E289155445}"/>
                    </a:ext>
                  </a:extLst>
                </p14:cNvPr>
                <p14:cNvContentPartPr/>
                <p14:nvPr/>
              </p14:nvContentPartPr>
              <p14:xfrm>
                <a:off x="4998509" y="2937989"/>
                <a:ext cx="0" cy="0"/>
              </p14:xfrm>
            </p:contentPart>
          </mc:Choice>
          <mc:Fallback xmlns="">
            <p:pic>
              <p:nvPicPr>
                <p:cNvPr id="124" name="Ink 123">
                  <a:extLst>
                    <a:ext uri="{FF2B5EF4-FFF2-40B4-BE49-F238E27FC236}">
                      <a16:creationId xmlns:a16="http://schemas.microsoft.com/office/drawing/2014/main" id="{4B65DFF4-A4FB-E0A0-7A78-08E289155445}"/>
                    </a:ext>
                  </a:extLst>
                </p:cNvPr>
                <p:cNvPicPr/>
                <p:nvPr/>
              </p:nvPicPr>
              <p:blipFill>
                <a:blip r:embed="rId55"/>
                <a:stretch>
                  <a:fillRect/>
                </a:stretch>
              </p:blipFill>
              <p:spPr>
                <a:xfrm>
                  <a:off x="4998509" y="2937989"/>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7" name="Ink 136">
                  <a:extLst>
                    <a:ext uri="{FF2B5EF4-FFF2-40B4-BE49-F238E27FC236}">
                      <a16:creationId xmlns:a16="http://schemas.microsoft.com/office/drawing/2014/main" id="{791E6A78-5217-BC91-3F18-E1CA65228E29}"/>
                    </a:ext>
                  </a:extLst>
                </p14:cNvPr>
                <p14:cNvContentPartPr/>
                <p14:nvPr/>
              </p14:nvContentPartPr>
              <p14:xfrm>
                <a:off x="5160910" y="3315420"/>
                <a:ext cx="60480" cy="112320"/>
              </p14:xfrm>
            </p:contentPart>
          </mc:Choice>
          <mc:Fallback xmlns="">
            <p:pic>
              <p:nvPicPr>
                <p:cNvPr id="137" name="Ink 136">
                  <a:extLst>
                    <a:ext uri="{FF2B5EF4-FFF2-40B4-BE49-F238E27FC236}">
                      <a16:creationId xmlns:a16="http://schemas.microsoft.com/office/drawing/2014/main" id="{791E6A78-5217-BC91-3F18-E1CA65228E29}"/>
                    </a:ext>
                  </a:extLst>
                </p:cNvPr>
                <p:cNvPicPr/>
                <p:nvPr/>
              </p:nvPicPr>
              <p:blipFill>
                <a:blip r:embed="rId57"/>
                <a:stretch>
                  <a:fillRect/>
                </a:stretch>
              </p:blipFill>
              <p:spPr>
                <a:xfrm>
                  <a:off x="5156590" y="3311086"/>
                  <a:ext cx="69120" cy="12098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9" name="Ink 138">
                  <a:extLst>
                    <a:ext uri="{FF2B5EF4-FFF2-40B4-BE49-F238E27FC236}">
                      <a16:creationId xmlns:a16="http://schemas.microsoft.com/office/drawing/2014/main" id="{4E6B98B2-8F93-D51C-87A6-C7C34C0E0C43}"/>
                    </a:ext>
                  </a:extLst>
                </p14:cNvPr>
                <p14:cNvContentPartPr/>
                <p14:nvPr/>
              </p14:nvContentPartPr>
              <p14:xfrm>
                <a:off x="4801736" y="3170616"/>
                <a:ext cx="60480" cy="112320"/>
              </p14:xfrm>
            </p:contentPart>
          </mc:Choice>
          <mc:Fallback xmlns="">
            <p:pic>
              <p:nvPicPr>
                <p:cNvPr id="139" name="Ink 138">
                  <a:extLst>
                    <a:ext uri="{FF2B5EF4-FFF2-40B4-BE49-F238E27FC236}">
                      <a16:creationId xmlns:a16="http://schemas.microsoft.com/office/drawing/2014/main" id="{4E6B98B2-8F93-D51C-87A6-C7C34C0E0C43}"/>
                    </a:ext>
                  </a:extLst>
                </p:cNvPr>
                <p:cNvPicPr/>
                <p:nvPr/>
              </p:nvPicPr>
              <p:blipFill>
                <a:blip r:embed="rId57"/>
                <a:stretch>
                  <a:fillRect/>
                </a:stretch>
              </p:blipFill>
              <p:spPr>
                <a:xfrm>
                  <a:off x="4797416" y="3166282"/>
                  <a:ext cx="69120" cy="120988"/>
                </a:xfrm>
                <a:prstGeom prst="rect">
                  <a:avLst/>
                </a:prstGeom>
              </p:spPr>
            </p:pic>
          </mc:Fallback>
        </mc:AlternateContent>
        <p:grpSp>
          <p:nvGrpSpPr>
            <p:cNvPr id="134" name="Group 133">
              <a:extLst>
                <a:ext uri="{FF2B5EF4-FFF2-40B4-BE49-F238E27FC236}">
                  <a16:creationId xmlns:a16="http://schemas.microsoft.com/office/drawing/2014/main" id="{69F39220-35E5-0F15-7199-9FDF29666C65}"/>
                </a:ext>
              </a:extLst>
            </p:cNvPr>
            <p:cNvGrpSpPr/>
            <p:nvPr/>
          </p:nvGrpSpPr>
          <p:grpSpPr>
            <a:xfrm>
              <a:off x="6094434" y="3678303"/>
              <a:ext cx="908535" cy="331717"/>
              <a:chOff x="5713426" y="3678303"/>
              <a:chExt cx="908535" cy="331717"/>
            </a:xfrm>
          </p:grpSpPr>
          <mc:AlternateContent xmlns:mc="http://schemas.openxmlformats.org/markup-compatibility/2006" xmlns:p14="http://schemas.microsoft.com/office/powerpoint/2010/main">
            <mc:Choice Requires="p14">
              <p:contentPart p14:bwMode="auto" r:id="rId59">
                <p14:nvContentPartPr>
                  <p14:cNvPr id="32" name="Ink 31">
                    <a:extLst>
                      <a:ext uri="{FF2B5EF4-FFF2-40B4-BE49-F238E27FC236}">
                        <a16:creationId xmlns:a16="http://schemas.microsoft.com/office/drawing/2014/main" id="{D795C078-BF27-9761-9C07-8E3CEABD583A}"/>
                      </a:ext>
                    </a:extLst>
                  </p14:cNvPr>
                  <p14:cNvContentPartPr/>
                  <p14:nvPr/>
                </p14:nvContentPartPr>
                <p14:xfrm>
                  <a:off x="5713426" y="3678303"/>
                  <a:ext cx="840551" cy="324553"/>
                </p14:xfrm>
              </p:contentPart>
            </mc:Choice>
            <mc:Fallback xmlns="">
              <p:pic>
                <p:nvPicPr>
                  <p:cNvPr id="32" name="Ink 31">
                    <a:extLst>
                      <a:ext uri="{FF2B5EF4-FFF2-40B4-BE49-F238E27FC236}">
                        <a16:creationId xmlns:a16="http://schemas.microsoft.com/office/drawing/2014/main" id="{D795C078-BF27-9761-9C07-8E3CEABD583A}"/>
                      </a:ext>
                    </a:extLst>
                  </p:cNvPr>
                  <p:cNvPicPr/>
                  <p:nvPr/>
                </p:nvPicPr>
                <p:blipFill>
                  <a:blip r:embed="rId60"/>
                  <a:stretch>
                    <a:fillRect/>
                  </a:stretch>
                </p:blipFill>
                <p:spPr>
                  <a:xfrm>
                    <a:off x="5706946" y="3671826"/>
                    <a:ext cx="852790" cy="336787"/>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Ink 32">
                    <a:extLst>
                      <a:ext uri="{FF2B5EF4-FFF2-40B4-BE49-F238E27FC236}">
                        <a16:creationId xmlns:a16="http://schemas.microsoft.com/office/drawing/2014/main" id="{5A7B567D-3D1E-2897-9208-509457D8F616}"/>
                      </a:ext>
                    </a:extLst>
                  </p14:cNvPr>
                  <p14:cNvContentPartPr/>
                  <p14:nvPr/>
                </p14:nvContentPartPr>
                <p14:xfrm>
                  <a:off x="6244527" y="3747701"/>
                  <a:ext cx="5925" cy="91574"/>
                </p14:xfrm>
              </p:contentPart>
            </mc:Choice>
            <mc:Fallback xmlns="">
              <p:pic>
                <p:nvPicPr>
                  <p:cNvPr id="33" name="Ink 32">
                    <a:extLst>
                      <a:ext uri="{FF2B5EF4-FFF2-40B4-BE49-F238E27FC236}">
                        <a16:creationId xmlns:a16="http://schemas.microsoft.com/office/drawing/2014/main" id="{5A7B567D-3D1E-2897-9208-509457D8F616}"/>
                      </a:ext>
                    </a:extLst>
                  </p:cNvPr>
                  <p:cNvPicPr/>
                  <p:nvPr/>
                </p:nvPicPr>
                <p:blipFill>
                  <a:blip r:embed="rId62"/>
                  <a:stretch>
                    <a:fillRect/>
                  </a:stretch>
                </p:blipFill>
                <p:spPr>
                  <a:xfrm>
                    <a:off x="6238253" y="3741237"/>
                    <a:ext cx="17775" cy="103784"/>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Ink 33">
                    <a:extLst>
                      <a:ext uri="{FF2B5EF4-FFF2-40B4-BE49-F238E27FC236}">
                        <a16:creationId xmlns:a16="http://schemas.microsoft.com/office/drawing/2014/main" id="{F9D7CF48-B57E-0BFF-1CCB-95C5E4E21133}"/>
                      </a:ext>
                    </a:extLst>
                  </p14:cNvPr>
                  <p14:cNvContentPartPr/>
                  <p14:nvPr/>
                </p14:nvContentPartPr>
                <p14:xfrm>
                  <a:off x="6260686" y="3742483"/>
                  <a:ext cx="28548" cy="73311"/>
                </p14:xfrm>
              </p:contentPart>
            </mc:Choice>
            <mc:Fallback xmlns="">
              <p:pic>
                <p:nvPicPr>
                  <p:cNvPr id="34" name="Ink 33">
                    <a:extLst>
                      <a:ext uri="{FF2B5EF4-FFF2-40B4-BE49-F238E27FC236}">
                        <a16:creationId xmlns:a16="http://schemas.microsoft.com/office/drawing/2014/main" id="{F9D7CF48-B57E-0BFF-1CCB-95C5E4E21133}"/>
                      </a:ext>
                    </a:extLst>
                  </p:cNvPr>
                  <p:cNvPicPr/>
                  <p:nvPr/>
                </p:nvPicPr>
                <p:blipFill>
                  <a:blip r:embed="rId64"/>
                  <a:stretch>
                    <a:fillRect/>
                  </a:stretch>
                </p:blipFill>
                <p:spPr>
                  <a:xfrm>
                    <a:off x="6254263" y="3736046"/>
                    <a:ext cx="40681" cy="8547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Ink 34">
                    <a:extLst>
                      <a:ext uri="{FF2B5EF4-FFF2-40B4-BE49-F238E27FC236}">
                        <a16:creationId xmlns:a16="http://schemas.microsoft.com/office/drawing/2014/main" id="{92DB2731-1E16-4003-C943-442397E5E23C}"/>
                      </a:ext>
                    </a:extLst>
                  </p14:cNvPr>
                  <p14:cNvContentPartPr/>
                  <p14:nvPr/>
                </p14:nvContentPartPr>
                <p14:xfrm>
                  <a:off x="6550883" y="3681476"/>
                  <a:ext cx="64637" cy="106445"/>
                </p14:xfrm>
              </p:contentPart>
            </mc:Choice>
            <mc:Fallback xmlns="">
              <p:pic>
                <p:nvPicPr>
                  <p:cNvPr id="35" name="Ink 34">
                    <a:extLst>
                      <a:ext uri="{FF2B5EF4-FFF2-40B4-BE49-F238E27FC236}">
                        <a16:creationId xmlns:a16="http://schemas.microsoft.com/office/drawing/2014/main" id="{92DB2731-1E16-4003-C943-442397E5E23C}"/>
                      </a:ext>
                    </a:extLst>
                  </p:cNvPr>
                  <p:cNvPicPr/>
                  <p:nvPr/>
                </p:nvPicPr>
                <p:blipFill>
                  <a:blip r:embed="rId66"/>
                  <a:stretch>
                    <a:fillRect/>
                  </a:stretch>
                </p:blipFill>
                <p:spPr>
                  <a:xfrm>
                    <a:off x="6544778" y="3675363"/>
                    <a:ext cx="76846" cy="118672"/>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Ink 35">
                    <a:extLst>
                      <a:ext uri="{FF2B5EF4-FFF2-40B4-BE49-F238E27FC236}">
                        <a16:creationId xmlns:a16="http://schemas.microsoft.com/office/drawing/2014/main" id="{67344E89-2B45-B064-EF6F-2E56886C32CF}"/>
                      </a:ext>
                    </a:extLst>
                  </p14:cNvPr>
                  <p14:cNvContentPartPr/>
                  <p14:nvPr/>
                </p14:nvContentPartPr>
                <p14:xfrm>
                  <a:off x="6550883" y="3681476"/>
                  <a:ext cx="64637" cy="106445"/>
                </p14:xfrm>
              </p:contentPart>
            </mc:Choice>
            <mc:Fallback xmlns="">
              <p:pic>
                <p:nvPicPr>
                  <p:cNvPr id="36" name="Ink 35">
                    <a:extLst>
                      <a:ext uri="{FF2B5EF4-FFF2-40B4-BE49-F238E27FC236}">
                        <a16:creationId xmlns:a16="http://schemas.microsoft.com/office/drawing/2014/main" id="{67344E89-2B45-B064-EF6F-2E56886C32CF}"/>
                      </a:ext>
                    </a:extLst>
                  </p:cNvPr>
                  <p:cNvPicPr/>
                  <p:nvPr/>
                </p:nvPicPr>
                <p:blipFill>
                  <a:blip r:embed="rId66"/>
                  <a:stretch>
                    <a:fillRect/>
                  </a:stretch>
                </p:blipFill>
                <p:spPr>
                  <a:xfrm>
                    <a:off x="6544778" y="3675363"/>
                    <a:ext cx="76846" cy="118672"/>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Ink 36">
                    <a:extLst>
                      <a:ext uri="{FF2B5EF4-FFF2-40B4-BE49-F238E27FC236}">
                        <a16:creationId xmlns:a16="http://schemas.microsoft.com/office/drawing/2014/main" id="{F361BA4A-817F-2241-6C2A-F46A7D4BE0B3}"/>
                      </a:ext>
                    </a:extLst>
                  </p14:cNvPr>
                  <p14:cNvContentPartPr/>
                  <p14:nvPr/>
                </p14:nvContentPartPr>
                <p14:xfrm>
                  <a:off x="6423996" y="3769616"/>
                  <a:ext cx="183138" cy="233240"/>
                </p14:xfrm>
              </p:contentPart>
            </mc:Choice>
            <mc:Fallback xmlns="">
              <p:pic>
                <p:nvPicPr>
                  <p:cNvPr id="37" name="Ink 36">
                    <a:extLst>
                      <a:ext uri="{FF2B5EF4-FFF2-40B4-BE49-F238E27FC236}">
                        <a16:creationId xmlns:a16="http://schemas.microsoft.com/office/drawing/2014/main" id="{F361BA4A-817F-2241-6C2A-F46A7D4BE0B3}"/>
                      </a:ext>
                    </a:extLst>
                  </p:cNvPr>
                  <p:cNvPicPr/>
                  <p:nvPr/>
                </p:nvPicPr>
                <p:blipFill>
                  <a:blip r:embed="rId69"/>
                  <a:stretch>
                    <a:fillRect/>
                  </a:stretch>
                </p:blipFill>
                <p:spPr>
                  <a:xfrm>
                    <a:off x="6417520" y="3763137"/>
                    <a:ext cx="195371" cy="245478"/>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Ink 37">
                    <a:extLst>
                      <a:ext uri="{FF2B5EF4-FFF2-40B4-BE49-F238E27FC236}">
                        <a16:creationId xmlns:a16="http://schemas.microsoft.com/office/drawing/2014/main" id="{E117BEC7-DC25-2F50-3815-0CB254B31A42}"/>
                      </a:ext>
                    </a:extLst>
                  </p14:cNvPr>
                  <p14:cNvContentPartPr/>
                  <p14:nvPr/>
                </p14:nvContentPartPr>
                <p14:xfrm>
                  <a:off x="6444209" y="3789825"/>
                  <a:ext cx="177752" cy="220195"/>
                </p14:xfrm>
              </p:contentPart>
            </mc:Choice>
            <mc:Fallback xmlns="">
              <p:pic>
                <p:nvPicPr>
                  <p:cNvPr id="38" name="Ink 37">
                    <a:extLst>
                      <a:ext uri="{FF2B5EF4-FFF2-40B4-BE49-F238E27FC236}">
                        <a16:creationId xmlns:a16="http://schemas.microsoft.com/office/drawing/2014/main" id="{E117BEC7-DC25-2F50-3815-0CB254B31A42}"/>
                      </a:ext>
                    </a:extLst>
                  </p:cNvPr>
                  <p:cNvPicPr/>
                  <p:nvPr/>
                </p:nvPicPr>
                <p:blipFill>
                  <a:blip r:embed="rId71"/>
                  <a:stretch>
                    <a:fillRect/>
                  </a:stretch>
                </p:blipFill>
                <p:spPr>
                  <a:xfrm>
                    <a:off x="6437732" y="3783349"/>
                    <a:ext cx="189986" cy="232428"/>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Ink 38">
                    <a:extLst>
                      <a:ext uri="{FF2B5EF4-FFF2-40B4-BE49-F238E27FC236}">
                        <a16:creationId xmlns:a16="http://schemas.microsoft.com/office/drawing/2014/main" id="{C69FF8A5-75D5-51D4-7869-0B6310F4FA1F}"/>
                      </a:ext>
                    </a:extLst>
                  </p14:cNvPr>
                  <p14:cNvContentPartPr/>
                  <p14:nvPr/>
                </p14:nvContentPartPr>
                <p14:xfrm>
                  <a:off x="6438722" y="3789825"/>
                  <a:ext cx="177752" cy="220195"/>
                </p14:xfrm>
              </p:contentPart>
            </mc:Choice>
            <mc:Fallback xmlns="">
              <p:pic>
                <p:nvPicPr>
                  <p:cNvPr id="39" name="Ink 38">
                    <a:extLst>
                      <a:ext uri="{FF2B5EF4-FFF2-40B4-BE49-F238E27FC236}">
                        <a16:creationId xmlns:a16="http://schemas.microsoft.com/office/drawing/2014/main" id="{C69FF8A5-75D5-51D4-7869-0B6310F4FA1F}"/>
                      </a:ext>
                    </a:extLst>
                  </p:cNvPr>
                  <p:cNvPicPr/>
                  <p:nvPr/>
                </p:nvPicPr>
                <p:blipFill>
                  <a:blip r:embed="rId71"/>
                  <a:stretch>
                    <a:fillRect/>
                  </a:stretch>
                </p:blipFill>
                <p:spPr>
                  <a:xfrm>
                    <a:off x="6432245" y="3783349"/>
                    <a:ext cx="189986" cy="232428"/>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Ink 39">
                    <a:extLst>
                      <a:ext uri="{FF2B5EF4-FFF2-40B4-BE49-F238E27FC236}">
                        <a16:creationId xmlns:a16="http://schemas.microsoft.com/office/drawing/2014/main" id="{CD5C1EC6-EB71-C6B4-AF84-126B8520ABD9}"/>
                      </a:ext>
                    </a:extLst>
                  </p14:cNvPr>
                  <p14:cNvContentPartPr/>
                  <p14:nvPr/>
                </p14:nvContentPartPr>
                <p14:xfrm>
                  <a:off x="5713426" y="3678303"/>
                  <a:ext cx="840551" cy="324553"/>
                </p14:xfrm>
              </p:contentPart>
            </mc:Choice>
            <mc:Fallback xmlns="">
              <p:pic>
                <p:nvPicPr>
                  <p:cNvPr id="40" name="Ink 39">
                    <a:extLst>
                      <a:ext uri="{FF2B5EF4-FFF2-40B4-BE49-F238E27FC236}">
                        <a16:creationId xmlns:a16="http://schemas.microsoft.com/office/drawing/2014/main" id="{CD5C1EC6-EB71-C6B4-AF84-126B8520ABD9}"/>
                      </a:ext>
                    </a:extLst>
                  </p:cNvPr>
                  <p:cNvPicPr/>
                  <p:nvPr/>
                </p:nvPicPr>
                <p:blipFill>
                  <a:blip r:embed="rId60"/>
                  <a:stretch>
                    <a:fillRect/>
                  </a:stretch>
                </p:blipFill>
                <p:spPr>
                  <a:xfrm>
                    <a:off x="5706946" y="3671826"/>
                    <a:ext cx="852790" cy="336787"/>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Ink 40">
                    <a:extLst>
                      <a:ext uri="{FF2B5EF4-FFF2-40B4-BE49-F238E27FC236}">
                        <a16:creationId xmlns:a16="http://schemas.microsoft.com/office/drawing/2014/main" id="{EF6ED7FA-1C80-79EA-E61C-E88A42999991}"/>
                      </a:ext>
                    </a:extLst>
                  </p14:cNvPr>
                  <p14:cNvContentPartPr/>
                  <p14:nvPr/>
                </p14:nvContentPartPr>
                <p14:xfrm>
                  <a:off x="6418508" y="3769355"/>
                  <a:ext cx="183138" cy="233240"/>
                </p14:xfrm>
              </p:contentPart>
            </mc:Choice>
            <mc:Fallback xmlns="">
              <p:pic>
                <p:nvPicPr>
                  <p:cNvPr id="41" name="Ink 40">
                    <a:extLst>
                      <a:ext uri="{FF2B5EF4-FFF2-40B4-BE49-F238E27FC236}">
                        <a16:creationId xmlns:a16="http://schemas.microsoft.com/office/drawing/2014/main" id="{EF6ED7FA-1C80-79EA-E61C-E88A42999991}"/>
                      </a:ext>
                    </a:extLst>
                  </p:cNvPr>
                  <p:cNvPicPr/>
                  <p:nvPr/>
                </p:nvPicPr>
                <p:blipFill>
                  <a:blip r:embed="rId69"/>
                  <a:stretch>
                    <a:fillRect/>
                  </a:stretch>
                </p:blipFill>
                <p:spPr>
                  <a:xfrm>
                    <a:off x="6412032" y="3762876"/>
                    <a:ext cx="195371" cy="245478"/>
                  </a:xfrm>
                  <a:prstGeom prst="rect">
                    <a:avLst/>
                  </a:prstGeom>
                </p:spPr>
              </p:pic>
            </mc:Fallback>
          </mc:AlternateContent>
        </p:grpSp>
        <p:grpSp>
          <p:nvGrpSpPr>
            <p:cNvPr id="6" name="Group 5">
              <a:extLst>
                <a:ext uri="{FF2B5EF4-FFF2-40B4-BE49-F238E27FC236}">
                  <a16:creationId xmlns:a16="http://schemas.microsoft.com/office/drawing/2014/main" id="{B201095D-9AE9-2AED-CA89-E5A547B66C35}"/>
                </a:ext>
              </a:extLst>
            </p:cNvPr>
            <p:cNvGrpSpPr/>
            <p:nvPr/>
          </p:nvGrpSpPr>
          <p:grpSpPr>
            <a:xfrm>
              <a:off x="8112810" y="2525044"/>
              <a:ext cx="1640576" cy="1497588"/>
              <a:chOff x="7721429" y="3102673"/>
              <a:chExt cx="1640576" cy="1497588"/>
            </a:xfrm>
          </p:grpSpPr>
          <p:grpSp>
            <p:nvGrpSpPr>
              <p:cNvPr id="7" name="Group 6">
                <a:extLst>
                  <a:ext uri="{FF2B5EF4-FFF2-40B4-BE49-F238E27FC236}">
                    <a16:creationId xmlns:a16="http://schemas.microsoft.com/office/drawing/2014/main" id="{42744004-7614-2D80-4E00-7A2A11E17E9F}"/>
                  </a:ext>
                </a:extLst>
              </p:cNvPr>
              <p:cNvGrpSpPr/>
              <p:nvPr/>
            </p:nvGrpSpPr>
            <p:grpSpPr>
              <a:xfrm>
                <a:off x="7721429" y="3102673"/>
                <a:ext cx="1640576" cy="1477531"/>
                <a:chOff x="6279927" y="2409884"/>
                <a:chExt cx="2108697" cy="1899128"/>
              </a:xfrm>
            </p:grpSpPr>
            <p:grpSp>
              <p:nvGrpSpPr>
                <p:cNvPr id="47" name="Group 46">
                  <a:extLst>
                    <a:ext uri="{FF2B5EF4-FFF2-40B4-BE49-F238E27FC236}">
                      <a16:creationId xmlns:a16="http://schemas.microsoft.com/office/drawing/2014/main" id="{12C0CD49-7159-2C0C-A5B5-61694E5000AF}"/>
                    </a:ext>
                  </a:extLst>
                </p:cNvPr>
                <p:cNvGrpSpPr/>
                <p:nvPr/>
              </p:nvGrpSpPr>
              <p:grpSpPr>
                <a:xfrm>
                  <a:off x="6279927" y="2409884"/>
                  <a:ext cx="2108697" cy="1899128"/>
                  <a:chOff x="6279927" y="2409884"/>
                  <a:chExt cx="2108697" cy="1899128"/>
                </a:xfrm>
              </p:grpSpPr>
              <p:grpSp>
                <p:nvGrpSpPr>
                  <p:cNvPr id="49" name="Group 48">
                    <a:extLst>
                      <a:ext uri="{FF2B5EF4-FFF2-40B4-BE49-F238E27FC236}">
                        <a16:creationId xmlns:a16="http://schemas.microsoft.com/office/drawing/2014/main" id="{8BAA700A-3761-FE7F-55D6-9C857CFAE232}"/>
                      </a:ext>
                    </a:extLst>
                  </p:cNvPr>
                  <p:cNvGrpSpPr/>
                  <p:nvPr/>
                </p:nvGrpSpPr>
                <p:grpSpPr>
                  <a:xfrm>
                    <a:off x="7712155" y="3138870"/>
                    <a:ext cx="479201" cy="1170142"/>
                    <a:chOff x="7712155" y="3138870"/>
                    <a:chExt cx="479201" cy="1170142"/>
                  </a:xfrm>
                </p:grpSpPr>
                <mc:AlternateContent xmlns:mc="http://schemas.openxmlformats.org/markup-compatibility/2006" xmlns:p14="http://schemas.microsoft.com/office/powerpoint/2010/main">
                  <mc:Choice Requires="p14">
                    <p:contentPart p14:bwMode="auto" r:id="rId75">
                      <p14:nvContentPartPr>
                        <p14:cNvPr id="57" name="Ink 56">
                          <a:extLst>
                            <a:ext uri="{FF2B5EF4-FFF2-40B4-BE49-F238E27FC236}">
                              <a16:creationId xmlns:a16="http://schemas.microsoft.com/office/drawing/2014/main" id="{E3E20312-EDBD-4380-2610-2A34B6CDCFB6}"/>
                            </a:ext>
                          </a:extLst>
                        </p14:cNvPr>
                        <p14:cNvContentPartPr/>
                        <p14:nvPr/>
                      </p14:nvContentPartPr>
                      <p14:xfrm>
                        <a:off x="7712155" y="3306026"/>
                        <a:ext cx="345725" cy="42799"/>
                      </p14:xfrm>
                    </p:contentPart>
                  </mc:Choice>
                  <mc:Fallback xmlns="">
                    <p:pic>
                      <p:nvPicPr>
                        <p:cNvPr id="57" name="Ink 56">
                          <a:extLst>
                            <a:ext uri="{FF2B5EF4-FFF2-40B4-BE49-F238E27FC236}">
                              <a16:creationId xmlns:a16="http://schemas.microsoft.com/office/drawing/2014/main" id="{E3E20312-EDBD-4380-2610-2A34B6CDCFB6}"/>
                            </a:ext>
                          </a:extLst>
                        </p:cNvPr>
                        <p:cNvPicPr/>
                        <p:nvPr/>
                      </p:nvPicPr>
                      <p:blipFill>
                        <a:blip r:embed="rId76"/>
                        <a:stretch>
                          <a:fillRect/>
                        </a:stretch>
                      </p:blipFill>
                      <p:spPr>
                        <a:xfrm>
                          <a:off x="7704298" y="3298286"/>
                          <a:ext cx="361440" cy="58279"/>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Ink 57">
                          <a:extLst>
                            <a:ext uri="{FF2B5EF4-FFF2-40B4-BE49-F238E27FC236}">
                              <a16:creationId xmlns:a16="http://schemas.microsoft.com/office/drawing/2014/main" id="{FF64C643-88AB-E0BC-F8EB-3793F413810F}"/>
                            </a:ext>
                          </a:extLst>
                        </p14:cNvPr>
                        <p14:cNvContentPartPr/>
                        <p14:nvPr/>
                      </p14:nvContentPartPr>
                      <p14:xfrm>
                        <a:off x="7740925" y="3138870"/>
                        <a:ext cx="307918" cy="170484"/>
                      </p14:xfrm>
                    </p:contentPart>
                  </mc:Choice>
                  <mc:Fallback xmlns="">
                    <p:pic>
                      <p:nvPicPr>
                        <p:cNvPr id="58" name="Ink 57">
                          <a:extLst>
                            <a:ext uri="{FF2B5EF4-FFF2-40B4-BE49-F238E27FC236}">
                              <a16:creationId xmlns:a16="http://schemas.microsoft.com/office/drawing/2014/main" id="{FF64C643-88AB-E0BC-F8EB-3793F413810F}"/>
                            </a:ext>
                          </a:extLst>
                        </p:cNvPr>
                        <p:cNvPicPr/>
                        <p:nvPr/>
                      </p:nvPicPr>
                      <p:blipFill>
                        <a:blip r:embed="rId78"/>
                        <a:stretch>
                          <a:fillRect/>
                        </a:stretch>
                      </p:blipFill>
                      <p:spPr>
                        <a:xfrm>
                          <a:off x="7733065" y="3131016"/>
                          <a:ext cx="323638" cy="186193"/>
                        </a:xfrm>
                        <a:prstGeom prst="rect">
                          <a:avLst/>
                        </a:prstGeom>
                      </p:spPr>
                    </p:pic>
                  </mc:Fallback>
                </mc:AlternateContent>
                <p:grpSp>
                  <p:nvGrpSpPr>
                    <p:cNvPr id="60" name="Group 59">
                      <a:extLst>
                        <a:ext uri="{FF2B5EF4-FFF2-40B4-BE49-F238E27FC236}">
                          <a16:creationId xmlns:a16="http://schemas.microsoft.com/office/drawing/2014/main" id="{B18609A2-5706-7956-0C5C-36CA0A4ED2B2}"/>
                        </a:ext>
                      </a:extLst>
                    </p:cNvPr>
                    <p:cNvGrpSpPr/>
                    <p:nvPr/>
                  </p:nvGrpSpPr>
                  <p:grpSpPr>
                    <a:xfrm>
                      <a:off x="7833183" y="3158606"/>
                      <a:ext cx="131252" cy="62535"/>
                      <a:chOff x="7808435" y="2070755"/>
                      <a:chExt cx="172308" cy="82096"/>
                    </a:xfrm>
                  </p:grpSpPr>
                  <mc:AlternateContent xmlns:mc="http://schemas.openxmlformats.org/markup-compatibility/2006" xmlns:p14="http://schemas.microsoft.com/office/powerpoint/2010/main">
                    <mc:Choice Requires="p14">
                      <p:contentPart p14:bwMode="auto" r:id="rId79">
                        <p14:nvContentPartPr>
                          <p14:cNvPr id="131" name="Ink 130">
                            <a:extLst>
                              <a:ext uri="{FF2B5EF4-FFF2-40B4-BE49-F238E27FC236}">
                                <a16:creationId xmlns:a16="http://schemas.microsoft.com/office/drawing/2014/main" id="{4D69D69A-601B-3D7A-9D20-148586E3D292}"/>
                              </a:ext>
                            </a:extLst>
                          </p14:cNvPr>
                          <p14:cNvContentPartPr/>
                          <p14:nvPr/>
                        </p14:nvContentPartPr>
                        <p14:xfrm>
                          <a:off x="7808435" y="2074188"/>
                          <a:ext cx="16232" cy="72107"/>
                        </p14:xfrm>
                      </p:contentPart>
                    </mc:Choice>
                    <mc:Fallback xmlns="">
                      <p:pic>
                        <p:nvPicPr>
                          <p:cNvPr id="131" name="Ink 130">
                            <a:extLst>
                              <a:ext uri="{FF2B5EF4-FFF2-40B4-BE49-F238E27FC236}">
                                <a16:creationId xmlns:a16="http://schemas.microsoft.com/office/drawing/2014/main" id="{4D69D69A-601B-3D7A-9D20-148586E3D292}"/>
                              </a:ext>
                            </a:extLst>
                          </p:cNvPr>
                          <p:cNvPicPr/>
                          <p:nvPr/>
                        </p:nvPicPr>
                        <p:blipFill>
                          <a:blip r:embed="rId80"/>
                          <a:stretch>
                            <a:fillRect/>
                          </a:stretch>
                        </p:blipFill>
                        <p:spPr>
                          <a:xfrm>
                            <a:off x="7798215" y="2063887"/>
                            <a:ext cx="36672" cy="92709"/>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2" name="Ink 131">
                            <a:extLst>
                              <a:ext uri="{FF2B5EF4-FFF2-40B4-BE49-F238E27FC236}">
                                <a16:creationId xmlns:a16="http://schemas.microsoft.com/office/drawing/2014/main" id="{6594F01C-FA00-C82A-4BF3-4ECA5ACB305E}"/>
                              </a:ext>
                            </a:extLst>
                          </p14:cNvPr>
                          <p14:cNvContentPartPr/>
                          <p14:nvPr/>
                        </p14:nvContentPartPr>
                        <p14:xfrm>
                          <a:off x="7958580" y="2070755"/>
                          <a:ext cx="22163" cy="82096"/>
                        </p14:xfrm>
                      </p:contentPart>
                    </mc:Choice>
                    <mc:Fallback xmlns="">
                      <p:pic>
                        <p:nvPicPr>
                          <p:cNvPr id="132" name="Ink 131">
                            <a:extLst>
                              <a:ext uri="{FF2B5EF4-FFF2-40B4-BE49-F238E27FC236}">
                                <a16:creationId xmlns:a16="http://schemas.microsoft.com/office/drawing/2014/main" id="{6594F01C-FA00-C82A-4BF3-4ECA5ACB305E}"/>
                              </a:ext>
                            </a:extLst>
                          </p:cNvPr>
                          <p:cNvPicPr/>
                          <p:nvPr/>
                        </p:nvPicPr>
                        <p:blipFill>
                          <a:blip r:embed="rId82"/>
                          <a:stretch>
                            <a:fillRect/>
                          </a:stretch>
                        </p:blipFill>
                        <p:spPr>
                          <a:xfrm>
                            <a:off x="7948397" y="2060493"/>
                            <a:ext cx="42529" cy="1026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61" name="Ink 60">
                          <a:extLst>
                            <a:ext uri="{FF2B5EF4-FFF2-40B4-BE49-F238E27FC236}">
                              <a16:creationId xmlns:a16="http://schemas.microsoft.com/office/drawing/2014/main" id="{6650F253-1A01-813B-859C-8C39F0957108}"/>
                            </a:ext>
                          </a:extLst>
                        </p14:cNvPr>
                        <p14:cNvContentPartPr/>
                        <p14:nvPr/>
                      </p14:nvContentPartPr>
                      <p14:xfrm>
                        <a:off x="7752339" y="3344546"/>
                        <a:ext cx="47793" cy="75612"/>
                      </p14:xfrm>
                    </p:contentPart>
                  </mc:Choice>
                  <mc:Fallback xmlns="">
                    <p:pic>
                      <p:nvPicPr>
                        <p:cNvPr id="61" name="Ink 60">
                          <a:extLst>
                            <a:ext uri="{FF2B5EF4-FFF2-40B4-BE49-F238E27FC236}">
                              <a16:creationId xmlns:a16="http://schemas.microsoft.com/office/drawing/2014/main" id="{6650F253-1A01-813B-859C-8C39F0957108}"/>
                            </a:ext>
                          </a:extLst>
                        </p:cNvPr>
                        <p:cNvPicPr/>
                        <p:nvPr/>
                      </p:nvPicPr>
                      <p:blipFill>
                        <a:blip r:embed="rId84"/>
                        <a:stretch>
                          <a:fillRect/>
                        </a:stretch>
                      </p:blipFill>
                      <p:spPr>
                        <a:xfrm>
                          <a:off x="7744527" y="3336708"/>
                          <a:ext cx="63418" cy="91288"/>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Ink 61">
                          <a:extLst>
                            <a:ext uri="{FF2B5EF4-FFF2-40B4-BE49-F238E27FC236}">
                              <a16:creationId xmlns:a16="http://schemas.microsoft.com/office/drawing/2014/main" id="{B4BEC4AA-9D67-17BA-BA21-62A540385B3B}"/>
                            </a:ext>
                          </a:extLst>
                        </p14:cNvPr>
                        <p14:cNvContentPartPr/>
                        <p14:nvPr/>
                      </p14:nvContentPartPr>
                      <p14:xfrm>
                        <a:off x="8004618" y="3334321"/>
                        <a:ext cx="50170" cy="79655"/>
                      </p14:xfrm>
                    </p:contentPart>
                  </mc:Choice>
                  <mc:Fallback xmlns="">
                    <p:pic>
                      <p:nvPicPr>
                        <p:cNvPr id="62" name="Ink 61">
                          <a:extLst>
                            <a:ext uri="{FF2B5EF4-FFF2-40B4-BE49-F238E27FC236}">
                              <a16:creationId xmlns:a16="http://schemas.microsoft.com/office/drawing/2014/main" id="{B4BEC4AA-9D67-17BA-BA21-62A540385B3B}"/>
                            </a:ext>
                          </a:extLst>
                        </p:cNvPr>
                        <p:cNvPicPr/>
                        <p:nvPr/>
                      </p:nvPicPr>
                      <p:blipFill>
                        <a:blip r:embed="rId86"/>
                        <a:stretch>
                          <a:fillRect/>
                        </a:stretch>
                      </p:blipFill>
                      <p:spPr>
                        <a:xfrm>
                          <a:off x="7996793" y="3326494"/>
                          <a:ext cx="65819" cy="9531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Ink 62">
                          <a:extLst>
                            <a:ext uri="{FF2B5EF4-FFF2-40B4-BE49-F238E27FC236}">
                              <a16:creationId xmlns:a16="http://schemas.microsoft.com/office/drawing/2014/main" id="{ECAAC7F6-EBC9-76A5-2DF9-8C895515B79C}"/>
                            </a:ext>
                          </a:extLst>
                        </p14:cNvPr>
                        <p14:cNvContentPartPr/>
                        <p14:nvPr/>
                      </p14:nvContentPartPr>
                      <p14:xfrm>
                        <a:off x="7787054" y="3411836"/>
                        <a:ext cx="226837" cy="67766"/>
                      </p14:xfrm>
                    </p:contentPart>
                  </mc:Choice>
                  <mc:Fallback xmlns="">
                    <p:pic>
                      <p:nvPicPr>
                        <p:cNvPr id="63" name="Ink 62">
                          <a:extLst>
                            <a:ext uri="{FF2B5EF4-FFF2-40B4-BE49-F238E27FC236}">
                              <a16:creationId xmlns:a16="http://schemas.microsoft.com/office/drawing/2014/main" id="{ECAAC7F6-EBC9-76A5-2DF9-8C895515B79C}"/>
                            </a:ext>
                          </a:extLst>
                        </p:cNvPr>
                        <p:cNvPicPr/>
                        <p:nvPr/>
                      </p:nvPicPr>
                      <p:blipFill>
                        <a:blip r:embed="rId88"/>
                        <a:stretch>
                          <a:fillRect/>
                        </a:stretch>
                      </p:blipFill>
                      <p:spPr>
                        <a:xfrm>
                          <a:off x="7779184" y="3403999"/>
                          <a:ext cx="242577" cy="83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5" name="Ink 64">
                          <a:extLst>
                            <a:ext uri="{FF2B5EF4-FFF2-40B4-BE49-F238E27FC236}">
                              <a16:creationId xmlns:a16="http://schemas.microsoft.com/office/drawing/2014/main" id="{907ABAC3-2847-3DBD-7091-B19B895FFB2C}"/>
                            </a:ext>
                          </a:extLst>
                        </p14:cNvPr>
                        <p14:cNvContentPartPr/>
                        <p14:nvPr/>
                      </p14:nvContentPartPr>
                      <p14:xfrm>
                        <a:off x="7895479" y="3483644"/>
                        <a:ext cx="7371" cy="241104"/>
                      </p14:xfrm>
                    </p:contentPart>
                  </mc:Choice>
                  <mc:Fallback xmlns="">
                    <p:pic>
                      <p:nvPicPr>
                        <p:cNvPr id="65" name="Ink 64">
                          <a:extLst>
                            <a:ext uri="{FF2B5EF4-FFF2-40B4-BE49-F238E27FC236}">
                              <a16:creationId xmlns:a16="http://schemas.microsoft.com/office/drawing/2014/main" id="{907ABAC3-2847-3DBD-7091-B19B895FFB2C}"/>
                            </a:ext>
                          </a:extLst>
                        </p:cNvPr>
                        <p:cNvPicPr/>
                        <p:nvPr/>
                      </p:nvPicPr>
                      <p:blipFill>
                        <a:blip r:embed="rId90"/>
                        <a:stretch>
                          <a:fillRect/>
                        </a:stretch>
                      </p:blipFill>
                      <p:spPr>
                        <a:xfrm>
                          <a:off x="7888108" y="3475777"/>
                          <a:ext cx="22113" cy="256838"/>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6" name="Ink 65">
                          <a:extLst>
                            <a:ext uri="{FF2B5EF4-FFF2-40B4-BE49-F238E27FC236}">
                              <a16:creationId xmlns:a16="http://schemas.microsoft.com/office/drawing/2014/main" id="{AD655B07-605A-7EED-D3E3-F02F5BD76EA3}"/>
                            </a:ext>
                          </a:extLst>
                        </p14:cNvPr>
                        <p14:cNvContentPartPr/>
                        <p14:nvPr/>
                      </p14:nvContentPartPr>
                      <p14:xfrm>
                        <a:off x="7903564" y="3488399"/>
                        <a:ext cx="94635" cy="312436"/>
                      </p14:xfrm>
                    </p:contentPart>
                  </mc:Choice>
                  <mc:Fallback xmlns="">
                    <p:pic>
                      <p:nvPicPr>
                        <p:cNvPr id="66" name="Ink 65">
                          <a:extLst>
                            <a:ext uri="{FF2B5EF4-FFF2-40B4-BE49-F238E27FC236}">
                              <a16:creationId xmlns:a16="http://schemas.microsoft.com/office/drawing/2014/main" id="{AD655B07-605A-7EED-D3E3-F02F5BD76EA3}"/>
                            </a:ext>
                          </a:extLst>
                        </p:cNvPr>
                        <p:cNvPicPr/>
                        <p:nvPr/>
                      </p:nvPicPr>
                      <p:blipFill>
                        <a:blip r:embed="rId92"/>
                        <a:stretch>
                          <a:fillRect/>
                        </a:stretch>
                      </p:blipFill>
                      <p:spPr>
                        <a:xfrm>
                          <a:off x="7895716" y="3480542"/>
                          <a:ext cx="110331" cy="328150"/>
                        </a:xfrm>
                        <a:prstGeom prst="rect">
                          <a:avLst/>
                        </a:prstGeom>
                      </p:spPr>
                    </p:pic>
                  </mc:Fallback>
                </mc:AlternateContent>
                <p:grpSp>
                  <p:nvGrpSpPr>
                    <p:cNvPr id="67" name="Group 66">
                      <a:extLst>
                        <a:ext uri="{FF2B5EF4-FFF2-40B4-BE49-F238E27FC236}">
                          <a16:creationId xmlns:a16="http://schemas.microsoft.com/office/drawing/2014/main" id="{4F6F0133-4797-736F-9161-2824591F2A4C}"/>
                        </a:ext>
                      </a:extLst>
                    </p:cNvPr>
                    <p:cNvGrpSpPr/>
                    <p:nvPr/>
                  </p:nvGrpSpPr>
                  <p:grpSpPr>
                    <a:xfrm>
                      <a:off x="7772149" y="3734235"/>
                      <a:ext cx="419207" cy="327675"/>
                      <a:chOff x="2217072" y="3757091"/>
                      <a:chExt cx="680488" cy="531909"/>
                    </a:xfrm>
                  </p:grpSpPr>
                  <mc:AlternateContent xmlns:mc="http://schemas.openxmlformats.org/markup-compatibility/2006" xmlns:p14="http://schemas.microsoft.com/office/powerpoint/2010/main">
                    <mc:Choice Requires="p14">
                      <p:contentPart p14:bwMode="auto" r:id="rId93">
                        <p14:nvContentPartPr>
                          <p14:cNvPr id="81" name="Ink 80">
                            <a:extLst>
                              <a:ext uri="{FF2B5EF4-FFF2-40B4-BE49-F238E27FC236}">
                                <a16:creationId xmlns:a16="http://schemas.microsoft.com/office/drawing/2014/main" id="{1B5AEB82-1F1A-79F0-631E-2526A42CFA31}"/>
                              </a:ext>
                            </a:extLst>
                          </p14:cNvPr>
                          <p14:cNvContentPartPr/>
                          <p14:nvPr/>
                        </p14:nvContentPartPr>
                        <p14:xfrm>
                          <a:off x="2452745" y="3904122"/>
                          <a:ext cx="227246" cy="91773"/>
                        </p14:xfrm>
                      </p:contentPart>
                    </mc:Choice>
                    <mc:Fallback xmlns="">
                      <p:pic>
                        <p:nvPicPr>
                          <p:cNvPr id="81" name="Ink 80">
                            <a:extLst>
                              <a:ext uri="{FF2B5EF4-FFF2-40B4-BE49-F238E27FC236}">
                                <a16:creationId xmlns:a16="http://schemas.microsoft.com/office/drawing/2014/main" id="{1B5AEB82-1F1A-79F0-631E-2526A42CFA31}"/>
                              </a:ext>
                            </a:extLst>
                          </p:cNvPr>
                          <p:cNvPicPr/>
                          <p:nvPr/>
                        </p:nvPicPr>
                        <p:blipFill>
                          <a:blip r:embed="rId94"/>
                          <a:stretch>
                            <a:fillRect/>
                          </a:stretch>
                        </p:blipFill>
                        <p:spPr>
                          <a:xfrm>
                            <a:off x="2439995" y="3891438"/>
                            <a:ext cx="252746" cy="117141"/>
                          </a:xfrm>
                          <a:prstGeom prst="rect">
                            <a:avLst/>
                          </a:prstGeom>
                        </p:spPr>
                      </p:pic>
                    </mc:Fallback>
                  </mc:AlternateContent>
                  <p:grpSp>
                    <p:nvGrpSpPr>
                      <p:cNvPr id="83" name="Group 82">
                        <a:extLst>
                          <a:ext uri="{FF2B5EF4-FFF2-40B4-BE49-F238E27FC236}">
                            <a16:creationId xmlns:a16="http://schemas.microsoft.com/office/drawing/2014/main" id="{1C8F94B2-77CB-D87C-8605-AA6013FD6698}"/>
                          </a:ext>
                        </a:extLst>
                      </p:cNvPr>
                      <p:cNvGrpSpPr/>
                      <p:nvPr/>
                    </p:nvGrpSpPr>
                    <p:grpSpPr>
                      <a:xfrm>
                        <a:off x="2217072" y="3757091"/>
                        <a:ext cx="680488" cy="531909"/>
                        <a:chOff x="7906059" y="2855747"/>
                        <a:chExt cx="680488" cy="531909"/>
                      </a:xfrm>
                    </p:grpSpPr>
                    <mc:AlternateContent xmlns:mc="http://schemas.openxmlformats.org/markup-compatibility/2006" xmlns:p14="http://schemas.microsoft.com/office/powerpoint/2010/main">
                      <mc:Choice Requires="p14">
                        <p:contentPart p14:bwMode="auto" r:id="rId95">
                          <p14:nvContentPartPr>
                            <p14:cNvPr id="93" name="Ink 92">
                              <a:extLst>
                                <a:ext uri="{FF2B5EF4-FFF2-40B4-BE49-F238E27FC236}">
                                  <a16:creationId xmlns:a16="http://schemas.microsoft.com/office/drawing/2014/main" id="{FDFAD3F4-83BD-0A44-791D-0A0A5E46EB30}"/>
                                </a:ext>
                              </a:extLst>
                            </p14:cNvPr>
                            <p14:cNvContentPartPr/>
                            <p14:nvPr/>
                          </p14:nvContentPartPr>
                          <p14:xfrm>
                            <a:off x="7911988" y="3008705"/>
                            <a:ext cx="156701" cy="189789"/>
                          </p14:xfrm>
                        </p:contentPart>
                      </mc:Choice>
                      <mc:Fallback xmlns="">
                        <p:pic>
                          <p:nvPicPr>
                            <p:cNvPr id="93" name="Ink 92">
                              <a:extLst>
                                <a:ext uri="{FF2B5EF4-FFF2-40B4-BE49-F238E27FC236}">
                                  <a16:creationId xmlns:a16="http://schemas.microsoft.com/office/drawing/2014/main" id="{FDFAD3F4-83BD-0A44-791D-0A0A5E46EB30}"/>
                                </a:ext>
                              </a:extLst>
                            </p:cNvPr>
                            <p:cNvPicPr/>
                            <p:nvPr/>
                          </p:nvPicPr>
                          <p:blipFill>
                            <a:blip r:embed="rId96"/>
                            <a:stretch>
                              <a:fillRect/>
                            </a:stretch>
                          </p:blipFill>
                          <p:spPr>
                            <a:xfrm>
                              <a:off x="7899303" y="2996003"/>
                              <a:ext cx="182072" cy="215194"/>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4" name="Ink 93">
                              <a:extLst>
                                <a:ext uri="{FF2B5EF4-FFF2-40B4-BE49-F238E27FC236}">
                                  <a16:creationId xmlns:a16="http://schemas.microsoft.com/office/drawing/2014/main" id="{A4524D36-C673-4020-E19A-EC47510221CF}"/>
                                </a:ext>
                              </a:extLst>
                            </p14:cNvPr>
                            <p14:cNvContentPartPr/>
                            <p14:nvPr/>
                          </p14:nvContentPartPr>
                          <p14:xfrm>
                            <a:off x="8084295" y="3005272"/>
                            <a:ext cx="112062" cy="158262"/>
                          </p14:xfrm>
                        </p:contentPart>
                      </mc:Choice>
                      <mc:Fallback xmlns="">
                        <p:pic>
                          <p:nvPicPr>
                            <p:cNvPr id="94" name="Ink 93">
                              <a:extLst>
                                <a:ext uri="{FF2B5EF4-FFF2-40B4-BE49-F238E27FC236}">
                                  <a16:creationId xmlns:a16="http://schemas.microsoft.com/office/drawing/2014/main" id="{A4524D36-C673-4020-E19A-EC47510221CF}"/>
                                </a:ext>
                              </a:extLst>
                            </p:cNvPr>
                            <p:cNvPicPr/>
                            <p:nvPr/>
                          </p:nvPicPr>
                          <p:blipFill>
                            <a:blip r:embed="rId98"/>
                            <a:stretch>
                              <a:fillRect/>
                            </a:stretch>
                          </p:blipFill>
                          <p:spPr>
                            <a:xfrm>
                              <a:off x="8071595" y="2992521"/>
                              <a:ext cx="137463" cy="183764"/>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6" name="Ink 95">
                              <a:extLst>
                                <a:ext uri="{FF2B5EF4-FFF2-40B4-BE49-F238E27FC236}">
                                  <a16:creationId xmlns:a16="http://schemas.microsoft.com/office/drawing/2014/main" id="{88B9DA2B-0754-1EC9-3BD9-423531E34760}"/>
                                </a:ext>
                              </a:extLst>
                            </p14:cNvPr>
                            <p14:cNvContentPartPr/>
                            <p14:nvPr/>
                          </p14:nvContentPartPr>
                          <p14:xfrm>
                            <a:off x="8081174" y="2857623"/>
                            <a:ext cx="346800" cy="151081"/>
                          </p14:xfrm>
                        </p:contentPart>
                      </mc:Choice>
                      <mc:Fallback xmlns="">
                        <p:pic>
                          <p:nvPicPr>
                            <p:cNvPr id="96" name="Ink 95">
                              <a:extLst>
                                <a:ext uri="{FF2B5EF4-FFF2-40B4-BE49-F238E27FC236}">
                                  <a16:creationId xmlns:a16="http://schemas.microsoft.com/office/drawing/2014/main" id="{88B9DA2B-0754-1EC9-3BD9-423531E34760}"/>
                                </a:ext>
                              </a:extLst>
                            </p:cNvPr>
                            <p:cNvPicPr/>
                            <p:nvPr/>
                          </p:nvPicPr>
                          <p:blipFill>
                            <a:blip r:embed="rId100"/>
                            <a:stretch>
                              <a:fillRect/>
                            </a:stretch>
                          </p:blipFill>
                          <p:spPr>
                            <a:xfrm>
                              <a:off x="8068413" y="2844908"/>
                              <a:ext cx="372322" cy="17651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7" name="Ink 96">
                              <a:extLst>
                                <a:ext uri="{FF2B5EF4-FFF2-40B4-BE49-F238E27FC236}">
                                  <a16:creationId xmlns:a16="http://schemas.microsoft.com/office/drawing/2014/main" id="{761D08E5-BF90-4171-A2BF-B1F27322769A}"/>
                                </a:ext>
                              </a:extLst>
                            </p14:cNvPr>
                            <p14:cNvContentPartPr/>
                            <p14:nvPr/>
                          </p14:nvContentPartPr>
                          <p14:xfrm>
                            <a:off x="8431408" y="2855747"/>
                            <a:ext cx="137659" cy="125173"/>
                          </p14:xfrm>
                        </p:contentPart>
                      </mc:Choice>
                      <mc:Fallback xmlns="">
                        <p:pic>
                          <p:nvPicPr>
                            <p:cNvPr id="97" name="Ink 96">
                              <a:extLst>
                                <a:ext uri="{FF2B5EF4-FFF2-40B4-BE49-F238E27FC236}">
                                  <a16:creationId xmlns:a16="http://schemas.microsoft.com/office/drawing/2014/main" id="{761D08E5-BF90-4171-A2BF-B1F27322769A}"/>
                                </a:ext>
                              </a:extLst>
                            </p:cNvPr>
                            <p:cNvPicPr/>
                            <p:nvPr/>
                          </p:nvPicPr>
                          <p:blipFill>
                            <a:blip r:embed="rId102"/>
                            <a:stretch>
                              <a:fillRect/>
                            </a:stretch>
                          </p:blipFill>
                          <p:spPr>
                            <a:xfrm>
                              <a:off x="8418758" y="2843005"/>
                              <a:ext cx="162958" cy="150657"/>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8" name="Ink 97">
                              <a:extLst>
                                <a:ext uri="{FF2B5EF4-FFF2-40B4-BE49-F238E27FC236}">
                                  <a16:creationId xmlns:a16="http://schemas.microsoft.com/office/drawing/2014/main" id="{BB0F811D-322B-8FAE-8899-61936566275D}"/>
                                </a:ext>
                              </a:extLst>
                            </p14:cNvPr>
                            <p14:cNvContentPartPr/>
                            <p14:nvPr/>
                          </p14:nvContentPartPr>
                          <p14:xfrm>
                            <a:off x="8192611" y="3158226"/>
                            <a:ext cx="31215" cy="35586"/>
                          </p14:xfrm>
                        </p:contentPart>
                      </mc:Choice>
                      <mc:Fallback xmlns="">
                        <p:pic>
                          <p:nvPicPr>
                            <p:cNvPr id="98" name="Ink 97">
                              <a:extLst>
                                <a:ext uri="{FF2B5EF4-FFF2-40B4-BE49-F238E27FC236}">
                                  <a16:creationId xmlns:a16="http://schemas.microsoft.com/office/drawing/2014/main" id="{BB0F811D-322B-8FAE-8899-61936566275D}"/>
                                </a:ext>
                              </a:extLst>
                            </p:cNvPr>
                            <p:cNvPicPr/>
                            <p:nvPr/>
                          </p:nvPicPr>
                          <p:blipFill>
                            <a:blip r:embed="rId104"/>
                            <a:stretch>
                              <a:fillRect/>
                            </a:stretch>
                          </p:blipFill>
                          <p:spPr>
                            <a:xfrm>
                              <a:off x="8179976" y="3145623"/>
                              <a:ext cx="56484" cy="60793"/>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0" name="Ink 99">
                              <a:extLst>
                                <a:ext uri="{FF2B5EF4-FFF2-40B4-BE49-F238E27FC236}">
                                  <a16:creationId xmlns:a16="http://schemas.microsoft.com/office/drawing/2014/main" id="{C007CCF4-CBC4-4FAB-5859-57E85207B811}"/>
                                </a:ext>
                              </a:extLst>
                            </p14:cNvPr>
                            <p14:cNvContentPartPr/>
                            <p14:nvPr/>
                          </p14:nvContentPartPr>
                          <p14:xfrm>
                            <a:off x="8233816" y="2978426"/>
                            <a:ext cx="352731" cy="227872"/>
                          </p14:xfrm>
                        </p:contentPart>
                      </mc:Choice>
                      <mc:Fallback xmlns="">
                        <p:pic>
                          <p:nvPicPr>
                            <p:cNvPr id="100" name="Ink 99">
                              <a:extLst>
                                <a:ext uri="{FF2B5EF4-FFF2-40B4-BE49-F238E27FC236}">
                                  <a16:creationId xmlns:a16="http://schemas.microsoft.com/office/drawing/2014/main" id="{C007CCF4-CBC4-4FAB-5859-57E85207B811}"/>
                                </a:ext>
                              </a:extLst>
                            </p:cNvPr>
                            <p:cNvPicPr/>
                            <p:nvPr/>
                          </p:nvPicPr>
                          <p:blipFill>
                            <a:blip r:embed="rId106"/>
                            <a:stretch>
                              <a:fillRect/>
                            </a:stretch>
                          </p:blipFill>
                          <p:spPr>
                            <a:xfrm>
                              <a:off x="8221058" y="2965683"/>
                              <a:ext cx="378248" cy="253358"/>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1" name="Ink 100">
                              <a:extLst>
                                <a:ext uri="{FF2B5EF4-FFF2-40B4-BE49-F238E27FC236}">
                                  <a16:creationId xmlns:a16="http://schemas.microsoft.com/office/drawing/2014/main" id="{128F861C-339A-7F2A-68F8-42ABDA5436F0}"/>
                                </a:ext>
                              </a:extLst>
                            </p14:cNvPr>
                            <p14:cNvContentPartPr/>
                            <p14:nvPr/>
                          </p14:nvContentPartPr>
                          <p14:xfrm>
                            <a:off x="8581242" y="3002150"/>
                            <a:ext cx="312" cy="187291"/>
                          </p14:xfrm>
                        </p:contentPart>
                      </mc:Choice>
                      <mc:Fallback xmlns="">
                        <p:pic>
                          <p:nvPicPr>
                            <p:cNvPr id="101" name="Ink 100">
                              <a:extLst>
                                <a:ext uri="{FF2B5EF4-FFF2-40B4-BE49-F238E27FC236}">
                                  <a16:creationId xmlns:a16="http://schemas.microsoft.com/office/drawing/2014/main" id="{128F861C-339A-7F2A-68F8-42ABDA5436F0}"/>
                                </a:ext>
                              </a:extLst>
                            </p:cNvPr>
                            <p:cNvPicPr/>
                            <p:nvPr/>
                          </p:nvPicPr>
                          <p:blipFill>
                            <a:blip r:embed="rId108"/>
                            <a:stretch>
                              <a:fillRect/>
                            </a:stretch>
                          </p:blipFill>
                          <p:spPr>
                            <a:xfrm>
                              <a:off x="8575938" y="2989414"/>
                              <a:ext cx="10920" cy="212763"/>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2" name="Ink 101">
                              <a:extLst>
                                <a:ext uri="{FF2B5EF4-FFF2-40B4-BE49-F238E27FC236}">
                                  <a16:creationId xmlns:a16="http://schemas.microsoft.com/office/drawing/2014/main" id="{51F3B959-0E3A-9CFA-2F96-6BF9768CFE06}"/>
                                </a:ext>
                              </a:extLst>
                            </p14:cNvPr>
                            <p14:cNvContentPartPr/>
                            <p14:nvPr/>
                          </p14:nvContentPartPr>
                          <p14:xfrm>
                            <a:off x="8227573" y="3199742"/>
                            <a:ext cx="22474" cy="160758"/>
                          </p14:xfrm>
                        </p:contentPart>
                      </mc:Choice>
                      <mc:Fallback xmlns="">
                        <p:pic>
                          <p:nvPicPr>
                            <p:cNvPr id="102" name="Ink 101">
                              <a:extLst>
                                <a:ext uri="{FF2B5EF4-FFF2-40B4-BE49-F238E27FC236}">
                                  <a16:creationId xmlns:a16="http://schemas.microsoft.com/office/drawing/2014/main" id="{51F3B959-0E3A-9CFA-2F96-6BF9768CFE06}"/>
                                </a:ext>
                              </a:extLst>
                            </p:cNvPr>
                            <p:cNvPicPr/>
                            <p:nvPr/>
                          </p:nvPicPr>
                          <p:blipFill>
                            <a:blip r:embed="rId110"/>
                            <a:stretch>
                              <a:fillRect/>
                            </a:stretch>
                          </p:blipFill>
                          <p:spPr>
                            <a:xfrm>
                              <a:off x="8215249" y="3187031"/>
                              <a:ext cx="47123" cy="1861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3" name="Ink 102">
                              <a:extLst>
                                <a:ext uri="{FF2B5EF4-FFF2-40B4-BE49-F238E27FC236}">
                                  <a16:creationId xmlns:a16="http://schemas.microsoft.com/office/drawing/2014/main" id="{1703B10C-2C84-D037-8C64-7157C3EDE7ED}"/>
                                </a:ext>
                              </a:extLst>
                            </p14:cNvPr>
                            <p14:cNvContentPartPr/>
                            <p14:nvPr/>
                          </p14:nvContentPartPr>
                          <p14:xfrm>
                            <a:off x="8249737" y="3182573"/>
                            <a:ext cx="333691" cy="195407"/>
                          </p14:xfrm>
                        </p:contentPart>
                      </mc:Choice>
                      <mc:Fallback xmlns="">
                        <p:pic>
                          <p:nvPicPr>
                            <p:cNvPr id="103" name="Ink 102">
                              <a:extLst>
                                <a:ext uri="{FF2B5EF4-FFF2-40B4-BE49-F238E27FC236}">
                                  <a16:creationId xmlns:a16="http://schemas.microsoft.com/office/drawing/2014/main" id="{1703B10C-2C84-D037-8C64-7157C3EDE7ED}"/>
                                </a:ext>
                              </a:extLst>
                            </p:cNvPr>
                            <p:cNvPicPr/>
                            <p:nvPr/>
                          </p:nvPicPr>
                          <p:blipFill>
                            <a:blip r:embed="rId112"/>
                            <a:stretch>
                              <a:fillRect/>
                            </a:stretch>
                          </p:blipFill>
                          <p:spPr>
                            <a:xfrm>
                              <a:off x="8236989" y="3169845"/>
                              <a:ext cx="359186" cy="220862"/>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5" name="Ink 104">
                              <a:extLst>
                                <a:ext uri="{FF2B5EF4-FFF2-40B4-BE49-F238E27FC236}">
                                  <a16:creationId xmlns:a16="http://schemas.microsoft.com/office/drawing/2014/main" id="{34108CDB-6BD6-17BE-DFFD-FAE382693253}"/>
                                </a:ext>
                              </a:extLst>
                            </p14:cNvPr>
                            <p14:cNvContentPartPr/>
                            <p14:nvPr/>
                          </p14:nvContentPartPr>
                          <p14:xfrm>
                            <a:off x="7906059" y="3205985"/>
                            <a:ext cx="6867" cy="175431"/>
                          </p14:xfrm>
                        </p:contentPart>
                      </mc:Choice>
                      <mc:Fallback xmlns="">
                        <p:pic>
                          <p:nvPicPr>
                            <p:cNvPr id="105" name="Ink 104">
                              <a:extLst>
                                <a:ext uri="{FF2B5EF4-FFF2-40B4-BE49-F238E27FC236}">
                                  <a16:creationId xmlns:a16="http://schemas.microsoft.com/office/drawing/2014/main" id="{34108CDB-6BD6-17BE-DFFD-FAE382693253}"/>
                                </a:ext>
                              </a:extLst>
                            </p:cNvPr>
                            <p:cNvPicPr/>
                            <p:nvPr/>
                          </p:nvPicPr>
                          <p:blipFill>
                            <a:blip r:embed="rId114"/>
                            <a:stretch>
                              <a:fillRect/>
                            </a:stretch>
                          </p:blipFill>
                          <p:spPr>
                            <a:xfrm>
                              <a:off x="7894385" y="3193240"/>
                              <a:ext cx="30215" cy="200921"/>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6" name="Ink 105">
                              <a:extLst>
                                <a:ext uri="{FF2B5EF4-FFF2-40B4-BE49-F238E27FC236}">
                                  <a16:creationId xmlns:a16="http://schemas.microsoft.com/office/drawing/2014/main" id="{2C1E072B-ECED-FEFF-F075-69EC5A558DFB}"/>
                                </a:ext>
                              </a:extLst>
                            </p14:cNvPr>
                            <p14:cNvContentPartPr/>
                            <p14:nvPr/>
                          </p14:nvContentPartPr>
                          <p14:xfrm>
                            <a:off x="7912303" y="3380477"/>
                            <a:ext cx="337125" cy="7179"/>
                          </p14:xfrm>
                        </p:contentPart>
                      </mc:Choice>
                      <mc:Fallback xmlns="">
                        <p:pic>
                          <p:nvPicPr>
                            <p:cNvPr id="106" name="Ink 105">
                              <a:extLst>
                                <a:ext uri="{FF2B5EF4-FFF2-40B4-BE49-F238E27FC236}">
                                  <a16:creationId xmlns:a16="http://schemas.microsoft.com/office/drawing/2014/main" id="{2C1E072B-ECED-FEFF-F075-69EC5A558DFB}"/>
                                </a:ext>
                              </a:extLst>
                            </p:cNvPr>
                            <p:cNvPicPr/>
                            <p:nvPr/>
                          </p:nvPicPr>
                          <p:blipFill>
                            <a:blip r:embed="rId116"/>
                            <a:stretch>
                              <a:fillRect/>
                            </a:stretch>
                          </p:blipFill>
                          <p:spPr>
                            <a:xfrm>
                              <a:off x="7899539" y="3368273"/>
                              <a:ext cx="362653" cy="31588"/>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9" name="Ink 118">
                              <a:extLst>
                                <a:ext uri="{FF2B5EF4-FFF2-40B4-BE49-F238E27FC236}">
                                  <a16:creationId xmlns:a16="http://schemas.microsoft.com/office/drawing/2014/main" id="{C4E220E4-98E0-2634-7393-799C52D60752}"/>
                                </a:ext>
                              </a:extLst>
                            </p14:cNvPr>
                            <p14:cNvContentPartPr/>
                            <p14:nvPr/>
                          </p14:nvContentPartPr>
                          <p14:xfrm>
                            <a:off x="8109583" y="3027434"/>
                            <a:ext cx="131729" cy="170435"/>
                          </p14:xfrm>
                        </p:contentPart>
                      </mc:Choice>
                      <mc:Fallback xmlns="">
                        <p:pic>
                          <p:nvPicPr>
                            <p:cNvPr id="119" name="Ink 118">
                              <a:extLst>
                                <a:ext uri="{FF2B5EF4-FFF2-40B4-BE49-F238E27FC236}">
                                  <a16:creationId xmlns:a16="http://schemas.microsoft.com/office/drawing/2014/main" id="{C4E220E4-98E0-2634-7393-799C52D60752}"/>
                                </a:ext>
                              </a:extLst>
                            </p:cNvPr>
                            <p:cNvPicPr/>
                            <p:nvPr/>
                          </p:nvPicPr>
                          <p:blipFill>
                            <a:blip r:embed="rId118"/>
                            <a:stretch>
                              <a:fillRect/>
                            </a:stretch>
                          </p:blipFill>
                          <p:spPr>
                            <a:xfrm>
                              <a:off x="8096859" y="3014726"/>
                              <a:ext cx="157177" cy="195851"/>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2" name="Ink 121">
                              <a:extLst>
                                <a:ext uri="{FF2B5EF4-FFF2-40B4-BE49-F238E27FC236}">
                                  <a16:creationId xmlns:a16="http://schemas.microsoft.com/office/drawing/2014/main" id="{6DA2B211-DB48-DC3B-64DE-B1AB9487F7BD}"/>
                                </a:ext>
                              </a:extLst>
                            </p14:cNvPr>
                            <p14:cNvContentPartPr/>
                            <p14:nvPr/>
                          </p14:nvContentPartPr>
                          <p14:xfrm>
                            <a:off x="8125503" y="2901009"/>
                            <a:ext cx="303412" cy="130169"/>
                          </p14:xfrm>
                        </p:contentPart>
                      </mc:Choice>
                      <mc:Fallback xmlns="">
                        <p:pic>
                          <p:nvPicPr>
                            <p:cNvPr id="122" name="Ink 121">
                              <a:extLst>
                                <a:ext uri="{FF2B5EF4-FFF2-40B4-BE49-F238E27FC236}">
                                  <a16:creationId xmlns:a16="http://schemas.microsoft.com/office/drawing/2014/main" id="{6DA2B211-DB48-DC3B-64DE-B1AB9487F7BD}"/>
                                </a:ext>
                              </a:extLst>
                            </p:cNvPr>
                            <p:cNvPicPr/>
                            <p:nvPr/>
                          </p:nvPicPr>
                          <p:blipFill>
                            <a:blip r:embed="rId120"/>
                            <a:stretch>
                              <a:fillRect/>
                            </a:stretch>
                          </p:blipFill>
                          <p:spPr>
                            <a:xfrm>
                              <a:off x="8112767" y="2888291"/>
                              <a:ext cx="328884" cy="155604"/>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5" name="Ink 124">
                              <a:extLst>
                                <a:ext uri="{FF2B5EF4-FFF2-40B4-BE49-F238E27FC236}">
                                  <a16:creationId xmlns:a16="http://schemas.microsoft.com/office/drawing/2014/main" id="{5C7B73C0-FF9F-BDF0-F6A9-8448A3A96C86}"/>
                                </a:ext>
                              </a:extLst>
                            </p14:cNvPr>
                            <p14:cNvContentPartPr/>
                            <p14:nvPr/>
                          </p14:nvContentPartPr>
                          <p14:xfrm>
                            <a:off x="8431412" y="2900385"/>
                            <a:ext cx="125797" cy="96767"/>
                          </p14:xfrm>
                        </p:contentPart>
                      </mc:Choice>
                      <mc:Fallback xmlns="">
                        <p:pic>
                          <p:nvPicPr>
                            <p:cNvPr id="125" name="Ink 124">
                              <a:extLst>
                                <a:ext uri="{FF2B5EF4-FFF2-40B4-BE49-F238E27FC236}">
                                  <a16:creationId xmlns:a16="http://schemas.microsoft.com/office/drawing/2014/main" id="{5C7B73C0-FF9F-BDF0-F6A9-8448A3A96C86}"/>
                                </a:ext>
                              </a:extLst>
                            </p:cNvPr>
                            <p:cNvPicPr/>
                            <p:nvPr/>
                          </p:nvPicPr>
                          <p:blipFill>
                            <a:blip r:embed="rId122"/>
                            <a:stretch>
                              <a:fillRect/>
                            </a:stretch>
                          </p:blipFill>
                          <p:spPr>
                            <a:xfrm>
                              <a:off x="8418683" y="2887633"/>
                              <a:ext cx="151256" cy="122271"/>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6" name="Ink 125">
                              <a:extLst>
                                <a:ext uri="{FF2B5EF4-FFF2-40B4-BE49-F238E27FC236}">
                                  <a16:creationId xmlns:a16="http://schemas.microsoft.com/office/drawing/2014/main" id="{272349EC-55A1-DBC1-1369-805950EB6C20}"/>
                                </a:ext>
                              </a:extLst>
                            </p14:cNvPr>
                            <p14:cNvContentPartPr/>
                            <p14:nvPr/>
                          </p14:nvContentPartPr>
                          <p14:xfrm>
                            <a:off x="8382717" y="2909749"/>
                            <a:ext cx="52129" cy="110815"/>
                          </p14:xfrm>
                        </p:contentPart>
                      </mc:Choice>
                      <mc:Fallback xmlns="">
                        <p:pic>
                          <p:nvPicPr>
                            <p:cNvPr id="126" name="Ink 125">
                              <a:extLst>
                                <a:ext uri="{FF2B5EF4-FFF2-40B4-BE49-F238E27FC236}">
                                  <a16:creationId xmlns:a16="http://schemas.microsoft.com/office/drawing/2014/main" id="{272349EC-55A1-DBC1-1369-805950EB6C20}"/>
                                </a:ext>
                              </a:extLst>
                            </p:cNvPr>
                            <p:cNvPicPr/>
                            <p:nvPr/>
                          </p:nvPicPr>
                          <p:blipFill>
                            <a:blip r:embed="rId124"/>
                            <a:stretch>
                              <a:fillRect/>
                            </a:stretch>
                          </p:blipFill>
                          <p:spPr>
                            <a:xfrm>
                              <a:off x="8370057" y="2897106"/>
                              <a:ext cx="77449" cy="136102"/>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7" name="Ink 126">
                              <a:extLst>
                                <a:ext uri="{FF2B5EF4-FFF2-40B4-BE49-F238E27FC236}">
                                  <a16:creationId xmlns:a16="http://schemas.microsoft.com/office/drawing/2014/main" id="{0AF2A410-84D4-BC93-3E7E-BB41E5470C36}"/>
                                </a:ext>
                              </a:extLst>
                            </p14:cNvPr>
                            <p14:cNvContentPartPr/>
                            <p14:nvPr/>
                          </p14:nvContentPartPr>
                          <p14:xfrm>
                            <a:off x="8372104" y="2912871"/>
                            <a:ext cx="27782" cy="93022"/>
                          </p14:xfrm>
                        </p:contentPart>
                      </mc:Choice>
                      <mc:Fallback xmlns="">
                        <p:pic>
                          <p:nvPicPr>
                            <p:cNvPr id="127" name="Ink 126">
                              <a:extLst>
                                <a:ext uri="{FF2B5EF4-FFF2-40B4-BE49-F238E27FC236}">
                                  <a16:creationId xmlns:a16="http://schemas.microsoft.com/office/drawing/2014/main" id="{0AF2A410-84D4-BC93-3E7E-BB41E5470C36}"/>
                                </a:ext>
                              </a:extLst>
                            </p:cNvPr>
                            <p:cNvPicPr/>
                            <p:nvPr/>
                          </p:nvPicPr>
                          <p:blipFill>
                            <a:blip r:embed="rId126"/>
                            <a:stretch>
                              <a:fillRect/>
                            </a:stretch>
                          </p:blipFill>
                          <p:spPr>
                            <a:xfrm>
                              <a:off x="8359675" y="2900220"/>
                              <a:ext cx="52640" cy="118324"/>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8" name="Ink 127">
                              <a:extLst>
                                <a:ext uri="{FF2B5EF4-FFF2-40B4-BE49-F238E27FC236}">
                                  <a16:creationId xmlns:a16="http://schemas.microsoft.com/office/drawing/2014/main" id="{F637F8EB-FC60-8F0A-5C7A-ED204D8C36A4}"/>
                                </a:ext>
                              </a:extLst>
                            </p14:cNvPr>
                            <p14:cNvContentPartPr/>
                            <p14:nvPr/>
                          </p14:nvContentPartPr>
                          <p14:xfrm>
                            <a:off x="8377099" y="3004956"/>
                            <a:ext cx="176053" cy="13422"/>
                          </p14:xfrm>
                        </p:contentPart>
                      </mc:Choice>
                      <mc:Fallback xmlns="">
                        <p:pic>
                          <p:nvPicPr>
                            <p:cNvPr id="128" name="Ink 127">
                              <a:extLst>
                                <a:ext uri="{FF2B5EF4-FFF2-40B4-BE49-F238E27FC236}">
                                  <a16:creationId xmlns:a16="http://schemas.microsoft.com/office/drawing/2014/main" id="{F637F8EB-FC60-8F0A-5C7A-ED204D8C36A4}"/>
                                </a:ext>
                              </a:extLst>
                            </p:cNvPr>
                            <p:cNvPicPr/>
                            <p:nvPr/>
                          </p:nvPicPr>
                          <p:blipFill>
                            <a:blip r:embed="rId128"/>
                            <a:stretch>
                              <a:fillRect/>
                            </a:stretch>
                          </p:blipFill>
                          <p:spPr>
                            <a:xfrm>
                              <a:off x="8364363" y="2992280"/>
                              <a:ext cx="201524" cy="38775"/>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9" name="Ink 128">
                              <a:extLst>
                                <a:ext uri="{FF2B5EF4-FFF2-40B4-BE49-F238E27FC236}">
                                  <a16:creationId xmlns:a16="http://schemas.microsoft.com/office/drawing/2014/main" id="{B7F3B003-66AC-8E49-3B56-329BA469B635}"/>
                                </a:ext>
                              </a:extLst>
                            </p14:cNvPr>
                            <p14:cNvContentPartPr/>
                            <p14:nvPr/>
                          </p14:nvContentPartPr>
                          <p14:xfrm>
                            <a:off x="8369900" y="3022319"/>
                            <a:ext cx="8116" cy="66489"/>
                          </p14:xfrm>
                        </p:contentPart>
                      </mc:Choice>
                      <mc:Fallback xmlns="">
                        <p:pic>
                          <p:nvPicPr>
                            <p:cNvPr id="129" name="Ink 128">
                              <a:extLst>
                                <a:ext uri="{FF2B5EF4-FFF2-40B4-BE49-F238E27FC236}">
                                  <a16:creationId xmlns:a16="http://schemas.microsoft.com/office/drawing/2014/main" id="{B7F3B003-66AC-8E49-3B56-329BA469B635}"/>
                                </a:ext>
                              </a:extLst>
                            </p:cNvPr>
                            <p:cNvPicPr/>
                            <p:nvPr/>
                          </p:nvPicPr>
                          <p:blipFill>
                            <a:blip r:embed="rId130"/>
                            <a:stretch>
                              <a:fillRect/>
                            </a:stretch>
                          </p:blipFill>
                          <p:spPr>
                            <a:xfrm>
                              <a:off x="8358402" y="3009760"/>
                              <a:ext cx="31111" cy="91607"/>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0" name="Ink 129">
                              <a:extLst>
                                <a:ext uri="{FF2B5EF4-FFF2-40B4-BE49-F238E27FC236}">
                                  <a16:creationId xmlns:a16="http://schemas.microsoft.com/office/drawing/2014/main" id="{53989BD8-54E7-7CFF-16F3-7891DECC1423}"/>
                                </a:ext>
                              </a:extLst>
                            </p14:cNvPr>
                            <p14:cNvContentPartPr/>
                            <p14:nvPr/>
                          </p14:nvContentPartPr>
                          <p14:xfrm>
                            <a:off x="8166064" y="3018886"/>
                            <a:ext cx="204460" cy="88027"/>
                          </p14:xfrm>
                        </p:contentPart>
                      </mc:Choice>
                      <mc:Fallback xmlns="">
                        <p:pic>
                          <p:nvPicPr>
                            <p:cNvPr id="130" name="Ink 129">
                              <a:extLst>
                                <a:ext uri="{FF2B5EF4-FFF2-40B4-BE49-F238E27FC236}">
                                  <a16:creationId xmlns:a16="http://schemas.microsoft.com/office/drawing/2014/main" id="{53989BD8-54E7-7CFF-16F3-7891DECC1423}"/>
                                </a:ext>
                              </a:extLst>
                            </p:cNvPr>
                            <p:cNvPicPr/>
                            <p:nvPr/>
                          </p:nvPicPr>
                          <p:blipFill>
                            <a:blip r:embed="rId132"/>
                            <a:stretch>
                              <a:fillRect/>
                            </a:stretch>
                          </p:blipFill>
                          <p:spPr>
                            <a:xfrm>
                              <a:off x="8153332" y="3006204"/>
                              <a:ext cx="229924" cy="113391"/>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33">
                      <p14:nvContentPartPr>
                        <p14:cNvPr id="68" name="Ink 67">
                          <a:extLst>
                            <a:ext uri="{FF2B5EF4-FFF2-40B4-BE49-F238E27FC236}">
                              <a16:creationId xmlns:a16="http://schemas.microsoft.com/office/drawing/2014/main" id="{E1DD408C-D4CA-736B-B813-4908BE7AF211}"/>
                            </a:ext>
                          </a:extLst>
                        </p14:cNvPr>
                        <p14:cNvContentPartPr/>
                        <p14:nvPr/>
                      </p14:nvContentPartPr>
                      <p14:xfrm>
                        <a:off x="7800993" y="3495583"/>
                        <a:ext cx="97726" cy="146707"/>
                      </p14:xfrm>
                    </p:contentPart>
                  </mc:Choice>
                  <mc:Fallback xmlns="">
                    <p:pic>
                      <p:nvPicPr>
                        <p:cNvPr id="68" name="Ink 67">
                          <a:extLst>
                            <a:ext uri="{FF2B5EF4-FFF2-40B4-BE49-F238E27FC236}">
                              <a16:creationId xmlns:a16="http://schemas.microsoft.com/office/drawing/2014/main" id="{E1DD408C-D4CA-736B-B813-4908BE7AF211}"/>
                            </a:ext>
                          </a:extLst>
                        </p:cNvPr>
                        <p:cNvPicPr/>
                        <p:nvPr/>
                      </p:nvPicPr>
                      <p:blipFill>
                        <a:blip r:embed="rId134"/>
                        <a:stretch>
                          <a:fillRect/>
                        </a:stretch>
                      </p:blipFill>
                      <p:spPr>
                        <a:xfrm>
                          <a:off x="7793156" y="3487740"/>
                          <a:ext cx="113399" cy="162393"/>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69" name="Ink 68">
                          <a:extLst>
                            <a:ext uri="{FF2B5EF4-FFF2-40B4-BE49-F238E27FC236}">
                              <a16:creationId xmlns:a16="http://schemas.microsoft.com/office/drawing/2014/main" id="{D2F7672E-BEA8-7267-E737-70689C56D13D}"/>
                            </a:ext>
                          </a:extLst>
                        </p14:cNvPr>
                        <p14:cNvContentPartPr/>
                        <p14:nvPr/>
                      </p14:nvContentPartPr>
                      <p14:xfrm>
                        <a:off x="7745592" y="3643955"/>
                        <a:ext cx="53975" cy="193074"/>
                      </p14:xfrm>
                    </p:contentPart>
                  </mc:Choice>
                  <mc:Fallback xmlns="">
                    <p:pic>
                      <p:nvPicPr>
                        <p:cNvPr id="69" name="Ink 68">
                          <a:extLst>
                            <a:ext uri="{FF2B5EF4-FFF2-40B4-BE49-F238E27FC236}">
                              <a16:creationId xmlns:a16="http://schemas.microsoft.com/office/drawing/2014/main" id="{D2F7672E-BEA8-7267-E737-70689C56D13D}"/>
                            </a:ext>
                          </a:extLst>
                        </p:cNvPr>
                        <p:cNvPicPr/>
                        <p:nvPr/>
                      </p:nvPicPr>
                      <p:blipFill>
                        <a:blip r:embed="rId136"/>
                        <a:stretch>
                          <a:fillRect/>
                        </a:stretch>
                      </p:blipFill>
                      <p:spPr>
                        <a:xfrm>
                          <a:off x="7737749" y="3636084"/>
                          <a:ext cx="69660" cy="208816"/>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0" name="Ink 69">
                          <a:extLst>
                            <a:ext uri="{FF2B5EF4-FFF2-40B4-BE49-F238E27FC236}">
                              <a16:creationId xmlns:a16="http://schemas.microsoft.com/office/drawing/2014/main" id="{5F624BC3-3AD4-DCA0-A97F-EB8CDFE6E762}"/>
                            </a:ext>
                          </a:extLst>
                        </p14:cNvPr>
                        <p14:cNvContentPartPr/>
                        <p14:nvPr/>
                      </p14:nvContentPartPr>
                      <p14:xfrm>
                        <a:off x="7877556" y="3766172"/>
                        <a:ext cx="28770" cy="54451"/>
                      </p14:xfrm>
                    </p:contentPart>
                  </mc:Choice>
                  <mc:Fallback xmlns="">
                    <p:pic>
                      <p:nvPicPr>
                        <p:cNvPr id="70" name="Ink 69">
                          <a:extLst>
                            <a:ext uri="{FF2B5EF4-FFF2-40B4-BE49-F238E27FC236}">
                              <a16:creationId xmlns:a16="http://schemas.microsoft.com/office/drawing/2014/main" id="{5F624BC3-3AD4-DCA0-A97F-EB8CDFE6E762}"/>
                            </a:ext>
                          </a:extLst>
                        </p:cNvPr>
                        <p:cNvPicPr/>
                        <p:nvPr/>
                      </p:nvPicPr>
                      <p:blipFill>
                        <a:blip r:embed="rId138"/>
                        <a:stretch>
                          <a:fillRect/>
                        </a:stretch>
                      </p:blipFill>
                      <p:spPr>
                        <a:xfrm>
                          <a:off x="7869793" y="3758327"/>
                          <a:ext cx="44297" cy="701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3" name="Ink 72">
                          <a:extLst>
                            <a:ext uri="{FF2B5EF4-FFF2-40B4-BE49-F238E27FC236}">
                              <a16:creationId xmlns:a16="http://schemas.microsoft.com/office/drawing/2014/main" id="{8494DA2C-2D99-52E3-F370-8A96DB57D905}"/>
                            </a:ext>
                          </a:extLst>
                        </p14:cNvPr>
                        <p14:cNvContentPartPr/>
                        <p14:nvPr/>
                      </p14:nvContentPartPr>
                      <p14:xfrm>
                        <a:off x="7742501" y="3810874"/>
                        <a:ext cx="14742" cy="36142"/>
                      </p14:xfrm>
                    </p:contentPart>
                  </mc:Choice>
                  <mc:Fallback xmlns="">
                    <p:pic>
                      <p:nvPicPr>
                        <p:cNvPr id="73" name="Ink 72">
                          <a:extLst>
                            <a:ext uri="{FF2B5EF4-FFF2-40B4-BE49-F238E27FC236}">
                              <a16:creationId xmlns:a16="http://schemas.microsoft.com/office/drawing/2014/main" id="{8494DA2C-2D99-52E3-F370-8A96DB57D905}"/>
                            </a:ext>
                          </a:extLst>
                        </p:cNvPr>
                        <p:cNvPicPr/>
                        <p:nvPr/>
                      </p:nvPicPr>
                      <p:blipFill>
                        <a:blip r:embed="rId140"/>
                        <a:stretch>
                          <a:fillRect/>
                        </a:stretch>
                      </p:blipFill>
                      <p:spPr>
                        <a:xfrm>
                          <a:off x="7734669" y="3803097"/>
                          <a:ext cx="30405" cy="51697"/>
                        </a:xfrm>
                        <a:prstGeom prst="rect">
                          <a:avLst/>
                        </a:prstGeom>
                      </p:spPr>
                    </p:pic>
                  </mc:Fallback>
                </mc:AlternateContent>
                <p:grpSp>
                  <p:nvGrpSpPr>
                    <p:cNvPr id="74" name="Group 73">
                      <a:extLst>
                        <a:ext uri="{FF2B5EF4-FFF2-40B4-BE49-F238E27FC236}">
                          <a16:creationId xmlns:a16="http://schemas.microsoft.com/office/drawing/2014/main" id="{804A41B0-21C1-FBFD-ADB0-9F00A8835F6D}"/>
                        </a:ext>
                      </a:extLst>
                    </p:cNvPr>
                    <p:cNvGrpSpPr/>
                    <p:nvPr/>
                  </p:nvGrpSpPr>
                  <p:grpSpPr>
                    <a:xfrm>
                      <a:off x="7902285" y="3725274"/>
                      <a:ext cx="111041" cy="78466"/>
                      <a:chOff x="3478986" y="4324546"/>
                      <a:chExt cx="145775" cy="103010"/>
                    </a:xfrm>
                  </p:grpSpPr>
                  <mc:AlternateContent xmlns:mc="http://schemas.openxmlformats.org/markup-compatibility/2006" xmlns:p14="http://schemas.microsoft.com/office/powerpoint/2010/main">
                    <mc:Choice Requires="p14">
                      <p:contentPart p14:bwMode="auto" r:id="rId141">
                        <p14:nvContentPartPr>
                          <p14:cNvPr id="77" name="Ink 76">
                            <a:extLst>
                              <a:ext uri="{FF2B5EF4-FFF2-40B4-BE49-F238E27FC236}">
                                <a16:creationId xmlns:a16="http://schemas.microsoft.com/office/drawing/2014/main" id="{4C8E87A2-CEF7-D2A4-F7C8-227415577411}"/>
                              </a:ext>
                            </a:extLst>
                          </p14:cNvPr>
                          <p14:cNvContentPartPr/>
                          <p14:nvPr/>
                        </p14:nvContentPartPr>
                        <p14:xfrm>
                          <a:off x="3478986" y="4324546"/>
                          <a:ext cx="4994" cy="52129"/>
                        </p14:xfrm>
                      </p:contentPart>
                    </mc:Choice>
                    <mc:Fallback xmlns="">
                      <p:pic>
                        <p:nvPicPr>
                          <p:cNvPr id="77" name="Ink 76">
                            <a:extLst>
                              <a:ext uri="{FF2B5EF4-FFF2-40B4-BE49-F238E27FC236}">
                                <a16:creationId xmlns:a16="http://schemas.microsoft.com/office/drawing/2014/main" id="{4C8E87A2-CEF7-D2A4-F7C8-227415577411}"/>
                              </a:ext>
                            </a:extLst>
                          </p:cNvPr>
                          <p:cNvPicPr/>
                          <p:nvPr/>
                        </p:nvPicPr>
                        <p:blipFill>
                          <a:blip r:embed="rId130"/>
                          <a:stretch>
                            <a:fillRect/>
                          </a:stretch>
                        </p:blipFill>
                        <p:spPr>
                          <a:xfrm>
                            <a:off x="3469553" y="4314360"/>
                            <a:ext cx="23860" cy="72501"/>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8" name="Ink 77">
                            <a:extLst>
                              <a:ext uri="{FF2B5EF4-FFF2-40B4-BE49-F238E27FC236}">
                                <a16:creationId xmlns:a16="http://schemas.microsoft.com/office/drawing/2014/main" id="{74B15748-3843-7509-0B8A-A1510DA8D2A2}"/>
                              </a:ext>
                            </a:extLst>
                          </p14:cNvPr>
                          <p14:cNvContentPartPr/>
                          <p14:nvPr/>
                        </p14:nvContentPartPr>
                        <p14:xfrm>
                          <a:off x="3483980" y="4387913"/>
                          <a:ext cx="32776" cy="39643"/>
                        </p14:xfrm>
                      </p:contentPart>
                    </mc:Choice>
                    <mc:Fallback xmlns="">
                      <p:pic>
                        <p:nvPicPr>
                          <p:cNvPr id="78" name="Ink 77">
                            <a:extLst>
                              <a:ext uri="{FF2B5EF4-FFF2-40B4-BE49-F238E27FC236}">
                                <a16:creationId xmlns:a16="http://schemas.microsoft.com/office/drawing/2014/main" id="{74B15748-3843-7509-0B8A-A1510DA8D2A2}"/>
                              </a:ext>
                            </a:extLst>
                          </p:cNvPr>
                          <p:cNvPicPr/>
                          <p:nvPr/>
                        </p:nvPicPr>
                        <p:blipFill>
                          <a:blip r:embed="rId143"/>
                          <a:stretch>
                            <a:fillRect/>
                          </a:stretch>
                        </p:blipFill>
                        <p:spPr>
                          <a:xfrm>
                            <a:off x="3473849" y="4377702"/>
                            <a:ext cx="53038" cy="60065"/>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9" name="Ink 78">
                            <a:extLst>
                              <a:ext uri="{FF2B5EF4-FFF2-40B4-BE49-F238E27FC236}">
                                <a16:creationId xmlns:a16="http://schemas.microsoft.com/office/drawing/2014/main" id="{2838A1B3-A70A-B266-4F5D-BA222BAB7B2E}"/>
                              </a:ext>
                            </a:extLst>
                          </p14:cNvPr>
                          <p14:cNvContentPartPr/>
                          <p14:nvPr/>
                        </p14:nvContentPartPr>
                        <p14:xfrm>
                          <a:off x="3600725" y="4397589"/>
                          <a:ext cx="24036" cy="25597"/>
                        </p14:xfrm>
                      </p:contentPart>
                    </mc:Choice>
                    <mc:Fallback xmlns="">
                      <p:pic>
                        <p:nvPicPr>
                          <p:cNvPr id="79" name="Ink 78">
                            <a:extLst>
                              <a:ext uri="{FF2B5EF4-FFF2-40B4-BE49-F238E27FC236}">
                                <a16:creationId xmlns:a16="http://schemas.microsoft.com/office/drawing/2014/main" id="{2838A1B3-A70A-B266-4F5D-BA222BAB7B2E}"/>
                              </a:ext>
                            </a:extLst>
                          </p:cNvPr>
                          <p:cNvPicPr/>
                          <p:nvPr/>
                        </p:nvPicPr>
                        <p:blipFill>
                          <a:blip r:embed="rId145"/>
                          <a:stretch>
                            <a:fillRect/>
                          </a:stretch>
                        </p:blipFill>
                        <p:spPr>
                          <a:xfrm>
                            <a:off x="3590759" y="4387469"/>
                            <a:ext cx="43968" cy="4583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
                      <p14:nvContentPartPr>
                        <p14:cNvPr id="75" name="Ink 74">
                          <a:extLst>
                            <a:ext uri="{FF2B5EF4-FFF2-40B4-BE49-F238E27FC236}">
                              <a16:creationId xmlns:a16="http://schemas.microsoft.com/office/drawing/2014/main" id="{5C966899-102A-7FC6-E70D-1267F47E3538}"/>
                            </a:ext>
                          </a:extLst>
                        </p14:cNvPr>
                        <p14:cNvContentPartPr/>
                        <p14:nvPr/>
                      </p14:nvContentPartPr>
                      <p14:xfrm>
                        <a:off x="7786489" y="4070048"/>
                        <a:ext cx="53024" cy="236110"/>
                      </p14:xfrm>
                    </p:contentPart>
                  </mc:Choice>
                  <mc:Fallback xmlns="">
                    <p:pic>
                      <p:nvPicPr>
                        <p:cNvPr id="75" name="Ink 74">
                          <a:extLst>
                            <a:ext uri="{FF2B5EF4-FFF2-40B4-BE49-F238E27FC236}">
                              <a16:creationId xmlns:a16="http://schemas.microsoft.com/office/drawing/2014/main" id="{5C966899-102A-7FC6-E70D-1267F47E3538}"/>
                            </a:ext>
                          </a:extLst>
                        </p:cNvPr>
                        <p:cNvPicPr/>
                        <p:nvPr/>
                      </p:nvPicPr>
                      <p:blipFill>
                        <a:blip r:embed="rId147"/>
                        <a:stretch>
                          <a:fillRect/>
                        </a:stretch>
                      </p:blipFill>
                      <p:spPr>
                        <a:xfrm>
                          <a:off x="7778651" y="4062193"/>
                          <a:ext cx="68701" cy="2518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6" name="Ink 75">
                          <a:extLst>
                            <a:ext uri="{FF2B5EF4-FFF2-40B4-BE49-F238E27FC236}">
                              <a16:creationId xmlns:a16="http://schemas.microsoft.com/office/drawing/2014/main" id="{79E454CF-9EEA-23D9-BD3D-5DDB5C14DA9D}"/>
                            </a:ext>
                          </a:extLst>
                        </p14:cNvPr>
                        <p14:cNvContentPartPr/>
                        <p14:nvPr/>
                      </p14:nvContentPartPr>
                      <p14:xfrm>
                        <a:off x="8005955" y="4047697"/>
                        <a:ext cx="95585" cy="261315"/>
                      </p14:xfrm>
                    </p:contentPart>
                  </mc:Choice>
                  <mc:Fallback xmlns="">
                    <p:pic>
                      <p:nvPicPr>
                        <p:cNvPr id="76" name="Ink 75">
                          <a:extLst>
                            <a:ext uri="{FF2B5EF4-FFF2-40B4-BE49-F238E27FC236}">
                              <a16:creationId xmlns:a16="http://schemas.microsoft.com/office/drawing/2014/main" id="{79E454CF-9EEA-23D9-BD3D-5DDB5C14DA9D}"/>
                            </a:ext>
                          </a:extLst>
                        </p:cNvPr>
                        <p:cNvPicPr/>
                        <p:nvPr/>
                      </p:nvPicPr>
                      <p:blipFill>
                        <a:blip r:embed="rId149"/>
                        <a:stretch>
                          <a:fillRect/>
                        </a:stretch>
                      </p:blipFill>
                      <p:spPr>
                        <a:xfrm>
                          <a:off x="7998105" y="4039834"/>
                          <a:ext cx="111285" cy="277040"/>
                        </a:xfrm>
                        <a:prstGeom prst="rect">
                          <a:avLst/>
                        </a:prstGeom>
                      </p:spPr>
                    </p:pic>
                  </mc:Fallback>
                </mc:AlternateContent>
              </p:grpSp>
              <p:sp>
                <p:nvSpPr>
                  <p:cNvPr id="55" name="TextBox 54">
                    <a:extLst>
                      <a:ext uri="{FF2B5EF4-FFF2-40B4-BE49-F238E27FC236}">
                        <a16:creationId xmlns:a16="http://schemas.microsoft.com/office/drawing/2014/main" id="{85E7380C-5A08-09AC-CD78-C9D4D45966F5}"/>
                      </a:ext>
                    </a:extLst>
                  </p:cNvPr>
                  <p:cNvSpPr txBox="1"/>
                  <p:nvPr/>
                </p:nvSpPr>
                <p:spPr>
                  <a:xfrm>
                    <a:off x="6279927" y="2409884"/>
                    <a:ext cx="2108697" cy="514277"/>
                  </a:xfrm>
                  <a:prstGeom prst="rect">
                    <a:avLst/>
                  </a:prstGeom>
                  <a:noFill/>
                </p:spPr>
                <p:txBody>
                  <a:bodyPr wrap="square" rtlCol="0">
                    <a:spAutoFit/>
                  </a:bodyPr>
                  <a:lstStyle/>
                  <a:p>
                    <a:r>
                      <a:rPr lang="en-US" sz="2000" dirty="0">
                        <a:latin typeface="The Hand Black" panose="03070902030502020204" pitchFamily="66" charset="0"/>
                      </a:rPr>
                      <a:t>LET’S BUILD STUFF!</a:t>
                    </a:r>
                  </a:p>
                </p:txBody>
              </p:sp>
              <mc:AlternateContent xmlns:mc="http://schemas.openxmlformats.org/markup-compatibility/2006" xmlns:p14="http://schemas.microsoft.com/office/powerpoint/2010/main">
                <mc:Choice Requires="p14">
                  <p:contentPart p14:bwMode="auto" r:id="rId150">
                    <p14:nvContentPartPr>
                      <p14:cNvPr id="56" name="Ink 55">
                        <a:extLst>
                          <a:ext uri="{FF2B5EF4-FFF2-40B4-BE49-F238E27FC236}">
                            <a16:creationId xmlns:a16="http://schemas.microsoft.com/office/drawing/2014/main" id="{3D793A8F-9F85-F176-0BFF-6DB6942F336C}"/>
                          </a:ext>
                        </a:extLst>
                      </p14:cNvPr>
                      <p14:cNvContentPartPr/>
                      <p14:nvPr/>
                    </p14:nvContentPartPr>
                    <p14:xfrm>
                      <a:off x="7340044" y="2896420"/>
                      <a:ext cx="277200" cy="320400"/>
                    </p14:xfrm>
                  </p:contentPart>
                </mc:Choice>
                <mc:Fallback xmlns="">
                  <p:pic>
                    <p:nvPicPr>
                      <p:cNvPr id="56" name="Ink 55">
                        <a:extLst>
                          <a:ext uri="{FF2B5EF4-FFF2-40B4-BE49-F238E27FC236}">
                            <a16:creationId xmlns:a16="http://schemas.microsoft.com/office/drawing/2014/main" id="{3D793A8F-9F85-F176-0BFF-6DB6942F336C}"/>
                          </a:ext>
                        </a:extLst>
                      </p:cNvPr>
                      <p:cNvPicPr/>
                      <p:nvPr/>
                    </p:nvPicPr>
                    <p:blipFill>
                      <a:blip r:embed="rId151"/>
                      <a:stretch>
                        <a:fillRect/>
                      </a:stretch>
                    </p:blipFill>
                    <p:spPr>
                      <a:xfrm>
                        <a:off x="7334491" y="2890872"/>
                        <a:ext cx="288307" cy="331496"/>
                      </a:xfrm>
                      <a:prstGeom prst="rect">
                        <a:avLst/>
                      </a:prstGeom>
                    </p:spPr>
                  </p:pic>
                </mc:Fallback>
              </mc:AlternateContent>
            </p:grpSp>
            <p:pic>
              <p:nvPicPr>
                <p:cNvPr id="48" name="Picture 47">
                  <a:extLst>
                    <a:ext uri="{FF2B5EF4-FFF2-40B4-BE49-F238E27FC236}">
                      <a16:creationId xmlns:a16="http://schemas.microsoft.com/office/drawing/2014/main" id="{197F60E5-AC57-A24C-2292-09EC52FBFD77}"/>
                    </a:ext>
                  </a:extLst>
                </p:cNvPr>
                <p:cNvPicPr>
                  <a:picLocks noChangeAspect="1"/>
                </p:cNvPicPr>
                <p:nvPr/>
              </p:nvPicPr>
              <p:blipFill>
                <a:blip r:embed="rId152">
                  <a:extLst>
                    <a:ext uri="{BEBA8EAE-BF5A-486C-A8C5-ECC9F3942E4B}">
                      <a14:imgProps xmlns:a14="http://schemas.microsoft.com/office/drawing/2010/main">
                        <a14:imgLayer r:embed="rId153">
                          <a14:imgEffect>
                            <a14:backgroundRemoval t="10000" b="90000" l="10000" r="90000">
                              <a14:foregroundMark x1="66354" y1="60729" x2="66354" y2="60729"/>
                              <a14:foregroundMark x1="67292" y1="60729" x2="67917" y2="60260"/>
                              <a14:foregroundMark x1="22708" y1="18021" x2="22708" y2="19271"/>
                            </a14:backgroundRemoval>
                          </a14:imgEffect>
                        </a14:imgLayer>
                      </a14:imgProps>
                    </a:ext>
                  </a:extLst>
                </a:blip>
                <a:stretch>
                  <a:fillRect/>
                </a:stretch>
              </p:blipFill>
              <p:spPr>
                <a:xfrm rot="9370528" flipH="1">
                  <a:off x="7483820" y="3754265"/>
                  <a:ext cx="444265" cy="444265"/>
                </a:xfrm>
                <a:prstGeom prst="rect">
                  <a:avLst/>
                </a:prstGeom>
              </p:spPr>
            </p:pic>
          </p:grpSp>
          <p:grpSp>
            <p:nvGrpSpPr>
              <p:cNvPr id="8" name="Group 7">
                <a:extLst>
                  <a:ext uri="{FF2B5EF4-FFF2-40B4-BE49-F238E27FC236}">
                    <a16:creationId xmlns:a16="http://schemas.microsoft.com/office/drawing/2014/main" id="{5334D66E-51A5-7970-CA0E-CDAF59DC3D81}"/>
                  </a:ext>
                </a:extLst>
              </p:cNvPr>
              <p:cNvGrpSpPr/>
              <p:nvPr/>
            </p:nvGrpSpPr>
            <p:grpSpPr>
              <a:xfrm>
                <a:off x="7906489" y="4102876"/>
                <a:ext cx="1060572" cy="497385"/>
                <a:chOff x="9787773" y="4058043"/>
                <a:chExt cx="1060572" cy="497385"/>
              </a:xfrm>
            </p:grpSpPr>
            <mc:AlternateContent xmlns:mc="http://schemas.openxmlformats.org/markup-compatibility/2006" xmlns:p14="http://schemas.microsoft.com/office/powerpoint/2010/main">
              <mc:Choice Requires="p14">
                <p:contentPart p14:bwMode="auto" r:id="rId154">
                  <p14:nvContentPartPr>
                    <p14:cNvPr id="9" name="Ink 8">
                      <a:extLst>
                        <a:ext uri="{FF2B5EF4-FFF2-40B4-BE49-F238E27FC236}">
                          <a16:creationId xmlns:a16="http://schemas.microsoft.com/office/drawing/2014/main" id="{2C4CEB8E-F5CD-8787-3CDE-467408419C27}"/>
                        </a:ext>
                      </a:extLst>
                    </p14:cNvPr>
                    <p14:cNvContentPartPr/>
                    <p14:nvPr/>
                  </p14:nvContentPartPr>
                  <p14:xfrm>
                    <a:off x="9856974" y="4090916"/>
                    <a:ext cx="991371" cy="446652"/>
                  </p14:xfrm>
                </p:contentPart>
              </mc:Choice>
              <mc:Fallback xmlns="">
                <p:pic>
                  <p:nvPicPr>
                    <p:cNvPr id="9" name="Ink 8">
                      <a:extLst>
                        <a:ext uri="{FF2B5EF4-FFF2-40B4-BE49-F238E27FC236}">
                          <a16:creationId xmlns:a16="http://schemas.microsoft.com/office/drawing/2014/main" id="{2C4CEB8E-F5CD-8787-3CDE-467408419C27}"/>
                        </a:ext>
                      </a:extLst>
                    </p:cNvPr>
                    <p:cNvPicPr/>
                    <p:nvPr/>
                  </p:nvPicPr>
                  <p:blipFill>
                    <a:blip r:embed="rId155"/>
                    <a:stretch>
                      <a:fillRect/>
                    </a:stretch>
                  </p:blipFill>
                  <p:spPr>
                    <a:xfrm>
                      <a:off x="9850494" y="4084438"/>
                      <a:ext cx="1003610" cy="458889"/>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 name="Ink 9">
                      <a:extLst>
                        <a:ext uri="{FF2B5EF4-FFF2-40B4-BE49-F238E27FC236}">
                          <a16:creationId xmlns:a16="http://schemas.microsoft.com/office/drawing/2014/main" id="{9989B424-DC28-5052-C921-A2FB124FD59C}"/>
                        </a:ext>
                      </a:extLst>
                    </p14:cNvPr>
                    <p14:cNvContentPartPr/>
                    <p14:nvPr/>
                  </p14:nvContentPartPr>
                  <p14:xfrm>
                    <a:off x="9808867" y="4186925"/>
                    <a:ext cx="485855" cy="361339"/>
                  </p14:xfrm>
                </p:contentPart>
              </mc:Choice>
              <mc:Fallback xmlns="">
                <p:pic>
                  <p:nvPicPr>
                    <p:cNvPr id="10" name="Ink 9">
                      <a:extLst>
                        <a:ext uri="{FF2B5EF4-FFF2-40B4-BE49-F238E27FC236}">
                          <a16:creationId xmlns:a16="http://schemas.microsoft.com/office/drawing/2014/main" id="{9989B424-DC28-5052-C921-A2FB124FD59C}"/>
                        </a:ext>
                      </a:extLst>
                    </p:cNvPr>
                    <p:cNvPicPr/>
                    <p:nvPr/>
                  </p:nvPicPr>
                  <p:blipFill>
                    <a:blip r:embed="rId157"/>
                    <a:stretch>
                      <a:fillRect/>
                    </a:stretch>
                  </p:blipFill>
                  <p:spPr>
                    <a:xfrm>
                      <a:off x="9802389" y="4180447"/>
                      <a:ext cx="498091" cy="373576"/>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 name="Ink 16">
                      <a:extLst>
                        <a:ext uri="{FF2B5EF4-FFF2-40B4-BE49-F238E27FC236}">
                          <a16:creationId xmlns:a16="http://schemas.microsoft.com/office/drawing/2014/main" id="{5107B478-0281-CE13-FFD6-966751694D66}"/>
                        </a:ext>
                      </a:extLst>
                    </p14:cNvPr>
                    <p14:cNvContentPartPr/>
                    <p14:nvPr/>
                  </p14:nvContentPartPr>
                  <p14:xfrm>
                    <a:off x="9979347" y="4058043"/>
                    <a:ext cx="9696" cy="72268"/>
                  </p14:xfrm>
                </p:contentPart>
              </mc:Choice>
              <mc:Fallback xmlns="">
                <p:pic>
                  <p:nvPicPr>
                    <p:cNvPr id="17" name="Ink 16">
                      <a:extLst>
                        <a:ext uri="{FF2B5EF4-FFF2-40B4-BE49-F238E27FC236}">
                          <a16:creationId xmlns:a16="http://schemas.microsoft.com/office/drawing/2014/main" id="{5107B478-0281-CE13-FFD6-966751694D66}"/>
                        </a:ext>
                      </a:extLst>
                    </p:cNvPr>
                    <p:cNvPicPr/>
                    <p:nvPr/>
                  </p:nvPicPr>
                  <p:blipFill>
                    <a:blip r:embed="rId159"/>
                    <a:stretch>
                      <a:fillRect/>
                    </a:stretch>
                  </p:blipFill>
                  <p:spPr>
                    <a:xfrm>
                      <a:off x="9972634" y="4051603"/>
                      <a:ext cx="22375" cy="84432"/>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1" name="Ink 20">
                      <a:extLst>
                        <a:ext uri="{FF2B5EF4-FFF2-40B4-BE49-F238E27FC236}">
                          <a16:creationId xmlns:a16="http://schemas.microsoft.com/office/drawing/2014/main" id="{00B49F59-6CF5-F03F-2991-33B077F582CC}"/>
                        </a:ext>
                      </a:extLst>
                    </p14:cNvPr>
                    <p14:cNvContentPartPr/>
                    <p14:nvPr/>
                  </p14:nvContentPartPr>
                  <p14:xfrm>
                    <a:off x="10299300" y="4246670"/>
                    <a:ext cx="269" cy="75920"/>
                  </p14:xfrm>
                </p:contentPart>
              </mc:Choice>
              <mc:Fallback xmlns="">
                <p:pic>
                  <p:nvPicPr>
                    <p:cNvPr id="21" name="Ink 20">
                      <a:extLst>
                        <a:ext uri="{FF2B5EF4-FFF2-40B4-BE49-F238E27FC236}">
                          <a16:creationId xmlns:a16="http://schemas.microsoft.com/office/drawing/2014/main" id="{00B49F59-6CF5-F03F-2991-33B077F582CC}"/>
                        </a:ext>
                      </a:extLst>
                    </p:cNvPr>
                    <p:cNvPicPr/>
                    <p:nvPr/>
                  </p:nvPicPr>
                  <p:blipFill>
                    <a:blip r:embed="rId161"/>
                    <a:stretch>
                      <a:fillRect/>
                    </a:stretch>
                  </p:blipFill>
                  <p:spPr>
                    <a:xfrm>
                      <a:off x="10294458" y="4240193"/>
                      <a:ext cx="9415" cy="88154"/>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6" name="Ink 25">
                      <a:extLst>
                        <a:ext uri="{FF2B5EF4-FFF2-40B4-BE49-F238E27FC236}">
                          <a16:creationId xmlns:a16="http://schemas.microsoft.com/office/drawing/2014/main" id="{3F290959-75FC-0EFF-83BB-57384DEC4A8F}"/>
                        </a:ext>
                      </a:extLst>
                    </p14:cNvPr>
                    <p14:cNvContentPartPr/>
                    <p14:nvPr/>
                  </p14:nvContentPartPr>
                  <p14:xfrm>
                    <a:off x="10304687" y="4251627"/>
                    <a:ext cx="33665" cy="92096"/>
                  </p14:xfrm>
                </p:contentPart>
              </mc:Choice>
              <mc:Fallback xmlns="">
                <p:pic>
                  <p:nvPicPr>
                    <p:cNvPr id="26" name="Ink 25">
                      <a:extLst>
                        <a:ext uri="{FF2B5EF4-FFF2-40B4-BE49-F238E27FC236}">
                          <a16:creationId xmlns:a16="http://schemas.microsoft.com/office/drawing/2014/main" id="{3F290959-75FC-0EFF-83BB-57384DEC4A8F}"/>
                        </a:ext>
                      </a:extLst>
                    </p:cNvPr>
                    <p:cNvPicPr/>
                    <p:nvPr/>
                  </p:nvPicPr>
                  <p:blipFill>
                    <a:blip r:embed="rId163"/>
                    <a:stretch>
                      <a:fillRect/>
                    </a:stretch>
                  </p:blipFill>
                  <p:spPr>
                    <a:xfrm>
                      <a:off x="10298241" y="4245151"/>
                      <a:ext cx="45842" cy="104328"/>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8" name="Ink 27">
                      <a:extLst>
                        <a:ext uri="{FF2B5EF4-FFF2-40B4-BE49-F238E27FC236}">
                          <a16:creationId xmlns:a16="http://schemas.microsoft.com/office/drawing/2014/main" id="{940A9015-3482-A496-CE92-954E41B8DF00}"/>
                        </a:ext>
                      </a:extLst>
                    </p14:cNvPr>
                    <p14:cNvContentPartPr/>
                    <p14:nvPr/>
                  </p14:nvContentPartPr>
                  <p14:xfrm>
                    <a:off x="9994160" y="4063000"/>
                    <a:ext cx="39590" cy="89487"/>
                  </p14:xfrm>
                </p:contentPart>
              </mc:Choice>
              <mc:Fallback xmlns="">
                <p:pic>
                  <p:nvPicPr>
                    <p:cNvPr id="28" name="Ink 27">
                      <a:extLst>
                        <a:ext uri="{FF2B5EF4-FFF2-40B4-BE49-F238E27FC236}">
                          <a16:creationId xmlns:a16="http://schemas.microsoft.com/office/drawing/2014/main" id="{940A9015-3482-A496-CE92-954E41B8DF00}"/>
                        </a:ext>
                      </a:extLst>
                    </p:cNvPr>
                    <p:cNvPicPr/>
                    <p:nvPr/>
                  </p:nvPicPr>
                  <p:blipFill>
                    <a:blip r:embed="rId165"/>
                    <a:stretch>
                      <a:fillRect/>
                    </a:stretch>
                  </p:blipFill>
                  <p:spPr>
                    <a:xfrm>
                      <a:off x="9987740" y="4056531"/>
                      <a:ext cx="51717" cy="101706"/>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9" name="Ink 28">
                      <a:extLst>
                        <a:ext uri="{FF2B5EF4-FFF2-40B4-BE49-F238E27FC236}">
                          <a16:creationId xmlns:a16="http://schemas.microsoft.com/office/drawing/2014/main" id="{52914908-E303-3401-5CCF-36AA96442393}"/>
                        </a:ext>
                      </a:extLst>
                    </p14:cNvPr>
                    <p14:cNvContentPartPr/>
                    <p14:nvPr/>
                  </p14:nvContentPartPr>
                  <p14:xfrm>
                    <a:off x="9793260" y="4210264"/>
                    <a:ext cx="482893" cy="345164"/>
                  </p14:xfrm>
                </p:contentPart>
              </mc:Choice>
              <mc:Fallback xmlns="">
                <p:pic>
                  <p:nvPicPr>
                    <p:cNvPr id="29" name="Ink 28">
                      <a:extLst>
                        <a:ext uri="{FF2B5EF4-FFF2-40B4-BE49-F238E27FC236}">
                          <a16:creationId xmlns:a16="http://schemas.microsoft.com/office/drawing/2014/main" id="{52914908-E303-3401-5CCF-36AA96442393}"/>
                        </a:ext>
                      </a:extLst>
                    </p:cNvPr>
                    <p:cNvPicPr/>
                    <p:nvPr/>
                  </p:nvPicPr>
                  <p:blipFill>
                    <a:blip r:embed="rId167"/>
                    <a:stretch>
                      <a:fillRect/>
                    </a:stretch>
                  </p:blipFill>
                  <p:spPr>
                    <a:xfrm>
                      <a:off x="9786783" y="4203785"/>
                      <a:ext cx="495127" cy="357401"/>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0" name="Ink 29">
                      <a:extLst>
                        <a:ext uri="{FF2B5EF4-FFF2-40B4-BE49-F238E27FC236}">
                          <a16:creationId xmlns:a16="http://schemas.microsoft.com/office/drawing/2014/main" id="{A8D454DA-B94F-8416-C69E-B230B09171DE}"/>
                        </a:ext>
                      </a:extLst>
                    </p14:cNvPr>
                    <p14:cNvContentPartPr/>
                    <p14:nvPr/>
                  </p14:nvContentPartPr>
                  <p14:xfrm>
                    <a:off x="9790960" y="4098263"/>
                    <a:ext cx="65445" cy="113489"/>
                  </p14:xfrm>
                </p:contentPart>
              </mc:Choice>
              <mc:Fallback xmlns="">
                <p:pic>
                  <p:nvPicPr>
                    <p:cNvPr id="30" name="Ink 29">
                      <a:extLst>
                        <a:ext uri="{FF2B5EF4-FFF2-40B4-BE49-F238E27FC236}">
                          <a16:creationId xmlns:a16="http://schemas.microsoft.com/office/drawing/2014/main" id="{A8D454DA-B94F-8416-C69E-B230B09171DE}"/>
                        </a:ext>
                      </a:extLst>
                    </p:cNvPr>
                    <p:cNvPicPr/>
                    <p:nvPr/>
                  </p:nvPicPr>
                  <p:blipFill>
                    <a:blip r:embed="rId169"/>
                    <a:stretch>
                      <a:fillRect/>
                    </a:stretch>
                  </p:blipFill>
                  <p:spPr>
                    <a:xfrm>
                      <a:off x="9784880" y="4092158"/>
                      <a:ext cx="77604" cy="1257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2" name="Ink 41">
                      <a:extLst>
                        <a:ext uri="{FF2B5EF4-FFF2-40B4-BE49-F238E27FC236}">
                          <a16:creationId xmlns:a16="http://schemas.microsoft.com/office/drawing/2014/main" id="{05A9463A-91B1-1346-AAEF-70415F4528C5}"/>
                        </a:ext>
                      </a:extLst>
                    </p14:cNvPr>
                    <p14:cNvContentPartPr/>
                    <p14:nvPr/>
                  </p14:nvContentPartPr>
                  <p14:xfrm>
                    <a:off x="9994160" y="4063000"/>
                    <a:ext cx="39590" cy="89487"/>
                  </p14:xfrm>
                </p:contentPart>
              </mc:Choice>
              <mc:Fallback xmlns="">
                <p:pic>
                  <p:nvPicPr>
                    <p:cNvPr id="42" name="Ink 41">
                      <a:extLst>
                        <a:ext uri="{FF2B5EF4-FFF2-40B4-BE49-F238E27FC236}">
                          <a16:creationId xmlns:a16="http://schemas.microsoft.com/office/drawing/2014/main" id="{05A9463A-91B1-1346-AAEF-70415F4528C5}"/>
                        </a:ext>
                      </a:extLst>
                    </p:cNvPr>
                    <p:cNvPicPr/>
                    <p:nvPr/>
                  </p:nvPicPr>
                  <p:blipFill>
                    <a:blip r:embed="rId165"/>
                    <a:stretch>
                      <a:fillRect/>
                    </a:stretch>
                  </p:blipFill>
                  <p:spPr>
                    <a:xfrm>
                      <a:off x="9987740" y="4056531"/>
                      <a:ext cx="51717" cy="101706"/>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3" name="Ink 42">
                      <a:extLst>
                        <a:ext uri="{FF2B5EF4-FFF2-40B4-BE49-F238E27FC236}">
                          <a16:creationId xmlns:a16="http://schemas.microsoft.com/office/drawing/2014/main" id="{CA458075-5F96-7849-B6F4-22C747C556DA}"/>
                        </a:ext>
                      </a:extLst>
                    </p14:cNvPr>
                    <p14:cNvContentPartPr/>
                    <p14:nvPr/>
                  </p14:nvContentPartPr>
                  <p14:xfrm>
                    <a:off x="9790960" y="4098263"/>
                    <a:ext cx="65445" cy="113489"/>
                  </p14:xfrm>
                </p:contentPart>
              </mc:Choice>
              <mc:Fallback xmlns="">
                <p:pic>
                  <p:nvPicPr>
                    <p:cNvPr id="43" name="Ink 42">
                      <a:extLst>
                        <a:ext uri="{FF2B5EF4-FFF2-40B4-BE49-F238E27FC236}">
                          <a16:creationId xmlns:a16="http://schemas.microsoft.com/office/drawing/2014/main" id="{CA458075-5F96-7849-B6F4-22C747C556DA}"/>
                        </a:ext>
                      </a:extLst>
                    </p:cNvPr>
                    <p:cNvPicPr/>
                    <p:nvPr/>
                  </p:nvPicPr>
                  <p:blipFill>
                    <a:blip r:embed="rId169"/>
                    <a:stretch>
                      <a:fillRect/>
                    </a:stretch>
                  </p:blipFill>
                  <p:spPr>
                    <a:xfrm>
                      <a:off x="9784880" y="4092158"/>
                      <a:ext cx="77604" cy="1257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4" name="Ink 43">
                      <a:extLst>
                        <a:ext uri="{FF2B5EF4-FFF2-40B4-BE49-F238E27FC236}">
                          <a16:creationId xmlns:a16="http://schemas.microsoft.com/office/drawing/2014/main" id="{189F3F5D-5511-7926-D6B1-1CE7170AE88A}"/>
                        </a:ext>
                      </a:extLst>
                    </p14:cNvPr>
                    <p14:cNvContentPartPr/>
                    <p14:nvPr/>
                  </p14:nvContentPartPr>
                  <p14:xfrm>
                    <a:off x="9787773" y="4210264"/>
                    <a:ext cx="482893" cy="345164"/>
                  </p14:xfrm>
                </p:contentPart>
              </mc:Choice>
              <mc:Fallback xmlns="">
                <p:pic>
                  <p:nvPicPr>
                    <p:cNvPr id="44" name="Ink 43">
                      <a:extLst>
                        <a:ext uri="{FF2B5EF4-FFF2-40B4-BE49-F238E27FC236}">
                          <a16:creationId xmlns:a16="http://schemas.microsoft.com/office/drawing/2014/main" id="{189F3F5D-5511-7926-D6B1-1CE7170AE88A}"/>
                        </a:ext>
                      </a:extLst>
                    </p:cNvPr>
                    <p:cNvPicPr/>
                    <p:nvPr/>
                  </p:nvPicPr>
                  <p:blipFill>
                    <a:blip r:embed="rId167"/>
                    <a:stretch>
                      <a:fillRect/>
                    </a:stretch>
                  </p:blipFill>
                  <p:spPr>
                    <a:xfrm>
                      <a:off x="9781296" y="4203785"/>
                      <a:ext cx="495127" cy="357401"/>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5" name="Ink 44">
                      <a:extLst>
                        <a:ext uri="{FF2B5EF4-FFF2-40B4-BE49-F238E27FC236}">
                          <a16:creationId xmlns:a16="http://schemas.microsoft.com/office/drawing/2014/main" id="{BA7877E2-2FD9-F109-8FE2-8229C2AA9028}"/>
                        </a:ext>
                      </a:extLst>
                    </p14:cNvPr>
                    <p14:cNvContentPartPr/>
                    <p14:nvPr/>
                  </p14:nvContentPartPr>
                  <p14:xfrm>
                    <a:off x="9856974" y="4090916"/>
                    <a:ext cx="991371" cy="446652"/>
                  </p14:xfrm>
                </p:contentPart>
              </mc:Choice>
              <mc:Fallback xmlns="">
                <p:pic>
                  <p:nvPicPr>
                    <p:cNvPr id="45" name="Ink 44">
                      <a:extLst>
                        <a:ext uri="{FF2B5EF4-FFF2-40B4-BE49-F238E27FC236}">
                          <a16:creationId xmlns:a16="http://schemas.microsoft.com/office/drawing/2014/main" id="{BA7877E2-2FD9-F109-8FE2-8229C2AA9028}"/>
                        </a:ext>
                      </a:extLst>
                    </p:cNvPr>
                    <p:cNvPicPr/>
                    <p:nvPr/>
                  </p:nvPicPr>
                  <p:blipFill>
                    <a:blip r:embed="rId155"/>
                    <a:stretch>
                      <a:fillRect/>
                    </a:stretch>
                  </p:blipFill>
                  <p:spPr>
                    <a:xfrm>
                      <a:off x="9850494" y="4084438"/>
                      <a:ext cx="1003610" cy="458889"/>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6" name="Ink 45">
                      <a:extLst>
                        <a:ext uri="{FF2B5EF4-FFF2-40B4-BE49-F238E27FC236}">
                          <a16:creationId xmlns:a16="http://schemas.microsoft.com/office/drawing/2014/main" id="{DAF8C9CA-4AC7-9FC2-4C1C-E552A4D751AB}"/>
                        </a:ext>
                      </a:extLst>
                    </p14:cNvPr>
                    <p14:cNvContentPartPr/>
                    <p14:nvPr/>
                  </p14:nvContentPartPr>
                  <p14:xfrm>
                    <a:off x="9803379" y="4186664"/>
                    <a:ext cx="485855" cy="361339"/>
                  </p14:xfrm>
                </p:contentPart>
              </mc:Choice>
              <mc:Fallback xmlns="">
                <p:pic>
                  <p:nvPicPr>
                    <p:cNvPr id="46" name="Ink 45">
                      <a:extLst>
                        <a:ext uri="{FF2B5EF4-FFF2-40B4-BE49-F238E27FC236}">
                          <a16:creationId xmlns:a16="http://schemas.microsoft.com/office/drawing/2014/main" id="{DAF8C9CA-4AC7-9FC2-4C1C-E552A4D751AB}"/>
                        </a:ext>
                      </a:extLst>
                    </p:cNvPr>
                    <p:cNvPicPr/>
                    <p:nvPr/>
                  </p:nvPicPr>
                  <p:blipFill>
                    <a:blip r:embed="rId157"/>
                    <a:stretch>
                      <a:fillRect/>
                    </a:stretch>
                  </p:blipFill>
                  <p:spPr>
                    <a:xfrm>
                      <a:off x="9796901" y="4180186"/>
                      <a:ext cx="498091" cy="373576"/>
                    </a:xfrm>
                    <a:prstGeom prst="rect">
                      <a:avLst/>
                    </a:prstGeom>
                  </p:spPr>
                </p:pic>
              </mc:Fallback>
            </mc:AlternateContent>
          </p:grpSp>
        </p:grpSp>
      </p:grpSp>
      <p:sp>
        <p:nvSpPr>
          <p:cNvPr id="13" name="TextBox 12">
            <a:extLst>
              <a:ext uri="{FF2B5EF4-FFF2-40B4-BE49-F238E27FC236}">
                <a16:creationId xmlns:a16="http://schemas.microsoft.com/office/drawing/2014/main" id="{342351F3-8B50-8288-92C2-EAC36718830F}"/>
              </a:ext>
            </a:extLst>
          </p:cNvPr>
          <p:cNvSpPr txBox="1"/>
          <p:nvPr/>
        </p:nvSpPr>
        <p:spPr>
          <a:xfrm>
            <a:off x="6274825" y="2072000"/>
            <a:ext cx="2089033" cy="369332"/>
          </a:xfrm>
          <a:prstGeom prst="rect">
            <a:avLst/>
          </a:prstGeom>
          <a:noFill/>
        </p:spPr>
        <p:txBody>
          <a:bodyPr wrap="none" rtlCol="0">
            <a:spAutoFit/>
          </a:bodyPr>
          <a:lstStyle/>
          <a:p>
            <a:pPr algn="ctr"/>
            <a:r>
              <a:rPr lang="en-US" dirty="0">
                <a:solidFill>
                  <a:schemeClr val="accent1"/>
                </a:solidFill>
                <a:latin typeface="DIN Next LT Pro Light" panose="020B0303020203050203" pitchFamily="34" charset="0"/>
                <a:hlinkClick r:id="rId175">
                  <a:extLst>
                    <a:ext uri="{A12FA001-AC4F-418D-AE19-62706E023703}">
                      <ahyp:hlinkClr xmlns:ahyp="http://schemas.microsoft.com/office/drawing/2018/hyperlinkcolor" val="tx"/>
                    </a:ext>
                  </a:extLst>
                </a:hlinkClick>
              </a:rPr>
              <a:t>mhaller@ucsd.edu</a:t>
            </a:r>
            <a:r>
              <a:rPr lang="en-US" dirty="0">
                <a:solidFill>
                  <a:schemeClr val="accent1"/>
                </a:solidFill>
                <a:latin typeface="DIN Next LT Pro Light" panose="020B0303020203050203" pitchFamily="34" charset="0"/>
              </a:rPr>
              <a:t> </a:t>
            </a:r>
          </a:p>
        </p:txBody>
      </p:sp>
      <p:sp>
        <p:nvSpPr>
          <p:cNvPr id="14" name="TextBox 13">
            <a:extLst>
              <a:ext uri="{FF2B5EF4-FFF2-40B4-BE49-F238E27FC236}">
                <a16:creationId xmlns:a16="http://schemas.microsoft.com/office/drawing/2014/main" id="{80DD1AE8-6C43-88B3-5DD6-F0CF7D85E23A}"/>
              </a:ext>
            </a:extLst>
          </p:cNvPr>
          <p:cNvSpPr txBox="1"/>
          <p:nvPr/>
        </p:nvSpPr>
        <p:spPr>
          <a:xfrm>
            <a:off x="1415695" y="2071070"/>
            <a:ext cx="2597186" cy="369332"/>
          </a:xfrm>
          <a:prstGeom prst="rect">
            <a:avLst/>
          </a:prstGeom>
          <a:noFill/>
        </p:spPr>
        <p:txBody>
          <a:bodyPr wrap="none" rtlCol="0">
            <a:spAutoFit/>
          </a:bodyPr>
          <a:lstStyle/>
          <a:p>
            <a:pPr algn="ctr"/>
            <a:r>
              <a:rPr lang="en-US" dirty="0">
                <a:solidFill>
                  <a:schemeClr val="accent1"/>
                </a:solidFill>
                <a:latin typeface="DIN Next LT Pro Light" panose="020B0303020203050203" pitchFamily="34" charset="0"/>
                <a:hlinkClick r:id="rId176">
                  <a:extLst>
                    <a:ext uri="{A12FA001-AC4F-418D-AE19-62706E023703}">
                      <ahyp:hlinkClr xmlns:ahyp="http://schemas.microsoft.com/office/drawing/2018/hyperlinkcolor" val="tx"/>
                    </a:ext>
                  </a:extLst>
                </a:hlinkClick>
              </a:rPr>
              <a:t>mbackendal@inf.ethz.ch</a:t>
            </a:r>
            <a:endParaRPr lang="en-US" dirty="0">
              <a:solidFill>
                <a:schemeClr val="accent1"/>
              </a:solidFill>
              <a:latin typeface="DIN Next LT Pro Light" panose="020B0303020203050203" pitchFamily="34" charset="0"/>
            </a:endParaRPr>
          </a:p>
        </p:txBody>
      </p:sp>
      <p:grpSp>
        <p:nvGrpSpPr>
          <p:cNvPr id="15" name="Group 14">
            <a:extLst>
              <a:ext uri="{FF2B5EF4-FFF2-40B4-BE49-F238E27FC236}">
                <a16:creationId xmlns:a16="http://schemas.microsoft.com/office/drawing/2014/main" id="{5502FA39-6BC9-8156-5B2C-B4C3E3137839}"/>
              </a:ext>
            </a:extLst>
          </p:cNvPr>
          <p:cNvGrpSpPr/>
          <p:nvPr/>
        </p:nvGrpSpPr>
        <p:grpSpPr>
          <a:xfrm>
            <a:off x="1479679" y="2655011"/>
            <a:ext cx="2678938" cy="2710326"/>
            <a:chOff x="8020656" y="2920118"/>
            <a:chExt cx="2678938" cy="2710326"/>
          </a:xfrm>
        </p:grpSpPr>
        <p:pic>
          <p:nvPicPr>
            <p:cNvPr id="16" name="Picture 15">
              <a:extLst>
                <a:ext uri="{FF2B5EF4-FFF2-40B4-BE49-F238E27FC236}">
                  <a16:creationId xmlns:a16="http://schemas.microsoft.com/office/drawing/2014/main" id="{10ABC515-85DF-DDE1-4BE1-79A92581C923}"/>
                </a:ext>
              </a:extLst>
            </p:cNvPr>
            <p:cNvPicPr>
              <a:picLocks noChangeAspect="1"/>
            </p:cNvPicPr>
            <p:nvPr/>
          </p:nvPicPr>
          <p:blipFill>
            <a:blip r:embed="rId177"/>
            <a:stretch>
              <a:fillRect/>
            </a:stretch>
          </p:blipFill>
          <p:spPr>
            <a:xfrm>
              <a:off x="8178509" y="2920118"/>
              <a:ext cx="2299004" cy="2299004"/>
            </a:xfrm>
            <a:prstGeom prst="rect">
              <a:avLst/>
            </a:prstGeom>
          </p:spPr>
        </p:pic>
        <p:sp>
          <p:nvSpPr>
            <p:cNvPr id="18" name="TextBox 17">
              <a:extLst>
                <a:ext uri="{FF2B5EF4-FFF2-40B4-BE49-F238E27FC236}">
                  <a16:creationId xmlns:a16="http://schemas.microsoft.com/office/drawing/2014/main" id="{BDA504AA-F090-027B-DFB6-2D79BA309571}"/>
                </a:ext>
              </a:extLst>
            </p:cNvPr>
            <p:cNvSpPr txBox="1"/>
            <p:nvPr/>
          </p:nvSpPr>
          <p:spPr>
            <a:xfrm>
              <a:off x="8020656" y="5261112"/>
              <a:ext cx="2678938" cy="369332"/>
            </a:xfrm>
            <a:prstGeom prst="rect">
              <a:avLst/>
            </a:prstGeom>
            <a:noFill/>
          </p:spPr>
          <p:txBody>
            <a:bodyPr wrap="none" rtlCol="0">
              <a:spAutoFit/>
            </a:bodyPr>
            <a:lstStyle/>
            <a:p>
              <a:pPr algn="ctr"/>
              <a:r>
                <a:rPr lang="en-US" dirty="0" err="1">
                  <a:latin typeface="DIN Next LT Pro Light" panose="020B0303020203050203" pitchFamily="34" charset="77"/>
                </a:rPr>
                <a:t>eprint.iacr.org</a:t>
              </a:r>
              <a:r>
                <a:rPr lang="en-US" dirty="0">
                  <a:latin typeface="DIN Next LT Pro Light" panose="020B0303020203050203" pitchFamily="34" charset="77"/>
                </a:rPr>
                <a:t>/2024/989</a:t>
              </a:r>
            </a:p>
          </p:txBody>
        </p:sp>
      </p:grpSp>
      <p:sp>
        <p:nvSpPr>
          <p:cNvPr id="19" name="TextBox 18">
            <a:extLst>
              <a:ext uri="{FF2B5EF4-FFF2-40B4-BE49-F238E27FC236}">
                <a16:creationId xmlns:a16="http://schemas.microsoft.com/office/drawing/2014/main" id="{2C53C84E-CE0D-847E-5862-8FB9A9007386}"/>
              </a:ext>
            </a:extLst>
          </p:cNvPr>
          <p:cNvSpPr txBox="1"/>
          <p:nvPr/>
        </p:nvSpPr>
        <p:spPr>
          <a:xfrm>
            <a:off x="374545" y="1581529"/>
            <a:ext cx="10507091" cy="609405"/>
          </a:xfrm>
          <a:prstGeom prst="rect">
            <a:avLst/>
          </a:prstGeom>
          <a:noFill/>
        </p:spPr>
        <p:txBody>
          <a:bodyPr wrap="none" lIns="0" tIns="360000" rIns="0" bIns="180000" rtlCol="0" anchor="ctr">
            <a:noAutofit/>
          </a:bodyPr>
          <a:lstStyle/>
          <a:p>
            <a:pPr algn="ctr">
              <a:spcAft>
                <a:spcPts val="600"/>
              </a:spcAft>
            </a:pPr>
            <a:r>
              <a:rPr lang="en-US" dirty="0">
                <a:latin typeface="DIN Next LT Pro Medium" panose="020B0503020203050203" pitchFamily="34" charset="77"/>
                <a:ea typeface="Lato Medium" panose="020F0502020204030203" pitchFamily="34" charset="0"/>
                <a:cs typeface="Lato Medium" panose="020F0502020204030203" pitchFamily="34" charset="0"/>
              </a:rPr>
              <a:t>Matilda Backendal,  </a:t>
            </a:r>
            <a:r>
              <a:rPr lang="en-US" dirty="0">
                <a:latin typeface="DIN Next LT Pro Light" panose="020B0303020203050203" pitchFamily="34" charset="0"/>
                <a:ea typeface="Lato Medium" panose="020F0502020204030203" pitchFamily="34" charset="0"/>
                <a:cs typeface="Lato Medium" panose="020F0502020204030203" pitchFamily="34" charset="0"/>
              </a:rPr>
              <a:t>Hannah Davis,  Felix G</a:t>
            </a:r>
            <a:r>
              <a:rPr lang="sv-SE" dirty="0" err="1">
                <a:latin typeface="DIN Next LT Pro Light" panose="020B0303020203050203" pitchFamily="34" charset="0"/>
                <a:ea typeface="Lato Medium" panose="020F0502020204030203" pitchFamily="34" charset="0"/>
                <a:cs typeface="Lato Medium" panose="020F0502020204030203" pitchFamily="34" charset="0"/>
              </a:rPr>
              <a:t>ünther</a:t>
            </a:r>
            <a:r>
              <a:rPr lang="sv-SE" dirty="0">
                <a:latin typeface="DIN Next LT Pro Light" panose="020B0303020203050203" pitchFamily="34" charset="0"/>
                <a:ea typeface="Lato Medium" panose="020F0502020204030203" pitchFamily="34" charset="0"/>
                <a:cs typeface="Lato Medium" panose="020F0502020204030203" pitchFamily="34" charset="0"/>
              </a:rPr>
              <a:t>,  </a:t>
            </a:r>
            <a:r>
              <a:rPr lang="en-US" dirty="0">
                <a:latin typeface="DIN Next LT Pro Medium" panose="020B0503020203050203" pitchFamily="34" charset="77"/>
                <a:ea typeface="Lato Medium" panose="020F0502020204030203" pitchFamily="34" charset="0"/>
                <a:cs typeface="Lato Medium" panose="020F0502020204030203" pitchFamily="34" charset="0"/>
              </a:rPr>
              <a:t>Miro Haller</a:t>
            </a:r>
            <a:r>
              <a:rPr lang="en-US" dirty="0">
                <a:latin typeface="DIN Next LT Pro Light" panose="020B0303020203050203" pitchFamily="34" charset="0"/>
                <a:ea typeface="Lato Medium" panose="020F0502020204030203" pitchFamily="34" charset="0"/>
                <a:cs typeface="Lato Medium" panose="020F0502020204030203" pitchFamily="34" charset="0"/>
              </a:rPr>
              <a:t>,  Kenny Paterson</a:t>
            </a:r>
            <a:endParaRPr lang="en-US" baseline="30000" dirty="0">
              <a:latin typeface="DIN Next LT Pro Medium" panose="020B0503020203050203" pitchFamily="34" charset="77"/>
              <a:ea typeface="Lato Medium" panose="020F0502020204030203" pitchFamily="34" charset="0"/>
              <a:cs typeface="Lato Medium" panose="020F0502020204030203" pitchFamily="34" charset="0"/>
            </a:endParaRPr>
          </a:p>
        </p:txBody>
      </p:sp>
      <p:sp>
        <p:nvSpPr>
          <p:cNvPr id="20" name="Title 1">
            <a:extLst>
              <a:ext uri="{FF2B5EF4-FFF2-40B4-BE49-F238E27FC236}">
                <a16:creationId xmlns:a16="http://schemas.microsoft.com/office/drawing/2014/main" id="{BF3A6B39-D9DD-3E99-1677-B10F8C77FA6E}"/>
              </a:ext>
            </a:extLst>
          </p:cNvPr>
          <p:cNvSpPr txBox="1">
            <a:spLocks/>
          </p:cNvSpPr>
          <p:nvPr/>
        </p:nvSpPr>
        <p:spPr>
          <a:xfrm>
            <a:off x="374545" y="712851"/>
            <a:ext cx="10507091" cy="988714"/>
          </a:xfrm>
          <a:prstGeom prst="rect">
            <a:avLst/>
          </a:prstGeom>
          <a:noFill/>
        </p:spPr>
        <p:txBody>
          <a:bodyPr vert="horz" wrap="square" lIns="396000" tIns="108000" rIns="72000" bIns="36000" rtlCol="0" anchor="ctr" anchorCtr="0">
            <a:sp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pPr algn="ctr"/>
            <a:r>
              <a:rPr lang="en-US" dirty="0">
                <a:latin typeface="DIN Next LT Pro" panose="020B0503020203050203" pitchFamily="34" charset="77"/>
              </a:rPr>
              <a:t>A Formal Treatment of</a:t>
            </a:r>
            <a:br>
              <a:rPr lang="en-US" sz="3200" dirty="0"/>
            </a:br>
            <a:r>
              <a:rPr lang="en-US" sz="3200" dirty="0"/>
              <a:t>End-to-End Encrypted Cloud Storage</a:t>
            </a:r>
          </a:p>
        </p:txBody>
      </p:sp>
      <p:grpSp>
        <p:nvGrpSpPr>
          <p:cNvPr id="157" name="Group 156">
            <a:extLst>
              <a:ext uri="{FF2B5EF4-FFF2-40B4-BE49-F238E27FC236}">
                <a16:creationId xmlns:a16="http://schemas.microsoft.com/office/drawing/2014/main" id="{F602A18F-CEFE-2C1A-137C-D8CEC5516668}"/>
              </a:ext>
            </a:extLst>
          </p:cNvPr>
          <p:cNvGrpSpPr/>
          <p:nvPr/>
        </p:nvGrpSpPr>
        <p:grpSpPr>
          <a:xfrm>
            <a:off x="4518063" y="1490575"/>
            <a:ext cx="3286772" cy="1948208"/>
            <a:chOff x="4518063" y="1490575"/>
            <a:chExt cx="3286772" cy="1948208"/>
          </a:xfrm>
        </p:grpSpPr>
        <p:sp>
          <p:nvSpPr>
            <p:cNvPr id="152" name="TextBox 151">
              <a:extLst>
                <a:ext uri="{FF2B5EF4-FFF2-40B4-BE49-F238E27FC236}">
                  <a16:creationId xmlns:a16="http://schemas.microsoft.com/office/drawing/2014/main" id="{8C871860-5D6C-E858-3A42-90CB43CB027B}"/>
                </a:ext>
              </a:extLst>
            </p:cNvPr>
            <p:cNvSpPr txBox="1"/>
            <p:nvPr/>
          </p:nvSpPr>
          <p:spPr>
            <a:xfrm>
              <a:off x="4518063" y="2316728"/>
              <a:ext cx="1729934" cy="400110"/>
            </a:xfrm>
            <a:prstGeom prst="rect">
              <a:avLst/>
            </a:prstGeom>
            <a:noFill/>
          </p:spPr>
          <p:txBody>
            <a:bodyPr wrap="square" rtlCol="0">
              <a:spAutoFit/>
            </a:bodyPr>
            <a:lstStyle/>
            <a:p>
              <a:pPr algn="ctr"/>
              <a:r>
                <a:rPr lang="en-US" sz="2000" dirty="0">
                  <a:latin typeface="The Hand Black" panose="03070902030502020204" pitchFamily="66" charset="0"/>
                </a:rPr>
                <a:t>ADAPTIVE CONF &amp; INT</a:t>
              </a:r>
            </a:p>
          </p:txBody>
        </p:sp>
        <mc:AlternateContent xmlns:mc="http://schemas.openxmlformats.org/markup-compatibility/2006" xmlns:p14="http://schemas.microsoft.com/office/powerpoint/2010/main">
          <mc:Choice Requires="p14">
            <p:contentPart p14:bwMode="auto" r:id="rId178">
              <p14:nvContentPartPr>
                <p14:cNvPr id="153" name="Ink 152">
                  <a:extLst>
                    <a:ext uri="{FF2B5EF4-FFF2-40B4-BE49-F238E27FC236}">
                      <a16:creationId xmlns:a16="http://schemas.microsoft.com/office/drawing/2014/main" id="{AFC77A11-5153-6ED6-7B89-AF2AC888CBA8}"/>
                    </a:ext>
                  </a:extLst>
                </p14:cNvPr>
                <p14:cNvContentPartPr/>
                <p14:nvPr/>
              </p14:nvContentPartPr>
              <p14:xfrm>
                <a:off x="5412351" y="2715543"/>
                <a:ext cx="151920" cy="723240"/>
              </p14:xfrm>
            </p:contentPart>
          </mc:Choice>
          <mc:Fallback xmlns="">
            <p:pic>
              <p:nvPicPr>
                <p:cNvPr id="153" name="Ink 152">
                  <a:extLst>
                    <a:ext uri="{FF2B5EF4-FFF2-40B4-BE49-F238E27FC236}">
                      <a16:creationId xmlns:a16="http://schemas.microsoft.com/office/drawing/2014/main" id="{AFC77A11-5153-6ED6-7B89-AF2AC888CBA8}"/>
                    </a:ext>
                  </a:extLst>
                </p:cNvPr>
                <p:cNvPicPr/>
                <p:nvPr/>
              </p:nvPicPr>
              <p:blipFill>
                <a:blip r:embed="rId179"/>
                <a:stretch>
                  <a:fillRect/>
                </a:stretch>
              </p:blipFill>
              <p:spPr>
                <a:xfrm>
                  <a:off x="5408031" y="2711223"/>
                  <a:ext cx="160560" cy="731880"/>
                </a:xfrm>
                <a:prstGeom prst="rect">
                  <a:avLst/>
                </a:prstGeom>
              </p:spPr>
            </p:pic>
          </mc:Fallback>
        </mc:AlternateContent>
        <p:grpSp>
          <p:nvGrpSpPr>
            <p:cNvPr id="154" name="Group 153">
              <a:extLst>
                <a:ext uri="{FF2B5EF4-FFF2-40B4-BE49-F238E27FC236}">
                  <a16:creationId xmlns:a16="http://schemas.microsoft.com/office/drawing/2014/main" id="{B0AE67BA-E5A3-CFBB-6305-411206D95DEA}"/>
                </a:ext>
              </a:extLst>
            </p:cNvPr>
            <p:cNvGrpSpPr/>
            <p:nvPr/>
          </p:nvGrpSpPr>
          <p:grpSpPr>
            <a:xfrm>
              <a:off x="5557346" y="1490575"/>
              <a:ext cx="2247489" cy="1818800"/>
              <a:chOff x="4024979" y="1234720"/>
              <a:chExt cx="2247489" cy="2200747"/>
            </a:xfrm>
          </p:grpSpPr>
          <p:sp>
            <p:nvSpPr>
              <p:cNvPr id="155" name="TextBox 154">
                <a:extLst>
                  <a:ext uri="{FF2B5EF4-FFF2-40B4-BE49-F238E27FC236}">
                    <a16:creationId xmlns:a16="http://schemas.microsoft.com/office/drawing/2014/main" id="{145E55DC-D993-7C52-8C0F-93CB0A03F10C}"/>
                  </a:ext>
                </a:extLst>
              </p:cNvPr>
              <p:cNvSpPr txBox="1"/>
              <p:nvPr/>
            </p:nvSpPr>
            <p:spPr>
              <a:xfrm>
                <a:off x="4024979" y="1234720"/>
                <a:ext cx="1729934" cy="707886"/>
              </a:xfrm>
              <a:prstGeom prst="rect">
                <a:avLst/>
              </a:prstGeom>
              <a:noFill/>
            </p:spPr>
            <p:txBody>
              <a:bodyPr wrap="square" rtlCol="0">
                <a:spAutoFit/>
              </a:bodyPr>
              <a:lstStyle/>
              <a:p>
                <a:pPr algn="ctr"/>
                <a:r>
                  <a:rPr lang="en-US" sz="2000" dirty="0">
                    <a:latin typeface="The Hand Black" panose="03070902030502020204" pitchFamily="66" charset="0"/>
                  </a:rPr>
                  <a:t>FUTURE WORK:</a:t>
                </a:r>
                <a:br>
                  <a:rPr lang="en-US" sz="2000" dirty="0">
                    <a:latin typeface="The Hand Black" panose="03070902030502020204" pitchFamily="66" charset="0"/>
                  </a:rPr>
                </a:br>
                <a:r>
                  <a:rPr lang="en-US" sz="2000" dirty="0">
                    <a:latin typeface="The Hand Black" panose="03070902030502020204" pitchFamily="66" charset="0"/>
                  </a:rPr>
                  <a:t>BRIDGE THE GAP</a:t>
                </a:r>
              </a:p>
            </p:txBody>
          </p:sp>
          <mc:AlternateContent xmlns:mc="http://schemas.openxmlformats.org/markup-compatibility/2006" xmlns:p14="http://schemas.microsoft.com/office/powerpoint/2010/main">
            <mc:Choice Requires="p14">
              <p:contentPart p14:bwMode="auto" r:id="rId180">
                <p14:nvContentPartPr>
                  <p14:cNvPr id="156" name="Ink 155">
                    <a:extLst>
                      <a:ext uri="{FF2B5EF4-FFF2-40B4-BE49-F238E27FC236}">
                        <a16:creationId xmlns:a16="http://schemas.microsoft.com/office/drawing/2014/main" id="{CDB01668-7EC7-E531-024D-C1A6F02731DE}"/>
                      </a:ext>
                    </a:extLst>
                  </p14:cNvPr>
                  <p14:cNvContentPartPr/>
                  <p14:nvPr/>
                </p14:nvContentPartPr>
                <p14:xfrm>
                  <a:off x="5518253" y="1894340"/>
                  <a:ext cx="754215" cy="1541127"/>
                </p14:xfrm>
              </p:contentPart>
            </mc:Choice>
            <mc:Fallback xmlns="">
              <p:pic>
                <p:nvPicPr>
                  <p:cNvPr id="156" name="Ink 155">
                    <a:extLst>
                      <a:ext uri="{FF2B5EF4-FFF2-40B4-BE49-F238E27FC236}">
                        <a16:creationId xmlns:a16="http://schemas.microsoft.com/office/drawing/2014/main" id="{CDB01668-7EC7-E531-024D-C1A6F02731DE}"/>
                      </a:ext>
                    </a:extLst>
                  </p:cNvPr>
                  <p:cNvPicPr/>
                  <p:nvPr/>
                </p:nvPicPr>
                <p:blipFill>
                  <a:blip r:embed="rId181"/>
                  <a:stretch>
                    <a:fillRect/>
                  </a:stretch>
                </p:blipFill>
                <p:spPr>
                  <a:xfrm>
                    <a:off x="5513931" y="1889111"/>
                    <a:ext cx="762859" cy="1551584"/>
                  </a:xfrm>
                  <a:prstGeom prst="rect">
                    <a:avLst/>
                  </a:prstGeom>
                </p:spPr>
              </p:pic>
            </mc:Fallback>
          </mc:AlternateContent>
        </p:grpSp>
      </p:grpSp>
    </p:spTree>
    <p:extLst>
      <p:ext uri="{BB962C8B-B14F-4D97-AF65-F5344CB8AC3E}">
        <p14:creationId xmlns:p14="http://schemas.microsoft.com/office/powerpoint/2010/main" val="153863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par>
                                <p:cTn id="8" presetID="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par>
                                <p:cTn id="28" presetID="10" presetClass="exit" presetSubtype="0" fill="hold" nodeType="withEffect">
                                  <p:stCondLst>
                                    <p:cond delay="0"/>
                                  </p:stCondLst>
                                  <p:childTnLst>
                                    <p:animEffect transition="out" filter="fade">
                                      <p:cBhvr>
                                        <p:cTn id="29" dur="500"/>
                                        <p:tgtEl>
                                          <p:spTgt spid="157"/>
                                        </p:tgtEl>
                                      </p:cBhvr>
                                    </p:animEffect>
                                    <p:set>
                                      <p:cBhvr>
                                        <p:cTn id="30" dur="1" fill="hold">
                                          <p:stCondLst>
                                            <p:cond delay="499"/>
                                          </p:stCondLst>
                                        </p:cTn>
                                        <p:tgtEl>
                                          <p:spTgt spid="1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B47BB83E-7229-CD10-27AA-AF29A891EAEA}"/>
              </a:ext>
            </a:extLst>
          </p:cNvPr>
          <p:cNvSpPr/>
          <p:nvPr/>
        </p:nvSpPr>
        <p:spPr>
          <a:xfrm>
            <a:off x="8800857" y="-1196410"/>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63B2BB1E-45AF-F764-FF72-F5C82A4E0080}"/>
              </a:ext>
            </a:extLst>
          </p:cNvPr>
          <p:cNvSpPr/>
          <p:nvPr/>
        </p:nvSpPr>
        <p:spPr>
          <a:xfrm>
            <a:off x="4799955" y="-841197"/>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E70C35B4-65A5-2A01-11C8-B9D0FFD540CF}"/>
              </a:ext>
            </a:extLst>
          </p:cNvPr>
          <p:cNvSpPr/>
          <p:nvPr/>
        </p:nvSpPr>
        <p:spPr>
          <a:xfrm>
            <a:off x="1890684" y="-882999"/>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B360EF51-C5A7-66D2-7080-C4A4C6228725}"/>
              </a:ext>
            </a:extLst>
          </p:cNvPr>
          <p:cNvSpPr/>
          <p:nvPr/>
        </p:nvSpPr>
        <p:spPr>
          <a:xfrm>
            <a:off x="-525957" y="-1209473"/>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Shape 132">
            <a:extLst>
              <a:ext uri="{FF2B5EF4-FFF2-40B4-BE49-F238E27FC236}">
                <a16:creationId xmlns:a16="http://schemas.microsoft.com/office/drawing/2014/main" id="{431105A7-6D49-782B-3A65-E2F6C2C4B12C}"/>
              </a:ext>
            </a:extLst>
          </p:cNvPr>
          <p:cNvSpPr/>
          <p:nvPr/>
        </p:nvSpPr>
        <p:spPr>
          <a:xfrm>
            <a:off x="-406767" y="-487383"/>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0" name="Freeform: Shape 139">
            <a:extLst>
              <a:ext uri="{FF2B5EF4-FFF2-40B4-BE49-F238E27FC236}">
                <a16:creationId xmlns:a16="http://schemas.microsoft.com/office/drawing/2014/main" id="{8885DA8D-C43C-B3DD-3E30-6873CFAA4608}"/>
              </a:ext>
            </a:extLst>
          </p:cNvPr>
          <p:cNvSpPr/>
          <p:nvPr/>
        </p:nvSpPr>
        <p:spPr>
          <a:xfrm>
            <a:off x="9356621" y="-438462"/>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 name="Freeform: Shape 140">
            <a:extLst>
              <a:ext uri="{FF2B5EF4-FFF2-40B4-BE49-F238E27FC236}">
                <a16:creationId xmlns:a16="http://schemas.microsoft.com/office/drawing/2014/main" id="{77FE96F9-EF01-4072-D2EA-32E6374F8E03}"/>
              </a:ext>
            </a:extLst>
          </p:cNvPr>
          <p:cNvSpPr/>
          <p:nvPr/>
        </p:nvSpPr>
        <p:spPr>
          <a:xfrm>
            <a:off x="6488379" y="-680719"/>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2" name="Freeform: Shape 141">
            <a:extLst>
              <a:ext uri="{FF2B5EF4-FFF2-40B4-BE49-F238E27FC236}">
                <a16:creationId xmlns:a16="http://schemas.microsoft.com/office/drawing/2014/main" id="{C11555EE-78CF-7C21-8147-BE5EF91302BC}"/>
              </a:ext>
            </a:extLst>
          </p:cNvPr>
          <p:cNvSpPr/>
          <p:nvPr/>
        </p:nvSpPr>
        <p:spPr>
          <a:xfrm flipH="1">
            <a:off x="5474310" y="-145963"/>
            <a:ext cx="1936223" cy="1003129"/>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 name="Freeform: Shape 142">
            <a:extLst>
              <a:ext uri="{FF2B5EF4-FFF2-40B4-BE49-F238E27FC236}">
                <a16:creationId xmlns:a16="http://schemas.microsoft.com/office/drawing/2014/main" id="{FD6424A7-2B13-A410-4AAB-442E09B6B2BC}"/>
              </a:ext>
            </a:extLst>
          </p:cNvPr>
          <p:cNvSpPr/>
          <p:nvPr/>
        </p:nvSpPr>
        <p:spPr>
          <a:xfrm>
            <a:off x="2714288" y="-700946"/>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4" name="Freeform: Shape 143">
            <a:extLst>
              <a:ext uri="{FF2B5EF4-FFF2-40B4-BE49-F238E27FC236}">
                <a16:creationId xmlns:a16="http://schemas.microsoft.com/office/drawing/2014/main" id="{45CCC2BB-2644-2D3B-A2CE-42D2A5C809B7}"/>
              </a:ext>
            </a:extLst>
          </p:cNvPr>
          <p:cNvSpPr/>
          <p:nvPr/>
        </p:nvSpPr>
        <p:spPr>
          <a:xfrm flipH="1">
            <a:off x="7527448" y="-152964"/>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5" name="Freeform: Shape 144">
            <a:extLst>
              <a:ext uri="{FF2B5EF4-FFF2-40B4-BE49-F238E27FC236}">
                <a16:creationId xmlns:a16="http://schemas.microsoft.com/office/drawing/2014/main" id="{E91657FA-ECE3-DE2E-FA8A-BB05E8696264}"/>
              </a:ext>
            </a:extLst>
          </p:cNvPr>
          <p:cNvSpPr/>
          <p:nvPr/>
        </p:nvSpPr>
        <p:spPr>
          <a:xfrm>
            <a:off x="8721103" y="413025"/>
            <a:ext cx="2974505" cy="1375096"/>
          </a:xfrm>
          <a:custGeom>
            <a:avLst/>
            <a:gdLst>
              <a:gd name="connsiteX0" fmla="*/ 1683369 w 2974505"/>
              <a:gd name="connsiteY0" fmla="*/ 0 h 1375096"/>
              <a:gd name="connsiteX1" fmla="*/ 2270190 w 2974505"/>
              <a:gd name="connsiteY1" fmla="*/ 480584 h 1375096"/>
              <a:gd name="connsiteX2" fmla="*/ 2276733 w 2974505"/>
              <a:gd name="connsiteY2" fmla="*/ 545803 h 1375096"/>
              <a:gd name="connsiteX3" fmla="*/ 2349303 w 2974505"/>
              <a:gd name="connsiteY3" fmla="*/ 506222 h 1375096"/>
              <a:gd name="connsiteX4" fmla="*/ 2524475 w 2974505"/>
              <a:gd name="connsiteY4" fmla="*/ 470686 h 1375096"/>
              <a:gd name="connsiteX5" fmla="*/ 2974505 w 2974505"/>
              <a:gd name="connsiteY5" fmla="*/ 922891 h 1375096"/>
              <a:gd name="connsiteX6" fmla="*/ 2974504 w 2974505"/>
              <a:gd name="connsiteY6" fmla="*/ 922901 h 1375096"/>
              <a:gd name="connsiteX7" fmla="*/ 2974504 w 2974505"/>
              <a:gd name="connsiteY7" fmla="*/ 1375094 h 1375096"/>
              <a:gd name="connsiteX8" fmla="*/ 2524495 w 2974505"/>
              <a:gd name="connsiteY8" fmla="*/ 1375094 h 1375096"/>
              <a:gd name="connsiteX9" fmla="*/ 2524475 w 2974505"/>
              <a:gd name="connsiteY9" fmla="*/ 1375096 h 1375096"/>
              <a:gd name="connsiteX10" fmla="*/ 2524456 w 2974505"/>
              <a:gd name="connsiteY10" fmla="*/ 1375094 h 1375096"/>
              <a:gd name="connsiteX11" fmla="*/ 0 w 2974505"/>
              <a:gd name="connsiteY11" fmla="*/ 1375094 h 1375096"/>
              <a:gd name="connsiteX12" fmla="*/ 0 w 2974505"/>
              <a:gd name="connsiteY12" fmla="*/ 934281 h 1375096"/>
              <a:gd name="connsiteX13" fmla="*/ 0 w 2974505"/>
              <a:gd name="connsiteY13" fmla="*/ 922894 h 1375096"/>
              <a:gd name="connsiteX14" fmla="*/ 2288 w 2974505"/>
              <a:gd name="connsiteY14" fmla="*/ 922894 h 1375096"/>
              <a:gd name="connsiteX15" fmla="*/ 23869 w 2974505"/>
              <a:gd name="connsiteY15" fmla="*/ 815484 h 1375096"/>
              <a:gd name="connsiteX16" fmla="*/ 303731 w 2974505"/>
              <a:gd name="connsiteY16" fmla="*/ 629082 h 1375096"/>
              <a:gd name="connsiteX17" fmla="*/ 421957 w 2974505"/>
              <a:gd name="connsiteY17" fmla="*/ 653066 h 1375096"/>
              <a:gd name="connsiteX18" fmla="*/ 462009 w 2974505"/>
              <a:gd name="connsiteY18" fmla="*/ 674911 h 1375096"/>
              <a:gd name="connsiteX19" fmla="*/ 465330 w 2974505"/>
              <a:gd name="connsiteY19" fmla="*/ 641805 h 1375096"/>
              <a:gd name="connsiteX20" fmla="*/ 950306 w 2974505"/>
              <a:gd name="connsiteY20" fmla="*/ 244628 h 1375096"/>
              <a:gd name="connsiteX21" fmla="*/ 1142995 w 2974505"/>
              <a:gd name="connsiteY21" fmla="*/ 283718 h 1375096"/>
              <a:gd name="connsiteX22" fmla="*/ 1169079 w 2974505"/>
              <a:gd name="connsiteY22" fmla="*/ 297944 h 1375096"/>
              <a:gd name="connsiteX23" fmla="*/ 1186677 w 2974505"/>
              <a:gd name="connsiteY23" fmla="*/ 265365 h 1375096"/>
              <a:gd name="connsiteX24" fmla="*/ 1683369 w 2974505"/>
              <a:gd name="connsiteY24" fmla="*/ 0 h 137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4505" h="1375096">
                <a:moveTo>
                  <a:pt x="1683369" y="0"/>
                </a:moveTo>
                <a:cubicBezTo>
                  <a:pt x="1972831" y="0"/>
                  <a:pt x="2214336" y="206315"/>
                  <a:pt x="2270190" y="480584"/>
                </a:cubicBezTo>
                <a:lnTo>
                  <a:pt x="2276733" y="545803"/>
                </a:lnTo>
                <a:lnTo>
                  <a:pt x="2349303" y="506222"/>
                </a:lnTo>
                <a:cubicBezTo>
                  <a:pt x="2403144" y="483340"/>
                  <a:pt x="2462339" y="470686"/>
                  <a:pt x="2524475" y="470686"/>
                </a:cubicBezTo>
                <a:cubicBezTo>
                  <a:pt x="2773020" y="470686"/>
                  <a:pt x="2974505" y="673145"/>
                  <a:pt x="2974505" y="922891"/>
                </a:cubicBezTo>
                <a:lnTo>
                  <a:pt x="2974504" y="922901"/>
                </a:lnTo>
                <a:lnTo>
                  <a:pt x="2974504" y="1375094"/>
                </a:lnTo>
                <a:lnTo>
                  <a:pt x="2524495" y="1375094"/>
                </a:lnTo>
                <a:lnTo>
                  <a:pt x="2524475" y="1375096"/>
                </a:lnTo>
                <a:lnTo>
                  <a:pt x="2524456" y="1375094"/>
                </a:lnTo>
                <a:lnTo>
                  <a:pt x="0" y="1375094"/>
                </a:lnTo>
                <a:lnTo>
                  <a:pt x="0" y="934281"/>
                </a:lnTo>
                <a:lnTo>
                  <a:pt x="0" y="922894"/>
                </a:lnTo>
                <a:lnTo>
                  <a:pt x="2288" y="922894"/>
                </a:lnTo>
                <a:lnTo>
                  <a:pt x="23869" y="815484"/>
                </a:lnTo>
                <a:cubicBezTo>
                  <a:pt x="69978" y="705943"/>
                  <a:pt x="177922" y="629082"/>
                  <a:pt x="303731" y="629082"/>
                </a:cubicBezTo>
                <a:cubicBezTo>
                  <a:pt x="345668" y="629082"/>
                  <a:pt x="385619" y="637622"/>
                  <a:pt x="421957" y="653066"/>
                </a:cubicBezTo>
                <a:lnTo>
                  <a:pt x="462009" y="674911"/>
                </a:lnTo>
                <a:lnTo>
                  <a:pt x="465330" y="641805"/>
                </a:lnTo>
                <a:cubicBezTo>
                  <a:pt x="511490" y="415137"/>
                  <a:pt x="711082" y="244628"/>
                  <a:pt x="950306" y="244628"/>
                </a:cubicBezTo>
                <a:cubicBezTo>
                  <a:pt x="1018656" y="244628"/>
                  <a:pt x="1083770" y="258547"/>
                  <a:pt x="1142995" y="283718"/>
                </a:cubicBezTo>
                <a:lnTo>
                  <a:pt x="1169079" y="297944"/>
                </a:lnTo>
                <a:lnTo>
                  <a:pt x="1186677" y="265365"/>
                </a:lnTo>
                <a:cubicBezTo>
                  <a:pt x="1294320" y="105263"/>
                  <a:pt x="1476611" y="0"/>
                  <a:pt x="1683369" y="0"/>
                </a:cubicBezTo>
                <a:close/>
              </a:path>
            </a:pathLst>
          </a:custGeom>
          <a:gradFill>
            <a:gsLst>
              <a:gs pos="76000">
                <a:schemeClr val="bg1">
                  <a:alpha val="73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6" name="Freeform: Shape 145">
            <a:extLst>
              <a:ext uri="{FF2B5EF4-FFF2-40B4-BE49-F238E27FC236}">
                <a16:creationId xmlns:a16="http://schemas.microsoft.com/office/drawing/2014/main" id="{0D59C6C3-0B4A-869B-09E1-4E7F6B966A09}"/>
              </a:ext>
            </a:extLst>
          </p:cNvPr>
          <p:cNvSpPr/>
          <p:nvPr/>
        </p:nvSpPr>
        <p:spPr>
          <a:xfrm flipH="1">
            <a:off x="2182768" y="-138223"/>
            <a:ext cx="1936223" cy="1003129"/>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7" name="Freeform: Shape 146">
            <a:extLst>
              <a:ext uri="{FF2B5EF4-FFF2-40B4-BE49-F238E27FC236}">
                <a16:creationId xmlns:a16="http://schemas.microsoft.com/office/drawing/2014/main" id="{019931E8-EBC3-88A3-9EDE-2F0773040104}"/>
              </a:ext>
            </a:extLst>
          </p:cNvPr>
          <p:cNvSpPr/>
          <p:nvPr/>
        </p:nvSpPr>
        <p:spPr>
          <a:xfrm>
            <a:off x="-556779" y="52140"/>
            <a:ext cx="2974505" cy="1375096"/>
          </a:xfrm>
          <a:custGeom>
            <a:avLst/>
            <a:gdLst>
              <a:gd name="connsiteX0" fmla="*/ 1683369 w 2974505"/>
              <a:gd name="connsiteY0" fmla="*/ 0 h 1375096"/>
              <a:gd name="connsiteX1" fmla="*/ 2270190 w 2974505"/>
              <a:gd name="connsiteY1" fmla="*/ 480584 h 1375096"/>
              <a:gd name="connsiteX2" fmla="*/ 2276733 w 2974505"/>
              <a:gd name="connsiteY2" fmla="*/ 545803 h 1375096"/>
              <a:gd name="connsiteX3" fmla="*/ 2349303 w 2974505"/>
              <a:gd name="connsiteY3" fmla="*/ 506222 h 1375096"/>
              <a:gd name="connsiteX4" fmla="*/ 2524475 w 2974505"/>
              <a:gd name="connsiteY4" fmla="*/ 470686 h 1375096"/>
              <a:gd name="connsiteX5" fmla="*/ 2974505 w 2974505"/>
              <a:gd name="connsiteY5" fmla="*/ 922891 h 1375096"/>
              <a:gd name="connsiteX6" fmla="*/ 2974504 w 2974505"/>
              <a:gd name="connsiteY6" fmla="*/ 922901 h 1375096"/>
              <a:gd name="connsiteX7" fmla="*/ 2974504 w 2974505"/>
              <a:gd name="connsiteY7" fmla="*/ 1375094 h 1375096"/>
              <a:gd name="connsiteX8" fmla="*/ 2524495 w 2974505"/>
              <a:gd name="connsiteY8" fmla="*/ 1375094 h 1375096"/>
              <a:gd name="connsiteX9" fmla="*/ 2524475 w 2974505"/>
              <a:gd name="connsiteY9" fmla="*/ 1375096 h 1375096"/>
              <a:gd name="connsiteX10" fmla="*/ 2524456 w 2974505"/>
              <a:gd name="connsiteY10" fmla="*/ 1375094 h 1375096"/>
              <a:gd name="connsiteX11" fmla="*/ 0 w 2974505"/>
              <a:gd name="connsiteY11" fmla="*/ 1375094 h 1375096"/>
              <a:gd name="connsiteX12" fmla="*/ 0 w 2974505"/>
              <a:gd name="connsiteY12" fmla="*/ 934281 h 1375096"/>
              <a:gd name="connsiteX13" fmla="*/ 0 w 2974505"/>
              <a:gd name="connsiteY13" fmla="*/ 922894 h 1375096"/>
              <a:gd name="connsiteX14" fmla="*/ 2288 w 2974505"/>
              <a:gd name="connsiteY14" fmla="*/ 922894 h 1375096"/>
              <a:gd name="connsiteX15" fmla="*/ 23869 w 2974505"/>
              <a:gd name="connsiteY15" fmla="*/ 815484 h 1375096"/>
              <a:gd name="connsiteX16" fmla="*/ 303731 w 2974505"/>
              <a:gd name="connsiteY16" fmla="*/ 629082 h 1375096"/>
              <a:gd name="connsiteX17" fmla="*/ 421957 w 2974505"/>
              <a:gd name="connsiteY17" fmla="*/ 653066 h 1375096"/>
              <a:gd name="connsiteX18" fmla="*/ 462009 w 2974505"/>
              <a:gd name="connsiteY18" fmla="*/ 674911 h 1375096"/>
              <a:gd name="connsiteX19" fmla="*/ 465330 w 2974505"/>
              <a:gd name="connsiteY19" fmla="*/ 641805 h 1375096"/>
              <a:gd name="connsiteX20" fmla="*/ 950306 w 2974505"/>
              <a:gd name="connsiteY20" fmla="*/ 244628 h 1375096"/>
              <a:gd name="connsiteX21" fmla="*/ 1142995 w 2974505"/>
              <a:gd name="connsiteY21" fmla="*/ 283718 h 1375096"/>
              <a:gd name="connsiteX22" fmla="*/ 1169079 w 2974505"/>
              <a:gd name="connsiteY22" fmla="*/ 297944 h 1375096"/>
              <a:gd name="connsiteX23" fmla="*/ 1186677 w 2974505"/>
              <a:gd name="connsiteY23" fmla="*/ 265365 h 1375096"/>
              <a:gd name="connsiteX24" fmla="*/ 1683369 w 2974505"/>
              <a:gd name="connsiteY24" fmla="*/ 0 h 137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4505" h="1375096">
                <a:moveTo>
                  <a:pt x="1683369" y="0"/>
                </a:moveTo>
                <a:cubicBezTo>
                  <a:pt x="1972831" y="0"/>
                  <a:pt x="2214336" y="206315"/>
                  <a:pt x="2270190" y="480584"/>
                </a:cubicBezTo>
                <a:lnTo>
                  <a:pt x="2276733" y="545803"/>
                </a:lnTo>
                <a:lnTo>
                  <a:pt x="2349303" y="506222"/>
                </a:lnTo>
                <a:cubicBezTo>
                  <a:pt x="2403144" y="483340"/>
                  <a:pt x="2462339" y="470686"/>
                  <a:pt x="2524475" y="470686"/>
                </a:cubicBezTo>
                <a:cubicBezTo>
                  <a:pt x="2773020" y="470686"/>
                  <a:pt x="2974505" y="673145"/>
                  <a:pt x="2974505" y="922891"/>
                </a:cubicBezTo>
                <a:lnTo>
                  <a:pt x="2974504" y="922901"/>
                </a:lnTo>
                <a:lnTo>
                  <a:pt x="2974504" y="1375094"/>
                </a:lnTo>
                <a:lnTo>
                  <a:pt x="2524495" y="1375094"/>
                </a:lnTo>
                <a:lnTo>
                  <a:pt x="2524475" y="1375096"/>
                </a:lnTo>
                <a:lnTo>
                  <a:pt x="2524456" y="1375094"/>
                </a:lnTo>
                <a:lnTo>
                  <a:pt x="0" y="1375094"/>
                </a:lnTo>
                <a:lnTo>
                  <a:pt x="0" y="934281"/>
                </a:lnTo>
                <a:lnTo>
                  <a:pt x="0" y="922894"/>
                </a:lnTo>
                <a:lnTo>
                  <a:pt x="2288" y="922894"/>
                </a:lnTo>
                <a:lnTo>
                  <a:pt x="23869" y="815484"/>
                </a:lnTo>
                <a:cubicBezTo>
                  <a:pt x="69978" y="705943"/>
                  <a:pt x="177922" y="629082"/>
                  <a:pt x="303731" y="629082"/>
                </a:cubicBezTo>
                <a:cubicBezTo>
                  <a:pt x="345668" y="629082"/>
                  <a:pt x="385619" y="637622"/>
                  <a:pt x="421957" y="653066"/>
                </a:cubicBezTo>
                <a:lnTo>
                  <a:pt x="462009" y="674911"/>
                </a:lnTo>
                <a:lnTo>
                  <a:pt x="465330" y="641805"/>
                </a:lnTo>
                <a:cubicBezTo>
                  <a:pt x="511490" y="415137"/>
                  <a:pt x="711082" y="244628"/>
                  <a:pt x="950306" y="244628"/>
                </a:cubicBezTo>
                <a:cubicBezTo>
                  <a:pt x="1018656" y="244628"/>
                  <a:pt x="1083770" y="258547"/>
                  <a:pt x="1142995" y="283718"/>
                </a:cubicBezTo>
                <a:lnTo>
                  <a:pt x="1169079" y="297944"/>
                </a:lnTo>
                <a:lnTo>
                  <a:pt x="1186677" y="265365"/>
                </a:lnTo>
                <a:cubicBezTo>
                  <a:pt x="1294320" y="105263"/>
                  <a:pt x="1476611" y="0"/>
                  <a:pt x="1683369" y="0"/>
                </a:cubicBezTo>
                <a:close/>
              </a:path>
            </a:pathLst>
          </a:custGeom>
          <a:gradFill>
            <a:gsLst>
              <a:gs pos="76000">
                <a:schemeClr val="bg1">
                  <a:alpha val="73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8" name="Freeform: Shape 147">
            <a:extLst>
              <a:ext uri="{FF2B5EF4-FFF2-40B4-BE49-F238E27FC236}">
                <a16:creationId xmlns:a16="http://schemas.microsoft.com/office/drawing/2014/main" id="{48EFA2E3-A192-577B-BA2C-DBB45FC36841}"/>
              </a:ext>
            </a:extLst>
          </p:cNvPr>
          <p:cNvSpPr/>
          <p:nvPr/>
        </p:nvSpPr>
        <p:spPr>
          <a:xfrm>
            <a:off x="3487744" y="-84815"/>
            <a:ext cx="2918536" cy="1512051"/>
          </a:xfrm>
          <a:custGeom>
            <a:avLst/>
            <a:gdLst>
              <a:gd name="connsiteX0" fmla="*/ 1409300 w 2918536"/>
              <a:gd name="connsiteY0" fmla="*/ 0 h 1512051"/>
              <a:gd name="connsiteX1" fmla="*/ 2018768 w 2918536"/>
              <a:gd name="connsiteY1" fmla="*/ 324052 h 1512051"/>
              <a:gd name="connsiteX2" fmla="*/ 2066179 w 2918536"/>
              <a:gd name="connsiteY2" fmla="*/ 411401 h 1512051"/>
              <a:gd name="connsiteX3" fmla="*/ 2106792 w 2918536"/>
              <a:gd name="connsiteY3" fmla="*/ 389357 h 1512051"/>
              <a:gd name="connsiteX4" fmla="*/ 2334230 w 2918536"/>
              <a:gd name="connsiteY4" fmla="*/ 343439 h 1512051"/>
              <a:gd name="connsiteX5" fmla="*/ 2918536 w 2918536"/>
              <a:gd name="connsiteY5" fmla="*/ 927745 h 1512051"/>
              <a:gd name="connsiteX6" fmla="*/ 2451988 w 2918536"/>
              <a:gd name="connsiteY6" fmla="*/ 1500180 h 1512051"/>
              <a:gd name="connsiteX7" fmla="*/ 2421817 w 2918536"/>
              <a:gd name="connsiteY7" fmla="*/ 1503222 h 1512051"/>
              <a:gd name="connsiteX8" fmla="*/ 2421817 w 2918536"/>
              <a:gd name="connsiteY8" fmla="*/ 1506264 h 1512051"/>
              <a:gd name="connsiteX9" fmla="*/ 2391636 w 2918536"/>
              <a:gd name="connsiteY9" fmla="*/ 1506264 h 1512051"/>
              <a:gd name="connsiteX10" fmla="*/ 2334230 w 2918536"/>
              <a:gd name="connsiteY10" fmla="*/ 1512051 h 1512051"/>
              <a:gd name="connsiteX11" fmla="*/ 2276825 w 2918536"/>
              <a:gd name="connsiteY11" fmla="*/ 1506264 h 1512051"/>
              <a:gd name="connsiteX12" fmla="*/ 537153 w 2918536"/>
              <a:gd name="connsiteY12" fmla="*/ 1506264 h 1512051"/>
              <a:gd name="connsiteX13" fmla="*/ 484370 w 2918536"/>
              <a:gd name="connsiteY13" fmla="*/ 1511585 h 1512051"/>
              <a:gd name="connsiteX14" fmla="*/ 0 w 2918536"/>
              <a:gd name="connsiteY14" fmla="*/ 1027215 h 1512051"/>
              <a:gd name="connsiteX15" fmla="*/ 484370 w 2918536"/>
              <a:gd name="connsiteY15" fmla="*/ 542845 h 1512051"/>
              <a:gd name="connsiteX16" fmla="*/ 672909 w 2918536"/>
              <a:gd name="connsiteY16" fmla="*/ 580909 h 1512051"/>
              <a:gd name="connsiteX17" fmla="*/ 688962 w 2918536"/>
              <a:gd name="connsiteY17" fmla="*/ 589623 h 1512051"/>
              <a:gd name="connsiteX18" fmla="*/ 689240 w 2918536"/>
              <a:gd name="connsiteY18" fmla="*/ 586866 h 1512051"/>
              <a:gd name="connsiteX19" fmla="*/ 1409300 w 2918536"/>
              <a:gd name="connsiteY19" fmla="*/ 0 h 15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18536" h="1512051">
                <a:moveTo>
                  <a:pt x="1409300" y="0"/>
                </a:moveTo>
                <a:cubicBezTo>
                  <a:pt x="1663003" y="0"/>
                  <a:pt x="1886684" y="128542"/>
                  <a:pt x="2018768" y="324052"/>
                </a:cubicBezTo>
                <a:lnTo>
                  <a:pt x="2066179" y="411401"/>
                </a:lnTo>
                <a:lnTo>
                  <a:pt x="2106792" y="389357"/>
                </a:lnTo>
                <a:cubicBezTo>
                  <a:pt x="2176697" y="359789"/>
                  <a:pt x="2253554" y="343439"/>
                  <a:pt x="2334230" y="343439"/>
                </a:cubicBezTo>
                <a:cubicBezTo>
                  <a:pt x="2656933" y="343439"/>
                  <a:pt x="2918536" y="605042"/>
                  <a:pt x="2918536" y="927745"/>
                </a:cubicBezTo>
                <a:cubicBezTo>
                  <a:pt x="2918536" y="1210110"/>
                  <a:pt x="2718246" y="1445696"/>
                  <a:pt x="2451988" y="1500180"/>
                </a:cubicBezTo>
                <a:lnTo>
                  <a:pt x="2421817" y="1503222"/>
                </a:lnTo>
                <a:lnTo>
                  <a:pt x="2421817" y="1506264"/>
                </a:lnTo>
                <a:lnTo>
                  <a:pt x="2391636" y="1506264"/>
                </a:lnTo>
                <a:lnTo>
                  <a:pt x="2334230" y="1512051"/>
                </a:lnTo>
                <a:lnTo>
                  <a:pt x="2276825" y="1506264"/>
                </a:lnTo>
                <a:lnTo>
                  <a:pt x="537153" y="1506264"/>
                </a:lnTo>
                <a:lnTo>
                  <a:pt x="484370" y="1511585"/>
                </a:lnTo>
                <a:cubicBezTo>
                  <a:pt x="216860" y="1511585"/>
                  <a:pt x="0" y="1294725"/>
                  <a:pt x="0" y="1027215"/>
                </a:cubicBezTo>
                <a:cubicBezTo>
                  <a:pt x="0" y="759705"/>
                  <a:pt x="216860" y="542845"/>
                  <a:pt x="484370" y="542845"/>
                </a:cubicBezTo>
                <a:cubicBezTo>
                  <a:pt x="551248" y="542845"/>
                  <a:pt x="614960" y="556399"/>
                  <a:pt x="672909" y="580909"/>
                </a:cubicBezTo>
                <a:lnTo>
                  <a:pt x="688962" y="589623"/>
                </a:lnTo>
                <a:lnTo>
                  <a:pt x="689240" y="586866"/>
                </a:lnTo>
                <a:cubicBezTo>
                  <a:pt x="757775" y="251943"/>
                  <a:pt x="1054116" y="0"/>
                  <a:pt x="1409300" y="0"/>
                </a:cubicBezTo>
                <a:close/>
              </a:path>
            </a:pathLst>
          </a:custGeom>
          <a:gradFill>
            <a:gsLst>
              <a:gs pos="76000">
                <a:schemeClr val="bg1">
                  <a:alpha val="6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9" name="Freeform: Shape 148">
            <a:extLst>
              <a:ext uri="{FF2B5EF4-FFF2-40B4-BE49-F238E27FC236}">
                <a16:creationId xmlns:a16="http://schemas.microsoft.com/office/drawing/2014/main" id="{308F85AC-F0CF-103C-8D9E-5B33310627E7}"/>
              </a:ext>
            </a:extLst>
          </p:cNvPr>
          <p:cNvSpPr/>
          <p:nvPr/>
        </p:nvSpPr>
        <p:spPr>
          <a:xfrm>
            <a:off x="1128445" y="477742"/>
            <a:ext cx="2546024" cy="1197615"/>
          </a:xfrm>
          <a:custGeom>
            <a:avLst/>
            <a:gdLst>
              <a:gd name="connsiteX0" fmla="*/ 1683369 w 2974505"/>
              <a:gd name="connsiteY0" fmla="*/ 0 h 1375096"/>
              <a:gd name="connsiteX1" fmla="*/ 2270190 w 2974505"/>
              <a:gd name="connsiteY1" fmla="*/ 480584 h 1375096"/>
              <a:gd name="connsiteX2" fmla="*/ 2276733 w 2974505"/>
              <a:gd name="connsiteY2" fmla="*/ 545803 h 1375096"/>
              <a:gd name="connsiteX3" fmla="*/ 2349303 w 2974505"/>
              <a:gd name="connsiteY3" fmla="*/ 506222 h 1375096"/>
              <a:gd name="connsiteX4" fmla="*/ 2524475 w 2974505"/>
              <a:gd name="connsiteY4" fmla="*/ 470686 h 1375096"/>
              <a:gd name="connsiteX5" fmla="*/ 2974505 w 2974505"/>
              <a:gd name="connsiteY5" fmla="*/ 922891 h 1375096"/>
              <a:gd name="connsiteX6" fmla="*/ 2974504 w 2974505"/>
              <a:gd name="connsiteY6" fmla="*/ 922901 h 1375096"/>
              <a:gd name="connsiteX7" fmla="*/ 2974504 w 2974505"/>
              <a:gd name="connsiteY7" fmla="*/ 1375094 h 1375096"/>
              <a:gd name="connsiteX8" fmla="*/ 2524495 w 2974505"/>
              <a:gd name="connsiteY8" fmla="*/ 1375094 h 1375096"/>
              <a:gd name="connsiteX9" fmla="*/ 2524475 w 2974505"/>
              <a:gd name="connsiteY9" fmla="*/ 1375096 h 1375096"/>
              <a:gd name="connsiteX10" fmla="*/ 2524456 w 2974505"/>
              <a:gd name="connsiteY10" fmla="*/ 1375094 h 1375096"/>
              <a:gd name="connsiteX11" fmla="*/ 0 w 2974505"/>
              <a:gd name="connsiteY11" fmla="*/ 1375094 h 1375096"/>
              <a:gd name="connsiteX12" fmla="*/ 0 w 2974505"/>
              <a:gd name="connsiteY12" fmla="*/ 934281 h 1375096"/>
              <a:gd name="connsiteX13" fmla="*/ 0 w 2974505"/>
              <a:gd name="connsiteY13" fmla="*/ 922894 h 1375096"/>
              <a:gd name="connsiteX14" fmla="*/ 2288 w 2974505"/>
              <a:gd name="connsiteY14" fmla="*/ 922894 h 1375096"/>
              <a:gd name="connsiteX15" fmla="*/ 23869 w 2974505"/>
              <a:gd name="connsiteY15" fmla="*/ 815484 h 1375096"/>
              <a:gd name="connsiteX16" fmla="*/ 303731 w 2974505"/>
              <a:gd name="connsiteY16" fmla="*/ 629082 h 1375096"/>
              <a:gd name="connsiteX17" fmla="*/ 421957 w 2974505"/>
              <a:gd name="connsiteY17" fmla="*/ 653066 h 1375096"/>
              <a:gd name="connsiteX18" fmla="*/ 462009 w 2974505"/>
              <a:gd name="connsiteY18" fmla="*/ 674911 h 1375096"/>
              <a:gd name="connsiteX19" fmla="*/ 465330 w 2974505"/>
              <a:gd name="connsiteY19" fmla="*/ 641805 h 1375096"/>
              <a:gd name="connsiteX20" fmla="*/ 950306 w 2974505"/>
              <a:gd name="connsiteY20" fmla="*/ 244628 h 1375096"/>
              <a:gd name="connsiteX21" fmla="*/ 1142995 w 2974505"/>
              <a:gd name="connsiteY21" fmla="*/ 283718 h 1375096"/>
              <a:gd name="connsiteX22" fmla="*/ 1169079 w 2974505"/>
              <a:gd name="connsiteY22" fmla="*/ 297944 h 1375096"/>
              <a:gd name="connsiteX23" fmla="*/ 1186677 w 2974505"/>
              <a:gd name="connsiteY23" fmla="*/ 265365 h 1375096"/>
              <a:gd name="connsiteX24" fmla="*/ 1683369 w 2974505"/>
              <a:gd name="connsiteY24" fmla="*/ 0 h 137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4505" h="1375096">
                <a:moveTo>
                  <a:pt x="1683369" y="0"/>
                </a:moveTo>
                <a:cubicBezTo>
                  <a:pt x="1972831" y="0"/>
                  <a:pt x="2214336" y="206315"/>
                  <a:pt x="2270190" y="480584"/>
                </a:cubicBezTo>
                <a:lnTo>
                  <a:pt x="2276733" y="545803"/>
                </a:lnTo>
                <a:lnTo>
                  <a:pt x="2349303" y="506222"/>
                </a:lnTo>
                <a:cubicBezTo>
                  <a:pt x="2403144" y="483340"/>
                  <a:pt x="2462339" y="470686"/>
                  <a:pt x="2524475" y="470686"/>
                </a:cubicBezTo>
                <a:cubicBezTo>
                  <a:pt x="2773020" y="470686"/>
                  <a:pt x="2974505" y="673145"/>
                  <a:pt x="2974505" y="922891"/>
                </a:cubicBezTo>
                <a:lnTo>
                  <a:pt x="2974504" y="922901"/>
                </a:lnTo>
                <a:lnTo>
                  <a:pt x="2974504" y="1375094"/>
                </a:lnTo>
                <a:lnTo>
                  <a:pt x="2524495" y="1375094"/>
                </a:lnTo>
                <a:lnTo>
                  <a:pt x="2524475" y="1375096"/>
                </a:lnTo>
                <a:lnTo>
                  <a:pt x="2524456" y="1375094"/>
                </a:lnTo>
                <a:lnTo>
                  <a:pt x="0" y="1375094"/>
                </a:lnTo>
                <a:lnTo>
                  <a:pt x="0" y="934281"/>
                </a:lnTo>
                <a:lnTo>
                  <a:pt x="0" y="922894"/>
                </a:lnTo>
                <a:lnTo>
                  <a:pt x="2288" y="922894"/>
                </a:lnTo>
                <a:lnTo>
                  <a:pt x="23869" y="815484"/>
                </a:lnTo>
                <a:cubicBezTo>
                  <a:pt x="69978" y="705943"/>
                  <a:pt x="177922" y="629082"/>
                  <a:pt x="303731" y="629082"/>
                </a:cubicBezTo>
                <a:cubicBezTo>
                  <a:pt x="345668" y="629082"/>
                  <a:pt x="385619" y="637622"/>
                  <a:pt x="421957" y="653066"/>
                </a:cubicBezTo>
                <a:lnTo>
                  <a:pt x="462009" y="674911"/>
                </a:lnTo>
                <a:lnTo>
                  <a:pt x="465330" y="641805"/>
                </a:lnTo>
                <a:cubicBezTo>
                  <a:pt x="511490" y="415137"/>
                  <a:pt x="711082" y="244628"/>
                  <a:pt x="950306" y="244628"/>
                </a:cubicBezTo>
                <a:cubicBezTo>
                  <a:pt x="1018656" y="244628"/>
                  <a:pt x="1083770" y="258547"/>
                  <a:pt x="1142995" y="283718"/>
                </a:cubicBezTo>
                <a:lnTo>
                  <a:pt x="1169079" y="297944"/>
                </a:lnTo>
                <a:lnTo>
                  <a:pt x="1186677" y="265365"/>
                </a:lnTo>
                <a:cubicBezTo>
                  <a:pt x="1294320" y="105263"/>
                  <a:pt x="1476611" y="0"/>
                  <a:pt x="1683369" y="0"/>
                </a:cubicBezTo>
                <a:close/>
              </a:path>
            </a:pathLst>
          </a:custGeom>
          <a:gradFill>
            <a:gsLst>
              <a:gs pos="76000">
                <a:schemeClr val="bg1">
                  <a:alpha val="8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0" name="Freeform: Shape 149">
            <a:extLst>
              <a:ext uri="{FF2B5EF4-FFF2-40B4-BE49-F238E27FC236}">
                <a16:creationId xmlns:a16="http://schemas.microsoft.com/office/drawing/2014/main" id="{DFC05EB6-A52A-1069-4D96-1F61CFAA5BA6}"/>
              </a:ext>
            </a:extLst>
          </p:cNvPr>
          <p:cNvSpPr/>
          <p:nvPr/>
        </p:nvSpPr>
        <p:spPr>
          <a:xfrm flipH="1">
            <a:off x="5986993" y="157591"/>
            <a:ext cx="2546024" cy="1197615"/>
          </a:xfrm>
          <a:custGeom>
            <a:avLst/>
            <a:gdLst>
              <a:gd name="connsiteX0" fmla="*/ 1683369 w 2974505"/>
              <a:gd name="connsiteY0" fmla="*/ 0 h 1375096"/>
              <a:gd name="connsiteX1" fmla="*/ 2270190 w 2974505"/>
              <a:gd name="connsiteY1" fmla="*/ 480584 h 1375096"/>
              <a:gd name="connsiteX2" fmla="*/ 2276733 w 2974505"/>
              <a:gd name="connsiteY2" fmla="*/ 545803 h 1375096"/>
              <a:gd name="connsiteX3" fmla="*/ 2349303 w 2974505"/>
              <a:gd name="connsiteY3" fmla="*/ 506222 h 1375096"/>
              <a:gd name="connsiteX4" fmla="*/ 2524475 w 2974505"/>
              <a:gd name="connsiteY4" fmla="*/ 470686 h 1375096"/>
              <a:gd name="connsiteX5" fmla="*/ 2974505 w 2974505"/>
              <a:gd name="connsiteY5" fmla="*/ 922891 h 1375096"/>
              <a:gd name="connsiteX6" fmla="*/ 2974504 w 2974505"/>
              <a:gd name="connsiteY6" fmla="*/ 922901 h 1375096"/>
              <a:gd name="connsiteX7" fmla="*/ 2974504 w 2974505"/>
              <a:gd name="connsiteY7" fmla="*/ 1375094 h 1375096"/>
              <a:gd name="connsiteX8" fmla="*/ 2524495 w 2974505"/>
              <a:gd name="connsiteY8" fmla="*/ 1375094 h 1375096"/>
              <a:gd name="connsiteX9" fmla="*/ 2524475 w 2974505"/>
              <a:gd name="connsiteY9" fmla="*/ 1375096 h 1375096"/>
              <a:gd name="connsiteX10" fmla="*/ 2524456 w 2974505"/>
              <a:gd name="connsiteY10" fmla="*/ 1375094 h 1375096"/>
              <a:gd name="connsiteX11" fmla="*/ 0 w 2974505"/>
              <a:gd name="connsiteY11" fmla="*/ 1375094 h 1375096"/>
              <a:gd name="connsiteX12" fmla="*/ 0 w 2974505"/>
              <a:gd name="connsiteY12" fmla="*/ 934281 h 1375096"/>
              <a:gd name="connsiteX13" fmla="*/ 0 w 2974505"/>
              <a:gd name="connsiteY13" fmla="*/ 922894 h 1375096"/>
              <a:gd name="connsiteX14" fmla="*/ 2288 w 2974505"/>
              <a:gd name="connsiteY14" fmla="*/ 922894 h 1375096"/>
              <a:gd name="connsiteX15" fmla="*/ 23869 w 2974505"/>
              <a:gd name="connsiteY15" fmla="*/ 815484 h 1375096"/>
              <a:gd name="connsiteX16" fmla="*/ 303731 w 2974505"/>
              <a:gd name="connsiteY16" fmla="*/ 629082 h 1375096"/>
              <a:gd name="connsiteX17" fmla="*/ 421957 w 2974505"/>
              <a:gd name="connsiteY17" fmla="*/ 653066 h 1375096"/>
              <a:gd name="connsiteX18" fmla="*/ 462009 w 2974505"/>
              <a:gd name="connsiteY18" fmla="*/ 674911 h 1375096"/>
              <a:gd name="connsiteX19" fmla="*/ 465330 w 2974505"/>
              <a:gd name="connsiteY19" fmla="*/ 641805 h 1375096"/>
              <a:gd name="connsiteX20" fmla="*/ 950306 w 2974505"/>
              <a:gd name="connsiteY20" fmla="*/ 244628 h 1375096"/>
              <a:gd name="connsiteX21" fmla="*/ 1142995 w 2974505"/>
              <a:gd name="connsiteY21" fmla="*/ 283718 h 1375096"/>
              <a:gd name="connsiteX22" fmla="*/ 1169079 w 2974505"/>
              <a:gd name="connsiteY22" fmla="*/ 297944 h 1375096"/>
              <a:gd name="connsiteX23" fmla="*/ 1186677 w 2974505"/>
              <a:gd name="connsiteY23" fmla="*/ 265365 h 1375096"/>
              <a:gd name="connsiteX24" fmla="*/ 1683369 w 2974505"/>
              <a:gd name="connsiteY24" fmla="*/ 0 h 137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4505" h="1375096">
                <a:moveTo>
                  <a:pt x="1683369" y="0"/>
                </a:moveTo>
                <a:cubicBezTo>
                  <a:pt x="1972831" y="0"/>
                  <a:pt x="2214336" y="206315"/>
                  <a:pt x="2270190" y="480584"/>
                </a:cubicBezTo>
                <a:lnTo>
                  <a:pt x="2276733" y="545803"/>
                </a:lnTo>
                <a:lnTo>
                  <a:pt x="2349303" y="506222"/>
                </a:lnTo>
                <a:cubicBezTo>
                  <a:pt x="2403144" y="483340"/>
                  <a:pt x="2462339" y="470686"/>
                  <a:pt x="2524475" y="470686"/>
                </a:cubicBezTo>
                <a:cubicBezTo>
                  <a:pt x="2773020" y="470686"/>
                  <a:pt x="2974505" y="673145"/>
                  <a:pt x="2974505" y="922891"/>
                </a:cubicBezTo>
                <a:lnTo>
                  <a:pt x="2974504" y="922901"/>
                </a:lnTo>
                <a:lnTo>
                  <a:pt x="2974504" y="1375094"/>
                </a:lnTo>
                <a:lnTo>
                  <a:pt x="2524495" y="1375094"/>
                </a:lnTo>
                <a:lnTo>
                  <a:pt x="2524475" y="1375096"/>
                </a:lnTo>
                <a:lnTo>
                  <a:pt x="2524456" y="1375094"/>
                </a:lnTo>
                <a:lnTo>
                  <a:pt x="0" y="1375094"/>
                </a:lnTo>
                <a:lnTo>
                  <a:pt x="0" y="934281"/>
                </a:lnTo>
                <a:lnTo>
                  <a:pt x="0" y="922894"/>
                </a:lnTo>
                <a:lnTo>
                  <a:pt x="2288" y="922894"/>
                </a:lnTo>
                <a:lnTo>
                  <a:pt x="23869" y="815484"/>
                </a:lnTo>
                <a:cubicBezTo>
                  <a:pt x="69978" y="705943"/>
                  <a:pt x="177922" y="629082"/>
                  <a:pt x="303731" y="629082"/>
                </a:cubicBezTo>
                <a:cubicBezTo>
                  <a:pt x="345668" y="629082"/>
                  <a:pt x="385619" y="637622"/>
                  <a:pt x="421957" y="653066"/>
                </a:cubicBezTo>
                <a:lnTo>
                  <a:pt x="462009" y="674911"/>
                </a:lnTo>
                <a:lnTo>
                  <a:pt x="465330" y="641805"/>
                </a:lnTo>
                <a:cubicBezTo>
                  <a:pt x="511490" y="415137"/>
                  <a:pt x="711082" y="244628"/>
                  <a:pt x="950306" y="244628"/>
                </a:cubicBezTo>
                <a:cubicBezTo>
                  <a:pt x="1018656" y="244628"/>
                  <a:pt x="1083770" y="258547"/>
                  <a:pt x="1142995" y="283718"/>
                </a:cubicBezTo>
                <a:lnTo>
                  <a:pt x="1169079" y="297944"/>
                </a:lnTo>
                <a:lnTo>
                  <a:pt x="1186677" y="265365"/>
                </a:lnTo>
                <a:cubicBezTo>
                  <a:pt x="1294320" y="105263"/>
                  <a:pt x="1476611" y="0"/>
                  <a:pt x="1683369" y="0"/>
                </a:cubicBezTo>
                <a:close/>
              </a:path>
            </a:pathLst>
          </a:custGeom>
          <a:gradFill>
            <a:gsLst>
              <a:gs pos="76000">
                <a:schemeClr val="bg1">
                  <a:alpha val="82000"/>
                </a:schemeClr>
              </a:gs>
              <a:gs pos="0">
                <a:schemeClr val="accent1">
                  <a:lumMod val="45000"/>
                  <a:lumOff val="55000"/>
                </a:schemeClr>
              </a:gs>
              <a:gs pos="16000">
                <a:schemeClr val="accent1">
                  <a:lumMod val="41000"/>
                  <a:lumOff val="59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Date Placeholder 2">
            <a:extLst>
              <a:ext uri="{FF2B5EF4-FFF2-40B4-BE49-F238E27FC236}">
                <a16:creationId xmlns:a16="http://schemas.microsoft.com/office/drawing/2014/main" id="{49A6C733-8611-F0AF-6D67-A262AA87813B}"/>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02152388-0052-70D0-C07E-2B78028E0FE6}"/>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437E3C90-DCBB-24EC-E716-736A8DAD3CF6}"/>
              </a:ext>
            </a:extLst>
          </p:cNvPr>
          <p:cNvSpPr>
            <a:spLocks noGrp="1"/>
          </p:cNvSpPr>
          <p:nvPr>
            <p:ph type="sldNum" sz="quarter" idx="12"/>
          </p:nvPr>
        </p:nvSpPr>
        <p:spPr/>
        <p:txBody>
          <a:bodyPr/>
          <a:lstStyle/>
          <a:p>
            <a:fld id="{E88E0139-626D-A346-B691-BDD0C5A55F29}" type="slidenum">
              <a:rPr lang="en-US" smtClean="0"/>
              <a:pPr/>
              <a:t>33</a:t>
            </a:fld>
            <a:endParaRPr lang="en-US" dirty="0"/>
          </a:p>
        </p:txBody>
      </p:sp>
      <p:grpSp>
        <p:nvGrpSpPr>
          <p:cNvPr id="151" name="Group 150">
            <a:extLst>
              <a:ext uri="{FF2B5EF4-FFF2-40B4-BE49-F238E27FC236}">
                <a16:creationId xmlns:a16="http://schemas.microsoft.com/office/drawing/2014/main" id="{C27C4097-A996-0226-510D-B498D840CD18}"/>
              </a:ext>
            </a:extLst>
          </p:cNvPr>
          <p:cNvGrpSpPr/>
          <p:nvPr/>
        </p:nvGrpSpPr>
        <p:grpSpPr>
          <a:xfrm>
            <a:off x="4790012" y="2525044"/>
            <a:ext cx="5034857" cy="2773540"/>
            <a:chOff x="4790012" y="2525044"/>
            <a:chExt cx="5034857" cy="2773540"/>
          </a:xfrm>
        </p:grpSpPr>
        <p:cxnSp>
          <p:nvCxnSpPr>
            <p:cNvPr id="50" name="Straight Arrow Connector 49">
              <a:extLst>
                <a:ext uri="{FF2B5EF4-FFF2-40B4-BE49-F238E27FC236}">
                  <a16:creationId xmlns:a16="http://schemas.microsoft.com/office/drawing/2014/main" id="{F04F9378-3B9C-466F-8606-AD6DCEB25738}"/>
                </a:ext>
              </a:extLst>
            </p:cNvPr>
            <p:cNvCxnSpPr>
              <a:cxnSpLocks/>
            </p:cNvCxnSpPr>
            <p:nvPr/>
          </p:nvCxnSpPr>
          <p:spPr>
            <a:xfrm>
              <a:off x="5934313" y="4003930"/>
              <a:ext cx="3714091" cy="0"/>
            </a:xfrm>
            <a:prstGeom prst="straightConnector1">
              <a:avLst/>
            </a:prstGeom>
            <a:ln w="19050">
              <a:solidFill>
                <a:schemeClr val="tx1"/>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51" name="TextBox 50">
              <a:extLst>
                <a:ext uri="{FF2B5EF4-FFF2-40B4-BE49-F238E27FC236}">
                  <a16:creationId xmlns:a16="http://schemas.microsoft.com/office/drawing/2014/main" id="{AF8B69A9-62E3-DFC9-00E5-23B75B5DAEE2}"/>
                </a:ext>
              </a:extLst>
            </p:cNvPr>
            <p:cNvSpPr txBox="1"/>
            <p:nvPr/>
          </p:nvSpPr>
          <p:spPr>
            <a:xfrm>
              <a:off x="5649267" y="4080199"/>
              <a:ext cx="598655" cy="245353"/>
            </a:xfrm>
            <a:prstGeom prst="rect">
              <a:avLst/>
            </a:prstGeom>
            <a:noFill/>
          </p:spPr>
          <p:txBody>
            <a:bodyPr wrap="none" rtlCol="0">
              <a:spAutoFit/>
            </a:bodyPr>
            <a:lstStyle/>
            <a:p>
              <a:r>
                <a:rPr lang="en-US" sz="1600" dirty="0"/>
                <a:t>Theory</a:t>
              </a:r>
              <a:endParaRPr lang="en-US" dirty="0"/>
            </a:p>
          </p:txBody>
        </p:sp>
        <p:sp>
          <p:nvSpPr>
            <p:cNvPr id="52" name="TextBox 51">
              <a:extLst>
                <a:ext uri="{FF2B5EF4-FFF2-40B4-BE49-F238E27FC236}">
                  <a16:creationId xmlns:a16="http://schemas.microsoft.com/office/drawing/2014/main" id="{6D85BF93-B90A-6E12-2E12-9D95979CA0B7}"/>
                </a:ext>
              </a:extLst>
            </p:cNvPr>
            <p:cNvSpPr txBox="1"/>
            <p:nvPr/>
          </p:nvSpPr>
          <p:spPr>
            <a:xfrm>
              <a:off x="9144667" y="4095724"/>
              <a:ext cx="680202" cy="245353"/>
            </a:xfrm>
            <a:prstGeom prst="rect">
              <a:avLst/>
            </a:prstGeom>
            <a:noFill/>
          </p:spPr>
          <p:txBody>
            <a:bodyPr wrap="none" rtlCol="0">
              <a:spAutoFit/>
            </a:bodyPr>
            <a:lstStyle/>
            <a:p>
              <a:r>
                <a:rPr lang="en-US" sz="1600" dirty="0"/>
                <a:t>Practice</a:t>
              </a:r>
              <a:endParaRPr lang="en-US" dirty="0"/>
            </a:p>
          </p:txBody>
        </p:sp>
        <p:sp>
          <p:nvSpPr>
            <p:cNvPr id="53" name="TextBox 52">
              <a:extLst>
                <a:ext uri="{FF2B5EF4-FFF2-40B4-BE49-F238E27FC236}">
                  <a16:creationId xmlns:a16="http://schemas.microsoft.com/office/drawing/2014/main" id="{40767342-18CF-6ABD-09F3-3E0CCCE61D3D}"/>
                </a:ext>
              </a:extLst>
            </p:cNvPr>
            <p:cNvSpPr txBox="1"/>
            <p:nvPr/>
          </p:nvSpPr>
          <p:spPr>
            <a:xfrm>
              <a:off x="6912210" y="4836919"/>
              <a:ext cx="1785250" cy="461665"/>
            </a:xfrm>
            <a:prstGeom prst="rect">
              <a:avLst/>
            </a:prstGeom>
            <a:noFill/>
          </p:spPr>
          <p:txBody>
            <a:bodyPr wrap="square" rtlCol="0">
              <a:spAutoFit/>
            </a:bodyPr>
            <a:lstStyle/>
            <a:p>
              <a:pPr algn="ctr"/>
              <a:r>
                <a:rPr lang="en-US" sz="2400" b="1" dirty="0">
                  <a:latin typeface="The Hand Black" panose="03070502030502020204" pitchFamily="66" charset="0"/>
                </a:rPr>
                <a:t>E2EE CLOUD STORAGE</a:t>
              </a:r>
              <a:endParaRPr lang="en-US" sz="1600" dirty="0">
                <a:latin typeface="Montserrat" pitchFamily="2" charset="77"/>
              </a:endParaRPr>
            </a:p>
          </p:txBody>
        </p:sp>
        <p:sp>
          <p:nvSpPr>
            <p:cNvPr id="54" name="Rectangle 53">
              <a:extLst>
                <a:ext uri="{FF2B5EF4-FFF2-40B4-BE49-F238E27FC236}">
                  <a16:creationId xmlns:a16="http://schemas.microsoft.com/office/drawing/2014/main" id="{FD4F9D7A-3477-671F-6D27-744FDF97EC11}"/>
                </a:ext>
              </a:extLst>
            </p:cNvPr>
            <p:cNvSpPr/>
            <p:nvPr/>
          </p:nvSpPr>
          <p:spPr>
            <a:xfrm>
              <a:off x="6819608" y="3991545"/>
              <a:ext cx="1936818" cy="32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59" name="Ink 58">
                  <a:extLst>
                    <a:ext uri="{FF2B5EF4-FFF2-40B4-BE49-F238E27FC236}">
                      <a16:creationId xmlns:a16="http://schemas.microsoft.com/office/drawing/2014/main" id="{0F65EE98-57BB-887B-DA20-9A45769D969C}"/>
                    </a:ext>
                  </a:extLst>
                </p14:cNvPr>
                <p14:cNvContentPartPr/>
                <p14:nvPr/>
              </p14:nvContentPartPr>
              <p14:xfrm>
                <a:off x="6810026" y="4016217"/>
                <a:ext cx="13421" cy="1272240"/>
              </p14:xfrm>
            </p:contentPart>
          </mc:Choice>
          <mc:Fallback xmlns="">
            <p:pic>
              <p:nvPicPr>
                <p:cNvPr id="59" name="Ink 58">
                  <a:extLst>
                    <a:ext uri="{FF2B5EF4-FFF2-40B4-BE49-F238E27FC236}">
                      <a16:creationId xmlns:a16="http://schemas.microsoft.com/office/drawing/2014/main" id="{0F65EE98-57BB-887B-DA20-9A45769D969C}"/>
                    </a:ext>
                  </a:extLst>
                </p:cNvPr>
                <p:cNvPicPr/>
                <p:nvPr/>
              </p:nvPicPr>
              <p:blipFill>
                <a:blip r:embed="rId4"/>
                <a:stretch>
                  <a:fillRect/>
                </a:stretch>
              </p:blipFill>
              <p:spPr>
                <a:xfrm>
                  <a:off x="6803669" y="4009737"/>
                  <a:ext cx="25429" cy="1284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4" name="Ink 63">
                  <a:extLst>
                    <a:ext uri="{FF2B5EF4-FFF2-40B4-BE49-F238E27FC236}">
                      <a16:creationId xmlns:a16="http://schemas.microsoft.com/office/drawing/2014/main" id="{5BBEA1E1-56C3-00AC-FBB4-02B94B2B8FD7}"/>
                    </a:ext>
                  </a:extLst>
                </p14:cNvPr>
                <p14:cNvContentPartPr/>
                <p14:nvPr/>
              </p14:nvContentPartPr>
              <p14:xfrm>
                <a:off x="8782370" y="4016217"/>
                <a:ext cx="13421" cy="1272240"/>
              </p14:xfrm>
            </p:contentPart>
          </mc:Choice>
          <mc:Fallback xmlns="">
            <p:pic>
              <p:nvPicPr>
                <p:cNvPr id="64" name="Ink 63">
                  <a:extLst>
                    <a:ext uri="{FF2B5EF4-FFF2-40B4-BE49-F238E27FC236}">
                      <a16:creationId xmlns:a16="http://schemas.microsoft.com/office/drawing/2014/main" id="{5BBEA1E1-56C3-00AC-FBB4-02B94B2B8FD7}"/>
                    </a:ext>
                  </a:extLst>
                </p:cNvPr>
                <p:cNvPicPr/>
                <p:nvPr/>
              </p:nvPicPr>
              <p:blipFill>
                <a:blip r:embed="rId4"/>
                <a:stretch>
                  <a:fillRect/>
                </a:stretch>
              </p:blipFill>
              <p:spPr>
                <a:xfrm>
                  <a:off x="8776013" y="4009737"/>
                  <a:ext cx="25429" cy="1284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1" name="Ink 70">
                  <a:extLst>
                    <a:ext uri="{FF2B5EF4-FFF2-40B4-BE49-F238E27FC236}">
                      <a16:creationId xmlns:a16="http://schemas.microsoft.com/office/drawing/2014/main" id="{F7EE3D61-5479-DC13-0540-3C54D89196ED}"/>
                    </a:ext>
                  </a:extLst>
                </p14:cNvPr>
                <p14:cNvContentPartPr/>
                <p14:nvPr/>
              </p14:nvContentPartPr>
              <p14:xfrm rot="5400000">
                <a:off x="7801736" y="4312266"/>
                <a:ext cx="6199" cy="1949511"/>
              </p14:xfrm>
            </p:contentPart>
          </mc:Choice>
          <mc:Fallback xmlns="">
            <p:pic>
              <p:nvPicPr>
                <p:cNvPr id="71" name="Ink 70">
                  <a:extLst>
                    <a:ext uri="{FF2B5EF4-FFF2-40B4-BE49-F238E27FC236}">
                      <a16:creationId xmlns:a16="http://schemas.microsoft.com/office/drawing/2014/main" id="{F7EE3D61-5479-DC13-0540-3C54D89196ED}"/>
                    </a:ext>
                  </a:extLst>
                </p:cNvPr>
                <p:cNvPicPr/>
                <p:nvPr/>
              </p:nvPicPr>
              <p:blipFill>
                <a:blip r:embed="rId7"/>
                <a:stretch>
                  <a:fillRect/>
                </a:stretch>
              </p:blipFill>
              <p:spPr>
                <a:xfrm rot="5400000">
                  <a:off x="7795537" y="4305783"/>
                  <a:ext cx="17908" cy="1961756"/>
                </a:xfrm>
                <a:prstGeom prst="rect">
                  <a:avLst/>
                </a:prstGeom>
              </p:spPr>
            </p:pic>
          </mc:Fallback>
        </mc:AlternateContent>
        <p:grpSp>
          <p:nvGrpSpPr>
            <p:cNvPr id="80" name="Group 79">
              <a:extLst>
                <a:ext uri="{FF2B5EF4-FFF2-40B4-BE49-F238E27FC236}">
                  <a16:creationId xmlns:a16="http://schemas.microsoft.com/office/drawing/2014/main" id="{0C460C55-80C0-CCD1-7E17-4AE142BA246D}"/>
                </a:ext>
              </a:extLst>
            </p:cNvPr>
            <p:cNvGrpSpPr/>
            <p:nvPr/>
          </p:nvGrpSpPr>
          <p:grpSpPr>
            <a:xfrm>
              <a:off x="5573721" y="3126509"/>
              <a:ext cx="352556" cy="871161"/>
              <a:chOff x="4193675" y="3642891"/>
              <a:chExt cx="662040" cy="1635892"/>
            </a:xfrm>
          </p:grpSpPr>
          <mc:AlternateContent xmlns:mc="http://schemas.openxmlformats.org/markup-compatibility/2006" xmlns:p14="http://schemas.microsoft.com/office/powerpoint/2010/main">
            <mc:Choice Requires="p14">
              <p:contentPart p14:bwMode="auto" r:id="rId8">
                <p14:nvContentPartPr>
                  <p14:cNvPr id="82" name="Ink 81">
                    <a:extLst>
                      <a:ext uri="{FF2B5EF4-FFF2-40B4-BE49-F238E27FC236}">
                        <a16:creationId xmlns:a16="http://schemas.microsoft.com/office/drawing/2014/main" id="{B97496C0-0219-7D8C-D4DE-E866A412DA11}"/>
                      </a:ext>
                    </a:extLst>
                  </p14:cNvPr>
                  <p14:cNvContentPartPr/>
                  <p14:nvPr/>
                </p14:nvContentPartPr>
                <p14:xfrm>
                  <a:off x="4429887" y="4670023"/>
                  <a:ext cx="123481" cy="608760"/>
                </p14:xfrm>
              </p:contentPart>
            </mc:Choice>
            <mc:Fallback xmlns="">
              <p:pic>
                <p:nvPicPr>
                  <p:cNvPr id="82" name="Ink 81">
                    <a:extLst>
                      <a:ext uri="{FF2B5EF4-FFF2-40B4-BE49-F238E27FC236}">
                        <a16:creationId xmlns:a16="http://schemas.microsoft.com/office/drawing/2014/main" id="{B97496C0-0219-7D8C-D4DE-E866A412DA11}"/>
                      </a:ext>
                    </a:extLst>
                  </p:cNvPr>
                  <p:cNvPicPr/>
                  <p:nvPr/>
                </p:nvPicPr>
                <p:blipFill>
                  <a:blip r:embed="rId9"/>
                  <a:stretch>
                    <a:fillRect/>
                  </a:stretch>
                </p:blipFill>
                <p:spPr>
                  <a:xfrm>
                    <a:off x="4421163" y="4661240"/>
                    <a:ext cx="140258" cy="62565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4" name="Ink 83">
                    <a:extLst>
                      <a:ext uri="{FF2B5EF4-FFF2-40B4-BE49-F238E27FC236}">
                        <a16:creationId xmlns:a16="http://schemas.microsoft.com/office/drawing/2014/main" id="{32D0BA5D-04F7-28E2-C2A3-BB8956405767}"/>
                      </a:ext>
                    </a:extLst>
                  </p14:cNvPr>
                  <p14:cNvContentPartPr/>
                  <p14:nvPr/>
                </p14:nvContentPartPr>
                <p14:xfrm>
                  <a:off x="4566687" y="4690543"/>
                  <a:ext cx="205200" cy="578880"/>
                </p14:xfrm>
              </p:contentPart>
            </mc:Choice>
            <mc:Fallback xmlns="">
              <p:pic>
                <p:nvPicPr>
                  <p:cNvPr id="84" name="Ink 83">
                    <a:extLst>
                      <a:ext uri="{FF2B5EF4-FFF2-40B4-BE49-F238E27FC236}">
                        <a16:creationId xmlns:a16="http://schemas.microsoft.com/office/drawing/2014/main" id="{32D0BA5D-04F7-28E2-C2A3-BB8956405767}"/>
                      </a:ext>
                    </a:extLst>
                  </p:cNvPr>
                  <p:cNvPicPr/>
                  <p:nvPr/>
                </p:nvPicPr>
                <p:blipFill>
                  <a:blip r:embed="rId11"/>
                  <a:stretch>
                    <a:fillRect/>
                  </a:stretch>
                </p:blipFill>
                <p:spPr>
                  <a:xfrm>
                    <a:off x="4557912" y="4681752"/>
                    <a:ext cx="222075" cy="5957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5" name="Ink 84">
                    <a:extLst>
                      <a:ext uri="{FF2B5EF4-FFF2-40B4-BE49-F238E27FC236}">
                        <a16:creationId xmlns:a16="http://schemas.microsoft.com/office/drawing/2014/main" id="{7D831471-209E-391B-5B76-3D56B422E649}"/>
                      </a:ext>
                    </a:extLst>
                  </p14:cNvPr>
                  <p14:cNvContentPartPr/>
                  <p14:nvPr/>
                </p14:nvContentPartPr>
                <p14:xfrm>
                  <a:off x="4537475" y="4200531"/>
                  <a:ext cx="15120" cy="467280"/>
                </p14:xfrm>
              </p:contentPart>
            </mc:Choice>
            <mc:Fallback xmlns="">
              <p:pic>
                <p:nvPicPr>
                  <p:cNvPr id="85" name="Ink 84">
                    <a:extLst>
                      <a:ext uri="{FF2B5EF4-FFF2-40B4-BE49-F238E27FC236}">
                        <a16:creationId xmlns:a16="http://schemas.microsoft.com/office/drawing/2014/main" id="{7D831471-209E-391B-5B76-3D56B422E649}"/>
                      </a:ext>
                    </a:extLst>
                  </p:cNvPr>
                  <p:cNvPicPr/>
                  <p:nvPr/>
                </p:nvPicPr>
                <p:blipFill>
                  <a:blip r:embed="rId13"/>
                  <a:stretch>
                    <a:fillRect/>
                  </a:stretch>
                </p:blipFill>
                <p:spPr>
                  <a:xfrm>
                    <a:off x="4528929" y="4191753"/>
                    <a:ext cx="31555" cy="48416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6" name="Ink 85">
                    <a:extLst>
                      <a:ext uri="{FF2B5EF4-FFF2-40B4-BE49-F238E27FC236}">
                        <a16:creationId xmlns:a16="http://schemas.microsoft.com/office/drawing/2014/main" id="{CAEFF915-C0E4-C730-678B-1A1F36AD78AE}"/>
                      </a:ext>
                    </a:extLst>
                  </p14:cNvPr>
                  <p14:cNvContentPartPr/>
                  <p14:nvPr/>
                </p14:nvContentPartPr>
                <p14:xfrm>
                  <a:off x="4193675" y="4193691"/>
                  <a:ext cx="337320" cy="578160"/>
                </p14:xfrm>
              </p:contentPart>
            </mc:Choice>
            <mc:Fallback xmlns="">
              <p:pic>
                <p:nvPicPr>
                  <p:cNvPr id="86" name="Ink 85">
                    <a:extLst>
                      <a:ext uri="{FF2B5EF4-FFF2-40B4-BE49-F238E27FC236}">
                        <a16:creationId xmlns:a16="http://schemas.microsoft.com/office/drawing/2014/main" id="{CAEFF915-C0E4-C730-678B-1A1F36AD78AE}"/>
                      </a:ext>
                    </a:extLst>
                  </p:cNvPr>
                  <p:cNvPicPr/>
                  <p:nvPr/>
                </p:nvPicPr>
                <p:blipFill>
                  <a:blip r:embed="rId15"/>
                  <a:stretch>
                    <a:fillRect/>
                  </a:stretch>
                </p:blipFill>
                <p:spPr>
                  <a:xfrm>
                    <a:off x="4184887" y="4184911"/>
                    <a:ext cx="354220" cy="595046"/>
                  </a:xfrm>
                  <a:prstGeom prst="rect">
                    <a:avLst/>
                  </a:prstGeom>
                </p:spPr>
              </p:pic>
            </mc:Fallback>
          </mc:AlternateContent>
          <p:grpSp>
            <p:nvGrpSpPr>
              <p:cNvPr id="87" name="Group 86">
                <a:extLst>
                  <a:ext uri="{FF2B5EF4-FFF2-40B4-BE49-F238E27FC236}">
                    <a16:creationId xmlns:a16="http://schemas.microsoft.com/office/drawing/2014/main" id="{524AD236-4F29-F1A2-597C-E7E7A22FBFB2}"/>
                  </a:ext>
                </a:extLst>
              </p:cNvPr>
              <p:cNvGrpSpPr/>
              <p:nvPr/>
            </p:nvGrpSpPr>
            <p:grpSpPr>
              <a:xfrm>
                <a:off x="4330115" y="3642891"/>
                <a:ext cx="525600" cy="773640"/>
                <a:chOff x="4330115" y="3642891"/>
                <a:chExt cx="525600" cy="773640"/>
              </a:xfrm>
            </p:grpSpPr>
            <mc:AlternateContent xmlns:mc="http://schemas.openxmlformats.org/markup-compatibility/2006" xmlns:p14="http://schemas.microsoft.com/office/powerpoint/2010/main">
              <mc:Choice Requires="p14">
                <p:contentPart p14:bwMode="auto" r:id="rId16">
                  <p14:nvContentPartPr>
                    <p14:cNvPr id="88" name="Ink 87">
                      <a:extLst>
                        <a:ext uri="{FF2B5EF4-FFF2-40B4-BE49-F238E27FC236}">
                          <a16:creationId xmlns:a16="http://schemas.microsoft.com/office/drawing/2014/main" id="{1C48D01A-9915-5AF2-C81D-5C98418599CF}"/>
                        </a:ext>
                      </a:extLst>
                    </p14:cNvPr>
                    <p14:cNvContentPartPr/>
                    <p14:nvPr/>
                  </p14:nvContentPartPr>
                  <p14:xfrm>
                    <a:off x="4330115" y="3642891"/>
                    <a:ext cx="476280" cy="544680"/>
                  </p14:xfrm>
                </p:contentPart>
              </mc:Choice>
              <mc:Fallback xmlns="">
                <p:pic>
                  <p:nvPicPr>
                    <p:cNvPr id="88" name="Ink 87">
                      <a:extLst>
                        <a:ext uri="{FF2B5EF4-FFF2-40B4-BE49-F238E27FC236}">
                          <a16:creationId xmlns:a16="http://schemas.microsoft.com/office/drawing/2014/main" id="{1C48D01A-9915-5AF2-C81D-5C98418599CF}"/>
                        </a:ext>
                      </a:extLst>
                    </p:cNvPr>
                    <p:cNvPicPr/>
                    <p:nvPr/>
                  </p:nvPicPr>
                  <p:blipFill>
                    <a:blip r:embed="rId17"/>
                    <a:stretch>
                      <a:fillRect/>
                    </a:stretch>
                  </p:blipFill>
                  <p:spPr>
                    <a:xfrm>
                      <a:off x="4321345" y="3634106"/>
                      <a:ext cx="493145" cy="56157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9" name="Ink 88">
                      <a:extLst>
                        <a:ext uri="{FF2B5EF4-FFF2-40B4-BE49-F238E27FC236}">
                          <a16:creationId xmlns:a16="http://schemas.microsoft.com/office/drawing/2014/main" id="{99822D38-CAC8-3593-CC9C-C6AA3E7B28B8}"/>
                        </a:ext>
                      </a:extLst>
                    </p14:cNvPr>
                    <p14:cNvContentPartPr/>
                    <p14:nvPr/>
                  </p14:nvContentPartPr>
                  <p14:xfrm>
                    <a:off x="4495355" y="3871491"/>
                    <a:ext cx="83880" cy="96840"/>
                  </p14:xfrm>
                </p:contentPart>
              </mc:Choice>
              <mc:Fallback xmlns="">
                <p:pic>
                  <p:nvPicPr>
                    <p:cNvPr id="89" name="Ink 88">
                      <a:extLst>
                        <a:ext uri="{FF2B5EF4-FFF2-40B4-BE49-F238E27FC236}">
                          <a16:creationId xmlns:a16="http://schemas.microsoft.com/office/drawing/2014/main" id="{99822D38-CAC8-3593-CC9C-C6AA3E7B28B8}"/>
                        </a:ext>
                      </a:extLst>
                    </p:cNvPr>
                    <p:cNvPicPr/>
                    <p:nvPr/>
                  </p:nvPicPr>
                  <p:blipFill>
                    <a:blip r:embed="rId19"/>
                    <a:stretch>
                      <a:fillRect/>
                    </a:stretch>
                  </p:blipFill>
                  <p:spPr>
                    <a:xfrm>
                      <a:off x="4486631" y="3862748"/>
                      <a:ext cx="100656" cy="11365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0" name="Ink 89">
                      <a:extLst>
                        <a:ext uri="{FF2B5EF4-FFF2-40B4-BE49-F238E27FC236}">
                          <a16:creationId xmlns:a16="http://schemas.microsoft.com/office/drawing/2014/main" id="{E5190047-3555-4DEE-779B-53DB67C33517}"/>
                        </a:ext>
                      </a:extLst>
                    </p14:cNvPr>
                    <p14:cNvContentPartPr/>
                    <p14:nvPr/>
                  </p14:nvContentPartPr>
                  <p14:xfrm>
                    <a:off x="4694075" y="3870771"/>
                    <a:ext cx="72000" cy="99000"/>
                  </p14:xfrm>
                </p:contentPart>
              </mc:Choice>
              <mc:Fallback xmlns="">
                <p:pic>
                  <p:nvPicPr>
                    <p:cNvPr id="90" name="Ink 89">
                      <a:extLst>
                        <a:ext uri="{FF2B5EF4-FFF2-40B4-BE49-F238E27FC236}">
                          <a16:creationId xmlns:a16="http://schemas.microsoft.com/office/drawing/2014/main" id="{E5190047-3555-4DEE-779B-53DB67C33517}"/>
                        </a:ext>
                      </a:extLst>
                    </p:cNvPr>
                    <p:cNvPicPr/>
                    <p:nvPr/>
                  </p:nvPicPr>
                  <p:blipFill>
                    <a:blip r:embed="rId21"/>
                    <a:stretch>
                      <a:fillRect/>
                    </a:stretch>
                  </p:blipFill>
                  <p:spPr>
                    <a:xfrm>
                      <a:off x="4685327" y="3862016"/>
                      <a:ext cx="88822" cy="11583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1" name="Ink 90">
                      <a:extLst>
                        <a:ext uri="{FF2B5EF4-FFF2-40B4-BE49-F238E27FC236}">
                          <a16:creationId xmlns:a16="http://schemas.microsoft.com/office/drawing/2014/main" id="{184FDD25-98B9-DB4B-4D28-41B9D9B75515}"/>
                        </a:ext>
                      </a:extLst>
                    </p14:cNvPr>
                    <p14:cNvContentPartPr/>
                    <p14:nvPr/>
                  </p14:nvContentPartPr>
                  <p14:xfrm>
                    <a:off x="4564835" y="3925491"/>
                    <a:ext cx="116640" cy="360"/>
                  </p14:xfrm>
                </p:contentPart>
              </mc:Choice>
              <mc:Fallback xmlns="">
                <p:pic>
                  <p:nvPicPr>
                    <p:cNvPr id="91" name="Ink 90">
                      <a:extLst>
                        <a:ext uri="{FF2B5EF4-FFF2-40B4-BE49-F238E27FC236}">
                          <a16:creationId xmlns:a16="http://schemas.microsoft.com/office/drawing/2014/main" id="{184FDD25-98B9-DB4B-4D28-41B9D9B75515}"/>
                        </a:ext>
                      </a:extLst>
                    </p:cNvPr>
                    <p:cNvPicPr/>
                    <p:nvPr/>
                  </p:nvPicPr>
                  <p:blipFill>
                    <a:blip r:embed="rId23"/>
                    <a:stretch>
                      <a:fillRect/>
                    </a:stretch>
                  </p:blipFill>
                  <p:spPr>
                    <a:xfrm>
                      <a:off x="4556070" y="3920811"/>
                      <a:ext cx="133495" cy="9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2" name="Ink 91">
                      <a:extLst>
                        <a:ext uri="{FF2B5EF4-FFF2-40B4-BE49-F238E27FC236}">
                          <a16:creationId xmlns:a16="http://schemas.microsoft.com/office/drawing/2014/main" id="{7B029D7F-2049-9B11-7E5F-AD87A2CD3529}"/>
                        </a:ext>
                      </a:extLst>
                    </p14:cNvPr>
                    <p14:cNvContentPartPr/>
                    <p14:nvPr/>
                  </p14:nvContentPartPr>
                  <p14:xfrm>
                    <a:off x="4365395" y="3815691"/>
                    <a:ext cx="116640" cy="72360"/>
                  </p14:xfrm>
                </p:contentPart>
              </mc:Choice>
              <mc:Fallback xmlns="">
                <p:pic>
                  <p:nvPicPr>
                    <p:cNvPr id="92" name="Ink 91">
                      <a:extLst>
                        <a:ext uri="{FF2B5EF4-FFF2-40B4-BE49-F238E27FC236}">
                          <a16:creationId xmlns:a16="http://schemas.microsoft.com/office/drawing/2014/main" id="{7B029D7F-2049-9B11-7E5F-AD87A2CD3529}"/>
                        </a:ext>
                      </a:extLst>
                    </p:cNvPr>
                    <p:cNvPicPr/>
                    <p:nvPr/>
                  </p:nvPicPr>
                  <p:blipFill>
                    <a:blip r:embed="rId25"/>
                    <a:stretch>
                      <a:fillRect/>
                    </a:stretch>
                  </p:blipFill>
                  <p:spPr>
                    <a:xfrm>
                      <a:off x="4356630" y="3806981"/>
                      <a:ext cx="133495" cy="8911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5" name="Ink 94">
                      <a:extLst>
                        <a:ext uri="{FF2B5EF4-FFF2-40B4-BE49-F238E27FC236}">
                          <a16:creationId xmlns:a16="http://schemas.microsoft.com/office/drawing/2014/main" id="{22113FDA-C25D-219E-A421-D418047A740E}"/>
                        </a:ext>
                      </a:extLst>
                    </p14:cNvPr>
                    <p14:cNvContentPartPr/>
                    <p14:nvPr/>
                  </p14:nvContentPartPr>
                  <p14:xfrm>
                    <a:off x="4557995" y="3891291"/>
                    <a:ext cx="18720" cy="12600"/>
                  </p14:xfrm>
                </p:contentPart>
              </mc:Choice>
              <mc:Fallback xmlns="">
                <p:pic>
                  <p:nvPicPr>
                    <p:cNvPr id="95" name="Ink 94">
                      <a:extLst>
                        <a:ext uri="{FF2B5EF4-FFF2-40B4-BE49-F238E27FC236}">
                          <a16:creationId xmlns:a16="http://schemas.microsoft.com/office/drawing/2014/main" id="{22113FDA-C25D-219E-A421-D418047A740E}"/>
                        </a:ext>
                      </a:extLst>
                    </p:cNvPr>
                    <p:cNvPicPr/>
                    <p:nvPr/>
                  </p:nvPicPr>
                  <p:blipFill>
                    <a:blip r:embed="rId27"/>
                    <a:stretch>
                      <a:fillRect/>
                    </a:stretch>
                  </p:blipFill>
                  <p:spPr>
                    <a:xfrm>
                      <a:off x="4549304" y="3882670"/>
                      <a:ext cx="35434" cy="2917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9" name="Ink 98">
                      <a:extLst>
                        <a:ext uri="{FF2B5EF4-FFF2-40B4-BE49-F238E27FC236}">
                          <a16:creationId xmlns:a16="http://schemas.microsoft.com/office/drawing/2014/main" id="{917E8456-DEE6-2800-56FF-069294E27066}"/>
                        </a:ext>
                      </a:extLst>
                    </p14:cNvPr>
                    <p14:cNvContentPartPr/>
                    <p14:nvPr/>
                  </p14:nvContentPartPr>
                  <p14:xfrm>
                    <a:off x="4764275" y="3856731"/>
                    <a:ext cx="43560" cy="34920"/>
                  </p14:xfrm>
                </p:contentPart>
              </mc:Choice>
              <mc:Fallback xmlns="">
                <p:pic>
                  <p:nvPicPr>
                    <p:cNvPr id="99" name="Ink 98">
                      <a:extLst>
                        <a:ext uri="{FF2B5EF4-FFF2-40B4-BE49-F238E27FC236}">
                          <a16:creationId xmlns:a16="http://schemas.microsoft.com/office/drawing/2014/main" id="{917E8456-DEE6-2800-56FF-069294E27066}"/>
                        </a:ext>
                      </a:extLst>
                    </p:cNvPr>
                    <p:cNvPicPr/>
                    <p:nvPr/>
                  </p:nvPicPr>
                  <p:blipFill>
                    <a:blip r:embed="rId29"/>
                    <a:stretch>
                      <a:fillRect/>
                    </a:stretch>
                  </p:blipFill>
                  <p:spPr>
                    <a:xfrm>
                      <a:off x="4755695" y="3848001"/>
                      <a:ext cx="60060" cy="5170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4" name="Ink 103">
                      <a:extLst>
                        <a:ext uri="{FF2B5EF4-FFF2-40B4-BE49-F238E27FC236}">
                          <a16:creationId xmlns:a16="http://schemas.microsoft.com/office/drawing/2014/main" id="{0A38A563-E905-CBE6-F99D-D46DC7676B6F}"/>
                        </a:ext>
                      </a:extLst>
                    </p14:cNvPr>
                    <p14:cNvContentPartPr/>
                    <p14:nvPr/>
                  </p14:nvContentPartPr>
                  <p14:xfrm>
                    <a:off x="4544315" y="4082811"/>
                    <a:ext cx="311400" cy="333720"/>
                  </p14:xfrm>
                </p:contentPart>
              </mc:Choice>
              <mc:Fallback xmlns="">
                <p:pic>
                  <p:nvPicPr>
                    <p:cNvPr id="104" name="Ink 103">
                      <a:extLst>
                        <a:ext uri="{FF2B5EF4-FFF2-40B4-BE49-F238E27FC236}">
                          <a16:creationId xmlns:a16="http://schemas.microsoft.com/office/drawing/2014/main" id="{0A38A563-E905-CBE6-F99D-D46DC7676B6F}"/>
                        </a:ext>
                      </a:extLst>
                    </p:cNvPr>
                    <p:cNvPicPr/>
                    <p:nvPr/>
                  </p:nvPicPr>
                  <p:blipFill>
                    <a:blip r:embed="rId31"/>
                    <a:stretch>
                      <a:fillRect/>
                    </a:stretch>
                  </p:blipFill>
                  <p:spPr>
                    <a:xfrm>
                      <a:off x="4535534" y="4074047"/>
                      <a:ext cx="328287" cy="350575"/>
                    </a:xfrm>
                    <a:prstGeom prst="rect">
                      <a:avLst/>
                    </a:prstGeom>
                  </p:spPr>
                </p:pic>
              </mc:Fallback>
            </mc:AlternateContent>
          </p:grpSp>
        </p:grpSp>
        <p:grpSp>
          <p:nvGrpSpPr>
            <p:cNvPr id="107" name="Group 106">
              <a:extLst>
                <a:ext uri="{FF2B5EF4-FFF2-40B4-BE49-F238E27FC236}">
                  <a16:creationId xmlns:a16="http://schemas.microsoft.com/office/drawing/2014/main" id="{29E25AFE-21EA-3706-3B5D-21BB6B0133F6}"/>
                </a:ext>
              </a:extLst>
            </p:cNvPr>
            <p:cNvGrpSpPr/>
            <p:nvPr/>
          </p:nvGrpSpPr>
          <p:grpSpPr>
            <a:xfrm rot="2348638">
              <a:off x="4790012" y="3229209"/>
              <a:ext cx="711335" cy="843692"/>
              <a:chOff x="9011314" y="2099307"/>
              <a:chExt cx="587880" cy="633878"/>
            </a:xfrm>
          </p:grpSpPr>
          <p:grpSp>
            <p:nvGrpSpPr>
              <p:cNvPr id="108" name="Group 107">
                <a:extLst>
                  <a:ext uri="{FF2B5EF4-FFF2-40B4-BE49-F238E27FC236}">
                    <a16:creationId xmlns:a16="http://schemas.microsoft.com/office/drawing/2014/main" id="{D4F06750-E3CE-797B-103B-64DB69653698}"/>
                  </a:ext>
                </a:extLst>
              </p:cNvPr>
              <p:cNvGrpSpPr/>
              <p:nvPr/>
            </p:nvGrpSpPr>
            <p:grpSpPr>
              <a:xfrm>
                <a:off x="9011314" y="2099307"/>
                <a:ext cx="587880" cy="569687"/>
                <a:chOff x="9034765" y="2011025"/>
                <a:chExt cx="587880" cy="569687"/>
              </a:xfrm>
            </p:grpSpPr>
            <mc:AlternateContent xmlns:mc="http://schemas.openxmlformats.org/markup-compatibility/2006" xmlns:p14="http://schemas.microsoft.com/office/powerpoint/2010/main">
              <mc:Choice Requires="p14">
                <p:contentPart p14:bwMode="auto" r:id="rId32">
                  <p14:nvContentPartPr>
                    <p14:cNvPr id="113" name="Ink 112">
                      <a:extLst>
                        <a:ext uri="{FF2B5EF4-FFF2-40B4-BE49-F238E27FC236}">
                          <a16:creationId xmlns:a16="http://schemas.microsoft.com/office/drawing/2014/main" id="{6EBA9B40-98D0-7302-A467-88CDD069C35D}"/>
                        </a:ext>
                      </a:extLst>
                    </p14:cNvPr>
                    <p14:cNvContentPartPr/>
                    <p14:nvPr/>
                  </p14:nvContentPartPr>
                  <p14:xfrm>
                    <a:off x="9105685" y="2011025"/>
                    <a:ext cx="421920" cy="348480"/>
                  </p14:xfrm>
                </p:contentPart>
              </mc:Choice>
              <mc:Fallback xmlns="">
                <p:pic>
                  <p:nvPicPr>
                    <p:cNvPr id="113" name="Ink 112">
                      <a:extLst>
                        <a:ext uri="{FF2B5EF4-FFF2-40B4-BE49-F238E27FC236}">
                          <a16:creationId xmlns:a16="http://schemas.microsoft.com/office/drawing/2014/main" id="{6EBA9B40-98D0-7302-A467-88CDD069C35D}"/>
                        </a:ext>
                      </a:extLst>
                    </p:cNvPr>
                    <p:cNvPicPr/>
                    <p:nvPr/>
                  </p:nvPicPr>
                  <p:blipFill>
                    <a:blip r:embed="rId33"/>
                    <a:stretch>
                      <a:fillRect/>
                    </a:stretch>
                  </p:blipFill>
                  <p:spPr>
                    <a:xfrm>
                      <a:off x="9097949" y="2003990"/>
                      <a:ext cx="437392" cy="36254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4" name="Ink 113">
                      <a:extLst>
                        <a:ext uri="{FF2B5EF4-FFF2-40B4-BE49-F238E27FC236}">
                          <a16:creationId xmlns:a16="http://schemas.microsoft.com/office/drawing/2014/main" id="{18595785-FBAF-FE68-1F5C-FF2196E9106A}"/>
                        </a:ext>
                      </a:extLst>
                    </p14:cNvPr>
                    <p14:cNvContentPartPr/>
                    <p14:nvPr/>
                  </p14:nvContentPartPr>
                  <p14:xfrm>
                    <a:off x="9034765" y="2075105"/>
                    <a:ext cx="110160" cy="158400"/>
                  </p14:xfrm>
                </p:contentPart>
              </mc:Choice>
              <mc:Fallback xmlns="">
                <p:pic>
                  <p:nvPicPr>
                    <p:cNvPr id="114" name="Ink 113">
                      <a:extLst>
                        <a:ext uri="{FF2B5EF4-FFF2-40B4-BE49-F238E27FC236}">
                          <a16:creationId xmlns:a16="http://schemas.microsoft.com/office/drawing/2014/main" id="{18595785-FBAF-FE68-1F5C-FF2196E9106A}"/>
                        </a:ext>
                      </a:extLst>
                    </p:cNvPr>
                    <p:cNvPicPr/>
                    <p:nvPr/>
                  </p:nvPicPr>
                  <p:blipFill>
                    <a:blip r:embed="rId35"/>
                    <a:stretch>
                      <a:fillRect/>
                    </a:stretch>
                  </p:blipFill>
                  <p:spPr>
                    <a:xfrm>
                      <a:off x="9027024" y="2068065"/>
                      <a:ext cx="125642" cy="172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 name="Ink 114">
                      <a:extLst>
                        <a:ext uri="{FF2B5EF4-FFF2-40B4-BE49-F238E27FC236}">
                          <a16:creationId xmlns:a16="http://schemas.microsoft.com/office/drawing/2014/main" id="{23A05C05-614B-7664-D8C6-C016847E55FE}"/>
                        </a:ext>
                      </a:extLst>
                    </p14:cNvPr>
                    <p14:cNvContentPartPr/>
                    <p14:nvPr/>
                  </p14:nvContentPartPr>
                  <p14:xfrm>
                    <a:off x="9507085" y="2085905"/>
                    <a:ext cx="115560" cy="142560"/>
                  </p14:xfrm>
                </p:contentPart>
              </mc:Choice>
              <mc:Fallback xmlns="">
                <p:pic>
                  <p:nvPicPr>
                    <p:cNvPr id="115" name="Ink 114">
                      <a:extLst>
                        <a:ext uri="{FF2B5EF4-FFF2-40B4-BE49-F238E27FC236}">
                          <a16:creationId xmlns:a16="http://schemas.microsoft.com/office/drawing/2014/main" id="{23A05C05-614B-7664-D8C6-C016847E55FE}"/>
                        </a:ext>
                      </a:extLst>
                    </p:cNvPr>
                    <p:cNvPicPr/>
                    <p:nvPr/>
                  </p:nvPicPr>
                  <p:blipFill>
                    <a:blip r:embed="rId37"/>
                    <a:stretch>
                      <a:fillRect/>
                    </a:stretch>
                  </p:blipFill>
                  <p:spPr>
                    <a:xfrm>
                      <a:off x="9499361" y="2078872"/>
                      <a:ext cx="131008" cy="156627"/>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6" name="Ink 115">
                      <a:extLst>
                        <a:ext uri="{FF2B5EF4-FFF2-40B4-BE49-F238E27FC236}">
                          <a16:creationId xmlns:a16="http://schemas.microsoft.com/office/drawing/2014/main" id="{50513714-CAFC-10C7-0A52-D8BCAABB5387}"/>
                        </a:ext>
                      </a:extLst>
                    </p14:cNvPr>
                    <p14:cNvContentPartPr/>
                    <p14:nvPr/>
                  </p14:nvContentPartPr>
                  <p14:xfrm>
                    <a:off x="9053485" y="2098505"/>
                    <a:ext cx="83520" cy="108720"/>
                  </p14:xfrm>
                </p:contentPart>
              </mc:Choice>
              <mc:Fallback xmlns="">
                <p:pic>
                  <p:nvPicPr>
                    <p:cNvPr id="116" name="Ink 115">
                      <a:extLst>
                        <a:ext uri="{FF2B5EF4-FFF2-40B4-BE49-F238E27FC236}">
                          <a16:creationId xmlns:a16="http://schemas.microsoft.com/office/drawing/2014/main" id="{50513714-CAFC-10C7-0A52-D8BCAABB5387}"/>
                        </a:ext>
                      </a:extLst>
                    </p:cNvPr>
                    <p:cNvPicPr/>
                    <p:nvPr/>
                  </p:nvPicPr>
                  <p:blipFill>
                    <a:blip r:embed="rId39"/>
                    <a:stretch>
                      <a:fillRect/>
                    </a:stretch>
                  </p:blipFill>
                  <p:spPr>
                    <a:xfrm>
                      <a:off x="9045702" y="2091473"/>
                      <a:ext cx="99086" cy="122783"/>
                    </a:xfrm>
                    <a:prstGeom prst="rect">
                      <a:avLst/>
                    </a:prstGeom>
                  </p:spPr>
                </p:pic>
              </mc:Fallback>
            </mc:AlternateContent>
            <p:grpSp>
              <p:nvGrpSpPr>
                <p:cNvPr id="117" name="Group 116">
                  <a:extLst>
                    <a:ext uri="{FF2B5EF4-FFF2-40B4-BE49-F238E27FC236}">
                      <a16:creationId xmlns:a16="http://schemas.microsoft.com/office/drawing/2014/main" id="{6A664EC0-B801-0861-12E8-AD662A4F81EB}"/>
                    </a:ext>
                  </a:extLst>
                </p:cNvPr>
                <p:cNvGrpSpPr/>
                <p:nvPr/>
              </p:nvGrpSpPr>
              <p:grpSpPr>
                <a:xfrm>
                  <a:off x="9199734" y="2108032"/>
                  <a:ext cx="399704" cy="472680"/>
                  <a:chOff x="9197021" y="2110745"/>
                  <a:chExt cx="399704" cy="472680"/>
                </a:xfrm>
              </p:grpSpPr>
              <mc:AlternateContent xmlns:mc="http://schemas.openxmlformats.org/markup-compatibility/2006" xmlns:p14="http://schemas.microsoft.com/office/powerpoint/2010/main">
                <mc:Choice Requires="p14">
                  <p:contentPart p14:bwMode="auto" r:id="rId40">
                    <p14:nvContentPartPr>
                      <p14:cNvPr id="118" name="Ink 117">
                        <a:extLst>
                          <a:ext uri="{FF2B5EF4-FFF2-40B4-BE49-F238E27FC236}">
                            <a16:creationId xmlns:a16="http://schemas.microsoft.com/office/drawing/2014/main" id="{61FCD9F3-02DA-07EF-317E-B584C1A4E81B}"/>
                          </a:ext>
                        </a:extLst>
                      </p14:cNvPr>
                      <p14:cNvContentPartPr/>
                      <p14:nvPr/>
                    </p14:nvContentPartPr>
                    <p14:xfrm>
                      <a:off x="9197021" y="2363105"/>
                      <a:ext cx="227880" cy="220320"/>
                    </p14:xfrm>
                  </p:contentPart>
                </mc:Choice>
                <mc:Fallback xmlns="">
                  <p:pic>
                    <p:nvPicPr>
                      <p:cNvPr id="118" name="Ink 117">
                        <a:extLst>
                          <a:ext uri="{FF2B5EF4-FFF2-40B4-BE49-F238E27FC236}">
                            <a16:creationId xmlns:a16="http://schemas.microsoft.com/office/drawing/2014/main" id="{61FCD9F3-02DA-07EF-317E-B584C1A4E81B}"/>
                          </a:ext>
                        </a:extLst>
                      </p:cNvPr>
                      <p:cNvPicPr/>
                      <p:nvPr/>
                    </p:nvPicPr>
                    <p:blipFill>
                      <a:blip r:embed="rId41"/>
                      <a:stretch>
                        <a:fillRect/>
                      </a:stretch>
                    </p:blipFill>
                    <p:spPr>
                      <a:xfrm>
                        <a:off x="9189276" y="2356068"/>
                        <a:ext cx="243370" cy="234394"/>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0" name="Ink 119">
                        <a:extLst>
                          <a:ext uri="{FF2B5EF4-FFF2-40B4-BE49-F238E27FC236}">
                            <a16:creationId xmlns:a16="http://schemas.microsoft.com/office/drawing/2014/main" id="{30102BFE-3EF6-D6A2-1BBE-212848BDBB74}"/>
                          </a:ext>
                        </a:extLst>
                      </p14:cNvPr>
                      <p14:cNvContentPartPr/>
                      <p14:nvPr/>
                    </p14:nvContentPartPr>
                    <p14:xfrm>
                      <a:off x="9374501" y="2360585"/>
                      <a:ext cx="48600" cy="218160"/>
                    </p14:xfrm>
                  </p:contentPart>
                </mc:Choice>
                <mc:Fallback xmlns="">
                  <p:pic>
                    <p:nvPicPr>
                      <p:cNvPr id="120" name="Ink 119">
                        <a:extLst>
                          <a:ext uri="{FF2B5EF4-FFF2-40B4-BE49-F238E27FC236}">
                            <a16:creationId xmlns:a16="http://schemas.microsoft.com/office/drawing/2014/main" id="{30102BFE-3EF6-D6A2-1BBE-212848BDBB74}"/>
                          </a:ext>
                        </a:extLst>
                      </p:cNvPr>
                      <p:cNvPicPr/>
                      <p:nvPr/>
                    </p:nvPicPr>
                    <p:blipFill>
                      <a:blip r:embed="rId43"/>
                      <a:stretch>
                        <a:fillRect/>
                      </a:stretch>
                    </p:blipFill>
                    <p:spPr>
                      <a:xfrm>
                        <a:off x="9366749" y="2353548"/>
                        <a:ext cx="64104" cy="23223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1" name="Ink 120">
                        <a:extLst>
                          <a:ext uri="{FF2B5EF4-FFF2-40B4-BE49-F238E27FC236}">
                            <a16:creationId xmlns:a16="http://schemas.microsoft.com/office/drawing/2014/main" id="{37B6982B-9B3C-2A07-407A-666207FE46E4}"/>
                          </a:ext>
                        </a:extLst>
                      </p14:cNvPr>
                      <p14:cNvContentPartPr/>
                      <p14:nvPr/>
                    </p14:nvContentPartPr>
                    <p14:xfrm>
                      <a:off x="9511045" y="2110745"/>
                      <a:ext cx="85680" cy="94680"/>
                    </p14:xfrm>
                  </p:contentPart>
                </mc:Choice>
                <mc:Fallback xmlns="">
                  <p:pic>
                    <p:nvPicPr>
                      <p:cNvPr id="121" name="Ink 120">
                        <a:extLst>
                          <a:ext uri="{FF2B5EF4-FFF2-40B4-BE49-F238E27FC236}">
                            <a16:creationId xmlns:a16="http://schemas.microsoft.com/office/drawing/2014/main" id="{37B6982B-9B3C-2A07-407A-666207FE46E4}"/>
                          </a:ext>
                        </a:extLst>
                      </p:cNvPr>
                      <p:cNvPicPr/>
                      <p:nvPr/>
                    </p:nvPicPr>
                    <p:blipFill>
                      <a:blip r:embed="rId45"/>
                      <a:stretch>
                        <a:fillRect/>
                      </a:stretch>
                    </p:blipFill>
                    <p:spPr>
                      <a:xfrm>
                        <a:off x="9503337" y="2103712"/>
                        <a:ext cx="101096" cy="108747"/>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46">
                <p14:nvContentPartPr>
                  <p14:cNvPr id="109" name="Ink 108">
                    <a:extLst>
                      <a:ext uri="{FF2B5EF4-FFF2-40B4-BE49-F238E27FC236}">
                        <a16:creationId xmlns:a16="http://schemas.microsoft.com/office/drawing/2014/main" id="{43D8A695-0401-B001-9BEE-75D02D260990}"/>
                      </a:ext>
                    </a:extLst>
                  </p14:cNvPr>
                  <p14:cNvContentPartPr/>
                  <p14:nvPr/>
                </p14:nvContentPartPr>
                <p14:xfrm>
                  <a:off x="9126205" y="2660105"/>
                  <a:ext cx="45000" cy="63000"/>
                </p14:xfrm>
              </p:contentPart>
            </mc:Choice>
            <mc:Fallback xmlns="">
              <p:pic>
                <p:nvPicPr>
                  <p:cNvPr id="109" name="Ink 108">
                    <a:extLst>
                      <a:ext uri="{FF2B5EF4-FFF2-40B4-BE49-F238E27FC236}">
                        <a16:creationId xmlns:a16="http://schemas.microsoft.com/office/drawing/2014/main" id="{43D8A695-0401-B001-9BEE-75D02D260990}"/>
                      </a:ext>
                    </a:extLst>
                  </p:cNvPr>
                  <p:cNvPicPr/>
                  <p:nvPr/>
                </p:nvPicPr>
                <p:blipFill>
                  <a:blip r:embed="rId47"/>
                  <a:stretch>
                    <a:fillRect/>
                  </a:stretch>
                </p:blipFill>
                <p:spPr>
                  <a:xfrm>
                    <a:off x="9118457" y="2653075"/>
                    <a:ext cx="60497" cy="77060"/>
                  </a:xfrm>
                  <a:prstGeom prst="rect">
                    <a:avLst/>
                  </a:prstGeom>
                </p:spPr>
              </p:pic>
            </mc:Fallback>
          </mc:AlternateContent>
          <p:grpSp>
            <p:nvGrpSpPr>
              <p:cNvPr id="110" name="Group 109">
                <a:extLst>
                  <a:ext uri="{FF2B5EF4-FFF2-40B4-BE49-F238E27FC236}">
                    <a16:creationId xmlns:a16="http://schemas.microsoft.com/office/drawing/2014/main" id="{3E8B98BD-15DD-690A-04BC-4F02D58EE8BF}"/>
                  </a:ext>
                </a:extLst>
              </p:cNvPr>
              <p:cNvGrpSpPr/>
              <p:nvPr/>
            </p:nvGrpSpPr>
            <p:grpSpPr>
              <a:xfrm>
                <a:off x="9127645" y="2669825"/>
                <a:ext cx="336960" cy="63360"/>
                <a:chOff x="9127645" y="2669825"/>
                <a:chExt cx="336960" cy="63360"/>
              </a:xfrm>
            </p:grpSpPr>
            <mc:AlternateContent xmlns:mc="http://schemas.openxmlformats.org/markup-compatibility/2006" xmlns:p14="http://schemas.microsoft.com/office/powerpoint/2010/main">
              <mc:Choice Requires="p14">
                <p:contentPart p14:bwMode="auto" r:id="rId48">
                  <p14:nvContentPartPr>
                    <p14:cNvPr id="111" name="Ink 110">
                      <a:extLst>
                        <a:ext uri="{FF2B5EF4-FFF2-40B4-BE49-F238E27FC236}">
                          <a16:creationId xmlns:a16="http://schemas.microsoft.com/office/drawing/2014/main" id="{DDDE7EC7-0837-6C6C-4F3B-3D714A10A43D}"/>
                        </a:ext>
                      </a:extLst>
                    </p14:cNvPr>
                    <p14:cNvContentPartPr/>
                    <p14:nvPr/>
                  </p14:nvContentPartPr>
                  <p14:xfrm>
                    <a:off x="9127645" y="2726705"/>
                    <a:ext cx="306720" cy="3240"/>
                  </p14:xfrm>
                </p:contentPart>
              </mc:Choice>
              <mc:Fallback xmlns="">
                <p:pic>
                  <p:nvPicPr>
                    <p:cNvPr id="111" name="Ink 110">
                      <a:extLst>
                        <a:ext uri="{FF2B5EF4-FFF2-40B4-BE49-F238E27FC236}">
                          <a16:creationId xmlns:a16="http://schemas.microsoft.com/office/drawing/2014/main" id="{DDDE7EC7-0837-6C6C-4F3B-3D714A10A43D}"/>
                        </a:ext>
                      </a:extLst>
                    </p:cNvPr>
                    <p:cNvPicPr/>
                    <p:nvPr/>
                  </p:nvPicPr>
                  <p:blipFill>
                    <a:blip r:embed="rId49"/>
                    <a:stretch>
                      <a:fillRect/>
                    </a:stretch>
                  </p:blipFill>
                  <p:spPr>
                    <a:xfrm>
                      <a:off x="9119910" y="2718281"/>
                      <a:ext cx="322190" cy="20088"/>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2" name="Ink 111">
                      <a:extLst>
                        <a:ext uri="{FF2B5EF4-FFF2-40B4-BE49-F238E27FC236}">
                          <a16:creationId xmlns:a16="http://schemas.microsoft.com/office/drawing/2014/main" id="{F7613949-9183-F1F0-AC88-3343122A3D8C}"/>
                        </a:ext>
                      </a:extLst>
                    </p14:cNvPr>
                    <p14:cNvContentPartPr/>
                    <p14:nvPr/>
                  </p14:nvContentPartPr>
                  <p14:xfrm>
                    <a:off x="9407005" y="2669825"/>
                    <a:ext cx="57600" cy="63360"/>
                  </p14:xfrm>
                </p:contentPart>
              </mc:Choice>
              <mc:Fallback xmlns="">
                <p:pic>
                  <p:nvPicPr>
                    <p:cNvPr id="112" name="Ink 111">
                      <a:extLst>
                        <a:ext uri="{FF2B5EF4-FFF2-40B4-BE49-F238E27FC236}">
                          <a16:creationId xmlns:a16="http://schemas.microsoft.com/office/drawing/2014/main" id="{F7613949-9183-F1F0-AC88-3343122A3D8C}"/>
                        </a:ext>
                      </a:extLst>
                    </p:cNvPr>
                    <p:cNvPicPr/>
                    <p:nvPr/>
                  </p:nvPicPr>
                  <p:blipFill>
                    <a:blip r:embed="rId51"/>
                    <a:stretch>
                      <a:fillRect/>
                    </a:stretch>
                  </p:blipFill>
                  <p:spPr>
                    <a:xfrm>
                      <a:off x="9399325" y="2662785"/>
                      <a:ext cx="72960" cy="7744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52">
              <p14:nvContentPartPr>
                <p14:cNvPr id="123" name="Ink 122">
                  <a:extLst>
                    <a:ext uri="{FF2B5EF4-FFF2-40B4-BE49-F238E27FC236}">
                      <a16:creationId xmlns:a16="http://schemas.microsoft.com/office/drawing/2014/main" id="{FD410CF2-B29E-CAAB-3D81-7A4FFEDBA737}"/>
                    </a:ext>
                  </a:extLst>
                </p14:cNvPr>
                <p14:cNvContentPartPr/>
                <p14:nvPr/>
              </p14:nvContentPartPr>
              <p14:xfrm>
                <a:off x="5247454" y="2937989"/>
                <a:ext cx="0" cy="0"/>
              </p14:xfrm>
            </p:contentPart>
          </mc:Choice>
          <mc:Fallback xmlns="">
            <p:pic>
              <p:nvPicPr>
                <p:cNvPr id="123" name="Ink 122">
                  <a:extLst>
                    <a:ext uri="{FF2B5EF4-FFF2-40B4-BE49-F238E27FC236}">
                      <a16:creationId xmlns:a16="http://schemas.microsoft.com/office/drawing/2014/main" id="{FD410CF2-B29E-CAAB-3D81-7A4FFEDBA737}"/>
                    </a:ext>
                  </a:extLst>
                </p:cNvPr>
                <p:cNvPicPr/>
                <p:nvPr/>
              </p:nvPicPr>
              <p:blipFill>
                <a:blip r:embed="rId53"/>
                <a:stretch>
                  <a:fillRect/>
                </a:stretch>
              </p:blipFill>
              <p:spPr>
                <a:xfrm>
                  <a:off x="5247454" y="2937989"/>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4" name="Ink 123">
                  <a:extLst>
                    <a:ext uri="{FF2B5EF4-FFF2-40B4-BE49-F238E27FC236}">
                      <a16:creationId xmlns:a16="http://schemas.microsoft.com/office/drawing/2014/main" id="{4B65DFF4-A4FB-E0A0-7A78-08E289155445}"/>
                    </a:ext>
                  </a:extLst>
                </p14:cNvPr>
                <p14:cNvContentPartPr/>
                <p14:nvPr/>
              </p14:nvContentPartPr>
              <p14:xfrm>
                <a:off x="4998509" y="2937989"/>
                <a:ext cx="0" cy="0"/>
              </p14:xfrm>
            </p:contentPart>
          </mc:Choice>
          <mc:Fallback xmlns="">
            <p:pic>
              <p:nvPicPr>
                <p:cNvPr id="124" name="Ink 123">
                  <a:extLst>
                    <a:ext uri="{FF2B5EF4-FFF2-40B4-BE49-F238E27FC236}">
                      <a16:creationId xmlns:a16="http://schemas.microsoft.com/office/drawing/2014/main" id="{4B65DFF4-A4FB-E0A0-7A78-08E289155445}"/>
                    </a:ext>
                  </a:extLst>
                </p:cNvPr>
                <p:cNvPicPr/>
                <p:nvPr/>
              </p:nvPicPr>
              <p:blipFill>
                <a:blip r:embed="rId55"/>
                <a:stretch>
                  <a:fillRect/>
                </a:stretch>
              </p:blipFill>
              <p:spPr>
                <a:xfrm>
                  <a:off x="4998509" y="2937989"/>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7" name="Ink 136">
                  <a:extLst>
                    <a:ext uri="{FF2B5EF4-FFF2-40B4-BE49-F238E27FC236}">
                      <a16:creationId xmlns:a16="http://schemas.microsoft.com/office/drawing/2014/main" id="{791E6A78-5217-BC91-3F18-E1CA65228E29}"/>
                    </a:ext>
                  </a:extLst>
                </p14:cNvPr>
                <p14:cNvContentPartPr/>
                <p14:nvPr/>
              </p14:nvContentPartPr>
              <p14:xfrm>
                <a:off x="5160910" y="3315420"/>
                <a:ext cx="60480" cy="112320"/>
              </p14:xfrm>
            </p:contentPart>
          </mc:Choice>
          <mc:Fallback xmlns="">
            <p:pic>
              <p:nvPicPr>
                <p:cNvPr id="137" name="Ink 136">
                  <a:extLst>
                    <a:ext uri="{FF2B5EF4-FFF2-40B4-BE49-F238E27FC236}">
                      <a16:creationId xmlns:a16="http://schemas.microsoft.com/office/drawing/2014/main" id="{791E6A78-5217-BC91-3F18-E1CA65228E29}"/>
                    </a:ext>
                  </a:extLst>
                </p:cNvPr>
                <p:cNvPicPr/>
                <p:nvPr/>
              </p:nvPicPr>
              <p:blipFill>
                <a:blip r:embed="rId57"/>
                <a:stretch>
                  <a:fillRect/>
                </a:stretch>
              </p:blipFill>
              <p:spPr>
                <a:xfrm>
                  <a:off x="5156590" y="3311086"/>
                  <a:ext cx="69120" cy="12098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9" name="Ink 138">
                  <a:extLst>
                    <a:ext uri="{FF2B5EF4-FFF2-40B4-BE49-F238E27FC236}">
                      <a16:creationId xmlns:a16="http://schemas.microsoft.com/office/drawing/2014/main" id="{4E6B98B2-8F93-D51C-87A6-C7C34C0E0C43}"/>
                    </a:ext>
                  </a:extLst>
                </p14:cNvPr>
                <p14:cNvContentPartPr/>
                <p14:nvPr/>
              </p14:nvContentPartPr>
              <p14:xfrm>
                <a:off x="4801736" y="3170616"/>
                <a:ext cx="60480" cy="112320"/>
              </p14:xfrm>
            </p:contentPart>
          </mc:Choice>
          <mc:Fallback xmlns="">
            <p:pic>
              <p:nvPicPr>
                <p:cNvPr id="139" name="Ink 138">
                  <a:extLst>
                    <a:ext uri="{FF2B5EF4-FFF2-40B4-BE49-F238E27FC236}">
                      <a16:creationId xmlns:a16="http://schemas.microsoft.com/office/drawing/2014/main" id="{4E6B98B2-8F93-D51C-87A6-C7C34C0E0C43}"/>
                    </a:ext>
                  </a:extLst>
                </p:cNvPr>
                <p:cNvPicPr/>
                <p:nvPr/>
              </p:nvPicPr>
              <p:blipFill>
                <a:blip r:embed="rId57"/>
                <a:stretch>
                  <a:fillRect/>
                </a:stretch>
              </p:blipFill>
              <p:spPr>
                <a:xfrm>
                  <a:off x="4797416" y="3166282"/>
                  <a:ext cx="69120" cy="120988"/>
                </a:xfrm>
                <a:prstGeom prst="rect">
                  <a:avLst/>
                </a:prstGeom>
              </p:spPr>
            </p:pic>
          </mc:Fallback>
        </mc:AlternateContent>
        <p:grpSp>
          <p:nvGrpSpPr>
            <p:cNvPr id="134" name="Group 133">
              <a:extLst>
                <a:ext uri="{FF2B5EF4-FFF2-40B4-BE49-F238E27FC236}">
                  <a16:creationId xmlns:a16="http://schemas.microsoft.com/office/drawing/2014/main" id="{69F39220-35E5-0F15-7199-9FDF29666C65}"/>
                </a:ext>
              </a:extLst>
            </p:cNvPr>
            <p:cNvGrpSpPr/>
            <p:nvPr/>
          </p:nvGrpSpPr>
          <p:grpSpPr>
            <a:xfrm>
              <a:off x="6094434" y="3678303"/>
              <a:ext cx="908535" cy="331717"/>
              <a:chOff x="5713426" y="3678303"/>
              <a:chExt cx="908535" cy="331717"/>
            </a:xfrm>
          </p:grpSpPr>
          <mc:AlternateContent xmlns:mc="http://schemas.openxmlformats.org/markup-compatibility/2006" xmlns:p14="http://schemas.microsoft.com/office/powerpoint/2010/main">
            <mc:Choice Requires="p14">
              <p:contentPart p14:bwMode="auto" r:id="rId59">
                <p14:nvContentPartPr>
                  <p14:cNvPr id="32" name="Ink 31">
                    <a:extLst>
                      <a:ext uri="{FF2B5EF4-FFF2-40B4-BE49-F238E27FC236}">
                        <a16:creationId xmlns:a16="http://schemas.microsoft.com/office/drawing/2014/main" id="{D795C078-BF27-9761-9C07-8E3CEABD583A}"/>
                      </a:ext>
                    </a:extLst>
                  </p14:cNvPr>
                  <p14:cNvContentPartPr/>
                  <p14:nvPr/>
                </p14:nvContentPartPr>
                <p14:xfrm>
                  <a:off x="5713426" y="3678303"/>
                  <a:ext cx="840551" cy="324553"/>
                </p14:xfrm>
              </p:contentPart>
            </mc:Choice>
            <mc:Fallback xmlns="">
              <p:pic>
                <p:nvPicPr>
                  <p:cNvPr id="32" name="Ink 31">
                    <a:extLst>
                      <a:ext uri="{FF2B5EF4-FFF2-40B4-BE49-F238E27FC236}">
                        <a16:creationId xmlns:a16="http://schemas.microsoft.com/office/drawing/2014/main" id="{D795C078-BF27-9761-9C07-8E3CEABD583A}"/>
                      </a:ext>
                    </a:extLst>
                  </p:cNvPr>
                  <p:cNvPicPr/>
                  <p:nvPr/>
                </p:nvPicPr>
                <p:blipFill>
                  <a:blip r:embed="rId60"/>
                  <a:stretch>
                    <a:fillRect/>
                  </a:stretch>
                </p:blipFill>
                <p:spPr>
                  <a:xfrm>
                    <a:off x="5706946" y="3671826"/>
                    <a:ext cx="852790" cy="336787"/>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Ink 32">
                    <a:extLst>
                      <a:ext uri="{FF2B5EF4-FFF2-40B4-BE49-F238E27FC236}">
                        <a16:creationId xmlns:a16="http://schemas.microsoft.com/office/drawing/2014/main" id="{5A7B567D-3D1E-2897-9208-509457D8F616}"/>
                      </a:ext>
                    </a:extLst>
                  </p14:cNvPr>
                  <p14:cNvContentPartPr/>
                  <p14:nvPr/>
                </p14:nvContentPartPr>
                <p14:xfrm>
                  <a:off x="6244527" y="3747701"/>
                  <a:ext cx="5925" cy="91574"/>
                </p14:xfrm>
              </p:contentPart>
            </mc:Choice>
            <mc:Fallback xmlns="">
              <p:pic>
                <p:nvPicPr>
                  <p:cNvPr id="33" name="Ink 32">
                    <a:extLst>
                      <a:ext uri="{FF2B5EF4-FFF2-40B4-BE49-F238E27FC236}">
                        <a16:creationId xmlns:a16="http://schemas.microsoft.com/office/drawing/2014/main" id="{5A7B567D-3D1E-2897-9208-509457D8F616}"/>
                      </a:ext>
                    </a:extLst>
                  </p:cNvPr>
                  <p:cNvPicPr/>
                  <p:nvPr/>
                </p:nvPicPr>
                <p:blipFill>
                  <a:blip r:embed="rId62"/>
                  <a:stretch>
                    <a:fillRect/>
                  </a:stretch>
                </p:blipFill>
                <p:spPr>
                  <a:xfrm>
                    <a:off x="6238253" y="3741237"/>
                    <a:ext cx="17775" cy="103784"/>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Ink 33">
                    <a:extLst>
                      <a:ext uri="{FF2B5EF4-FFF2-40B4-BE49-F238E27FC236}">
                        <a16:creationId xmlns:a16="http://schemas.microsoft.com/office/drawing/2014/main" id="{F9D7CF48-B57E-0BFF-1CCB-95C5E4E21133}"/>
                      </a:ext>
                    </a:extLst>
                  </p14:cNvPr>
                  <p14:cNvContentPartPr/>
                  <p14:nvPr/>
                </p14:nvContentPartPr>
                <p14:xfrm>
                  <a:off x="6260686" y="3742483"/>
                  <a:ext cx="28548" cy="73311"/>
                </p14:xfrm>
              </p:contentPart>
            </mc:Choice>
            <mc:Fallback xmlns="">
              <p:pic>
                <p:nvPicPr>
                  <p:cNvPr id="34" name="Ink 33">
                    <a:extLst>
                      <a:ext uri="{FF2B5EF4-FFF2-40B4-BE49-F238E27FC236}">
                        <a16:creationId xmlns:a16="http://schemas.microsoft.com/office/drawing/2014/main" id="{F9D7CF48-B57E-0BFF-1CCB-95C5E4E21133}"/>
                      </a:ext>
                    </a:extLst>
                  </p:cNvPr>
                  <p:cNvPicPr/>
                  <p:nvPr/>
                </p:nvPicPr>
                <p:blipFill>
                  <a:blip r:embed="rId64"/>
                  <a:stretch>
                    <a:fillRect/>
                  </a:stretch>
                </p:blipFill>
                <p:spPr>
                  <a:xfrm>
                    <a:off x="6254263" y="3736046"/>
                    <a:ext cx="40681" cy="8547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Ink 34">
                    <a:extLst>
                      <a:ext uri="{FF2B5EF4-FFF2-40B4-BE49-F238E27FC236}">
                        <a16:creationId xmlns:a16="http://schemas.microsoft.com/office/drawing/2014/main" id="{92DB2731-1E16-4003-C943-442397E5E23C}"/>
                      </a:ext>
                    </a:extLst>
                  </p14:cNvPr>
                  <p14:cNvContentPartPr/>
                  <p14:nvPr/>
                </p14:nvContentPartPr>
                <p14:xfrm>
                  <a:off x="6550883" y="3681476"/>
                  <a:ext cx="64637" cy="106445"/>
                </p14:xfrm>
              </p:contentPart>
            </mc:Choice>
            <mc:Fallback xmlns="">
              <p:pic>
                <p:nvPicPr>
                  <p:cNvPr id="35" name="Ink 34">
                    <a:extLst>
                      <a:ext uri="{FF2B5EF4-FFF2-40B4-BE49-F238E27FC236}">
                        <a16:creationId xmlns:a16="http://schemas.microsoft.com/office/drawing/2014/main" id="{92DB2731-1E16-4003-C943-442397E5E23C}"/>
                      </a:ext>
                    </a:extLst>
                  </p:cNvPr>
                  <p:cNvPicPr/>
                  <p:nvPr/>
                </p:nvPicPr>
                <p:blipFill>
                  <a:blip r:embed="rId66"/>
                  <a:stretch>
                    <a:fillRect/>
                  </a:stretch>
                </p:blipFill>
                <p:spPr>
                  <a:xfrm>
                    <a:off x="6544778" y="3675363"/>
                    <a:ext cx="76846" cy="118672"/>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Ink 35">
                    <a:extLst>
                      <a:ext uri="{FF2B5EF4-FFF2-40B4-BE49-F238E27FC236}">
                        <a16:creationId xmlns:a16="http://schemas.microsoft.com/office/drawing/2014/main" id="{67344E89-2B45-B064-EF6F-2E56886C32CF}"/>
                      </a:ext>
                    </a:extLst>
                  </p14:cNvPr>
                  <p14:cNvContentPartPr/>
                  <p14:nvPr/>
                </p14:nvContentPartPr>
                <p14:xfrm>
                  <a:off x="6550883" y="3681476"/>
                  <a:ext cx="64637" cy="106445"/>
                </p14:xfrm>
              </p:contentPart>
            </mc:Choice>
            <mc:Fallback xmlns="">
              <p:pic>
                <p:nvPicPr>
                  <p:cNvPr id="36" name="Ink 35">
                    <a:extLst>
                      <a:ext uri="{FF2B5EF4-FFF2-40B4-BE49-F238E27FC236}">
                        <a16:creationId xmlns:a16="http://schemas.microsoft.com/office/drawing/2014/main" id="{67344E89-2B45-B064-EF6F-2E56886C32CF}"/>
                      </a:ext>
                    </a:extLst>
                  </p:cNvPr>
                  <p:cNvPicPr/>
                  <p:nvPr/>
                </p:nvPicPr>
                <p:blipFill>
                  <a:blip r:embed="rId66"/>
                  <a:stretch>
                    <a:fillRect/>
                  </a:stretch>
                </p:blipFill>
                <p:spPr>
                  <a:xfrm>
                    <a:off x="6544778" y="3675363"/>
                    <a:ext cx="76846" cy="118672"/>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Ink 36">
                    <a:extLst>
                      <a:ext uri="{FF2B5EF4-FFF2-40B4-BE49-F238E27FC236}">
                        <a16:creationId xmlns:a16="http://schemas.microsoft.com/office/drawing/2014/main" id="{F361BA4A-817F-2241-6C2A-F46A7D4BE0B3}"/>
                      </a:ext>
                    </a:extLst>
                  </p14:cNvPr>
                  <p14:cNvContentPartPr/>
                  <p14:nvPr/>
                </p14:nvContentPartPr>
                <p14:xfrm>
                  <a:off x="6423996" y="3769616"/>
                  <a:ext cx="183138" cy="233240"/>
                </p14:xfrm>
              </p:contentPart>
            </mc:Choice>
            <mc:Fallback xmlns="">
              <p:pic>
                <p:nvPicPr>
                  <p:cNvPr id="37" name="Ink 36">
                    <a:extLst>
                      <a:ext uri="{FF2B5EF4-FFF2-40B4-BE49-F238E27FC236}">
                        <a16:creationId xmlns:a16="http://schemas.microsoft.com/office/drawing/2014/main" id="{F361BA4A-817F-2241-6C2A-F46A7D4BE0B3}"/>
                      </a:ext>
                    </a:extLst>
                  </p:cNvPr>
                  <p:cNvPicPr/>
                  <p:nvPr/>
                </p:nvPicPr>
                <p:blipFill>
                  <a:blip r:embed="rId69"/>
                  <a:stretch>
                    <a:fillRect/>
                  </a:stretch>
                </p:blipFill>
                <p:spPr>
                  <a:xfrm>
                    <a:off x="6417520" y="3763137"/>
                    <a:ext cx="195371" cy="245478"/>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Ink 37">
                    <a:extLst>
                      <a:ext uri="{FF2B5EF4-FFF2-40B4-BE49-F238E27FC236}">
                        <a16:creationId xmlns:a16="http://schemas.microsoft.com/office/drawing/2014/main" id="{E117BEC7-DC25-2F50-3815-0CB254B31A42}"/>
                      </a:ext>
                    </a:extLst>
                  </p14:cNvPr>
                  <p14:cNvContentPartPr/>
                  <p14:nvPr/>
                </p14:nvContentPartPr>
                <p14:xfrm>
                  <a:off x="6444209" y="3789825"/>
                  <a:ext cx="177752" cy="220195"/>
                </p14:xfrm>
              </p:contentPart>
            </mc:Choice>
            <mc:Fallback xmlns="">
              <p:pic>
                <p:nvPicPr>
                  <p:cNvPr id="38" name="Ink 37">
                    <a:extLst>
                      <a:ext uri="{FF2B5EF4-FFF2-40B4-BE49-F238E27FC236}">
                        <a16:creationId xmlns:a16="http://schemas.microsoft.com/office/drawing/2014/main" id="{E117BEC7-DC25-2F50-3815-0CB254B31A42}"/>
                      </a:ext>
                    </a:extLst>
                  </p:cNvPr>
                  <p:cNvPicPr/>
                  <p:nvPr/>
                </p:nvPicPr>
                <p:blipFill>
                  <a:blip r:embed="rId71"/>
                  <a:stretch>
                    <a:fillRect/>
                  </a:stretch>
                </p:blipFill>
                <p:spPr>
                  <a:xfrm>
                    <a:off x="6437732" y="3783349"/>
                    <a:ext cx="189986" cy="232428"/>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Ink 38">
                    <a:extLst>
                      <a:ext uri="{FF2B5EF4-FFF2-40B4-BE49-F238E27FC236}">
                        <a16:creationId xmlns:a16="http://schemas.microsoft.com/office/drawing/2014/main" id="{C69FF8A5-75D5-51D4-7869-0B6310F4FA1F}"/>
                      </a:ext>
                    </a:extLst>
                  </p14:cNvPr>
                  <p14:cNvContentPartPr/>
                  <p14:nvPr/>
                </p14:nvContentPartPr>
                <p14:xfrm>
                  <a:off x="6438722" y="3789825"/>
                  <a:ext cx="177752" cy="220195"/>
                </p14:xfrm>
              </p:contentPart>
            </mc:Choice>
            <mc:Fallback xmlns="">
              <p:pic>
                <p:nvPicPr>
                  <p:cNvPr id="39" name="Ink 38">
                    <a:extLst>
                      <a:ext uri="{FF2B5EF4-FFF2-40B4-BE49-F238E27FC236}">
                        <a16:creationId xmlns:a16="http://schemas.microsoft.com/office/drawing/2014/main" id="{C69FF8A5-75D5-51D4-7869-0B6310F4FA1F}"/>
                      </a:ext>
                    </a:extLst>
                  </p:cNvPr>
                  <p:cNvPicPr/>
                  <p:nvPr/>
                </p:nvPicPr>
                <p:blipFill>
                  <a:blip r:embed="rId71"/>
                  <a:stretch>
                    <a:fillRect/>
                  </a:stretch>
                </p:blipFill>
                <p:spPr>
                  <a:xfrm>
                    <a:off x="6432245" y="3783349"/>
                    <a:ext cx="189986" cy="232428"/>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Ink 39">
                    <a:extLst>
                      <a:ext uri="{FF2B5EF4-FFF2-40B4-BE49-F238E27FC236}">
                        <a16:creationId xmlns:a16="http://schemas.microsoft.com/office/drawing/2014/main" id="{CD5C1EC6-EB71-C6B4-AF84-126B8520ABD9}"/>
                      </a:ext>
                    </a:extLst>
                  </p14:cNvPr>
                  <p14:cNvContentPartPr/>
                  <p14:nvPr/>
                </p14:nvContentPartPr>
                <p14:xfrm>
                  <a:off x="5713426" y="3678303"/>
                  <a:ext cx="840551" cy="324553"/>
                </p14:xfrm>
              </p:contentPart>
            </mc:Choice>
            <mc:Fallback xmlns="">
              <p:pic>
                <p:nvPicPr>
                  <p:cNvPr id="40" name="Ink 39">
                    <a:extLst>
                      <a:ext uri="{FF2B5EF4-FFF2-40B4-BE49-F238E27FC236}">
                        <a16:creationId xmlns:a16="http://schemas.microsoft.com/office/drawing/2014/main" id="{CD5C1EC6-EB71-C6B4-AF84-126B8520ABD9}"/>
                      </a:ext>
                    </a:extLst>
                  </p:cNvPr>
                  <p:cNvPicPr/>
                  <p:nvPr/>
                </p:nvPicPr>
                <p:blipFill>
                  <a:blip r:embed="rId60"/>
                  <a:stretch>
                    <a:fillRect/>
                  </a:stretch>
                </p:blipFill>
                <p:spPr>
                  <a:xfrm>
                    <a:off x="5706946" y="3671826"/>
                    <a:ext cx="852790" cy="336787"/>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Ink 40">
                    <a:extLst>
                      <a:ext uri="{FF2B5EF4-FFF2-40B4-BE49-F238E27FC236}">
                        <a16:creationId xmlns:a16="http://schemas.microsoft.com/office/drawing/2014/main" id="{EF6ED7FA-1C80-79EA-E61C-E88A42999991}"/>
                      </a:ext>
                    </a:extLst>
                  </p14:cNvPr>
                  <p14:cNvContentPartPr/>
                  <p14:nvPr/>
                </p14:nvContentPartPr>
                <p14:xfrm>
                  <a:off x="6418508" y="3769355"/>
                  <a:ext cx="183138" cy="233240"/>
                </p14:xfrm>
              </p:contentPart>
            </mc:Choice>
            <mc:Fallback xmlns="">
              <p:pic>
                <p:nvPicPr>
                  <p:cNvPr id="41" name="Ink 40">
                    <a:extLst>
                      <a:ext uri="{FF2B5EF4-FFF2-40B4-BE49-F238E27FC236}">
                        <a16:creationId xmlns:a16="http://schemas.microsoft.com/office/drawing/2014/main" id="{EF6ED7FA-1C80-79EA-E61C-E88A42999991}"/>
                      </a:ext>
                    </a:extLst>
                  </p:cNvPr>
                  <p:cNvPicPr/>
                  <p:nvPr/>
                </p:nvPicPr>
                <p:blipFill>
                  <a:blip r:embed="rId69"/>
                  <a:stretch>
                    <a:fillRect/>
                  </a:stretch>
                </p:blipFill>
                <p:spPr>
                  <a:xfrm>
                    <a:off x="6412032" y="3762876"/>
                    <a:ext cx="195371" cy="245478"/>
                  </a:xfrm>
                  <a:prstGeom prst="rect">
                    <a:avLst/>
                  </a:prstGeom>
                </p:spPr>
              </p:pic>
            </mc:Fallback>
          </mc:AlternateContent>
        </p:grpSp>
        <p:grpSp>
          <p:nvGrpSpPr>
            <p:cNvPr id="6" name="Group 5">
              <a:extLst>
                <a:ext uri="{FF2B5EF4-FFF2-40B4-BE49-F238E27FC236}">
                  <a16:creationId xmlns:a16="http://schemas.microsoft.com/office/drawing/2014/main" id="{B201095D-9AE9-2AED-CA89-E5A547B66C35}"/>
                </a:ext>
              </a:extLst>
            </p:cNvPr>
            <p:cNvGrpSpPr/>
            <p:nvPr/>
          </p:nvGrpSpPr>
          <p:grpSpPr>
            <a:xfrm>
              <a:off x="8112810" y="2525044"/>
              <a:ext cx="1640576" cy="1497588"/>
              <a:chOff x="7721429" y="3102673"/>
              <a:chExt cx="1640576" cy="1497588"/>
            </a:xfrm>
          </p:grpSpPr>
          <p:grpSp>
            <p:nvGrpSpPr>
              <p:cNvPr id="7" name="Group 6">
                <a:extLst>
                  <a:ext uri="{FF2B5EF4-FFF2-40B4-BE49-F238E27FC236}">
                    <a16:creationId xmlns:a16="http://schemas.microsoft.com/office/drawing/2014/main" id="{42744004-7614-2D80-4E00-7A2A11E17E9F}"/>
                  </a:ext>
                </a:extLst>
              </p:cNvPr>
              <p:cNvGrpSpPr/>
              <p:nvPr/>
            </p:nvGrpSpPr>
            <p:grpSpPr>
              <a:xfrm>
                <a:off x="7721429" y="3102673"/>
                <a:ext cx="1640576" cy="1477531"/>
                <a:chOff x="6279927" y="2409884"/>
                <a:chExt cx="2108697" cy="1899128"/>
              </a:xfrm>
            </p:grpSpPr>
            <p:grpSp>
              <p:nvGrpSpPr>
                <p:cNvPr id="47" name="Group 46">
                  <a:extLst>
                    <a:ext uri="{FF2B5EF4-FFF2-40B4-BE49-F238E27FC236}">
                      <a16:creationId xmlns:a16="http://schemas.microsoft.com/office/drawing/2014/main" id="{12C0CD49-7159-2C0C-A5B5-61694E5000AF}"/>
                    </a:ext>
                  </a:extLst>
                </p:cNvPr>
                <p:cNvGrpSpPr/>
                <p:nvPr/>
              </p:nvGrpSpPr>
              <p:grpSpPr>
                <a:xfrm>
                  <a:off x="6279927" y="2409884"/>
                  <a:ext cx="2108697" cy="1899128"/>
                  <a:chOff x="6279927" y="2409884"/>
                  <a:chExt cx="2108697" cy="1899128"/>
                </a:xfrm>
              </p:grpSpPr>
              <p:grpSp>
                <p:nvGrpSpPr>
                  <p:cNvPr id="49" name="Group 48">
                    <a:extLst>
                      <a:ext uri="{FF2B5EF4-FFF2-40B4-BE49-F238E27FC236}">
                        <a16:creationId xmlns:a16="http://schemas.microsoft.com/office/drawing/2014/main" id="{8BAA700A-3761-FE7F-55D6-9C857CFAE232}"/>
                      </a:ext>
                    </a:extLst>
                  </p:cNvPr>
                  <p:cNvGrpSpPr/>
                  <p:nvPr/>
                </p:nvGrpSpPr>
                <p:grpSpPr>
                  <a:xfrm>
                    <a:off x="7712155" y="3138870"/>
                    <a:ext cx="479201" cy="1170142"/>
                    <a:chOff x="7712155" y="3138870"/>
                    <a:chExt cx="479201" cy="1170142"/>
                  </a:xfrm>
                </p:grpSpPr>
                <mc:AlternateContent xmlns:mc="http://schemas.openxmlformats.org/markup-compatibility/2006" xmlns:p14="http://schemas.microsoft.com/office/powerpoint/2010/main">
                  <mc:Choice Requires="p14">
                    <p:contentPart p14:bwMode="auto" r:id="rId75">
                      <p14:nvContentPartPr>
                        <p14:cNvPr id="57" name="Ink 56">
                          <a:extLst>
                            <a:ext uri="{FF2B5EF4-FFF2-40B4-BE49-F238E27FC236}">
                              <a16:creationId xmlns:a16="http://schemas.microsoft.com/office/drawing/2014/main" id="{E3E20312-EDBD-4380-2610-2A34B6CDCFB6}"/>
                            </a:ext>
                          </a:extLst>
                        </p14:cNvPr>
                        <p14:cNvContentPartPr/>
                        <p14:nvPr/>
                      </p14:nvContentPartPr>
                      <p14:xfrm>
                        <a:off x="7712155" y="3306026"/>
                        <a:ext cx="345725" cy="42799"/>
                      </p14:xfrm>
                    </p:contentPart>
                  </mc:Choice>
                  <mc:Fallback xmlns="">
                    <p:pic>
                      <p:nvPicPr>
                        <p:cNvPr id="57" name="Ink 56">
                          <a:extLst>
                            <a:ext uri="{FF2B5EF4-FFF2-40B4-BE49-F238E27FC236}">
                              <a16:creationId xmlns:a16="http://schemas.microsoft.com/office/drawing/2014/main" id="{E3E20312-EDBD-4380-2610-2A34B6CDCFB6}"/>
                            </a:ext>
                          </a:extLst>
                        </p:cNvPr>
                        <p:cNvPicPr/>
                        <p:nvPr/>
                      </p:nvPicPr>
                      <p:blipFill>
                        <a:blip r:embed="rId76"/>
                        <a:stretch>
                          <a:fillRect/>
                        </a:stretch>
                      </p:blipFill>
                      <p:spPr>
                        <a:xfrm>
                          <a:off x="7704298" y="3298286"/>
                          <a:ext cx="361440" cy="58279"/>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Ink 57">
                          <a:extLst>
                            <a:ext uri="{FF2B5EF4-FFF2-40B4-BE49-F238E27FC236}">
                              <a16:creationId xmlns:a16="http://schemas.microsoft.com/office/drawing/2014/main" id="{FF64C643-88AB-E0BC-F8EB-3793F413810F}"/>
                            </a:ext>
                          </a:extLst>
                        </p14:cNvPr>
                        <p14:cNvContentPartPr/>
                        <p14:nvPr/>
                      </p14:nvContentPartPr>
                      <p14:xfrm>
                        <a:off x="7740925" y="3138870"/>
                        <a:ext cx="307918" cy="170484"/>
                      </p14:xfrm>
                    </p:contentPart>
                  </mc:Choice>
                  <mc:Fallback xmlns="">
                    <p:pic>
                      <p:nvPicPr>
                        <p:cNvPr id="58" name="Ink 57">
                          <a:extLst>
                            <a:ext uri="{FF2B5EF4-FFF2-40B4-BE49-F238E27FC236}">
                              <a16:creationId xmlns:a16="http://schemas.microsoft.com/office/drawing/2014/main" id="{FF64C643-88AB-E0BC-F8EB-3793F413810F}"/>
                            </a:ext>
                          </a:extLst>
                        </p:cNvPr>
                        <p:cNvPicPr/>
                        <p:nvPr/>
                      </p:nvPicPr>
                      <p:blipFill>
                        <a:blip r:embed="rId78"/>
                        <a:stretch>
                          <a:fillRect/>
                        </a:stretch>
                      </p:blipFill>
                      <p:spPr>
                        <a:xfrm>
                          <a:off x="7733065" y="3131016"/>
                          <a:ext cx="323638" cy="186193"/>
                        </a:xfrm>
                        <a:prstGeom prst="rect">
                          <a:avLst/>
                        </a:prstGeom>
                      </p:spPr>
                    </p:pic>
                  </mc:Fallback>
                </mc:AlternateContent>
                <p:grpSp>
                  <p:nvGrpSpPr>
                    <p:cNvPr id="60" name="Group 59">
                      <a:extLst>
                        <a:ext uri="{FF2B5EF4-FFF2-40B4-BE49-F238E27FC236}">
                          <a16:creationId xmlns:a16="http://schemas.microsoft.com/office/drawing/2014/main" id="{B18609A2-5706-7956-0C5C-36CA0A4ED2B2}"/>
                        </a:ext>
                      </a:extLst>
                    </p:cNvPr>
                    <p:cNvGrpSpPr/>
                    <p:nvPr/>
                  </p:nvGrpSpPr>
                  <p:grpSpPr>
                    <a:xfrm>
                      <a:off x="7833183" y="3158606"/>
                      <a:ext cx="131252" cy="62535"/>
                      <a:chOff x="7808435" y="2070755"/>
                      <a:chExt cx="172308" cy="82096"/>
                    </a:xfrm>
                  </p:grpSpPr>
                  <mc:AlternateContent xmlns:mc="http://schemas.openxmlformats.org/markup-compatibility/2006" xmlns:p14="http://schemas.microsoft.com/office/powerpoint/2010/main">
                    <mc:Choice Requires="p14">
                      <p:contentPart p14:bwMode="auto" r:id="rId79">
                        <p14:nvContentPartPr>
                          <p14:cNvPr id="131" name="Ink 130">
                            <a:extLst>
                              <a:ext uri="{FF2B5EF4-FFF2-40B4-BE49-F238E27FC236}">
                                <a16:creationId xmlns:a16="http://schemas.microsoft.com/office/drawing/2014/main" id="{4D69D69A-601B-3D7A-9D20-148586E3D292}"/>
                              </a:ext>
                            </a:extLst>
                          </p14:cNvPr>
                          <p14:cNvContentPartPr/>
                          <p14:nvPr/>
                        </p14:nvContentPartPr>
                        <p14:xfrm>
                          <a:off x="7808435" y="2074188"/>
                          <a:ext cx="16232" cy="72107"/>
                        </p14:xfrm>
                      </p:contentPart>
                    </mc:Choice>
                    <mc:Fallback xmlns="">
                      <p:pic>
                        <p:nvPicPr>
                          <p:cNvPr id="131" name="Ink 130">
                            <a:extLst>
                              <a:ext uri="{FF2B5EF4-FFF2-40B4-BE49-F238E27FC236}">
                                <a16:creationId xmlns:a16="http://schemas.microsoft.com/office/drawing/2014/main" id="{4D69D69A-601B-3D7A-9D20-148586E3D292}"/>
                              </a:ext>
                            </a:extLst>
                          </p:cNvPr>
                          <p:cNvPicPr/>
                          <p:nvPr/>
                        </p:nvPicPr>
                        <p:blipFill>
                          <a:blip r:embed="rId80"/>
                          <a:stretch>
                            <a:fillRect/>
                          </a:stretch>
                        </p:blipFill>
                        <p:spPr>
                          <a:xfrm>
                            <a:off x="7798215" y="2063887"/>
                            <a:ext cx="36672" cy="92709"/>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2" name="Ink 131">
                            <a:extLst>
                              <a:ext uri="{FF2B5EF4-FFF2-40B4-BE49-F238E27FC236}">
                                <a16:creationId xmlns:a16="http://schemas.microsoft.com/office/drawing/2014/main" id="{6594F01C-FA00-C82A-4BF3-4ECA5ACB305E}"/>
                              </a:ext>
                            </a:extLst>
                          </p14:cNvPr>
                          <p14:cNvContentPartPr/>
                          <p14:nvPr/>
                        </p14:nvContentPartPr>
                        <p14:xfrm>
                          <a:off x="7958580" y="2070755"/>
                          <a:ext cx="22163" cy="82096"/>
                        </p14:xfrm>
                      </p:contentPart>
                    </mc:Choice>
                    <mc:Fallback xmlns="">
                      <p:pic>
                        <p:nvPicPr>
                          <p:cNvPr id="132" name="Ink 131">
                            <a:extLst>
                              <a:ext uri="{FF2B5EF4-FFF2-40B4-BE49-F238E27FC236}">
                                <a16:creationId xmlns:a16="http://schemas.microsoft.com/office/drawing/2014/main" id="{6594F01C-FA00-C82A-4BF3-4ECA5ACB305E}"/>
                              </a:ext>
                            </a:extLst>
                          </p:cNvPr>
                          <p:cNvPicPr/>
                          <p:nvPr/>
                        </p:nvPicPr>
                        <p:blipFill>
                          <a:blip r:embed="rId82"/>
                          <a:stretch>
                            <a:fillRect/>
                          </a:stretch>
                        </p:blipFill>
                        <p:spPr>
                          <a:xfrm>
                            <a:off x="7948397" y="2060493"/>
                            <a:ext cx="42529" cy="1026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61" name="Ink 60">
                          <a:extLst>
                            <a:ext uri="{FF2B5EF4-FFF2-40B4-BE49-F238E27FC236}">
                              <a16:creationId xmlns:a16="http://schemas.microsoft.com/office/drawing/2014/main" id="{6650F253-1A01-813B-859C-8C39F0957108}"/>
                            </a:ext>
                          </a:extLst>
                        </p14:cNvPr>
                        <p14:cNvContentPartPr/>
                        <p14:nvPr/>
                      </p14:nvContentPartPr>
                      <p14:xfrm>
                        <a:off x="7752339" y="3344546"/>
                        <a:ext cx="47793" cy="75612"/>
                      </p14:xfrm>
                    </p:contentPart>
                  </mc:Choice>
                  <mc:Fallback xmlns="">
                    <p:pic>
                      <p:nvPicPr>
                        <p:cNvPr id="61" name="Ink 60">
                          <a:extLst>
                            <a:ext uri="{FF2B5EF4-FFF2-40B4-BE49-F238E27FC236}">
                              <a16:creationId xmlns:a16="http://schemas.microsoft.com/office/drawing/2014/main" id="{6650F253-1A01-813B-859C-8C39F0957108}"/>
                            </a:ext>
                          </a:extLst>
                        </p:cNvPr>
                        <p:cNvPicPr/>
                        <p:nvPr/>
                      </p:nvPicPr>
                      <p:blipFill>
                        <a:blip r:embed="rId84"/>
                        <a:stretch>
                          <a:fillRect/>
                        </a:stretch>
                      </p:blipFill>
                      <p:spPr>
                        <a:xfrm>
                          <a:off x="7744527" y="3336708"/>
                          <a:ext cx="63418" cy="91288"/>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Ink 61">
                          <a:extLst>
                            <a:ext uri="{FF2B5EF4-FFF2-40B4-BE49-F238E27FC236}">
                              <a16:creationId xmlns:a16="http://schemas.microsoft.com/office/drawing/2014/main" id="{B4BEC4AA-9D67-17BA-BA21-62A540385B3B}"/>
                            </a:ext>
                          </a:extLst>
                        </p14:cNvPr>
                        <p14:cNvContentPartPr/>
                        <p14:nvPr/>
                      </p14:nvContentPartPr>
                      <p14:xfrm>
                        <a:off x="8004618" y="3334321"/>
                        <a:ext cx="50170" cy="79655"/>
                      </p14:xfrm>
                    </p:contentPart>
                  </mc:Choice>
                  <mc:Fallback xmlns="">
                    <p:pic>
                      <p:nvPicPr>
                        <p:cNvPr id="62" name="Ink 61">
                          <a:extLst>
                            <a:ext uri="{FF2B5EF4-FFF2-40B4-BE49-F238E27FC236}">
                              <a16:creationId xmlns:a16="http://schemas.microsoft.com/office/drawing/2014/main" id="{B4BEC4AA-9D67-17BA-BA21-62A540385B3B}"/>
                            </a:ext>
                          </a:extLst>
                        </p:cNvPr>
                        <p:cNvPicPr/>
                        <p:nvPr/>
                      </p:nvPicPr>
                      <p:blipFill>
                        <a:blip r:embed="rId86"/>
                        <a:stretch>
                          <a:fillRect/>
                        </a:stretch>
                      </p:blipFill>
                      <p:spPr>
                        <a:xfrm>
                          <a:off x="7996793" y="3326494"/>
                          <a:ext cx="65819" cy="9531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Ink 62">
                          <a:extLst>
                            <a:ext uri="{FF2B5EF4-FFF2-40B4-BE49-F238E27FC236}">
                              <a16:creationId xmlns:a16="http://schemas.microsoft.com/office/drawing/2014/main" id="{ECAAC7F6-EBC9-76A5-2DF9-8C895515B79C}"/>
                            </a:ext>
                          </a:extLst>
                        </p14:cNvPr>
                        <p14:cNvContentPartPr/>
                        <p14:nvPr/>
                      </p14:nvContentPartPr>
                      <p14:xfrm>
                        <a:off x="7787054" y="3411836"/>
                        <a:ext cx="226837" cy="67766"/>
                      </p14:xfrm>
                    </p:contentPart>
                  </mc:Choice>
                  <mc:Fallback xmlns="">
                    <p:pic>
                      <p:nvPicPr>
                        <p:cNvPr id="63" name="Ink 62">
                          <a:extLst>
                            <a:ext uri="{FF2B5EF4-FFF2-40B4-BE49-F238E27FC236}">
                              <a16:creationId xmlns:a16="http://schemas.microsoft.com/office/drawing/2014/main" id="{ECAAC7F6-EBC9-76A5-2DF9-8C895515B79C}"/>
                            </a:ext>
                          </a:extLst>
                        </p:cNvPr>
                        <p:cNvPicPr/>
                        <p:nvPr/>
                      </p:nvPicPr>
                      <p:blipFill>
                        <a:blip r:embed="rId88"/>
                        <a:stretch>
                          <a:fillRect/>
                        </a:stretch>
                      </p:blipFill>
                      <p:spPr>
                        <a:xfrm>
                          <a:off x="7779184" y="3403999"/>
                          <a:ext cx="242577" cy="83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5" name="Ink 64">
                          <a:extLst>
                            <a:ext uri="{FF2B5EF4-FFF2-40B4-BE49-F238E27FC236}">
                              <a16:creationId xmlns:a16="http://schemas.microsoft.com/office/drawing/2014/main" id="{907ABAC3-2847-3DBD-7091-B19B895FFB2C}"/>
                            </a:ext>
                          </a:extLst>
                        </p14:cNvPr>
                        <p14:cNvContentPartPr/>
                        <p14:nvPr/>
                      </p14:nvContentPartPr>
                      <p14:xfrm>
                        <a:off x="7895479" y="3483644"/>
                        <a:ext cx="7371" cy="241104"/>
                      </p14:xfrm>
                    </p:contentPart>
                  </mc:Choice>
                  <mc:Fallback xmlns="">
                    <p:pic>
                      <p:nvPicPr>
                        <p:cNvPr id="65" name="Ink 64">
                          <a:extLst>
                            <a:ext uri="{FF2B5EF4-FFF2-40B4-BE49-F238E27FC236}">
                              <a16:creationId xmlns:a16="http://schemas.microsoft.com/office/drawing/2014/main" id="{907ABAC3-2847-3DBD-7091-B19B895FFB2C}"/>
                            </a:ext>
                          </a:extLst>
                        </p:cNvPr>
                        <p:cNvPicPr/>
                        <p:nvPr/>
                      </p:nvPicPr>
                      <p:blipFill>
                        <a:blip r:embed="rId90"/>
                        <a:stretch>
                          <a:fillRect/>
                        </a:stretch>
                      </p:blipFill>
                      <p:spPr>
                        <a:xfrm>
                          <a:off x="7888108" y="3475777"/>
                          <a:ext cx="22113" cy="256838"/>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6" name="Ink 65">
                          <a:extLst>
                            <a:ext uri="{FF2B5EF4-FFF2-40B4-BE49-F238E27FC236}">
                              <a16:creationId xmlns:a16="http://schemas.microsoft.com/office/drawing/2014/main" id="{AD655B07-605A-7EED-D3E3-F02F5BD76EA3}"/>
                            </a:ext>
                          </a:extLst>
                        </p14:cNvPr>
                        <p14:cNvContentPartPr/>
                        <p14:nvPr/>
                      </p14:nvContentPartPr>
                      <p14:xfrm>
                        <a:off x="7903564" y="3488399"/>
                        <a:ext cx="94635" cy="312436"/>
                      </p14:xfrm>
                    </p:contentPart>
                  </mc:Choice>
                  <mc:Fallback xmlns="">
                    <p:pic>
                      <p:nvPicPr>
                        <p:cNvPr id="66" name="Ink 65">
                          <a:extLst>
                            <a:ext uri="{FF2B5EF4-FFF2-40B4-BE49-F238E27FC236}">
                              <a16:creationId xmlns:a16="http://schemas.microsoft.com/office/drawing/2014/main" id="{AD655B07-605A-7EED-D3E3-F02F5BD76EA3}"/>
                            </a:ext>
                          </a:extLst>
                        </p:cNvPr>
                        <p:cNvPicPr/>
                        <p:nvPr/>
                      </p:nvPicPr>
                      <p:blipFill>
                        <a:blip r:embed="rId92"/>
                        <a:stretch>
                          <a:fillRect/>
                        </a:stretch>
                      </p:blipFill>
                      <p:spPr>
                        <a:xfrm>
                          <a:off x="7895716" y="3480542"/>
                          <a:ext cx="110331" cy="328150"/>
                        </a:xfrm>
                        <a:prstGeom prst="rect">
                          <a:avLst/>
                        </a:prstGeom>
                      </p:spPr>
                    </p:pic>
                  </mc:Fallback>
                </mc:AlternateContent>
                <p:grpSp>
                  <p:nvGrpSpPr>
                    <p:cNvPr id="67" name="Group 66">
                      <a:extLst>
                        <a:ext uri="{FF2B5EF4-FFF2-40B4-BE49-F238E27FC236}">
                          <a16:creationId xmlns:a16="http://schemas.microsoft.com/office/drawing/2014/main" id="{4F6F0133-4797-736F-9161-2824591F2A4C}"/>
                        </a:ext>
                      </a:extLst>
                    </p:cNvPr>
                    <p:cNvGrpSpPr/>
                    <p:nvPr/>
                  </p:nvGrpSpPr>
                  <p:grpSpPr>
                    <a:xfrm>
                      <a:off x="7772149" y="3734235"/>
                      <a:ext cx="419207" cy="327675"/>
                      <a:chOff x="2217072" y="3757091"/>
                      <a:chExt cx="680488" cy="531909"/>
                    </a:xfrm>
                  </p:grpSpPr>
                  <mc:AlternateContent xmlns:mc="http://schemas.openxmlformats.org/markup-compatibility/2006" xmlns:p14="http://schemas.microsoft.com/office/powerpoint/2010/main">
                    <mc:Choice Requires="p14">
                      <p:contentPart p14:bwMode="auto" r:id="rId93">
                        <p14:nvContentPartPr>
                          <p14:cNvPr id="81" name="Ink 80">
                            <a:extLst>
                              <a:ext uri="{FF2B5EF4-FFF2-40B4-BE49-F238E27FC236}">
                                <a16:creationId xmlns:a16="http://schemas.microsoft.com/office/drawing/2014/main" id="{1B5AEB82-1F1A-79F0-631E-2526A42CFA31}"/>
                              </a:ext>
                            </a:extLst>
                          </p14:cNvPr>
                          <p14:cNvContentPartPr/>
                          <p14:nvPr/>
                        </p14:nvContentPartPr>
                        <p14:xfrm>
                          <a:off x="2452745" y="3904122"/>
                          <a:ext cx="227246" cy="91773"/>
                        </p14:xfrm>
                      </p:contentPart>
                    </mc:Choice>
                    <mc:Fallback xmlns="">
                      <p:pic>
                        <p:nvPicPr>
                          <p:cNvPr id="81" name="Ink 80">
                            <a:extLst>
                              <a:ext uri="{FF2B5EF4-FFF2-40B4-BE49-F238E27FC236}">
                                <a16:creationId xmlns:a16="http://schemas.microsoft.com/office/drawing/2014/main" id="{1B5AEB82-1F1A-79F0-631E-2526A42CFA31}"/>
                              </a:ext>
                            </a:extLst>
                          </p:cNvPr>
                          <p:cNvPicPr/>
                          <p:nvPr/>
                        </p:nvPicPr>
                        <p:blipFill>
                          <a:blip r:embed="rId94"/>
                          <a:stretch>
                            <a:fillRect/>
                          </a:stretch>
                        </p:blipFill>
                        <p:spPr>
                          <a:xfrm>
                            <a:off x="2439995" y="3891438"/>
                            <a:ext cx="252746" cy="117141"/>
                          </a:xfrm>
                          <a:prstGeom prst="rect">
                            <a:avLst/>
                          </a:prstGeom>
                        </p:spPr>
                      </p:pic>
                    </mc:Fallback>
                  </mc:AlternateContent>
                  <p:grpSp>
                    <p:nvGrpSpPr>
                      <p:cNvPr id="83" name="Group 82">
                        <a:extLst>
                          <a:ext uri="{FF2B5EF4-FFF2-40B4-BE49-F238E27FC236}">
                            <a16:creationId xmlns:a16="http://schemas.microsoft.com/office/drawing/2014/main" id="{1C8F94B2-77CB-D87C-8605-AA6013FD6698}"/>
                          </a:ext>
                        </a:extLst>
                      </p:cNvPr>
                      <p:cNvGrpSpPr/>
                      <p:nvPr/>
                    </p:nvGrpSpPr>
                    <p:grpSpPr>
                      <a:xfrm>
                        <a:off x="2217072" y="3757091"/>
                        <a:ext cx="680488" cy="531909"/>
                        <a:chOff x="7906059" y="2855747"/>
                        <a:chExt cx="680488" cy="531909"/>
                      </a:xfrm>
                    </p:grpSpPr>
                    <mc:AlternateContent xmlns:mc="http://schemas.openxmlformats.org/markup-compatibility/2006" xmlns:p14="http://schemas.microsoft.com/office/powerpoint/2010/main">
                      <mc:Choice Requires="p14">
                        <p:contentPart p14:bwMode="auto" r:id="rId95">
                          <p14:nvContentPartPr>
                            <p14:cNvPr id="93" name="Ink 92">
                              <a:extLst>
                                <a:ext uri="{FF2B5EF4-FFF2-40B4-BE49-F238E27FC236}">
                                  <a16:creationId xmlns:a16="http://schemas.microsoft.com/office/drawing/2014/main" id="{FDFAD3F4-83BD-0A44-791D-0A0A5E46EB30}"/>
                                </a:ext>
                              </a:extLst>
                            </p14:cNvPr>
                            <p14:cNvContentPartPr/>
                            <p14:nvPr/>
                          </p14:nvContentPartPr>
                          <p14:xfrm>
                            <a:off x="7911988" y="3008705"/>
                            <a:ext cx="156701" cy="189789"/>
                          </p14:xfrm>
                        </p:contentPart>
                      </mc:Choice>
                      <mc:Fallback xmlns="">
                        <p:pic>
                          <p:nvPicPr>
                            <p:cNvPr id="93" name="Ink 92">
                              <a:extLst>
                                <a:ext uri="{FF2B5EF4-FFF2-40B4-BE49-F238E27FC236}">
                                  <a16:creationId xmlns:a16="http://schemas.microsoft.com/office/drawing/2014/main" id="{FDFAD3F4-83BD-0A44-791D-0A0A5E46EB30}"/>
                                </a:ext>
                              </a:extLst>
                            </p:cNvPr>
                            <p:cNvPicPr/>
                            <p:nvPr/>
                          </p:nvPicPr>
                          <p:blipFill>
                            <a:blip r:embed="rId96"/>
                            <a:stretch>
                              <a:fillRect/>
                            </a:stretch>
                          </p:blipFill>
                          <p:spPr>
                            <a:xfrm>
                              <a:off x="7899303" y="2996003"/>
                              <a:ext cx="182072" cy="215194"/>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4" name="Ink 93">
                              <a:extLst>
                                <a:ext uri="{FF2B5EF4-FFF2-40B4-BE49-F238E27FC236}">
                                  <a16:creationId xmlns:a16="http://schemas.microsoft.com/office/drawing/2014/main" id="{A4524D36-C673-4020-E19A-EC47510221CF}"/>
                                </a:ext>
                              </a:extLst>
                            </p14:cNvPr>
                            <p14:cNvContentPartPr/>
                            <p14:nvPr/>
                          </p14:nvContentPartPr>
                          <p14:xfrm>
                            <a:off x="8084295" y="3005272"/>
                            <a:ext cx="112062" cy="158262"/>
                          </p14:xfrm>
                        </p:contentPart>
                      </mc:Choice>
                      <mc:Fallback xmlns="">
                        <p:pic>
                          <p:nvPicPr>
                            <p:cNvPr id="94" name="Ink 93">
                              <a:extLst>
                                <a:ext uri="{FF2B5EF4-FFF2-40B4-BE49-F238E27FC236}">
                                  <a16:creationId xmlns:a16="http://schemas.microsoft.com/office/drawing/2014/main" id="{A4524D36-C673-4020-E19A-EC47510221CF}"/>
                                </a:ext>
                              </a:extLst>
                            </p:cNvPr>
                            <p:cNvPicPr/>
                            <p:nvPr/>
                          </p:nvPicPr>
                          <p:blipFill>
                            <a:blip r:embed="rId98"/>
                            <a:stretch>
                              <a:fillRect/>
                            </a:stretch>
                          </p:blipFill>
                          <p:spPr>
                            <a:xfrm>
                              <a:off x="8071595" y="2992521"/>
                              <a:ext cx="137463" cy="183764"/>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6" name="Ink 95">
                              <a:extLst>
                                <a:ext uri="{FF2B5EF4-FFF2-40B4-BE49-F238E27FC236}">
                                  <a16:creationId xmlns:a16="http://schemas.microsoft.com/office/drawing/2014/main" id="{88B9DA2B-0754-1EC9-3BD9-423531E34760}"/>
                                </a:ext>
                              </a:extLst>
                            </p14:cNvPr>
                            <p14:cNvContentPartPr/>
                            <p14:nvPr/>
                          </p14:nvContentPartPr>
                          <p14:xfrm>
                            <a:off x="8081174" y="2857623"/>
                            <a:ext cx="346800" cy="151081"/>
                          </p14:xfrm>
                        </p:contentPart>
                      </mc:Choice>
                      <mc:Fallback xmlns="">
                        <p:pic>
                          <p:nvPicPr>
                            <p:cNvPr id="96" name="Ink 95">
                              <a:extLst>
                                <a:ext uri="{FF2B5EF4-FFF2-40B4-BE49-F238E27FC236}">
                                  <a16:creationId xmlns:a16="http://schemas.microsoft.com/office/drawing/2014/main" id="{88B9DA2B-0754-1EC9-3BD9-423531E34760}"/>
                                </a:ext>
                              </a:extLst>
                            </p:cNvPr>
                            <p:cNvPicPr/>
                            <p:nvPr/>
                          </p:nvPicPr>
                          <p:blipFill>
                            <a:blip r:embed="rId100"/>
                            <a:stretch>
                              <a:fillRect/>
                            </a:stretch>
                          </p:blipFill>
                          <p:spPr>
                            <a:xfrm>
                              <a:off x="8068413" y="2844908"/>
                              <a:ext cx="372322" cy="17651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7" name="Ink 96">
                              <a:extLst>
                                <a:ext uri="{FF2B5EF4-FFF2-40B4-BE49-F238E27FC236}">
                                  <a16:creationId xmlns:a16="http://schemas.microsoft.com/office/drawing/2014/main" id="{761D08E5-BF90-4171-A2BF-B1F27322769A}"/>
                                </a:ext>
                              </a:extLst>
                            </p14:cNvPr>
                            <p14:cNvContentPartPr/>
                            <p14:nvPr/>
                          </p14:nvContentPartPr>
                          <p14:xfrm>
                            <a:off x="8431408" y="2855747"/>
                            <a:ext cx="137659" cy="125173"/>
                          </p14:xfrm>
                        </p:contentPart>
                      </mc:Choice>
                      <mc:Fallback xmlns="">
                        <p:pic>
                          <p:nvPicPr>
                            <p:cNvPr id="97" name="Ink 96">
                              <a:extLst>
                                <a:ext uri="{FF2B5EF4-FFF2-40B4-BE49-F238E27FC236}">
                                  <a16:creationId xmlns:a16="http://schemas.microsoft.com/office/drawing/2014/main" id="{761D08E5-BF90-4171-A2BF-B1F27322769A}"/>
                                </a:ext>
                              </a:extLst>
                            </p:cNvPr>
                            <p:cNvPicPr/>
                            <p:nvPr/>
                          </p:nvPicPr>
                          <p:blipFill>
                            <a:blip r:embed="rId102"/>
                            <a:stretch>
                              <a:fillRect/>
                            </a:stretch>
                          </p:blipFill>
                          <p:spPr>
                            <a:xfrm>
                              <a:off x="8418758" y="2843005"/>
                              <a:ext cx="162958" cy="150657"/>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8" name="Ink 97">
                              <a:extLst>
                                <a:ext uri="{FF2B5EF4-FFF2-40B4-BE49-F238E27FC236}">
                                  <a16:creationId xmlns:a16="http://schemas.microsoft.com/office/drawing/2014/main" id="{BB0F811D-322B-8FAE-8899-61936566275D}"/>
                                </a:ext>
                              </a:extLst>
                            </p14:cNvPr>
                            <p14:cNvContentPartPr/>
                            <p14:nvPr/>
                          </p14:nvContentPartPr>
                          <p14:xfrm>
                            <a:off x="8192611" y="3158226"/>
                            <a:ext cx="31215" cy="35586"/>
                          </p14:xfrm>
                        </p:contentPart>
                      </mc:Choice>
                      <mc:Fallback xmlns="">
                        <p:pic>
                          <p:nvPicPr>
                            <p:cNvPr id="98" name="Ink 97">
                              <a:extLst>
                                <a:ext uri="{FF2B5EF4-FFF2-40B4-BE49-F238E27FC236}">
                                  <a16:creationId xmlns:a16="http://schemas.microsoft.com/office/drawing/2014/main" id="{BB0F811D-322B-8FAE-8899-61936566275D}"/>
                                </a:ext>
                              </a:extLst>
                            </p:cNvPr>
                            <p:cNvPicPr/>
                            <p:nvPr/>
                          </p:nvPicPr>
                          <p:blipFill>
                            <a:blip r:embed="rId104"/>
                            <a:stretch>
                              <a:fillRect/>
                            </a:stretch>
                          </p:blipFill>
                          <p:spPr>
                            <a:xfrm>
                              <a:off x="8179976" y="3145623"/>
                              <a:ext cx="56484" cy="60793"/>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0" name="Ink 99">
                              <a:extLst>
                                <a:ext uri="{FF2B5EF4-FFF2-40B4-BE49-F238E27FC236}">
                                  <a16:creationId xmlns:a16="http://schemas.microsoft.com/office/drawing/2014/main" id="{C007CCF4-CBC4-4FAB-5859-57E85207B811}"/>
                                </a:ext>
                              </a:extLst>
                            </p14:cNvPr>
                            <p14:cNvContentPartPr/>
                            <p14:nvPr/>
                          </p14:nvContentPartPr>
                          <p14:xfrm>
                            <a:off x="8233816" y="2978426"/>
                            <a:ext cx="352731" cy="227872"/>
                          </p14:xfrm>
                        </p:contentPart>
                      </mc:Choice>
                      <mc:Fallback xmlns="">
                        <p:pic>
                          <p:nvPicPr>
                            <p:cNvPr id="100" name="Ink 99">
                              <a:extLst>
                                <a:ext uri="{FF2B5EF4-FFF2-40B4-BE49-F238E27FC236}">
                                  <a16:creationId xmlns:a16="http://schemas.microsoft.com/office/drawing/2014/main" id="{C007CCF4-CBC4-4FAB-5859-57E85207B811}"/>
                                </a:ext>
                              </a:extLst>
                            </p:cNvPr>
                            <p:cNvPicPr/>
                            <p:nvPr/>
                          </p:nvPicPr>
                          <p:blipFill>
                            <a:blip r:embed="rId106"/>
                            <a:stretch>
                              <a:fillRect/>
                            </a:stretch>
                          </p:blipFill>
                          <p:spPr>
                            <a:xfrm>
                              <a:off x="8221058" y="2965683"/>
                              <a:ext cx="378248" cy="253358"/>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1" name="Ink 100">
                              <a:extLst>
                                <a:ext uri="{FF2B5EF4-FFF2-40B4-BE49-F238E27FC236}">
                                  <a16:creationId xmlns:a16="http://schemas.microsoft.com/office/drawing/2014/main" id="{128F861C-339A-7F2A-68F8-42ABDA5436F0}"/>
                                </a:ext>
                              </a:extLst>
                            </p14:cNvPr>
                            <p14:cNvContentPartPr/>
                            <p14:nvPr/>
                          </p14:nvContentPartPr>
                          <p14:xfrm>
                            <a:off x="8581242" y="3002150"/>
                            <a:ext cx="312" cy="187291"/>
                          </p14:xfrm>
                        </p:contentPart>
                      </mc:Choice>
                      <mc:Fallback xmlns="">
                        <p:pic>
                          <p:nvPicPr>
                            <p:cNvPr id="101" name="Ink 100">
                              <a:extLst>
                                <a:ext uri="{FF2B5EF4-FFF2-40B4-BE49-F238E27FC236}">
                                  <a16:creationId xmlns:a16="http://schemas.microsoft.com/office/drawing/2014/main" id="{128F861C-339A-7F2A-68F8-42ABDA5436F0}"/>
                                </a:ext>
                              </a:extLst>
                            </p:cNvPr>
                            <p:cNvPicPr/>
                            <p:nvPr/>
                          </p:nvPicPr>
                          <p:blipFill>
                            <a:blip r:embed="rId108"/>
                            <a:stretch>
                              <a:fillRect/>
                            </a:stretch>
                          </p:blipFill>
                          <p:spPr>
                            <a:xfrm>
                              <a:off x="8575938" y="2989414"/>
                              <a:ext cx="10920" cy="212763"/>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2" name="Ink 101">
                              <a:extLst>
                                <a:ext uri="{FF2B5EF4-FFF2-40B4-BE49-F238E27FC236}">
                                  <a16:creationId xmlns:a16="http://schemas.microsoft.com/office/drawing/2014/main" id="{51F3B959-0E3A-9CFA-2F96-6BF9768CFE06}"/>
                                </a:ext>
                              </a:extLst>
                            </p14:cNvPr>
                            <p14:cNvContentPartPr/>
                            <p14:nvPr/>
                          </p14:nvContentPartPr>
                          <p14:xfrm>
                            <a:off x="8227573" y="3199742"/>
                            <a:ext cx="22474" cy="160758"/>
                          </p14:xfrm>
                        </p:contentPart>
                      </mc:Choice>
                      <mc:Fallback xmlns="">
                        <p:pic>
                          <p:nvPicPr>
                            <p:cNvPr id="102" name="Ink 101">
                              <a:extLst>
                                <a:ext uri="{FF2B5EF4-FFF2-40B4-BE49-F238E27FC236}">
                                  <a16:creationId xmlns:a16="http://schemas.microsoft.com/office/drawing/2014/main" id="{51F3B959-0E3A-9CFA-2F96-6BF9768CFE06}"/>
                                </a:ext>
                              </a:extLst>
                            </p:cNvPr>
                            <p:cNvPicPr/>
                            <p:nvPr/>
                          </p:nvPicPr>
                          <p:blipFill>
                            <a:blip r:embed="rId110"/>
                            <a:stretch>
                              <a:fillRect/>
                            </a:stretch>
                          </p:blipFill>
                          <p:spPr>
                            <a:xfrm>
                              <a:off x="8215249" y="3187031"/>
                              <a:ext cx="47123" cy="1861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3" name="Ink 102">
                              <a:extLst>
                                <a:ext uri="{FF2B5EF4-FFF2-40B4-BE49-F238E27FC236}">
                                  <a16:creationId xmlns:a16="http://schemas.microsoft.com/office/drawing/2014/main" id="{1703B10C-2C84-D037-8C64-7157C3EDE7ED}"/>
                                </a:ext>
                              </a:extLst>
                            </p14:cNvPr>
                            <p14:cNvContentPartPr/>
                            <p14:nvPr/>
                          </p14:nvContentPartPr>
                          <p14:xfrm>
                            <a:off x="8249737" y="3182573"/>
                            <a:ext cx="333691" cy="195407"/>
                          </p14:xfrm>
                        </p:contentPart>
                      </mc:Choice>
                      <mc:Fallback xmlns="">
                        <p:pic>
                          <p:nvPicPr>
                            <p:cNvPr id="103" name="Ink 102">
                              <a:extLst>
                                <a:ext uri="{FF2B5EF4-FFF2-40B4-BE49-F238E27FC236}">
                                  <a16:creationId xmlns:a16="http://schemas.microsoft.com/office/drawing/2014/main" id="{1703B10C-2C84-D037-8C64-7157C3EDE7ED}"/>
                                </a:ext>
                              </a:extLst>
                            </p:cNvPr>
                            <p:cNvPicPr/>
                            <p:nvPr/>
                          </p:nvPicPr>
                          <p:blipFill>
                            <a:blip r:embed="rId112"/>
                            <a:stretch>
                              <a:fillRect/>
                            </a:stretch>
                          </p:blipFill>
                          <p:spPr>
                            <a:xfrm>
                              <a:off x="8236989" y="3169845"/>
                              <a:ext cx="359186" cy="220862"/>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5" name="Ink 104">
                              <a:extLst>
                                <a:ext uri="{FF2B5EF4-FFF2-40B4-BE49-F238E27FC236}">
                                  <a16:creationId xmlns:a16="http://schemas.microsoft.com/office/drawing/2014/main" id="{34108CDB-6BD6-17BE-DFFD-FAE382693253}"/>
                                </a:ext>
                              </a:extLst>
                            </p14:cNvPr>
                            <p14:cNvContentPartPr/>
                            <p14:nvPr/>
                          </p14:nvContentPartPr>
                          <p14:xfrm>
                            <a:off x="7906059" y="3205985"/>
                            <a:ext cx="6867" cy="175431"/>
                          </p14:xfrm>
                        </p:contentPart>
                      </mc:Choice>
                      <mc:Fallback xmlns="">
                        <p:pic>
                          <p:nvPicPr>
                            <p:cNvPr id="105" name="Ink 104">
                              <a:extLst>
                                <a:ext uri="{FF2B5EF4-FFF2-40B4-BE49-F238E27FC236}">
                                  <a16:creationId xmlns:a16="http://schemas.microsoft.com/office/drawing/2014/main" id="{34108CDB-6BD6-17BE-DFFD-FAE382693253}"/>
                                </a:ext>
                              </a:extLst>
                            </p:cNvPr>
                            <p:cNvPicPr/>
                            <p:nvPr/>
                          </p:nvPicPr>
                          <p:blipFill>
                            <a:blip r:embed="rId114"/>
                            <a:stretch>
                              <a:fillRect/>
                            </a:stretch>
                          </p:blipFill>
                          <p:spPr>
                            <a:xfrm>
                              <a:off x="7894385" y="3193240"/>
                              <a:ext cx="30215" cy="200921"/>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6" name="Ink 105">
                              <a:extLst>
                                <a:ext uri="{FF2B5EF4-FFF2-40B4-BE49-F238E27FC236}">
                                  <a16:creationId xmlns:a16="http://schemas.microsoft.com/office/drawing/2014/main" id="{2C1E072B-ECED-FEFF-F075-69EC5A558DFB}"/>
                                </a:ext>
                              </a:extLst>
                            </p14:cNvPr>
                            <p14:cNvContentPartPr/>
                            <p14:nvPr/>
                          </p14:nvContentPartPr>
                          <p14:xfrm>
                            <a:off x="7912303" y="3380477"/>
                            <a:ext cx="337125" cy="7179"/>
                          </p14:xfrm>
                        </p:contentPart>
                      </mc:Choice>
                      <mc:Fallback xmlns="">
                        <p:pic>
                          <p:nvPicPr>
                            <p:cNvPr id="106" name="Ink 105">
                              <a:extLst>
                                <a:ext uri="{FF2B5EF4-FFF2-40B4-BE49-F238E27FC236}">
                                  <a16:creationId xmlns:a16="http://schemas.microsoft.com/office/drawing/2014/main" id="{2C1E072B-ECED-FEFF-F075-69EC5A558DFB}"/>
                                </a:ext>
                              </a:extLst>
                            </p:cNvPr>
                            <p:cNvPicPr/>
                            <p:nvPr/>
                          </p:nvPicPr>
                          <p:blipFill>
                            <a:blip r:embed="rId116"/>
                            <a:stretch>
                              <a:fillRect/>
                            </a:stretch>
                          </p:blipFill>
                          <p:spPr>
                            <a:xfrm>
                              <a:off x="7899539" y="3368273"/>
                              <a:ext cx="362653" cy="31588"/>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9" name="Ink 118">
                              <a:extLst>
                                <a:ext uri="{FF2B5EF4-FFF2-40B4-BE49-F238E27FC236}">
                                  <a16:creationId xmlns:a16="http://schemas.microsoft.com/office/drawing/2014/main" id="{C4E220E4-98E0-2634-7393-799C52D60752}"/>
                                </a:ext>
                              </a:extLst>
                            </p14:cNvPr>
                            <p14:cNvContentPartPr/>
                            <p14:nvPr/>
                          </p14:nvContentPartPr>
                          <p14:xfrm>
                            <a:off x="8109583" y="3027434"/>
                            <a:ext cx="131729" cy="170435"/>
                          </p14:xfrm>
                        </p:contentPart>
                      </mc:Choice>
                      <mc:Fallback xmlns="">
                        <p:pic>
                          <p:nvPicPr>
                            <p:cNvPr id="119" name="Ink 118">
                              <a:extLst>
                                <a:ext uri="{FF2B5EF4-FFF2-40B4-BE49-F238E27FC236}">
                                  <a16:creationId xmlns:a16="http://schemas.microsoft.com/office/drawing/2014/main" id="{C4E220E4-98E0-2634-7393-799C52D60752}"/>
                                </a:ext>
                              </a:extLst>
                            </p:cNvPr>
                            <p:cNvPicPr/>
                            <p:nvPr/>
                          </p:nvPicPr>
                          <p:blipFill>
                            <a:blip r:embed="rId118"/>
                            <a:stretch>
                              <a:fillRect/>
                            </a:stretch>
                          </p:blipFill>
                          <p:spPr>
                            <a:xfrm>
                              <a:off x="8096859" y="3014726"/>
                              <a:ext cx="157177" cy="195851"/>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2" name="Ink 121">
                              <a:extLst>
                                <a:ext uri="{FF2B5EF4-FFF2-40B4-BE49-F238E27FC236}">
                                  <a16:creationId xmlns:a16="http://schemas.microsoft.com/office/drawing/2014/main" id="{6DA2B211-DB48-DC3B-64DE-B1AB9487F7BD}"/>
                                </a:ext>
                              </a:extLst>
                            </p14:cNvPr>
                            <p14:cNvContentPartPr/>
                            <p14:nvPr/>
                          </p14:nvContentPartPr>
                          <p14:xfrm>
                            <a:off x="8125503" y="2901009"/>
                            <a:ext cx="303412" cy="130169"/>
                          </p14:xfrm>
                        </p:contentPart>
                      </mc:Choice>
                      <mc:Fallback xmlns="">
                        <p:pic>
                          <p:nvPicPr>
                            <p:cNvPr id="122" name="Ink 121">
                              <a:extLst>
                                <a:ext uri="{FF2B5EF4-FFF2-40B4-BE49-F238E27FC236}">
                                  <a16:creationId xmlns:a16="http://schemas.microsoft.com/office/drawing/2014/main" id="{6DA2B211-DB48-DC3B-64DE-B1AB9487F7BD}"/>
                                </a:ext>
                              </a:extLst>
                            </p:cNvPr>
                            <p:cNvPicPr/>
                            <p:nvPr/>
                          </p:nvPicPr>
                          <p:blipFill>
                            <a:blip r:embed="rId120"/>
                            <a:stretch>
                              <a:fillRect/>
                            </a:stretch>
                          </p:blipFill>
                          <p:spPr>
                            <a:xfrm>
                              <a:off x="8112767" y="2888291"/>
                              <a:ext cx="328884" cy="155604"/>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5" name="Ink 124">
                              <a:extLst>
                                <a:ext uri="{FF2B5EF4-FFF2-40B4-BE49-F238E27FC236}">
                                  <a16:creationId xmlns:a16="http://schemas.microsoft.com/office/drawing/2014/main" id="{5C7B73C0-FF9F-BDF0-F6A9-8448A3A96C86}"/>
                                </a:ext>
                              </a:extLst>
                            </p14:cNvPr>
                            <p14:cNvContentPartPr/>
                            <p14:nvPr/>
                          </p14:nvContentPartPr>
                          <p14:xfrm>
                            <a:off x="8431412" y="2900385"/>
                            <a:ext cx="125797" cy="96767"/>
                          </p14:xfrm>
                        </p:contentPart>
                      </mc:Choice>
                      <mc:Fallback xmlns="">
                        <p:pic>
                          <p:nvPicPr>
                            <p:cNvPr id="125" name="Ink 124">
                              <a:extLst>
                                <a:ext uri="{FF2B5EF4-FFF2-40B4-BE49-F238E27FC236}">
                                  <a16:creationId xmlns:a16="http://schemas.microsoft.com/office/drawing/2014/main" id="{5C7B73C0-FF9F-BDF0-F6A9-8448A3A96C86}"/>
                                </a:ext>
                              </a:extLst>
                            </p:cNvPr>
                            <p:cNvPicPr/>
                            <p:nvPr/>
                          </p:nvPicPr>
                          <p:blipFill>
                            <a:blip r:embed="rId122"/>
                            <a:stretch>
                              <a:fillRect/>
                            </a:stretch>
                          </p:blipFill>
                          <p:spPr>
                            <a:xfrm>
                              <a:off x="8418683" y="2887633"/>
                              <a:ext cx="151256" cy="122271"/>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6" name="Ink 125">
                              <a:extLst>
                                <a:ext uri="{FF2B5EF4-FFF2-40B4-BE49-F238E27FC236}">
                                  <a16:creationId xmlns:a16="http://schemas.microsoft.com/office/drawing/2014/main" id="{272349EC-55A1-DBC1-1369-805950EB6C20}"/>
                                </a:ext>
                              </a:extLst>
                            </p14:cNvPr>
                            <p14:cNvContentPartPr/>
                            <p14:nvPr/>
                          </p14:nvContentPartPr>
                          <p14:xfrm>
                            <a:off x="8382717" y="2909749"/>
                            <a:ext cx="52129" cy="110815"/>
                          </p14:xfrm>
                        </p:contentPart>
                      </mc:Choice>
                      <mc:Fallback xmlns="">
                        <p:pic>
                          <p:nvPicPr>
                            <p:cNvPr id="126" name="Ink 125">
                              <a:extLst>
                                <a:ext uri="{FF2B5EF4-FFF2-40B4-BE49-F238E27FC236}">
                                  <a16:creationId xmlns:a16="http://schemas.microsoft.com/office/drawing/2014/main" id="{272349EC-55A1-DBC1-1369-805950EB6C20}"/>
                                </a:ext>
                              </a:extLst>
                            </p:cNvPr>
                            <p:cNvPicPr/>
                            <p:nvPr/>
                          </p:nvPicPr>
                          <p:blipFill>
                            <a:blip r:embed="rId124"/>
                            <a:stretch>
                              <a:fillRect/>
                            </a:stretch>
                          </p:blipFill>
                          <p:spPr>
                            <a:xfrm>
                              <a:off x="8370057" y="2897106"/>
                              <a:ext cx="77449" cy="136102"/>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7" name="Ink 126">
                              <a:extLst>
                                <a:ext uri="{FF2B5EF4-FFF2-40B4-BE49-F238E27FC236}">
                                  <a16:creationId xmlns:a16="http://schemas.microsoft.com/office/drawing/2014/main" id="{0AF2A410-84D4-BC93-3E7E-BB41E5470C36}"/>
                                </a:ext>
                              </a:extLst>
                            </p14:cNvPr>
                            <p14:cNvContentPartPr/>
                            <p14:nvPr/>
                          </p14:nvContentPartPr>
                          <p14:xfrm>
                            <a:off x="8372104" y="2912871"/>
                            <a:ext cx="27782" cy="93022"/>
                          </p14:xfrm>
                        </p:contentPart>
                      </mc:Choice>
                      <mc:Fallback xmlns="">
                        <p:pic>
                          <p:nvPicPr>
                            <p:cNvPr id="127" name="Ink 126">
                              <a:extLst>
                                <a:ext uri="{FF2B5EF4-FFF2-40B4-BE49-F238E27FC236}">
                                  <a16:creationId xmlns:a16="http://schemas.microsoft.com/office/drawing/2014/main" id="{0AF2A410-84D4-BC93-3E7E-BB41E5470C36}"/>
                                </a:ext>
                              </a:extLst>
                            </p:cNvPr>
                            <p:cNvPicPr/>
                            <p:nvPr/>
                          </p:nvPicPr>
                          <p:blipFill>
                            <a:blip r:embed="rId126"/>
                            <a:stretch>
                              <a:fillRect/>
                            </a:stretch>
                          </p:blipFill>
                          <p:spPr>
                            <a:xfrm>
                              <a:off x="8359675" y="2900220"/>
                              <a:ext cx="52640" cy="118324"/>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8" name="Ink 127">
                              <a:extLst>
                                <a:ext uri="{FF2B5EF4-FFF2-40B4-BE49-F238E27FC236}">
                                  <a16:creationId xmlns:a16="http://schemas.microsoft.com/office/drawing/2014/main" id="{F637F8EB-FC60-8F0A-5C7A-ED204D8C36A4}"/>
                                </a:ext>
                              </a:extLst>
                            </p14:cNvPr>
                            <p14:cNvContentPartPr/>
                            <p14:nvPr/>
                          </p14:nvContentPartPr>
                          <p14:xfrm>
                            <a:off x="8377099" y="3004956"/>
                            <a:ext cx="176053" cy="13422"/>
                          </p14:xfrm>
                        </p:contentPart>
                      </mc:Choice>
                      <mc:Fallback xmlns="">
                        <p:pic>
                          <p:nvPicPr>
                            <p:cNvPr id="128" name="Ink 127">
                              <a:extLst>
                                <a:ext uri="{FF2B5EF4-FFF2-40B4-BE49-F238E27FC236}">
                                  <a16:creationId xmlns:a16="http://schemas.microsoft.com/office/drawing/2014/main" id="{F637F8EB-FC60-8F0A-5C7A-ED204D8C36A4}"/>
                                </a:ext>
                              </a:extLst>
                            </p:cNvPr>
                            <p:cNvPicPr/>
                            <p:nvPr/>
                          </p:nvPicPr>
                          <p:blipFill>
                            <a:blip r:embed="rId128"/>
                            <a:stretch>
                              <a:fillRect/>
                            </a:stretch>
                          </p:blipFill>
                          <p:spPr>
                            <a:xfrm>
                              <a:off x="8364363" y="2992280"/>
                              <a:ext cx="201524" cy="38775"/>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9" name="Ink 128">
                              <a:extLst>
                                <a:ext uri="{FF2B5EF4-FFF2-40B4-BE49-F238E27FC236}">
                                  <a16:creationId xmlns:a16="http://schemas.microsoft.com/office/drawing/2014/main" id="{B7F3B003-66AC-8E49-3B56-329BA469B635}"/>
                                </a:ext>
                              </a:extLst>
                            </p14:cNvPr>
                            <p14:cNvContentPartPr/>
                            <p14:nvPr/>
                          </p14:nvContentPartPr>
                          <p14:xfrm>
                            <a:off x="8369900" y="3022319"/>
                            <a:ext cx="8116" cy="66489"/>
                          </p14:xfrm>
                        </p:contentPart>
                      </mc:Choice>
                      <mc:Fallback xmlns="">
                        <p:pic>
                          <p:nvPicPr>
                            <p:cNvPr id="129" name="Ink 128">
                              <a:extLst>
                                <a:ext uri="{FF2B5EF4-FFF2-40B4-BE49-F238E27FC236}">
                                  <a16:creationId xmlns:a16="http://schemas.microsoft.com/office/drawing/2014/main" id="{B7F3B003-66AC-8E49-3B56-329BA469B635}"/>
                                </a:ext>
                              </a:extLst>
                            </p:cNvPr>
                            <p:cNvPicPr/>
                            <p:nvPr/>
                          </p:nvPicPr>
                          <p:blipFill>
                            <a:blip r:embed="rId130"/>
                            <a:stretch>
                              <a:fillRect/>
                            </a:stretch>
                          </p:blipFill>
                          <p:spPr>
                            <a:xfrm>
                              <a:off x="8358402" y="3009760"/>
                              <a:ext cx="31111" cy="91607"/>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0" name="Ink 129">
                              <a:extLst>
                                <a:ext uri="{FF2B5EF4-FFF2-40B4-BE49-F238E27FC236}">
                                  <a16:creationId xmlns:a16="http://schemas.microsoft.com/office/drawing/2014/main" id="{53989BD8-54E7-7CFF-16F3-7891DECC1423}"/>
                                </a:ext>
                              </a:extLst>
                            </p14:cNvPr>
                            <p14:cNvContentPartPr/>
                            <p14:nvPr/>
                          </p14:nvContentPartPr>
                          <p14:xfrm>
                            <a:off x="8166064" y="3018886"/>
                            <a:ext cx="204460" cy="88027"/>
                          </p14:xfrm>
                        </p:contentPart>
                      </mc:Choice>
                      <mc:Fallback xmlns="">
                        <p:pic>
                          <p:nvPicPr>
                            <p:cNvPr id="130" name="Ink 129">
                              <a:extLst>
                                <a:ext uri="{FF2B5EF4-FFF2-40B4-BE49-F238E27FC236}">
                                  <a16:creationId xmlns:a16="http://schemas.microsoft.com/office/drawing/2014/main" id="{53989BD8-54E7-7CFF-16F3-7891DECC1423}"/>
                                </a:ext>
                              </a:extLst>
                            </p:cNvPr>
                            <p:cNvPicPr/>
                            <p:nvPr/>
                          </p:nvPicPr>
                          <p:blipFill>
                            <a:blip r:embed="rId132"/>
                            <a:stretch>
                              <a:fillRect/>
                            </a:stretch>
                          </p:blipFill>
                          <p:spPr>
                            <a:xfrm>
                              <a:off x="8153332" y="3006204"/>
                              <a:ext cx="229924" cy="113391"/>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33">
                      <p14:nvContentPartPr>
                        <p14:cNvPr id="68" name="Ink 67">
                          <a:extLst>
                            <a:ext uri="{FF2B5EF4-FFF2-40B4-BE49-F238E27FC236}">
                              <a16:creationId xmlns:a16="http://schemas.microsoft.com/office/drawing/2014/main" id="{E1DD408C-D4CA-736B-B813-4908BE7AF211}"/>
                            </a:ext>
                          </a:extLst>
                        </p14:cNvPr>
                        <p14:cNvContentPartPr/>
                        <p14:nvPr/>
                      </p14:nvContentPartPr>
                      <p14:xfrm>
                        <a:off x="7800993" y="3495583"/>
                        <a:ext cx="97726" cy="146707"/>
                      </p14:xfrm>
                    </p:contentPart>
                  </mc:Choice>
                  <mc:Fallback xmlns="">
                    <p:pic>
                      <p:nvPicPr>
                        <p:cNvPr id="68" name="Ink 67">
                          <a:extLst>
                            <a:ext uri="{FF2B5EF4-FFF2-40B4-BE49-F238E27FC236}">
                              <a16:creationId xmlns:a16="http://schemas.microsoft.com/office/drawing/2014/main" id="{E1DD408C-D4CA-736B-B813-4908BE7AF211}"/>
                            </a:ext>
                          </a:extLst>
                        </p:cNvPr>
                        <p:cNvPicPr/>
                        <p:nvPr/>
                      </p:nvPicPr>
                      <p:blipFill>
                        <a:blip r:embed="rId134"/>
                        <a:stretch>
                          <a:fillRect/>
                        </a:stretch>
                      </p:blipFill>
                      <p:spPr>
                        <a:xfrm>
                          <a:off x="7793156" y="3487740"/>
                          <a:ext cx="113399" cy="162393"/>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69" name="Ink 68">
                          <a:extLst>
                            <a:ext uri="{FF2B5EF4-FFF2-40B4-BE49-F238E27FC236}">
                              <a16:creationId xmlns:a16="http://schemas.microsoft.com/office/drawing/2014/main" id="{D2F7672E-BEA8-7267-E737-70689C56D13D}"/>
                            </a:ext>
                          </a:extLst>
                        </p14:cNvPr>
                        <p14:cNvContentPartPr/>
                        <p14:nvPr/>
                      </p14:nvContentPartPr>
                      <p14:xfrm>
                        <a:off x="7745592" y="3643955"/>
                        <a:ext cx="53975" cy="193074"/>
                      </p14:xfrm>
                    </p:contentPart>
                  </mc:Choice>
                  <mc:Fallback xmlns="">
                    <p:pic>
                      <p:nvPicPr>
                        <p:cNvPr id="69" name="Ink 68">
                          <a:extLst>
                            <a:ext uri="{FF2B5EF4-FFF2-40B4-BE49-F238E27FC236}">
                              <a16:creationId xmlns:a16="http://schemas.microsoft.com/office/drawing/2014/main" id="{D2F7672E-BEA8-7267-E737-70689C56D13D}"/>
                            </a:ext>
                          </a:extLst>
                        </p:cNvPr>
                        <p:cNvPicPr/>
                        <p:nvPr/>
                      </p:nvPicPr>
                      <p:blipFill>
                        <a:blip r:embed="rId136"/>
                        <a:stretch>
                          <a:fillRect/>
                        </a:stretch>
                      </p:blipFill>
                      <p:spPr>
                        <a:xfrm>
                          <a:off x="7737749" y="3636084"/>
                          <a:ext cx="69660" cy="208816"/>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0" name="Ink 69">
                          <a:extLst>
                            <a:ext uri="{FF2B5EF4-FFF2-40B4-BE49-F238E27FC236}">
                              <a16:creationId xmlns:a16="http://schemas.microsoft.com/office/drawing/2014/main" id="{5F624BC3-3AD4-DCA0-A97F-EB8CDFE6E762}"/>
                            </a:ext>
                          </a:extLst>
                        </p14:cNvPr>
                        <p14:cNvContentPartPr/>
                        <p14:nvPr/>
                      </p14:nvContentPartPr>
                      <p14:xfrm>
                        <a:off x="7877556" y="3766172"/>
                        <a:ext cx="28770" cy="54451"/>
                      </p14:xfrm>
                    </p:contentPart>
                  </mc:Choice>
                  <mc:Fallback xmlns="">
                    <p:pic>
                      <p:nvPicPr>
                        <p:cNvPr id="70" name="Ink 69">
                          <a:extLst>
                            <a:ext uri="{FF2B5EF4-FFF2-40B4-BE49-F238E27FC236}">
                              <a16:creationId xmlns:a16="http://schemas.microsoft.com/office/drawing/2014/main" id="{5F624BC3-3AD4-DCA0-A97F-EB8CDFE6E762}"/>
                            </a:ext>
                          </a:extLst>
                        </p:cNvPr>
                        <p:cNvPicPr/>
                        <p:nvPr/>
                      </p:nvPicPr>
                      <p:blipFill>
                        <a:blip r:embed="rId138"/>
                        <a:stretch>
                          <a:fillRect/>
                        </a:stretch>
                      </p:blipFill>
                      <p:spPr>
                        <a:xfrm>
                          <a:off x="7869793" y="3758327"/>
                          <a:ext cx="44297" cy="701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3" name="Ink 72">
                          <a:extLst>
                            <a:ext uri="{FF2B5EF4-FFF2-40B4-BE49-F238E27FC236}">
                              <a16:creationId xmlns:a16="http://schemas.microsoft.com/office/drawing/2014/main" id="{8494DA2C-2D99-52E3-F370-8A96DB57D905}"/>
                            </a:ext>
                          </a:extLst>
                        </p14:cNvPr>
                        <p14:cNvContentPartPr/>
                        <p14:nvPr/>
                      </p14:nvContentPartPr>
                      <p14:xfrm>
                        <a:off x="7742501" y="3810874"/>
                        <a:ext cx="14742" cy="36142"/>
                      </p14:xfrm>
                    </p:contentPart>
                  </mc:Choice>
                  <mc:Fallback xmlns="">
                    <p:pic>
                      <p:nvPicPr>
                        <p:cNvPr id="73" name="Ink 72">
                          <a:extLst>
                            <a:ext uri="{FF2B5EF4-FFF2-40B4-BE49-F238E27FC236}">
                              <a16:creationId xmlns:a16="http://schemas.microsoft.com/office/drawing/2014/main" id="{8494DA2C-2D99-52E3-F370-8A96DB57D905}"/>
                            </a:ext>
                          </a:extLst>
                        </p:cNvPr>
                        <p:cNvPicPr/>
                        <p:nvPr/>
                      </p:nvPicPr>
                      <p:blipFill>
                        <a:blip r:embed="rId140"/>
                        <a:stretch>
                          <a:fillRect/>
                        </a:stretch>
                      </p:blipFill>
                      <p:spPr>
                        <a:xfrm>
                          <a:off x="7734669" y="3803097"/>
                          <a:ext cx="30405" cy="51697"/>
                        </a:xfrm>
                        <a:prstGeom prst="rect">
                          <a:avLst/>
                        </a:prstGeom>
                      </p:spPr>
                    </p:pic>
                  </mc:Fallback>
                </mc:AlternateContent>
                <p:grpSp>
                  <p:nvGrpSpPr>
                    <p:cNvPr id="74" name="Group 73">
                      <a:extLst>
                        <a:ext uri="{FF2B5EF4-FFF2-40B4-BE49-F238E27FC236}">
                          <a16:creationId xmlns:a16="http://schemas.microsoft.com/office/drawing/2014/main" id="{804A41B0-21C1-FBFD-ADB0-9F00A8835F6D}"/>
                        </a:ext>
                      </a:extLst>
                    </p:cNvPr>
                    <p:cNvGrpSpPr/>
                    <p:nvPr/>
                  </p:nvGrpSpPr>
                  <p:grpSpPr>
                    <a:xfrm>
                      <a:off x="7902285" y="3725274"/>
                      <a:ext cx="111041" cy="78466"/>
                      <a:chOff x="3478986" y="4324546"/>
                      <a:chExt cx="145775" cy="103010"/>
                    </a:xfrm>
                  </p:grpSpPr>
                  <mc:AlternateContent xmlns:mc="http://schemas.openxmlformats.org/markup-compatibility/2006" xmlns:p14="http://schemas.microsoft.com/office/powerpoint/2010/main">
                    <mc:Choice Requires="p14">
                      <p:contentPart p14:bwMode="auto" r:id="rId141">
                        <p14:nvContentPartPr>
                          <p14:cNvPr id="77" name="Ink 76">
                            <a:extLst>
                              <a:ext uri="{FF2B5EF4-FFF2-40B4-BE49-F238E27FC236}">
                                <a16:creationId xmlns:a16="http://schemas.microsoft.com/office/drawing/2014/main" id="{4C8E87A2-CEF7-D2A4-F7C8-227415577411}"/>
                              </a:ext>
                            </a:extLst>
                          </p14:cNvPr>
                          <p14:cNvContentPartPr/>
                          <p14:nvPr/>
                        </p14:nvContentPartPr>
                        <p14:xfrm>
                          <a:off x="3478986" y="4324546"/>
                          <a:ext cx="4994" cy="52129"/>
                        </p14:xfrm>
                      </p:contentPart>
                    </mc:Choice>
                    <mc:Fallback xmlns="">
                      <p:pic>
                        <p:nvPicPr>
                          <p:cNvPr id="77" name="Ink 76">
                            <a:extLst>
                              <a:ext uri="{FF2B5EF4-FFF2-40B4-BE49-F238E27FC236}">
                                <a16:creationId xmlns:a16="http://schemas.microsoft.com/office/drawing/2014/main" id="{4C8E87A2-CEF7-D2A4-F7C8-227415577411}"/>
                              </a:ext>
                            </a:extLst>
                          </p:cNvPr>
                          <p:cNvPicPr/>
                          <p:nvPr/>
                        </p:nvPicPr>
                        <p:blipFill>
                          <a:blip r:embed="rId130"/>
                          <a:stretch>
                            <a:fillRect/>
                          </a:stretch>
                        </p:blipFill>
                        <p:spPr>
                          <a:xfrm>
                            <a:off x="3469553" y="4314360"/>
                            <a:ext cx="23860" cy="72501"/>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8" name="Ink 77">
                            <a:extLst>
                              <a:ext uri="{FF2B5EF4-FFF2-40B4-BE49-F238E27FC236}">
                                <a16:creationId xmlns:a16="http://schemas.microsoft.com/office/drawing/2014/main" id="{74B15748-3843-7509-0B8A-A1510DA8D2A2}"/>
                              </a:ext>
                            </a:extLst>
                          </p14:cNvPr>
                          <p14:cNvContentPartPr/>
                          <p14:nvPr/>
                        </p14:nvContentPartPr>
                        <p14:xfrm>
                          <a:off x="3483980" y="4387913"/>
                          <a:ext cx="32776" cy="39643"/>
                        </p14:xfrm>
                      </p:contentPart>
                    </mc:Choice>
                    <mc:Fallback xmlns="">
                      <p:pic>
                        <p:nvPicPr>
                          <p:cNvPr id="78" name="Ink 77">
                            <a:extLst>
                              <a:ext uri="{FF2B5EF4-FFF2-40B4-BE49-F238E27FC236}">
                                <a16:creationId xmlns:a16="http://schemas.microsoft.com/office/drawing/2014/main" id="{74B15748-3843-7509-0B8A-A1510DA8D2A2}"/>
                              </a:ext>
                            </a:extLst>
                          </p:cNvPr>
                          <p:cNvPicPr/>
                          <p:nvPr/>
                        </p:nvPicPr>
                        <p:blipFill>
                          <a:blip r:embed="rId143"/>
                          <a:stretch>
                            <a:fillRect/>
                          </a:stretch>
                        </p:blipFill>
                        <p:spPr>
                          <a:xfrm>
                            <a:off x="3473849" y="4377702"/>
                            <a:ext cx="53038" cy="60065"/>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9" name="Ink 78">
                            <a:extLst>
                              <a:ext uri="{FF2B5EF4-FFF2-40B4-BE49-F238E27FC236}">
                                <a16:creationId xmlns:a16="http://schemas.microsoft.com/office/drawing/2014/main" id="{2838A1B3-A70A-B266-4F5D-BA222BAB7B2E}"/>
                              </a:ext>
                            </a:extLst>
                          </p14:cNvPr>
                          <p14:cNvContentPartPr/>
                          <p14:nvPr/>
                        </p14:nvContentPartPr>
                        <p14:xfrm>
                          <a:off x="3600725" y="4397589"/>
                          <a:ext cx="24036" cy="25597"/>
                        </p14:xfrm>
                      </p:contentPart>
                    </mc:Choice>
                    <mc:Fallback xmlns="">
                      <p:pic>
                        <p:nvPicPr>
                          <p:cNvPr id="79" name="Ink 78">
                            <a:extLst>
                              <a:ext uri="{FF2B5EF4-FFF2-40B4-BE49-F238E27FC236}">
                                <a16:creationId xmlns:a16="http://schemas.microsoft.com/office/drawing/2014/main" id="{2838A1B3-A70A-B266-4F5D-BA222BAB7B2E}"/>
                              </a:ext>
                            </a:extLst>
                          </p:cNvPr>
                          <p:cNvPicPr/>
                          <p:nvPr/>
                        </p:nvPicPr>
                        <p:blipFill>
                          <a:blip r:embed="rId145"/>
                          <a:stretch>
                            <a:fillRect/>
                          </a:stretch>
                        </p:blipFill>
                        <p:spPr>
                          <a:xfrm>
                            <a:off x="3590759" y="4387469"/>
                            <a:ext cx="43968" cy="4583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
                      <p14:nvContentPartPr>
                        <p14:cNvPr id="75" name="Ink 74">
                          <a:extLst>
                            <a:ext uri="{FF2B5EF4-FFF2-40B4-BE49-F238E27FC236}">
                              <a16:creationId xmlns:a16="http://schemas.microsoft.com/office/drawing/2014/main" id="{5C966899-102A-7FC6-E70D-1267F47E3538}"/>
                            </a:ext>
                          </a:extLst>
                        </p14:cNvPr>
                        <p14:cNvContentPartPr/>
                        <p14:nvPr/>
                      </p14:nvContentPartPr>
                      <p14:xfrm>
                        <a:off x="7786489" y="4070048"/>
                        <a:ext cx="53024" cy="236110"/>
                      </p14:xfrm>
                    </p:contentPart>
                  </mc:Choice>
                  <mc:Fallback xmlns="">
                    <p:pic>
                      <p:nvPicPr>
                        <p:cNvPr id="75" name="Ink 74">
                          <a:extLst>
                            <a:ext uri="{FF2B5EF4-FFF2-40B4-BE49-F238E27FC236}">
                              <a16:creationId xmlns:a16="http://schemas.microsoft.com/office/drawing/2014/main" id="{5C966899-102A-7FC6-E70D-1267F47E3538}"/>
                            </a:ext>
                          </a:extLst>
                        </p:cNvPr>
                        <p:cNvPicPr/>
                        <p:nvPr/>
                      </p:nvPicPr>
                      <p:blipFill>
                        <a:blip r:embed="rId147"/>
                        <a:stretch>
                          <a:fillRect/>
                        </a:stretch>
                      </p:blipFill>
                      <p:spPr>
                        <a:xfrm>
                          <a:off x="7778651" y="4062193"/>
                          <a:ext cx="68701" cy="2518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6" name="Ink 75">
                          <a:extLst>
                            <a:ext uri="{FF2B5EF4-FFF2-40B4-BE49-F238E27FC236}">
                              <a16:creationId xmlns:a16="http://schemas.microsoft.com/office/drawing/2014/main" id="{79E454CF-9EEA-23D9-BD3D-5DDB5C14DA9D}"/>
                            </a:ext>
                          </a:extLst>
                        </p14:cNvPr>
                        <p14:cNvContentPartPr/>
                        <p14:nvPr/>
                      </p14:nvContentPartPr>
                      <p14:xfrm>
                        <a:off x="8005955" y="4047697"/>
                        <a:ext cx="95585" cy="261315"/>
                      </p14:xfrm>
                    </p:contentPart>
                  </mc:Choice>
                  <mc:Fallback xmlns="">
                    <p:pic>
                      <p:nvPicPr>
                        <p:cNvPr id="76" name="Ink 75">
                          <a:extLst>
                            <a:ext uri="{FF2B5EF4-FFF2-40B4-BE49-F238E27FC236}">
                              <a16:creationId xmlns:a16="http://schemas.microsoft.com/office/drawing/2014/main" id="{79E454CF-9EEA-23D9-BD3D-5DDB5C14DA9D}"/>
                            </a:ext>
                          </a:extLst>
                        </p:cNvPr>
                        <p:cNvPicPr/>
                        <p:nvPr/>
                      </p:nvPicPr>
                      <p:blipFill>
                        <a:blip r:embed="rId149"/>
                        <a:stretch>
                          <a:fillRect/>
                        </a:stretch>
                      </p:blipFill>
                      <p:spPr>
                        <a:xfrm>
                          <a:off x="7998105" y="4039834"/>
                          <a:ext cx="111285" cy="277040"/>
                        </a:xfrm>
                        <a:prstGeom prst="rect">
                          <a:avLst/>
                        </a:prstGeom>
                      </p:spPr>
                    </p:pic>
                  </mc:Fallback>
                </mc:AlternateContent>
              </p:grpSp>
              <p:sp>
                <p:nvSpPr>
                  <p:cNvPr id="55" name="TextBox 54">
                    <a:extLst>
                      <a:ext uri="{FF2B5EF4-FFF2-40B4-BE49-F238E27FC236}">
                        <a16:creationId xmlns:a16="http://schemas.microsoft.com/office/drawing/2014/main" id="{85E7380C-5A08-09AC-CD78-C9D4D45966F5}"/>
                      </a:ext>
                    </a:extLst>
                  </p:cNvPr>
                  <p:cNvSpPr txBox="1"/>
                  <p:nvPr/>
                </p:nvSpPr>
                <p:spPr>
                  <a:xfrm>
                    <a:off x="6279927" y="2409884"/>
                    <a:ext cx="2108697" cy="514277"/>
                  </a:xfrm>
                  <a:prstGeom prst="rect">
                    <a:avLst/>
                  </a:prstGeom>
                  <a:noFill/>
                </p:spPr>
                <p:txBody>
                  <a:bodyPr wrap="square" rtlCol="0">
                    <a:spAutoFit/>
                  </a:bodyPr>
                  <a:lstStyle/>
                  <a:p>
                    <a:r>
                      <a:rPr lang="en-US" sz="2000" dirty="0">
                        <a:latin typeface="The Hand Black" panose="03070902030502020204" pitchFamily="66" charset="0"/>
                      </a:rPr>
                      <a:t>LET’S BUILD STUFF!</a:t>
                    </a:r>
                  </a:p>
                </p:txBody>
              </p:sp>
              <mc:AlternateContent xmlns:mc="http://schemas.openxmlformats.org/markup-compatibility/2006" xmlns:p14="http://schemas.microsoft.com/office/powerpoint/2010/main">
                <mc:Choice Requires="p14">
                  <p:contentPart p14:bwMode="auto" r:id="rId150">
                    <p14:nvContentPartPr>
                      <p14:cNvPr id="56" name="Ink 55">
                        <a:extLst>
                          <a:ext uri="{FF2B5EF4-FFF2-40B4-BE49-F238E27FC236}">
                            <a16:creationId xmlns:a16="http://schemas.microsoft.com/office/drawing/2014/main" id="{3D793A8F-9F85-F176-0BFF-6DB6942F336C}"/>
                          </a:ext>
                        </a:extLst>
                      </p14:cNvPr>
                      <p14:cNvContentPartPr/>
                      <p14:nvPr/>
                    </p14:nvContentPartPr>
                    <p14:xfrm>
                      <a:off x="7340044" y="2896420"/>
                      <a:ext cx="277200" cy="320400"/>
                    </p14:xfrm>
                  </p:contentPart>
                </mc:Choice>
                <mc:Fallback xmlns="">
                  <p:pic>
                    <p:nvPicPr>
                      <p:cNvPr id="56" name="Ink 55">
                        <a:extLst>
                          <a:ext uri="{FF2B5EF4-FFF2-40B4-BE49-F238E27FC236}">
                            <a16:creationId xmlns:a16="http://schemas.microsoft.com/office/drawing/2014/main" id="{3D793A8F-9F85-F176-0BFF-6DB6942F336C}"/>
                          </a:ext>
                        </a:extLst>
                      </p:cNvPr>
                      <p:cNvPicPr/>
                      <p:nvPr/>
                    </p:nvPicPr>
                    <p:blipFill>
                      <a:blip r:embed="rId151"/>
                      <a:stretch>
                        <a:fillRect/>
                      </a:stretch>
                    </p:blipFill>
                    <p:spPr>
                      <a:xfrm>
                        <a:off x="7334491" y="2890872"/>
                        <a:ext cx="288307" cy="331496"/>
                      </a:xfrm>
                      <a:prstGeom prst="rect">
                        <a:avLst/>
                      </a:prstGeom>
                    </p:spPr>
                  </p:pic>
                </mc:Fallback>
              </mc:AlternateContent>
            </p:grpSp>
            <p:pic>
              <p:nvPicPr>
                <p:cNvPr id="48" name="Picture 47">
                  <a:extLst>
                    <a:ext uri="{FF2B5EF4-FFF2-40B4-BE49-F238E27FC236}">
                      <a16:creationId xmlns:a16="http://schemas.microsoft.com/office/drawing/2014/main" id="{197F60E5-AC57-A24C-2292-09EC52FBFD77}"/>
                    </a:ext>
                  </a:extLst>
                </p:cNvPr>
                <p:cNvPicPr>
                  <a:picLocks noChangeAspect="1"/>
                </p:cNvPicPr>
                <p:nvPr/>
              </p:nvPicPr>
              <p:blipFill>
                <a:blip r:embed="rId152">
                  <a:extLst>
                    <a:ext uri="{BEBA8EAE-BF5A-486C-A8C5-ECC9F3942E4B}">
                      <a14:imgProps xmlns:a14="http://schemas.microsoft.com/office/drawing/2010/main">
                        <a14:imgLayer r:embed="rId153">
                          <a14:imgEffect>
                            <a14:backgroundRemoval t="10000" b="90000" l="10000" r="90000">
                              <a14:foregroundMark x1="66354" y1="60729" x2="66354" y2="60729"/>
                              <a14:foregroundMark x1="67292" y1="60729" x2="67917" y2="60260"/>
                              <a14:foregroundMark x1="22708" y1="18021" x2="22708" y2="19271"/>
                            </a14:backgroundRemoval>
                          </a14:imgEffect>
                        </a14:imgLayer>
                      </a14:imgProps>
                    </a:ext>
                  </a:extLst>
                </a:blip>
                <a:stretch>
                  <a:fillRect/>
                </a:stretch>
              </p:blipFill>
              <p:spPr>
                <a:xfrm rot="9370528" flipH="1">
                  <a:off x="7483820" y="3754265"/>
                  <a:ext cx="444265" cy="444265"/>
                </a:xfrm>
                <a:prstGeom prst="rect">
                  <a:avLst/>
                </a:prstGeom>
              </p:spPr>
            </p:pic>
          </p:grpSp>
          <p:grpSp>
            <p:nvGrpSpPr>
              <p:cNvPr id="8" name="Group 7">
                <a:extLst>
                  <a:ext uri="{FF2B5EF4-FFF2-40B4-BE49-F238E27FC236}">
                    <a16:creationId xmlns:a16="http://schemas.microsoft.com/office/drawing/2014/main" id="{5334D66E-51A5-7970-CA0E-CDAF59DC3D81}"/>
                  </a:ext>
                </a:extLst>
              </p:cNvPr>
              <p:cNvGrpSpPr/>
              <p:nvPr/>
            </p:nvGrpSpPr>
            <p:grpSpPr>
              <a:xfrm>
                <a:off x="7906489" y="4102876"/>
                <a:ext cx="1060572" cy="497385"/>
                <a:chOff x="9787773" y="4058043"/>
                <a:chExt cx="1060572" cy="497385"/>
              </a:xfrm>
            </p:grpSpPr>
            <mc:AlternateContent xmlns:mc="http://schemas.openxmlformats.org/markup-compatibility/2006" xmlns:p14="http://schemas.microsoft.com/office/powerpoint/2010/main">
              <mc:Choice Requires="p14">
                <p:contentPart p14:bwMode="auto" r:id="rId154">
                  <p14:nvContentPartPr>
                    <p14:cNvPr id="9" name="Ink 8">
                      <a:extLst>
                        <a:ext uri="{FF2B5EF4-FFF2-40B4-BE49-F238E27FC236}">
                          <a16:creationId xmlns:a16="http://schemas.microsoft.com/office/drawing/2014/main" id="{2C4CEB8E-F5CD-8787-3CDE-467408419C27}"/>
                        </a:ext>
                      </a:extLst>
                    </p14:cNvPr>
                    <p14:cNvContentPartPr/>
                    <p14:nvPr/>
                  </p14:nvContentPartPr>
                  <p14:xfrm>
                    <a:off x="9856974" y="4090916"/>
                    <a:ext cx="991371" cy="446652"/>
                  </p14:xfrm>
                </p:contentPart>
              </mc:Choice>
              <mc:Fallback xmlns="">
                <p:pic>
                  <p:nvPicPr>
                    <p:cNvPr id="9" name="Ink 8">
                      <a:extLst>
                        <a:ext uri="{FF2B5EF4-FFF2-40B4-BE49-F238E27FC236}">
                          <a16:creationId xmlns:a16="http://schemas.microsoft.com/office/drawing/2014/main" id="{2C4CEB8E-F5CD-8787-3CDE-467408419C27}"/>
                        </a:ext>
                      </a:extLst>
                    </p:cNvPr>
                    <p:cNvPicPr/>
                    <p:nvPr/>
                  </p:nvPicPr>
                  <p:blipFill>
                    <a:blip r:embed="rId155"/>
                    <a:stretch>
                      <a:fillRect/>
                    </a:stretch>
                  </p:blipFill>
                  <p:spPr>
                    <a:xfrm>
                      <a:off x="9850494" y="4084438"/>
                      <a:ext cx="1003610" cy="458889"/>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 name="Ink 9">
                      <a:extLst>
                        <a:ext uri="{FF2B5EF4-FFF2-40B4-BE49-F238E27FC236}">
                          <a16:creationId xmlns:a16="http://schemas.microsoft.com/office/drawing/2014/main" id="{9989B424-DC28-5052-C921-A2FB124FD59C}"/>
                        </a:ext>
                      </a:extLst>
                    </p14:cNvPr>
                    <p14:cNvContentPartPr/>
                    <p14:nvPr/>
                  </p14:nvContentPartPr>
                  <p14:xfrm>
                    <a:off x="9808867" y="4186925"/>
                    <a:ext cx="485855" cy="361339"/>
                  </p14:xfrm>
                </p:contentPart>
              </mc:Choice>
              <mc:Fallback xmlns="">
                <p:pic>
                  <p:nvPicPr>
                    <p:cNvPr id="10" name="Ink 9">
                      <a:extLst>
                        <a:ext uri="{FF2B5EF4-FFF2-40B4-BE49-F238E27FC236}">
                          <a16:creationId xmlns:a16="http://schemas.microsoft.com/office/drawing/2014/main" id="{9989B424-DC28-5052-C921-A2FB124FD59C}"/>
                        </a:ext>
                      </a:extLst>
                    </p:cNvPr>
                    <p:cNvPicPr/>
                    <p:nvPr/>
                  </p:nvPicPr>
                  <p:blipFill>
                    <a:blip r:embed="rId157"/>
                    <a:stretch>
                      <a:fillRect/>
                    </a:stretch>
                  </p:blipFill>
                  <p:spPr>
                    <a:xfrm>
                      <a:off x="9802389" y="4180447"/>
                      <a:ext cx="498091" cy="373576"/>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 name="Ink 16">
                      <a:extLst>
                        <a:ext uri="{FF2B5EF4-FFF2-40B4-BE49-F238E27FC236}">
                          <a16:creationId xmlns:a16="http://schemas.microsoft.com/office/drawing/2014/main" id="{5107B478-0281-CE13-FFD6-966751694D66}"/>
                        </a:ext>
                      </a:extLst>
                    </p14:cNvPr>
                    <p14:cNvContentPartPr/>
                    <p14:nvPr/>
                  </p14:nvContentPartPr>
                  <p14:xfrm>
                    <a:off x="9979347" y="4058043"/>
                    <a:ext cx="9696" cy="72268"/>
                  </p14:xfrm>
                </p:contentPart>
              </mc:Choice>
              <mc:Fallback xmlns="">
                <p:pic>
                  <p:nvPicPr>
                    <p:cNvPr id="17" name="Ink 16">
                      <a:extLst>
                        <a:ext uri="{FF2B5EF4-FFF2-40B4-BE49-F238E27FC236}">
                          <a16:creationId xmlns:a16="http://schemas.microsoft.com/office/drawing/2014/main" id="{5107B478-0281-CE13-FFD6-966751694D66}"/>
                        </a:ext>
                      </a:extLst>
                    </p:cNvPr>
                    <p:cNvPicPr/>
                    <p:nvPr/>
                  </p:nvPicPr>
                  <p:blipFill>
                    <a:blip r:embed="rId159"/>
                    <a:stretch>
                      <a:fillRect/>
                    </a:stretch>
                  </p:blipFill>
                  <p:spPr>
                    <a:xfrm>
                      <a:off x="9972634" y="4051603"/>
                      <a:ext cx="22375" cy="84432"/>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1" name="Ink 20">
                      <a:extLst>
                        <a:ext uri="{FF2B5EF4-FFF2-40B4-BE49-F238E27FC236}">
                          <a16:creationId xmlns:a16="http://schemas.microsoft.com/office/drawing/2014/main" id="{00B49F59-6CF5-F03F-2991-33B077F582CC}"/>
                        </a:ext>
                      </a:extLst>
                    </p14:cNvPr>
                    <p14:cNvContentPartPr/>
                    <p14:nvPr/>
                  </p14:nvContentPartPr>
                  <p14:xfrm>
                    <a:off x="10299300" y="4246670"/>
                    <a:ext cx="269" cy="75920"/>
                  </p14:xfrm>
                </p:contentPart>
              </mc:Choice>
              <mc:Fallback xmlns="">
                <p:pic>
                  <p:nvPicPr>
                    <p:cNvPr id="21" name="Ink 20">
                      <a:extLst>
                        <a:ext uri="{FF2B5EF4-FFF2-40B4-BE49-F238E27FC236}">
                          <a16:creationId xmlns:a16="http://schemas.microsoft.com/office/drawing/2014/main" id="{00B49F59-6CF5-F03F-2991-33B077F582CC}"/>
                        </a:ext>
                      </a:extLst>
                    </p:cNvPr>
                    <p:cNvPicPr/>
                    <p:nvPr/>
                  </p:nvPicPr>
                  <p:blipFill>
                    <a:blip r:embed="rId161"/>
                    <a:stretch>
                      <a:fillRect/>
                    </a:stretch>
                  </p:blipFill>
                  <p:spPr>
                    <a:xfrm>
                      <a:off x="10294458" y="4240193"/>
                      <a:ext cx="9415" cy="88154"/>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6" name="Ink 25">
                      <a:extLst>
                        <a:ext uri="{FF2B5EF4-FFF2-40B4-BE49-F238E27FC236}">
                          <a16:creationId xmlns:a16="http://schemas.microsoft.com/office/drawing/2014/main" id="{3F290959-75FC-0EFF-83BB-57384DEC4A8F}"/>
                        </a:ext>
                      </a:extLst>
                    </p14:cNvPr>
                    <p14:cNvContentPartPr/>
                    <p14:nvPr/>
                  </p14:nvContentPartPr>
                  <p14:xfrm>
                    <a:off x="10304687" y="4251627"/>
                    <a:ext cx="33665" cy="92096"/>
                  </p14:xfrm>
                </p:contentPart>
              </mc:Choice>
              <mc:Fallback xmlns="">
                <p:pic>
                  <p:nvPicPr>
                    <p:cNvPr id="26" name="Ink 25">
                      <a:extLst>
                        <a:ext uri="{FF2B5EF4-FFF2-40B4-BE49-F238E27FC236}">
                          <a16:creationId xmlns:a16="http://schemas.microsoft.com/office/drawing/2014/main" id="{3F290959-75FC-0EFF-83BB-57384DEC4A8F}"/>
                        </a:ext>
                      </a:extLst>
                    </p:cNvPr>
                    <p:cNvPicPr/>
                    <p:nvPr/>
                  </p:nvPicPr>
                  <p:blipFill>
                    <a:blip r:embed="rId163"/>
                    <a:stretch>
                      <a:fillRect/>
                    </a:stretch>
                  </p:blipFill>
                  <p:spPr>
                    <a:xfrm>
                      <a:off x="10298241" y="4245151"/>
                      <a:ext cx="45842" cy="104328"/>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8" name="Ink 27">
                      <a:extLst>
                        <a:ext uri="{FF2B5EF4-FFF2-40B4-BE49-F238E27FC236}">
                          <a16:creationId xmlns:a16="http://schemas.microsoft.com/office/drawing/2014/main" id="{940A9015-3482-A496-CE92-954E41B8DF00}"/>
                        </a:ext>
                      </a:extLst>
                    </p14:cNvPr>
                    <p14:cNvContentPartPr/>
                    <p14:nvPr/>
                  </p14:nvContentPartPr>
                  <p14:xfrm>
                    <a:off x="9994160" y="4063000"/>
                    <a:ext cx="39590" cy="89487"/>
                  </p14:xfrm>
                </p:contentPart>
              </mc:Choice>
              <mc:Fallback xmlns="">
                <p:pic>
                  <p:nvPicPr>
                    <p:cNvPr id="28" name="Ink 27">
                      <a:extLst>
                        <a:ext uri="{FF2B5EF4-FFF2-40B4-BE49-F238E27FC236}">
                          <a16:creationId xmlns:a16="http://schemas.microsoft.com/office/drawing/2014/main" id="{940A9015-3482-A496-CE92-954E41B8DF00}"/>
                        </a:ext>
                      </a:extLst>
                    </p:cNvPr>
                    <p:cNvPicPr/>
                    <p:nvPr/>
                  </p:nvPicPr>
                  <p:blipFill>
                    <a:blip r:embed="rId165"/>
                    <a:stretch>
                      <a:fillRect/>
                    </a:stretch>
                  </p:blipFill>
                  <p:spPr>
                    <a:xfrm>
                      <a:off x="9987740" y="4056531"/>
                      <a:ext cx="51717" cy="101706"/>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9" name="Ink 28">
                      <a:extLst>
                        <a:ext uri="{FF2B5EF4-FFF2-40B4-BE49-F238E27FC236}">
                          <a16:creationId xmlns:a16="http://schemas.microsoft.com/office/drawing/2014/main" id="{52914908-E303-3401-5CCF-36AA96442393}"/>
                        </a:ext>
                      </a:extLst>
                    </p14:cNvPr>
                    <p14:cNvContentPartPr/>
                    <p14:nvPr/>
                  </p14:nvContentPartPr>
                  <p14:xfrm>
                    <a:off x="9793260" y="4210264"/>
                    <a:ext cx="482893" cy="345164"/>
                  </p14:xfrm>
                </p:contentPart>
              </mc:Choice>
              <mc:Fallback xmlns="">
                <p:pic>
                  <p:nvPicPr>
                    <p:cNvPr id="29" name="Ink 28">
                      <a:extLst>
                        <a:ext uri="{FF2B5EF4-FFF2-40B4-BE49-F238E27FC236}">
                          <a16:creationId xmlns:a16="http://schemas.microsoft.com/office/drawing/2014/main" id="{52914908-E303-3401-5CCF-36AA96442393}"/>
                        </a:ext>
                      </a:extLst>
                    </p:cNvPr>
                    <p:cNvPicPr/>
                    <p:nvPr/>
                  </p:nvPicPr>
                  <p:blipFill>
                    <a:blip r:embed="rId167"/>
                    <a:stretch>
                      <a:fillRect/>
                    </a:stretch>
                  </p:blipFill>
                  <p:spPr>
                    <a:xfrm>
                      <a:off x="9786783" y="4203785"/>
                      <a:ext cx="495127" cy="357401"/>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0" name="Ink 29">
                      <a:extLst>
                        <a:ext uri="{FF2B5EF4-FFF2-40B4-BE49-F238E27FC236}">
                          <a16:creationId xmlns:a16="http://schemas.microsoft.com/office/drawing/2014/main" id="{A8D454DA-B94F-8416-C69E-B230B09171DE}"/>
                        </a:ext>
                      </a:extLst>
                    </p14:cNvPr>
                    <p14:cNvContentPartPr/>
                    <p14:nvPr/>
                  </p14:nvContentPartPr>
                  <p14:xfrm>
                    <a:off x="9790960" y="4098263"/>
                    <a:ext cx="65445" cy="113489"/>
                  </p14:xfrm>
                </p:contentPart>
              </mc:Choice>
              <mc:Fallback xmlns="">
                <p:pic>
                  <p:nvPicPr>
                    <p:cNvPr id="30" name="Ink 29">
                      <a:extLst>
                        <a:ext uri="{FF2B5EF4-FFF2-40B4-BE49-F238E27FC236}">
                          <a16:creationId xmlns:a16="http://schemas.microsoft.com/office/drawing/2014/main" id="{A8D454DA-B94F-8416-C69E-B230B09171DE}"/>
                        </a:ext>
                      </a:extLst>
                    </p:cNvPr>
                    <p:cNvPicPr/>
                    <p:nvPr/>
                  </p:nvPicPr>
                  <p:blipFill>
                    <a:blip r:embed="rId169"/>
                    <a:stretch>
                      <a:fillRect/>
                    </a:stretch>
                  </p:blipFill>
                  <p:spPr>
                    <a:xfrm>
                      <a:off x="9784880" y="4092158"/>
                      <a:ext cx="77604" cy="1257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2" name="Ink 41">
                      <a:extLst>
                        <a:ext uri="{FF2B5EF4-FFF2-40B4-BE49-F238E27FC236}">
                          <a16:creationId xmlns:a16="http://schemas.microsoft.com/office/drawing/2014/main" id="{05A9463A-91B1-1346-AAEF-70415F4528C5}"/>
                        </a:ext>
                      </a:extLst>
                    </p14:cNvPr>
                    <p14:cNvContentPartPr/>
                    <p14:nvPr/>
                  </p14:nvContentPartPr>
                  <p14:xfrm>
                    <a:off x="9994160" y="4063000"/>
                    <a:ext cx="39590" cy="89487"/>
                  </p14:xfrm>
                </p:contentPart>
              </mc:Choice>
              <mc:Fallback xmlns="">
                <p:pic>
                  <p:nvPicPr>
                    <p:cNvPr id="42" name="Ink 41">
                      <a:extLst>
                        <a:ext uri="{FF2B5EF4-FFF2-40B4-BE49-F238E27FC236}">
                          <a16:creationId xmlns:a16="http://schemas.microsoft.com/office/drawing/2014/main" id="{05A9463A-91B1-1346-AAEF-70415F4528C5}"/>
                        </a:ext>
                      </a:extLst>
                    </p:cNvPr>
                    <p:cNvPicPr/>
                    <p:nvPr/>
                  </p:nvPicPr>
                  <p:blipFill>
                    <a:blip r:embed="rId165"/>
                    <a:stretch>
                      <a:fillRect/>
                    </a:stretch>
                  </p:blipFill>
                  <p:spPr>
                    <a:xfrm>
                      <a:off x="9987740" y="4056531"/>
                      <a:ext cx="51717" cy="101706"/>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3" name="Ink 42">
                      <a:extLst>
                        <a:ext uri="{FF2B5EF4-FFF2-40B4-BE49-F238E27FC236}">
                          <a16:creationId xmlns:a16="http://schemas.microsoft.com/office/drawing/2014/main" id="{CA458075-5F96-7849-B6F4-22C747C556DA}"/>
                        </a:ext>
                      </a:extLst>
                    </p14:cNvPr>
                    <p14:cNvContentPartPr/>
                    <p14:nvPr/>
                  </p14:nvContentPartPr>
                  <p14:xfrm>
                    <a:off x="9790960" y="4098263"/>
                    <a:ext cx="65445" cy="113489"/>
                  </p14:xfrm>
                </p:contentPart>
              </mc:Choice>
              <mc:Fallback xmlns="">
                <p:pic>
                  <p:nvPicPr>
                    <p:cNvPr id="43" name="Ink 42">
                      <a:extLst>
                        <a:ext uri="{FF2B5EF4-FFF2-40B4-BE49-F238E27FC236}">
                          <a16:creationId xmlns:a16="http://schemas.microsoft.com/office/drawing/2014/main" id="{CA458075-5F96-7849-B6F4-22C747C556DA}"/>
                        </a:ext>
                      </a:extLst>
                    </p:cNvPr>
                    <p:cNvPicPr/>
                    <p:nvPr/>
                  </p:nvPicPr>
                  <p:blipFill>
                    <a:blip r:embed="rId169"/>
                    <a:stretch>
                      <a:fillRect/>
                    </a:stretch>
                  </p:blipFill>
                  <p:spPr>
                    <a:xfrm>
                      <a:off x="9784880" y="4092158"/>
                      <a:ext cx="77604" cy="1257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4" name="Ink 43">
                      <a:extLst>
                        <a:ext uri="{FF2B5EF4-FFF2-40B4-BE49-F238E27FC236}">
                          <a16:creationId xmlns:a16="http://schemas.microsoft.com/office/drawing/2014/main" id="{189F3F5D-5511-7926-D6B1-1CE7170AE88A}"/>
                        </a:ext>
                      </a:extLst>
                    </p14:cNvPr>
                    <p14:cNvContentPartPr/>
                    <p14:nvPr/>
                  </p14:nvContentPartPr>
                  <p14:xfrm>
                    <a:off x="9787773" y="4210264"/>
                    <a:ext cx="482893" cy="345164"/>
                  </p14:xfrm>
                </p:contentPart>
              </mc:Choice>
              <mc:Fallback xmlns="">
                <p:pic>
                  <p:nvPicPr>
                    <p:cNvPr id="44" name="Ink 43">
                      <a:extLst>
                        <a:ext uri="{FF2B5EF4-FFF2-40B4-BE49-F238E27FC236}">
                          <a16:creationId xmlns:a16="http://schemas.microsoft.com/office/drawing/2014/main" id="{189F3F5D-5511-7926-D6B1-1CE7170AE88A}"/>
                        </a:ext>
                      </a:extLst>
                    </p:cNvPr>
                    <p:cNvPicPr/>
                    <p:nvPr/>
                  </p:nvPicPr>
                  <p:blipFill>
                    <a:blip r:embed="rId167"/>
                    <a:stretch>
                      <a:fillRect/>
                    </a:stretch>
                  </p:blipFill>
                  <p:spPr>
                    <a:xfrm>
                      <a:off x="9781296" y="4203785"/>
                      <a:ext cx="495127" cy="357401"/>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5" name="Ink 44">
                      <a:extLst>
                        <a:ext uri="{FF2B5EF4-FFF2-40B4-BE49-F238E27FC236}">
                          <a16:creationId xmlns:a16="http://schemas.microsoft.com/office/drawing/2014/main" id="{BA7877E2-2FD9-F109-8FE2-8229C2AA9028}"/>
                        </a:ext>
                      </a:extLst>
                    </p14:cNvPr>
                    <p14:cNvContentPartPr/>
                    <p14:nvPr/>
                  </p14:nvContentPartPr>
                  <p14:xfrm>
                    <a:off x="9856974" y="4090916"/>
                    <a:ext cx="991371" cy="446652"/>
                  </p14:xfrm>
                </p:contentPart>
              </mc:Choice>
              <mc:Fallback xmlns="">
                <p:pic>
                  <p:nvPicPr>
                    <p:cNvPr id="45" name="Ink 44">
                      <a:extLst>
                        <a:ext uri="{FF2B5EF4-FFF2-40B4-BE49-F238E27FC236}">
                          <a16:creationId xmlns:a16="http://schemas.microsoft.com/office/drawing/2014/main" id="{BA7877E2-2FD9-F109-8FE2-8229C2AA9028}"/>
                        </a:ext>
                      </a:extLst>
                    </p:cNvPr>
                    <p:cNvPicPr/>
                    <p:nvPr/>
                  </p:nvPicPr>
                  <p:blipFill>
                    <a:blip r:embed="rId155"/>
                    <a:stretch>
                      <a:fillRect/>
                    </a:stretch>
                  </p:blipFill>
                  <p:spPr>
                    <a:xfrm>
                      <a:off x="9850494" y="4084438"/>
                      <a:ext cx="1003610" cy="458889"/>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6" name="Ink 45">
                      <a:extLst>
                        <a:ext uri="{FF2B5EF4-FFF2-40B4-BE49-F238E27FC236}">
                          <a16:creationId xmlns:a16="http://schemas.microsoft.com/office/drawing/2014/main" id="{DAF8C9CA-4AC7-9FC2-4C1C-E552A4D751AB}"/>
                        </a:ext>
                      </a:extLst>
                    </p14:cNvPr>
                    <p14:cNvContentPartPr/>
                    <p14:nvPr/>
                  </p14:nvContentPartPr>
                  <p14:xfrm>
                    <a:off x="9803379" y="4186664"/>
                    <a:ext cx="485855" cy="361339"/>
                  </p14:xfrm>
                </p:contentPart>
              </mc:Choice>
              <mc:Fallback xmlns="">
                <p:pic>
                  <p:nvPicPr>
                    <p:cNvPr id="46" name="Ink 45">
                      <a:extLst>
                        <a:ext uri="{FF2B5EF4-FFF2-40B4-BE49-F238E27FC236}">
                          <a16:creationId xmlns:a16="http://schemas.microsoft.com/office/drawing/2014/main" id="{DAF8C9CA-4AC7-9FC2-4C1C-E552A4D751AB}"/>
                        </a:ext>
                      </a:extLst>
                    </p:cNvPr>
                    <p:cNvPicPr/>
                    <p:nvPr/>
                  </p:nvPicPr>
                  <p:blipFill>
                    <a:blip r:embed="rId157"/>
                    <a:stretch>
                      <a:fillRect/>
                    </a:stretch>
                  </p:blipFill>
                  <p:spPr>
                    <a:xfrm>
                      <a:off x="9796901" y="4180186"/>
                      <a:ext cx="498091" cy="373576"/>
                    </a:xfrm>
                    <a:prstGeom prst="rect">
                      <a:avLst/>
                    </a:prstGeom>
                  </p:spPr>
                </p:pic>
              </mc:Fallback>
            </mc:AlternateContent>
          </p:grpSp>
        </p:grpSp>
      </p:grpSp>
      <p:sp>
        <p:nvSpPr>
          <p:cNvPr id="13" name="TextBox 12">
            <a:extLst>
              <a:ext uri="{FF2B5EF4-FFF2-40B4-BE49-F238E27FC236}">
                <a16:creationId xmlns:a16="http://schemas.microsoft.com/office/drawing/2014/main" id="{342351F3-8B50-8288-92C2-EAC36718830F}"/>
              </a:ext>
            </a:extLst>
          </p:cNvPr>
          <p:cNvSpPr txBox="1"/>
          <p:nvPr/>
        </p:nvSpPr>
        <p:spPr>
          <a:xfrm>
            <a:off x="6274825" y="2072000"/>
            <a:ext cx="2089033" cy="369332"/>
          </a:xfrm>
          <a:prstGeom prst="rect">
            <a:avLst/>
          </a:prstGeom>
          <a:noFill/>
        </p:spPr>
        <p:txBody>
          <a:bodyPr wrap="none" rtlCol="0">
            <a:spAutoFit/>
          </a:bodyPr>
          <a:lstStyle/>
          <a:p>
            <a:pPr algn="ctr"/>
            <a:r>
              <a:rPr lang="en-US" dirty="0">
                <a:solidFill>
                  <a:schemeClr val="accent1"/>
                </a:solidFill>
                <a:latin typeface="DIN Next LT Pro Light" panose="020B0303020203050203" pitchFamily="34" charset="0"/>
                <a:hlinkClick r:id="rId175">
                  <a:extLst>
                    <a:ext uri="{A12FA001-AC4F-418D-AE19-62706E023703}">
                      <ahyp:hlinkClr xmlns:ahyp="http://schemas.microsoft.com/office/drawing/2018/hyperlinkcolor" val="tx"/>
                    </a:ext>
                  </a:extLst>
                </a:hlinkClick>
              </a:rPr>
              <a:t>mhaller@ucsd.edu</a:t>
            </a:r>
            <a:r>
              <a:rPr lang="en-US" dirty="0">
                <a:solidFill>
                  <a:schemeClr val="accent1"/>
                </a:solidFill>
                <a:latin typeface="DIN Next LT Pro Light" panose="020B0303020203050203" pitchFamily="34" charset="0"/>
              </a:rPr>
              <a:t> </a:t>
            </a:r>
          </a:p>
        </p:txBody>
      </p:sp>
      <p:sp>
        <p:nvSpPr>
          <p:cNvPr id="14" name="TextBox 13">
            <a:extLst>
              <a:ext uri="{FF2B5EF4-FFF2-40B4-BE49-F238E27FC236}">
                <a16:creationId xmlns:a16="http://schemas.microsoft.com/office/drawing/2014/main" id="{80DD1AE8-6C43-88B3-5DD6-F0CF7D85E23A}"/>
              </a:ext>
            </a:extLst>
          </p:cNvPr>
          <p:cNvSpPr txBox="1"/>
          <p:nvPr/>
        </p:nvSpPr>
        <p:spPr>
          <a:xfrm>
            <a:off x="1415695" y="2071070"/>
            <a:ext cx="2597186" cy="369332"/>
          </a:xfrm>
          <a:prstGeom prst="rect">
            <a:avLst/>
          </a:prstGeom>
          <a:noFill/>
        </p:spPr>
        <p:txBody>
          <a:bodyPr wrap="none" rtlCol="0">
            <a:spAutoFit/>
          </a:bodyPr>
          <a:lstStyle/>
          <a:p>
            <a:pPr algn="ctr"/>
            <a:r>
              <a:rPr lang="en-US" dirty="0">
                <a:solidFill>
                  <a:schemeClr val="accent1"/>
                </a:solidFill>
                <a:latin typeface="DIN Next LT Pro Light" panose="020B0303020203050203" pitchFamily="34" charset="0"/>
                <a:hlinkClick r:id="rId176">
                  <a:extLst>
                    <a:ext uri="{A12FA001-AC4F-418D-AE19-62706E023703}">
                      <ahyp:hlinkClr xmlns:ahyp="http://schemas.microsoft.com/office/drawing/2018/hyperlinkcolor" val="tx"/>
                    </a:ext>
                  </a:extLst>
                </a:hlinkClick>
              </a:rPr>
              <a:t>mbackendal@inf.ethz.ch</a:t>
            </a:r>
            <a:endParaRPr lang="en-US" dirty="0">
              <a:solidFill>
                <a:schemeClr val="accent1"/>
              </a:solidFill>
              <a:latin typeface="DIN Next LT Pro Light" panose="020B0303020203050203" pitchFamily="34" charset="0"/>
            </a:endParaRPr>
          </a:p>
        </p:txBody>
      </p:sp>
      <p:grpSp>
        <p:nvGrpSpPr>
          <p:cNvPr id="15" name="Group 14">
            <a:extLst>
              <a:ext uri="{FF2B5EF4-FFF2-40B4-BE49-F238E27FC236}">
                <a16:creationId xmlns:a16="http://schemas.microsoft.com/office/drawing/2014/main" id="{5502FA39-6BC9-8156-5B2C-B4C3E3137839}"/>
              </a:ext>
            </a:extLst>
          </p:cNvPr>
          <p:cNvGrpSpPr/>
          <p:nvPr/>
        </p:nvGrpSpPr>
        <p:grpSpPr>
          <a:xfrm>
            <a:off x="1479679" y="2655011"/>
            <a:ext cx="2678938" cy="2710326"/>
            <a:chOff x="8020656" y="2920118"/>
            <a:chExt cx="2678938" cy="2710326"/>
          </a:xfrm>
        </p:grpSpPr>
        <p:pic>
          <p:nvPicPr>
            <p:cNvPr id="16" name="Picture 15">
              <a:extLst>
                <a:ext uri="{FF2B5EF4-FFF2-40B4-BE49-F238E27FC236}">
                  <a16:creationId xmlns:a16="http://schemas.microsoft.com/office/drawing/2014/main" id="{10ABC515-85DF-DDE1-4BE1-79A92581C923}"/>
                </a:ext>
              </a:extLst>
            </p:cNvPr>
            <p:cNvPicPr>
              <a:picLocks noChangeAspect="1"/>
            </p:cNvPicPr>
            <p:nvPr/>
          </p:nvPicPr>
          <p:blipFill>
            <a:blip r:embed="rId177"/>
            <a:stretch>
              <a:fillRect/>
            </a:stretch>
          </p:blipFill>
          <p:spPr>
            <a:xfrm>
              <a:off x="8178509" y="2920118"/>
              <a:ext cx="2299004" cy="2299004"/>
            </a:xfrm>
            <a:prstGeom prst="rect">
              <a:avLst/>
            </a:prstGeom>
          </p:spPr>
        </p:pic>
        <p:sp>
          <p:nvSpPr>
            <p:cNvPr id="18" name="TextBox 17">
              <a:extLst>
                <a:ext uri="{FF2B5EF4-FFF2-40B4-BE49-F238E27FC236}">
                  <a16:creationId xmlns:a16="http://schemas.microsoft.com/office/drawing/2014/main" id="{BDA504AA-F090-027B-DFB6-2D79BA309571}"/>
                </a:ext>
              </a:extLst>
            </p:cNvPr>
            <p:cNvSpPr txBox="1"/>
            <p:nvPr/>
          </p:nvSpPr>
          <p:spPr>
            <a:xfrm>
              <a:off x="8020656" y="5261112"/>
              <a:ext cx="2678938" cy="369332"/>
            </a:xfrm>
            <a:prstGeom prst="rect">
              <a:avLst/>
            </a:prstGeom>
            <a:noFill/>
          </p:spPr>
          <p:txBody>
            <a:bodyPr wrap="none" rtlCol="0">
              <a:spAutoFit/>
            </a:bodyPr>
            <a:lstStyle/>
            <a:p>
              <a:pPr algn="ctr"/>
              <a:r>
                <a:rPr lang="en-US" dirty="0" err="1">
                  <a:latin typeface="DIN Next LT Pro Light" panose="020B0303020203050203" pitchFamily="34" charset="77"/>
                </a:rPr>
                <a:t>eprint.iacr.org</a:t>
              </a:r>
              <a:r>
                <a:rPr lang="en-US" dirty="0">
                  <a:latin typeface="DIN Next LT Pro Light" panose="020B0303020203050203" pitchFamily="34" charset="77"/>
                </a:rPr>
                <a:t>/2024/989</a:t>
              </a:r>
            </a:p>
          </p:txBody>
        </p:sp>
      </p:grpSp>
      <p:sp>
        <p:nvSpPr>
          <p:cNvPr id="19" name="TextBox 18">
            <a:extLst>
              <a:ext uri="{FF2B5EF4-FFF2-40B4-BE49-F238E27FC236}">
                <a16:creationId xmlns:a16="http://schemas.microsoft.com/office/drawing/2014/main" id="{2C53C84E-CE0D-847E-5862-8FB9A9007386}"/>
              </a:ext>
            </a:extLst>
          </p:cNvPr>
          <p:cNvSpPr txBox="1"/>
          <p:nvPr/>
        </p:nvSpPr>
        <p:spPr>
          <a:xfrm>
            <a:off x="374545" y="1581529"/>
            <a:ext cx="10507091" cy="609405"/>
          </a:xfrm>
          <a:prstGeom prst="rect">
            <a:avLst/>
          </a:prstGeom>
          <a:noFill/>
        </p:spPr>
        <p:txBody>
          <a:bodyPr wrap="none" lIns="0" tIns="360000" rIns="0" bIns="180000" rtlCol="0" anchor="ctr">
            <a:noAutofit/>
          </a:bodyPr>
          <a:lstStyle/>
          <a:p>
            <a:pPr algn="ctr">
              <a:spcAft>
                <a:spcPts val="600"/>
              </a:spcAft>
            </a:pPr>
            <a:r>
              <a:rPr lang="en-US" dirty="0">
                <a:latin typeface="DIN Next LT Pro Medium" panose="020B0503020203050203" pitchFamily="34" charset="77"/>
                <a:ea typeface="Lato Medium" panose="020F0502020204030203" pitchFamily="34" charset="0"/>
                <a:cs typeface="Lato Medium" panose="020F0502020204030203" pitchFamily="34" charset="0"/>
              </a:rPr>
              <a:t>Matilda Backendal,  </a:t>
            </a:r>
            <a:r>
              <a:rPr lang="en-US" dirty="0">
                <a:latin typeface="DIN Next LT Pro Light" panose="020B0303020203050203" pitchFamily="34" charset="0"/>
                <a:ea typeface="Lato Medium" panose="020F0502020204030203" pitchFamily="34" charset="0"/>
                <a:cs typeface="Lato Medium" panose="020F0502020204030203" pitchFamily="34" charset="0"/>
              </a:rPr>
              <a:t>Hannah Davis,  Felix G</a:t>
            </a:r>
            <a:r>
              <a:rPr lang="sv-SE" dirty="0" err="1">
                <a:latin typeface="DIN Next LT Pro Light" panose="020B0303020203050203" pitchFamily="34" charset="0"/>
                <a:ea typeface="Lato Medium" panose="020F0502020204030203" pitchFamily="34" charset="0"/>
                <a:cs typeface="Lato Medium" panose="020F0502020204030203" pitchFamily="34" charset="0"/>
              </a:rPr>
              <a:t>ünther</a:t>
            </a:r>
            <a:r>
              <a:rPr lang="sv-SE" dirty="0">
                <a:latin typeface="DIN Next LT Pro Light" panose="020B0303020203050203" pitchFamily="34" charset="0"/>
                <a:ea typeface="Lato Medium" panose="020F0502020204030203" pitchFamily="34" charset="0"/>
                <a:cs typeface="Lato Medium" panose="020F0502020204030203" pitchFamily="34" charset="0"/>
              </a:rPr>
              <a:t>,  </a:t>
            </a:r>
            <a:r>
              <a:rPr lang="en-US" dirty="0">
                <a:latin typeface="DIN Next LT Pro Medium" panose="020B0503020203050203" pitchFamily="34" charset="77"/>
                <a:ea typeface="Lato Medium" panose="020F0502020204030203" pitchFamily="34" charset="0"/>
                <a:cs typeface="Lato Medium" panose="020F0502020204030203" pitchFamily="34" charset="0"/>
              </a:rPr>
              <a:t>Miro Haller</a:t>
            </a:r>
            <a:r>
              <a:rPr lang="en-US" dirty="0">
                <a:latin typeface="DIN Next LT Pro Light" panose="020B0303020203050203" pitchFamily="34" charset="0"/>
                <a:ea typeface="Lato Medium" panose="020F0502020204030203" pitchFamily="34" charset="0"/>
                <a:cs typeface="Lato Medium" panose="020F0502020204030203" pitchFamily="34" charset="0"/>
              </a:rPr>
              <a:t>,  Kenny Paterson</a:t>
            </a:r>
            <a:endParaRPr lang="en-US" baseline="30000" dirty="0">
              <a:latin typeface="DIN Next LT Pro Medium" panose="020B0503020203050203" pitchFamily="34" charset="77"/>
              <a:ea typeface="Lato Medium" panose="020F0502020204030203" pitchFamily="34" charset="0"/>
              <a:cs typeface="Lato Medium" panose="020F0502020204030203" pitchFamily="34" charset="0"/>
            </a:endParaRPr>
          </a:p>
        </p:txBody>
      </p:sp>
      <p:sp>
        <p:nvSpPr>
          <p:cNvPr id="20" name="Title 1">
            <a:extLst>
              <a:ext uri="{FF2B5EF4-FFF2-40B4-BE49-F238E27FC236}">
                <a16:creationId xmlns:a16="http://schemas.microsoft.com/office/drawing/2014/main" id="{BF3A6B39-D9DD-3E99-1677-B10F8C77FA6E}"/>
              </a:ext>
            </a:extLst>
          </p:cNvPr>
          <p:cNvSpPr txBox="1">
            <a:spLocks/>
          </p:cNvSpPr>
          <p:nvPr/>
        </p:nvSpPr>
        <p:spPr>
          <a:xfrm>
            <a:off x="374545" y="712851"/>
            <a:ext cx="10507091" cy="988714"/>
          </a:xfrm>
          <a:prstGeom prst="rect">
            <a:avLst/>
          </a:prstGeom>
          <a:noFill/>
        </p:spPr>
        <p:txBody>
          <a:bodyPr vert="horz" wrap="square" lIns="396000" tIns="108000" rIns="72000" bIns="36000" rtlCol="0" anchor="ctr" anchorCtr="0">
            <a:sp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pPr algn="ctr"/>
            <a:r>
              <a:rPr lang="en-US" dirty="0">
                <a:latin typeface="DIN Next LT Pro" panose="020B0503020203050203" pitchFamily="34" charset="77"/>
              </a:rPr>
              <a:t>A Formal Treatment of</a:t>
            </a:r>
            <a:br>
              <a:rPr lang="en-US" sz="3200" dirty="0"/>
            </a:br>
            <a:r>
              <a:rPr lang="en-US" sz="3200" dirty="0"/>
              <a:t>End-to-End Encrypted Cloud Storage</a:t>
            </a:r>
          </a:p>
        </p:txBody>
      </p:sp>
    </p:spTree>
    <p:extLst>
      <p:ext uri="{BB962C8B-B14F-4D97-AF65-F5344CB8AC3E}">
        <p14:creationId xmlns:p14="http://schemas.microsoft.com/office/powerpoint/2010/main" val="2341855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201C-898B-E445-89E5-0349EFEB90EE}"/>
              </a:ext>
            </a:extLst>
          </p:cNvPr>
          <p:cNvSpPr>
            <a:spLocks noGrp="1"/>
          </p:cNvSpPr>
          <p:nvPr>
            <p:ph type="ctrTitle"/>
          </p:nvPr>
        </p:nvSpPr>
        <p:spPr>
          <a:xfrm>
            <a:off x="563563" y="741719"/>
            <a:ext cx="10596562" cy="2339970"/>
          </a:xfrm>
        </p:spPr>
        <p:txBody>
          <a:bodyPr/>
          <a:lstStyle/>
          <a:p>
            <a:r>
              <a:rPr lang="en-US" dirty="0"/>
              <a:t>Extra Slides</a:t>
            </a:r>
          </a:p>
        </p:txBody>
      </p:sp>
    </p:spTree>
    <p:extLst>
      <p:ext uri="{BB962C8B-B14F-4D97-AF65-F5344CB8AC3E}">
        <p14:creationId xmlns:p14="http://schemas.microsoft.com/office/powerpoint/2010/main" val="2304779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a:extLst>
              <a:ext uri="{FF2B5EF4-FFF2-40B4-BE49-F238E27FC236}">
                <a16:creationId xmlns:a16="http://schemas.microsoft.com/office/drawing/2014/main" id="{5E0249A0-8A03-E086-672C-BEB0B6639DDB}"/>
              </a:ext>
            </a:extLst>
          </p:cNvPr>
          <p:cNvGrpSpPr/>
          <p:nvPr/>
        </p:nvGrpSpPr>
        <p:grpSpPr>
          <a:xfrm>
            <a:off x="7603538" y="1801765"/>
            <a:ext cx="1869915" cy="850119"/>
            <a:chOff x="7603538" y="2232077"/>
            <a:chExt cx="1869915" cy="850119"/>
          </a:xfrm>
        </p:grpSpPr>
        <p:sp>
          <p:nvSpPr>
            <p:cNvPr id="163" name="Rectangle 162">
              <a:extLst>
                <a:ext uri="{FF2B5EF4-FFF2-40B4-BE49-F238E27FC236}">
                  <a16:creationId xmlns:a16="http://schemas.microsoft.com/office/drawing/2014/main" id="{49A8BFA9-93E2-68CA-6452-4F7A96AC1601}"/>
                </a:ext>
              </a:extLst>
            </p:cNvPr>
            <p:cNvSpPr/>
            <p:nvPr/>
          </p:nvSpPr>
          <p:spPr>
            <a:xfrm>
              <a:off x="7603538" y="2232077"/>
              <a:ext cx="1796931" cy="850119"/>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tlCol="0" anchor="t" anchorCtr="0"/>
            <a:lstStyle/>
            <a:p>
              <a:r>
                <a:rPr lang="en-US" sz="2000" dirty="0">
                  <a:solidFill>
                    <a:schemeClr val="tx1"/>
                  </a:solidFill>
                  <a:latin typeface="The Hand Black" panose="03070902030502020204" pitchFamily="66" charset="0"/>
                </a:rPr>
                <a:t>LOOKUP</a:t>
              </a:r>
              <a:endParaRPr lang="en-US" sz="2400" dirty="0">
                <a:solidFill>
                  <a:schemeClr val="tx1"/>
                </a:solidFill>
                <a:latin typeface="The Hand Black" panose="03070902030502020204" pitchFamily="66" charset="0"/>
              </a:endParaRPr>
            </a:p>
          </p:txBody>
        </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940C21DC-CA87-9FA6-B1EC-CF6331ABF970}"/>
                    </a:ext>
                  </a:extLst>
                </p:cNvPr>
                <p:cNvSpPr txBox="1"/>
                <p:nvPr/>
              </p:nvSpPr>
              <p:spPr>
                <a:xfrm>
                  <a:off x="7619337" y="2649068"/>
                  <a:ext cx="1854116" cy="338554"/>
                </a:xfrm>
                <a:prstGeom prst="rect">
                  <a:avLst/>
                </a:prstGeom>
                <a:noFill/>
              </p:spPr>
              <p:txBody>
                <a:bodyPr wrap="square">
                  <a:spAutoFit/>
                </a:bodyPr>
                <a:lstStyle/>
                <a:p>
                  <a14:m>
                    <m:oMath xmlns:m="http://schemas.openxmlformats.org/officeDocument/2006/math">
                      <m:r>
                        <a:rPr lang="en-US" sz="1600" i="1" dirty="0">
                          <a:latin typeface="Cambria Math" panose="02040503050406030204" pitchFamily="18" charset="0"/>
                        </a:rPr>
                        <m:t>𝑎𝑖𝑑</m:t>
                      </m:r>
                      <m:r>
                        <a:rPr lang="en-US" sz="1600" b="0" i="1" dirty="0" smtClean="0">
                          <a:latin typeface="Cambria Math" panose="02040503050406030204" pitchFamily="18" charset="0"/>
                        </a:rPr>
                        <m:t>:</m:t>
                      </m:r>
                    </m:oMath>
                  </a14:m>
                  <a:r>
                    <a:rPr lang="en-US" sz="1600" dirty="0"/>
                    <a:t> </a:t>
                  </a:r>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rPr>
                            <m:t>𝑘</m:t>
                          </m:r>
                        </m:e>
                        <m:sub>
                          <m:r>
                            <a:rPr lang="en-US" sz="1600" i="1" dirty="0">
                              <a:latin typeface="Cambria Math" panose="02040503050406030204" pitchFamily="18" charset="0"/>
                            </a:rPr>
                            <m:t>𝑠</m:t>
                          </m:r>
                        </m:sub>
                      </m:sSub>
                    </m:oMath>
                  </a14:m>
                  <a:r>
                    <a:rPr lang="en-US" sz="1400" b="0" dirty="0"/>
                    <a:t>,</a:t>
                  </a:r>
                  <a:r>
                    <a:rPr lang="en-US" sz="1600" b="0" dirty="0"/>
                    <a:t> </a:t>
                  </a:r>
                  <a14:m>
                    <m:oMath xmlns:m="http://schemas.openxmlformats.org/officeDocument/2006/math">
                      <m:r>
                        <a:rPr lang="en-US" sz="1600" b="0" i="1" smtClean="0">
                          <a:latin typeface="Cambria Math" panose="02040503050406030204" pitchFamily="18" charset="0"/>
                        </a:rPr>
                        <m:t>𝑘</m:t>
                      </m:r>
                    </m:oMath>
                  </a14:m>
                  <a:r>
                    <a:rPr lang="en-US" sz="1400" baseline="-25000" dirty="0"/>
                    <a:t>mac </a:t>
                  </a:r>
                  <a:r>
                    <a:rPr lang="en-US" sz="1400" dirty="0"/>
                    <a:t>,</a:t>
                  </a:r>
                  <a14:m>
                    <m:oMath xmlns:m="http://schemas.openxmlformats.org/officeDocument/2006/math">
                      <m:r>
                        <a:rPr lang="en-US" sz="1600" b="0" i="0" smtClean="0">
                          <a:latin typeface="Cambria Math" panose="02040503050406030204" pitchFamily="18" charset="0"/>
                        </a:rPr>
                        <m:t>  </m:t>
                      </m:r>
                      <m:r>
                        <a:rPr lang="en-US" sz="1600" b="0" i="1" smtClean="0">
                          <a:latin typeface="Cambria Math" panose="02040503050406030204" pitchFamily="18" charset="0"/>
                        </a:rPr>
                        <m:t> </m:t>
                      </m:r>
                      <m:r>
                        <a:rPr lang="en-US" sz="1600" i="1">
                          <a:latin typeface="Cambria Math" panose="02040503050406030204" pitchFamily="18" charset="0"/>
                        </a:rPr>
                        <m:t>𝑛</m:t>
                      </m:r>
                      <m:r>
                        <m:rPr>
                          <m:nor/>
                        </m:rPr>
                        <a:rPr lang="en-US" sz="1600" dirty="0"/>
                        <m:t>, </m:t>
                      </m:r>
                      <m:r>
                        <a:rPr lang="en-US" i="1" dirty="0">
                          <a:latin typeface="Cambria Math" panose="02040503050406030204" pitchFamily="18" charset="0"/>
                          <a:ea typeface="Cambria Math" panose="02040503050406030204" pitchFamily="18" charset="0"/>
                        </a:rPr>
                        <m:t>𝑐</m:t>
                      </m:r>
                      <m:r>
                        <m:rPr>
                          <m:nor/>
                        </m:rPr>
                        <a:rPr lang="en-US" sz="1600" baseline="-25000" dirty="0"/>
                        <m:t>mk</m:t>
                      </m:r>
                    </m:oMath>
                  </a14:m>
                  <a:endParaRPr lang="en-US" sz="1600" dirty="0"/>
                </a:p>
              </p:txBody>
            </p:sp>
          </mc:Choice>
          <mc:Fallback xmlns="">
            <p:sp>
              <p:nvSpPr>
                <p:cNvPr id="164" name="TextBox 163">
                  <a:extLst>
                    <a:ext uri="{FF2B5EF4-FFF2-40B4-BE49-F238E27FC236}">
                      <a16:creationId xmlns:a16="http://schemas.microsoft.com/office/drawing/2014/main" id="{940C21DC-CA87-9FA6-B1EC-CF6331ABF970}"/>
                    </a:ext>
                  </a:extLst>
                </p:cNvPr>
                <p:cNvSpPr txBox="1">
                  <a:spLocks noRot="1" noChangeAspect="1" noMove="1" noResize="1" noEditPoints="1" noAdjustHandles="1" noChangeArrowheads="1" noChangeShapeType="1" noTextEdit="1"/>
                </p:cNvSpPr>
                <p:nvPr/>
              </p:nvSpPr>
              <p:spPr>
                <a:xfrm>
                  <a:off x="7619337" y="2649068"/>
                  <a:ext cx="1854116" cy="338554"/>
                </a:xfrm>
                <a:prstGeom prst="rect">
                  <a:avLst/>
                </a:prstGeom>
                <a:blipFill>
                  <a:blip r:embed="rId3"/>
                  <a:stretch>
                    <a:fillRect b="-14286"/>
                  </a:stretch>
                </a:blipFill>
              </p:spPr>
              <p:txBody>
                <a:bodyPr/>
                <a:lstStyle/>
                <a:p>
                  <a:r>
                    <a:rPr lang="en-US">
                      <a:noFill/>
                    </a:rPr>
                    <a:t> </a:t>
                  </a:r>
                </a:p>
              </p:txBody>
            </p:sp>
          </mc:Fallback>
        </mc:AlternateContent>
      </p:grpSp>
      <p:sp>
        <p:nvSpPr>
          <p:cNvPr id="2" name="Title 1">
            <a:extLst>
              <a:ext uri="{FF2B5EF4-FFF2-40B4-BE49-F238E27FC236}">
                <a16:creationId xmlns:a16="http://schemas.microsoft.com/office/drawing/2014/main" id="{FB070AEB-3685-E606-4231-F274BA58D196}"/>
              </a:ext>
            </a:extLst>
          </p:cNvPr>
          <p:cNvSpPr>
            <a:spLocks noGrp="1"/>
          </p:cNvSpPr>
          <p:nvPr>
            <p:ph type="title"/>
          </p:nvPr>
        </p:nvSpPr>
        <p:spPr/>
        <p:txBody>
          <a:bodyPr/>
          <a:lstStyle/>
          <a:p>
            <a:r>
              <a:rPr lang="en-US" dirty="0"/>
              <a:t>CSS (Cloud Storage Scheme)</a:t>
            </a:r>
          </a:p>
        </p:txBody>
      </p:sp>
      <p:sp>
        <p:nvSpPr>
          <p:cNvPr id="3" name="Date Placeholder 2">
            <a:extLst>
              <a:ext uri="{FF2B5EF4-FFF2-40B4-BE49-F238E27FC236}">
                <a16:creationId xmlns:a16="http://schemas.microsoft.com/office/drawing/2014/main" id="{197D0FE3-6411-0B26-21F4-3422479DE1D1}"/>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5227ADFC-66CA-BC1E-9A46-DD2985F24A78}"/>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E092EB1B-8F00-0456-39B6-BE1513782A88}"/>
              </a:ext>
            </a:extLst>
          </p:cNvPr>
          <p:cNvSpPr>
            <a:spLocks noGrp="1"/>
          </p:cNvSpPr>
          <p:nvPr>
            <p:ph type="sldNum" sz="quarter" idx="12"/>
          </p:nvPr>
        </p:nvSpPr>
        <p:spPr/>
        <p:txBody>
          <a:bodyPr/>
          <a:lstStyle/>
          <a:p>
            <a:fld id="{E88E0139-626D-A346-B691-BDD0C5A55F29}" type="slidenum">
              <a:rPr lang="en-US" smtClean="0"/>
              <a:pPr/>
              <a:t>35</a:t>
            </a:fld>
            <a:endParaRPr lang="en-US" dirty="0"/>
          </a:p>
        </p:txBody>
      </p:sp>
      <p:sp>
        <p:nvSpPr>
          <p:cNvPr id="68" name="Rectangle 67">
            <a:extLst>
              <a:ext uri="{FF2B5EF4-FFF2-40B4-BE49-F238E27FC236}">
                <a16:creationId xmlns:a16="http://schemas.microsoft.com/office/drawing/2014/main" id="{4BDF1699-9C72-C3BF-6BC0-26D61BFED316}"/>
              </a:ext>
            </a:extLst>
          </p:cNvPr>
          <p:cNvSpPr/>
          <p:nvPr/>
        </p:nvSpPr>
        <p:spPr>
          <a:xfrm>
            <a:off x="6724" y="839602"/>
            <a:ext cx="2185147" cy="414885"/>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396000" tIns="72000" rtlCol="0" anchor="ctr" anchorCtr="0"/>
          <a:lstStyle/>
          <a:p>
            <a:r>
              <a:rPr lang="en-US" sz="2000" dirty="0">
                <a:solidFill>
                  <a:schemeClr val="tx1"/>
                </a:solidFill>
                <a:latin typeface="DIN Next LT Pro Medium" panose="020B0603020203050203" pitchFamily="34" charset="0"/>
              </a:rPr>
              <a:t>Authentication</a:t>
            </a:r>
            <a:endParaRPr lang="en-US" sz="2400" dirty="0">
              <a:solidFill>
                <a:schemeClr val="tx1"/>
              </a:solidFill>
              <a:latin typeface="DIN Next LT Pro Medium" panose="020B0603020203050203" pitchFamily="34" charset="0"/>
            </a:endParaRPr>
          </a:p>
        </p:txBody>
      </p:sp>
      <p:grpSp>
        <p:nvGrpSpPr>
          <p:cNvPr id="41" name="Group 40">
            <a:extLst>
              <a:ext uri="{FF2B5EF4-FFF2-40B4-BE49-F238E27FC236}">
                <a16:creationId xmlns:a16="http://schemas.microsoft.com/office/drawing/2014/main" id="{4A70773D-5C01-6AE1-0877-062E7A53EFBE}"/>
              </a:ext>
            </a:extLst>
          </p:cNvPr>
          <p:cNvGrpSpPr/>
          <p:nvPr/>
        </p:nvGrpSpPr>
        <p:grpSpPr>
          <a:xfrm>
            <a:off x="4803144" y="4977406"/>
            <a:ext cx="2000436" cy="369332"/>
            <a:chOff x="4803144" y="4977406"/>
            <a:chExt cx="2000436" cy="369332"/>
          </a:xfrm>
        </p:grpSpPr>
        <p:cxnSp>
          <p:nvCxnSpPr>
            <p:cNvPr id="173" name="Straight Arrow Connector 172">
              <a:extLst>
                <a:ext uri="{FF2B5EF4-FFF2-40B4-BE49-F238E27FC236}">
                  <a16:creationId xmlns:a16="http://schemas.microsoft.com/office/drawing/2014/main" id="{731F2E0B-F93F-F713-C40F-5F80EAC5E0D0}"/>
                </a:ext>
              </a:extLst>
            </p:cNvPr>
            <p:cNvCxnSpPr>
              <a:cxnSpLocks/>
            </p:cNvCxnSpPr>
            <p:nvPr/>
          </p:nvCxnSpPr>
          <p:spPr>
            <a:xfrm>
              <a:off x="4803144" y="5327850"/>
              <a:ext cx="2000436" cy="0"/>
            </a:xfrm>
            <a:prstGeom prst="straightConnector1">
              <a:avLst/>
            </a:prstGeom>
            <a:ln w="15875">
              <a:headEnd type="arrow"/>
              <a:tailEnd type="non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76" name="TextBox 175">
                  <a:extLst>
                    <a:ext uri="{FF2B5EF4-FFF2-40B4-BE49-F238E27FC236}">
                      <a16:creationId xmlns:a16="http://schemas.microsoft.com/office/drawing/2014/main" id="{8BFA50D3-703C-EEFA-FB04-63DE1AA775DA}"/>
                    </a:ext>
                  </a:extLst>
                </p:cNvPr>
                <p:cNvSpPr txBox="1"/>
                <p:nvPr/>
              </p:nvSpPr>
              <p:spPr>
                <a:xfrm>
                  <a:off x="5347176" y="4977406"/>
                  <a:ext cx="885476" cy="369332"/>
                </a:xfrm>
                <a:prstGeom prst="rect">
                  <a:avLst/>
                </a:prstGeom>
                <a:noFill/>
              </p:spPr>
              <p:txBody>
                <a:bodyPr wrap="square">
                  <a:spAutoFit/>
                </a:bodyPr>
                <a:lstStyle/>
                <a:p>
                  <a14:m>
                    <m:oMath xmlns:m="http://schemas.openxmlformats.org/officeDocument/2006/math">
                      <m:r>
                        <a:rPr lang="en-US" i="1" dirty="0">
                          <a:latin typeface="Cambria Math" panose="02040503050406030204" pitchFamily="18" charset="0"/>
                          <a:ea typeface="Cambria Math" panose="02040503050406030204" pitchFamily="18" charset="0"/>
                        </a:rPr>
                        <m:t>𝑐</m:t>
                      </m:r>
                    </m:oMath>
                  </a14:m>
                  <a:r>
                    <a:rPr lang="en-US" sz="1600" baseline="-25000" dirty="0"/>
                    <a:t>mk</a:t>
                  </a:r>
                  <a:r>
                    <a:rPr lang="en-US" dirty="0">
                      <a:latin typeface="Cambria Math" panose="02040503050406030204" pitchFamily="18" charset="0"/>
                      <a:ea typeface="Cambria Math" panose="02040503050406030204" pitchFamily="18" charset="0"/>
                    </a:rPr>
                    <a:t> </a:t>
                  </a:r>
                  <a:r>
                    <a:rPr lang="en-US" sz="1600" dirty="0"/>
                    <a:t>,</a:t>
                  </a:r>
                  <a:r>
                    <a:rPr lang="en-US" dirty="0"/>
                    <a:t> </a:t>
                  </a:r>
                  <a14:m>
                    <m:oMath xmlns:m="http://schemas.openxmlformats.org/officeDocument/2006/math">
                      <m:r>
                        <a:rPr lang="en-US" i="1">
                          <a:latin typeface="Cambria Math" panose="02040503050406030204" pitchFamily="18" charset="0"/>
                        </a:rPr>
                        <m:t>𝑛</m:t>
                      </m:r>
                    </m:oMath>
                  </a14:m>
                  <a:endParaRPr lang="en-US" dirty="0"/>
                </a:p>
              </p:txBody>
            </p:sp>
          </mc:Choice>
          <mc:Fallback xmlns="">
            <p:sp>
              <p:nvSpPr>
                <p:cNvPr id="176" name="TextBox 175">
                  <a:extLst>
                    <a:ext uri="{FF2B5EF4-FFF2-40B4-BE49-F238E27FC236}">
                      <a16:creationId xmlns:a16="http://schemas.microsoft.com/office/drawing/2014/main" id="{8BFA50D3-703C-EEFA-FB04-63DE1AA775DA}"/>
                    </a:ext>
                  </a:extLst>
                </p:cNvPr>
                <p:cNvSpPr txBox="1">
                  <a:spLocks noRot="1" noChangeAspect="1" noMove="1" noResize="1" noEditPoints="1" noAdjustHandles="1" noChangeArrowheads="1" noChangeShapeType="1" noTextEdit="1"/>
                </p:cNvSpPr>
                <p:nvPr/>
              </p:nvSpPr>
              <p:spPr>
                <a:xfrm>
                  <a:off x="5347176" y="4977406"/>
                  <a:ext cx="885476" cy="369332"/>
                </a:xfrm>
                <a:prstGeom prst="rect">
                  <a:avLst/>
                </a:prstGeom>
                <a:blipFill>
                  <a:blip r:embed="rId4"/>
                  <a:stretch>
                    <a:fillRect b="-24138"/>
                  </a:stretch>
                </a:blipFill>
              </p:spPr>
              <p:txBody>
                <a:bodyPr/>
                <a:lstStyle/>
                <a:p>
                  <a:r>
                    <a:rPr lang="en-US">
                      <a:noFill/>
                    </a:rPr>
                    <a:t> </a:t>
                  </a:r>
                </a:p>
              </p:txBody>
            </p:sp>
          </mc:Fallback>
        </mc:AlternateContent>
      </p:grpSp>
      <p:grpSp>
        <p:nvGrpSpPr>
          <p:cNvPr id="235" name="Group 234">
            <a:extLst>
              <a:ext uri="{FF2B5EF4-FFF2-40B4-BE49-F238E27FC236}">
                <a16:creationId xmlns:a16="http://schemas.microsoft.com/office/drawing/2014/main" id="{CAC75F9F-B23C-A974-8855-5D6A61796FB4}"/>
              </a:ext>
            </a:extLst>
          </p:cNvPr>
          <p:cNvGrpSpPr/>
          <p:nvPr/>
        </p:nvGrpSpPr>
        <p:grpSpPr>
          <a:xfrm>
            <a:off x="7607422" y="4434902"/>
            <a:ext cx="1877946" cy="740752"/>
            <a:chOff x="9291017" y="3657730"/>
            <a:chExt cx="1877946" cy="740752"/>
          </a:xfrm>
        </p:grpSpPr>
        <p:sp>
          <p:nvSpPr>
            <p:cNvPr id="185" name="Rectangle 184">
              <a:extLst>
                <a:ext uri="{FF2B5EF4-FFF2-40B4-BE49-F238E27FC236}">
                  <a16:creationId xmlns:a16="http://schemas.microsoft.com/office/drawing/2014/main" id="{19C0A524-1E6B-DF87-AB08-1AB41410D7BE}"/>
                </a:ext>
              </a:extLst>
            </p:cNvPr>
            <p:cNvSpPr/>
            <p:nvPr/>
          </p:nvSpPr>
          <p:spPr>
            <a:xfrm>
              <a:off x="9291017" y="3657730"/>
              <a:ext cx="1877946" cy="740752"/>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he Hand Black" panose="03070902030502020204" pitchFamily="66" charset="0"/>
                  <a:ea typeface="+mn-ea"/>
                  <a:cs typeface="+mn-cs"/>
                </a:rPr>
                <a:t>STORE</a:t>
              </a:r>
              <a:endParaRPr kumimoji="0" lang="en-US" sz="2400" b="0" i="0" u="none" strike="noStrike" kern="1200" cap="none" spc="0" normalizeH="0" baseline="0" noProof="0" dirty="0">
                <a:ln>
                  <a:noFill/>
                </a:ln>
                <a:solidFill>
                  <a:prstClr val="black"/>
                </a:solidFill>
                <a:effectLst/>
                <a:uLnTx/>
                <a:uFillTx/>
                <a:latin typeface="The Hand Black" panose="03070902030502020204" pitchFamily="66" charset="0"/>
                <a:ea typeface="+mn-ea"/>
                <a:cs typeface="+mn-cs"/>
              </a:endParaRPr>
            </a:p>
            <a:p>
              <a:r>
                <a:rPr lang="en-US" sz="1800" dirty="0">
                  <a:solidFill>
                    <a:schemeClr val="tx1"/>
                  </a:solidFill>
                  <a:latin typeface="DIN Next LT Pro Light" panose="020B0303020203050203" pitchFamily="34" charset="0"/>
                </a:rPr>
                <a:t> </a:t>
              </a:r>
              <a:endParaRPr lang="en-US" sz="2000" dirty="0">
                <a:solidFill>
                  <a:schemeClr val="tx1"/>
                </a:solidFill>
                <a:latin typeface="DIN Next LT Pro Light" panose="020B0303020203050203" pitchFamily="34" charset="0"/>
              </a:endParaRPr>
            </a:p>
            <a:p>
              <a:endParaRPr lang="en-US" sz="2000" dirty="0">
                <a:solidFill>
                  <a:schemeClr val="tx1"/>
                </a:solidFill>
                <a:latin typeface="DIN Next LT Pro Light" panose="020B0303020203050203" pitchFamily="34" charset="0"/>
              </a:endParaRPr>
            </a:p>
          </p:txBody>
        </p:sp>
        <mc:AlternateContent xmlns:mc="http://schemas.openxmlformats.org/markup-compatibility/2006" xmlns:a14="http://schemas.microsoft.com/office/drawing/2010/main">
          <mc:Choice Requires="a14">
            <p:sp>
              <p:nvSpPr>
                <p:cNvPr id="182" name="TextBox 181">
                  <a:extLst>
                    <a:ext uri="{FF2B5EF4-FFF2-40B4-BE49-F238E27FC236}">
                      <a16:creationId xmlns:a16="http://schemas.microsoft.com/office/drawing/2014/main" id="{4C119BD8-488C-EC67-3EE3-87B0485A7C9C}"/>
                    </a:ext>
                  </a:extLst>
                </p:cNvPr>
                <p:cNvSpPr txBox="1"/>
                <p:nvPr/>
              </p:nvSpPr>
              <p:spPr>
                <a:xfrm>
                  <a:off x="9296192" y="4028340"/>
                  <a:ext cx="884577"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𝑠</m:t>
                        </m:r>
                        <m:r>
                          <a:rPr lang="en-US" sz="1600" b="0" i="1" dirty="0" smtClean="0">
                            <a:latin typeface="Cambria Math" panose="02040503050406030204" pitchFamily="18" charset="0"/>
                          </a:rPr>
                          <m:t>𝑖𝑑</m:t>
                        </m:r>
                        <m:r>
                          <a:rPr lang="en-US" sz="1600" b="0" i="1" dirty="0" smtClean="0">
                            <a:latin typeface="Cambria Math" panose="02040503050406030204" pitchFamily="18" charset="0"/>
                          </a:rPr>
                          <m:t>:</m:t>
                        </m:r>
                        <m:r>
                          <a:rPr lang="en-US" sz="1600" b="0" i="1" dirty="0" smtClean="0">
                            <a:latin typeface="Cambria Math" panose="02040503050406030204" pitchFamily="18" charset="0"/>
                          </a:rPr>
                          <m:t>𝑎𝑖𝑑</m:t>
                        </m:r>
                      </m:oMath>
                    </m:oMathPara>
                  </a14:m>
                  <a:endParaRPr lang="en-US" sz="1600" dirty="0"/>
                </a:p>
              </p:txBody>
            </p:sp>
          </mc:Choice>
          <mc:Fallback xmlns="">
            <p:sp>
              <p:nvSpPr>
                <p:cNvPr id="182" name="TextBox 181">
                  <a:extLst>
                    <a:ext uri="{FF2B5EF4-FFF2-40B4-BE49-F238E27FC236}">
                      <a16:creationId xmlns:a16="http://schemas.microsoft.com/office/drawing/2014/main" id="{4C119BD8-488C-EC67-3EE3-87B0485A7C9C}"/>
                    </a:ext>
                  </a:extLst>
                </p:cNvPr>
                <p:cNvSpPr txBox="1">
                  <a:spLocks noRot="1" noChangeAspect="1" noMove="1" noResize="1" noEditPoints="1" noAdjustHandles="1" noChangeArrowheads="1" noChangeShapeType="1" noTextEdit="1"/>
                </p:cNvSpPr>
                <p:nvPr/>
              </p:nvSpPr>
              <p:spPr>
                <a:xfrm>
                  <a:off x="9296192" y="4028340"/>
                  <a:ext cx="884577" cy="338554"/>
                </a:xfrm>
                <a:prstGeom prst="rect">
                  <a:avLst/>
                </a:prstGeom>
                <a:blipFill>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4" name="Rectangle 183">
                <a:extLst>
                  <a:ext uri="{FF2B5EF4-FFF2-40B4-BE49-F238E27FC236}">
                    <a16:creationId xmlns:a16="http://schemas.microsoft.com/office/drawing/2014/main" id="{667E89D4-12FA-1FCA-7DE0-69CD9F0A0997}"/>
                  </a:ext>
                </a:extLst>
              </p:cNvPr>
              <p:cNvSpPr/>
              <p:nvPr/>
            </p:nvSpPr>
            <p:spPr>
              <a:xfrm>
                <a:off x="7100192" y="3942300"/>
                <a:ext cx="1820219" cy="3693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tlCol="0" anchor="t" anchorCtr="0"/>
              <a:lstStyle/>
              <a:p>
                <a:r>
                  <a:rPr lang="en-US" sz="2000" dirty="0">
                    <a:solidFill>
                      <a:schemeClr val="tx1"/>
                    </a:solidFill>
                    <a:latin typeface="The Hand Black" panose="03070902030502020204" pitchFamily="66" charset="0"/>
                  </a:rPr>
                  <a:t>VERIFY  </a:t>
                </a:r>
                <a14:m>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𝜏</m:t>
                    </m:r>
                  </m:oMath>
                </a14:m>
                <a:endParaRPr lang="en-US" sz="2000" dirty="0"/>
              </a:p>
              <a:p>
                <a:endParaRPr lang="en-US" sz="2000" dirty="0">
                  <a:solidFill>
                    <a:schemeClr val="tx1"/>
                  </a:solidFill>
                  <a:latin typeface="DIN Next LT Pro Light" panose="020B0303020203050203" pitchFamily="34" charset="0"/>
                </a:endParaRPr>
              </a:p>
              <a:p>
                <a:endParaRPr lang="en-US" sz="2000" dirty="0">
                  <a:solidFill>
                    <a:schemeClr val="tx1"/>
                  </a:solidFill>
                  <a:latin typeface="DIN Next LT Pro Light" panose="020B0303020203050203" pitchFamily="34" charset="0"/>
                </a:endParaRPr>
              </a:p>
            </p:txBody>
          </p:sp>
        </mc:Choice>
        <mc:Fallback xmlns="">
          <p:sp>
            <p:nvSpPr>
              <p:cNvPr id="184" name="Rectangle 183">
                <a:extLst>
                  <a:ext uri="{FF2B5EF4-FFF2-40B4-BE49-F238E27FC236}">
                    <a16:creationId xmlns:a16="http://schemas.microsoft.com/office/drawing/2014/main" id="{667E89D4-12FA-1FCA-7DE0-69CD9F0A0997}"/>
                  </a:ext>
                </a:extLst>
              </p:cNvPr>
              <p:cNvSpPr>
                <a:spLocks noRot="1" noChangeAspect="1" noMove="1" noResize="1" noEditPoints="1" noAdjustHandles="1" noChangeArrowheads="1" noChangeShapeType="1" noTextEdit="1"/>
              </p:cNvSpPr>
              <p:nvPr/>
            </p:nvSpPr>
            <p:spPr>
              <a:xfrm>
                <a:off x="7100192" y="3942300"/>
                <a:ext cx="1820219" cy="369332"/>
              </a:xfrm>
              <a:prstGeom prst="rect">
                <a:avLst/>
              </a:prstGeom>
              <a:blipFill>
                <a:blip r:embed="rId12"/>
                <a:stretch>
                  <a:fillRect l="-2685" t="-3333" b="-43333"/>
                </a:stretch>
              </a:blipFill>
              <a:ln>
                <a:noFill/>
              </a:ln>
            </p:spPr>
            <p:txBody>
              <a:bodyPr/>
              <a:lstStyle/>
              <a:p>
                <a:r>
                  <a:rPr lang="en-US">
                    <a:noFill/>
                  </a:rPr>
                  <a:t> </a:t>
                </a:r>
              </a:p>
            </p:txBody>
          </p:sp>
        </mc:Fallback>
      </mc:AlternateContent>
      <p:grpSp>
        <p:nvGrpSpPr>
          <p:cNvPr id="241" name="Group 240">
            <a:extLst>
              <a:ext uri="{FF2B5EF4-FFF2-40B4-BE49-F238E27FC236}">
                <a16:creationId xmlns:a16="http://schemas.microsoft.com/office/drawing/2014/main" id="{9ED230FC-B878-5826-653F-3B79D1ECDA6A}"/>
              </a:ext>
            </a:extLst>
          </p:cNvPr>
          <p:cNvGrpSpPr/>
          <p:nvPr/>
        </p:nvGrpSpPr>
        <p:grpSpPr>
          <a:xfrm>
            <a:off x="381094" y="4887241"/>
            <a:ext cx="1229542" cy="742423"/>
            <a:chOff x="367087" y="4991393"/>
            <a:chExt cx="1460316" cy="722497"/>
          </a:xfrm>
        </p:grpSpPr>
        <p:sp>
          <p:nvSpPr>
            <p:cNvPr id="199" name="Rectangle 198">
              <a:extLst>
                <a:ext uri="{FF2B5EF4-FFF2-40B4-BE49-F238E27FC236}">
                  <a16:creationId xmlns:a16="http://schemas.microsoft.com/office/drawing/2014/main" id="{3C4ED894-E414-A488-F71B-D80DD8109642}"/>
                </a:ext>
              </a:extLst>
            </p:cNvPr>
            <p:cNvSpPr/>
            <p:nvPr/>
          </p:nvSpPr>
          <p:spPr>
            <a:xfrm>
              <a:off x="367087" y="4991393"/>
              <a:ext cx="1460316" cy="72249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tlCol="0" anchor="t" anchorCtr="0"/>
            <a:lstStyle/>
            <a:p>
              <a:r>
                <a:rPr lang="en-US" sz="2000" dirty="0">
                  <a:solidFill>
                    <a:schemeClr val="tx1"/>
                  </a:solidFill>
                  <a:latin typeface="The Hand Black" panose="03070902030502020204" pitchFamily="66" charset="0"/>
                </a:rPr>
                <a:t>STORE</a:t>
              </a:r>
              <a:r>
                <a:rPr lang="en-US" sz="1800" dirty="0">
                  <a:solidFill>
                    <a:schemeClr val="tx1"/>
                  </a:solidFill>
                  <a:latin typeface="DIN Next LT Pro Light" panose="020B0303020203050203" pitchFamily="34" charset="0"/>
                </a:rPr>
                <a:t> </a:t>
              </a:r>
              <a:endParaRPr lang="en-US" sz="2000" dirty="0">
                <a:solidFill>
                  <a:schemeClr val="tx1"/>
                </a:solidFill>
                <a:latin typeface="DIN Next LT Pro Light" panose="020B0303020203050203" pitchFamily="34" charset="0"/>
              </a:endParaRPr>
            </a:p>
            <a:p>
              <a:endParaRPr lang="en-US" sz="2000" dirty="0">
                <a:solidFill>
                  <a:schemeClr val="tx1"/>
                </a:solidFill>
                <a:latin typeface="DIN Next LT Pro Light" panose="020B0303020203050203" pitchFamily="34" charset="0"/>
              </a:endParaRPr>
            </a:p>
          </p:txBody>
        </p:sp>
        <mc:AlternateContent xmlns:mc="http://schemas.openxmlformats.org/markup-compatibility/2006" xmlns:a14="http://schemas.microsoft.com/office/drawing/2010/main">
          <mc:Choice Requires="a14">
            <p:sp>
              <p:nvSpPr>
                <p:cNvPr id="200" name="TextBox 199">
                  <a:extLst>
                    <a:ext uri="{FF2B5EF4-FFF2-40B4-BE49-F238E27FC236}">
                      <a16:creationId xmlns:a16="http://schemas.microsoft.com/office/drawing/2014/main" id="{4B31F4E2-781F-90AD-B5F7-AE920C5B109F}"/>
                    </a:ext>
                  </a:extLst>
                </p:cNvPr>
                <p:cNvSpPr txBox="1"/>
                <p:nvPr/>
              </p:nvSpPr>
              <p:spPr>
                <a:xfrm>
                  <a:off x="378966" y="5338555"/>
                  <a:ext cx="1283392" cy="338554"/>
                </a:xfrm>
                <a:prstGeom prst="rect">
                  <a:avLst/>
                </a:prstGeom>
                <a:noFill/>
              </p:spPr>
              <p:txBody>
                <a:bodyPr wrap="square">
                  <a:spAutoFit/>
                </a:bodyPr>
                <a:lstStyle/>
                <a:p>
                  <a14:m>
                    <m:oMath xmlns:m="http://schemas.openxmlformats.org/officeDocument/2006/math">
                      <m:r>
                        <a:rPr lang="en-US" sz="1600" b="0" i="1" smtClean="0">
                          <a:latin typeface="Cambria Math" panose="02040503050406030204" pitchFamily="18" charset="0"/>
                        </a:rPr>
                        <m:t>𝑠𝑖𝑑</m:t>
                      </m:r>
                    </m:oMath>
                  </a14:m>
                  <a:r>
                    <a:rPr lang="en-US" sz="1600" dirty="0"/>
                    <a:t>, </a:t>
                  </a:r>
                  <a14:m>
                    <m:oMath xmlns:m="http://schemas.openxmlformats.org/officeDocument/2006/math">
                      <m:r>
                        <a:rPr lang="en-US" sz="1600" i="1">
                          <a:latin typeface="Cambria Math" panose="02040503050406030204" pitchFamily="18" charset="0"/>
                        </a:rPr>
                        <m:t>𝑘</m:t>
                      </m:r>
                    </m:oMath>
                  </a14:m>
                  <a:r>
                    <a:rPr lang="en-US" sz="1600" baseline="-25000" dirty="0"/>
                    <a:t>mk</a:t>
                  </a:r>
                  <a:endParaRPr lang="en-US" sz="1600" dirty="0"/>
                </a:p>
              </p:txBody>
            </p:sp>
          </mc:Choice>
          <mc:Fallback xmlns="">
            <p:sp>
              <p:nvSpPr>
                <p:cNvPr id="200" name="TextBox 199">
                  <a:extLst>
                    <a:ext uri="{FF2B5EF4-FFF2-40B4-BE49-F238E27FC236}">
                      <a16:creationId xmlns:a16="http://schemas.microsoft.com/office/drawing/2014/main" id="{4B31F4E2-781F-90AD-B5F7-AE920C5B109F}"/>
                    </a:ext>
                  </a:extLst>
                </p:cNvPr>
                <p:cNvSpPr txBox="1">
                  <a:spLocks noRot="1" noChangeAspect="1" noMove="1" noResize="1" noEditPoints="1" noAdjustHandles="1" noChangeArrowheads="1" noChangeShapeType="1" noTextEdit="1"/>
                </p:cNvSpPr>
                <p:nvPr/>
              </p:nvSpPr>
              <p:spPr>
                <a:xfrm>
                  <a:off x="378966" y="5338555"/>
                  <a:ext cx="1283392" cy="338554"/>
                </a:xfrm>
                <a:prstGeom prst="rect">
                  <a:avLst/>
                </a:prstGeom>
                <a:blipFill>
                  <a:blip r:embed="rId13"/>
                  <a:stretch>
                    <a:fillRect t="-3509" b="-21053"/>
                  </a:stretch>
                </a:blipFill>
              </p:spPr>
              <p:txBody>
                <a:bodyPr/>
                <a:lstStyle/>
                <a:p>
                  <a:r>
                    <a:rPr lang="en-US">
                      <a:noFill/>
                    </a:rPr>
                    <a:t> </a:t>
                  </a:r>
                </a:p>
              </p:txBody>
            </p:sp>
          </mc:Fallback>
        </mc:AlternateContent>
      </p:grpSp>
      <p:grpSp>
        <p:nvGrpSpPr>
          <p:cNvPr id="39" name="Group 38">
            <a:extLst>
              <a:ext uri="{FF2B5EF4-FFF2-40B4-BE49-F238E27FC236}">
                <a16:creationId xmlns:a16="http://schemas.microsoft.com/office/drawing/2014/main" id="{F74AC36F-24CE-8D7B-BC51-0542F6DE7DBC}"/>
              </a:ext>
            </a:extLst>
          </p:cNvPr>
          <p:cNvGrpSpPr/>
          <p:nvPr/>
        </p:nvGrpSpPr>
        <p:grpSpPr>
          <a:xfrm>
            <a:off x="4803144" y="3173118"/>
            <a:ext cx="3057119" cy="498098"/>
            <a:chOff x="4803144" y="3173118"/>
            <a:chExt cx="3057119" cy="498098"/>
          </a:xfrm>
        </p:grpSpPr>
        <p:cxnSp>
          <p:nvCxnSpPr>
            <p:cNvPr id="103" name="Straight Arrow Connector 102">
              <a:extLst>
                <a:ext uri="{FF2B5EF4-FFF2-40B4-BE49-F238E27FC236}">
                  <a16:creationId xmlns:a16="http://schemas.microsoft.com/office/drawing/2014/main" id="{24CBCD42-43A4-54D9-2CE6-BEE15C35FF44}"/>
                </a:ext>
              </a:extLst>
            </p:cNvPr>
            <p:cNvCxnSpPr>
              <a:cxnSpLocks/>
            </p:cNvCxnSpPr>
            <p:nvPr/>
          </p:nvCxnSpPr>
          <p:spPr>
            <a:xfrm>
              <a:off x="4803144" y="3637829"/>
              <a:ext cx="2000436" cy="0"/>
            </a:xfrm>
            <a:prstGeom prst="straightConnector1">
              <a:avLst/>
            </a:prstGeom>
            <a:ln w="15875">
              <a:headEnd type="arrow"/>
              <a:tailEnd type="non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C6988055-F095-94BC-E25D-C1604BEA4FD3}"/>
                    </a:ext>
                  </a:extLst>
                </p:cNvPr>
                <p:cNvSpPr txBox="1"/>
                <p:nvPr/>
              </p:nvSpPr>
              <p:spPr>
                <a:xfrm>
                  <a:off x="5525176" y="3301884"/>
                  <a:ext cx="5563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𝑠𝑖𝑑</m:t>
                        </m:r>
                      </m:oMath>
                    </m:oMathPara>
                  </a14:m>
                  <a:endParaRPr lang="en-US" dirty="0"/>
                </a:p>
              </p:txBody>
            </p:sp>
          </mc:Choice>
          <mc:Fallback xmlns="">
            <p:sp>
              <p:nvSpPr>
                <p:cNvPr id="127" name="TextBox 126">
                  <a:extLst>
                    <a:ext uri="{FF2B5EF4-FFF2-40B4-BE49-F238E27FC236}">
                      <a16:creationId xmlns:a16="http://schemas.microsoft.com/office/drawing/2014/main" id="{C6988055-F095-94BC-E25D-C1604BEA4FD3}"/>
                    </a:ext>
                  </a:extLst>
                </p:cNvPr>
                <p:cNvSpPr txBox="1">
                  <a:spLocks noRot="1" noChangeAspect="1" noMove="1" noResize="1" noEditPoints="1" noAdjustHandles="1" noChangeArrowheads="1" noChangeShapeType="1" noTextEdit="1"/>
                </p:cNvSpPr>
                <p:nvPr/>
              </p:nvSpPr>
              <p:spPr>
                <a:xfrm>
                  <a:off x="5525176" y="3301884"/>
                  <a:ext cx="556372" cy="369332"/>
                </a:xfrm>
                <a:prstGeom prst="rect">
                  <a:avLst/>
                </a:prstGeom>
                <a:blipFill>
                  <a:blip r:embed="rId14"/>
                  <a:stretch>
                    <a:fillRect/>
                  </a:stretch>
                </a:blipFill>
              </p:spPr>
              <p:txBody>
                <a:bodyPr/>
                <a:lstStyle/>
                <a:p>
                  <a:r>
                    <a:rPr lang="en-US">
                      <a:noFill/>
                    </a:rPr>
                    <a:t> </a:t>
                  </a:r>
                </a:p>
              </p:txBody>
            </p:sp>
          </mc:Fallback>
        </mc:AlternateContent>
        <p:grpSp>
          <p:nvGrpSpPr>
            <p:cNvPr id="234" name="Group 233">
              <a:extLst>
                <a:ext uri="{FF2B5EF4-FFF2-40B4-BE49-F238E27FC236}">
                  <a16:creationId xmlns:a16="http://schemas.microsoft.com/office/drawing/2014/main" id="{F19F9B42-CEE2-0909-476C-3EDC5FEF1322}"/>
                </a:ext>
              </a:extLst>
            </p:cNvPr>
            <p:cNvGrpSpPr/>
            <p:nvPr/>
          </p:nvGrpSpPr>
          <p:grpSpPr>
            <a:xfrm>
              <a:off x="7087088" y="3173118"/>
              <a:ext cx="773175" cy="498098"/>
              <a:chOff x="7029745" y="3604143"/>
              <a:chExt cx="773175" cy="498098"/>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734167B-766E-7579-7003-E9132A4423D8}"/>
                      </a:ext>
                    </a:extLst>
                  </p:cNvPr>
                  <p:cNvSpPr txBox="1"/>
                  <p:nvPr/>
                </p:nvSpPr>
                <p:spPr>
                  <a:xfrm>
                    <a:off x="7029745" y="3732909"/>
                    <a:ext cx="5563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𝑠𝑖𝑑</m:t>
                          </m:r>
                        </m:oMath>
                      </m:oMathPara>
                    </a14:m>
                    <a:endParaRPr lang="en-US" dirty="0"/>
                  </a:p>
                </p:txBody>
              </p:sp>
            </mc:Choice>
            <mc:Fallback xmlns="">
              <p:sp>
                <p:nvSpPr>
                  <p:cNvPr id="8" name="TextBox 7">
                    <a:extLst>
                      <a:ext uri="{FF2B5EF4-FFF2-40B4-BE49-F238E27FC236}">
                        <a16:creationId xmlns:a16="http://schemas.microsoft.com/office/drawing/2014/main" id="{0734167B-766E-7579-7003-E9132A4423D8}"/>
                      </a:ext>
                    </a:extLst>
                  </p:cNvPr>
                  <p:cNvSpPr txBox="1">
                    <a:spLocks noRot="1" noChangeAspect="1" noMove="1" noResize="1" noEditPoints="1" noAdjustHandles="1" noChangeArrowheads="1" noChangeShapeType="1" noTextEdit="1"/>
                  </p:cNvSpPr>
                  <p:nvPr/>
                </p:nvSpPr>
                <p:spPr>
                  <a:xfrm>
                    <a:off x="7029745" y="3732909"/>
                    <a:ext cx="556372" cy="369332"/>
                  </a:xfrm>
                  <a:prstGeom prst="rect">
                    <a:avLst/>
                  </a:prstGeom>
                  <a:blipFill>
                    <a:blip r:embed="rId15"/>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CDAC9D0C-264B-91BB-3664-94954FCB5893}"/>
                  </a:ext>
                </a:extLst>
              </p:cNvPr>
              <p:cNvSpPr txBox="1"/>
              <p:nvPr/>
            </p:nvSpPr>
            <p:spPr>
              <a:xfrm>
                <a:off x="7394873" y="3604143"/>
                <a:ext cx="408047" cy="369332"/>
              </a:xfrm>
              <a:prstGeom prst="rect">
                <a:avLst/>
              </a:prstGeom>
              <a:noFill/>
            </p:spPr>
            <p:txBody>
              <a:bodyPr wrap="square">
                <a:spAutoFit/>
              </a:bodyPr>
              <a:lstStyle/>
              <a:p>
                <a:r>
                  <a:rPr lang="en-US" sz="1800" dirty="0">
                    <a:solidFill>
                      <a:srgbClr val="D29A1C"/>
                    </a:solidFill>
                    <a:latin typeface="DIN Next LT Pro Black" panose="020B0A03020203050203" pitchFamily="34" charset="0"/>
                  </a:rPr>
                  <a:t>$</a:t>
                </a:r>
                <a:endParaRPr lang="en-US" dirty="0">
                  <a:solidFill>
                    <a:srgbClr val="D29A1C"/>
                  </a:solidFill>
                  <a:latin typeface="DIN Next LT Pro Black" panose="020B0A03020203050203" pitchFamily="34" charset="0"/>
                </a:endParaRPr>
              </a:p>
            </p:txBody>
          </p:sp>
        </p:grpSp>
      </p:grpSp>
      <p:sp>
        <p:nvSpPr>
          <p:cNvPr id="80" name="TextBox 79">
            <a:extLst>
              <a:ext uri="{FF2B5EF4-FFF2-40B4-BE49-F238E27FC236}">
                <a16:creationId xmlns:a16="http://schemas.microsoft.com/office/drawing/2014/main" id="{8B150F8F-C61A-D51D-50D0-315DB7614EDC}"/>
              </a:ext>
            </a:extLst>
          </p:cNvPr>
          <p:cNvSpPr txBox="1"/>
          <p:nvPr/>
        </p:nvSpPr>
        <p:spPr>
          <a:xfrm>
            <a:off x="1420004" y="1371938"/>
            <a:ext cx="2257675" cy="414885"/>
          </a:xfrm>
          <a:prstGeom prst="rect">
            <a:avLst/>
          </a:prstGeom>
          <a:noFill/>
        </p:spPr>
        <p:txBody>
          <a:bodyPr wrap="square" lIns="0" tIns="36000" rIns="0" bIns="0" rtlCol="0" anchor="ctr" anchorCtr="1">
            <a:noAutofit/>
          </a:bodyPr>
          <a:lstStyle/>
          <a:p>
            <a:pPr algn="ctr"/>
            <a:r>
              <a:rPr lang="en-US" u="sng" dirty="0">
                <a:latin typeface="DIN Next LT Pro Light" panose="020B0303020203050203" pitchFamily="34" charset="0"/>
              </a:rPr>
              <a:t>Client</a:t>
            </a:r>
            <a:endParaRPr lang="en-US" dirty="0">
              <a:latin typeface="DIN Next LT Pro Light" panose="020B0303020203050203" pitchFamily="34" charset="0"/>
            </a:endParaRPr>
          </a:p>
        </p:txBody>
      </p:sp>
      <p:sp>
        <p:nvSpPr>
          <p:cNvPr id="81" name="TextBox 80">
            <a:extLst>
              <a:ext uri="{FF2B5EF4-FFF2-40B4-BE49-F238E27FC236}">
                <a16:creationId xmlns:a16="http://schemas.microsoft.com/office/drawing/2014/main" id="{FBCD7F7A-C8EB-3C10-7F00-13714E5DE467}"/>
              </a:ext>
            </a:extLst>
          </p:cNvPr>
          <p:cNvSpPr txBox="1"/>
          <p:nvPr/>
        </p:nvSpPr>
        <p:spPr>
          <a:xfrm>
            <a:off x="7962848" y="1371938"/>
            <a:ext cx="1086727" cy="414885"/>
          </a:xfrm>
          <a:prstGeom prst="rect">
            <a:avLst/>
          </a:prstGeom>
          <a:noFill/>
        </p:spPr>
        <p:txBody>
          <a:bodyPr wrap="square" lIns="0" tIns="36000" rIns="0" bIns="0" rtlCol="0" anchor="ctr" anchorCtr="1">
            <a:noAutofit/>
          </a:bodyPr>
          <a:lstStyle/>
          <a:p>
            <a:pPr algn="ctr"/>
            <a:r>
              <a:rPr lang="en-US" u="sng" dirty="0">
                <a:latin typeface="DIN Next LT Pro Light" panose="020B0303020203050203" pitchFamily="34" charset="0"/>
              </a:rPr>
              <a:t>Server</a:t>
            </a:r>
          </a:p>
        </p:txBody>
      </p:sp>
      <p:grpSp>
        <p:nvGrpSpPr>
          <p:cNvPr id="82" name="Group 81">
            <a:extLst>
              <a:ext uri="{FF2B5EF4-FFF2-40B4-BE49-F238E27FC236}">
                <a16:creationId xmlns:a16="http://schemas.microsoft.com/office/drawing/2014/main" id="{724A02DB-802C-8C39-7371-89A8AB36B5E9}"/>
              </a:ext>
            </a:extLst>
          </p:cNvPr>
          <p:cNvGrpSpPr/>
          <p:nvPr/>
        </p:nvGrpSpPr>
        <p:grpSpPr>
          <a:xfrm>
            <a:off x="1119047" y="1505190"/>
            <a:ext cx="545470" cy="1025625"/>
            <a:chOff x="6230718" y="3981488"/>
            <a:chExt cx="726021" cy="1501618"/>
          </a:xfrm>
        </p:grpSpPr>
        <p:grpSp>
          <p:nvGrpSpPr>
            <p:cNvPr id="83" name="Group 82">
              <a:extLst>
                <a:ext uri="{FF2B5EF4-FFF2-40B4-BE49-F238E27FC236}">
                  <a16:creationId xmlns:a16="http://schemas.microsoft.com/office/drawing/2014/main" id="{0CD2DA3F-215B-C0B8-0F00-08157423963B}"/>
                </a:ext>
              </a:extLst>
            </p:cNvPr>
            <p:cNvGrpSpPr/>
            <p:nvPr/>
          </p:nvGrpSpPr>
          <p:grpSpPr>
            <a:xfrm>
              <a:off x="6230718" y="3981488"/>
              <a:ext cx="417474" cy="1501618"/>
              <a:chOff x="6681969" y="3633289"/>
              <a:chExt cx="417474" cy="1501618"/>
            </a:xfrm>
          </p:grpSpPr>
          <mc:AlternateContent xmlns:mc="http://schemas.openxmlformats.org/markup-compatibility/2006" xmlns:p14="http://schemas.microsoft.com/office/powerpoint/2010/main">
            <mc:Choice Requires="p14">
              <p:contentPart p14:bwMode="auto" r:id="rId16">
                <p14:nvContentPartPr>
                  <p14:cNvPr id="93" name="Ink 92">
                    <a:extLst>
                      <a:ext uri="{FF2B5EF4-FFF2-40B4-BE49-F238E27FC236}">
                        <a16:creationId xmlns:a16="http://schemas.microsoft.com/office/drawing/2014/main" id="{66F54F47-31D6-314A-D38A-F930FE7FC13D}"/>
                      </a:ext>
                    </a:extLst>
                  </p14:cNvPr>
                  <p14:cNvContentPartPr/>
                  <p14:nvPr/>
                </p14:nvContentPartPr>
                <p14:xfrm>
                  <a:off x="6709140" y="4515557"/>
                  <a:ext cx="140281" cy="619350"/>
                </p14:xfrm>
              </p:contentPart>
            </mc:Choice>
            <mc:Fallback xmlns="">
              <p:pic>
                <p:nvPicPr>
                  <p:cNvPr id="94" name="Ink 93">
                    <a:extLst>
                      <a:ext uri="{FF2B5EF4-FFF2-40B4-BE49-F238E27FC236}">
                        <a16:creationId xmlns:a16="http://schemas.microsoft.com/office/drawing/2014/main" id="{AD89A043-8E8B-4A98-9725-A284F7E1B261}"/>
                      </a:ext>
                    </a:extLst>
                  </p:cNvPr>
                  <p:cNvPicPr/>
                  <p:nvPr/>
                </p:nvPicPr>
                <p:blipFill>
                  <a:blip r:embed="rId40"/>
                  <a:stretch>
                    <a:fillRect/>
                  </a:stretch>
                </p:blipFill>
                <p:spPr>
                  <a:xfrm>
                    <a:off x="6701001" y="4506596"/>
                    <a:ext cx="156559" cy="63727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5" name="Ink 94">
                    <a:extLst>
                      <a:ext uri="{FF2B5EF4-FFF2-40B4-BE49-F238E27FC236}">
                        <a16:creationId xmlns:a16="http://schemas.microsoft.com/office/drawing/2014/main" id="{9EF57B59-BC7A-BAAC-F972-AA74E242C192}"/>
                      </a:ext>
                    </a:extLst>
                  </p14:cNvPr>
                  <p14:cNvContentPartPr/>
                  <p14:nvPr/>
                </p14:nvContentPartPr>
                <p14:xfrm>
                  <a:off x="6681969" y="3633289"/>
                  <a:ext cx="334066" cy="401510"/>
                </p14:xfrm>
              </p:contentPart>
            </mc:Choice>
            <mc:Fallback xmlns="">
              <p:pic>
                <p:nvPicPr>
                  <p:cNvPr id="96" name="Ink 95">
                    <a:extLst>
                      <a:ext uri="{FF2B5EF4-FFF2-40B4-BE49-F238E27FC236}">
                        <a16:creationId xmlns:a16="http://schemas.microsoft.com/office/drawing/2014/main" id="{DFC16656-81AC-CC14-5392-2C4C40112767}"/>
                      </a:ext>
                    </a:extLst>
                  </p:cNvPr>
                  <p:cNvPicPr/>
                  <p:nvPr/>
                </p:nvPicPr>
                <p:blipFill>
                  <a:blip r:embed="rId42"/>
                  <a:stretch>
                    <a:fillRect/>
                  </a:stretch>
                </p:blipFill>
                <p:spPr>
                  <a:xfrm>
                    <a:off x="6673833" y="3624331"/>
                    <a:ext cx="350339" cy="419425"/>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4" name="Ink 103">
                    <a:extLst>
                      <a:ext uri="{FF2B5EF4-FFF2-40B4-BE49-F238E27FC236}">
                        <a16:creationId xmlns:a16="http://schemas.microsoft.com/office/drawing/2014/main" id="{3D17CA65-756A-8ACA-9BA5-69AA3F34A741}"/>
                      </a:ext>
                    </a:extLst>
                  </p14:cNvPr>
                  <p14:cNvContentPartPr/>
                  <p14:nvPr/>
                </p14:nvContentPartPr>
                <p14:xfrm>
                  <a:off x="6868785" y="3637785"/>
                  <a:ext cx="44062" cy="225"/>
                </p14:xfrm>
              </p:contentPart>
            </mc:Choice>
            <mc:Fallback xmlns="">
              <p:pic>
                <p:nvPicPr>
                  <p:cNvPr id="97" name="Ink 96">
                    <a:extLst>
                      <a:ext uri="{FF2B5EF4-FFF2-40B4-BE49-F238E27FC236}">
                        <a16:creationId xmlns:a16="http://schemas.microsoft.com/office/drawing/2014/main" id="{AE5847FF-FC09-B114-4CAA-5996C93D03C1}"/>
                      </a:ext>
                    </a:extLst>
                  </p:cNvPr>
                  <p:cNvPicPr/>
                  <p:nvPr/>
                </p:nvPicPr>
                <p:blipFill>
                  <a:blip r:embed="rId44"/>
                  <a:stretch>
                    <a:fillRect/>
                  </a:stretch>
                </p:blipFill>
                <p:spPr>
                  <a:xfrm>
                    <a:off x="6860731" y="3633960"/>
                    <a:ext cx="60171" cy="7875"/>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5" name="Ink 104">
                    <a:extLst>
                      <a:ext uri="{FF2B5EF4-FFF2-40B4-BE49-F238E27FC236}">
                        <a16:creationId xmlns:a16="http://schemas.microsoft.com/office/drawing/2014/main" id="{4B85AA0C-24D9-473D-703A-95C789949E1B}"/>
                      </a:ext>
                    </a:extLst>
                  </p14:cNvPr>
                  <p14:cNvContentPartPr/>
                  <p14:nvPr/>
                </p14:nvContentPartPr>
                <p14:xfrm>
                  <a:off x="6847653" y="4047388"/>
                  <a:ext cx="7419" cy="458162"/>
                </p14:xfrm>
              </p:contentPart>
            </mc:Choice>
            <mc:Fallback xmlns="">
              <p:pic>
                <p:nvPicPr>
                  <p:cNvPr id="98" name="Ink 97">
                    <a:extLst>
                      <a:ext uri="{FF2B5EF4-FFF2-40B4-BE49-F238E27FC236}">
                        <a16:creationId xmlns:a16="http://schemas.microsoft.com/office/drawing/2014/main" id="{1DD30428-7656-231E-DAB4-95811978016A}"/>
                      </a:ext>
                    </a:extLst>
                  </p:cNvPr>
                  <p:cNvPicPr/>
                  <p:nvPr/>
                </p:nvPicPr>
                <p:blipFill>
                  <a:blip r:embed="rId46"/>
                  <a:stretch>
                    <a:fillRect/>
                  </a:stretch>
                </p:blipFill>
                <p:spPr>
                  <a:xfrm>
                    <a:off x="6840234" y="4038435"/>
                    <a:ext cx="22257" cy="476067"/>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6" name="Ink 105">
                    <a:extLst>
                      <a:ext uri="{FF2B5EF4-FFF2-40B4-BE49-F238E27FC236}">
                        <a16:creationId xmlns:a16="http://schemas.microsoft.com/office/drawing/2014/main" id="{C5954DFD-3102-AAE3-0ADE-52FC5285CC4B}"/>
                      </a:ext>
                    </a:extLst>
                  </p14:cNvPr>
                  <p14:cNvContentPartPr/>
                  <p14:nvPr/>
                </p14:nvContentPartPr>
                <p14:xfrm>
                  <a:off x="6860948" y="4520995"/>
                  <a:ext cx="130389" cy="587427"/>
                </p14:xfrm>
              </p:contentPart>
            </mc:Choice>
            <mc:Fallback xmlns="">
              <p:pic>
                <p:nvPicPr>
                  <p:cNvPr id="99" name="Ink 98">
                    <a:extLst>
                      <a:ext uri="{FF2B5EF4-FFF2-40B4-BE49-F238E27FC236}">
                        <a16:creationId xmlns:a16="http://schemas.microsoft.com/office/drawing/2014/main" id="{C3C3B2A5-E883-BAAA-9D58-B2E0D748E3C0}"/>
                      </a:ext>
                    </a:extLst>
                  </p:cNvPr>
                  <p:cNvPicPr/>
                  <p:nvPr/>
                </p:nvPicPr>
                <p:blipFill>
                  <a:blip r:embed="rId48"/>
                  <a:stretch>
                    <a:fillRect/>
                  </a:stretch>
                </p:blipFill>
                <p:spPr>
                  <a:xfrm>
                    <a:off x="6852829" y="4512039"/>
                    <a:ext cx="146628" cy="6053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7" name="Ink 106">
                    <a:extLst>
                      <a:ext uri="{FF2B5EF4-FFF2-40B4-BE49-F238E27FC236}">
                        <a16:creationId xmlns:a16="http://schemas.microsoft.com/office/drawing/2014/main" id="{63334E08-E3EE-C734-17D0-AE67699B803F}"/>
                      </a:ext>
                    </a:extLst>
                  </p14:cNvPr>
                  <p14:cNvContentPartPr/>
                  <p14:nvPr/>
                </p14:nvContentPartPr>
                <p14:xfrm>
                  <a:off x="6725582" y="4043791"/>
                  <a:ext cx="118924" cy="539093"/>
                </p14:xfrm>
              </p:contentPart>
            </mc:Choice>
            <mc:Fallback xmlns="">
              <p:pic>
                <p:nvPicPr>
                  <p:cNvPr id="100" name="Ink 99">
                    <a:extLst>
                      <a:ext uri="{FF2B5EF4-FFF2-40B4-BE49-F238E27FC236}">
                        <a16:creationId xmlns:a16="http://schemas.microsoft.com/office/drawing/2014/main" id="{68B1D0F8-0229-94A0-1D12-916F116EB9BF}"/>
                      </a:ext>
                    </a:extLst>
                  </p:cNvPr>
                  <p:cNvPicPr/>
                  <p:nvPr/>
                </p:nvPicPr>
                <p:blipFill>
                  <a:blip r:embed="rId50"/>
                  <a:stretch>
                    <a:fillRect/>
                  </a:stretch>
                </p:blipFill>
                <p:spPr>
                  <a:xfrm>
                    <a:off x="6717463" y="4034841"/>
                    <a:ext cx="135163" cy="556993"/>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8" name="Ink 107">
                    <a:extLst>
                      <a:ext uri="{FF2B5EF4-FFF2-40B4-BE49-F238E27FC236}">
                        <a16:creationId xmlns:a16="http://schemas.microsoft.com/office/drawing/2014/main" id="{464450D6-86DF-FF75-6C68-39D71B2F4381}"/>
                      </a:ext>
                    </a:extLst>
                  </p14:cNvPr>
                  <p14:cNvContentPartPr/>
                  <p14:nvPr/>
                </p14:nvContentPartPr>
                <p14:xfrm>
                  <a:off x="6713217" y="4586930"/>
                  <a:ext cx="12140" cy="21582"/>
                </p14:xfrm>
              </p:contentPart>
            </mc:Choice>
            <mc:Fallback xmlns="">
              <p:pic>
                <p:nvPicPr>
                  <p:cNvPr id="101" name="Ink 100">
                    <a:extLst>
                      <a:ext uri="{FF2B5EF4-FFF2-40B4-BE49-F238E27FC236}">
                        <a16:creationId xmlns:a16="http://schemas.microsoft.com/office/drawing/2014/main" id="{C9B789FA-3635-483C-BA40-232B1862945B}"/>
                      </a:ext>
                    </a:extLst>
                  </p:cNvPr>
                  <p:cNvPicPr/>
                  <p:nvPr/>
                </p:nvPicPr>
                <p:blipFill>
                  <a:blip r:embed="rId52"/>
                  <a:stretch>
                    <a:fillRect/>
                  </a:stretch>
                </p:blipFill>
                <p:spPr>
                  <a:xfrm>
                    <a:off x="6705573" y="4577981"/>
                    <a:ext cx="27427" cy="3947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9" name="Ink 108">
                    <a:extLst>
                      <a:ext uri="{FF2B5EF4-FFF2-40B4-BE49-F238E27FC236}">
                        <a16:creationId xmlns:a16="http://schemas.microsoft.com/office/drawing/2014/main" id="{2BC916A0-50FD-3A33-BF7B-6AD5DD9D2C88}"/>
                      </a:ext>
                    </a:extLst>
                  </p14:cNvPr>
                  <p14:cNvContentPartPr/>
                  <p14:nvPr/>
                </p14:nvContentPartPr>
                <p14:xfrm>
                  <a:off x="6863643" y="4037456"/>
                  <a:ext cx="235800" cy="428400"/>
                </p14:xfrm>
              </p:contentPart>
            </mc:Choice>
            <mc:Fallback xmlns="">
              <p:pic>
                <p:nvPicPr>
                  <p:cNvPr id="102" name="Ink 101">
                    <a:extLst>
                      <a:ext uri="{FF2B5EF4-FFF2-40B4-BE49-F238E27FC236}">
                        <a16:creationId xmlns:a16="http://schemas.microsoft.com/office/drawing/2014/main" id="{9F0CE8B8-5A48-7A45-56D7-0A18FC51F193}"/>
                      </a:ext>
                    </a:extLst>
                  </p:cNvPr>
                  <p:cNvPicPr/>
                  <p:nvPr/>
                </p:nvPicPr>
                <p:blipFill>
                  <a:blip r:embed="rId54"/>
                  <a:stretch>
                    <a:fillRect/>
                  </a:stretch>
                </p:blipFill>
                <p:spPr>
                  <a:xfrm>
                    <a:off x="6855512" y="4028498"/>
                    <a:ext cx="252062" cy="446316"/>
                  </a:xfrm>
                  <a:prstGeom prst="rect">
                    <a:avLst/>
                  </a:prstGeom>
                </p:spPr>
              </p:pic>
            </mc:Fallback>
          </mc:AlternateContent>
        </p:grpSp>
        <p:grpSp>
          <p:nvGrpSpPr>
            <p:cNvPr id="85" name="Group 84">
              <a:extLst>
                <a:ext uri="{FF2B5EF4-FFF2-40B4-BE49-F238E27FC236}">
                  <a16:creationId xmlns:a16="http://schemas.microsoft.com/office/drawing/2014/main" id="{A924F927-2F8C-483E-AB1F-DB5A73346E3A}"/>
                </a:ext>
              </a:extLst>
            </p:cNvPr>
            <p:cNvGrpSpPr/>
            <p:nvPr/>
          </p:nvGrpSpPr>
          <p:grpSpPr>
            <a:xfrm rot="1221240">
              <a:off x="6584859" y="4684013"/>
              <a:ext cx="371880" cy="380520"/>
              <a:chOff x="6645774" y="4555259"/>
              <a:chExt cx="371880" cy="380520"/>
            </a:xfrm>
          </p:grpSpPr>
          <mc:AlternateContent xmlns:mc="http://schemas.openxmlformats.org/markup-compatibility/2006" xmlns:p14="http://schemas.microsoft.com/office/powerpoint/2010/main">
            <mc:Choice Requires="p14">
              <p:contentPart p14:bwMode="auto" r:id="rId55">
                <p14:nvContentPartPr>
                  <p14:cNvPr id="86" name="Ink 85">
                    <a:extLst>
                      <a:ext uri="{FF2B5EF4-FFF2-40B4-BE49-F238E27FC236}">
                        <a16:creationId xmlns:a16="http://schemas.microsoft.com/office/drawing/2014/main" id="{F48934CE-015B-146F-2BF4-1DDB0FBAE52D}"/>
                      </a:ext>
                    </a:extLst>
                  </p14:cNvPr>
                  <p14:cNvContentPartPr/>
                  <p14:nvPr/>
                </p14:nvContentPartPr>
                <p14:xfrm>
                  <a:off x="6645774" y="4555259"/>
                  <a:ext cx="371880" cy="380520"/>
                </p14:xfrm>
              </p:contentPart>
            </mc:Choice>
            <mc:Fallback xmlns="">
              <p:pic>
                <p:nvPicPr>
                  <p:cNvPr id="91" name="Ink 90">
                    <a:extLst>
                      <a:ext uri="{FF2B5EF4-FFF2-40B4-BE49-F238E27FC236}">
                        <a16:creationId xmlns:a16="http://schemas.microsoft.com/office/drawing/2014/main" id="{D22A217D-7796-CC9E-0EA4-0E8F48BB4D52}"/>
                      </a:ext>
                    </a:extLst>
                  </p:cNvPr>
                  <p:cNvPicPr/>
                  <p:nvPr/>
                </p:nvPicPr>
                <p:blipFill>
                  <a:blip r:embed="rId56"/>
                  <a:stretch>
                    <a:fillRect/>
                  </a:stretch>
                </p:blipFill>
                <p:spPr>
                  <a:xfrm>
                    <a:off x="6637627" y="4546312"/>
                    <a:ext cx="388174" cy="39841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7" name="Ink 86">
                    <a:extLst>
                      <a:ext uri="{FF2B5EF4-FFF2-40B4-BE49-F238E27FC236}">
                        <a16:creationId xmlns:a16="http://schemas.microsoft.com/office/drawing/2014/main" id="{3A2E06E3-706B-19F3-21BB-429D17E40410}"/>
                      </a:ext>
                    </a:extLst>
                  </p14:cNvPr>
                  <p14:cNvContentPartPr/>
                  <p14:nvPr/>
                </p14:nvContentPartPr>
                <p14:xfrm>
                  <a:off x="6677400" y="4583803"/>
                  <a:ext cx="307339" cy="314479"/>
                </p14:xfrm>
              </p:contentPart>
            </mc:Choice>
            <mc:Fallback xmlns="">
              <p:pic>
                <p:nvPicPr>
                  <p:cNvPr id="92" name="Ink 91">
                    <a:extLst>
                      <a:ext uri="{FF2B5EF4-FFF2-40B4-BE49-F238E27FC236}">
                        <a16:creationId xmlns:a16="http://schemas.microsoft.com/office/drawing/2014/main" id="{C24E498A-1AC8-443D-AAD4-45376334E449}"/>
                      </a:ext>
                    </a:extLst>
                  </p:cNvPr>
                  <p:cNvPicPr/>
                  <p:nvPr/>
                </p:nvPicPr>
                <p:blipFill>
                  <a:blip r:embed="rId58"/>
                  <a:stretch>
                    <a:fillRect/>
                  </a:stretch>
                </p:blipFill>
                <p:spPr>
                  <a:xfrm>
                    <a:off x="6669249" y="4574848"/>
                    <a:ext cx="323641" cy="332389"/>
                  </a:xfrm>
                  <a:prstGeom prst="rect">
                    <a:avLst/>
                  </a:prstGeom>
                </p:spPr>
              </p:pic>
            </mc:Fallback>
          </mc:AlternateContent>
        </p:grpSp>
      </p:grpSp>
      <p:grpSp>
        <p:nvGrpSpPr>
          <p:cNvPr id="110" name="Group 109">
            <a:extLst>
              <a:ext uri="{FF2B5EF4-FFF2-40B4-BE49-F238E27FC236}">
                <a16:creationId xmlns:a16="http://schemas.microsoft.com/office/drawing/2014/main" id="{FFB747D6-E66A-5B15-CFCE-1C27AC35DF98}"/>
              </a:ext>
            </a:extLst>
          </p:cNvPr>
          <p:cNvGrpSpPr/>
          <p:nvPr/>
        </p:nvGrpSpPr>
        <p:grpSpPr>
          <a:xfrm flipH="1">
            <a:off x="9872502" y="1790044"/>
            <a:ext cx="683523" cy="562717"/>
            <a:chOff x="2681326" y="1266661"/>
            <a:chExt cx="1214790" cy="1000089"/>
          </a:xfrm>
        </p:grpSpPr>
        <p:grpSp>
          <p:nvGrpSpPr>
            <p:cNvPr id="111" name="Group 110">
              <a:extLst>
                <a:ext uri="{FF2B5EF4-FFF2-40B4-BE49-F238E27FC236}">
                  <a16:creationId xmlns:a16="http://schemas.microsoft.com/office/drawing/2014/main" id="{173ED1E0-55F6-C502-A341-49B8B1717756}"/>
                </a:ext>
              </a:extLst>
            </p:cNvPr>
            <p:cNvGrpSpPr/>
            <p:nvPr/>
          </p:nvGrpSpPr>
          <p:grpSpPr>
            <a:xfrm>
              <a:off x="2681326" y="1266661"/>
              <a:ext cx="1192320" cy="304560"/>
              <a:chOff x="2681326" y="1266661"/>
              <a:chExt cx="1192320" cy="304560"/>
            </a:xfrm>
          </p:grpSpPr>
          <mc:AlternateContent xmlns:mc="http://schemas.openxmlformats.org/markup-compatibility/2006" xmlns:p14="http://schemas.microsoft.com/office/powerpoint/2010/main">
            <mc:Choice Requires="p14">
              <p:contentPart p14:bwMode="auto" r:id="rId59">
                <p14:nvContentPartPr>
                  <p14:cNvPr id="146" name="Ink 145">
                    <a:extLst>
                      <a:ext uri="{FF2B5EF4-FFF2-40B4-BE49-F238E27FC236}">
                        <a16:creationId xmlns:a16="http://schemas.microsoft.com/office/drawing/2014/main" id="{762EADA7-1AC4-6D4D-143B-D80F0D194AC7}"/>
                      </a:ext>
                    </a:extLst>
                  </p14:cNvPr>
                  <p14:cNvContentPartPr/>
                  <p14:nvPr/>
                </p14:nvContentPartPr>
                <p14:xfrm>
                  <a:off x="2692486" y="1284301"/>
                  <a:ext cx="18720" cy="265680"/>
                </p14:xfrm>
              </p:contentPart>
            </mc:Choice>
            <mc:Fallback xmlns="">
              <p:pic>
                <p:nvPicPr>
                  <p:cNvPr id="49" name="Ink 48">
                    <a:extLst>
                      <a:ext uri="{FF2B5EF4-FFF2-40B4-BE49-F238E27FC236}">
                        <a16:creationId xmlns:a16="http://schemas.microsoft.com/office/drawing/2014/main" id="{49A5F9C1-3D41-324F-0ADD-00B988F05FFF}"/>
                      </a:ext>
                    </a:extLst>
                  </p:cNvPr>
                  <p:cNvPicPr/>
                  <p:nvPr/>
                </p:nvPicPr>
                <p:blipFill>
                  <a:blip r:embed="rId60"/>
                  <a:stretch>
                    <a:fillRect/>
                  </a:stretch>
                </p:blipFill>
                <p:spPr>
                  <a:xfrm>
                    <a:off x="2681878" y="1273444"/>
                    <a:ext cx="39936" cy="287394"/>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47" name="Ink 146">
                    <a:extLst>
                      <a:ext uri="{FF2B5EF4-FFF2-40B4-BE49-F238E27FC236}">
                        <a16:creationId xmlns:a16="http://schemas.microsoft.com/office/drawing/2014/main" id="{4C1B46AD-79E6-A9A6-10F2-45B909493B37}"/>
                      </a:ext>
                    </a:extLst>
                  </p14:cNvPr>
                  <p14:cNvContentPartPr/>
                  <p14:nvPr/>
                </p14:nvContentPartPr>
                <p14:xfrm>
                  <a:off x="2681326" y="1266661"/>
                  <a:ext cx="1190160" cy="273600"/>
                </p14:xfrm>
              </p:contentPart>
            </mc:Choice>
            <mc:Fallback xmlns="">
              <p:pic>
                <p:nvPicPr>
                  <p:cNvPr id="50" name="Ink 49">
                    <a:extLst>
                      <a:ext uri="{FF2B5EF4-FFF2-40B4-BE49-F238E27FC236}">
                        <a16:creationId xmlns:a16="http://schemas.microsoft.com/office/drawing/2014/main" id="{F8F9B1F5-B8A7-E3A0-0833-EFBA8F21AC41}"/>
                      </a:ext>
                    </a:extLst>
                  </p:cNvPr>
                  <p:cNvPicPr/>
                  <p:nvPr/>
                </p:nvPicPr>
                <p:blipFill>
                  <a:blip r:embed="rId62"/>
                  <a:stretch>
                    <a:fillRect/>
                  </a:stretch>
                </p:blipFill>
                <p:spPr>
                  <a:xfrm>
                    <a:off x="2670454" y="1255794"/>
                    <a:ext cx="1211904" cy="295335"/>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48" name="Ink 147">
                    <a:extLst>
                      <a:ext uri="{FF2B5EF4-FFF2-40B4-BE49-F238E27FC236}">
                        <a16:creationId xmlns:a16="http://schemas.microsoft.com/office/drawing/2014/main" id="{8073A0A3-8934-3246-F870-5FCFEDE1E848}"/>
                      </a:ext>
                    </a:extLst>
                  </p14:cNvPr>
                  <p14:cNvContentPartPr/>
                  <p14:nvPr/>
                </p14:nvContentPartPr>
                <p14:xfrm>
                  <a:off x="2720566" y="1540621"/>
                  <a:ext cx="1153080" cy="30600"/>
                </p14:xfrm>
              </p:contentPart>
            </mc:Choice>
            <mc:Fallback xmlns="">
              <p:pic>
                <p:nvPicPr>
                  <p:cNvPr id="51" name="Ink 50">
                    <a:extLst>
                      <a:ext uri="{FF2B5EF4-FFF2-40B4-BE49-F238E27FC236}">
                        <a16:creationId xmlns:a16="http://schemas.microsoft.com/office/drawing/2014/main" id="{26C88908-4B4C-8168-5DB0-080146607E59}"/>
                      </a:ext>
                    </a:extLst>
                  </p:cNvPr>
                  <p:cNvPicPr/>
                  <p:nvPr/>
                </p:nvPicPr>
                <p:blipFill>
                  <a:blip r:embed="rId64"/>
                  <a:stretch>
                    <a:fillRect/>
                  </a:stretch>
                </p:blipFill>
                <p:spPr>
                  <a:xfrm>
                    <a:off x="2709694" y="1529783"/>
                    <a:ext cx="1174824" cy="52275"/>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9" name="Ink 148">
                    <a:extLst>
                      <a:ext uri="{FF2B5EF4-FFF2-40B4-BE49-F238E27FC236}">
                        <a16:creationId xmlns:a16="http://schemas.microsoft.com/office/drawing/2014/main" id="{6A564ECD-0D43-4838-6CED-3E77B6B983C6}"/>
                      </a:ext>
                    </a:extLst>
                  </p14:cNvPr>
                  <p14:cNvContentPartPr/>
                  <p14:nvPr/>
                </p14:nvContentPartPr>
                <p14:xfrm>
                  <a:off x="2709406" y="1542781"/>
                  <a:ext cx="7920" cy="11520"/>
                </p14:xfrm>
              </p:contentPart>
            </mc:Choice>
            <mc:Fallback xmlns="">
              <p:pic>
                <p:nvPicPr>
                  <p:cNvPr id="52" name="Ink 51">
                    <a:extLst>
                      <a:ext uri="{FF2B5EF4-FFF2-40B4-BE49-F238E27FC236}">
                        <a16:creationId xmlns:a16="http://schemas.microsoft.com/office/drawing/2014/main" id="{5CDAA20D-FF34-AD01-C033-C1E3A27CE9B4}"/>
                      </a:ext>
                    </a:extLst>
                  </p:cNvPr>
                  <p:cNvPicPr/>
                  <p:nvPr/>
                </p:nvPicPr>
                <p:blipFill>
                  <a:blip r:embed="rId66"/>
                  <a:stretch>
                    <a:fillRect/>
                  </a:stretch>
                </p:blipFill>
                <p:spPr>
                  <a:xfrm>
                    <a:off x="2699049" y="1532474"/>
                    <a:ext cx="28634" cy="32135"/>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50" name="Ink 149">
                    <a:extLst>
                      <a:ext uri="{FF2B5EF4-FFF2-40B4-BE49-F238E27FC236}">
                        <a16:creationId xmlns:a16="http://schemas.microsoft.com/office/drawing/2014/main" id="{FB000895-1BC0-D399-DB26-ADA118E2B6C2}"/>
                      </a:ext>
                    </a:extLst>
                  </p14:cNvPr>
                  <p14:cNvContentPartPr/>
                  <p14:nvPr/>
                </p14:nvContentPartPr>
                <p14:xfrm>
                  <a:off x="2832886" y="1436221"/>
                  <a:ext cx="360" cy="360"/>
                </p14:xfrm>
              </p:contentPart>
            </mc:Choice>
            <mc:Fallback xmlns="">
              <p:pic>
                <p:nvPicPr>
                  <p:cNvPr id="53" name="Ink 52">
                    <a:extLst>
                      <a:ext uri="{FF2B5EF4-FFF2-40B4-BE49-F238E27FC236}">
                        <a16:creationId xmlns:a16="http://schemas.microsoft.com/office/drawing/2014/main" id="{BF358DC6-037B-A2BD-792C-4CD5187FDF2E}"/>
                      </a:ext>
                    </a:extLst>
                  </p:cNvPr>
                  <p:cNvPicPr/>
                  <p:nvPr/>
                </p:nvPicPr>
                <p:blipFill>
                  <a:blip r:embed="rId68"/>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51" name="Ink 150">
                    <a:extLst>
                      <a:ext uri="{FF2B5EF4-FFF2-40B4-BE49-F238E27FC236}">
                        <a16:creationId xmlns:a16="http://schemas.microsoft.com/office/drawing/2014/main" id="{1CB68B33-D139-9245-8867-A9CE1D93718D}"/>
                      </a:ext>
                    </a:extLst>
                  </p14:cNvPr>
                  <p14:cNvContentPartPr/>
                  <p14:nvPr/>
                </p14:nvContentPartPr>
                <p14:xfrm>
                  <a:off x="3046006" y="1425061"/>
                  <a:ext cx="360" cy="360"/>
                </p14:xfrm>
              </p:contentPart>
            </mc:Choice>
            <mc:Fallback xmlns="">
              <p:pic>
                <p:nvPicPr>
                  <p:cNvPr id="54" name="Ink 53">
                    <a:extLst>
                      <a:ext uri="{FF2B5EF4-FFF2-40B4-BE49-F238E27FC236}">
                        <a16:creationId xmlns:a16="http://schemas.microsoft.com/office/drawing/2014/main" id="{5F2D26EE-E587-8CD4-896C-746CC97DCEC5}"/>
                      </a:ext>
                    </a:extLst>
                  </p:cNvPr>
                  <p:cNvPicPr/>
                  <p:nvPr/>
                </p:nvPicPr>
                <p:blipFill>
                  <a:blip r:embed="rId68"/>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56" name="Ink 155">
                    <a:extLst>
                      <a:ext uri="{FF2B5EF4-FFF2-40B4-BE49-F238E27FC236}">
                        <a16:creationId xmlns:a16="http://schemas.microsoft.com/office/drawing/2014/main" id="{B593B613-D328-AB06-8B01-555BC3B1CEC4}"/>
                      </a:ext>
                    </a:extLst>
                  </p14:cNvPr>
                  <p14:cNvContentPartPr/>
                  <p14:nvPr/>
                </p14:nvContentPartPr>
                <p14:xfrm>
                  <a:off x="3253726" y="1425061"/>
                  <a:ext cx="360" cy="360"/>
                </p14:xfrm>
              </p:contentPart>
            </mc:Choice>
            <mc:Fallback xmlns="">
              <p:pic>
                <p:nvPicPr>
                  <p:cNvPr id="55" name="Ink 54">
                    <a:extLst>
                      <a:ext uri="{FF2B5EF4-FFF2-40B4-BE49-F238E27FC236}">
                        <a16:creationId xmlns:a16="http://schemas.microsoft.com/office/drawing/2014/main" id="{D76BB207-7A2F-5C4E-9255-A9CF0BCB0C97}"/>
                      </a:ext>
                    </a:extLst>
                  </p:cNvPr>
                  <p:cNvPicPr/>
                  <p:nvPr/>
                </p:nvPicPr>
                <p:blipFill>
                  <a:blip r:embed="rId68"/>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57" name="Ink 156">
                    <a:extLst>
                      <a:ext uri="{FF2B5EF4-FFF2-40B4-BE49-F238E27FC236}">
                        <a16:creationId xmlns:a16="http://schemas.microsoft.com/office/drawing/2014/main" id="{DE70B4CE-10FF-4821-AECA-3940BDFAE9EC}"/>
                      </a:ext>
                    </a:extLst>
                  </p14:cNvPr>
                  <p14:cNvContentPartPr/>
                  <p14:nvPr/>
                </p14:nvContentPartPr>
                <p14:xfrm>
                  <a:off x="3421126" y="1378621"/>
                  <a:ext cx="384120" cy="88200"/>
                </p14:xfrm>
              </p:contentPart>
            </mc:Choice>
            <mc:Fallback xmlns="">
              <p:pic>
                <p:nvPicPr>
                  <p:cNvPr id="56" name="Ink 55">
                    <a:extLst>
                      <a:ext uri="{FF2B5EF4-FFF2-40B4-BE49-F238E27FC236}">
                        <a16:creationId xmlns:a16="http://schemas.microsoft.com/office/drawing/2014/main" id="{F3B3C0E2-DA1B-B1C1-E0D1-005BA32B9AD6}"/>
                      </a:ext>
                    </a:extLst>
                  </p:cNvPr>
                  <p:cNvPicPr/>
                  <p:nvPr/>
                </p:nvPicPr>
                <p:blipFill>
                  <a:blip r:embed="rId72"/>
                  <a:stretch>
                    <a:fillRect/>
                  </a:stretch>
                </p:blipFill>
                <p:spPr>
                  <a:xfrm>
                    <a:off x="3405148" y="1362758"/>
                    <a:ext cx="415438" cy="119292"/>
                  </a:xfrm>
                  <a:prstGeom prst="rect">
                    <a:avLst/>
                  </a:prstGeom>
                </p:spPr>
              </p:pic>
            </mc:Fallback>
          </mc:AlternateContent>
        </p:grpSp>
        <p:grpSp>
          <p:nvGrpSpPr>
            <p:cNvPr id="112" name="Group 111">
              <a:extLst>
                <a:ext uri="{FF2B5EF4-FFF2-40B4-BE49-F238E27FC236}">
                  <a16:creationId xmlns:a16="http://schemas.microsoft.com/office/drawing/2014/main" id="{8C1CBB78-30C3-9E2E-9C44-7FBC89E14CBA}"/>
                </a:ext>
              </a:extLst>
            </p:cNvPr>
            <p:cNvGrpSpPr/>
            <p:nvPr/>
          </p:nvGrpSpPr>
          <p:grpSpPr>
            <a:xfrm>
              <a:off x="2694277" y="1612727"/>
              <a:ext cx="1192320" cy="304560"/>
              <a:chOff x="2681326" y="1266661"/>
              <a:chExt cx="1192320" cy="304560"/>
            </a:xfrm>
          </p:grpSpPr>
          <mc:AlternateContent xmlns:mc="http://schemas.openxmlformats.org/markup-compatibility/2006" xmlns:p14="http://schemas.microsoft.com/office/powerpoint/2010/main">
            <mc:Choice Requires="p14">
              <p:contentPart p14:bwMode="auto" r:id="rId73">
                <p14:nvContentPartPr>
                  <p14:cNvPr id="122" name="Ink 121">
                    <a:extLst>
                      <a:ext uri="{FF2B5EF4-FFF2-40B4-BE49-F238E27FC236}">
                        <a16:creationId xmlns:a16="http://schemas.microsoft.com/office/drawing/2014/main" id="{77B66835-EDB3-A985-2D11-1F6D3C0F5884}"/>
                      </a:ext>
                    </a:extLst>
                  </p14:cNvPr>
                  <p14:cNvContentPartPr/>
                  <p14:nvPr/>
                </p14:nvContentPartPr>
                <p14:xfrm>
                  <a:off x="2692486" y="1284301"/>
                  <a:ext cx="18720" cy="265680"/>
                </p14:xfrm>
              </p:contentPart>
            </mc:Choice>
            <mc:Fallback xmlns="">
              <p:pic>
                <p:nvPicPr>
                  <p:cNvPr id="41" name="Ink 40">
                    <a:extLst>
                      <a:ext uri="{FF2B5EF4-FFF2-40B4-BE49-F238E27FC236}">
                        <a16:creationId xmlns:a16="http://schemas.microsoft.com/office/drawing/2014/main" id="{F8BB2912-7D8C-DFD3-0869-ABC536BE4C59}"/>
                      </a:ext>
                    </a:extLst>
                  </p:cNvPr>
                  <p:cNvPicPr/>
                  <p:nvPr/>
                </p:nvPicPr>
                <p:blipFill>
                  <a:blip r:embed="rId60"/>
                  <a:stretch>
                    <a:fillRect/>
                  </a:stretch>
                </p:blipFill>
                <p:spPr>
                  <a:xfrm>
                    <a:off x="2681878" y="1273444"/>
                    <a:ext cx="39936" cy="28739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3" name="Ink 122">
                    <a:extLst>
                      <a:ext uri="{FF2B5EF4-FFF2-40B4-BE49-F238E27FC236}">
                        <a16:creationId xmlns:a16="http://schemas.microsoft.com/office/drawing/2014/main" id="{3A485775-FE83-37A2-2468-B6879D7DDC91}"/>
                      </a:ext>
                    </a:extLst>
                  </p14:cNvPr>
                  <p14:cNvContentPartPr/>
                  <p14:nvPr/>
                </p14:nvContentPartPr>
                <p14:xfrm>
                  <a:off x="2681326" y="1266661"/>
                  <a:ext cx="1190160" cy="273600"/>
                </p14:xfrm>
              </p:contentPart>
            </mc:Choice>
            <mc:Fallback xmlns="">
              <p:pic>
                <p:nvPicPr>
                  <p:cNvPr id="42" name="Ink 41">
                    <a:extLst>
                      <a:ext uri="{FF2B5EF4-FFF2-40B4-BE49-F238E27FC236}">
                        <a16:creationId xmlns:a16="http://schemas.microsoft.com/office/drawing/2014/main" id="{8E0D97E6-3100-23F4-CF04-28C8E0E83DBC}"/>
                      </a:ext>
                    </a:extLst>
                  </p:cNvPr>
                  <p:cNvPicPr/>
                  <p:nvPr/>
                </p:nvPicPr>
                <p:blipFill>
                  <a:blip r:embed="rId62"/>
                  <a:stretch>
                    <a:fillRect/>
                  </a:stretch>
                </p:blipFill>
                <p:spPr>
                  <a:xfrm>
                    <a:off x="2670454" y="1255794"/>
                    <a:ext cx="1211904" cy="295335"/>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24" name="Ink 123">
                    <a:extLst>
                      <a:ext uri="{FF2B5EF4-FFF2-40B4-BE49-F238E27FC236}">
                        <a16:creationId xmlns:a16="http://schemas.microsoft.com/office/drawing/2014/main" id="{33A29DDF-35AA-85DA-3DF1-09A10842A0E3}"/>
                      </a:ext>
                    </a:extLst>
                  </p14:cNvPr>
                  <p14:cNvContentPartPr/>
                  <p14:nvPr/>
                </p14:nvContentPartPr>
                <p14:xfrm>
                  <a:off x="2720566" y="1540621"/>
                  <a:ext cx="1153080" cy="30600"/>
                </p14:xfrm>
              </p:contentPart>
            </mc:Choice>
            <mc:Fallback xmlns="">
              <p:pic>
                <p:nvPicPr>
                  <p:cNvPr id="43" name="Ink 42">
                    <a:extLst>
                      <a:ext uri="{FF2B5EF4-FFF2-40B4-BE49-F238E27FC236}">
                        <a16:creationId xmlns:a16="http://schemas.microsoft.com/office/drawing/2014/main" id="{6D14B6ED-315E-5909-0DC9-778BE21FB181}"/>
                      </a:ext>
                    </a:extLst>
                  </p:cNvPr>
                  <p:cNvPicPr/>
                  <p:nvPr/>
                </p:nvPicPr>
                <p:blipFill>
                  <a:blip r:embed="rId64"/>
                  <a:stretch>
                    <a:fillRect/>
                  </a:stretch>
                </p:blipFill>
                <p:spPr>
                  <a:xfrm>
                    <a:off x="2709694" y="1529783"/>
                    <a:ext cx="1174824" cy="52275"/>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5" name="Ink 124">
                    <a:extLst>
                      <a:ext uri="{FF2B5EF4-FFF2-40B4-BE49-F238E27FC236}">
                        <a16:creationId xmlns:a16="http://schemas.microsoft.com/office/drawing/2014/main" id="{14F70F3C-9C04-24DB-D834-6B40481A5664}"/>
                      </a:ext>
                    </a:extLst>
                  </p14:cNvPr>
                  <p14:cNvContentPartPr/>
                  <p14:nvPr/>
                </p14:nvContentPartPr>
                <p14:xfrm>
                  <a:off x="2709406" y="1542781"/>
                  <a:ext cx="7920" cy="11520"/>
                </p14:xfrm>
              </p:contentPart>
            </mc:Choice>
            <mc:Fallback xmlns="">
              <p:pic>
                <p:nvPicPr>
                  <p:cNvPr id="44" name="Ink 43">
                    <a:extLst>
                      <a:ext uri="{FF2B5EF4-FFF2-40B4-BE49-F238E27FC236}">
                        <a16:creationId xmlns:a16="http://schemas.microsoft.com/office/drawing/2014/main" id="{10CE2519-BF60-7644-B309-B070ADE7A249}"/>
                      </a:ext>
                    </a:extLst>
                  </p:cNvPr>
                  <p:cNvPicPr/>
                  <p:nvPr/>
                </p:nvPicPr>
                <p:blipFill>
                  <a:blip r:embed="rId66"/>
                  <a:stretch>
                    <a:fillRect/>
                  </a:stretch>
                </p:blipFill>
                <p:spPr>
                  <a:xfrm>
                    <a:off x="2699049" y="1532474"/>
                    <a:ext cx="28634" cy="32135"/>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6" name="Ink 125">
                    <a:extLst>
                      <a:ext uri="{FF2B5EF4-FFF2-40B4-BE49-F238E27FC236}">
                        <a16:creationId xmlns:a16="http://schemas.microsoft.com/office/drawing/2014/main" id="{C4A7E639-FBFD-66B6-9FCB-59649D8782D2}"/>
                      </a:ext>
                    </a:extLst>
                  </p14:cNvPr>
                  <p14:cNvContentPartPr/>
                  <p14:nvPr/>
                </p14:nvContentPartPr>
                <p14:xfrm>
                  <a:off x="2832886" y="1436221"/>
                  <a:ext cx="360" cy="360"/>
                </p14:xfrm>
              </p:contentPart>
            </mc:Choice>
            <mc:Fallback xmlns="">
              <p:pic>
                <p:nvPicPr>
                  <p:cNvPr id="45" name="Ink 44">
                    <a:extLst>
                      <a:ext uri="{FF2B5EF4-FFF2-40B4-BE49-F238E27FC236}">
                        <a16:creationId xmlns:a16="http://schemas.microsoft.com/office/drawing/2014/main" id="{74BEFD4C-F891-AD4D-ACB6-3CD5DCAC556B}"/>
                      </a:ext>
                    </a:extLst>
                  </p:cNvPr>
                  <p:cNvPicPr/>
                  <p:nvPr/>
                </p:nvPicPr>
                <p:blipFill>
                  <a:blip r:embed="rId68"/>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39" name="Ink 138">
                    <a:extLst>
                      <a:ext uri="{FF2B5EF4-FFF2-40B4-BE49-F238E27FC236}">
                        <a16:creationId xmlns:a16="http://schemas.microsoft.com/office/drawing/2014/main" id="{6C2CCB45-BC56-CC57-4EC1-9C48474BDB3A}"/>
                      </a:ext>
                    </a:extLst>
                  </p14:cNvPr>
                  <p14:cNvContentPartPr/>
                  <p14:nvPr/>
                </p14:nvContentPartPr>
                <p14:xfrm>
                  <a:off x="3046006" y="1425061"/>
                  <a:ext cx="360" cy="360"/>
                </p14:xfrm>
              </p:contentPart>
            </mc:Choice>
            <mc:Fallback xmlns="">
              <p:pic>
                <p:nvPicPr>
                  <p:cNvPr id="46" name="Ink 45">
                    <a:extLst>
                      <a:ext uri="{FF2B5EF4-FFF2-40B4-BE49-F238E27FC236}">
                        <a16:creationId xmlns:a16="http://schemas.microsoft.com/office/drawing/2014/main" id="{6A6D1639-EAD3-3178-B24B-8AB447EF4750}"/>
                      </a:ext>
                    </a:extLst>
                  </p:cNvPr>
                  <p:cNvPicPr/>
                  <p:nvPr/>
                </p:nvPicPr>
                <p:blipFill>
                  <a:blip r:embed="rId68"/>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44" name="Ink 143">
                    <a:extLst>
                      <a:ext uri="{FF2B5EF4-FFF2-40B4-BE49-F238E27FC236}">
                        <a16:creationId xmlns:a16="http://schemas.microsoft.com/office/drawing/2014/main" id="{D93F1487-EF78-AADA-F131-0F898ED34C3B}"/>
                      </a:ext>
                    </a:extLst>
                  </p14:cNvPr>
                  <p14:cNvContentPartPr/>
                  <p14:nvPr/>
                </p14:nvContentPartPr>
                <p14:xfrm>
                  <a:off x="3253726" y="1425061"/>
                  <a:ext cx="360" cy="360"/>
                </p14:xfrm>
              </p:contentPart>
            </mc:Choice>
            <mc:Fallback xmlns="">
              <p:pic>
                <p:nvPicPr>
                  <p:cNvPr id="47" name="Ink 46">
                    <a:extLst>
                      <a:ext uri="{FF2B5EF4-FFF2-40B4-BE49-F238E27FC236}">
                        <a16:creationId xmlns:a16="http://schemas.microsoft.com/office/drawing/2014/main" id="{426690A9-089F-FA6C-FFAA-3F01A83FB563}"/>
                      </a:ext>
                    </a:extLst>
                  </p:cNvPr>
                  <p:cNvPicPr/>
                  <p:nvPr/>
                </p:nvPicPr>
                <p:blipFill>
                  <a:blip r:embed="rId68"/>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5" name="Ink 144">
                    <a:extLst>
                      <a:ext uri="{FF2B5EF4-FFF2-40B4-BE49-F238E27FC236}">
                        <a16:creationId xmlns:a16="http://schemas.microsoft.com/office/drawing/2014/main" id="{3F38893B-FDE7-B2D4-8F22-EFAFD0A92E80}"/>
                      </a:ext>
                    </a:extLst>
                  </p14:cNvPr>
                  <p14:cNvContentPartPr/>
                  <p14:nvPr/>
                </p14:nvContentPartPr>
                <p14:xfrm>
                  <a:off x="3421126" y="1378621"/>
                  <a:ext cx="384120" cy="88200"/>
                </p14:xfrm>
              </p:contentPart>
            </mc:Choice>
            <mc:Fallback xmlns="">
              <p:pic>
                <p:nvPicPr>
                  <p:cNvPr id="48" name="Ink 47">
                    <a:extLst>
                      <a:ext uri="{FF2B5EF4-FFF2-40B4-BE49-F238E27FC236}">
                        <a16:creationId xmlns:a16="http://schemas.microsoft.com/office/drawing/2014/main" id="{EAD83EB4-92AB-CE17-2F90-A2075C4A6219}"/>
                      </a:ext>
                    </a:extLst>
                  </p:cNvPr>
                  <p:cNvPicPr/>
                  <p:nvPr/>
                </p:nvPicPr>
                <p:blipFill>
                  <a:blip r:embed="rId72"/>
                  <a:stretch>
                    <a:fillRect/>
                  </a:stretch>
                </p:blipFill>
                <p:spPr>
                  <a:xfrm>
                    <a:off x="3405148" y="1362758"/>
                    <a:ext cx="415438" cy="119292"/>
                  </a:xfrm>
                  <a:prstGeom prst="rect">
                    <a:avLst/>
                  </a:prstGeom>
                </p:spPr>
              </p:pic>
            </mc:Fallback>
          </mc:AlternateContent>
        </p:grpSp>
        <p:grpSp>
          <p:nvGrpSpPr>
            <p:cNvPr id="113" name="Group 112">
              <a:extLst>
                <a:ext uri="{FF2B5EF4-FFF2-40B4-BE49-F238E27FC236}">
                  <a16:creationId xmlns:a16="http://schemas.microsoft.com/office/drawing/2014/main" id="{0C607691-9EBB-6112-FA54-F1EB41D3D4B4}"/>
                </a:ext>
              </a:extLst>
            </p:cNvPr>
            <p:cNvGrpSpPr/>
            <p:nvPr/>
          </p:nvGrpSpPr>
          <p:grpSpPr>
            <a:xfrm>
              <a:off x="2703796" y="1962190"/>
              <a:ext cx="1192320" cy="304560"/>
              <a:chOff x="2681326" y="1266661"/>
              <a:chExt cx="1192320" cy="304560"/>
            </a:xfrm>
          </p:grpSpPr>
          <mc:AlternateContent xmlns:mc="http://schemas.openxmlformats.org/markup-compatibility/2006" xmlns:p14="http://schemas.microsoft.com/office/powerpoint/2010/main">
            <mc:Choice Requires="p14">
              <p:contentPart p14:bwMode="auto" r:id="rId81">
                <p14:nvContentPartPr>
                  <p14:cNvPr id="114" name="Ink 113">
                    <a:extLst>
                      <a:ext uri="{FF2B5EF4-FFF2-40B4-BE49-F238E27FC236}">
                        <a16:creationId xmlns:a16="http://schemas.microsoft.com/office/drawing/2014/main" id="{E1F79D04-2E7C-1398-28E3-BEC460A526F6}"/>
                      </a:ext>
                    </a:extLst>
                  </p14:cNvPr>
                  <p14:cNvContentPartPr/>
                  <p14:nvPr/>
                </p14:nvContentPartPr>
                <p14:xfrm>
                  <a:off x="2692486" y="1284301"/>
                  <a:ext cx="18720" cy="265680"/>
                </p14:xfrm>
              </p:contentPart>
            </mc:Choice>
            <mc:Fallback xmlns="">
              <p:pic>
                <p:nvPicPr>
                  <p:cNvPr id="33" name="Ink 32">
                    <a:extLst>
                      <a:ext uri="{FF2B5EF4-FFF2-40B4-BE49-F238E27FC236}">
                        <a16:creationId xmlns:a16="http://schemas.microsoft.com/office/drawing/2014/main" id="{80A67672-71EB-C8A7-219E-2EA0C305AABD}"/>
                      </a:ext>
                    </a:extLst>
                  </p:cNvPr>
                  <p:cNvPicPr/>
                  <p:nvPr/>
                </p:nvPicPr>
                <p:blipFill>
                  <a:blip r:embed="rId60"/>
                  <a:stretch>
                    <a:fillRect/>
                  </a:stretch>
                </p:blipFill>
                <p:spPr>
                  <a:xfrm>
                    <a:off x="2681878" y="1273444"/>
                    <a:ext cx="39936" cy="287394"/>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15" name="Ink 114">
                    <a:extLst>
                      <a:ext uri="{FF2B5EF4-FFF2-40B4-BE49-F238E27FC236}">
                        <a16:creationId xmlns:a16="http://schemas.microsoft.com/office/drawing/2014/main" id="{156CCB11-2F9A-DA73-07F4-A766F638CA45}"/>
                      </a:ext>
                    </a:extLst>
                  </p14:cNvPr>
                  <p14:cNvContentPartPr/>
                  <p14:nvPr/>
                </p14:nvContentPartPr>
                <p14:xfrm>
                  <a:off x="2681326" y="1266661"/>
                  <a:ext cx="1190160" cy="273600"/>
                </p14:xfrm>
              </p:contentPart>
            </mc:Choice>
            <mc:Fallback xmlns="">
              <p:pic>
                <p:nvPicPr>
                  <p:cNvPr id="34" name="Ink 33">
                    <a:extLst>
                      <a:ext uri="{FF2B5EF4-FFF2-40B4-BE49-F238E27FC236}">
                        <a16:creationId xmlns:a16="http://schemas.microsoft.com/office/drawing/2014/main" id="{A9934F52-3570-20FE-C121-F824D06FFDE7}"/>
                      </a:ext>
                    </a:extLst>
                  </p:cNvPr>
                  <p:cNvPicPr/>
                  <p:nvPr/>
                </p:nvPicPr>
                <p:blipFill>
                  <a:blip r:embed="rId62"/>
                  <a:stretch>
                    <a:fillRect/>
                  </a:stretch>
                </p:blipFill>
                <p:spPr>
                  <a:xfrm>
                    <a:off x="2670454" y="1255794"/>
                    <a:ext cx="1211904" cy="295335"/>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6" name="Ink 115">
                    <a:extLst>
                      <a:ext uri="{FF2B5EF4-FFF2-40B4-BE49-F238E27FC236}">
                        <a16:creationId xmlns:a16="http://schemas.microsoft.com/office/drawing/2014/main" id="{6AABC788-304E-79E9-F62C-1B2C4CB35ACC}"/>
                      </a:ext>
                    </a:extLst>
                  </p14:cNvPr>
                  <p14:cNvContentPartPr/>
                  <p14:nvPr/>
                </p14:nvContentPartPr>
                <p14:xfrm>
                  <a:off x="2720566" y="1540621"/>
                  <a:ext cx="1153080" cy="30600"/>
                </p14:xfrm>
              </p:contentPart>
            </mc:Choice>
            <mc:Fallback xmlns="">
              <p:pic>
                <p:nvPicPr>
                  <p:cNvPr id="35" name="Ink 34">
                    <a:extLst>
                      <a:ext uri="{FF2B5EF4-FFF2-40B4-BE49-F238E27FC236}">
                        <a16:creationId xmlns:a16="http://schemas.microsoft.com/office/drawing/2014/main" id="{A0B7DEA5-4F95-AFEE-05B8-530BA326FD05}"/>
                      </a:ext>
                    </a:extLst>
                  </p:cNvPr>
                  <p:cNvPicPr/>
                  <p:nvPr/>
                </p:nvPicPr>
                <p:blipFill>
                  <a:blip r:embed="rId64"/>
                  <a:stretch>
                    <a:fillRect/>
                  </a:stretch>
                </p:blipFill>
                <p:spPr>
                  <a:xfrm>
                    <a:off x="2709694" y="1529783"/>
                    <a:ext cx="1174824" cy="52275"/>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17" name="Ink 116">
                    <a:extLst>
                      <a:ext uri="{FF2B5EF4-FFF2-40B4-BE49-F238E27FC236}">
                        <a16:creationId xmlns:a16="http://schemas.microsoft.com/office/drawing/2014/main" id="{B9247387-01B9-5641-F12E-9985DED46C3D}"/>
                      </a:ext>
                    </a:extLst>
                  </p14:cNvPr>
                  <p14:cNvContentPartPr/>
                  <p14:nvPr/>
                </p14:nvContentPartPr>
                <p14:xfrm>
                  <a:off x="2709406" y="1542781"/>
                  <a:ext cx="7920" cy="11520"/>
                </p14:xfrm>
              </p:contentPart>
            </mc:Choice>
            <mc:Fallback xmlns="">
              <p:pic>
                <p:nvPicPr>
                  <p:cNvPr id="36" name="Ink 35">
                    <a:extLst>
                      <a:ext uri="{FF2B5EF4-FFF2-40B4-BE49-F238E27FC236}">
                        <a16:creationId xmlns:a16="http://schemas.microsoft.com/office/drawing/2014/main" id="{ABA3E754-D691-9493-53FB-81D37161A5F8}"/>
                      </a:ext>
                    </a:extLst>
                  </p:cNvPr>
                  <p:cNvPicPr/>
                  <p:nvPr/>
                </p:nvPicPr>
                <p:blipFill>
                  <a:blip r:embed="rId66"/>
                  <a:stretch>
                    <a:fillRect/>
                  </a:stretch>
                </p:blipFill>
                <p:spPr>
                  <a:xfrm>
                    <a:off x="2699049" y="1532474"/>
                    <a:ext cx="28634" cy="32135"/>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18" name="Ink 117">
                    <a:extLst>
                      <a:ext uri="{FF2B5EF4-FFF2-40B4-BE49-F238E27FC236}">
                        <a16:creationId xmlns:a16="http://schemas.microsoft.com/office/drawing/2014/main" id="{A1822282-9D8C-5649-844D-368B700430D7}"/>
                      </a:ext>
                    </a:extLst>
                  </p14:cNvPr>
                  <p14:cNvContentPartPr/>
                  <p14:nvPr/>
                </p14:nvContentPartPr>
                <p14:xfrm>
                  <a:off x="2832886" y="1436221"/>
                  <a:ext cx="360" cy="360"/>
                </p14:xfrm>
              </p:contentPart>
            </mc:Choice>
            <mc:Fallback xmlns="">
              <p:pic>
                <p:nvPicPr>
                  <p:cNvPr id="37" name="Ink 36">
                    <a:extLst>
                      <a:ext uri="{FF2B5EF4-FFF2-40B4-BE49-F238E27FC236}">
                        <a16:creationId xmlns:a16="http://schemas.microsoft.com/office/drawing/2014/main" id="{4B970822-A934-509C-249C-C5647D490F84}"/>
                      </a:ext>
                    </a:extLst>
                  </p:cNvPr>
                  <p:cNvPicPr/>
                  <p:nvPr/>
                </p:nvPicPr>
                <p:blipFill>
                  <a:blip r:embed="rId68"/>
                  <a:stretch>
                    <a:fillRect/>
                  </a:stretch>
                </p:blipFill>
                <p:spPr>
                  <a:xfrm>
                    <a:off x="2804446" y="140778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19" name="Ink 118">
                    <a:extLst>
                      <a:ext uri="{FF2B5EF4-FFF2-40B4-BE49-F238E27FC236}">
                        <a16:creationId xmlns:a16="http://schemas.microsoft.com/office/drawing/2014/main" id="{BE5CEFC6-4772-9023-3183-21FE2A4817B8}"/>
                      </a:ext>
                    </a:extLst>
                  </p14:cNvPr>
                  <p14:cNvContentPartPr/>
                  <p14:nvPr/>
                </p14:nvContentPartPr>
                <p14:xfrm>
                  <a:off x="3046006" y="1425061"/>
                  <a:ext cx="360" cy="360"/>
                </p14:xfrm>
              </p:contentPart>
            </mc:Choice>
            <mc:Fallback xmlns="">
              <p:pic>
                <p:nvPicPr>
                  <p:cNvPr id="38" name="Ink 37">
                    <a:extLst>
                      <a:ext uri="{FF2B5EF4-FFF2-40B4-BE49-F238E27FC236}">
                        <a16:creationId xmlns:a16="http://schemas.microsoft.com/office/drawing/2014/main" id="{0FC4B77C-1372-44E1-781A-C39A68A50B9F}"/>
                      </a:ext>
                    </a:extLst>
                  </p:cNvPr>
                  <p:cNvPicPr/>
                  <p:nvPr/>
                </p:nvPicPr>
                <p:blipFill>
                  <a:blip r:embed="rId68"/>
                  <a:stretch>
                    <a:fillRect/>
                  </a:stretch>
                </p:blipFill>
                <p:spPr>
                  <a:xfrm>
                    <a:off x="301756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20" name="Ink 119">
                    <a:extLst>
                      <a:ext uri="{FF2B5EF4-FFF2-40B4-BE49-F238E27FC236}">
                        <a16:creationId xmlns:a16="http://schemas.microsoft.com/office/drawing/2014/main" id="{AD5A9221-CAC1-5D89-E501-46BF0ED0824E}"/>
                      </a:ext>
                    </a:extLst>
                  </p14:cNvPr>
                  <p14:cNvContentPartPr/>
                  <p14:nvPr/>
                </p14:nvContentPartPr>
                <p14:xfrm>
                  <a:off x="3253726" y="1425061"/>
                  <a:ext cx="360" cy="360"/>
                </p14:xfrm>
              </p:contentPart>
            </mc:Choice>
            <mc:Fallback xmlns="">
              <p:pic>
                <p:nvPicPr>
                  <p:cNvPr id="39" name="Ink 38">
                    <a:extLst>
                      <a:ext uri="{FF2B5EF4-FFF2-40B4-BE49-F238E27FC236}">
                        <a16:creationId xmlns:a16="http://schemas.microsoft.com/office/drawing/2014/main" id="{673FCC8C-03C7-8DBD-A0B4-33E0C51CE08C}"/>
                      </a:ext>
                    </a:extLst>
                  </p:cNvPr>
                  <p:cNvPicPr/>
                  <p:nvPr/>
                </p:nvPicPr>
                <p:blipFill>
                  <a:blip r:embed="rId68"/>
                  <a:stretch>
                    <a:fillRect/>
                  </a:stretch>
                </p:blipFill>
                <p:spPr>
                  <a:xfrm>
                    <a:off x="3225286" y="1396621"/>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21" name="Ink 120">
                    <a:extLst>
                      <a:ext uri="{FF2B5EF4-FFF2-40B4-BE49-F238E27FC236}">
                        <a16:creationId xmlns:a16="http://schemas.microsoft.com/office/drawing/2014/main" id="{0ADAFC7A-571E-BC9B-D1E6-B368A674E1BF}"/>
                      </a:ext>
                    </a:extLst>
                  </p14:cNvPr>
                  <p14:cNvContentPartPr/>
                  <p14:nvPr/>
                </p14:nvContentPartPr>
                <p14:xfrm>
                  <a:off x="3421126" y="1378621"/>
                  <a:ext cx="384120" cy="88200"/>
                </p14:xfrm>
              </p:contentPart>
            </mc:Choice>
            <mc:Fallback xmlns="">
              <p:pic>
                <p:nvPicPr>
                  <p:cNvPr id="40" name="Ink 39">
                    <a:extLst>
                      <a:ext uri="{FF2B5EF4-FFF2-40B4-BE49-F238E27FC236}">
                        <a16:creationId xmlns:a16="http://schemas.microsoft.com/office/drawing/2014/main" id="{7EE5C302-055E-9978-AF2B-F932008479F5}"/>
                      </a:ext>
                    </a:extLst>
                  </p:cNvPr>
                  <p:cNvPicPr/>
                  <p:nvPr/>
                </p:nvPicPr>
                <p:blipFill>
                  <a:blip r:embed="rId72"/>
                  <a:stretch>
                    <a:fillRect/>
                  </a:stretch>
                </p:blipFill>
                <p:spPr>
                  <a:xfrm>
                    <a:off x="3405148" y="1362758"/>
                    <a:ext cx="415438" cy="119292"/>
                  </a:xfrm>
                  <a:prstGeom prst="rect">
                    <a:avLst/>
                  </a:prstGeom>
                </p:spPr>
              </p:pic>
            </mc:Fallback>
          </mc:AlternateContent>
        </p:grpSp>
      </p:grpSp>
      <p:grpSp>
        <p:nvGrpSpPr>
          <p:cNvPr id="17" name="Group 16">
            <a:extLst>
              <a:ext uri="{FF2B5EF4-FFF2-40B4-BE49-F238E27FC236}">
                <a16:creationId xmlns:a16="http://schemas.microsoft.com/office/drawing/2014/main" id="{D7EAE761-122E-D7F5-48D9-62A8803BA893}"/>
              </a:ext>
            </a:extLst>
          </p:cNvPr>
          <p:cNvGrpSpPr/>
          <p:nvPr/>
        </p:nvGrpSpPr>
        <p:grpSpPr>
          <a:xfrm>
            <a:off x="9104486" y="1519321"/>
            <a:ext cx="1204688" cy="576935"/>
            <a:chOff x="9104486" y="1519321"/>
            <a:chExt cx="1204688" cy="576935"/>
          </a:xfrm>
        </p:grpSpPr>
        <p:sp>
          <p:nvSpPr>
            <p:cNvPr id="16" name="Freeform: Shape 15">
              <a:extLst>
                <a:ext uri="{FF2B5EF4-FFF2-40B4-BE49-F238E27FC236}">
                  <a16:creationId xmlns:a16="http://schemas.microsoft.com/office/drawing/2014/main" id="{205501E2-B132-AC54-A194-1AD038B9C066}"/>
                </a:ext>
              </a:extLst>
            </p:cNvPr>
            <p:cNvSpPr/>
            <p:nvPr/>
          </p:nvSpPr>
          <p:spPr>
            <a:xfrm>
              <a:off x="9108731" y="1720942"/>
              <a:ext cx="427187" cy="367148"/>
            </a:xfrm>
            <a:custGeom>
              <a:avLst/>
              <a:gdLst>
                <a:gd name="connsiteX0" fmla="*/ 197057 w 427187"/>
                <a:gd name="connsiteY0" fmla="*/ 49135 h 367148"/>
                <a:gd name="connsiteX1" fmla="*/ 197057 w 427187"/>
                <a:gd name="connsiteY1" fmla="*/ 49135 h 367148"/>
                <a:gd name="connsiteX2" fmla="*/ 168294 w 427187"/>
                <a:gd name="connsiteY2" fmla="*/ 41945 h 367148"/>
                <a:gd name="connsiteX3" fmla="*/ 120357 w 427187"/>
                <a:gd name="connsiteY3" fmla="*/ 47937 h 367148"/>
                <a:gd name="connsiteX4" fmla="*/ 114365 w 427187"/>
                <a:gd name="connsiteY4" fmla="*/ 52730 h 367148"/>
                <a:gd name="connsiteX5" fmla="*/ 109571 w 427187"/>
                <a:gd name="connsiteY5" fmla="*/ 53929 h 367148"/>
                <a:gd name="connsiteX6" fmla="*/ 104778 w 427187"/>
                <a:gd name="connsiteY6" fmla="*/ 68310 h 367148"/>
                <a:gd name="connsiteX7" fmla="*/ 98786 w 427187"/>
                <a:gd name="connsiteY7" fmla="*/ 75500 h 367148"/>
                <a:gd name="connsiteX8" fmla="*/ 97587 w 427187"/>
                <a:gd name="connsiteY8" fmla="*/ 83889 h 367148"/>
                <a:gd name="connsiteX9" fmla="*/ 95190 w 427187"/>
                <a:gd name="connsiteY9" fmla="*/ 87485 h 367148"/>
                <a:gd name="connsiteX10" fmla="*/ 99984 w 427187"/>
                <a:gd name="connsiteY10" fmla="*/ 151001 h 367148"/>
                <a:gd name="connsiteX11" fmla="*/ 104778 w 427187"/>
                <a:gd name="connsiteY11" fmla="*/ 159390 h 367148"/>
                <a:gd name="connsiteX12" fmla="*/ 105976 w 427187"/>
                <a:gd name="connsiteY12" fmla="*/ 164184 h 367148"/>
                <a:gd name="connsiteX13" fmla="*/ 91595 w 427187"/>
                <a:gd name="connsiteY13" fmla="*/ 170176 h 367148"/>
                <a:gd name="connsiteX14" fmla="*/ 86801 w 427187"/>
                <a:gd name="connsiteY14" fmla="*/ 172573 h 367148"/>
                <a:gd name="connsiteX15" fmla="*/ 73619 w 427187"/>
                <a:gd name="connsiteY15" fmla="*/ 174970 h 367148"/>
                <a:gd name="connsiteX16" fmla="*/ 65230 w 427187"/>
                <a:gd name="connsiteY16" fmla="*/ 178565 h 367148"/>
                <a:gd name="connsiteX17" fmla="*/ 60436 w 427187"/>
                <a:gd name="connsiteY17" fmla="*/ 184557 h 367148"/>
                <a:gd name="connsiteX18" fmla="*/ 55642 w 427187"/>
                <a:gd name="connsiteY18" fmla="*/ 191748 h 367148"/>
                <a:gd name="connsiteX19" fmla="*/ 52047 w 427187"/>
                <a:gd name="connsiteY19" fmla="*/ 196542 h 367148"/>
                <a:gd name="connsiteX20" fmla="*/ 49650 w 427187"/>
                <a:gd name="connsiteY20" fmla="*/ 200137 h 367148"/>
                <a:gd name="connsiteX21" fmla="*/ 46055 w 427187"/>
                <a:gd name="connsiteY21" fmla="*/ 201335 h 367148"/>
                <a:gd name="connsiteX22" fmla="*/ 34071 w 427187"/>
                <a:gd name="connsiteY22" fmla="*/ 213320 h 367148"/>
                <a:gd name="connsiteX23" fmla="*/ 32872 w 427187"/>
                <a:gd name="connsiteY23" fmla="*/ 216915 h 367148"/>
                <a:gd name="connsiteX24" fmla="*/ 25682 w 427187"/>
                <a:gd name="connsiteY24" fmla="*/ 232494 h 367148"/>
                <a:gd name="connsiteX25" fmla="*/ 25682 w 427187"/>
                <a:gd name="connsiteY25" fmla="*/ 284027 h 367148"/>
                <a:gd name="connsiteX26" fmla="*/ 47253 w 427187"/>
                <a:gd name="connsiteY26" fmla="*/ 285225 h 367148"/>
                <a:gd name="connsiteX27" fmla="*/ 53245 w 427187"/>
                <a:gd name="connsiteY27" fmla="*/ 286424 h 367148"/>
                <a:gd name="connsiteX28" fmla="*/ 52047 w 427187"/>
                <a:gd name="connsiteY28" fmla="*/ 298408 h 367148"/>
                <a:gd name="connsiteX29" fmla="*/ 48452 w 427187"/>
                <a:gd name="connsiteY29" fmla="*/ 299606 h 367148"/>
                <a:gd name="connsiteX30" fmla="*/ 26880 w 427187"/>
                <a:gd name="connsiteY30" fmla="*/ 303202 h 367148"/>
                <a:gd name="connsiteX31" fmla="*/ 20888 w 427187"/>
                <a:gd name="connsiteY31" fmla="*/ 306797 h 367148"/>
                <a:gd name="connsiteX32" fmla="*/ 14896 w 427187"/>
                <a:gd name="connsiteY32" fmla="*/ 312789 h 367148"/>
                <a:gd name="connsiteX33" fmla="*/ 6507 w 427187"/>
                <a:gd name="connsiteY33" fmla="*/ 318781 h 367148"/>
                <a:gd name="connsiteX34" fmla="*/ 515 w 427187"/>
                <a:gd name="connsiteY34" fmla="*/ 319980 h 367148"/>
                <a:gd name="connsiteX35" fmla="*/ 1713 w 427187"/>
                <a:gd name="connsiteY35" fmla="*/ 333162 h 367148"/>
                <a:gd name="connsiteX36" fmla="*/ 6507 w 427187"/>
                <a:gd name="connsiteY36" fmla="*/ 352337 h 367148"/>
                <a:gd name="connsiteX37" fmla="*/ 7705 w 427187"/>
                <a:gd name="connsiteY37" fmla="*/ 355932 h 367148"/>
                <a:gd name="connsiteX38" fmla="*/ 11300 w 427187"/>
                <a:gd name="connsiteY38" fmla="*/ 358329 h 367148"/>
                <a:gd name="connsiteX39" fmla="*/ 35269 w 427187"/>
                <a:gd name="connsiteY39" fmla="*/ 360726 h 367148"/>
                <a:gd name="connsiteX40" fmla="*/ 115564 w 427187"/>
                <a:gd name="connsiteY40" fmla="*/ 363123 h 367148"/>
                <a:gd name="connsiteX41" fmla="*/ 373225 w 427187"/>
                <a:gd name="connsiteY41" fmla="*/ 357131 h 367148"/>
                <a:gd name="connsiteX42" fmla="*/ 391202 w 427187"/>
                <a:gd name="connsiteY42" fmla="*/ 298408 h 367148"/>
                <a:gd name="connsiteX43" fmla="*/ 403186 w 427187"/>
                <a:gd name="connsiteY43" fmla="*/ 264852 h 367148"/>
                <a:gd name="connsiteX44" fmla="*/ 416369 w 427187"/>
                <a:gd name="connsiteY44" fmla="*/ 202534 h 367148"/>
                <a:gd name="connsiteX45" fmla="*/ 422361 w 427187"/>
                <a:gd name="connsiteY45" fmla="*/ 177367 h 367148"/>
                <a:gd name="connsiteX46" fmla="*/ 427155 w 427187"/>
                <a:gd name="connsiteY46" fmla="*/ 115049 h 367148"/>
                <a:gd name="connsiteX47" fmla="*/ 419964 w 427187"/>
                <a:gd name="connsiteY47" fmla="*/ 75500 h 367148"/>
                <a:gd name="connsiteX48" fmla="*/ 412774 w 427187"/>
                <a:gd name="connsiteY48" fmla="*/ 61119 h 367148"/>
                <a:gd name="connsiteX49" fmla="*/ 409178 w 427187"/>
                <a:gd name="connsiteY49" fmla="*/ 55127 h 367148"/>
                <a:gd name="connsiteX50" fmla="*/ 390003 w 427187"/>
                <a:gd name="connsiteY50" fmla="*/ 40746 h 367148"/>
                <a:gd name="connsiteX51" fmla="*/ 375622 w 427187"/>
                <a:gd name="connsiteY51" fmla="*/ 34754 h 367148"/>
                <a:gd name="connsiteX52" fmla="*/ 361241 w 427187"/>
                <a:gd name="connsiteY52" fmla="*/ 27563 h 367148"/>
                <a:gd name="connsiteX53" fmla="*/ 355249 w 427187"/>
                <a:gd name="connsiteY53" fmla="*/ 23968 h 367148"/>
                <a:gd name="connsiteX54" fmla="*/ 345662 w 427187"/>
                <a:gd name="connsiteY54" fmla="*/ 20373 h 367148"/>
                <a:gd name="connsiteX55" fmla="*/ 330082 w 427187"/>
                <a:gd name="connsiteY55" fmla="*/ 9587 h 367148"/>
                <a:gd name="connsiteX56" fmla="*/ 320495 w 427187"/>
                <a:gd name="connsiteY56" fmla="*/ 5992 h 367148"/>
                <a:gd name="connsiteX57" fmla="*/ 307312 w 427187"/>
                <a:gd name="connsiteY57" fmla="*/ 2396 h 367148"/>
                <a:gd name="connsiteX58" fmla="*/ 297725 w 427187"/>
                <a:gd name="connsiteY58" fmla="*/ 1198 h 367148"/>
                <a:gd name="connsiteX59" fmla="*/ 289336 w 427187"/>
                <a:gd name="connsiteY59" fmla="*/ 0 h 367148"/>
                <a:gd name="connsiteX60" fmla="*/ 242597 w 427187"/>
                <a:gd name="connsiteY60" fmla="*/ 2396 h 367148"/>
                <a:gd name="connsiteX61" fmla="*/ 235406 w 427187"/>
                <a:gd name="connsiteY61" fmla="*/ 7190 h 367148"/>
                <a:gd name="connsiteX62" fmla="*/ 219827 w 427187"/>
                <a:gd name="connsiteY62" fmla="*/ 14381 h 367148"/>
                <a:gd name="connsiteX63" fmla="*/ 206644 w 427187"/>
                <a:gd name="connsiteY63" fmla="*/ 23968 h 367148"/>
                <a:gd name="connsiteX64" fmla="*/ 203049 w 427187"/>
                <a:gd name="connsiteY64" fmla="*/ 25167 h 367148"/>
                <a:gd name="connsiteX65" fmla="*/ 197057 w 427187"/>
                <a:gd name="connsiteY65" fmla="*/ 49135 h 36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7187" h="367148">
                  <a:moveTo>
                    <a:pt x="197057" y="49135"/>
                  </a:moveTo>
                  <a:lnTo>
                    <a:pt x="197057" y="49135"/>
                  </a:lnTo>
                  <a:cubicBezTo>
                    <a:pt x="173973" y="42346"/>
                    <a:pt x="183691" y="44144"/>
                    <a:pt x="168294" y="41945"/>
                  </a:cubicBezTo>
                  <a:cubicBezTo>
                    <a:pt x="152315" y="43942"/>
                    <a:pt x="136148" y="44779"/>
                    <a:pt x="120357" y="47937"/>
                  </a:cubicBezTo>
                  <a:cubicBezTo>
                    <a:pt x="117849" y="48439"/>
                    <a:pt x="116601" y="51488"/>
                    <a:pt x="114365" y="52730"/>
                  </a:cubicBezTo>
                  <a:cubicBezTo>
                    <a:pt x="112925" y="53530"/>
                    <a:pt x="111169" y="53529"/>
                    <a:pt x="109571" y="53929"/>
                  </a:cubicBezTo>
                  <a:cubicBezTo>
                    <a:pt x="98963" y="68073"/>
                    <a:pt x="114418" y="45816"/>
                    <a:pt x="104778" y="68310"/>
                  </a:cubicBezTo>
                  <a:cubicBezTo>
                    <a:pt x="103549" y="71178"/>
                    <a:pt x="100783" y="73103"/>
                    <a:pt x="98786" y="75500"/>
                  </a:cubicBezTo>
                  <a:cubicBezTo>
                    <a:pt x="98386" y="78296"/>
                    <a:pt x="98399" y="81183"/>
                    <a:pt x="97587" y="83889"/>
                  </a:cubicBezTo>
                  <a:cubicBezTo>
                    <a:pt x="97173" y="85269"/>
                    <a:pt x="95219" y="86045"/>
                    <a:pt x="95190" y="87485"/>
                  </a:cubicBezTo>
                  <a:cubicBezTo>
                    <a:pt x="94104" y="141806"/>
                    <a:pt x="88325" y="127682"/>
                    <a:pt x="99984" y="151001"/>
                  </a:cubicBezTo>
                  <a:cubicBezTo>
                    <a:pt x="103134" y="163607"/>
                    <a:pt x="98431" y="148284"/>
                    <a:pt x="104778" y="159390"/>
                  </a:cubicBezTo>
                  <a:cubicBezTo>
                    <a:pt x="105595" y="160820"/>
                    <a:pt x="105577" y="162586"/>
                    <a:pt x="105976" y="164184"/>
                  </a:cubicBezTo>
                  <a:cubicBezTo>
                    <a:pt x="101182" y="166181"/>
                    <a:pt x="96353" y="168095"/>
                    <a:pt x="91595" y="170176"/>
                  </a:cubicBezTo>
                  <a:cubicBezTo>
                    <a:pt x="89958" y="170892"/>
                    <a:pt x="88527" y="172113"/>
                    <a:pt x="86801" y="172573"/>
                  </a:cubicBezTo>
                  <a:cubicBezTo>
                    <a:pt x="82486" y="173724"/>
                    <a:pt x="78013" y="174171"/>
                    <a:pt x="73619" y="174970"/>
                  </a:cubicBezTo>
                  <a:cubicBezTo>
                    <a:pt x="70823" y="176168"/>
                    <a:pt x="67690" y="176776"/>
                    <a:pt x="65230" y="178565"/>
                  </a:cubicBezTo>
                  <a:cubicBezTo>
                    <a:pt x="63161" y="180069"/>
                    <a:pt x="61941" y="182488"/>
                    <a:pt x="60436" y="184557"/>
                  </a:cubicBezTo>
                  <a:cubicBezTo>
                    <a:pt x="58742" y="186887"/>
                    <a:pt x="57294" y="189388"/>
                    <a:pt x="55642" y="191748"/>
                  </a:cubicBezTo>
                  <a:cubicBezTo>
                    <a:pt x="54497" y="193384"/>
                    <a:pt x="53208" y="194917"/>
                    <a:pt x="52047" y="196542"/>
                  </a:cubicBezTo>
                  <a:cubicBezTo>
                    <a:pt x="51210" y="197714"/>
                    <a:pt x="50775" y="199237"/>
                    <a:pt x="49650" y="200137"/>
                  </a:cubicBezTo>
                  <a:cubicBezTo>
                    <a:pt x="48664" y="200926"/>
                    <a:pt x="47253" y="200936"/>
                    <a:pt x="46055" y="201335"/>
                  </a:cubicBezTo>
                  <a:cubicBezTo>
                    <a:pt x="41191" y="213493"/>
                    <a:pt x="47351" y="201515"/>
                    <a:pt x="34071" y="213320"/>
                  </a:cubicBezTo>
                  <a:cubicBezTo>
                    <a:pt x="33127" y="214159"/>
                    <a:pt x="33316" y="215732"/>
                    <a:pt x="32872" y="216915"/>
                  </a:cubicBezTo>
                  <a:cubicBezTo>
                    <a:pt x="30078" y="224365"/>
                    <a:pt x="29893" y="224071"/>
                    <a:pt x="25682" y="232494"/>
                  </a:cubicBezTo>
                  <a:cubicBezTo>
                    <a:pt x="25477" y="236806"/>
                    <a:pt x="22622" y="280323"/>
                    <a:pt x="25682" y="284027"/>
                  </a:cubicBezTo>
                  <a:cubicBezTo>
                    <a:pt x="30268" y="289579"/>
                    <a:pt x="40063" y="284826"/>
                    <a:pt x="47253" y="285225"/>
                  </a:cubicBezTo>
                  <a:cubicBezTo>
                    <a:pt x="49250" y="285625"/>
                    <a:pt x="51615" y="285202"/>
                    <a:pt x="53245" y="286424"/>
                  </a:cubicBezTo>
                  <a:cubicBezTo>
                    <a:pt x="59567" y="291165"/>
                    <a:pt x="56748" y="294379"/>
                    <a:pt x="52047" y="298408"/>
                  </a:cubicBezTo>
                  <a:cubicBezTo>
                    <a:pt x="51088" y="299230"/>
                    <a:pt x="49677" y="299300"/>
                    <a:pt x="48452" y="299606"/>
                  </a:cubicBezTo>
                  <a:cubicBezTo>
                    <a:pt x="43093" y="300946"/>
                    <a:pt x="29550" y="302791"/>
                    <a:pt x="26880" y="303202"/>
                  </a:cubicBezTo>
                  <a:cubicBezTo>
                    <a:pt x="24883" y="304400"/>
                    <a:pt x="22535" y="305150"/>
                    <a:pt x="20888" y="306797"/>
                  </a:cubicBezTo>
                  <a:cubicBezTo>
                    <a:pt x="13484" y="314201"/>
                    <a:pt x="23327" y="309980"/>
                    <a:pt x="14896" y="312789"/>
                  </a:cubicBezTo>
                  <a:cubicBezTo>
                    <a:pt x="12100" y="314786"/>
                    <a:pt x="9581" y="317244"/>
                    <a:pt x="6507" y="318781"/>
                  </a:cubicBezTo>
                  <a:cubicBezTo>
                    <a:pt x="4685" y="319692"/>
                    <a:pt x="1159" y="318048"/>
                    <a:pt x="515" y="319980"/>
                  </a:cubicBezTo>
                  <a:cubicBezTo>
                    <a:pt x="-880" y="324166"/>
                    <a:pt x="910" y="328824"/>
                    <a:pt x="1713" y="333162"/>
                  </a:cubicBezTo>
                  <a:cubicBezTo>
                    <a:pt x="2913" y="339640"/>
                    <a:pt x="4830" y="345966"/>
                    <a:pt x="6507" y="352337"/>
                  </a:cubicBezTo>
                  <a:cubicBezTo>
                    <a:pt x="6828" y="353559"/>
                    <a:pt x="6916" y="354946"/>
                    <a:pt x="7705" y="355932"/>
                  </a:cubicBezTo>
                  <a:cubicBezTo>
                    <a:pt x="8605" y="357057"/>
                    <a:pt x="9920" y="357915"/>
                    <a:pt x="11300" y="358329"/>
                  </a:cubicBezTo>
                  <a:cubicBezTo>
                    <a:pt x="15242" y="359512"/>
                    <a:pt x="34581" y="360700"/>
                    <a:pt x="35269" y="360726"/>
                  </a:cubicBezTo>
                  <a:lnTo>
                    <a:pt x="115564" y="363123"/>
                  </a:lnTo>
                  <a:cubicBezTo>
                    <a:pt x="201451" y="361126"/>
                    <a:pt x="289589" y="376767"/>
                    <a:pt x="373225" y="357131"/>
                  </a:cubicBezTo>
                  <a:cubicBezTo>
                    <a:pt x="393154" y="352452"/>
                    <a:pt x="384880" y="317878"/>
                    <a:pt x="391202" y="298408"/>
                  </a:cubicBezTo>
                  <a:cubicBezTo>
                    <a:pt x="394870" y="287111"/>
                    <a:pt x="400170" y="276340"/>
                    <a:pt x="403186" y="264852"/>
                  </a:cubicBezTo>
                  <a:cubicBezTo>
                    <a:pt x="408577" y="244315"/>
                    <a:pt x="411823" y="223274"/>
                    <a:pt x="416369" y="202534"/>
                  </a:cubicBezTo>
                  <a:cubicBezTo>
                    <a:pt x="418215" y="194110"/>
                    <a:pt x="420364" y="185756"/>
                    <a:pt x="422361" y="177367"/>
                  </a:cubicBezTo>
                  <a:cubicBezTo>
                    <a:pt x="423325" y="166763"/>
                    <a:pt x="427601" y="122075"/>
                    <a:pt x="427155" y="115049"/>
                  </a:cubicBezTo>
                  <a:cubicBezTo>
                    <a:pt x="426306" y="101677"/>
                    <a:pt x="423416" y="88447"/>
                    <a:pt x="419964" y="75500"/>
                  </a:cubicBezTo>
                  <a:cubicBezTo>
                    <a:pt x="418583" y="70322"/>
                    <a:pt x="415282" y="65856"/>
                    <a:pt x="412774" y="61119"/>
                  </a:cubicBezTo>
                  <a:cubicBezTo>
                    <a:pt x="411684" y="59060"/>
                    <a:pt x="410752" y="56844"/>
                    <a:pt x="409178" y="55127"/>
                  </a:cubicBezTo>
                  <a:cubicBezTo>
                    <a:pt x="403586" y="49027"/>
                    <a:pt x="397129" y="44755"/>
                    <a:pt x="390003" y="40746"/>
                  </a:cubicBezTo>
                  <a:cubicBezTo>
                    <a:pt x="381152" y="35767"/>
                    <a:pt x="382864" y="36564"/>
                    <a:pt x="375622" y="34754"/>
                  </a:cubicBezTo>
                  <a:cubicBezTo>
                    <a:pt x="366951" y="23914"/>
                    <a:pt x="375717" y="32017"/>
                    <a:pt x="361241" y="27563"/>
                  </a:cubicBezTo>
                  <a:cubicBezTo>
                    <a:pt x="359015" y="26878"/>
                    <a:pt x="357364" y="24944"/>
                    <a:pt x="355249" y="23968"/>
                  </a:cubicBezTo>
                  <a:cubicBezTo>
                    <a:pt x="352150" y="22538"/>
                    <a:pt x="348761" y="21803"/>
                    <a:pt x="345662" y="20373"/>
                  </a:cubicBezTo>
                  <a:cubicBezTo>
                    <a:pt x="336759" y="16264"/>
                    <a:pt x="340650" y="15531"/>
                    <a:pt x="330082" y="9587"/>
                  </a:cubicBezTo>
                  <a:cubicBezTo>
                    <a:pt x="327107" y="7914"/>
                    <a:pt x="323750" y="7020"/>
                    <a:pt x="320495" y="5992"/>
                  </a:cubicBezTo>
                  <a:cubicBezTo>
                    <a:pt x="316152" y="4620"/>
                    <a:pt x="311769" y="3334"/>
                    <a:pt x="307312" y="2396"/>
                  </a:cubicBezTo>
                  <a:cubicBezTo>
                    <a:pt x="304161" y="1732"/>
                    <a:pt x="300917" y="1623"/>
                    <a:pt x="297725" y="1198"/>
                  </a:cubicBezTo>
                  <a:lnTo>
                    <a:pt x="289336" y="0"/>
                  </a:lnTo>
                  <a:cubicBezTo>
                    <a:pt x="273756" y="799"/>
                    <a:pt x="258060" y="334"/>
                    <a:pt x="242597" y="2396"/>
                  </a:cubicBezTo>
                  <a:cubicBezTo>
                    <a:pt x="239741" y="2777"/>
                    <a:pt x="237955" y="5848"/>
                    <a:pt x="235406" y="7190"/>
                  </a:cubicBezTo>
                  <a:cubicBezTo>
                    <a:pt x="230345" y="9854"/>
                    <a:pt x="225020" y="11984"/>
                    <a:pt x="219827" y="14381"/>
                  </a:cubicBezTo>
                  <a:cubicBezTo>
                    <a:pt x="214434" y="19774"/>
                    <a:pt x="215741" y="19006"/>
                    <a:pt x="206644" y="23968"/>
                  </a:cubicBezTo>
                  <a:cubicBezTo>
                    <a:pt x="205535" y="24573"/>
                    <a:pt x="204295" y="24959"/>
                    <a:pt x="203049" y="25167"/>
                  </a:cubicBezTo>
                  <a:cubicBezTo>
                    <a:pt x="201867" y="25364"/>
                    <a:pt x="198056" y="45140"/>
                    <a:pt x="197057" y="49135"/>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9">
              <p14:nvContentPartPr>
                <p14:cNvPr id="159" name="Ink 158">
                  <a:extLst>
                    <a:ext uri="{FF2B5EF4-FFF2-40B4-BE49-F238E27FC236}">
                      <a16:creationId xmlns:a16="http://schemas.microsoft.com/office/drawing/2014/main" id="{12991488-2E2B-03C5-9B75-FB89E24558BA}"/>
                    </a:ext>
                  </a:extLst>
                </p14:cNvPr>
                <p14:cNvContentPartPr/>
                <p14:nvPr/>
              </p14:nvContentPartPr>
              <p14:xfrm rot="-60000">
                <a:off x="9104486" y="1519321"/>
                <a:ext cx="1204688" cy="576935"/>
              </p14:xfrm>
            </p:contentPart>
          </mc:Choice>
          <mc:Fallback xmlns="">
            <p:pic>
              <p:nvPicPr>
                <p:cNvPr id="159" name="Ink 158">
                  <a:extLst>
                    <a:ext uri="{FF2B5EF4-FFF2-40B4-BE49-F238E27FC236}">
                      <a16:creationId xmlns:a16="http://schemas.microsoft.com/office/drawing/2014/main" id="{12991488-2E2B-03C5-9B75-FB89E24558BA}"/>
                    </a:ext>
                  </a:extLst>
                </p:cNvPr>
                <p:cNvPicPr/>
                <p:nvPr/>
              </p:nvPicPr>
              <p:blipFill>
                <a:blip r:embed="rId90"/>
                <a:stretch>
                  <a:fillRect/>
                </a:stretch>
              </p:blipFill>
              <p:spPr>
                <a:xfrm rot="-60000">
                  <a:off x="9098007" y="1512843"/>
                  <a:ext cx="1216926" cy="589172"/>
                </a:xfrm>
                <a:prstGeom prst="rect">
                  <a:avLst/>
                </a:prstGeom>
              </p:spPr>
            </p:pic>
          </mc:Fallback>
        </mc:AlternateContent>
      </p:grpSp>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592B0CE7-0FEA-5BF4-591E-E59E006680F7}"/>
                  </a:ext>
                </a:extLst>
              </p:cNvPr>
              <p:cNvSpPr txBox="1"/>
              <p:nvPr/>
            </p:nvSpPr>
            <p:spPr>
              <a:xfrm>
                <a:off x="2624709" y="1366404"/>
                <a:ext cx="1527777" cy="414885"/>
              </a:xfrm>
              <a:prstGeom prst="rect">
                <a:avLst/>
              </a:prstGeom>
              <a:noFill/>
            </p:spPr>
            <p:txBody>
              <a:bodyPr wrap="square" lIns="0" tIns="36000" rIns="0" bIns="0" rtlCol="0" anchor="ctr" anchorCtr="1">
                <a:noAutofit/>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𝑝𝑤</m:t>
                      </m:r>
                      <m:r>
                        <a:rPr lang="en-US" i="1" dirty="0" smtClean="0">
                          <a:latin typeface="Cambria Math" panose="02040503050406030204" pitchFamily="18" charset="0"/>
                        </a:rPr>
                        <m:t>, </m:t>
                      </m:r>
                      <m:r>
                        <a:rPr lang="en-US" i="1" dirty="0" smtClean="0">
                          <a:latin typeface="Cambria Math" panose="02040503050406030204" pitchFamily="18" charset="0"/>
                        </a:rPr>
                        <m:t>𝑎𝑖𝑑</m:t>
                      </m:r>
                      <m:r>
                        <a:rPr lang="en-US" i="1" dirty="0" smtClean="0">
                          <a:latin typeface="Cambria Math" panose="02040503050406030204" pitchFamily="18" charset="0"/>
                        </a:rPr>
                        <m:t>)</m:t>
                      </m:r>
                    </m:oMath>
                  </m:oMathPara>
                </a14:m>
                <a:endParaRPr lang="en-US" dirty="0">
                  <a:latin typeface="DIN Next LT Pro Light" panose="020B0303020203050203" pitchFamily="34" charset="0"/>
                </a:endParaRPr>
              </a:p>
            </p:txBody>
          </p:sp>
        </mc:Choice>
        <mc:Fallback xmlns="">
          <p:sp>
            <p:nvSpPr>
              <p:cNvPr id="160" name="TextBox 159">
                <a:extLst>
                  <a:ext uri="{FF2B5EF4-FFF2-40B4-BE49-F238E27FC236}">
                    <a16:creationId xmlns:a16="http://schemas.microsoft.com/office/drawing/2014/main" id="{592B0CE7-0FEA-5BF4-591E-E59E006680F7}"/>
                  </a:ext>
                </a:extLst>
              </p:cNvPr>
              <p:cNvSpPr txBox="1">
                <a:spLocks noRot="1" noChangeAspect="1" noMove="1" noResize="1" noEditPoints="1" noAdjustHandles="1" noChangeArrowheads="1" noChangeShapeType="1" noTextEdit="1"/>
              </p:cNvSpPr>
              <p:nvPr/>
            </p:nvSpPr>
            <p:spPr>
              <a:xfrm>
                <a:off x="2624709" y="1366404"/>
                <a:ext cx="1527777" cy="414885"/>
              </a:xfrm>
              <a:prstGeom prst="rect">
                <a:avLst/>
              </a:prstGeom>
              <a:blipFill>
                <a:blip r:embed="rId91"/>
                <a:stretch>
                  <a:fillRect b="-8824"/>
                </a:stretch>
              </a:blipFill>
            </p:spPr>
            <p:txBody>
              <a:bodyPr/>
              <a:lstStyle/>
              <a:p>
                <a:r>
                  <a:rPr lang="en-US">
                    <a:noFill/>
                  </a:rPr>
                  <a:t> </a:t>
                </a:r>
              </a:p>
            </p:txBody>
          </p:sp>
        </mc:Fallback>
      </mc:AlternateContent>
      <p:grpSp>
        <p:nvGrpSpPr>
          <p:cNvPr id="38" name="Group 37">
            <a:extLst>
              <a:ext uri="{FF2B5EF4-FFF2-40B4-BE49-F238E27FC236}">
                <a16:creationId xmlns:a16="http://schemas.microsoft.com/office/drawing/2014/main" id="{C2828411-0C15-32F4-36FF-3E9D109E2E04}"/>
              </a:ext>
            </a:extLst>
          </p:cNvPr>
          <p:cNvGrpSpPr/>
          <p:nvPr/>
        </p:nvGrpSpPr>
        <p:grpSpPr>
          <a:xfrm>
            <a:off x="2073563" y="3377852"/>
            <a:ext cx="1336451" cy="983587"/>
            <a:chOff x="2073563" y="3377852"/>
            <a:chExt cx="1336451" cy="983587"/>
          </a:xfrm>
        </p:grpSpPr>
        <p:sp>
          <p:nvSpPr>
            <p:cNvPr id="129" name="TextBox 128">
              <a:extLst>
                <a:ext uri="{FF2B5EF4-FFF2-40B4-BE49-F238E27FC236}">
                  <a16:creationId xmlns:a16="http://schemas.microsoft.com/office/drawing/2014/main" id="{DCDF6CEA-72B1-A685-E465-21ACFC0F55BB}"/>
                </a:ext>
              </a:extLst>
            </p:cNvPr>
            <p:cNvSpPr txBox="1"/>
            <p:nvPr/>
          </p:nvSpPr>
          <p:spPr>
            <a:xfrm>
              <a:off x="2073563" y="3562824"/>
              <a:ext cx="794727" cy="326471"/>
            </a:xfrm>
            <a:prstGeom prst="rect">
              <a:avLst/>
            </a:prstGeom>
            <a:solidFill>
              <a:srgbClr val="C3ECBE"/>
            </a:solidFill>
          </p:spPr>
          <p:txBody>
            <a:bodyPr wrap="square" lIns="0" tIns="36000" rIns="0" bIns="0" rtlCol="0" anchor="ctr" anchorCtr="1">
              <a:noAutofit/>
            </a:bodyPr>
            <a:lstStyle/>
            <a:p>
              <a:pPr algn="ctr"/>
              <a:r>
                <a:rPr lang="en-US" dirty="0">
                  <a:latin typeface="DIN Next LT Pro Light" panose="020B0303020203050203" pitchFamily="34" charset="0"/>
                </a:rPr>
                <a:t>PRF</a:t>
              </a:r>
            </a:p>
          </p:txBody>
        </p:sp>
        <p:cxnSp>
          <p:nvCxnSpPr>
            <p:cNvPr id="7" name="Connector: Elbow 6">
              <a:extLst>
                <a:ext uri="{FF2B5EF4-FFF2-40B4-BE49-F238E27FC236}">
                  <a16:creationId xmlns:a16="http://schemas.microsoft.com/office/drawing/2014/main" id="{30BD8284-A1DA-2554-CCC1-6AED9BD6AC79}"/>
                </a:ext>
              </a:extLst>
            </p:cNvPr>
            <p:cNvCxnSpPr>
              <a:cxnSpLocks/>
              <a:endCxn id="9" idx="1"/>
            </p:cNvCxnSpPr>
            <p:nvPr/>
          </p:nvCxnSpPr>
          <p:spPr>
            <a:xfrm rot="16200000" flipH="1">
              <a:off x="2627738" y="3910437"/>
              <a:ext cx="289397" cy="249621"/>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2BC8C84-46C2-E252-2F19-79465DEF3C68}"/>
                    </a:ext>
                  </a:extLst>
                </p:cNvPr>
                <p:cNvSpPr txBox="1"/>
                <p:nvPr/>
              </p:nvSpPr>
              <p:spPr>
                <a:xfrm>
                  <a:off x="2897247" y="3998455"/>
                  <a:ext cx="512767" cy="362984"/>
                </a:xfrm>
                <a:prstGeom prst="rect">
                  <a:avLst/>
                </a:prstGeom>
                <a:noFill/>
              </p:spPr>
              <p:txBody>
                <a:bodyPr wrap="none">
                  <a:noAutofit/>
                </a:bodyPr>
                <a:lstStyle/>
                <a:p>
                  <a14:m>
                    <m:oMath xmlns:m="http://schemas.openxmlformats.org/officeDocument/2006/math">
                      <m:r>
                        <a:rPr lang="en-US" b="0" i="1" smtClean="0">
                          <a:latin typeface="Cambria Math" panose="02040503050406030204" pitchFamily="18" charset="0"/>
                        </a:rPr>
                        <m:t>𝑘</m:t>
                      </m:r>
                    </m:oMath>
                  </a14:m>
                  <a:r>
                    <a:rPr lang="en-US" sz="1600" baseline="-25000" dirty="0"/>
                    <a:t>mac</a:t>
                  </a:r>
                  <a:endParaRPr lang="en-US" dirty="0"/>
                </a:p>
              </p:txBody>
            </p:sp>
          </mc:Choice>
          <mc:Fallback xmlns="">
            <p:sp>
              <p:nvSpPr>
                <p:cNvPr id="9" name="TextBox 8">
                  <a:extLst>
                    <a:ext uri="{FF2B5EF4-FFF2-40B4-BE49-F238E27FC236}">
                      <a16:creationId xmlns:a16="http://schemas.microsoft.com/office/drawing/2014/main" id="{F2BC8C84-46C2-E252-2F19-79465DEF3C68}"/>
                    </a:ext>
                  </a:extLst>
                </p:cNvPr>
                <p:cNvSpPr txBox="1">
                  <a:spLocks noRot="1" noChangeAspect="1" noMove="1" noResize="1" noEditPoints="1" noAdjustHandles="1" noChangeArrowheads="1" noChangeShapeType="1" noTextEdit="1"/>
                </p:cNvSpPr>
                <p:nvPr/>
              </p:nvSpPr>
              <p:spPr>
                <a:xfrm>
                  <a:off x="2897247" y="3998455"/>
                  <a:ext cx="512767" cy="362984"/>
                </a:xfrm>
                <a:prstGeom prst="rect">
                  <a:avLst/>
                </a:prstGeom>
                <a:blipFill>
                  <a:blip r:embed="rId92"/>
                  <a:stretch>
                    <a:fillRect r="-8333" b="-16949"/>
                  </a:stretch>
                </a:blipFill>
              </p:spPr>
              <p:txBody>
                <a:bodyPr/>
                <a:lstStyle/>
                <a:p>
                  <a:r>
                    <a:rPr lang="en-US">
                      <a:noFill/>
                    </a:rPr>
                    <a:t> </a:t>
                  </a:r>
                </a:p>
              </p:txBody>
            </p:sp>
          </mc:Fallback>
        </mc:AlternateContent>
        <p:cxnSp>
          <p:nvCxnSpPr>
            <p:cNvPr id="178" name="Straight Arrow Connector 177">
              <a:extLst>
                <a:ext uri="{FF2B5EF4-FFF2-40B4-BE49-F238E27FC236}">
                  <a16:creationId xmlns:a16="http://schemas.microsoft.com/office/drawing/2014/main" id="{7AD20E1B-23AF-BB0C-63F3-16376CD83571}"/>
                </a:ext>
              </a:extLst>
            </p:cNvPr>
            <p:cNvCxnSpPr>
              <a:cxnSpLocks/>
              <a:stCxn id="74" idx="2"/>
              <a:endCxn id="129" idx="0"/>
            </p:cNvCxnSpPr>
            <p:nvPr/>
          </p:nvCxnSpPr>
          <p:spPr>
            <a:xfrm>
              <a:off x="2470926" y="3377852"/>
              <a:ext cx="1" cy="1849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7" name="Group 36">
            <a:extLst>
              <a:ext uri="{FF2B5EF4-FFF2-40B4-BE49-F238E27FC236}">
                <a16:creationId xmlns:a16="http://schemas.microsoft.com/office/drawing/2014/main" id="{B04A6277-DE38-7AD2-CEF5-912D0009A4E8}"/>
              </a:ext>
            </a:extLst>
          </p:cNvPr>
          <p:cNvGrpSpPr/>
          <p:nvPr/>
        </p:nvGrpSpPr>
        <p:grpSpPr>
          <a:xfrm>
            <a:off x="2259074" y="2195179"/>
            <a:ext cx="4819476" cy="1182673"/>
            <a:chOff x="2259074" y="2195179"/>
            <a:chExt cx="4819476" cy="1182673"/>
          </a:xfrm>
        </p:grpSpPr>
        <p:sp>
          <p:nvSpPr>
            <p:cNvPr id="58" name="TextBox 57">
              <a:extLst>
                <a:ext uri="{FF2B5EF4-FFF2-40B4-BE49-F238E27FC236}">
                  <a16:creationId xmlns:a16="http://schemas.microsoft.com/office/drawing/2014/main" id="{D6CFE557-F1E1-0321-93FA-F37464A3D5D7}"/>
                </a:ext>
              </a:extLst>
            </p:cNvPr>
            <p:cNvSpPr txBox="1"/>
            <p:nvPr/>
          </p:nvSpPr>
          <p:spPr>
            <a:xfrm>
              <a:off x="5323372" y="2557925"/>
              <a:ext cx="885708" cy="345227"/>
            </a:xfrm>
            <a:prstGeom prst="rect">
              <a:avLst/>
            </a:prstGeom>
            <a:solidFill>
              <a:schemeClr val="accent4">
                <a:lumMod val="20000"/>
                <a:lumOff val="80000"/>
              </a:schemeClr>
            </a:solidFill>
          </p:spPr>
          <p:txBody>
            <a:bodyPr wrap="square" lIns="0" tIns="36000" rIns="0" bIns="0" rtlCol="0" anchor="ctr" anchorCtr="1">
              <a:noAutofit/>
            </a:bodyPr>
            <a:lstStyle/>
            <a:p>
              <a:pPr algn="ctr"/>
              <a:r>
                <a:rPr lang="en-US" dirty="0">
                  <a:latin typeface="DIN Next LT Pro Light" panose="020B0303020203050203" pitchFamily="34" charset="0"/>
                </a:rPr>
                <a:t>OPRF</a:t>
              </a: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926A7A4C-2FC1-3D7E-CCF0-6CED6A199EB2}"/>
                    </a:ext>
                  </a:extLst>
                </p:cNvPr>
                <p:cNvSpPr txBox="1"/>
                <p:nvPr/>
              </p:nvSpPr>
              <p:spPr>
                <a:xfrm>
                  <a:off x="3820445" y="2195179"/>
                  <a:ext cx="885709" cy="274237"/>
                </a:xfrm>
                <a:prstGeom prst="rect">
                  <a:avLst/>
                </a:prstGeom>
                <a:noFill/>
              </p:spPr>
              <p:txBody>
                <a:bodyPr wrap="square" lIns="0" tIns="36000" rIns="0" bIns="0" rtlCol="0" anchor="ctr" anchorCtr="1">
                  <a:noAutofit/>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𝑝𝑤</m:t>
                        </m:r>
                        <m:r>
                          <a:rPr lang="en-US" i="1" dirty="0" smtClean="0">
                            <a:latin typeface="Cambria Math" panose="02040503050406030204" pitchFamily="18" charset="0"/>
                          </a:rPr>
                          <m:t>, </m:t>
                        </m:r>
                        <m:r>
                          <a:rPr lang="en-US" i="1" dirty="0" smtClean="0">
                            <a:latin typeface="Cambria Math" panose="02040503050406030204" pitchFamily="18" charset="0"/>
                          </a:rPr>
                          <m:t>𝑎𝑖𝑑</m:t>
                        </m:r>
                      </m:oMath>
                    </m:oMathPara>
                  </a14:m>
                  <a:endParaRPr lang="en-US" dirty="0">
                    <a:latin typeface="DIN Next LT Pro Light" panose="020B0303020203050203" pitchFamily="34" charset="0"/>
                  </a:endParaRPr>
                </a:p>
              </p:txBody>
            </p:sp>
          </mc:Choice>
          <mc:Fallback xmlns="">
            <p:sp>
              <p:nvSpPr>
                <p:cNvPr id="69" name="TextBox 68">
                  <a:extLst>
                    <a:ext uri="{FF2B5EF4-FFF2-40B4-BE49-F238E27FC236}">
                      <a16:creationId xmlns:a16="http://schemas.microsoft.com/office/drawing/2014/main" id="{926A7A4C-2FC1-3D7E-CCF0-6CED6A199EB2}"/>
                    </a:ext>
                  </a:extLst>
                </p:cNvPr>
                <p:cNvSpPr txBox="1">
                  <a:spLocks noRot="1" noChangeAspect="1" noMove="1" noResize="1" noEditPoints="1" noAdjustHandles="1" noChangeArrowheads="1" noChangeShapeType="1" noTextEdit="1"/>
                </p:cNvSpPr>
                <p:nvPr/>
              </p:nvSpPr>
              <p:spPr>
                <a:xfrm>
                  <a:off x="3820445" y="2195179"/>
                  <a:ext cx="885709" cy="274237"/>
                </a:xfrm>
                <a:prstGeom prst="rect">
                  <a:avLst/>
                </a:prstGeom>
                <a:blipFill>
                  <a:blip r:embed="rId93"/>
                  <a:stretch>
                    <a:fillRect l="-2817"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D9E1B7B-CA04-F5E7-203C-DED09E1E28FC}"/>
                    </a:ext>
                  </a:extLst>
                </p:cNvPr>
                <p:cNvSpPr txBox="1"/>
                <p:nvPr/>
              </p:nvSpPr>
              <p:spPr>
                <a:xfrm>
                  <a:off x="2259074" y="3160767"/>
                  <a:ext cx="423704" cy="217085"/>
                </a:xfrm>
                <a:prstGeom prst="rect">
                  <a:avLst/>
                </a:prstGeom>
                <a:solidFill>
                  <a:schemeClr val="bg1"/>
                </a:solidFill>
              </p:spPr>
              <p:txBody>
                <a:bodyPr wrap="square" lIns="36000" tIns="36000" rIns="0" bIns="72000" rtlCol="0" anchor="ctr" anchorCtr="1">
                  <a:noAutofit/>
                </a:bodyPr>
                <a:lstStyle/>
                <a:p>
                  <a:pPr algn="ctr"/>
                  <a14:m>
                    <m:oMathPara xmlns:m="http://schemas.openxmlformats.org/officeDocument/2006/math">
                      <m:oMathParaPr>
                        <m:jc m:val="center"/>
                      </m:oMathParaPr>
                      <m:oMath xmlns:m="http://schemas.openxmlformats.org/officeDocument/2006/math">
                        <m:r>
                          <a:rPr lang="en-US" i="1" dirty="0" smtClean="0">
                            <a:latin typeface="Cambria Math" panose="02040503050406030204" pitchFamily="18" charset="0"/>
                            <a:ea typeface="Cambria Math" panose="02040503050406030204" pitchFamily="18" charset="0"/>
                          </a:rPr>
                          <m:t>𝑟𝑤</m:t>
                        </m:r>
                      </m:oMath>
                    </m:oMathPara>
                  </a14:m>
                  <a:endParaRPr lang="en-US" dirty="0">
                    <a:latin typeface="Cambria Math" panose="02040503050406030204" pitchFamily="18" charset="0"/>
                    <a:ea typeface="Cambria Math" panose="02040503050406030204" pitchFamily="18" charset="0"/>
                  </a:endParaRPr>
                </a:p>
              </p:txBody>
            </p:sp>
          </mc:Choice>
          <mc:Fallback xmlns="">
            <p:sp>
              <p:nvSpPr>
                <p:cNvPr id="74" name="TextBox 73">
                  <a:extLst>
                    <a:ext uri="{FF2B5EF4-FFF2-40B4-BE49-F238E27FC236}">
                      <a16:creationId xmlns:a16="http://schemas.microsoft.com/office/drawing/2014/main" id="{FD9E1B7B-CA04-F5E7-203C-DED09E1E28FC}"/>
                    </a:ext>
                  </a:extLst>
                </p:cNvPr>
                <p:cNvSpPr txBox="1">
                  <a:spLocks noRot="1" noChangeAspect="1" noMove="1" noResize="1" noEditPoints="1" noAdjustHandles="1" noChangeArrowheads="1" noChangeShapeType="1" noTextEdit="1"/>
                </p:cNvSpPr>
                <p:nvPr/>
              </p:nvSpPr>
              <p:spPr>
                <a:xfrm>
                  <a:off x="2259074" y="3160767"/>
                  <a:ext cx="423704" cy="217085"/>
                </a:xfrm>
                <a:prstGeom prst="rect">
                  <a:avLst/>
                </a:prstGeom>
                <a:blipFill>
                  <a:blip r:embed="rId94"/>
                  <a:stretch>
                    <a:fillRect b="-8333"/>
                  </a:stretch>
                </a:blipFill>
              </p:spPr>
              <p:txBody>
                <a:bodyPr/>
                <a:lstStyle/>
                <a:p>
                  <a:r>
                    <a:rPr lang="en-US">
                      <a:noFill/>
                    </a:rPr>
                    <a:t> </a:t>
                  </a:r>
                </a:p>
              </p:txBody>
            </p:sp>
          </mc:Fallback>
        </mc:AlternateContent>
        <p:cxnSp>
          <p:nvCxnSpPr>
            <p:cNvPr id="65" name="Straight Arrow Connector 64">
              <a:extLst>
                <a:ext uri="{FF2B5EF4-FFF2-40B4-BE49-F238E27FC236}">
                  <a16:creationId xmlns:a16="http://schemas.microsoft.com/office/drawing/2014/main" id="{DE49B472-91B0-B716-4374-D882082E9C71}"/>
                </a:ext>
              </a:extLst>
            </p:cNvPr>
            <p:cNvCxnSpPr>
              <a:cxnSpLocks/>
            </p:cNvCxnSpPr>
            <p:nvPr/>
          </p:nvCxnSpPr>
          <p:spPr>
            <a:xfrm flipH="1">
              <a:off x="6205327" y="2397866"/>
              <a:ext cx="491308" cy="1735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3BBC362D-3442-D6FA-03D0-AA63180E330E}"/>
                    </a:ext>
                  </a:extLst>
                </p:cNvPr>
                <p:cNvSpPr txBox="1"/>
                <p:nvPr/>
              </p:nvSpPr>
              <p:spPr>
                <a:xfrm>
                  <a:off x="6706057" y="2195179"/>
                  <a:ext cx="37249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𝑘</m:t>
                            </m:r>
                          </m:e>
                          <m:sub>
                            <m:r>
                              <a:rPr lang="en-US" b="0" i="1" dirty="0" smtClean="0">
                                <a:latin typeface="Cambria Math" panose="02040503050406030204" pitchFamily="18" charset="0"/>
                              </a:rPr>
                              <m:t>𝑠</m:t>
                            </m:r>
                          </m:sub>
                        </m:sSub>
                      </m:oMath>
                    </m:oMathPara>
                  </a14:m>
                  <a:endParaRPr lang="en-US" dirty="0"/>
                </a:p>
              </p:txBody>
            </p:sp>
          </mc:Choice>
          <mc:Fallback xmlns="">
            <p:sp>
              <p:nvSpPr>
                <p:cNvPr id="72" name="TextBox 71">
                  <a:extLst>
                    <a:ext uri="{FF2B5EF4-FFF2-40B4-BE49-F238E27FC236}">
                      <a16:creationId xmlns:a16="http://schemas.microsoft.com/office/drawing/2014/main" id="{3BBC362D-3442-D6FA-03D0-AA63180E330E}"/>
                    </a:ext>
                  </a:extLst>
                </p:cNvPr>
                <p:cNvSpPr txBox="1">
                  <a:spLocks noRot="1" noChangeAspect="1" noMove="1" noResize="1" noEditPoints="1" noAdjustHandles="1" noChangeArrowheads="1" noChangeShapeType="1" noTextEdit="1"/>
                </p:cNvSpPr>
                <p:nvPr/>
              </p:nvSpPr>
              <p:spPr>
                <a:xfrm>
                  <a:off x="6706057" y="2195179"/>
                  <a:ext cx="372493" cy="369332"/>
                </a:xfrm>
                <a:prstGeom prst="rect">
                  <a:avLst/>
                </a:prstGeom>
                <a:blipFill>
                  <a:blip r:embed="rId95"/>
                  <a:stretch>
                    <a:fillRect/>
                  </a:stretch>
                </a:blipFill>
              </p:spPr>
              <p:txBody>
                <a:bodyPr/>
                <a:lstStyle/>
                <a:p>
                  <a:r>
                    <a:rPr lang="en-US">
                      <a:noFill/>
                    </a:rPr>
                    <a:t> </a:t>
                  </a:r>
                </a:p>
              </p:txBody>
            </p:sp>
          </mc:Fallback>
        </mc:AlternateContent>
        <p:cxnSp>
          <p:nvCxnSpPr>
            <p:cNvPr id="76" name="Straight Arrow Connector 75">
              <a:extLst>
                <a:ext uri="{FF2B5EF4-FFF2-40B4-BE49-F238E27FC236}">
                  <a16:creationId xmlns:a16="http://schemas.microsoft.com/office/drawing/2014/main" id="{82B8D0A7-8AEC-CB7D-8968-B408B20077A7}"/>
                </a:ext>
              </a:extLst>
            </p:cNvPr>
            <p:cNvCxnSpPr>
              <a:cxnSpLocks/>
            </p:cNvCxnSpPr>
            <p:nvPr/>
          </p:nvCxnSpPr>
          <p:spPr>
            <a:xfrm>
              <a:off x="4789483" y="2396068"/>
              <a:ext cx="533888" cy="1753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7" name="Connector: Elbow 186">
              <a:extLst>
                <a:ext uri="{FF2B5EF4-FFF2-40B4-BE49-F238E27FC236}">
                  <a16:creationId xmlns:a16="http://schemas.microsoft.com/office/drawing/2014/main" id="{D9083292-EA28-64EE-31F0-3F266CFF43D5}"/>
                </a:ext>
              </a:extLst>
            </p:cNvPr>
            <p:cNvCxnSpPr>
              <a:cxnSpLocks/>
              <a:stCxn id="58" idx="2"/>
              <a:endCxn id="74" idx="0"/>
            </p:cNvCxnSpPr>
            <p:nvPr/>
          </p:nvCxnSpPr>
          <p:spPr>
            <a:xfrm rot="5400000">
              <a:off x="3989769" y="1384309"/>
              <a:ext cx="257615" cy="329530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grpSp>
      <p:grpSp>
        <p:nvGrpSpPr>
          <p:cNvPr id="40" name="Group 39">
            <a:extLst>
              <a:ext uri="{FF2B5EF4-FFF2-40B4-BE49-F238E27FC236}">
                <a16:creationId xmlns:a16="http://schemas.microsoft.com/office/drawing/2014/main" id="{F20A7268-C6F0-C052-AB0A-86DAC6FEFAAA}"/>
              </a:ext>
            </a:extLst>
          </p:cNvPr>
          <p:cNvGrpSpPr/>
          <p:nvPr/>
        </p:nvGrpSpPr>
        <p:grpSpPr>
          <a:xfrm>
            <a:off x="3410014" y="3472096"/>
            <a:ext cx="3393566" cy="904684"/>
            <a:chOff x="3410014" y="3472096"/>
            <a:chExt cx="3393566" cy="904684"/>
          </a:xfrm>
        </p:grpSpPr>
        <p:cxnSp>
          <p:nvCxnSpPr>
            <p:cNvPr id="63" name="Straight Arrow Connector 62">
              <a:extLst>
                <a:ext uri="{FF2B5EF4-FFF2-40B4-BE49-F238E27FC236}">
                  <a16:creationId xmlns:a16="http://schemas.microsoft.com/office/drawing/2014/main" id="{7C2114A7-EC63-ECF9-A13C-AEE9972EFCB6}"/>
                </a:ext>
              </a:extLst>
            </p:cNvPr>
            <p:cNvCxnSpPr>
              <a:cxnSpLocks/>
            </p:cNvCxnSpPr>
            <p:nvPr/>
          </p:nvCxnSpPr>
          <p:spPr>
            <a:xfrm>
              <a:off x="4803144" y="4376780"/>
              <a:ext cx="2000436" cy="0"/>
            </a:xfrm>
            <a:prstGeom prst="straightConnector1">
              <a:avLst/>
            </a:prstGeom>
            <a:ln w="15875">
              <a:tailEnd type="arrow"/>
            </a:ln>
          </p:spPr>
          <p:style>
            <a:lnRef idx="3">
              <a:schemeClr val="dk1"/>
            </a:lnRef>
            <a:fillRef idx="0">
              <a:schemeClr val="dk1"/>
            </a:fillRef>
            <a:effectRef idx="2">
              <a:schemeClr val="dk1"/>
            </a:effectRef>
            <a:fontRef idx="minor">
              <a:schemeClr val="tx1"/>
            </a:fontRef>
          </p:style>
        </p:cxnSp>
        <p:sp>
          <p:nvSpPr>
            <p:cNvPr id="152" name="TextBox 151">
              <a:extLst>
                <a:ext uri="{FF2B5EF4-FFF2-40B4-BE49-F238E27FC236}">
                  <a16:creationId xmlns:a16="http://schemas.microsoft.com/office/drawing/2014/main" id="{3CC1B11A-1171-BF90-3D80-0CAA58955BEE}"/>
                </a:ext>
              </a:extLst>
            </p:cNvPr>
            <p:cNvSpPr txBox="1"/>
            <p:nvPr/>
          </p:nvSpPr>
          <p:spPr>
            <a:xfrm>
              <a:off x="3653135" y="4020281"/>
              <a:ext cx="615463" cy="326471"/>
            </a:xfrm>
            <a:prstGeom prst="rect">
              <a:avLst/>
            </a:prstGeom>
            <a:solidFill>
              <a:schemeClr val="accent2">
                <a:lumMod val="20000"/>
                <a:lumOff val="80000"/>
              </a:schemeClr>
            </a:solidFill>
          </p:spPr>
          <p:txBody>
            <a:bodyPr wrap="square" lIns="0" tIns="36000" rIns="0" bIns="0" rtlCol="0" anchor="ctr" anchorCtr="1">
              <a:noAutofit/>
            </a:bodyPr>
            <a:lstStyle/>
            <a:p>
              <a:pPr algn="ctr"/>
              <a:r>
                <a:rPr lang="en-US" dirty="0">
                  <a:latin typeface="DIN Next LT Pro Light" panose="020B0303020203050203" pitchFamily="34" charset="0"/>
                </a:rPr>
                <a:t>MAC</a:t>
              </a:r>
            </a:p>
          </p:txBody>
        </p:sp>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692A88D0-21F3-1CAD-B299-CF27CF4FA671}"/>
                    </a:ext>
                  </a:extLst>
                </p:cNvPr>
                <p:cNvSpPr txBox="1"/>
                <p:nvPr/>
              </p:nvSpPr>
              <p:spPr>
                <a:xfrm>
                  <a:off x="3682680" y="3472096"/>
                  <a:ext cx="5563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𝑠𝑖𝑑</m:t>
                        </m:r>
                      </m:oMath>
                    </m:oMathPara>
                  </a14:m>
                  <a:endParaRPr lang="en-US" dirty="0"/>
                </a:p>
              </p:txBody>
            </p:sp>
          </mc:Choice>
          <mc:Fallback xmlns="">
            <p:sp>
              <p:nvSpPr>
                <p:cNvPr id="153" name="TextBox 152">
                  <a:extLst>
                    <a:ext uri="{FF2B5EF4-FFF2-40B4-BE49-F238E27FC236}">
                      <a16:creationId xmlns:a16="http://schemas.microsoft.com/office/drawing/2014/main" id="{692A88D0-21F3-1CAD-B299-CF27CF4FA671}"/>
                    </a:ext>
                  </a:extLst>
                </p:cNvPr>
                <p:cNvSpPr txBox="1">
                  <a:spLocks noRot="1" noChangeAspect="1" noMove="1" noResize="1" noEditPoints="1" noAdjustHandles="1" noChangeArrowheads="1" noChangeShapeType="1" noTextEdit="1"/>
                </p:cNvSpPr>
                <p:nvPr/>
              </p:nvSpPr>
              <p:spPr>
                <a:xfrm>
                  <a:off x="3682680" y="3472096"/>
                  <a:ext cx="556372" cy="369332"/>
                </a:xfrm>
                <a:prstGeom prst="rect">
                  <a:avLst/>
                </a:prstGeom>
                <a:blipFill>
                  <a:blip r:embed="rId96"/>
                  <a:stretch>
                    <a:fillRect/>
                  </a:stretch>
                </a:blipFill>
              </p:spPr>
              <p:txBody>
                <a:bodyPr/>
                <a:lstStyle/>
                <a:p>
                  <a:r>
                    <a:rPr lang="en-US">
                      <a:noFill/>
                    </a:rPr>
                    <a:t> </a:t>
                  </a:r>
                </a:p>
              </p:txBody>
            </p:sp>
          </mc:Fallback>
        </mc:AlternateContent>
        <p:cxnSp>
          <p:nvCxnSpPr>
            <p:cNvPr id="158" name="Straight Arrow Connector 157">
              <a:extLst>
                <a:ext uri="{FF2B5EF4-FFF2-40B4-BE49-F238E27FC236}">
                  <a16:creationId xmlns:a16="http://schemas.microsoft.com/office/drawing/2014/main" id="{54E2326B-F215-E876-0B30-9C31025A8D48}"/>
                </a:ext>
              </a:extLst>
            </p:cNvPr>
            <p:cNvCxnSpPr>
              <a:cxnSpLocks/>
              <a:stCxn id="9" idx="3"/>
              <a:endCxn id="152" idx="1"/>
            </p:cNvCxnSpPr>
            <p:nvPr/>
          </p:nvCxnSpPr>
          <p:spPr>
            <a:xfrm>
              <a:off x="3410014" y="4179947"/>
              <a:ext cx="243121" cy="35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8" name="Straight Arrow Connector 167">
              <a:extLst>
                <a:ext uri="{FF2B5EF4-FFF2-40B4-BE49-F238E27FC236}">
                  <a16:creationId xmlns:a16="http://schemas.microsoft.com/office/drawing/2014/main" id="{4493470C-EAD6-920B-6B9C-176F9B4F1FD8}"/>
                </a:ext>
              </a:extLst>
            </p:cNvPr>
            <p:cNvCxnSpPr>
              <a:cxnSpLocks/>
              <a:stCxn id="152" idx="3"/>
              <a:endCxn id="169" idx="1"/>
            </p:cNvCxnSpPr>
            <p:nvPr/>
          </p:nvCxnSpPr>
          <p:spPr>
            <a:xfrm flipV="1">
              <a:off x="4268598" y="4183497"/>
              <a:ext cx="193117" cy="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9" name="TextBox 168">
                  <a:extLst>
                    <a:ext uri="{FF2B5EF4-FFF2-40B4-BE49-F238E27FC236}">
                      <a16:creationId xmlns:a16="http://schemas.microsoft.com/office/drawing/2014/main" id="{93B277F9-6B45-1BB6-1F52-EB55A8807398}"/>
                    </a:ext>
                  </a:extLst>
                </p:cNvPr>
                <p:cNvSpPr txBox="1"/>
                <p:nvPr/>
              </p:nvSpPr>
              <p:spPr>
                <a:xfrm>
                  <a:off x="4461715" y="3998831"/>
                  <a:ext cx="33795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𝜏</m:t>
                        </m:r>
                      </m:oMath>
                    </m:oMathPara>
                  </a14:m>
                  <a:endParaRPr lang="en-US" dirty="0"/>
                </a:p>
              </p:txBody>
            </p:sp>
          </mc:Choice>
          <mc:Fallback xmlns="">
            <p:sp>
              <p:nvSpPr>
                <p:cNvPr id="169" name="TextBox 168">
                  <a:extLst>
                    <a:ext uri="{FF2B5EF4-FFF2-40B4-BE49-F238E27FC236}">
                      <a16:creationId xmlns:a16="http://schemas.microsoft.com/office/drawing/2014/main" id="{93B277F9-6B45-1BB6-1F52-EB55A8807398}"/>
                    </a:ext>
                  </a:extLst>
                </p:cNvPr>
                <p:cNvSpPr txBox="1">
                  <a:spLocks noRot="1" noChangeAspect="1" noMove="1" noResize="1" noEditPoints="1" noAdjustHandles="1" noChangeArrowheads="1" noChangeShapeType="1" noTextEdit="1"/>
                </p:cNvSpPr>
                <p:nvPr/>
              </p:nvSpPr>
              <p:spPr>
                <a:xfrm>
                  <a:off x="4461715" y="3998831"/>
                  <a:ext cx="337954" cy="369332"/>
                </a:xfrm>
                <a:prstGeom prst="rect">
                  <a:avLst/>
                </a:prstGeom>
                <a:blipFill>
                  <a:blip r:embed="rId9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D63D69D3-7894-F554-9CB2-6D57BFA6466B}"/>
                    </a:ext>
                  </a:extLst>
                </p:cNvPr>
                <p:cNvSpPr txBox="1"/>
                <p:nvPr/>
              </p:nvSpPr>
              <p:spPr>
                <a:xfrm>
                  <a:off x="5525176" y="4005908"/>
                  <a:ext cx="5563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𝜏</m:t>
                        </m:r>
                      </m:oMath>
                    </m:oMathPara>
                  </a14:m>
                  <a:endParaRPr lang="en-US" dirty="0"/>
                </a:p>
              </p:txBody>
            </p:sp>
          </mc:Choice>
          <mc:Fallback xmlns="">
            <p:sp>
              <p:nvSpPr>
                <p:cNvPr id="170" name="TextBox 169">
                  <a:extLst>
                    <a:ext uri="{FF2B5EF4-FFF2-40B4-BE49-F238E27FC236}">
                      <a16:creationId xmlns:a16="http://schemas.microsoft.com/office/drawing/2014/main" id="{D63D69D3-7894-F554-9CB2-6D57BFA6466B}"/>
                    </a:ext>
                  </a:extLst>
                </p:cNvPr>
                <p:cNvSpPr txBox="1">
                  <a:spLocks noRot="1" noChangeAspect="1" noMove="1" noResize="1" noEditPoints="1" noAdjustHandles="1" noChangeArrowheads="1" noChangeShapeType="1" noTextEdit="1"/>
                </p:cNvSpPr>
                <p:nvPr/>
              </p:nvSpPr>
              <p:spPr>
                <a:xfrm>
                  <a:off x="5525176" y="4005908"/>
                  <a:ext cx="556372" cy="369332"/>
                </a:xfrm>
                <a:prstGeom prst="rect">
                  <a:avLst/>
                </a:prstGeom>
                <a:blipFill>
                  <a:blip r:embed="rId98"/>
                  <a:stretch>
                    <a:fillRect/>
                  </a:stretch>
                </a:blipFill>
              </p:spPr>
              <p:txBody>
                <a:bodyPr/>
                <a:lstStyle/>
                <a:p>
                  <a:r>
                    <a:rPr lang="en-US">
                      <a:noFill/>
                    </a:rPr>
                    <a:t> </a:t>
                  </a:r>
                </a:p>
              </p:txBody>
            </p:sp>
          </mc:Fallback>
        </mc:AlternateContent>
        <p:cxnSp>
          <p:nvCxnSpPr>
            <p:cNvPr id="227" name="Straight Arrow Connector 226">
              <a:extLst>
                <a:ext uri="{FF2B5EF4-FFF2-40B4-BE49-F238E27FC236}">
                  <a16:creationId xmlns:a16="http://schemas.microsoft.com/office/drawing/2014/main" id="{D9977C39-A307-B532-6F09-A7168735217C}"/>
                </a:ext>
              </a:extLst>
            </p:cNvPr>
            <p:cNvCxnSpPr>
              <a:cxnSpLocks/>
              <a:stCxn id="153" idx="2"/>
              <a:endCxn id="152" idx="0"/>
            </p:cNvCxnSpPr>
            <p:nvPr/>
          </p:nvCxnSpPr>
          <p:spPr>
            <a:xfrm>
              <a:off x="3960866" y="3798567"/>
              <a:ext cx="1" cy="2217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6" name="Group 35">
            <a:extLst>
              <a:ext uri="{FF2B5EF4-FFF2-40B4-BE49-F238E27FC236}">
                <a16:creationId xmlns:a16="http://schemas.microsoft.com/office/drawing/2014/main" id="{B300E425-6E73-E082-298D-42A2D5B2FB1C}"/>
              </a:ext>
            </a:extLst>
          </p:cNvPr>
          <p:cNvGrpSpPr/>
          <p:nvPr/>
        </p:nvGrpSpPr>
        <p:grpSpPr>
          <a:xfrm>
            <a:off x="4350367" y="1628782"/>
            <a:ext cx="2905989" cy="369332"/>
            <a:chOff x="4350367" y="1628782"/>
            <a:chExt cx="2905989" cy="369332"/>
          </a:xfrm>
        </p:grpSpPr>
        <p:cxnSp>
          <p:nvCxnSpPr>
            <p:cNvPr id="6" name="Straight Arrow Connector 5">
              <a:extLst>
                <a:ext uri="{FF2B5EF4-FFF2-40B4-BE49-F238E27FC236}">
                  <a16:creationId xmlns:a16="http://schemas.microsoft.com/office/drawing/2014/main" id="{DC78FD62-F2F9-F31A-620A-106EA97424D8}"/>
                </a:ext>
              </a:extLst>
            </p:cNvPr>
            <p:cNvCxnSpPr>
              <a:cxnSpLocks/>
            </p:cNvCxnSpPr>
            <p:nvPr/>
          </p:nvCxnSpPr>
          <p:spPr>
            <a:xfrm>
              <a:off x="4760026" y="1953246"/>
              <a:ext cx="2000436" cy="0"/>
            </a:xfrm>
            <a:prstGeom prst="straightConnector1">
              <a:avLst/>
            </a:prstGeom>
            <a:ln w="15875">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4596493-45B5-D205-2F1C-961B931E3423}"/>
                    </a:ext>
                  </a:extLst>
                </p:cNvPr>
                <p:cNvSpPr txBox="1"/>
                <p:nvPr/>
              </p:nvSpPr>
              <p:spPr>
                <a:xfrm>
                  <a:off x="4350367" y="1628782"/>
                  <a:ext cx="290598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𝑎𝑖𝑑</m:t>
                        </m:r>
                      </m:oMath>
                    </m:oMathPara>
                  </a14:m>
                  <a:endParaRPr lang="en-US" dirty="0"/>
                </a:p>
              </p:txBody>
            </p:sp>
          </mc:Choice>
          <mc:Fallback xmlns="">
            <p:sp>
              <p:nvSpPr>
                <p:cNvPr id="15" name="TextBox 14">
                  <a:extLst>
                    <a:ext uri="{FF2B5EF4-FFF2-40B4-BE49-F238E27FC236}">
                      <a16:creationId xmlns:a16="http://schemas.microsoft.com/office/drawing/2014/main" id="{54596493-45B5-D205-2F1C-961B931E3423}"/>
                    </a:ext>
                  </a:extLst>
                </p:cNvPr>
                <p:cNvSpPr txBox="1">
                  <a:spLocks noRot="1" noChangeAspect="1" noMove="1" noResize="1" noEditPoints="1" noAdjustHandles="1" noChangeArrowheads="1" noChangeShapeType="1" noTextEdit="1"/>
                </p:cNvSpPr>
                <p:nvPr/>
              </p:nvSpPr>
              <p:spPr>
                <a:xfrm>
                  <a:off x="4350367" y="1628782"/>
                  <a:ext cx="2905989" cy="369332"/>
                </a:xfrm>
                <a:prstGeom prst="rect">
                  <a:avLst/>
                </a:prstGeom>
                <a:blipFill>
                  <a:blip r:embed="rId99"/>
                  <a:stretch>
                    <a:fillRect/>
                  </a:stretch>
                </a:blipFill>
              </p:spPr>
              <p:txBody>
                <a:bodyPr/>
                <a:lstStyle/>
                <a:p>
                  <a:r>
                    <a:rPr lang="en-US">
                      <a:noFill/>
                    </a:rPr>
                    <a:t> </a:t>
                  </a:r>
                </a:p>
              </p:txBody>
            </p:sp>
          </mc:Fallback>
        </mc:AlternateContent>
      </p:grpSp>
      <p:cxnSp>
        <p:nvCxnSpPr>
          <p:cNvPr id="26" name="Straight Arrow Connector 25">
            <a:extLst>
              <a:ext uri="{FF2B5EF4-FFF2-40B4-BE49-F238E27FC236}">
                <a16:creationId xmlns:a16="http://schemas.microsoft.com/office/drawing/2014/main" id="{8EDAF78A-C1FB-A513-156B-00EDC7F10A22}"/>
              </a:ext>
            </a:extLst>
          </p:cNvPr>
          <p:cNvCxnSpPr>
            <a:cxnSpLocks/>
            <a:endCxn id="29" idx="0"/>
          </p:cNvCxnSpPr>
          <p:nvPr/>
        </p:nvCxnSpPr>
        <p:spPr>
          <a:xfrm>
            <a:off x="2336122" y="4618608"/>
            <a:ext cx="0" cy="2686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8DAE9CAC-F511-E587-F55A-7ABE7AA8C6B7}"/>
              </a:ext>
            </a:extLst>
          </p:cNvPr>
          <p:cNvSpPr txBox="1"/>
          <p:nvPr/>
        </p:nvSpPr>
        <p:spPr>
          <a:xfrm>
            <a:off x="1787855" y="4887241"/>
            <a:ext cx="1096534" cy="742422"/>
          </a:xfrm>
          <a:prstGeom prst="rect">
            <a:avLst/>
          </a:prstGeom>
          <a:solidFill>
            <a:srgbClr val="FBD5EF"/>
          </a:solidFill>
        </p:spPr>
        <p:txBody>
          <a:bodyPr wrap="square" lIns="0" tIns="36000" rIns="0" bIns="0" rtlCol="0" anchor="ctr" anchorCtr="1">
            <a:noAutofit/>
          </a:bodyPr>
          <a:lstStyle/>
          <a:p>
            <a:pPr algn="ctr"/>
            <a:endParaRPr lang="en-US" dirty="0">
              <a:latin typeface="DIN Next LT Pro Light" panose="020B0303020203050203" pitchFamily="34" charset="0"/>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718C01F-DC45-95B0-A5BB-A7A30E5EB908}"/>
                  </a:ext>
                </a:extLst>
              </p:cNvPr>
              <p:cNvSpPr txBox="1"/>
              <p:nvPr/>
            </p:nvSpPr>
            <p:spPr>
              <a:xfrm>
                <a:off x="3171014" y="4602903"/>
                <a:ext cx="484728" cy="274237"/>
              </a:xfrm>
              <a:prstGeom prst="rect">
                <a:avLst/>
              </a:prstGeom>
              <a:noFill/>
            </p:spPr>
            <p:txBody>
              <a:bodyPr wrap="square" lIns="0" tIns="36000" rIns="0" bIns="0" rtlCol="0" anchor="ctr" anchorCtr="1">
                <a:noAutofit/>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𝑎𝑖𝑑</m:t>
                      </m:r>
                    </m:oMath>
                  </m:oMathPara>
                </a14:m>
                <a:endParaRPr lang="en-US" dirty="0">
                  <a:latin typeface="DIN Next LT Pro Light" panose="020B0303020203050203" pitchFamily="34" charset="0"/>
                </a:endParaRPr>
              </a:p>
            </p:txBody>
          </p:sp>
        </mc:Choice>
        <mc:Fallback xmlns="">
          <p:sp>
            <p:nvSpPr>
              <p:cNvPr id="30" name="TextBox 29">
                <a:extLst>
                  <a:ext uri="{FF2B5EF4-FFF2-40B4-BE49-F238E27FC236}">
                    <a16:creationId xmlns:a16="http://schemas.microsoft.com/office/drawing/2014/main" id="{4718C01F-DC45-95B0-A5BB-A7A30E5EB908}"/>
                  </a:ext>
                </a:extLst>
              </p:cNvPr>
              <p:cNvSpPr txBox="1">
                <a:spLocks noRot="1" noChangeAspect="1" noMove="1" noResize="1" noEditPoints="1" noAdjustHandles="1" noChangeArrowheads="1" noChangeShapeType="1" noTextEdit="1"/>
              </p:cNvSpPr>
              <p:nvPr/>
            </p:nvSpPr>
            <p:spPr>
              <a:xfrm>
                <a:off x="3171014" y="4602903"/>
                <a:ext cx="484728" cy="274237"/>
              </a:xfrm>
              <a:prstGeom prst="rect">
                <a:avLst/>
              </a:prstGeom>
              <a:blipFill>
                <a:blip r:embed="rId100"/>
                <a:stretch>
                  <a:fillRect l="-7500" b="-11111"/>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E05BC3B5-91AE-10AC-DF00-2BF2613FF270}"/>
              </a:ext>
            </a:extLst>
          </p:cNvPr>
          <p:cNvCxnSpPr>
            <a:cxnSpLocks/>
            <a:stCxn id="43" idx="1"/>
          </p:cNvCxnSpPr>
          <p:nvPr/>
        </p:nvCxnSpPr>
        <p:spPr>
          <a:xfrm flipH="1" flipV="1">
            <a:off x="2884389" y="5629663"/>
            <a:ext cx="273398" cy="1473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35DAF35F-5F8C-E241-5BC9-747421B4153F}"/>
              </a:ext>
            </a:extLst>
          </p:cNvPr>
          <p:cNvSpPr txBox="1"/>
          <p:nvPr/>
        </p:nvSpPr>
        <p:spPr>
          <a:xfrm>
            <a:off x="2203365" y="5339378"/>
            <a:ext cx="794727" cy="369332"/>
          </a:xfrm>
          <a:prstGeom prst="rect">
            <a:avLst/>
          </a:prstGeom>
          <a:noFill/>
        </p:spPr>
        <p:txBody>
          <a:bodyPr wrap="square">
            <a:spAutoFit/>
          </a:bodyPr>
          <a:lstStyle/>
          <a:p>
            <a:pPr algn="ctr"/>
            <a:r>
              <a:rPr lang="en-US" dirty="0">
                <a:latin typeface="DIN Next LT Pro Light" panose="020B0303020203050203" pitchFamily="34" charset="0"/>
              </a:rPr>
              <a:t>AEAD</a:t>
            </a:r>
          </a:p>
        </p:txBody>
      </p:sp>
      <p:sp>
        <p:nvSpPr>
          <p:cNvPr id="22" name="Double Brace 21">
            <a:extLst>
              <a:ext uri="{FF2B5EF4-FFF2-40B4-BE49-F238E27FC236}">
                <a16:creationId xmlns:a16="http://schemas.microsoft.com/office/drawing/2014/main" id="{F769AADB-95D7-688D-7F93-D1EA9F25A2AE}"/>
              </a:ext>
            </a:extLst>
          </p:cNvPr>
          <p:cNvSpPr/>
          <p:nvPr/>
        </p:nvSpPr>
        <p:spPr>
          <a:xfrm>
            <a:off x="2043670" y="5002590"/>
            <a:ext cx="613313" cy="336500"/>
          </a:xfrm>
          <a:prstGeom prst="bracePair">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AC1CFC6A-CEF2-092F-C45A-CCDA9FABF22C}"/>
              </a:ext>
            </a:extLst>
          </p:cNvPr>
          <p:cNvCxnSpPr>
            <a:cxnSpLocks/>
            <a:stCxn id="30" idx="1"/>
          </p:cNvCxnSpPr>
          <p:nvPr/>
        </p:nvCxnSpPr>
        <p:spPr>
          <a:xfrm flipH="1">
            <a:off x="2884389" y="4740022"/>
            <a:ext cx="286625" cy="1559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4C88E8C-4C3F-083A-833E-809A836D24A3}"/>
                  </a:ext>
                </a:extLst>
              </p:cNvPr>
              <p:cNvSpPr txBox="1"/>
              <p:nvPr/>
            </p:nvSpPr>
            <p:spPr>
              <a:xfrm>
                <a:off x="3157787" y="5592316"/>
                <a:ext cx="3405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oMath>
                  </m:oMathPara>
                </a14:m>
                <a:endParaRPr lang="en-US" dirty="0"/>
              </a:p>
            </p:txBody>
          </p:sp>
        </mc:Choice>
        <mc:Fallback xmlns="">
          <p:sp>
            <p:nvSpPr>
              <p:cNvPr id="43" name="TextBox 42">
                <a:extLst>
                  <a:ext uri="{FF2B5EF4-FFF2-40B4-BE49-F238E27FC236}">
                    <a16:creationId xmlns:a16="http://schemas.microsoft.com/office/drawing/2014/main" id="{E4C88E8C-4C3F-083A-833E-809A836D24A3}"/>
                  </a:ext>
                </a:extLst>
              </p:cNvPr>
              <p:cNvSpPr txBox="1">
                <a:spLocks noRot="1" noChangeAspect="1" noMove="1" noResize="1" noEditPoints="1" noAdjustHandles="1" noChangeArrowheads="1" noChangeShapeType="1" noTextEdit="1"/>
              </p:cNvSpPr>
              <p:nvPr/>
            </p:nvSpPr>
            <p:spPr>
              <a:xfrm>
                <a:off x="3157787" y="5592316"/>
                <a:ext cx="340535" cy="369332"/>
              </a:xfrm>
              <a:prstGeom prst="rect">
                <a:avLst/>
              </a:prstGeom>
              <a:blipFill>
                <a:blip r:embed="rId10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E7958F9-7427-3174-673D-1329879B7D33}"/>
                  </a:ext>
                </a:extLst>
              </p:cNvPr>
              <p:cNvSpPr txBox="1"/>
              <p:nvPr/>
            </p:nvSpPr>
            <p:spPr>
              <a:xfrm>
                <a:off x="2086886" y="4976250"/>
                <a:ext cx="553907" cy="362984"/>
              </a:xfrm>
              <a:prstGeom prst="rect">
                <a:avLst/>
              </a:prstGeom>
              <a:noFill/>
            </p:spPr>
            <p:txBody>
              <a:bodyPr wrap="square">
                <a:spAutoFit/>
              </a:bodyPr>
              <a:lstStyle/>
              <a:p>
                <a14:m>
                  <m:oMath xmlns:m="http://schemas.openxmlformats.org/officeDocument/2006/math">
                    <m:r>
                      <a:rPr lang="en-US" b="0" i="1" smtClean="0">
                        <a:latin typeface="Cambria Math" panose="02040503050406030204" pitchFamily="18" charset="0"/>
                      </a:rPr>
                      <m:t>𝑘</m:t>
                    </m:r>
                  </m:oMath>
                </a14:m>
                <a:r>
                  <a:rPr lang="en-US" sz="1600" baseline="-25000" dirty="0"/>
                  <a:t>mk</a:t>
                </a:r>
              </a:p>
            </p:txBody>
          </p:sp>
        </mc:Choice>
        <mc:Fallback xmlns="">
          <p:sp>
            <p:nvSpPr>
              <p:cNvPr id="46" name="TextBox 45">
                <a:extLst>
                  <a:ext uri="{FF2B5EF4-FFF2-40B4-BE49-F238E27FC236}">
                    <a16:creationId xmlns:a16="http://schemas.microsoft.com/office/drawing/2014/main" id="{4E7958F9-7427-3174-673D-1329879B7D33}"/>
                  </a:ext>
                </a:extLst>
              </p:cNvPr>
              <p:cNvSpPr txBox="1">
                <a:spLocks noRot="1" noChangeAspect="1" noMove="1" noResize="1" noEditPoints="1" noAdjustHandles="1" noChangeArrowheads="1" noChangeShapeType="1" noTextEdit="1"/>
              </p:cNvSpPr>
              <p:nvPr/>
            </p:nvSpPr>
            <p:spPr>
              <a:xfrm>
                <a:off x="2086886" y="4976250"/>
                <a:ext cx="553907" cy="362984"/>
              </a:xfrm>
              <a:prstGeom prst="rect">
                <a:avLst/>
              </a:prstGeom>
              <a:blipFill>
                <a:blip r:embed="rId102"/>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9FB4023-8B0D-0AA2-FDDC-624CB8C58E09}"/>
                  </a:ext>
                </a:extLst>
              </p:cNvPr>
              <p:cNvSpPr txBox="1"/>
              <p:nvPr/>
            </p:nvSpPr>
            <p:spPr>
              <a:xfrm>
                <a:off x="3168650" y="5109385"/>
                <a:ext cx="418440" cy="299915"/>
              </a:xfrm>
              <a:prstGeom prst="rect">
                <a:avLst/>
              </a:prstGeom>
              <a:noFill/>
            </p:spPr>
            <p:txBody>
              <a:bodyPr wrap="square" lIns="36000" tIns="36000" rIns="0" bIns="72000" rtlCol="0" anchor="ctr" anchorCtr="1">
                <a:noAutofit/>
              </a:bodyPr>
              <a:lstStyle/>
              <a:p>
                <a:pPr algn="ctr"/>
                <a14:m>
                  <m:oMath xmlns:m="http://schemas.openxmlformats.org/officeDocument/2006/math">
                    <m:r>
                      <a:rPr lang="en-US" b="0" i="1" dirty="0" smtClean="0">
                        <a:latin typeface="Cambria Math" panose="02040503050406030204" pitchFamily="18" charset="0"/>
                        <a:ea typeface="Cambria Math" panose="02040503050406030204" pitchFamily="18" charset="0"/>
                      </a:rPr>
                      <m:t>𝑐</m:t>
                    </m:r>
                  </m:oMath>
                </a14:m>
                <a:r>
                  <a:rPr lang="en-US" sz="1600" baseline="-25000" dirty="0"/>
                  <a:t>mk</a:t>
                </a:r>
                <a:endParaRPr lang="en-US" dirty="0">
                  <a:latin typeface="Cambria Math" panose="02040503050406030204" pitchFamily="18" charset="0"/>
                  <a:ea typeface="Cambria Math" panose="02040503050406030204" pitchFamily="18" charset="0"/>
                </a:endParaRPr>
              </a:p>
            </p:txBody>
          </p:sp>
        </mc:Choice>
        <mc:Fallback xmlns="">
          <p:sp>
            <p:nvSpPr>
              <p:cNvPr id="49" name="TextBox 48">
                <a:extLst>
                  <a:ext uri="{FF2B5EF4-FFF2-40B4-BE49-F238E27FC236}">
                    <a16:creationId xmlns:a16="http://schemas.microsoft.com/office/drawing/2014/main" id="{E9FB4023-8B0D-0AA2-FDDC-624CB8C58E09}"/>
                  </a:ext>
                </a:extLst>
              </p:cNvPr>
              <p:cNvSpPr txBox="1">
                <a:spLocks noRot="1" noChangeAspect="1" noMove="1" noResize="1" noEditPoints="1" noAdjustHandles="1" noChangeArrowheads="1" noChangeShapeType="1" noTextEdit="1"/>
              </p:cNvSpPr>
              <p:nvPr/>
            </p:nvSpPr>
            <p:spPr>
              <a:xfrm>
                <a:off x="3168650" y="5109385"/>
                <a:ext cx="418440" cy="299915"/>
              </a:xfrm>
              <a:prstGeom prst="rect">
                <a:avLst/>
              </a:prstGeom>
              <a:blipFill>
                <a:blip r:embed="rId103"/>
                <a:stretch>
                  <a:fillRect r="-8824" b="-30612"/>
                </a:stretch>
              </a:blipFill>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6D457CEF-1B6E-8CC7-0CAF-AF90CE45BE66}"/>
              </a:ext>
            </a:extLst>
          </p:cNvPr>
          <p:cNvCxnSpPr>
            <a:cxnSpLocks/>
            <a:stCxn id="49" idx="1"/>
            <a:endCxn id="29" idx="3"/>
          </p:cNvCxnSpPr>
          <p:nvPr/>
        </p:nvCxnSpPr>
        <p:spPr>
          <a:xfrm flipH="1" flipV="1">
            <a:off x="2884389" y="5258452"/>
            <a:ext cx="284261" cy="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DDD5E6A-671C-A0D4-46A6-0BD7C95EB2B0}"/>
                  </a:ext>
                </a:extLst>
              </p:cNvPr>
              <p:cNvSpPr txBox="1"/>
              <p:nvPr/>
            </p:nvSpPr>
            <p:spPr>
              <a:xfrm>
                <a:off x="2050457" y="4290419"/>
                <a:ext cx="584903" cy="244292"/>
              </a:xfrm>
              <a:prstGeom prst="rect">
                <a:avLst/>
              </a:prstGeom>
              <a:noFill/>
            </p:spPr>
            <p:txBody>
              <a:bodyPr wrap="none" lIns="0" tIns="0" rIns="0" bIns="288000">
                <a:noAutofit/>
              </a:bodyPr>
              <a:lstStyle/>
              <a:p>
                <a:pPr algn="ctr"/>
                <a14:m>
                  <m:oMath xmlns:m="http://schemas.openxmlformats.org/officeDocument/2006/math">
                    <m:r>
                      <a:rPr lang="en-US" b="0" i="1" smtClean="0">
                        <a:latin typeface="Cambria Math" panose="02040503050406030204" pitchFamily="18" charset="0"/>
                      </a:rPr>
                      <m:t>𝑘</m:t>
                    </m:r>
                  </m:oMath>
                </a14:m>
                <a:r>
                  <a:rPr lang="en-US" sz="1600" baseline="-25000" dirty="0"/>
                  <a:t>kek</a:t>
                </a:r>
                <a:endParaRPr lang="en-US" dirty="0"/>
              </a:p>
            </p:txBody>
          </p:sp>
        </mc:Choice>
        <mc:Fallback xmlns="">
          <p:sp>
            <p:nvSpPr>
              <p:cNvPr id="51" name="TextBox 50">
                <a:extLst>
                  <a:ext uri="{FF2B5EF4-FFF2-40B4-BE49-F238E27FC236}">
                    <a16:creationId xmlns:a16="http://schemas.microsoft.com/office/drawing/2014/main" id="{7DDD5E6A-671C-A0D4-46A6-0BD7C95EB2B0}"/>
                  </a:ext>
                </a:extLst>
              </p:cNvPr>
              <p:cNvSpPr txBox="1">
                <a:spLocks noRot="1" noChangeAspect="1" noMove="1" noResize="1" noEditPoints="1" noAdjustHandles="1" noChangeArrowheads="1" noChangeShapeType="1" noTextEdit="1"/>
              </p:cNvSpPr>
              <p:nvPr/>
            </p:nvSpPr>
            <p:spPr>
              <a:xfrm>
                <a:off x="2050457" y="4290419"/>
                <a:ext cx="584903" cy="244292"/>
              </a:xfrm>
              <a:prstGeom prst="rect">
                <a:avLst/>
              </a:prstGeom>
              <a:blipFill>
                <a:blip r:embed="rId104"/>
                <a:stretch>
                  <a:fillRect t="-12500" b="-45000"/>
                </a:stretch>
              </a:blipFill>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30CF4E13-5C7C-619F-7706-55276DD7D261}"/>
              </a:ext>
            </a:extLst>
          </p:cNvPr>
          <p:cNvCxnSpPr>
            <a:cxnSpLocks/>
            <a:endCxn id="51" idx="0"/>
          </p:cNvCxnSpPr>
          <p:nvPr/>
        </p:nvCxnSpPr>
        <p:spPr>
          <a:xfrm>
            <a:off x="2342909" y="3886435"/>
            <a:ext cx="0" cy="4039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5124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45D7F-193E-61E5-708E-24A6AEF334F2}"/>
              </a:ext>
            </a:extLst>
          </p:cNvPr>
          <p:cNvSpPr>
            <a:spLocks noGrp="1"/>
          </p:cNvSpPr>
          <p:nvPr>
            <p:ph type="title"/>
          </p:nvPr>
        </p:nvSpPr>
        <p:spPr/>
        <p:txBody>
          <a:bodyPr/>
          <a:lstStyle/>
          <a:p>
            <a:r>
              <a:rPr lang="en-US" dirty="0"/>
              <a:t>CSS Confidentiality Theorem</a:t>
            </a:r>
          </a:p>
        </p:txBody>
      </p:sp>
      <p:sp>
        <p:nvSpPr>
          <p:cNvPr id="3" name="Date Placeholder 2">
            <a:extLst>
              <a:ext uri="{FF2B5EF4-FFF2-40B4-BE49-F238E27FC236}">
                <a16:creationId xmlns:a16="http://schemas.microsoft.com/office/drawing/2014/main" id="{AACDDCC7-2BE5-2B20-3DB1-A042D4066A7A}"/>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FE5D83CA-22C1-0251-8903-9180BE0434D4}"/>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09855B03-0819-D145-1502-13C00887BD49}"/>
              </a:ext>
            </a:extLst>
          </p:cNvPr>
          <p:cNvSpPr>
            <a:spLocks noGrp="1"/>
          </p:cNvSpPr>
          <p:nvPr>
            <p:ph type="sldNum" sz="quarter" idx="12"/>
          </p:nvPr>
        </p:nvSpPr>
        <p:spPr/>
        <p:txBody>
          <a:bodyPr/>
          <a:lstStyle/>
          <a:p>
            <a:fld id="{E88E0139-626D-A346-B691-BDD0C5A55F29}" type="slidenum">
              <a:rPr lang="en-US" smtClean="0"/>
              <a:pPr/>
              <a:t>36</a:t>
            </a:fld>
            <a:endParaRPr lang="en-US" dirty="0"/>
          </a:p>
        </p:txBody>
      </p:sp>
      <p:pic>
        <p:nvPicPr>
          <p:cNvPr id="9" name="Picture 8">
            <a:extLst>
              <a:ext uri="{FF2B5EF4-FFF2-40B4-BE49-F238E27FC236}">
                <a16:creationId xmlns:a16="http://schemas.microsoft.com/office/drawing/2014/main" id="{A8699F9C-F2E1-3AF9-D632-F6892E8FA044}"/>
              </a:ext>
            </a:extLst>
          </p:cNvPr>
          <p:cNvPicPr>
            <a:picLocks noChangeAspect="1"/>
          </p:cNvPicPr>
          <p:nvPr/>
        </p:nvPicPr>
        <p:blipFill>
          <a:blip r:embed="rId2"/>
          <a:stretch>
            <a:fillRect/>
          </a:stretch>
        </p:blipFill>
        <p:spPr>
          <a:xfrm>
            <a:off x="1288617" y="2547300"/>
            <a:ext cx="8943255" cy="1385575"/>
          </a:xfrm>
          <a:prstGeom prst="rect">
            <a:avLst/>
          </a:prstGeom>
        </p:spPr>
      </p:pic>
      <p:sp>
        <p:nvSpPr>
          <p:cNvPr id="6" name="Rectangle: Rounded Corners 5">
            <a:extLst>
              <a:ext uri="{FF2B5EF4-FFF2-40B4-BE49-F238E27FC236}">
                <a16:creationId xmlns:a16="http://schemas.microsoft.com/office/drawing/2014/main" id="{48B45BA3-53BD-EB32-F2B4-69566F62A36C}"/>
              </a:ext>
            </a:extLst>
          </p:cNvPr>
          <p:cNvSpPr/>
          <p:nvPr/>
        </p:nvSpPr>
        <p:spPr>
          <a:xfrm>
            <a:off x="1994338" y="2656233"/>
            <a:ext cx="1012448" cy="194310"/>
          </a:xfrm>
          <a:prstGeom prst="roundRect">
            <a:avLst/>
          </a:prstGeom>
          <a:solidFill>
            <a:schemeClr val="accent5">
              <a:lumMod val="60000"/>
              <a:lumOff val="40000"/>
              <a:alpha val="3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028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5A1D-1BDD-C53F-BB55-BD12ECE17A11}"/>
              </a:ext>
            </a:extLst>
          </p:cNvPr>
          <p:cNvSpPr>
            <a:spLocks noGrp="1"/>
          </p:cNvSpPr>
          <p:nvPr>
            <p:ph type="title"/>
          </p:nvPr>
        </p:nvSpPr>
        <p:spPr/>
        <p:txBody>
          <a:bodyPr/>
          <a:lstStyle/>
          <a:p>
            <a:r>
              <a:rPr lang="en-US" dirty="0"/>
              <a:t>CSS Integrity Theorem</a:t>
            </a:r>
          </a:p>
        </p:txBody>
      </p:sp>
      <p:sp>
        <p:nvSpPr>
          <p:cNvPr id="3" name="Date Placeholder 2">
            <a:extLst>
              <a:ext uri="{FF2B5EF4-FFF2-40B4-BE49-F238E27FC236}">
                <a16:creationId xmlns:a16="http://schemas.microsoft.com/office/drawing/2014/main" id="{4525626E-8147-9E3D-53D5-E07AECE5D721}"/>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79441EE3-7021-BC6A-1D72-481DEBB66A08}"/>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4975B804-D527-7CE4-0F11-7CCA00E5393F}"/>
              </a:ext>
            </a:extLst>
          </p:cNvPr>
          <p:cNvSpPr>
            <a:spLocks noGrp="1"/>
          </p:cNvSpPr>
          <p:nvPr>
            <p:ph type="sldNum" sz="quarter" idx="12"/>
          </p:nvPr>
        </p:nvSpPr>
        <p:spPr/>
        <p:txBody>
          <a:bodyPr/>
          <a:lstStyle/>
          <a:p>
            <a:fld id="{E88E0139-626D-A346-B691-BDD0C5A55F29}" type="slidenum">
              <a:rPr lang="en-US" smtClean="0"/>
              <a:pPr/>
              <a:t>37</a:t>
            </a:fld>
            <a:endParaRPr lang="en-US" dirty="0"/>
          </a:p>
        </p:txBody>
      </p:sp>
      <p:pic>
        <p:nvPicPr>
          <p:cNvPr id="7" name="Picture 6">
            <a:extLst>
              <a:ext uri="{FF2B5EF4-FFF2-40B4-BE49-F238E27FC236}">
                <a16:creationId xmlns:a16="http://schemas.microsoft.com/office/drawing/2014/main" id="{0D71D94F-3249-1FB2-6F1C-6100CA277A6D}"/>
              </a:ext>
            </a:extLst>
          </p:cNvPr>
          <p:cNvPicPr>
            <a:picLocks noChangeAspect="1"/>
          </p:cNvPicPr>
          <p:nvPr/>
        </p:nvPicPr>
        <p:blipFill>
          <a:blip r:embed="rId2"/>
          <a:stretch>
            <a:fillRect/>
          </a:stretch>
        </p:blipFill>
        <p:spPr>
          <a:xfrm>
            <a:off x="1083929" y="1567950"/>
            <a:ext cx="9352629" cy="3344274"/>
          </a:xfrm>
          <a:prstGeom prst="rect">
            <a:avLst/>
          </a:prstGeom>
        </p:spPr>
      </p:pic>
      <p:sp>
        <p:nvSpPr>
          <p:cNvPr id="8" name="Rectangle: Rounded Corners 7">
            <a:extLst>
              <a:ext uri="{FF2B5EF4-FFF2-40B4-BE49-F238E27FC236}">
                <a16:creationId xmlns:a16="http://schemas.microsoft.com/office/drawing/2014/main" id="{6840AC42-F56F-9292-2FE0-6D01F9845ADE}"/>
              </a:ext>
            </a:extLst>
          </p:cNvPr>
          <p:cNvSpPr/>
          <p:nvPr/>
        </p:nvSpPr>
        <p:spPr>
          <a:xfrm>
            <a:off x="2880360" y="2800350"/>
            <a:ext cx="691515" cy="194310"/>
          </a:xfrm>
          <a:prstGeom prst="roundRect">
            <a:avLst/>
          </a:prstGeom>
          <a:solidFill>
            <a:schemeClr val="accent5">
              <a:lumMod val="60000"/>
              <a:lumOff val="40000"/>
              <a:alpha val="3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221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27CE4096-88B4-2199-0544-681EF0E9E512}"/>
              </a:ext>
            </a:extLst>
          </p:cNvPr>
          <p:cNvGrpSpPr/>
          <p:nvPr/>
        </p:nvGrpSpPr>
        <p:grpSpPr>
          <a:xfrm>
            <a:off x="484461" y="3179182"/>
            <a:ext cx="10797918" cy="2562858"/>
            <a:chOff x="484461" y="3179182"/>
            <a:chExt cx="10797918" cy="2562858"/>
          </a:xfrm>
        </p:grpSpPr>
        <p:sp>
          <p:nvSpPr>
            <p:cNvPr id="6" name="Rectangle 5">
              <a:extLst>
                <a:ext uri="{FF2B5EF4-FFF2-40B4-BE49-F238E27FC236}">
                  <a16:creationId xmlns:a16="http://schemas.microsoft.com/office/drawing/2014/main" id="{CA3B8344-2858-D341-F04A-4F5B8359ECBE}"/>
                </a:ext>
              </a:extLst>
            </p:cNvPr>
            <p:cNvSpPr/>
            <p:nvPr/>
          </p:nvSpPr>
          <p:spPr>
            <a:xfrm>
              <a:off x="484461" y="3179182"/>
              <a:ext cx="10351814" cy="2562858"/>
            </a:xfrm>
            <a:prstGeom prst="rect">
              <a:avLst/>
            </a:prstGeom>
            <a:solidFill>
              <a:srgbClr val="CCDDF5">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8F642D24-25E7-2A7A-0784-AFCD9A586FC1}"/>
                </a:ext>
              </a:extLst>
            </p:cNvPr>
            <p:cNvGrpSpPr/>
            <p:nvPr/>
          </p:nvGrpSpPr>
          <p:grpSpPr>
            <a:xfrm rot="2499381">
              <a:off x="9843277" y="3220355"/>
              <a:ext cx="1439102" cy="584775"/>
              <a:chOff x="5285917" y="283878"/>
              <a:chExt cx="1439102" cy="584775"/>
            </a:xfrm>
          </p:grpSpPr>
          <p:sp>
            <p:nvSpPr>
              <p:cNvPr id="53" name="Rectangle 52">
                <a:extLst>
                  <a:ext uri="{FF2B5EF4-FFF2-40B4-BE49-F238E27FC236}">
                    <a16:creationId xmlns:a16="http://schemas.microsoft.com/office/drawing/2014/main" id="{DA42A852-4776-2589-6922-C051C430413D}"/>
                  </a:ext>
                </a:extLst>
              </p:cNvPr>
              <p:cNvSpPr/>
              <p:nvPr/>
            </p:nvSpPr>
            <p:spPr>
              <a:xfrm>
                <a:off x="5344835" y="331319"/>
                <a:ext cx="1159063" cy="392357"/>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42890F31-CF08-3B22-7377-4FB5238DCE8F}"/>
                  </a:ext>
                </a:extLst>
              </p:cNvPr>
              <p:cNvSpPr txBox="1"/>
              <p:nvPr/>
            </p:nvSpPr>
            <p:spPr>
              <a:xfrm>
                <a:off x="5320762" y="283878"/>
                <a:ext cx="1404257" cy="584775"/>
              </a:xfrm>
              <a:prstGeom prst="rect">
                <a:avLst/>
              </a:prstGeom>
              <a:noFill/>
            </p:spPr>
            <p:txBody>
              <a:bodyPr wrap="square">
                <a:spAutoFit/>
              </a:bodyPr>
              <a:lstStyle/>
              <a:p>
                <a:r>
                  <a:rPr lang="en-US" sz="3200" dirty="0">
                    <a:solidFill>
                      <a:schemeClr val="bg1"/>
                    </a:solidFill>
                    <a:latin typeface="The Hand Black" panose="03070902030502020204" pitchFamily="66" charset="0"/>
                  </a:rPr>
                  <a:t>INSECURE!</a:t>
                </a:r>
                <a:endParaRPr lang="en-US" sz="3200" dirty="0">
                  <a:solidFill>
                    <a:schemeClr val="bg1"/>
                  </a:solidFill>
                </a:endParaRPr>
              </a:p>
            </p:txBody>
          </p:sp>
          <p:sp>
            <p:nvSpPr>
              <p:cNvPr id="56" name="Rectangle 55">
                <a:extLst>
                  <a:ext uri="{FF2B5EF4-FFF2-40B4-BE49-F238E27FC236}">
                    <a16:creationId xmlns:a16="http://schemas.microsoft.com/office/drawing/2014/main" id="{EABD05A7-655F-031B-F0DE-9B42A2CD1669}"/>
                  </a:ext>
                </a:extLst>
              </p:cNvPr>
              <p:cNvSpPr/>
              <p:nvPr/>
            </p:nvSpPr>
            <p:spPr>
              <a:xfrm>
                <a:off x="5285917" y="283879"/>
                <a:ext cx="1271358" cy="48272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a:extLst>
                <a:ext uri="{FF2B5EF4-FFF2-40B4-BE49-F238E27FC236}">
                  <a16:creationId xmlns:a16="http://schemas.microsoft.com/office/drawing/2014/main" id="{75594D2E-49A8-8CEE-7BF5-3CD1DC422063}"/>
                </a:ext>
              </a:extLst>
            </p:cNvPr>
            <p:cNvSpPr txBox="1"/>
            <p:nvPr/>
          </p:nvSpPr>
          <p:spPr>
            <a:xfrm>
              <a:off x="9267315" y="3979220"/>
              <a:ext cx="1478448" cy="307777"/>
            </a:xfrm>
            <a:prstGeom prst="rect">
              <a:avLst/>
            </a:prstGeom>
            <a:noFill/>
          </p:spPr>
          <p:txBody>
            <a:bodyPr wrap="square">
              <a:spAutoFit/>
            </a:bodyPr>
            <a:lstStyle/>
            <a:p>
              <a:pPr algn="r"/>
              <a:r>
                <a:rPr lang="en-US" sz="1400" dirty="0">
                  <a:solidFill>
                    <a:srgbClr val="FF0000"/>
                  </a:solidFill>
                </a:rPr>
                <a:t>[CCS:TH24]</a:t>
              </a:r>
            </a:p>
          </p:txBody>
        </p:sp>
      </p:grpSp>
      <p:grpSp>
        <p:nvGrpSpPr>
          <p:cNvPr id="26" name="Group 25">
            <a:extLst>
              <a:ext uri="{FF2B5EF4-FFF2-40B4-BE49-F238E27FC236}">
                <a16:creationId xmlns:a16="http://schemas.microsoft.com/office/drawing/2014/main" id="{5536A3B9-288E-2310-351E-B3A3969DD03C}"/>
              </a:ext>
            </a:extLst>
          </p:cNvPr>
          <p:cNvGrpSpPr/>
          <p:nvPr/>
        </p:nvGrpSpPr>
        <p:grpSpPr>
          <a:xfrm>
            <a:off x="5723404" y="935684"/>
            <a:ext cx="5558975" cy="2088504"/>
            <a:chOff x="5723404" y="935684"/>
            <a:chExt cx="5558975" cy="2088504"/>
          </a:xfrm>
        </p:grpSpPr>
        <p:sp>
          <p:nvSpPr>
            <p:cNvPr id="12" name="Rectangle 11">
              <a:extLst>
                <a:ext uri="{FF2B5EF4-FFF2-40B4-BE49-F238E27FC236}">
                  <a16:creationId xmlns:a16="http://schemas.microsoft.com/office/drawing/2014/main" id="{AD8A99AC-9B19-6D56-FF2C-83CDB7776F81}"/>
                </a:ext>
              </a:extLst>
            </p:cNvPr>
            <p:cNvSpPr/>
            <p:nvPr/>
          </p:nvSpPr>
          <p:spPr>
            <a:xfrm>
              <a:off x="5723404" y="935684"/>
              <a:ext cx="5112871" cy="2088504"/>
            </a:xfrm>
            <a:prstGeom prst="rect">
              <a:avLst/>
            </a:prstGeom>
            <a:solidFill>
              <a:srgbClr val="CCDDF5">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3E02BF26-B6C8-773E-FF06-073E9624B888}"/>
                </a:ext>
              </a:extLst>
            </p:cNvPr>
            <p:cNvGrpSpPr/>
            <p:nvPr/>
          </p:nvGrpSpPr>
          <p:grpSpPr>
            <a:xfrm rot="2499381">
              <a:off x="9843278" y="1020798"/>
              <a:ext cx="1439101" cy="584775"/>
              <a:chOff x="5285919" y="283878"/>
              <a:chExt cx="1439101" cy="584775"/>
            </a:xfrm>
          </p:grpSpPr>
          <p:sp>
            <p:nvSpPr>
              <p:cNvPr id="45" name="Rectangle 44">
                <a:extLst>
                  <a:ext uri="{FF2B5EF4-FFF2-40B4-BE49-F238E27FC236}">
                    <a16:creationId xmlns:a16="http://schemas.microsoft.com/office/drawing/2014/main" id="{459E8E77-D779-87FA-EE40-65F12020813C}"/>
                  </a:ext>
                </a:extLst>
              </p:cNvPr>
              <p:cNvSpPr/>
              <p:nvPr/>
            </p:nvSpPr>
            <p:spPr>
              <a:xfrm>
                <a:off x="5344835" y="331319"/>
                <a:ext cx="1159063" cy="392357"/>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E9825ED-C566-8AC8-6737-A8BB5677A27C}"/>
                  </a:ext>
                </a:extLst>
              </p:cNvPr>
              <p:cNvSpPr txBox="1"/>
              <p:nvPr/>
            </p:nvSpPr>
            <p:spPr>
              <a:xfrm>
                <a:off x="5320763" y="283878"/>
                <a:ext cx="1404257" cy="584775"/>
              </a:xfrm>
              <a:prstGeom prst="rect">
                <a:avLst/>
              </a:prstGeom>
              <a:noFill/>
            </p:spPr>
            <p:txBody>
              <a:bodyPr wrap="square">
                <a:spAutoFit/>
              </a:bodyPr>
              <a:lstStyle/>
              <a:p>
                <a:r>
                  <a:rPr lang="en-US" sz="3200" dirty="0">
                    <a:solidFill>
                      <a:schemeClr val="bg1"/>
                    </a:solidFill>
                    <a:latin typeface="The Hand Black" panose="03070902030502020204" pitchFamily="66" charset="0"/>
                  </a:rPr>
                  <a:t>INSECURE!</a:t>
                </a:r>
                <a:endParaRPr lang="en-US" sz="3200" dirty="0">
                  <a:solidFill>
                    <a:schemeClr val="bg1"/>
                  </a:solidFill>
                </a:endParaRPr>
              </a:p>
            </p:txBody>
          </p:sp>
          <p:sp>
            <p:nvSpPr>
              <p:cNvPr id="47" name="Rectangle 46">
                <a:extLst>
                  <a:ext uri="{FF2B5EF4-FFF2-40B4-BE49-F238E27FC236}">
                    <a16:creationId xmlns:a16="http://schemas.microsoft.com/office/drawing/2014/main" id="{06BB719B-052B-264D-C62E-50B7D5C9C255}"/>
                  </a:ext>
                </a:extLst>
              </p:cNvPr>
              <p:cNvSpPr/>
              <p:nvPr/>
            </p:nvSpPr>
            <p:spPr>
              <a:xfrm>
                <a:off x="5285919" y="283880"/>
                <a:ext cx="1271358" cy="48272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415978A2-9C65-4E5C-9DED-036AFF231AC8}"/>
                </a:ext>
              </a:extLst>
            </p:cNvPr>
            <p:cNvSpPr txBox="1"/>
            <p:nvPr/>
          </p:nvSpPr>
          <p:spPr>
            <a:xfrm>
              <a:off x="9267315" y="2017155"/>
              <a:ext cx="1537242" cy="307777"/>
            </a:xfrm>
            <a:prstGeom prst="rect">
              <a:avLst/>
            </a:prstGeom>
            <a:noFill/>
          </p:spPr>
          <p:txBody>
            <a:bodyPr wrap="square">
              <a:spAutoFit/>
            </a:bodyPr>
            <a:lstStyle/>
            <a:p>
              <a:pPr algn="r"/>
              <a:r>
                <a:rPr lang="en-US" sz="1400" dirty="0">
                  <a:solidFill>
                    <a:srgbClr val="FF0000"/>
                  </a:solidFill>
                  <a:hlinkClick r:id="rId3">
                    <a:extLst>
                      <a:ext uri="{A12FA001-AC4F-418D-AE19-62706E023703}">
                        <ahyp:hlinkClr xmlns:ahyp="http://schemas.microsoft.com/office/drawing/2018/hyperlinkcolor" val="tx"/>
                      </a:ext>
                    </a:extLst>
                  </a:hlinkClick>
                </a:rPr>
                <a:t>[EuroSP:ABCP23]</a:t>
              </a:r>
              <a:endParaRPr lang="en-US" sz="1400" dirty="0">
                <a:solidFill>
                  <a:srgbClr val="FF0000"/>
                </a:solidFill>
              </a:endParaRPr>
            </a:p>
          </p:txBody>
        </p:sp>
      </p:grpSp>
      <p:grpSp>
        <p:nvGrpSpPr>
          <p:cNvPr id="15" name="Group 14">
            <a:extLst>
              <a:ext uri="{FF2B5EF4-FFF2-40B4-BE49-F238E27FC236}">
                <a16:creationId xmlns:a16="http://schemas.microsoft.com/office/drawing/2014/main" id="{B9972C3C-9240-DC56-1A0A-28B2E3041F35}"/>
              </a:ext>
            </a:extLst>
          </p:cNvPr>
          <p:cNvGrpSpPr/>
          <p:nvPr/>
        </p:nvGrpSpPr>
        <p:grpSpPr>
          <a:xfrm>
            <a:off x="491285" y="928643"/>
            <a:ext cx="5473278" cy="2088504"/>
            <a:chOff x="491285" y="928643"/>
            <a:chExt cx="5473278" cy="2088504"/>
          </a:xfrm>
        </p:grpSpPr>
        <p:sp>
          <p:nvSpPr>
            <p:cNvPr id="9" name="Rectangle 8">
              <a:extLst>
                <a:ext uri="{FF2B5EF4-FFF2-40B4-BE49-F238E27FC236}">
                  <a16:creationId xmlns:a16="http://schemas.microsoft.com/office/drawing/2014/main" id="{6E92650E-4EF4-5863-BE56-FDCCDDE15A1E}"/>
                </a:ext>
              </a:extLst>
            </p:cNvPr>
            <p:cNvSpPr/>
            <p:nvPr/>
          </p:nvSpPr>
          <p:spPr>
            <a:xfrm>
              <a:off x="491285" y="928643"/>
              <a:ext cx="5044276" cy="2088504"/>
            </a:xfrm>
            <a:prstGeom prst="rect">
              <a:avLst/>
            </a:prstGeom>
            <a:solidFill>
              <a:srgbClr val="CCDDF5">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B9CC140-11AE-83EE-BAAF-514886EA6C47}"/>
                </a:ext>
              </a:extLst>
            </p:cNvPr>
            <p:cNvGrpSpPr/>
            <p:nvPr/>
          </p:nvGrpSpPr>
          <p:grpSpPr>
            <a:xfrm rot="2499381">
              <a:off x="4525460" y="1013754"/>
              <a:ext cx="1439103" cy="584775"/>
              <a:chOff x="5285917" y="283880"/>
              <a:chExt cx="1439103" cy="584775"/>
            </a:xfrm>
          </p:grpSpPr>
          <p:sp>
            <p:nvSpPr>
              <p:cNvPr id="32" name="Rectangle 31">
                <a:extLst>
                  <a:ext uri="{FF2B5EF4-FFF2-40B4-BE49-F238E27FC236}">
                    <a16:creationId xmlns:a16="http://schemas.microsoft.com/office/drawing/2014/main" id="{29D3ADC8-FBD0-C631-BBB7-9B702A9FD2AF}"/>
                  </a:ext>
                </a:extLst>
              </p:cNvPr>
              <p:cNvSpPr/>
              <p:nvPr/>
            </p:nvSpPr>
            <p:spPr>
              <a:xfrm>
                <a:off x="5344835" y="331319"/>
                <a:ext cx="1159063" cy="392357"/>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FEAB4E8-08EF-38D3-A77D-0724B1E48908}"/>
                  </a:ext>
                </a:extLst>
              </p:cNvPr>
              <p:cNvSpPr txBox="1"/>
              <p:nvPr/>
            </p:nvSpPr>
            <p:spPr>
              <a:xfrm>
                <a:off x="5320763" y="283880"/>
                <a:ext cx="1404257" cy="584775"/>
              </a:xfrm>
              <a:prstGeom prst="rect">
                <a:avLst/>
              </a:prstGeom>
              <a:noFill/>
            </p:spPr>
            <p:txBody>
              <a:bodyPr wrap="square">
                <a:spAutoFit/>
              </a:bodyPr>
              <a:lstStyle/>
              <a:p>
                <a:r>
                  <a:rPr lang="en-US" sz="3200" dirty="0">
                    <a:solidFill>
                      <a:schemeClr val="bg1"/>
                    </a:solidFill>
                    <a:latin typeface="The Hand Black" panose="03070902030502020204" pitchFamily="66" charset="0"/>
                  </a:rPr>
                  <a:t>INSECURE!</a:t>
                </a:r>
                <a:endParaRPr lang="en-US" sz="3200" dirty="0">
                  <a:solidFill>
                    <a:schemeClr val="bg1"/>
                  </a:solidFill>
                </a:endParaRPr>
              </a:p>
            </p:txBody>
          </p:sp>
          <p:sp>
            <p:nvSpPr>
              <p:cNvPr id="34" name="Rectangle 33">
                <a:extLst>
                  <a:ext uri="{FF2B5EF4-FFF2-40B4-BE49-F238E27FC236}">
                    <a16:creationId xmlns:a16="http://schemas.microsoft.com/office/drawing/2014/main" id="{DFE5ABBA-8268-0F57-885D-952E33D46348}"/>
                  </a:ext>
                </a:extLst>
              </p:cNvPr>
              <p:cNvSpPr/>
              <p:nvPr/>
            </p:nvSpPr>
            <p:spPr>
              <a:xfrm>
                <a:off x="5285917" y="283880"/>
                <a:ext cx="1271358" cy="48272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CBC0DE4B-81FF-D42A-5D21-40CCF9ABE1B8}"/>
                </a:ext>
              </a:extLst>
            </p:cNvPr>
            <p:cNvSpPr txBox="1"/>
            <p:nvPr/>
          </p:nvSpPr>
          <p:spPr>
            <a:xfrm>
              <a:off x="4228492" y="1801680"/>
              <a:ext cx="1261211" cy="523220"/>
            </a:xfrm>
            <a:prstGeom prst="rect">
              <a:avLst/>
            </a:prstGeom>
            <a:noFill/>
          </p:spPr>
          <p:txBody>
            <a:bodyPr wrap="square">
              <a:spAutoFit/>
            </a:bodyPr>
            <a:lstStyle/>
            <a:p>
              <a:pPr algn="r"/>
              <a:r>
                <a:rPr lang="en-US" sz="1400" dirty="0">
                  <a:solidFill>
                    <a:srgbClr val="FF0000"/>
                  </a:solidFill>
                  <a:hlinkClick r:id="rId4">
                    <a:extLst>
                      <a:ext uri="{A12FA001-AC4F-418D-AE19-62706E023703}">
                        <ahyp:hlinkClr xmlns:ahyp="http://schemas.microsoft.com/office/drawing/2018/hyperlinkcolor" val="tx"/>
                      </a:ext>
                    </a:extLst>
                  </a:hlinkClick>
                </a:rPr>
                <a:t>[SP:BHP23]</a:t>
              </a:r>
              <a:endParaRPr lang="en-US" sz="1400" dirty="0">
                <a:solidFill>
                  <a:srgbClr val="FF0000"/>
                </a:solidFill>
              </a:endParaRPr>
            </a:p>
            <a:p>
              <a:pPr algn="r"/>
              <a:r>
                <a:rPr lang="en-US" sz="1400" dirty="0">
                  <a:solidFill>
                    <a:srgbClr val="FF0000"/>
                  </a:solidFill>
                  <a:hlinkClick r:id="rId5">
                    <a:extLst>
                      <a:ext uri="{A12FA001-AC4F-418D-AE19-62706E023703}">
                        <ahyp:hlinkClr xmlns:ahyp="http://schemas.microsoft.com/office/drawing/2018/hyperlinkcolor" val="tx"/>
                      </a:ext>
                    </a:extLst>
                  </a:hlinkClick>
                </a:rPr>
                <a:t>[EC:AHMP23]</a:t>
              </a:r>
              <a:endParaRPr lang="en-US" sz="1400" dirty="0">
                <a:solidFill>
                  <a:srgbClr val="FF0000"/>
                </a:solidFill>
              </a:endParaRPr>
            </a:p>
          </p:txBody>
        </p:sp>
      </p:grpSp>
      <p:pic>
        <p:nvPicPr>
          <p:cNvPr id="5130" name="Picture 10" descr="Download Mega Logo in SVG Vector or PNG File Format - Logo.wine">
            <a:extLst>
              <a:ext uri="{FF2B5EF4-FFF2-40B4-BE49-F238E27FC236}">
                <a16:creationId xmlns:a16="http://schemas.microsoft.com/office/drawing/2014/main" id="{9D36F66F-2F39-CD30-EBA5-96003A189B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0477" y="1597827"/>
            <a:ext cx="1763819" cy="11758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6C5618-06F7-7E7B-41A4-500CF4E6B01C}"/>
              </a:ext>
            </a:extLst>
          </p:cNvPr>
          <p:cNvSpPr>
            <a:spLocks noGrp="1"/>
          </p:cNvSpPr>
          <p:nvPr>
            <p:ph type="title"/>
          </p:nvPr>
        </p:nvSpPr>
        <p:spPr>
          <a:xfrm>
            <a:off x="0" y="240266"/>
            <a:ext cx="3683673" cy="543977"/>
          </a:xfrm>
        </p:spPr>
        <p:txBody>
          <a:bodyPr/>
          <a:lstStyle/>
          <a:p>
            <a:r>
              <a:rPr lang="en-US" dirty="0"/>
              <a:t>E2EE Cloud Storage</a:t>
            </a:r>
          </a:p>
        </p:txBody>
      </p:sp>
      <p:sp>
        <p:nvSpPr>
          <p:cNvPr id="3" name="Date Placeholder 2">
            <a:extLst>
              <a:ext uri="{FF2B5EF4-FFF2-40B4-BE49-F238E27FC236}">
                <a16:creationId xmlns:a16="http://schemas.microsoft.com/office/drawing/2014/main" id="{344A968C-EDAB-90BF-27A2-5B619D491648}"/>
              </a:ext>
            </a:extLst>
          </p:cNvPr>
          <p:cNvSpPr>
            <a:spLocks noGrp="1"/>
          </p:cNvSpPr>
          <p:nvPr>
            <p:ph type="dt" sz="half" idx="10"/>
          </p:nvPr>
        </p:nvSpPr>
        <p:spPr/>
        <p:txBody>
          <a:bodyPr/>
          <a:lstStyle/>
          <a:p>
            <a:r>
              <a:rPr lang="de-CH">
                <a:latin typeface="DIN Next LT Pro Light" panose="020B0303020203050203" pitchFamily="34" charset="0"/>
              </a:rPr>
              <a:t>August 21, 2024. Matilda Backendal, Miro Haller</a:t>
            </a:r>
            <a:endParaRPr lang="sv-SE" dirty="0">
              <a:latin typeface="DIN Next LT Pro Light" panose="020B0303020203050203" pitchFamily="34" charset="0"/>
            </a:endParaRPr>
          </a:p>
        </p:txBody>
      </p:sp>
      <p:sp>
        <p:nvSpPr>
          <p:cNvPr id="4" name="Footer Placeholder 3">
            <a:extLst>
              <a:ext uri="{FF2B5EF4-FFF2-40B4-BE49-F238E27FC236}">
                <a16:creationId xmlns:a16="http://schemas.microsoft.com/office/drawing/2014/main" id="{604C76FD-1A21-649C-A22B-04FED6661160}"/>
              </a:ext>
            </a:extLst>
          </p:cNvPr>
          <p:cNvSpPr>
            <a:spLocks noGrp="1"/>
          </p:cNvSpPr>
          <p:nvPr>
            <p:ph type="ftr" sz="quarter" idx="11"/>
          </p:nvPr>
        </p:nvSpPr>
        <p:spPr/>
        <p:txBody>
          <a:bodyPr/>
          <a:lstStyle/>
          <a:p>
            <a:r>
              <a:rPr lang="en-US">
                <a:latin typeface="DIN Next LT Pro Light" panose="020B0303020203050203" pitchFamily="34" charset="0"/>
              </a:rPr>
              <a:t>A Formal Treatment of E2EE Cloud Storage</a:t>
            </a:r>
            <a:endParaRPr lang="en-US" dirty="0">
              <a:latin typeface="DIN Next LT Pro Light" panose="020B0303020203050203" pitchFamily="34" charset="0"/>
            </a:endParaRPr>
          </a:p>
        </p:txBody>
      </p:sp>
      <p:sp>
        <p:nvSpPr>
          <p:cNvPr id="5" name="Slide Number Placeholder 4">
            <a:extLst>
              <a:ext uri="{FF2B5EF4-FFF2-40B4-BE49-F238E27FC236}">
                <a16:creationId xmlns:a16="http://schemas.microsoft.com/office/drawing/2014/main" id="{7845887E-977B-6CE8-2177-B888AC4FB6A4}"/>
              </a:ext>
            </a:extLst>
          </p:cNvPr>
          <p:cNvSpPr>
            <a:spLocks noGrp="1"/>
          </p:cNvSpPr>
          <p:nvPr>
            <p:ph type="sldNum" sz="quarter" idx="12"/>
          </p:nvPr>
        </p:nvSpPr>
        <p:spPr/>
        <p:txBody>
          <a:bodyPr/>
          <a:lstStyle/>
          <a:p>
            <a:fld id="{E88E0139-626D-A346-B691-BDD0C5A55F29}" type="slidenum">
              <a:rPr lang="en-US" smtClean="0"/>
              <a:pPr/>
              <a:t>4</a:t>
            </a:fld>
            <a:endParaRPr lang="en-US" dirty="0"/>
          </a:p>
        </p:txBody>
      </p:sp>
      <p:grpSp>
        <p:nvGrpSpPr>
          <p:cNvPr id="7" name="Group 6">
            <a:extLst>
              <a:ext uri="{FF2B5EF4-FFF2-40B4-BE49-F238E27FC236}">
                <a16:creationId xmlns:a16="http://schemas.microsoft.com/office/drawing/2014/main" id="{7FCC9DED-52DB-14B1-5999-4A1B787A11FA}"/>
              </a:ext>
            </a:extLst>
          </p:cNvPr>
          <p:cNvGrpSpPr/>
          <p:nvPr/>
        </p:nvGrpSpPr>
        <p:grpSpPr>
          <a:xfrm>
            <a:off x="2789138" y="1481468"/>
            <a:ext cx="1551129" cy="523494"/>
            <a:chOff x="2789138" y="1481468"/>
            <a:chExt cx="1551129" cy="523494"/>
          </a:xfrm>
        </p:grpSpPr>
        <p:sp>
          <p:nvSpPr>
            <p:cNvPr id="28" name="TextBox 27">
              <a:extLst>
                <a:ext uri="{FF2B5EF4-FFF2-40B4-BE49-F238E27FC236}">
                  <a16:creationId xmlns:a16="http://schemas.microsoft.com/office/drawing/2014/main" id="{DACA8F1F-E13A-E3DA-D9C4-916821351472}"/>
                </a:ext>
              </a:extLst>
            </p:cNvPr>
            <p:cNvSpPr txBox="1"/>
            <p:nvPr/>
          </p:nvSpPr>
          <p:spPr>
            <a:xfrm>
              <a:off x="2969482" y="1481468"/>
              <a:ext cx="1370785" cy="369332"/>
            </a:xfrm>
            <a:prstGeom prst="rect">
              <a:avLst/>
            </a:prstGeom>
            <a:noFill/>
          </p:spPr>
          <p:txBody>
            <a:bodyPr wrap="square" rtlCol="0">
              <a:spAutoFit/>
            </a:bodyPr>
            <a:lstStyle/>
            <a:p>
              <a:r>
                <a:rPr lang="en-US" dirty="0">
                  <a:latin typeface="The Hand Black" panose="03070902030502020204" pitchFamily="66" charset="0"/>
                </a:rPr>
                <a:t>300 MILLION USERS</a:t>
              </a:r>
            </a:p>
          </p:txBody>
        </p:sp>
        <p:grpSp>
          <p:nvGrpSpPr>
            <p:cNvPr id="29" name="Group 28">
              <a:extLst>
                <a:ext uri="{FF2B5EF4-FFF2-40B4-BE49-F238E27FC236}">
                  <a16:creationId xmlns:a16="http://schemas.microsoft.com/office/drawing/2014/main" id="{D73B3B84-F0BC-9977-1B98-C2C6F02EEF9D}"/>
                </a:ext>
              </a:extLst>
            </p:cNvPr>
            <p:cNvGrpSpPr/>
            <p:nvPr/>
          </p:nvGrpSpPr>
          <p:grpSpPr>
            <a:xfrm rot="18536874">
              <a:off x="2687584" y="1802676"/>
              <a:ext cx="303840" cy="100732"/>
              <a:chOff x="10279610" y="2127137"/>
              <a:chExt cx="303840" cy="100732"/>
            </a:xfrm>
          </p:grpSpPr>
          <mc:AlternateContent xmlns:mc="http://schemas.openxmlformats.org/markup-compatibility/2006" xmlns:p14="http://schemas.microsoft.com/office/powerpoint/2010/main">
            <mc:Choice Requires="p14">
              <p:contentPart p14:bwMode="auto" r:id="rId7">
                <p14:nvContentPartPr>
                  <p14:cNvPr id="30" name="Ink 29">
                    <a:extLst>
                      <a:ext uri="{FF2B5EF4-FFF2-40B4-BE49-F238E27FC236}">
                        <a16:creationId xmlns:a16="http://schemas.microsoft.com/office/drawing/2014/main" id="{69F8C766-4240-4F10-87B8-D0FEE94310FD}"/>
                      </a:ext>
                    </a:extLst>
                  </p14:cNvPr>
                  <p14:cNvContentPartPr/>
                  <p14:nvPr/>
                </p14:nvContentPartPr>
                <p14:xfrm>
                  <a:off x="10279610" y="2127137"/>
                  <a:ext cx="303840" cy="92880"/>
                </p14:xfrm>
              </p:contentPart>
            </mc:Choice>
            <mc:Fallback xmlns="">
              <p:pic>
                <p:nvPicPr>
                  <p:cNvPr id="30" name="Ink 29">
                    <a:extLst>
                      <a:ext uri="{FF2B5EF4-FFF2-40B4-BE49-F238E27FC236}">
                        <a16:creationId xmlns:a16="http://schemas.microsoft.com/office/drawing/2014/main" id="{69F8C766-4240-4F10-87B8-D0FEE94310FD}"/>
                      </a:ext>
                    </a:extLst>
                  </p:cNvPr>
                  <p:cNvPicPr/>
                  <p:nvPr/>
                </p:nvPicPr>
                <p:blipFill>
                  <a:blip r:embed="rId9"/>
                  <a:stretch>
                    <a:fillRect/>
                  </a:stretch>
                </p:blipFill>
                <p:spPr>
                  <a:xfrm>
                    <a:off x="10273490" y="2121017"/>
                    <a:ext cx="316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 name="Ink 30">
                    <a:extLst>
                      <a:ext uri="{FF2B5EF4-FFF2-40B4-BE49-F238E27FC236}">
                        <a16:creationId xmlns:a16="http://schemas.microsoft.com/office/drawing/2014/main" id="{67B4274D-9538-B88C-FCA9-803D32045E3C}"/>
                      </a:ext>
                    </a:extLst>
                  </p14:cNvPr>
                  <p14:cNvContentPartPr/>
                  <p14:nvPr/>
                </p14:nvContentPartPr>
                <p14:xfrm>
                  <a:off x="10288261" y="2199429"/>
                  <a:ext cx="77400" cy="28440"/>
                </p14:xfrm>
              </p:contentPart>
            </mc:Choice>
            <mc:Fallback xmlns="">
              <p:pic>
                <p:nvPicPr>
                  <p:cNvPr id="31" name="Ink 30">
                    <a:extLst>
                      <a:ext uri="{FF2B5EF4-FFF2-40B4-BE49-F238E27FC236}">
                        <a16:creationId xmlns:a16="http://schemas.microsoft.com/office/drawing/2014/main" id="{67B4274D-9538-B88C-FCA9-803D32045E3C}"/>
                      </a:ext>
                    </a:extLst>
                  </p:cNvPr>
                  <p:cNvPicPr/>
                  <p:nvPr/>
                </p:nvPicPr>
                <p:blipFill>
                  <a:blip r:embed="rId11"/>
                  <a:stretch>
                    <a:fillRect/>
                  </a:stretch>
                </p:blipFill>
                <p:spPr>
                  <a:xfrm>
                    <a:off x="10282112" y="2193385"/>
                    <a:ext cx="89697" cy="40527"/>
                  </a:xfrm>
                  <a:prstGeom prst="rect">
                    <a:avLst/>
                  </a:prstGeom>
                </p:spPr>
              </p:pic>
            </mc:Fallback>
          </mc:AlternateContent>
        </p:grpSp>
      </p:grpSp>
      <p:pic>
        <p:nvPicPr>
          <p:cNvPr id="38" name="Graphic 37">
            <a:extLst>
              <a:ext uri="{FF2B5EF4-FFF2-40B4-BE49-F238E27FC236}">
                <a16:creationId xmlns:a16="http://schemas.microsoft.com/office/drawing/2014/main" id="{14B120DD-B5E8-FFB9-25C8-9761D8EF65F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33117" y="1884487"/>
            <a:ext cx="1209675" cy="828675"/>
          </a:xfrm>
          <a:prstGeom prst="rect">
            <a:avLst/>
          </a:prstGeom>
        </p:spPr>
      </p:pic>
      <p:grpSp>
        <p:nvGrpSpPr>
          <p:cNvPr id="19" name="Group 18">
            <a:extLst>
              <a:ext uri="{FF2B5EF4-FFF2-40B4-BE49-F238E27FC236}">
                <a16:creationId xmlns:a16="http://schemas.microsoft.com/office/drawing/2014/main" id="{DF132CBD-CA4E-173B-CE79-33D83C2802FF}"/>
              </a:ext>
            </a:extLst>
          </p:cNvPr>
          <p:cNvGrpSpPr/>
          <p:nvPr/>
        </p:nvGrpSpPr>
        <p:grpSpPr>
          <a:xfrm>
            <a:off x="1042059" y="3711497"/>
            <a:ext cx="2056683" cy="938757"/>
            <a:chOff x="491286" y="4149646"/>
            <a:chExt cx="2056683" cy="938757"/>
          </a:xfrm>
        </p:grpSpPr>
        <p:sp>
          <p:nvSpPr>
            <p:cNvPr id="41" name="TextBox 40">
              <a:extLst>
                <a:ext uri="{FF2B5EF4-FFF2-40B4-BE49-F238E27FC236}">
                  <a16:creationId xmlns:a16="http://schemas.microsoft.com/office/drawing/2014/main" id="{91723664-E7DB-98E6-D34E-313E466E0578}"/>
                </a:ext>
              </a:extLst>
            </p:cNvPr>
            <p:cNvSpPr txBox="1"/>
            <p:nvPr/>
          </p:nvSpPr>
          <p:spPr>
            <a:xfrm>
              <a:off x="491286" y="4149646"/>
              <a:ext cx="2056683" cy="369332"/>
            </a:xfrm>
            <a:prstGeom prst="rect">
              <a:avLst/>
            </a:prstGeom>
            <a:noFill/>
          </p:spPr>
          <p:txBody>
            <a:bodyPr wrap="square" rtlCol="0">
              <a:spAutoFit/>
            </a:bodyPr>
            <a:lstStyle/>
            <a:p>
              <a:pPr algn="ctr"/>
              <a:r>
                <a:rPr lang="en-US" dirty="0">
                  <a:latin typeface="The Hand Black" panose="03070902030502020204" pitchFamily="66" charset="0"/>
                </a:rPr>
                <a:t>“EXCEPTIONALLY PRIVATE CLOUD”</a:t>
              </a:r>
            </a:p>
          </p:txBody>
        </p:sp>
        <p:pic>
          <p:nvPicPr>
            <p:cNvPr id="44" name="Graphic 43">
              <a:extLst>
                <a:ext uri="{FF2B5EF4-FFF2-40B4-BE49-F238E27FC236}">
                  <a16:creationId xmlns:a16="http://schemas.microsoft.com/office/drawing/2014/main" id="{AF86A746-CB78-4AF2-6331-CA6000C4B96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5702" y="4593103"/>
              <a:ext cx="1847850" cy="495300"/>
            </a:xfrm>
            <a:prstGeom prst="rect">
              <a:avLst/>
            </a:prstGeom>
          </p:spPr>
        </p:pic>
      </p:grpSp>
      <p:grpSp>
        <p:nvGrpSpPr>
          <p:cNvPr id="23" name="Group 22">
            <a:extLst>
              <a:ext uri="{FF2B5EF4-FFF2-40B4-BE49-F238E27FC236}">
                <a16:creationId xmlns:a16="http://schemas.microsoft.com/office/drawing/2014/main" id="{A30A6D6A-8E05-E734-9EDD-CB5885DC4FE5}"/>
              </a:ext>
            </a:extLst>
          </p:cNvPr>
          <p:cNvGrpSpPr/>
          <p:nvPr/>
        </p:nvGrpSpPr>
        <p:grpSpPr>
          <a:xfrm>
            <a:off x="8582572" y="4503796"/>
            <a:ext cx="1960958" cy="1161053"/>
            <a:chOff x="8746348" y="4503796"/>
            <a:chExt cx="1960958" cy="1161053"/>
          </a:xfrm>
        </p:grpSpPr>
        <p:pic>
          <p:nvPicPr>
            <p:cNvPr id="50" name="Picture 49">
              <a:extLst>
                <a:ext uri="{FF2B5EF4-FFF2-40B4-BE49-F238E27FC236}">
                  <a16:creationId xmlns:a16="http://schemas.microsoft.com/office/drawing/2014/main" id="{84B13A0F-069F-DE78-1797-49B97C9FF60E}"/>
                </a:ext>
              </a:extLst>
            </p:cNvPr>
            <p:cNvPicPr>
              <a:picLocks noChangeAspect="1"/>
            </p:cNvPicPr>
            <p:nvPr/>
          </p:nvPicPr>
          <p:blipFill rotWithShape="1">
            <a:blip r:embed="rId16"/>
            <a:srcRect t="34627" b="29483"/>
            <a:stretch/>
          </p:blipFill>
          <p:spPr>
            <a:xfrm>
              <a:off x="8746348" y="4503796"/>
              <a:ext cx="1898730" cy="556769"/>
            </a:xfrm>
            <a:prstGeom prst="rect">
              <a:avLst/>
            </a:prstGeom>
          </p:spPr>
        </p:pic>
        <p:sp>
          <p:nvSpPr>
            <p:cNvPr id="51" name="TextBox 50">
              <a:extLst>
                <a:ext uri="{FF2B5EF4-FFF2-40B4-BE49-F238E27FC236}">
                  <a16:creationId xmlns:a16="http://schemas.microsoft.com/office/drawing/2014/main" id="{0C860B3D-6B36-AF3A-31DE-3D185BC498AF}"/>
                </a:ext>
              </a:extLst>
            </p:cNvPr>
            <p:cNvSpPr txBox="1"/>
            <p:nvPr/>
          </p:nvSpPr>
          <p:spPr>
            <a:xfrm>
              <a:off x="8933552" y="5018518"/>
              <a:ext cx="1773754" cy="646331"/>
            </a:xfrm>
            <a:prstGeom prst="rect">
              <a:avLst/>
            </a:prstGeom>
            <a:noFill/>
          </p:spPr>
          <p:txBody>
            <a:bodyPr wrap="square" rtlCol="0">
              <a:spAutoFit/>
            </a:bodyPr>
            <a:lstStyle/>
            <a:p>
              <a:pPr algn="ctr"/>
              <a:r>
                <a:rPr lang="en-US" dirty="0">
                  <a:latin typeface="The Hand Black" panose="03070902030502020204" pitchFamily="66" charset="0"/>
                </a:rPr>
                <a:t>“SUPPORTS CLIENT-SIDE END-TO-END ENCRYPTION”</a:t>
              </a:r>
            </a:p>
          </p:txBody>
        </p:sp>
      </p:grpSp>
      <p:grpSp>
        <p:nvGrpSpPr>
          <p:cNvPr id="10" name="Group 9">
            <a:extLst>
              <a:ext uri="{FF2B5EF4-FFF2-40B4-BE49-F238E27FC236}">
                <a16:creationId xmlns:a16="http://schemas.microsoft.com/office/drawing/2014/main" id="{064A62CF-09C0-80EC-EDE2-9452B71C6E0C}"/>
              </a:ext>
            </a:extLst>
          </p:cNvPr>
          <p:cNvGrpSpPr/>
          <p:nvPr/>
        </p:nvGrpSpPr>
        <p:grpSpPr>
          <a:xfrm>
            <a:off x="5914966" y="923162"/>
            <a:ext cx="2319389" cy="1200329"/>
            <a:chOff x="5914966" y="923162"/>
            <a:chExt cx="2319389" cy="1200329"/>
          </a:xfrm>
        </p:grpSpPr>
        <p:sp>
          <p:nvSpPr>
            <p:cNvPr id="40" name="TextBox 39">
              <a:extLst>
                <a:ext uri="{FF2B5EF4-FFF2-40B4-BE49-F238E27FC236}">
                  <a16:creationId xmlns:a16="http://schemas.microsoft.com/office/drawing/2014/main" id="{A967F8DC-1548-1106-BFDE-AC9CBA52D182}"/>
                </a:ext>
              </a:extLst>
            </p:cNvPr>
            <p:cNvSpPr txBox="1"/>
            <p:nvPr/>
          </p:nvSpPr>
          <p:spPr>
            <a:xfrm>
              <a:off x="5914966" y="923162"/>
              <a:ext cx="2319389" cy="1200329"/>
            </a:xfrm>
            <a:prstGeom prst="rect">
              <a:avLst/>
            </a:prstGeom>
            <a:noFill/>
          </p:spPr>
          <p:txBody>
            <a:bodyPr wrap="square" rtlCol="0">
              <a:spAutoFit/>
            </a:bodyPr>
            <a:lstStyle/>
            <a:p>
              <a:pPr algn="ctr"/>
              <a:br>
                <a:rPr lang="en-US" dirty="0">
                  <a:latin typeface="The Hand Black" panose="03070902030502020204" pitchFamily="66" charset="0"/>
                </a:rPr>
              </a:br>
              <a:r>
                <a:rPr lang="en-US" dirty="0">
                  <a:latin typeface="The Hand Black" panose="03070902030502020204" pitchFamily="66" charset="0"/>
                </a:rPr>
                <a:t>AMNESTY INTERNATIONAL,</a:t>
              </a:r>
              <a:br>
                <a:rPr lang="en-US" dirty="0">
                  <a:latin typeface="The Hand Black" panose="03070902030502020204" pitchFamily="66" charset="0"/>
                </a:rPr>
              </a:br>
              <a:r>
                <a:rPr lang="en-US" dirty="0">
                  <a:latin typeface="The Hand Black" panose="03070902030502020204" pitchFamily="66" charset="0"/>
                </a:rPr>
                <a:t>THE GERMAN FEDERAL GOVERNMENT</a:t>
              </a:r>
              <a:br>
                <a:rPr lang="en-US" dirty="0">
                  <a:latin typeface="The Hand Black" panose="03070902030502020204" pitchFamily="66" charset="0"/>
                </a:rPr>
              </a:br>
              <a:r>
                <a:rPr lang="en-US" dirty="0">
                  <a:latin typeface="The Hand Black" panose="03070902030502020204" pitchFamily="66" charset="0"/>
                </a:rPr>
                <a:t>&amp; ETH</a:t>
              </a:r>
            </a:p>
          </p:txBody>
        </p:sp>
        <p:grpSp>
          <p:nvGrpSpPr>
            <p:cNvPr id="59" name="Group 58">
              <a:extLst>
                <a:ext uri="{FF2B5EF4-FFF2-40B4-BE49-F238E27FC236}">
                  <a16:creationId xmlns:a16="http://schemas.microsoft.com/office/drawing/2014/main" id="{FCE534D4-1B35-88D4-6BF5-A22419B3276E}"/>
                </a:ext>
              </a:extLst>
            </p:cNvPr>
            <p:cNvGrpSpPr/>
            <p:nvPr/>
          </p:nvGrpSpPr>
          <p:grpSpPr>
            <a:xfrm rot="1873273" flipH="1">
              <a:off x="7434501" y="1894786"/>
              <a:ext cx="303840" cy="106200"/>
              <a:chOff x="10304842" y="2219187"/>
              <a:chExt cx="303840" cy="106200"/>
            </a:xfrm>
          </p:grpSpPr>
          <mc:AlternateContent xmlns:mc="http://schemas.openxmlformats.org/markup-compatibility/2006" xmlns:p14="http://schemas.microsoft.com/office/powerpoint/2010/main">
            <mc:Choice Requires="p14">
              <p:contentPart p14:bwMode="auto" r:id="rId17">
                <p14:nvContentPartPr>
                  <p14:cNvPr id="60" name="Ink 59">
                    <a:extLst>
                      <a:ext uri="{FF2B5EF4-FFF2-40B4-BE49-F238E27FC236}">
                        <a16:creationId xmlns:a16="http://schemas.microsoft.com/office/drawing/2014/main" id="{FC9B1309-8209-AE13-DC53-8B24536715D5}"/>
                      </a:ext>
                    </a:extLst>
                  </p14:cNvPr>
                  <p14:cNvContentPartPr/>
                  <p14:nvPr/>
                </p14:nvContentPartPr>
                <p14:xfrm>
                  <a:off x="10304842" y="2219187"/>
                  <a:ext cx="303840" cy="92880"/>
                </p14:xfrm>
              </p:contentPart>
            </mc:Choice>
            <mc:Fallback xmlns="">
              <p:pic>
                <p:nvPicPr>
                  <p:cNvPr id="12" name="Ink 11">
                    <a:extLst>
                      <a:ext uri="{FF2B5EF4-FFF2-40B4-BE49-F238E27FC236}">
                        <a16:creationId xmlns:a16="http://schemas.microsoft.com/office/drawing/2014/main" id="{ED16F42D-090C-9BC0-7BFD-5F893A4A06B8}"/>
                      </a:ext>
                    </a:extLst>
                  </p:cNvPr>
                  <p:cNvPicPr/>
                  <p:nvPr/>
                </p:nvPicPr>
                <p:blipFill>
                  <a:blip r:embed="rId170"/>
                  <a:stretch>
                    <a:fillRect/>
                  </a:stretch>
                </p:blipFill>
                <p:spPr>
                  <a:xfrm>
                    <a:off x="10298722" y="2213067"/>
                    <a:ext cx="316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61" name="Ink 60">
                    <a:extLst>
                      <a:ext uri="{FF2B5EF4-FFF2-40B4-BE49-F238E27FC236}">
                        <a16:creationId xmlns:a16="http://schemas.microsoft.com/office/drawing/2014/main" id="{846A2BBF-C647-C67F-F7B2-C6492CE4C0E5}"/>
                      </a:ext>
                    </a:extLst>
                  </p14:cNvPr>
                  <p14:cNvContentPartPr/>
                  <p14:nvPr/>
                </p14:nvContentPartPr>
                <p14:xfrm>
                  <a:off x="10306642" y="2296947"/>
                  <a:ext cx="77400" cy="28440"/>
                </p14:xfrm>
              </p:contentPart>
            </mc:Choice>
            <mc:Fallback xmlns="">
              <p:pic>
                <p:nvPicPr>
                  <p:cNvPr id="13" name="Ink 12">
                    <a:extLst>
                      <a:ext uri="{FF2B5EF4-FFF2-40B4-BE49-F238E27FC236}">
                        <a16:creationId xmlns:a16="http://schemas.microsoft.com/office/drawing/2014/main" id="{BBE52A46-D8AF-BD9B-51E1-6BDDBE5B9280}"/>
                      </a:ext>
                    </a:extLst>
                  </p:cNvPr>
                  <p:cNvPicPr/>
                  <p:nvPr/>
                </p:nvPicPr>
                <p:blipFill>
                  <a:blip r:embed="rId172"/>
                  <a:stretch>
                    <a:fillRect/>
                  </a:stretch>
                </p:blipFill>
                <p:spPr>
                  <a:xfrm>
                    <a:off x="10300493" y="2290903"/>
                    <a:ext cx="89697" cy="40527"/>
                  </a:xfrm>
                  <a:prstGeom prst="rect">
                    <a:avLst/>
                  </a:prstGeom>
                </p:spPr>
              </p:pic>
            </mc:Fallback>
          </mc:AlternateContent>
        </p:grpSp>
      </p:grpSp>
      <p:grpSp>
        <p:nvGrpSpPr>
          <p:cNvPr id="17" name="Group 16">
            <a:extLst>
              <a:ext uri="{FF2B5EF4-FFF2-40B4-BE49-F238E27FC236}">
                <a16:creationId xmlns:a16="http://schemas.microsoft.com/office/drawing/2014/main" id="{840D7E5D-503C-954A-E761-08053776D9F3}"/>
              </a:ext>
            </a:extLst>
          </p:cNvPr>
          <p:cNvGrpSpPr/>
          <p:nvPr/>
        </p:nvGrpSpPr>
        <p:grpSpPr>
          <a:xfrm>
            <a:off x="8203442" y="1475301"/>
            <a:ext cx="2056683" cy="497739"/>
            <a:chOff x="8337954" y="1473826"/>
            <a:chExt cx="2056683" cy="497739"/>
          </a:xfrm>
        </p:grpSpPr>
        <p:sp>
          <p:nvSpPr>
            <p:cNvPr id="39" name="TextBox 38">
              <a:extLst>
                <a:ext uri="{FF2B5EF4-FFF2-40B4-BE49-F238E27FC236}">
                  <a16:creationId xmlns:a16="http://schemas.microsoft.com/office/drawing/2014/main" id="{4F4AC156-2BE4-8BD7-C355-D5E331E86F7B}"/>
                </a:ext>
              </a:extLst>
            </p:cNvPr>
            <p:cNvSpPr txBox="1"/>
            <p:nvPr/>
          </p:nvSpPr>
          <p:spPr>
            <a:xfrm>
              <a:off x="8337954" y="1473826"/>
              <a:ext cx="2056683" cy="369332"/>
            </a:xfrm>
            <a:prstGeom prst="rect">
              <a:avLst/>
            </a:prstGeom>
            <a:noFill/>
          </p:spPr>
          <p:txBody>
            <a:bodyPr wrap="square" rtlCol="0">
              <a:spAutoFit/>
            </a:bodyPr>
            <a:lstStyle/>
            <a:p>
              <a:pPr algn="ctr"/>
              <a:r>
                <a:rPr lang="en-US" dirty="0">
                  <a:latin typeface="The Hand Black" panose="03070902030502020204" pitchFamily="66" charset="0"/>
                </a:rPr>
                <a:t>“ULTIMATE SECURITY”</a:t>
              </a:r>
            </a:p>
          </p:txBody>
        </p:sp>
        <mc:AlternateContent xmlns:mc="http://schemas.openxmlformats.org/markup-compatibility/2006" xmlns:p14="http://schemas.microsoft.com/office/powerpoint/2010/main">
          <mc:Choice Requires="p14">
            <p:contentPart p14:bwMode="auto" r:id="rId173">
              <p14:nvContentPartPr>
                <p14:cNvPr id="62" name="Ink 61">
                  <a:extLst>
                    <a:ext uri="{FF2B5EF4-FFF2-40B4-BE49-F238E27FC236}">
                      <a16:creationId xmlns:a16="http://schemas.microsoft.com/office/drawing/2014/main" id="{D5AD7DA7-0A21-7BEF-E167-5B41A4508D24}"/>
                    </a:ext>
                  </a:extLst>
                </p14:cNvPr>
                <p14:cNvContentPartPr/>
                <p14:nvPr/>
              </p14:nvContentPartPr>
              <p14:xfrm flipH="1">
                <a:off x="8997087" y="1807765"/>
                <a:ext cx="248760" cy="163800"/>
              </p14:xfrm>
            </p:contentPart>
          </mc:Choice>
          <mc:Fallback xmlns="">
            <p:pic>
              <p:nvPicPr>
                <p:cNvPr id="62" name="Ink 61">
                  <a:extLst>
                    <a:ext uri="{FF2B5EF4-FFF2-40B4-BE49-F238E27FC236}">
                      <a16:creationId xmlns:a16="http://schemas.microsoft.com/office/drawing/2014/main" id="{D5AD7DA7-0A21-7BEF-E167-5B41A4508D24}"/>
                    </a:ext>
                  </a:extLst>
                </p:cNvPr>
                <p:cNvPicPr/>
                <p:nvPr/>
              </p:nvPicPr>
              <p:blipFill>
                <a:blip r:embed="rId174"/>
                <a:stretch>
                  <a:fillRect/>
                </a:stretch>
              </p:blipFill>
              <p:spPr>
                <a:xfrm flipH="1">
                  <a:off x="8992773" y="1803454"/>
                  <a:ext cx="257388" cy="172421"/>
                </a:xfrm>
                <a:prstGeom prst="rect">
                  <a:avLst/>
                </a:prstGeom>
              </p:spPr>
            </p:pic>
          </mc:Fallback>
        </mc:AlternateContent>
      </p:grpSp>
      <p:grpSp>
        <p:nvGrpSpPr>
          <p:cNvPr id="21" name="Group 20">
            <a:extLst>
              <a:ext uri="{FF2B5EF4-FFF2-40B4-BE49-F238E27FC236}">
                <a16:creationId xmlns:a16="http://schemas.microsoft.com/office/drawing/2014/main" id="{ED836F89-EDB2-D664-809F-597FC0FE7023}"/>
              </a:ext>
            </a:extLst>
          </p:cNvPr>
          <p:cNvGrpSpPr/>
          <p:nvPr/>
        </p:nvGrpSpPr>
        <p:grpSpPr>
          <a:xfrm>
            <a:off x="3064520" y="4305620"/>
            <a:ext cx="2683232" cy="1224330"/>
            <a:chOff x="4012412" y="4239938"/>
            <a:chExt cx="2683232" cy="1224330"/>
          </a:xfrm>
        </p:grpSpPr>
        <p:sp>
          <p:nvSpPr>
            <p:cNvPr id="52" name="TextBox 51">
              <a:extLst>
                <a:ext uri="{FF2B5EF4-FFF2-40B4-BE49-F238E27FC236}">
                  <a16:creationId xmlns:a16="http://schemas.microsoft.com/office/drawing/2014/main" id="{88898033-B1C7-08E5-B584-0967C433C33A}"/>
                </a:ext>
              </a:extLst>
            </p:cNvPr>
            <p:cNvSpPr txBox="1"/>
            <p:nvPr/>
          </p:nvSpPr>
          <p:spPr>
            <a:xfrm>
              <a:off x="4012412" y="5094936"/>
              <a:ext cx="2683232" cy="369332"/>
            </a:xfrm>
            <a:prstGeom prst="rect">
              <a:avLst/>
            </a:prstGeom>
            <a:noFill/>
          </p:spPr>
          <p:txBody>
            <a:bodyPr wrap="square" rtlCol="0">
              <a:spAutoFit/>
            </a:bodyPr>
            <a:lstStyle/>
            <a:p>
              <a:pPr algn="ctr"/>
              <a:r>
                <a:rPr lang="en-US" dirty="0">
                  <a:latin typeface="The Hand Black" panose="03070902030502020204" pitchFamily="66" charset="0"/>
                </a:rPr>
                <a:t>“EUROPE'S MOST SECURE CLOUD STORAGE”</a:t>
              </a:r>
            </a:p>
          </p:txBody>
        </p:sp>
        <p:pic>
          <p:nvPicPr>
            <p:cNvPr id="5126" name="Picture 6" descr="pCloud logo - The pCloud Blog">
              <a:extLst>
                <a:ext uri="{FF2B5EF4-FFF2-40B4-BE49-F238E27FC236}">
                  <a16:creationId xmlns:a16="http://schemas.microsoft.com/office/drawing/2014/main" id="{8DED0966-FEFC-03A3-9CF9-ED76EEF6F011}"/>
                </a:ext>
              </a:extLst>
            </p:cNvPr>
            <p:cNvPicPr>
              <a:picLocks noChangeAspect="1" noChangeArrowheads="1"/>
            </p:cNvPicPr>
            <p:nvPr/>
          </p:nvPicPr>
          <p:blipFill>
            <a:blip r:embed="rId175">
              <a:extLst>
                <a:ext uri="{28A0092B-C50C-407E-A947-70E740481C1C}">
                  <a14:useLocalDpi xmlns:a14="http://schemas.microsoft.com/office/drawing/2010/main" val="0"/>
                </a:ext>
              </a:extLst>
            </a:blip>
            <a:srcRect/>
            <a:stretch>
              <a:fillRect/>
            </a:stretch>
          </p:blipFill>
          <p:spPr bwMode="auto">
            <a:xfrm>
              <a:off x="4905202" y="4239938"/>
              <a:ext cx="897651" cy="8484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E8282C35-DEB4-7ACD-070B-AA9AA2848D75}"/>
              </a:ext>
            </a:extLst>
          </p:cNvPr>
          <p:cNvGrpSpPr/>
          <p:nvPr/>
        </p:nvGrpSpPr>
        <p:grpSpPr>
          <a:xfrm>
            <a:off x="5909586" y="3444148"/>
            <a:ext cx="2056683" cy="1249229"/>
            <a:chOff x="6676000" y="3254567"/>
            <a:chExt cx="2056683" cy="1249229"/>
          </a:xfrm>
        </p:grpSpPr>
        <p:sp>
          <p:nvSpPr>
            <p:cNvPr id="42" name="TextBox 41">
              <a:extLst>
                <a:ext uri="{FF2B5EF4-FFF2-40B4-BE49-F238E27FC236}">
                  <a16:creationId xmlns:a16="http://schemas.microsoft.com/office/drawing/2014/main" id="{57EB41EA-36F2-7935-9417-3C613BBAF1BE}"/>
                </a:ext>
              </a:extLst>
            </p:cNvPr>
            <p:cNvSpPr txBox="1"/>
            <p:nvPr/>
          </p:nvSpPr>
          <p:spPr>
            <a:xfrm>
              <a:off x="6676000" y="3254567"/>
              <a:ext cx="2056683" cy="646331"/>
            </a:xfrm>
            <a:prstGeom prst="rect">
              <a:avLst/>
            </a:prstGeom>
            <a:noFill/>
          </p:spPr>
          <p:txBody>
            <a:bodyPr wrap="square" rtlCol="0">
              <a:spAutoFit/>
            </a:bodyPr>
            <a:lstStyle/>
            <a:p>
              <a:pPr algn="ctr"/>
              <a:r>
                <a:rPr lang="en-US" dirty="0">
                  <a:latin typeface="The Hand Black" panose="03070902030502020204" pitchFamily="66" charset="0"/>
                </a:rPr>
                <a:t>“THE STRONGEST ENCRYPTED CLOUD STORAGE IN THE WORLD”</a:t>
              </a:r>
            </a:p>
          </p:txBody>
        </p:sp>
        <p:pic>
          <p:nvPicPr>
            <p:cNvPr id="5128" name="Picture 8" descr="40% off icedrive Cloud storage lifetime subscription 2024 June - Dealsparkcoupon">
              <a:extLst>
                <a:ext uri="{FF2B5EF4-FFF2-40B4-BE49-F238E27FC236}">
                  <a16:creationId xmlns:a16="http://schemas.microsoft.com/office/drawing/2014/main" id="{374BDE33-CBAC-C3BF-E93F-742C08F0706D}"/>
                </a:ext>
              </a:extLst>
            </p:cNvPr>
            <p:cNvPicPr>
              <a:picLocks noChangeAspect="1" noChangeArrowheads="1"/>
            </p:cNvPicPr>
            <p:nvPr/>
          </p:nvPicPr>
          <p:blipFill>
            <a:blip r:embed="rId176">
              <a:extLst>
                <a:ext uri="{28A0092B-C50C-407E-A947-70E740481C1C}">
                  <a14:useLocalDpi xmlns:a14="http://schemas.microsoft.com/office/drawing/2010/main" val="0"/>
                </a:ext>
              </a:extLst>
            </a:blip>
            <a:srcRect/>
            <a:stretch>
              <a:fillRect/>
            </a:stretch>
          </p:blipFill>
          <p:spPr bwMode="auto">
            <a:xfrm>
              <a:off x="6725020" y="3869274"/>
              <a:ext cx="1903567" cy="6345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E50AFFA5-5CFB-E338-EF19-75A03D62BCCA}"/>
              </a:ext>
            </a:extLst>
          </p:cNvPr>
          <p:cNvGrpSpPr/>
          <p:nvPr/>
        </p:nvGrpSpPr>
        <p:grpSpPr>
          <a:xfrm>
            <a:off x="846173" y="1196218"/>
            <a:ext cx="1729934" cy="810155"/>
            <a:chOff x="846173" y="1196218"/>
            <a:chExt cx="1729934" cy="810155"/>
          </a:xfrm>
        </p:grpSpPr>
        <p:sp>
          <p:nvSpPr>
            <p:cNvPr id="8" name="TextBox 7">
              <a:extLst>
                <a:ext uri="{FF2B5EF4-FFF2-40B4-BE49-F238E27FC236}">
                  <a16:creationId xmlns:a16="http://schemas.microsoft.com/office/drawing/2014/main" id="{99DF4973-F8C1-7DC4-96DE-28AE281EBFFC}"/>
                </a:ext>
              </a:extLst>
            </p:cNvPr>
            <p:cNvSpPr txBox="1"/>
            <p:nvPr/>
          </p:nvSpPr>
          <p:spPr>
            <a:xfrm>
              <a:off x="846173" y="1196218"/>
              <a:ext cx="1729934" cy="646331"/>
            </a:xfrm>
            <a:prstGeom prst="rect">
              <a:avLst/>
            </a:prstGeom>
            <a:noFill/>
          </p:spPr>
          <p:txBody>
            <a:bodyPr wrap="square" rtlCol="0">
              <a:spAutoFit/>
            </a:bodyPr>
            <a:lstStyle/>
            <a:p>
              <a:pPr algn="ctr"/>
              <a:r>
                <a:rPr lang="en-US" dirty="0">
                  <a:latin typeface="The Hand Black" panose="03070902030502020204" pitchFamily="66" charset="0"/>
                </a:rPr>
                <a:t>“WITH </a:t>
              </a:r>
              <a:r>
                <a:rPr lang="en-US" b="1" dirty="0">
                  <a:latin typeface="The Hand Extrablack" panose="020F0502020204030204" pitchFamily="66" charset="0"/>
                </a:rPr>
                <a:t>MEGA</a:t>
              </a:r>
              <a:r>
                <a:rPr lang="en-US" b="1" dirty="0">
                  <a:latin typeface="The Hand Black" panose="03070902030502020204" pitchFamily="66" charset="0"/>
                </a:rPr>
                <a:t>, </a:t>
              </a:r>
              <a:r>
                <a:rPr lang="en-US" dirty="0">
                  <a:latin typeface="The Hand Black" panose="03070902030502020204" pitchFamily="66" charset="0"/>
                </a:rPr>
                <a:t>YOU</a:t>
              </a:r>
              <a:br>
                <a:rPr lang="en-US" dirty="0">
                  <a:latin typeface="The Hand Black" panose="03070902030502020204" pitchFamily="66" charset="0"/>
                </a:rPr>
              </a:br>
              <a:r>
                <a:rPr lang="en-US" dirty="0">
                  <a:latin typeface="The Hand Black" panose="03070902030502020204" pitchFamily="66" charset="0"/>
                </a:rPr>
                <a:t>CONTROL THE ENCRYPTION”</a:t>
              </a:r>
            </a:p>
          </p:txBody>
        </p:sp>
        <mc:AlternateContent xmlns:mc="http://schemas.openxmlformats.org/markup-compatibility/2006" xmlns:p14="http://schemas.microsoft.com/office/powerpoint/2010/main">
          <mc:Choice Requires="p14">
            <p:contentPart p14:bwMode="auto" r:id="rId177">
              <p14:nvContentPartPr>
                <p14:cNvPr id="11" name="Ink 10">
                  <a:extLst>
                    <a:ext uri="{FF2B5EF4-FFF2-40B4-BE49-F238E27FC236}">
                      <a16:creationId xmlns:a16="http://schemas.microsoft.com/office/drawing/2014/main" id="{4F4B9DB7-8248-CE3A-E7ED-5610B81B163A}"/>
                    </a:ext>
                  </a:extLst>
                </p14:cNvPr>
                <p14:cNvContentPartPr/>
                <p14:nvPr/>
              </p14:nvContentPartPr>
              <p14:xfrm>
                <a:off x="2057609" y="1850133"/>
                <a:ext cx="189360" cy="156240"/>
              </p14:xfrm>
            </p:contentPart>
          </mc:Choice>
          <mc:Fallback xmlns="">
            <p:pic>
              <p:nvPicPr>
                <p:cNvPr id="11" name="Ink 10">
                  <a:extLst>
                    <a:ext uri="{FF2B5EF4-FFF2-40B4-BE49-F238E27FC236}">
                      <a16:creationId xmlns:a16="http://schemas.microsoft.com/office/drawing/2014/main" id="{4F4B9DB7-8248-CE3A-E7ED-5610B81B163A}"/>
                    </a:ext>
                  </a:extLst>
                </p:cNvPr>
                <p:cNvPicPr/>
                <p:nvPr/>
              </p:nvPicPr>
              <p:blipFill>
                <a:blip r:embed="rId179"/>
                <a:stretch>
                  <a:fillRect/>
                </a:stretch>
              </p:blipFill>
              <p:spPr>
                <a:xfrm>
                  <a:off x="2052938" y="1845453"/>
                  <a:ext cx="198343" cy="165240"/>
                </a:xfrm>
                <a:prstGeom prst="rect">
                  <a:avLst/>
                </a:prstGeom>
              </p:spPr>
            </p:pic>
          </mc:Fallback>
        </mc:AlternateContent>
      </p:grpSp>
    </p:spTree>
    <p:extLst>
      <p:ext uri="{BB962C8B-B14F-4D97-AF65-F5344CB8AC3E}">
        <p14:creationId xmlns:p14="http://schemas.microsoft.com/office/powerpoint/2010/main" val="18721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06FC988-35B6-058C-2157-0FAF9829EC3E}"/>
              </a:ext>
            </a:extLst>
          </p:cNvPr>
          <p:cNvSpPr>
            <a:spLocks noGrp="1"/>
          </p:cNvSpPr>
          <p:nvPr>
            <p:ph type="dt" sz="half" idx="10"/>
          </p:nvPr>
        </p:nvSpPr>
        <p:spPr/>
        <p:txBody>
          <a:bodyPr/>
          <a:lstStyle/>
          <a:p>
            <a:r>
              <a:rPr lang="de-CH"/>
              <a:t>August 21, 2024. Matilda Backendal, Miro Haller</a:t>
            </a:r>
            <a:endParaRPr lang="en-US"/>
          </a:p>
        </p:txBody>
      </p:sp>
      <p:sp>
        <p:nvSpPr>
          <p:cNvPr id="2" name="Footer Placeholder 1">
            <a:extLst>
              <a:ext uri="{FF2B5EF4-FFF2-40B4-BE49-F238E27FC236}">
                <a16:creationId xmlns:a16="http://schemas.microsoft.com/office/drawing/2014/main" id="{B8E56246-4BA4-FBD8-37CB-C9AA79338105}"/>
              </a:ext>
            </a:extLst>
          </p:cNvPr>
          <p:cNvSpPr>
            <a:spLocks noGrp="1"/>
          </p:cNvSpPr>
          <p:nvPr>
            <p:ph type="ftr" sz="quarter" idx="11"/>
          </p:nvPr>
        </p:nvSpPr>
        <p:spPr/>
        <p:txBody>
          <a:bodyPr/>
          <a:lstStyle/>
          <a:p>
            <a:r>
              <a:rPr lang="en-GB"/>
              <a:t>A Formal Treatment of E2EE Cloud Storage</a:t>
            </a:r>
            <a:endParaRPr lang="en-CH"/>
          </a:p>
        </p:txBody>
      </p:sp>
      <p:sp>
        <p:nvSpPr>
          <p:cNvPr id="4" name="Slide Number Placeholder 3">
            <a:extLst>
              <a:ext uri="{FF2B5EF4-FFF2-40B4-BE49-F238E27FC236}">
                <a16:creationId xmlns:a16="http://schemas.microsoft.com/office/drawing/2014/main" id="{63CEBCCB-0570-6361-469E-FDFD3F8E2D98}"/>
              </a:ext>
            </a:extLst>
          </p:cNvPr>
          <p:cNvSpPr>
            <a:spLocks noGrp="1"/>
          </p:cNvSpPr>
          <p:nvPr>
            <p:ph type="sldNum" sz="quarter" idx="12"/>
          </p:nvPr>
        </p:nvSpPr>
        <p:spPr/>
        <p:txBody>
          <a:bodyPr/>
          <a:lstStyle/>
          <a:p>
            <a:fld id="{B6F15528-21DE-4FAA-801E-634DDDAF4B2B}" type="slidenum">
              <a:rPr lang="en-CH" smtClean="0"/>
              <a:t>5</a:t>
            </a:fld>
            <a:endParaRPr lang="en-CH"/>
          </a:p>
        </p:txBody>
      </p:sp>
      <p:sp>
        <p:nvSpPr>
          <p:cNvPr id="55" name="Title 4">
            <a:extLst>
              <a:ext uri="{FF2B5EF4-FFF2-40B4-BE49-F238E27FC236}">
                <a16:creationId xmlns:a16="http://schemas.microsoft.com/office/drawing/2014/main" id="{8DA59686-A59A-A26F-ED1F-D53DC33F3193}"/>
              </a:ext>
            </a:extLst>
          </p:cNvPr>
          <p:cNvSpPr txBox="1">
            <a:spLocks/>
          </p:cNvSpPr>
          <p:nvPr/>
        </p:nvSpPr>
        <p:spPr>
          <a:xfrm>
            <a:off x="-1" y="240266"/>
            <a:ext cx="2941565" cy="543977"/>
          </a:xfrm>
          <a:prstGeom prst="rect">
            <a:avLst/>
          </a:prstGeom>
          <a:solidFill>
            <a:schemeClr val="accent1">
              <a:lumMod val="20000"/>
              <a:lumOff val="80000"/>
            </a:schemeClr>
          </a:solidFill>
        </p:spPr>
        <p:txBody>
          <a:bodyPr vert="horz" wrap="square" lIns="396000" tIns="108000" rIns="72000" bIns="36000" rtlCol="0" anchor="ctr" anchorCtr="0">
            <a:sp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r>
              <a:rPr lang="en-US"/>
              <a:t>Why Is It Hard?</a:t>
            </a:r>
            <a:endParaRPr lang="en-US" dirty="0"/>
          </a:p>
        </p:txBody>
      </p:sp>
      <p:grpSp>
        <p:nvGrpSpPr>
          <p:cNvPr id="39" name="Group 38">
            <a:extLst>
              <a:ext uri="{FF2B5EF4-FFF2-40B4-BE49-F238E27FC236}">
                <a16:creationId xmlns:a16="http://schemas.microsoft.com/office/drawing/2014/main" id="{4DEF1A64-EF8F-1A2F-461E-3912560F4233}"/>
              </a:ext>
            </a:extLst>
          </p:cNvPr>
          <p:cNvGrpSpPr/>
          <p:nvPr/>
        </p:nvGrpSpPr>
        <p:grpSpPr>
          <a:xfrm>
            <a:off x="7133879" y="1203638"/>
            <a:ext cx="2516400" cy="1004760"/>
            <a:chOff x="7811238" y="4341526"/>
            <a:chExt cx="2516400" cy="1004760"/>
          </a:xfrm>
        </p:grpSpPr>
        <p:grpSp>
          <p:nvGrpSpPr>
            <p:cNvPr id="44" name="Group 43">
              <a:extLst>
                <a:ext uri="{FF2B5EF4-FFF2-40B4-BE49-F238E27FC236}">
                  <a16:creationId xmlns:a16="http://schemas.microsoft.com/office/drawing/2014/main" id="{2DD0D360-A191-6B07-2A7A-637141893EC4}"/>
                </a:ext>
              </a:extLst>
            </p:cNvPr>
            <p:cNvGrpSpPr/>
            <p:nvPr/>
          </p:nvGrpSpPr>
          <p:grpSpPr>
            <a:xfrm>
              <a:off x="7811238" y="4341526"/>
              <a:ext cx="2516400" cy="1004760"/>
              <a:chOff x="7811238" y="4341526"/>
              <a:chExt cx="2516400" cy="1004760"/>
            </a:xfrm>
          </p:grpSpPr>
          <mc:AlternateContent xmlns:mc="http://schemas.openxmlformats.org/markup-compatibility/2006" xmlns:p14="http://schemas.microsoft.com/office/powerpoint/2010/main">
            <mc:Choice Requires="p14">
              <p:contentPart p14:bwMode="auto" r:id="rId3">
                <p14:nvContentPartPr>
                  <p14:cNvPr id="51" name="Ink 50">
                    <a:extLst>
                      <a:ext uri="{FF2B5EF4-FFF2-40B4-BE49-F238E27FC236}">
                        <a16:creationId xmlns:a16="http://schemas.microsoft.com/office/drawing/2014/main" id="{5D20D21B-6A89-8EFC-6B37-E519BA19EB2F}"/>
                      </a:ext>
                    </a:extLst>
                  </p14:cNvPr>
                  <p14:cNvContentPartPr/>
                  <p14:nvPr/>
                </p14:nvContentPartPr>
                <p14:xfrm>
                  <a:off x="7811238" y="4341526"/>
                  <a:ext cx="2516400" cy="1004760"/>
                </p14:xfrm>
              </p:contentPart>
            </mc:Choice>
            <mc:Fallback xmlns="">
              <p:pic>
                <p:nvPicPr>
                  <p:cNvPr id="51" name="Ink 50">
                    <a:extLst>
                      <a:ext uri="{FF2B5EF4-FFF2-40B4-BE49-F238E27FC236}">
                        <a16:creationId xmlns:a16="http://schemas.microsoft.com/office/drawing/2014/main" id="{5D20D21B-6A89-8EFC-6B37-E519BA19EB2F}"/>
                      </a:ext>
                    </a:extLst>
                  </p:cNvPr>
                  <p:cNvPicPr/>
                  <p:nvPr/>
                </p:nvPicPr>
                <p:blipFill>
                  <a:blip r:embed="rId4"/>
                  <a:stretch>
                    <a:fillRect/>
                  </a:stretch>
                </p:blipFill>
                <p:spPr>
                  <a:xfrm>
                    <a:off x="7802238" y="4332526"/>
                    <a:ext cx="2534040" cy="1022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2" name="Ink 51">
                    <a:extLst>
                      <a:ext uri="{FF2B5EF4-FFF2-40B4-BE49-F238E27FC236}">
                        <a16:creationId xmlns:a16="http://schemas.microsoft.com/office/drawing/2014/main" id="{6C60D35C-6703-635F-24BE-A9412A2C4386}"/>
                      </a:ext>
                    </a:extLst>
                  </p14:cNvPr>
                  <p14:cNvContentPartPr/>
                  <p14:nvPr/>
                </p14:nvContentPartPr>
                <p14:xfrm>
                  <a:off x="8047758" y="5331166"/>
                  <a:ext cx="645120" cy="14040"/>
                </p14:xfrm>
              </p:contentPart>
            </mc:Choice>
            <mc:Fallback xmlns="">
              <p:pic>
                <p:nvPicPr>
                  <p:cNvPr id="52" name="Ink 51">
                    <a:extLst>
                      <a:ext uri="{FF2B5EF4-FFF2-40B4-BE49-F238E27FC236}">
                        <a16:creationId xmlns:a16="http://schemas.microsoft.com/office/drawing/2014/main" id="{6C60D35C-6703-635F-24BE-A9412A2C4386}"/>
                      </a:ext>
                    </a:extLst>
                  </p:cNvPr>
                  <p:cNvPicPr/>
                  <p:nvPr/>
                </p:nvPicPr>
                <p:blipFill>
                  <a:blip r:embed="rId6"/>
                  <a:stretch>
                    <a:fillRect/>
                  </a:stretch>
                </p:blipFill>
                <p:spPr>
                  <a:xfrm>
                    <a:off x="8038758" y="5322166"/>
                    <a:ext cx="662760" cy="3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45" name="Ink 44">
                  <a:extLst>
                    <a:ext uri="{FF2B5EF4-FFF2-40B4-BE49-F238E27FC236}">
                      <a16:creationId xmlns:a16="http://schemas.microsoft.com/office/drawing/2014/main" id="{E1D6AA76-E3A8-CE3A-6B3A-E81C145FED6A}"/>
                    </a:ext>
                  </a:extLst>
                </p14:cNvPr>
                <p14:cNvContentPartPr/>
                <p14:nvPr/>
              </p14:nvContentPartPr>
              <p14:xfrm>
                <a:off x="8930023" y="4965296"/>
                <a:ext cx="180165" cy="122334"/>
              </p14:xfrm>
            </p:contentPart>
          </mc:Choice>
          <mc:Fallback xmlns="">
            <p:pic>
              <p:nvPicPr>
                <p:cNvPr id="45" name="Ink 44">
                  <a:extLst>
                    <a:ext uri="{FF2B5EF4-FFF2-40B4-BE49-F238E27FC236}">
                      <a16:creationId xmlns:a16="http://schemas.microsoft.com/office/drawing/2014/main" id="{E1D6AA76-E3A8-CE3A-6B3A-E81C145FED6A}"/>
                    </a:ext>
                  </a:extLst>
                </p:cNvPr>
                <p:cNvPicPr/>
                <p:nvPr/>
              </p:nvPicPr>
              <p:blipFill>
                <a:blip r:embed="rId8"/>
                <a:stretch>
                  <a:fillRect/>
                </a:stretch>
              </p:blipFill>
              <p:spPr>
                <a:xfrm>
                  <a:off x="8923885" y="4959161"/>
                  <a:ext cx="192441" cy="134603"/>
                </a:xfrm>
                <a:prstGeom prst="rect">
                  <a:avLst/>
                </a:prstGeom>
              </p:spPr>
            </p:pic>
          </mc:Fallback>
        </mc:AlternateContent>
        <p:grpSp>
          <p:nvGrpSpPr>
            <p:cNvPr id="47" name="Group 46">
              <a:extLst>
                <a:ext uri="{FF2B5EF4-FFF2-40B4-BE49-F238E27FC236}">
                  <a16:creationId xmlns:a16="http://schemas.microsoft.com/office/drawing/2014/main" id="{3392D778-E508-9AF6-9862-255ECAA52F56}"/>
                </a:ext>
              </a:extLst>
            </p:cNvPr>
            <p:cNvGrpSpPr/>
            <p:nvPr/>
          </p:nvGrpSpPr>
          <p:grpSpPr>
            <a:xfrm>
              <a:off x="8840936" y="4867012"/>
              <a:ext cx="332058" cy="59484"/>
              <a:chOff x="9463511" y="2994366"/>
              <a:chExt cx="249480" cy="36935"/>
            </a:xfrm>
          </p:grpSpPr>
          <mc:AlternateContent xmlns:mc="http://schemas.openxmlformats.org/markup-compatibility/2006" xmlns:p14="http://schemas.microsoft.com/office/powerpoint/2010/main">
            <mc:Choice Requires="p14">
              <p:contentPart p14:bwMode="auto" r:id="rId9">
                <p14:nvContentPartPr>
                  <p14:cNvPr id="48" name="Ink 47">
                    <a:extLst>
                      <a:ext uri="{FF2B5EF4-FFF2-40B4-BE49-F238E27FC236}">
                        <a16:creationId xmlns:a16="http://schemas.microsoft.com/office/drawing/2014/main" id="{EBD0508D-13AD-A9F5-3454-0E7DD0ED2379}"/>
                      </a:ext>
                    </a:extLst>
                  </p14:cNvPr>
                  <p14:cNvContentPartPr/>
                  <p14:nvPr/>
                </p14:nvContentPartPr>
                <p14:xfrm>
                  <a:off x="9463511" y="2999261"/>
                  <a:ext cx="50040" cy="32040"/>
                </p14:xfrm>
              </p:contentPart>
            </mc:Choice>
            <mc:Fallback xmlns="">
              <p:pic>
                <p:nvPicPr>
                  <p:cNvPr id="48" name="Ink 47">
                    <a:extLst>
                      <a:ext uri="{FF2B5EF4-FFF2-40B4-BE49-F238E27FC236}">
                        <a16:creationId xmlns:a16="http://schemas.microsoft.com/office/drawing/2014/main" id="{EBD0508D-13AD-A9F5-3454-0E7DD0ED2379}"/>
                      </a:ext>
                    </a:extLst>
                  </p:cNvPr>
                  <p:cNvPicPr/>
                  <p:nvPr/>
                </p:nvPicPr>
                <p:blipFill>
                  <a:blip r:embed="rId10"/>
                  <a:stretch>
                    <a:fillRect/>
                  </a:stretch>
                </p:blipFill>
                <p:spPr>
                  <a:xfrm>
                    <a:off x="9458913" y="2995452"/>
                    <a:ext cx="59237" cy="3965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0" name="Ink 49">
                    <a:extLst>
                      <a:ext uri="{FF2B5EF4-FFF2-40B4-BE49-F238E27FC236}">
                        <a16:creationId xmlns:a16="http://schemas.microsoft.com/office/drawing/2014/main" id="{EC8C7C83-C63E-2C76-EA44-793F2DDA0AE6}"/>
                      </a:ext>
                    </a:extLst>
                  </p14:cNvPr>
                  <p14:cNvContentPartPr/>
                  <p14:nvPr/>
                </p14:nvContentPartPr>
                <p14:xfrm>
                  <a:off x="9655391" y="2994366"/>
                  <a:ext cx="57600" cy="32760"/>
                </p14:xfrm>
              </p:contentPart>
            </mc:Choice>
            <mc:Fallback xmlns="">
              <p:pic>
                <p:nvPicPr>
                  <p:cNvPr id="50" name="Ink 49">
                    <a:extLst>
                      <a:ext uri="{FF2B5EF4-FFF2-40B4-BE49-F238E27FC236}">
                        <a16:creationId xmlns:a16="http://schemas.microsoft.com/office/drawing/2014/main" id="{EC8C7C83-C63E-2C76-EA44-793F2DDA0AE6}"/>
                      </a:ext>
                    </a:extLst>
                  </p:cNvPr>
                  <p:cNvPicPr/>
                  <p:nvPr/>
                </p:nvPicPr>
                <p:blipFill>
                  <a:blip r:embed="rId12"/>
                  <a:stretch>
                    <a:fillRect/>
                  </a:stretch>
                </p:blipFill>
                <p:spPr>
                  <a:xfrm>
                    <a:off x="9650750" y="2990498"/>
                    <a:ext cx="66882" cy="40495"/>
                  </a:xfrm>
                  <a:prstGeom prst="rect">
                    <a:avLst/>
                  </a:prstGeom>
                </p:spPr>
              </p:pic>
            </mc:Fallback>
          </mc:AlternateContent>
        </p:grpSp>
      </p:grpSp>
      <p:grpSp>
        <p:nvGrpSpPr>
          <p:cNvPr id="476" name="Group 475">
            <a:extLst>
              <a:ext uri="{FF2B5EF4-FFF2-40B4-BE49-F238E27FC236}">
                <a16:creationId xmlns:a16="http://schemas.microsoft.com/office/drawing/2014/main" id="{7663B29B-A3FF-60EA-6ED3-68C635283F1D}"/>
              </a:ext>
            </a:extLst>
          </p:cNvPr>
          <p:cNvGrpSpPr/>
          <p:nvPr/>
        </p:nvGrpSpPr>
        <p:grpSpPr>
          <a:xfrm>
            <a:off x="6449637" y="3606281"/>
            <a:ext cx="217080" cy="270438"/>
            <a:chOff x="8810129" y="4281182"/>
            <a:chExt cx="372458" cy="464007"/>
          </a:xfrm>
        </p:grpSpPr>
        <p:sp>
          <p:nvSpPr>
            <p:cNvPr id="477" name="Rectangle 476">
              <a:extLst>
                <a:ext uri="{FF2B5EF4-FFF2-40B4-BE49-F238E27FC236}">
                  <a16:creationId xmlns:a16="http://schemas.microsoft.com/office/drawing/2014/main" id="{E596DF5D-BB1D-9DAA-DB1D-F671DA28553C}"/>
                </a:ext>
              </a:extLst>
            </p:cNvPr>
            <p:cNvSpPr/>
            <p:nvPr/>
          </p:nvSpPr>
          <p:spPr>
            <a:xfrm>
              <a:off x="8810129" y="4285746"/>
              <a:ext cx="369915" cy="445355"/>
            </a:xfrm>
            <a:prstGeom prst="rect">
              <a:avLst/>
            </a:prstGeom>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78" name="Group 477">
              <a:extLst>
                <a:ext uri="{FF2B5EF4-FFF2-40B4-BE49-F238E27FC236}">
                  <a16:creationId xmlns:a16="http://schemas.microsoft.com/office/drawing/2014/main" id="{8C98B6D6-7C78-2746-3276-891288F5753E}"/>
                </a:ext>
              </a:extLst>
            </p:cNvPr>
            <p:cNvGrpSpPr/>
            <p:nvPr/>
          </p:nvGrpSpPr>
          <p:grpSpPr>
            <a:xfrm>
              <a:off x="8815007" y="4281182"/>
              <a:ext cx="367580" cy="464007"/>
              <a:chOff x="6540505" y="2742041"/>
              <a:chExt cx="430932" cy="543977"/>
            </a:xfrm>
          </p:grpSpPr>
          <p:sp>
            <p:nvSpPr>
              <p:cNvPr id="479" name="Rectangle: Rounded Corners 160">
                <a:extLst>
                  <a:ext uri="{FF2B5EF4-FFF2-40B4-BE49-F238E27FC236}">
                    <a16:creationId xmlns:a16="http://schemas.microsoft.com/office/drawing/2014/main" id="{782D55D6-7EAE-F749-F377-3BCB18CE9F48}"/>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270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3">
                <p14:nvContentPartPr>
                  <p14:cNvPr id="481" name="Ink 480">
                    <a:extLst>
                      <a:ext uri="{FF2B5EF4-FFF2-40B4-BE49-F238E27FC236}">
                        <a16:creationId xmlns:a16="http://schemas.microsoft.com/office/drawing/2014/main" id="{01934A89-42F9-363E-98AC-CB801690ECCA}"/>
                      </a:ext>
                    </a:extLst>
                  </p14:cNvPr>
                  <p14:cNvContentPartPr/>
                  <p14:nvPr/>
                </p14:nvContentPartPr>
                <p14:xfrm>
                  <a:off x="6630091" y="3018862"/>
                  <a:ext cx="258120" cy="360"/>
                </p14:xfrm>
              </p:contentPart>
            </mc:Choice>
            <mc:Fallback xmlns="">
              <p:pic>
                <p:nvPicPr>
                  <p:cNvPr id="481" name="Ink 480">
                    <a:extLst>
                      <a:ext uri="{FF2B5EF4-FFF2-40B4-BE49-F238E27FC236}">
                        <a16:creationId xmlns:a16="http://schemas.microsoft.com/office/drawing/2014/main" id="{01934A89-42F9-363E-98AC-CB801690ECCA}"/>
                      </a:ext>
                    </a:extLst>
                  </p:cNvPr>
                  <p:cNvPicPr/>
                  <p:nvPr/>
                </p:nvPicPr>
                <p:blipFill>
                  <a:blip r:embed="rId14"/>
                  <a:stretch>
                    <a:fillRect/>
                  </a:stretch>
                </p:blipFill>
                <p:spPr>
                  <a:xfrm>
                    <a:off x="6617077" y="3012382"/>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82" name="Ink 481">
                    <a:extLst>
                      <a:ext uri="{FF2B5EF4-FFF2-40B4-BE49-F238E27FC236}">
                        <a16:creationId xmlns:a16="http://schemas.microsoft.com/office/drawing/2014/main" id="{3D0CA854-51B2-8043-45F9-49F9ED6AF34D}"/>
                      </a:ext>
                    </a:extLst>
                  </p14:cNvPr>
                  <p14:cNvContentPartPr/>
                  <p14:nvPr/>
                </p14:nvContentPartPr>
                <p14:xfrm>
                  <a:off x="6630091" y="3106433"/>
                  <a:ext cx="258120" cy="360"/>
                </p14:xfrm>
              </p:contentPart>
            </mc:Choice>
            <mc:Fallback xmlns="">
              <p:pic>
                <p:nvPicPr>
                  <p:cNvPr id="482" name="Ink 481">
                    <a:extLst>
                      <a:ext uri="{FF2B5EF4-FFF2-40B4-BE49-F238E27FC236}">
                        <a16:creationId xmlns:a16="http://schemas.microsoft.com/office/drawing/2014/main" id="{3D0CA854-51B2-8043-45F9-49F9ED6AF34D}"/>
                      </a:ext>
                    </a:extLst>
                  </p:cNvPr>
                  <p:cNvPicPr/>
                  <p:nvPr/>
                </p:nvPicPr>
                <p:blipFill>
                  <a:blip r:embed="rId14"/>
                  <a:stretch>
                    <a:fillRect/>
                  </a:stretch>
                </p:blipFill>
                <p:spPr>
                  <a:xfrm>
                    <a:off x="6617077" y="3099953"/>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83" name="Ink 482">
                    <a:extLst>
                      <a:ext uri="{FF2B5EF4-FFF2-40B4-BE49-F238E27FC236}">
                        <a16:creationId xmlns:a16="http://schemas.microsoft.com/office/drawing/2014/main" id="{9279661E-74BB-07FE-76CB-0CD92395417B}"/>
                      </a:ext>
                    </a:extLst>
                  </p14:cNvPr>
                  <p14:cNvContentPartPr/>
                  <p14:nvPr/>
                </p14:nvContentPartPr>
                <p14:xfrm>
                  <a:off x="6630091" y="3178149"/>
                  <a:ext cx="258120" cy="360"/>
                </p14:xfrm>
              </p:contentPart>
            </mc:Choice>
            <mc:Fallback xmlns="">
              <p:pic>
                <p:nvPicPr>
                  <p:cNvPr id="483" name="Ink 482">
                    <a:extLst>
                      <a:ext uri="{FF2B5EF4-FFF2-40B4-BE49-F238E27FC236}">
                        <a16:creationId xmlns:a16="http://schemas.microsoft.com/office/drawing/2014/main" id="{9279661E-74BB-07FE-76CB-0CD92395417B}"/>
                      </a:ext>
                    </a:extLst>
                  </p:cNvPr>
                  <p:cNvPicPr/>
                  <p:nvPr/>
                </p:nvPicPr>
                <p:blipFill>
                  <a:blip r:embed="rId14"/>
                  <a:stretch>
                    <a:fillRect/>
                  </a:stretch>
                </p:blipFill>
                <p:spPr>
                  <a:xfrm>
                    <a:off x="6617077" y="3171669"/>
                    <a:ext cx="282703" cy="12600"/>
                  </a:xfrm>
                  <a:prstGeom prst="rect">
                    <a:avLst/>
                  </a:prstGeom>
                </p:spPr>
              </p:pic>
            </mc:Fallback>
          </mc:AlternateContent>
        </p:grpSp>
      </p:grpSp>
      <p:grpSp>
        <p:nvGrpSpPr>
          <p:cNvPr id="484" name="Group 483">
            <a:extLst>
              <a:ext uri="{FF2B5EF4-FFF2-40B4-BE49-F238E27FC236}">
                <a16:creationId xmlns:a16="http://schemas.microsoft.com/office/drawing/2014/main" id="{CAB26FA4-80C9-CF79-F6F9-6A7EB85BB8AF}"/>
              </a:ext>
            </a:extLst>
          </p:cNvPr>
          <p:cNvGrpSpPr/>
          <p:nvPr/>
        </p:nvGrpSpPr>
        <p:grpSpPr>
          <a:xfrm rot="867124">
            <a:off x="6725142" y="2331507"/>
            <a:ext cx="301680" cy="1047816"/>
            <a:chOff x="7255870" y="2372145"/>
            <a:chExt cx="301680" cy="952560"/>
          </a:xfrm>
        </p:grpSpPr>
        <mc:AlternateContent xmlns:mc="http://schemas.openxmlformats.org/markup-compatibility/2006" xmlns:p14="http://schemas.microsoft.com/office/powerpoint/2010/main">
          <mc:Choice Requires="p14">
            <p:contentPart p14:bwMode="auto" r:id="rId17">
              <p14:nvContentPartPr>
                <p14:cNvPr id="485" name="Ink 484">
                  <a:extLst>
                    <a:ext uri="{FF2B5EF4-FFF2-40B4-BE49-F238E27FC236}">
                      <a16:creationId xmlns:a16="http://schemas.microsoft.com/office/drawing/2014/main" id="{4F55A839-C412-1BFE-F550-6CC60361FA04}"/>
                    </a:ext>
                  </a:extLst>
                </p14:cNvPr>
                <p14:cNvContentPartPr/>
                <p14:nvPr/>
              </p14:nvContentPartPr>
              <p14:xfrm>
                <a:off x="7255870" y="2373585"/>
                <a:ext cx="295560" cy="951120"/>
              </p14:xfrm>
            </p:contentPart>
          </mc:Choice>
          <mc:Fallback xmlns="">
            <p:pic>
              <p:nvPicPr>
                <p:cNvPr id="485" name="Ink 484">
                  <a:extLst>
                    <a:ext uri="{FF2B5EF4-FFF2-40B4-BE49-F238E27FC236}">
                      <a16:creationId xmlns:a16="http://schemas.microsoft.com/office/drawing/2014/main" id="{4F55A839-C412-1BFE-F550-6CC60361FA04}"/>
                    </a:ext>
                  </a:extLst>
                </p:cNvPr>
                <p:cNvPicPr/>
                <p:nvPr/>
              </p:nvPicPr>
              <p:blipFill>
                <a:blip r:embed="rId18"/>
                <a:stretch>
                  <a:fillRect/>
                </a:stretch>
              </p:blipFill>
              <p:spPr>
                <a:xfrm>
                  <a:off x="7251550" y="2369657"/>
                  <a:ext cx="304200" cy="95897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86" name="Ink 485">
                  <a:extLst>
                    <a:ext uri="{FF2B5EF4-FFF2-40B4-BE49-F238E27FC236}">
                      <a16:creationId xmlns:a16="http://schemas.microsoft.com/office/drawing/2014/main" id="{B34606EC-9400-F8E2-EFF5-15913CB3DE62}"/>
                    </a:ext>
                  </a:extLst>
                </p14:cNvPr>
                <p14:cNvContentPartPr/>
                <p14:nvPr/>
              </p14:nvContentPartPr>
              <p14:xfrm>
                <a:off x="7546030" y="2372145"/>
                <a:ext cx="11520" cy="65160"/>
              </p14:xfrm>
            </p:contentPart>
          </mc:Choice>
          <mc:Fallback xmlns="">
            <p:pic>
              <p:nvPicPr>
                <p:cNvPr id="486" name="Ink 485">
                  <a:extLst>
                    <a:ext uri="{FF2B5EF4-FFF2-40B4-BE49-F238E27FC236}">
                      <a16:creationId xmlns:a16="http://schemas.microsoft.com/office/drawing/2014/main" id="{B34606EC-9400-F8E2-EFF5-15913CB3DE62}"/>
                    </a:ext>
                  </a:extLst>
                </p:cNvPr>
                <p:cNvPicPr/>
                <p:nvPr/>
              </p:nvPicPr>
              <p:blipFill>
                <a:blip r:embed="rId20"/>
                <a:stretch>
                  <a:fillRect/>
                </a:stretch>
              </p:blipFill>
              <p:spPr>
                <a:xfrm>
                  <a:off x="7541571" y="2368235"/>
                  <a:ext cx="20439" cy="72979"/>
                </a:xfrm>
                <a:prstGeom prst="rect">
                  <a:avLst/>
                </a:prstGeom>
              </p:spPr>
            </p:pic>
          </mc:Fallback>
        </mc:AlternateContent>
      </p:grpSp>
      <p:grpSp>
        <p:nvGrpSpPr>
          <p:cNvPr id="121" name="Group 120">
            <a:extLst>
              <a:ext uri="{FF2B5EF4-FFF2-40B4-BE49-F238E27FC236}">
                <a16:creationId xmlns:a16="http://schemas.microsoft.com/office/drawing/2014/main" id="{180128AD-43FA-E94A-BCF0-4990EFFA3071}"/>
              </a:ext>
            </a:extLst>
          </p:cNvPr>
          <p:cNvGrpSpPr/>
          <p:nvPr/>
        </p:nvGrpSpPr>
        <p:grpSpPr>
          <a:xfrm>
            <a:off x="6768599" y="3729894"/>
            <a:ext cx="715455" cy="333442"/>
            <a:chOff x="6768599" y="3729894"/>
            <a:chExt cx="715455" cy="333442"/>
          </a:xfrm>
        </p:grpSpPr>
        <p:grpSp>
          <p:nvGrpSpPr>
            <p:cNvPr id="467" name="Group 466">
              <a:extLst>
                <a:ext uri="{FF2B5EF4-FFF2-40B4-BE49-F238E27FC236}">
                  <a16:creationId xmlns:a16="http://schemas.microsoft.com/office/drawing/2014/main" id="{B8B51047-426A-F225-A8A4-5309EB1EAF2C}"/>
                </a:ext>
              </a:extLst>
            </p:cNvPr>
            <p:cNvGrpSpPr/>
            <p:nvPr/>
          </p:nvGrpSpPr>
          <p:grpSpPr>
            <a:xfrm>
              <a:off x="7245129" y="3729894"/>
              <a:ext cx="238925" cy="84275"/>
              <a:chOff x="6726058" y="2193401"/>
              <a:chExt cx="360677" cy="127220"/>
            </a:xfrm>
          </p:grpSpPr>
          <mc:AlternateContent xmlns:mc="http://schemas.openxmlformats.org/markup-compatibility/2006" xmlns:p14="http://schemas.microsoft.com/office/powerpoint/2010/main">
            <mc:Choice Requires="p14">
              <p:contentPart p14:bwMode="auto" r:id="rId21">
                <p14:nvContentPartPr>
                  <p14:cNvPr id="468" name="Ink 467">
                    <a:extLst>
                      <a:ext uri="{FF2B5EF4-FFF2-40B4-BE49-F238E27FC236}">
                        <a16:creationId xmlns:a16="http://schemas.microsoft.com/office/drawing/2014/main" id="{8812E1DF-58CF-D3B2-E0A7-50F44A9973B2}"/>
                      </a:ext>
                    </a:extLst>
                  </p14:cNvPr>
                  <p14:cNvContentPartPr/>
                  <p14:nvPr/>
                </p14:nvContentPartPr>
                <p14:xfrm>
                  <a:off x="6726058" y="2193401"/>
                  <a:ext cx="114480" cy="104040"/>
                </p14:xfrm>
              </p:contentPart>
            </mc:Choice>
            <mc:Fallback xmlns="">
              <p:pic>
                <p:nvPicPr>
                  <p:cNvPr id="468" name="Ink 467">
                    <a:extLst>
                      <a:ext uri="{FF2B5EF4-FFF2-40B4-BE49-F238E27FC236}">
                        <a16:creationId xmlns:a16="http://schemas.microsoft.com/office/drawing/2014/main" id="{8812E1DF-58CF-D3B2-E0A7-50F44A9973B2}"/>
                      </a:ext>
                    </a:extLst>
                  </p:cNvPr>
                  <p:cNvPicPr/>
                  <p:nvPr/>
                </p:nvPicPr>
                <p:blipFill>
                  <a:blip r:embed="rId22"/>
                  <a:stretch>
                    <a:fillRect/>
                  </a:stretch>
                </p:blipFill>
                <p:spPr>
                  <a:xfrm>
                    <a:off x="6711951" y="2179312"/>
                    <a:ext cx="142693" cy="13221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71" name="Ink 470">
                    <a:extLst>
                      <a:ext uri="{FF2B5EF4-FFF2-40B4-BE49-F238E27FC236}">
                        <a16:creationId xmlns:a16="http://schemas.microsoft.com/office/drawing/2014/main" id="{158A4B9B-1D9D-C19F-9320-3610F52833A3}"/>
                      </a:ext>
                    </a:extLst>
                  </p14:cNvPr>
                  <p14:cNvContentPartPr/>
                  <p14:nvPr/>
                </p14:nvContentPartPr>
                <p14:xfrm>
                  <a:off x="6869655" y="2242501"/>
                  <a:ext cx="217080" cy="78120"/>
                </p14:xfrm>
              </p:contentPart>
            </mc:Choice>
            <mc:Fallback xmlns="">
              <p:pic>
                <p:nvPicPr>
                  <p:cNvPr id="471" name="Ink 470">
                    <a:extLst>
                      <a:ext uri="{FF2B5EF4-FFF2-40B4-BE49-F238E27FC236}">
                        <a16:creationId xmlns:a16="http://schemas.microsoft.com/office/drawing/2014/main" id="{158A4B9B-1D9D-C19F-9320-3610F52833A3}"/>
                      </a:ext>
                    </a:extLst>
                  </p:cNvPr>
                  <p:cNvPicPr/>
                  <p:nvPr/>
                </p:nvPicPr>
                <p:blipFill>
                  <a:blip r:embed="rId24"/>
                  <a:stretch>
                    <a:fillRect/>
                  </a:stretch>
                </p:blipFill>
                <p:spPr>
                  <a:xfrm>
                    <a:off x="6855545" y="2228396"/>
                    <a:ext cx="245300" cy="1063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75" name="Ink 474">
                    <a:extLst>
                      <a:ext uri="{FF2B5EF4-FFF2-40B4-BE49-F238E27FC236}">
                        <a16:creationId xmlns:a16="http://schemas.microsoft.com/office/drawing/2014/main" id="{2DF991D9-93E4-DEA4-87D4-134409D471BA}"/>
                      </a:ext>
                    </a:extLst>
                  </p14:cNvPr>
                  <p14:cNvContentPartPr/>
                  <p14:nvPr/>
                </p14:nvContentPartPr>
                <p14:xfrm>
                  <a:off x="7010775" y="2276341"/>
                  <a:ext cx="360" cy="13680"/>
                </p14:xfrm>
              </p:contentPart>
            </mc:Choice>
            <mc:Fallback xmlns="">
              <p:pic>
                <p:nvPicPr>
                  <p:cNvPr id="475" name="Ink 474">
                    <a:extLst>
                      <a:ext uri="{FF2B5EF4-FFF2-40B4-BE49-F238E27FC236}">
                        <a16:creationId xmlns:a16="http://schemas.microsoft.com/office/drawing/2014/main" id="{2DF991D9-93E4-DEA4-87D4-134409D471BA}"/>
                      </a:ext>
                    </a:extLst>
                  </p:cNvPr>
                  <p:cNvPicPr/>
                  <p:nvPr/>
                </p:nvPicPr>
                <p:blipFill>
                  <a:blip r:embed="rId26"/>
                  <a:stretch>
                    <a:fillRect/>
                  </a:stretch>
                </p:blipFill>
                <p:spPr>
                  <a:xfrm>
                    <a:off x="7001415" y="2262661"/>
                    <a:ext cx="19080" cy="41040"/>
                  </a:xfrm>
                  <a:prstGeom prst="rect">
                    <a:avLst/>
                  </a:prstGeom>
                </p:spPr>
              </p:pic>
            </mc:Fallback>
          </mc:AlternateContent>
        </p:grpSp>
        <p:sp>
          <p:nvSpPr>
            <p:cNvPr id="466" name="TextBox 465">
              <a:extLst>
                <a:ext uri="{FF2B5EF4-FFF2-40B4-BE49-F238E27FC236}">
                  <a16:creationId xmlns:a16="http://schemas.microsoft.com/office/drawing/2014/main" id="{98D5F33E-DDB3-A5BB-60B1-8E9E7E049821}"/>
                </a:ext>
              </a:extLst>
            </p:cNvPr>
            <p:cNvSpPr txBox="1"/>
            <p:nvPr/>
          </p:nvSpPr>
          <p:spPr>
            <a:xfrm>
              <a:off x="6823581" y="3755559"/>
              <a:ext cx="363562" cy="307777"/>
            </a:xfrm>
            <a:prstGeom prst="rect">
              <a:avLst/>
            </a:prstGeom>
            <a:noFill/>
          </p:spPr>
          <p:txBody>
            <a:bodyPr wrap="square" rtlCol="0">
              <a:spAutoFit/>
            </a:bodyPr>
            <a:lstStyle/>
            <a:p>
              <a:r>
                <a:rPr lang="en-US" sz="1400" dirty="0">
                  <a:latin typeface="The Hand Black" panose="03070902030502020204" pitchFamily="66" charset="0"/>
                </a:rPr>
                <a:t>ENC</a:t>
              </a:r>
            </a:p>
          </p:txBody>
        </p:sp>
        <p:cxnSp>
          <p:nvCxnSpPr>
            <p:cNvPr id="6" name="Straight Arrow Connector 5">
              <a:extLst>
                <a:ext uri="{FF2B5EF4-FFF2-40B4-BE49-F238E27FC236}">
                  <a16:creationId xmlns:a16="http://schemas.microsoft.com/office/drawing/2014/main" id="{E8FCADA9-B8DE-636F-BACD-12C7075BB0C7}"/>
                </a:ext>
              </a:extLst>
            </p:cNvPr>
            <p:cNvCxnSpPr>
              <a:cxnSpLocks/>
            </p:cNvCxnSpPr>
            <p:nvPr/>
          </p:nvCxnSpPr>
          <p:spPr>
            <a:xfrm flipH="1">
              <a:off x="6768599" y="3769962"/>
              <a:ext cx="3779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7" name="Group 36">
            <a:extLst>
              <a:ext uri="{FF2B5EF4-FFF2-40B4-BE49-F238E27FC236}">
                <a16:creationId xmlns:a16="http://schemas.microsoft.com/office/drawing/2014/main" id="{36060057-015C-B1CF-0B67-1D1A9BA56714}"/>
              </a:ext>
            </a:extLst>
          </p:cNvPr>
          <p:cNvGrpSpPr/>
          <p:nvPr/>
        </p:nvGrpSpPr>
        <p:grpSpPr>
          <a:xfrm>
            <a:off x="5438429" y="3326254"/>
            <a:ext cx="967261" cy="739034"/>
            <a:chOff x="5155146" y="2725198"/>
            <a:chExt cx="967261" cy="739034"/>
          </a:xfrm>
        </p:grpSpPr>
        <mc:AlternateContent xmlns:mc="http://schemas.openxmlformats.org/markup-compatibility/2006" xmlns:p14="http://schemas.microsoft.com/office/powerpoint/2010/main">
          <mc:Choice Requires="p14">
            <p:contentPart p14:bwMode="auto" r:id="rId27">
              <p14:nvContentPartPr>
                <p14:cNvPr id="15" name="Ink 14">
                  <a:extLst>
                    <a:ext uri="{FF2B5EF4-FFF2-40B4-BE49-F238E27FC236}">
                      <a16:creationId xmlns:a16="http://schemas.microsoft.com/office/drawing/2014/main" id="{CEB17D85-4747-0C01-ADD0-8BB694F97FE6}"/>
                    </a:ext>
                  </a:extLst>
                </p14:cNvPr>
                <p14:cNvContentPartPr/>
                <p14:nvPr/>
              </p14:nvContentPartPr>
              <p14:xfrm>
                <a:off x="5334004" y="2729091"/>
                <a:ext cx="12240" cy="425412"/>
              </p14:xfrm>
            </p:contentPart>
          </mc:Choice>
          <mc:Fallback xmlns="">
            <p:pic>
              <p:nvPicPr>
                <p:cNvPr id="15" name="Ink 14">
                  <a:extLst>
                    <a:ext uri="{FF2B5EF4-FFF2-40B4-BE49-F238E27FC236}">
                      <a16:creationId xmlns:a16="http://schemas.microsoft.com/office/drawing/2014/main" id="{CEB17D85-4747-0C01-ADD0-8BB694F97FE6}"/>
                    </a:ext>
                  </a:extLst>
                </p:cNvPr>
                <p:cNvPicPr/>
                <p:nvPr/>
              </p:nvPicPr>
              <p:blipFill>
                <a:blip r:embed="rId28"/>
                <a:stretch>
                  <a:fillRect/>
                </a:stretch>
              </p:blipFill>
              <p:spPr>
                <a:xfrm>
                  <a:off x="5329553" y="2724772"/>
                  <a:ext cx="21142" cy="43405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Ink 15">
                  <a:extLst>
                    <a:ext uri="{FF2B5EF4-FFF2-40B4-BE49-F238E27FC236}">
                      <a16:creationId xmlns:a16="http://schemas.microsoft.com/office/drawing/2014/main" id="{09435265-8987-91F1-0C14-5472B6909178}"/>
                    </a:ext>
                  </a:extLst>
                </p14:cNvPr>
                <p14:cNvContentPartPr/>
                <p14:nvPr/>
              </p14:nvContentPartPr>
              <p14:xfrm>
                <a:off x="5350564" y="2725198"/>
                <a:ext cx="603360" cy="3995"/>
              </p14:xfrm>
            </p:contentPart>
          </mc:Choice>
          <mc:Fallback xmlns="">
            <p:pic>
              <p:nvPicPr>
                <p:cNvPr id="16" name="Ink 15">
                  <a:extLst>
                    <a:ext uri="{FF2B5EF4-FFF2-40B4-BE49-F238E27FC236}">
                      <a16:creationId xmlns:a16="http://schemas.microsoft.com/office/drawing/2014/main" id="{09435265-8987-91F1-0C14-5472B6909178}"/>
                    </a:ext>
                  </a:extLst>
                </p:cNvPr>
                <p:cNvPicPr/>
                <p:nvPr/>
              </p:nvPicPr>
              <p:blipFill>
                <a:blip r:embed="rId30"/>
                <a:stretch>
                  <a:fillRect/>
                </a:stretch>
              </p:blipFill>
              <p:spPr>
                <a:xfrm>
                  <a:off x="5346244" y="2721203"/>
                  <a:ext cx="612000" cy="1198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Ink 17">
                  <a:extLst>
                    <a:ext uri="{FF2B5EF4-FFF2-40B4-BE49-F238E27FC236}">
                      <a16:creationId xmlns:a16="http://schemas.microsoft.com/office/drawing/2014/main" id="{6343C582-26E7-2101-DED0-5A436717316D}"/>
                    </a:ext>
                  </a:extLst>
                </p14:cNvPr>
                <p14:cNvContentPartPr/>
                <p14:nvPr/>
              </p14:nvContentPartPr>
              <p14:xfrm>
                <a:off x="5943041" y="2738685"/>
                <a:ext cx="12240" cy="421200"/>
              </p14:xfrm>
            </p:contentPart>
          </mc:Choice>
          <mc:Fallback xmlns="">
            <p:pic>
              <p:nvPicPr>
                <p:cNvPr id="18" name="Ink 17">
                  <a:extLst>
                    <a:ext uri="{FF2B5EF4-FFF2-40B4-BE49-F238E27FC236}">
                      <a16:creationId xmlns:a16="http://schemas.microsoft.com/office/drawing/2014/main" id="{6343C582-26E7-2101-DED0-5A436717316D}"/>
                    </a:ext>
                  </a:extLst>
                </p:cNvPr>
                <p:cNvPicPr/>
                <p:nvPr/>
              </p:nvPicPr>
              <p:blipFill>
                <a:blip r:embed="rId28"/>
                <a:stretch>
                  <a:fillRect/>
                </a:stretch>
              </p:blipFill>
              <p:spPr>
                <a:xfrm>
                  <a:off x="5938590" y="2734365"/>
                  <a:ext cx="21142"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0F03C74A-E254-FA61-F2CD-9634B5443803}"/>
                    </a:ext>
                  </a:extLst>
                </p14:cNvPr>
                <p14:cNvContentPartPr/>
                <p14:nvPr/>
              </p14:nvContentPartPr>
              <p14:xfrm rot="5400000">
                <a:off x="5631831" y="2859521"/>
                <a:ext cx="10945" cy="606599"/>
              </p14:xfrm>
            </p:contentPart>
          </mc:Choice>
          <mc:Fallback xmlns="">
            <p:pic>
              <p:nvPicPr>
                <p:cNvPr id="19" name="Ink 18">
                  <a:extLst>
                    <a:ext uri="{FF2B5EF4-FFF2-40B4-BE49-F238E27FC236}">
                      <a16:creationId xmlns:a16="http://schemas.microsoft.com/office/drawing/2014/main" id="{0F03C74A-E254-FA61-F2CD-9634B5443803}"/>
                    </a:ext>
                  </a:extLst>
                </p:cNvPr>
                <p:cNvPicPr/>
                <p:nvPr/>
              </p:nvPicPr>
              <p:blipFill>
                <a:blip r:embed="rId33"/>
                <a:stretch>
                  <a:fillRect/>
                </a:stretch>
              </p:blipFill>
              <p:spPr>
                <a:xfrm rot="5400000">
                  <a:off x="5627453" y="2855201"/>
                  <a:ext cx="19701" cy="615239"/>
                </a:xfrm>
                <a:prstGeom prst="rect">
                  <a:avLst/>
                </a:prstGeom>
              </p:spPr>
            </p:pic>
          </mc:Fallback>
        </mc:AlternateContent>
        <p:grpSp>
          <p:nvGrpSpPr>
            <p:cNvPr id="24" name="Group 23">
              <a:extLst>
                <a:ext uri="{FF2B5EF4-FFF2-40B4-BE49-F238E27FC236}">
                  <a16:creationId xmlns:a16="http://schemas.microsoft.com/office/drawing/2014/main" id="{84139AB6-618A-566D-7574-A37E7E160C38}"/>
                </a:ext>
              </a:extLst>
            </p:cNvPr>
            <p:cNvGrpSpPr/>
            <p:nvPr/>
          </p:nvGrpSpPr>
          <p:grpSpPr>
            <a:xfrm>
              <a:off x="5381831" y="2768176"/>
              <a:ext cx="529011" cy="366195"/>
              <a:chOff x="5486404" y="2877598"/>
              <a:chExt cx="621277" cy="443095"/>
            </a:xfrm>
          </p:grpSpPr>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1561D2C7-D1FF-2AF3-EF5C-D2FA36827DED}"/>
                      </a:ext>
                    </a:extLst>
                  </p14:cNvPr>
                  <p14:cNvContentPartPr/>
                  <p14:nvPr/>
                </p14:nvContentPartPr>
                <p14:xfrm>
                  <a:off x="5486404" y="2881491"/>
                  <a:ext cx="12240" cy="425412"/>
                </p14:xfrm>
              </p:contentPart>
            </mc:Choice>
            <mc:Fallback xmlns="">
              <p:pic>
                <p:nvPicPr>
                  <p:cNvPr id="20" name="Ink 19">
                    <a:extLst>
                      <a:ext uri="{FF2B5EF4-FFF2-40B4-BE49-F238E27FC236}">
                        <a16:creationId xmlns:a16="http://schemas.microsoft.com/office/drawing/2014/main" id="{1561D2C7-D1FF-2AF3-EF5C-D2FA36827DED}"/>
                      </a:ext>
                    </a:extLst>
                  </p:cNvPr>
                  <p:cNvPicPr/>
                  <p:nvPr/>
                </p:nvPicPr>
                <p:blipFill>
                  <a:blip r:embed="rId35"/>
                  <a:stretch>
                    <a:fillRect/>
                  </a:stretch>
                </p:blipFill>
                <p:spPr>
                  <a:xfrm>
                    <a:off x="5481339" y="2876266"/>
                    <a:ext cx="22370" cy="43586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7D3E6A37-86E2-7EAF-56E9-EFB1D4C97E2E}"/>
                      </a:ext>
                    </a:extLst>
                  </p14:cNvPr>
                  <p14:cNvContentPartPr/>
                  <p14:nvPr/>
                </p14:nvContentPartPr>
                <p14:xfrm>
                  <a:off x="5502964" y="2877598"/>
                  <a:ext cx="603360" cy="3995"/>
                </p14:xfrm>
              </p:contentPart>
            </mc:Choice>
            <mc:Fallback xmlns="">
              <p:pic>
                <p:nvPicPr>
                  <p:cNvPr id="21" name="Ink 20">
                    <a:extLst>
                      <a:ext uri="{FF2B5EF4-FFF2-40B4-BE49-F238E27FC236}">
                        <a16:creationId xmlns:a16="http://schemas.microsoft.com/office/drawing/2014/main" id="{7D3E6A37-86E2-7EAF-56E9-EFB1D4C97E2E}"/>
                      </a:ext>
                    </a:extLst>
                  </p:cNvPr>
                  <p:cNvPicPr/>
                  <p:nvPr/>
                </p:nvPicPr>
                <p:blipFill>
                  <a:blip r:embed="rId37"/>
                  <a:stretch>
                    <a:fillRect/>
                  </a:stretch>
                </p:blipFill>
                <p:spPr>
                  <a:xfrm>
                    <a:off x="5497890" y="2872804"/>
                    <a:ext cx="613508" cy="1358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D3079550-138B-CFC5-87EC-72B14069207D}"/>
                      </a:ext>
                    </a:extLst>
                  </p14:cNvPr>
                  <p14:cNvContentPartPr/>
                  <p14:nvPr/>
                </p14:nvContentPartPr>
                <p14:xfrm>
                  <a:off x="6095441" y="2891085"/>
                  <a:ext cx="12240" cy="421200"/>
                </p14:xfrm>
              </p:contentPart>
            </mc:Choice>
            <mc:Fallback xmlns="">
              <p:pic>
                <p:nvPicPr>
                  <p:cNvPr id="22" name="Ink 21">
                    <a:extLst>
                      <a:ext uri="{FF2B5EF4-FFF2-40B4-BE49-F238E27FC236}">
                        <a16:creationId xmlns:a16="http://schemas.microsoft.com/office/drawing/2014/main" id="{D3079550-138B-CFC5-87EC-72B14069207D}"/>
                      </a:ext>
                    </a:extLst>
                  </p:cNvPr>
                  <p:cNvPicPr/>
                  <p:nvPr/>
                </p:nvPicPr>
                <p:blipFill>
                  <a:blip r:embed="rId39"/>
                  <a:stretch>
                    <a:fillRect/>
                  </a:stretch>
                </p:blipFill>
                <p:spPr>
                  <a:xfrm>
                    <a:off x="6090376" y="2885858"/>
                    <a:ext cx="22370" cy="43165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BBF17D64-105C-DA52-B2C7-F304597EBB08}"/>
                      </a:ext>
                    </a:extLst>
                  </p14:cNvPr>
                  <p14:cNvContentPartPr/>
                  <p14:nvPr/>
                </p14:nvContentPartPr>
                <p14:xfrm rot="5400000">
                  <a:off x="5784231" y="3011921"/>
                  <a:ext cx="10945" cy="606599"/>
                </p14:xfrm>
              </p:contentPart>
            </mc:Choice>
            <mc:Fallback xmlns="">
              <p:pic>
                <p:nvPicPr>
                  <p:cNvPr id="23" name="Ink 22">
                    <a:extLst>
                      <a:ext uri="{FF2B5EF4-FFF2-40B4-BE49-F238E27FC236}">
                        <a16:creationId xmlns:a16="http://schemas.microsoft.com/office/drawing/2014/main" id="{BBF17D64-105C-DA52-B2C7-F304597EBB08}"/>
                      </a:ext>
                    </a:extLst>
                  </p:cNvPr>
                  <p:cNvPicPr/>
                  <p:nvPr/>
                </p:nvPicPr>
                <p:blipFill>
                  <a:blip r:embed="rId41"/>
                  <a:stretch>
                    <a:fillRect/>
                  </a:stretch>
                </p:blipFill>
                <p:spPr>
                  <a:xfrm rot="5400000">
                    <a:off x="5778977" y="3006848"/>
                    <a:ext cx="21452" cy="61674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B0DD0597-A738-77EA-7E3B-9165BCA152C7}"/>
                    </a:ext>
                  </a:extLst>
                </p14:cNvPr>
                <p14:cNvContentPartPr/>
                <p14:nvPr/>
              </p14:nvContentPartPr>
              <p14:xfrm rot="1944950">
                <a:off x="5241825" y="3135329"/>
                <a:ext cx="10115" cy="319618"/>
              </p14:xfrm>
            </p:contentPart>
          </mc:Choice>
          <mc:Fallback xmlns="">
            <p:pic>
              <p:nvPicPr>
                <p:cNvPr id="25" name="Ink 24">
                  <a:extLst>
                    <a:ext uri="{FF2B5EF4-FFF2-40B4-BE49-F238E27FC236}">
                      <a16:creationId xmlns:a16="http://schemas.microsoft.com/office/drawing/2014/main" id="{B0DD0597-A738-77EA-7E3B-9165BCA152C7}"/>
                    </a:ext>
                  </a:extLst>
                </p:cNvPr>
                <p:cNvPicPr/>
                <p:nvPr/>
              </p:nvPicPr>
              <p:blipFill>
                <a:blip r:embed="rId43"/>
                <a:stretch>
                  <a:fillRect/>
                </a:stretch>
              </p:blipFill>
              <p:spPr>
                <a:xfrm rot="1944950">
                  <a:off x="5237639" y="3131015"/>
                  <a:ext cx="18486" cy="328247"/>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4401B9AA-2583-AE07-9792-B325604EBCDF}"/>
                    </a:ext>
                  </a:extLst>
                </p14:cNvPr>
                <p14:cNvContentPartPr/>
                <p14:nvPr/>
              </p14:nvContentPartPr>
              <p14:xfrm rot="8674385">
                <a:off x="6024511" y="3144614"/>
                <a:ext cx="11127" cy="319618"/>
              </p14:xfrm>
            </p:contentPart>
          </mc:Choice>
          <mc:Fallback xmlns="">
            <p:pic>
              <p:nvPicPr>
                <p:cNvPr id="28" name="Ink 27">
                  <a:extLst>
                    <a:ext uri="{FF2B5EF4-FFF2-40B4-BE49-F238E27FC236}">
                      <a16:creationId xmlns:a16="http://schemas.microsoft.com/office/drawing/2014/main" id="{4401B9AA-2583-AE07-9792-B325604EBCDF}"/>
                    </a:ext>
                  </a:extLst>
                </p:cNvPr>
                <p:cNvPicPr/>
                <p:nvPr/>
              </p:nvPicPr>
              <p:blipFill>
                <a:blip r:embed="rId45"/>
                <a:stretch>
                  <a:fillRect/>
                </a:stretch>
              </p:blipFill>
              <p:spPr>
                <a:xfrm rot="8674385">
                  <a:off x="6020060" y="3140300"/>
                  <a:ext cx="20029" cy="328247"/>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059D20EE-722A-FB22-B071-34CE5BF19281}"/>
                    </a:ext>
                  </a:extLst>
                </p14:cNvPr>
                <p14:cNvContentPartPr/>
                <p14:nvPr/>
              </p14:nvContentPartPr>
              <p14:xfrm rot="5400000">
                <a:off x="5633250" y="2956728"/>
                <a:ext cx="11054" cy="967261"/>
              </p14:xfrm>
            </p:contentPart>
          </mc:Choice>
          <mc:Fallback xmlns="">
            <p:pic>
              <p:nvPicPr>
                <p:cNvPr id="31" name="Ink 30">
                  <a:extLst>
                    <a:ext uri="{FF2B5EF4-FFF2-40B4-BE49-F238E27FC236}">
                      <a16:creationId xmlns:a16="http://schemas.microsoft.com/office/drawing/2014/main" id="{059D20EE-722A-FB22-B071-34CE5BF19281}"/>
                    </a:ext>
                  </a:extLst>
                </p:cNvPr>
                <p:cNvPicPr/>
                <p:nvPr/>
              </p:nvPicPr>
              <p:blipFill>
                <a:blip r:embed="rId47"/>
                <a:stretch>
                  <a:fillRect/>
                </a:stretch>
              </p:blipFill>
              <p:spPr>
                <a:xfrm rot="5400000">
                  <a:off x="5628971" y="2952408"/>
                  <a:ext cx="19612" cy="975900"/>
                </a:xfrm>
                <a:prstGeom prst="rect">
                  <a:avLst/>
                </a:prstGeom>
              </p:spPr>
            </p:pic>
          </mc:Fallback>
        </mc:AlternateContent>
        <p:grpSp>
          <p:nvGrpSpPr>
            <p:cNvPr id="36" name="Group 35">
              <a:extLst>
                <a:ext uri="{FF2B5EF4-FFF2-40B4-BE49-F238E27FC236}">
                  <a16:creationId xmlns:a16="http://schemas.microsoft.com/office/drawing/2014/main" id="{AF876401-B324-C1AC-A0CC-B8A2EA964F01}"/>
                </a:ext>
              </a:extLst>
            </p:cNvPr>
            <p:cNvGrpSpPr/>
            <p:nvPr/>
          </p:nvGrpSpPr>
          <p:grpSpPr>
            <a:xfrm>
              <a:off x="5466960" y="3288811"/>
              <a:ext cx="349292" cy="125445"/>
              <a:chOff x="5292893" y="3285041"/>
              <a:chExt cx="996570" cy="357911"/>
            </a:xfrm>
          </p:grpSpPr>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3582B7B1-7E5F-0599-7577-5122D95EFCA3}"/>
                      </a:ext>
                    </a:extLst>
                  </p14:cNvPr>
                  <p14:cNvContentPartPr/>
                  <p14:nvPr/>
                </p14:nvContentPartPr>
                <p14:xfrm rot="5400000">
                  <a:off x="5781691" y="2981590"/>
                  <a:ext cx="16026" cy="667258"/>
                </p14:xfrm>
              </p:contentPart>
            </mc:Choice>
            <mc:Fallback xmlns="">
              <p:pic>
                <p:nvPicPr>
                  <p:cNvPr id="32" name="Ink 31">
                    <a:extLst>
                      <a:ext uri="{FF2B5EF4-FFF2-40B4-BE49-F238E27FC236}">
                        <a16:creationId xmlns:a16="http://schemas.microsoft.com/office/drawing/2014/main" id="{3582B7B1-7E5F-0599-7577-5122D95EFCA3}"/>
                      </a:ext>
                    </a:extLst>
                  </p:cNvPr>
                  <p:cNvPicPr/>
                  <p:nvPr/>
                </p:nvPicPr>
                <p:blipFill>
                  <a:blip r:embed="rId49"/>
                  <a:stretch>
                    <a:fillRect/>
                  </a:stretch>
                </p:blipFill>
                <p:spPr>
                  <a:xfrm rot="5400000">
                    <a:off x="5769671" y="2969271"/>
                    <a:ext cx="40065" cy="691895"/>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32B007CB-3930-9CCB-AFD5-60CD79D6500A}"/>
                      </a:ext>
                    </a:extLst>
                  </p14:cNvPr>
                  <p14:cNvContentPartPr/>
                  <p14:nvPr/>
                </p14:nvContentPartPr>
                <p14:xfrm rot="1532490">
                  <a:off x="5363787" y="3285041"/>
                  <a:ext cx="11127" cy="351580"/>
                </p14:xfrm>
              </p:contentPart>
            </mc:Choice>
            <mc:Fallback xmlns="">
              <p:pic>
                <p:nvPicPr>
                  <p:cNvPr id="33" name="Ink 32">
                    <a:extLst>
                      <a:ext uri="{FF2B5EF4-FFF2-40B4-BE49-F238E27FC236}">
                        <a16:creationId xmlns:a16="http://schemas.microsoft.com/office/drawing/2014/main" id="{32B007CB-3930-9CCB-AFD5-60CD79D6500A}"/>
                      </a:ext>
                    </a:extLst>
                  </p:cNvPr>
                  <p:cNvPicPr/>
                  <p:nvPr/>
                </p:nvPicPr>
                <p:blipFill>
                  <a:blip r:embed="rId51"/>
                  <a:stretch>
                    <a:fillRect/>
                  </a:stretch>
                </p:blipFill>
                <p:spPr>
                  <a:xfrm rot="1532490">
                    <a:off x="5352660" y="3272741"/>
                    <a:ext cx="33381" cy="3761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DE49F5AE-495B-6714-F8BB-149C5BE546D5}"/>
                      </a:ext>
                    </a:extLst>
                  </p14:cNvPr>
                  <p14:cNvContentPartPr/>
                  <p14:nvPr/>
                </p14:nvContentPartPr>
                <p14:xfrm rot="9123531">
                  <a:off x="6218010" y="3291372"/>
                  <a:ext cx="11127" cy="351580"/>
                </p14:xfrm>
              </p:contentPart>
            </mc:Choice>
            <mc:Fallback xmlns="">
              <p:pic>
                <p:nvPicPr>
                  <p:cNvPr id="34" name="Ink 33">
                    <a:extLst>
                      <a:ext uri="{FF2B5EF4-FFF2-40B4-BE49-F238E27FC236}">
                        <a16:creationId xmlns:a16="http://schemas.microsoft.com/office/drawing/2014/main" id="{DE49F5AE-495B-6714-F8BB-149C5BE546D5}"/>
                      </a:ext>
                    </a:extLst>
                  </p:cNvPr>
                  <p:cNvPicPr/>
                  <p:nvPr/>
                </p:nvPicPr>
                <p:blipFill>
                  <a:blip r:embed="rId51"/>
                  <a:stretch>
                    <a:fillRect/>
                  </a:stretch>
                </p:blipFill>
                <p:spPr>
                  <a:xfrm rot="9123531">
                    <a:off x="6206883" y="3279072"/>
                    <a:ext cx="33381" cy="3761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 34">
                    <a:extLst>
                      <a:ext uri="{FF2B5EF4-FFF2-40B4-BE49-F238E27FC236}">
                        <a16:creationId xmlns:a16="http://schemas.microsoft.com/office/drawing/2014/main" id="{315344F9-C887-660B-9B4D-333592AB4A23}"/>
                      </a:ext>
                    </a:extLst>
                  </p14:cNvPr>
                  <p14:cNvContentPartPr/>
                  <p14:nvPr/>
                </p14:nvContentPartPr>
                <p14:xfrm rot="5400000">
                  <a:off x="5785705" y="3118105"/>
                  <a:ext cx="10945" cy="996570"/>
                </p14:xfrm>
              </p:contentPart>
            </mc:Choice>
            <mc:Fallback xmlns="">
              <p:pic>
                <p:nvPicPr>
                  <p:cNvPr id="35" name="Ink 34">
                    <a:extLst>
                      <a:ext uri="{FF2B5EF4-FFF2-40B4-BE49-F238E27FC236}">
                        <a16:creationId xmlns:a16="http://schemas.microsoft.com/office/drawing/2014/main" id="{315344F9-C887-660B-9B4D-333592AB4A23}"/>
                      </a:ext>
                    </a:extLst>
                  </p:cNvPr>
                  <p:cNvPicPr/>
                  <p:nvPr/>
                </p:nvPicPr>
                <p:blipFill>
                  <a:blip r:embed="rId54"/>
                  <a:stretch>
                    <a:fillRect/>
                  </a:stretch>
                </p:blipFill>
                <p:spPr>
                  <a:xfrm rot="5400000">
                    <a:off x="5773765" y="3105789"/>
                    <a:ext cx="34825" cy="1021202"/>
                  </a:xfrm>
                  <a:prstGeom prst="rect">
                    <a:avLst/>
                  </a:prstGeom>
                </p:spPr>
              </p:pic>
            </mc:Fallback>
          </mc:AlternateContent>
        </p:grpSp>
      </p:grpSp>
      <p:grpSp>
        <p:nvGrpSpPr>
          <p:cNvPr id="594" name="Group 593">
            <a:extLst>
              <a:ext uri="{FF2B5EF4-FFF2-40B4-BE49-F238E27FC236}">
                <a16:creationId xmlns:a16="http://schemas.microsoft.com/office/drawing/2014/main" id="{D8E3963F-9209-E3B8-027D-AF58657DC196}"/>
              </a:ext>
            </a:extLst>
          </p:cNvPr>
          <p:cNvGrpSpPr/>
          <p:nvPr/>
        </p:nvGrpSpPr>
        <p:grpSpPr>
          <a:xfrm>
            <a:off x="9444192" y="2709219"/>
            <a:ext cx="1526210" cy="1077364"/>
            <a:chOff x="9444192" y="2709219"/>
            <a:chExt cx="1526210" cy="1077364"/>
          </a:xfrm>
        </p:grpSpPr>
        <p:grpSp>
          <p:nvGrpSpPr>
            <p:cNvPr id="53" name="Group 52">
              <a:extLst>
                <a:ext uri="{FF2B5EF4-FFF2-40B4-BE49-F238E27FC236}">
                  <a16:creationId xmlns:a16="http://schemas.microsoft.com/office/drawing/2014/main" id="{083CBD2F-90F9-7A19-EF37-FABAE5B48DB4}"/>
                </a:ext>
              </a:extLst>
            </p:cNvPr>
            <p:cNvGrpSpPr/>
            <p:nvPr/>
          </p:nvGrpSpPr>
          <p:grpSpPr>
            <a:xfrm>
              <a:off x="10711922" y="3398863"/>
              <a:ext cx="258480" cy="387720"/>
              <a:chOff x="8222707" y="4556086"/>
              <a:chExt cx="258480" cy="387720"/>
            </a:xfrm>
          </p:grpSpPr>
          <mc:AlternateContent xmlns:mc="http://schemas.openxmlformats.org/markup-compatibility/2006" xmlns:p14="http://schemas.microsoft.com/office/powerpoint/2010/main">
            <mc:Choice Requires="p14">
              <p:contentPart p14:bwMode="auto" r:id="rId55">
                <p14:nvContentPartPr>
                  <p14:cNvPr id="54" name="Ink 53">
                    <a:extLst>
                      <a:ext uri="{FF2B5EF4-FFF2-40B4-BE49-F238E27FC236}">
                        <a16:creationId xmlns:a16="http://schemas.microsoft.com/office/drawing/2014/main" id="{81493790-E04D-8F68-F0F0-F7187A2D925D}"/>
                      </a:ext>
                    </a:extLst>
                  </p14:cNvPr>
                  <p14:cNvContentPartPr/>
                  <p14:nvPr/>
                </p14:nvContentPartPr>
                <p14:xfrm>
                  <a:off x="8222707" y="4556086"/>
                  <a:ext cx="258480" cy="387720"/>
                </p14:xfrm>
              </p:contentPart>
            </mc:Choice>
            <mc:Fallback xmlns="">
              <p:pic>
                <p:nvPicPr>
                  <p:cNvPr id="54" name="Ink 53">
                    <a:extLst>
                      <a:ext uri="{FF2B5EF4-FFF2-40B4-BE49-F238E27FC236}">
                        <a16:creationId xmlns:a16="http://schemas.microsoft.com/office/drawing/2014/main" id="{81493790-E04D-8F68-F0F0-F7187A2D925D}"/>
                      </a:ext>
                    </a:extLst>
                  </p:cNvPr>
                  <p:cNvPicPr/>
                  <p:nvPr/>
                </p:nvPicPr>
                <p:blipFill>
                  <a:blip r:embed="rId56"/>
                  <a:stretch>
                    <a:fillRect/>
                  </a:stretch>
                </p:blipFill>
                <p:spPr>
                  <a:xfrm>
                    <a:off x="8216227" y="4549606"/>
                    <a:ext cx="2707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6" name="Ink 55">
                    <a:extLst>
                      <a:ext uri="{FF2B5EF4-FFF2-40B4-BE49-F238E27FC236}">
                        <a16:creationId xmlns:a16="http://schemas.microsoft.com/office/drawing/2014/main" id="{428DDB9D-7B69-3B19-5E69-8D7001017AC5}"/>
                      </a:ext>
                    </a:extLst>
                  </p14:cNvPr>
                  <p14:cNvContentPartPr/>
                  <p14:nvPr/>
                </p14:nvContentPartPr>
                <p14:xfrm>
                  <a:off x="8236704" y="4854166"/>
                  <a:ext cx="237507" cy="360"/>
                </p14:xfrm>
              </p:contentPart>
            </mc:Choice>
            <mc:Fallback xmlns="">
              <p:pic>
                <p:nvPicPr>
                  <p:cNvPr id="56" name="Ink 55">
                    <a:extLst>
                      <a:ext uri="{FF2B5EF4-FFF2-40B4-BE49-F238E27FC236}">
                        <a16:creationId xmlns:a16="http://schemas.microsoft.com/office/drawing/2014/main" id="{428DDB9D-7B69-3B19-5E69-8D7001017AC5}"/>
                      </a:ext>
                    </a:extLst>
                  </p:cNvPr>
                  <p:cNvPicPr/>
                  <p:nvPr/>
                </p:nvPicPr>
                <p:blipFill>
                  <a:blip r:embed="rId58"/>
                  <a:stretch>
                    <a:fillRect/>
                  </a:stretch>
                </p:blipFill>
                <p:spPr>
                  <a:xfrm>
                    <a:off x="8230227" y="4847686"/>
                    <a:ext cx="249742"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8" name="Ink 57">
                    <a:extLst>
                      <a:ext uri="{FF2B5EF4-FFF2-40B4-BE49-F238E27FC236}">
                        <a16:creationId xmlns:a16="http://schemas.microsoft.com/office/drawing/2014/main" id="{0FBB7516-5116-19A8-CCA6-6C707706E61C}"/>
                      </a:ext>
                    </a:extLst>
                  </p14:cNvPr>
                  <p14:cNvContentPartPr/>
                  <p14:nvPr/>
                </p14:nvContentPartPr>
                <p14:xfrm>
                  <a:off x="8363895" y="4901320"/>
                  <a:ext cx="372" cy="372"/>
                </p14:xfrm>
              </p:contentPart>
            </mc:Choice>
            <mc:Fallback xmlns="">
              <p:pic>
                <p:nvPicPr>
                  <p:cNvPr id="58" name="Ink 57">
                    <a:extLst>
                      <a:ext uri="{FF2B5EF4-FFF2-40B4-BE49-F238E27FC236}">
                        <a16:creationId xmlns:a16="http://schemas.microsoft.com/office/drawing/2014/main" id="{0FBB7516-5116-19A8-CCA6-6C707706E61C}"/>
                      </a:ext>
                    </a:extLst>
                  </p:cNvPr>
                  <p:cNvPicPr/>
                  <p:nvPr/>
                </p:nvPicPr>
                <p:blipFill>
                  <a:blip r:embed="rId60"/>
                  <a:stretch>
                    <a:fillRect/>
                  </a:stretch>
                </p:blipFill>
                <p:spPr>
                  <a:xfrm>
                    <a:off x="8354595" y="4892020"/>
                    <a:ext cx="18600" cy="18600"/>
                  </a:xfrm>
                  <a:prstGeom prst="rect">
                    <a:avLst/>
                  </a:prstGeom>
                </p:spPr>
              </p:pic>
            </mc:Fallback>
          </mc:AlternateContent>
        </p:grpSp>
        <p:grpSp>
          <p:nvGrpSpPr>
            <p:cNvPr id="101" name="Group 100">
              <a:extLst>
                <a:ext uri="{FF2B5EF4-FFF2-40B4-BE49-F238E27FC236}">
                  <a16:creationId xmlns:a16="http://schemas.microsoft.com/office/drawing/2014/main" id="{996FC2FF-421D-A9E3-02BA-538A493ECC8D}"/>
                </a:ext>
              </a:extLst>
            </p:cNvPr>
            <p:cNvGrpSpPr/>
            <p:nvPr/>
          </p:nvGrpSpPr>
          <p:grpSpPr>
            <a:xfrm rot="7964956">
              <a:off x="9817260" y="2336151"/>
              <a:ext cx="301680" cy="1047816"/>
              <a:chOff x="7255870" y="2372145"/>
              <a:chExt cx="301680" cy="952560"/>
            </a:xfrm>
          </p:grpSpPr>
          <mc:AlternateContent xmlns:mc="http://schemas.openxmlformats.org/markup-compatibility/2006" xmlns:p14="http://schemas.microsoft.com/office/powerpoint/2010/main">
            <mc:Choice Requires="p14">
              <p:contentPart p14:bwMode="auto" r:id="rId61">
                <p14:nvContentPartPr>
                  <p14:cNvPr id="102" name="Ink 101">
                    <a:extLst>
                      <a:ext uri="{FF2B5EF4-FFF2-40B4-BE49-F238E27FC236}">
                        <a16:creationId xmlns:a16="http://schemas.microsoft.com/office/drawing/2014/main" id="{91ED912B-FE1F-5C7B-ACCE-F84037CD0828}"/>
                      </a:ext>
                    </a:extLst>
                  </p14:cNvPr>
                  <p14:cNvContentPartPr/>
                  <p14:nvPr/>
                </p14:nvContentPartPr>
                <p14:xfrm>
                  <a:off x="7255870" y="2373585"/>
                  <a:ext cx="295560" cy="951120"/>
                </p14:xfrm>
              </p:contentPart>
            </mc:Choice>
            <mc:Fallback xmlns="">
              <p:pic>
                <p:nvPicPr>
                  <p:cNvPr id="102" name="Ink 101">
                    <a:extLst>
                      <a:ext uri="{FF2B5EF4-FFF2-40B4-BE49-F238E27FC236}">
                        <a16:creationId xmlns:a16="http://schemas.microsoft.com/office/drawing/2014/main" id="{91ED912B-FE1F-5C7B-ACCE-F84037CD0828}"/>
                      </a:ext>
                    </a:extLst>
                  </p:cNvPr>
                  <p:cNvPicPr/>
                  <p:nvPr/>
                </p:nvPicPr>
                <p:blipFill>
                  <a:blip r:embed="rId18"/>
                  <a:stretch>
                    <a:fillRect/>
                  </a:stretch>
                </p:blipFill>
                <p:spPr>
                  <a:xfrm>
                    <a:off x="7251550" y="2369657"/>
                    <a:ext cx="304200" cy="958975"/>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3" name="Ink 102">
                    <a:extLst>
                      <a:ext uri="{FF2B5EF4-FFF2-40B4-BE49-F238E27FC236}">
                        <a16:creationId xmlns:a16="http://schemas.microsoft.com/office/drawing/2014/main" id="{99AA3A11-CF5E-D238-1ABA-49F0AE5BF751}"/>
                      </a:ext>
                    </a:extLst>
                  </p14:cNvPr>
                  <p14:cNvContentPartPr/>
                  <p14:nvPr/>
                </p14:nvContentPartPr>
                <p14:xfrm>
                  <a:off x="7546030" y="2372145"/>
                  <a:ext cx="11520" cy="65160"/>
                </p14:xfrm>
              </p:contentPart>
            </mc:Choice>
            <mc:Fallback xmlns="">
              <p:pic>
                <p:nvPicPr>
                  <p:cNvPr id="103" name="Ink 102">
                    <a:extLst>
                      <a:ext uri="{FF2B5EF4-FFF2-40B4-BE49-F238E27FC236}">
                        <a16:creationId xmlns:a16="http://schemas.microsoft.com/office/drawing/2014/main" id="{99AA3A11-CF5E-D238-1ABA-49F0AE5BF751}"/>
                      </a:ext>
                    </a:extLst>
                  </p:cNvPr>
                  <p:cNvPicPr/>
                  <p:nvPr/>
                </p:nvPicPr>
                <p:blipFill>
                  <a:blip r:embed="rId20"/>
                  <a:stretch>
                    <a:fillRect/>
                  </a:stretch>
                </p:blipFill>
                <p:spPr>
                  <a:xfrm>
                    <a:off x="7541571" y="2368235"/>
                    <a:ext cx="20439" cy="72979"/>
                  </a:xfrm>
                  <a:prstGeom prst="rect">
                    <a:avLst/>
                  </a:prstGeom>
                </p:spPr>
              </p:pic>
            </mc:Fallback>
          </mc:AlternateContent>
        </p:grpSp>
      </p:grpSp>
      <p:grpSp>
        <p:nvGrpSpPr>
          <p:cNvPr id="592" name="Group 591">
            <a:extLst>
              <a:ext uri="{FF2B5EF4-FFF2-40B4-BE49-F238E27FC236}">
                <a16:creationId xmlns:a16="http://schemas.microsoft.com/office/drawing/2014/main" id="{1F636CE8-ACE2-D076-96DE-BCE0AB883D5D}"/>
              </a:ext>
            </a:extLst>
          </p:cNvPr>
          <p:cNvGrpSpPr/>
          <p:nvPr/>
        </p:nvGrpSpPr>
        <p:grpSpPr>
          <a:xfrm>
            <a:off x="7675082" y="3459426"/>
            <a:ext cx="2590902" cy="642726"/>
            <a:chOff x="7675082" y="3459426"/>
            <a:chExt cx="2590902" cy="642726"/>
          </a:xfrm>
        </p:grpSpPr>
        <p:sp>
          <p:nvSpPr>
            <p:cNvPr id="132" name="TextBox 131">
              <a:extLst>
                <a:ext uri="{FF2B5EF4-FFF2-40B4-BE49-F238E27FC236}">
                  <a16:creationId xmlns:a16="http://schemas.microsoft.com/office/drawing/2014/main" id="{E73E57DA-A638-A586-60EA-50B1182CCBCF}"/>
                </a:ext>
              </a:extLst>
            </p:cNvPr>
            <p:cNvSpPr txBox="1"/>
            <p:nvPr/>
          </p:nvSpPr>
          <p:spPr>
            <a:xfrm>
              <a:off x="9516513" y="3583341"/>
              <a:ext cx="384614" cy="369332"/>
            </a:xfrm>
            <a:prstGeom prst="rect">
              <a:avLst/>
            </a:prstGeom>
            <a:noFill/>
          </p:spPr>
          <p:txBody>
            <a:bodyPr wrap="square" rtlCol="0">
              <a:spAutoFit/>
            </a:bodyPr>
            <a:lstStyle/>
            <a:p>
              <a:r>
                <a:rPr lang="en-US" dirty="0">
                  <a:solidFill>
                    <a:schemeClr val="accent5"/>
                  </a:solidFill>
                  <a:latin typeface="The Hand Black" panose="03070902030502020204" pitchFamily="66" charset="0"/>
                </a:rPr>
                <a:t>???</a:t>
              </a:r>
            </a:p>
          </p:txBody>
        </p:sp>
        <p:grpSp>
          <p:nvGrpSpPr>
            <p:cNvPr id="162" name="Group 161">
              <a:extLst>
                <a:ext uri="{FF2B5EF4-FFF2-40B4-BE49-F238E27FC236}">
                  <a16:creationId xmlns:a16="http://schemas.microsoft.com/office/drawing/2014/main" id="{29AB3443-2ECA-BB52-EAB8-C3882F6047FE}"/>
                </a:ext>
              </a:extLst>
            </p:cNvPr>
            <p:cNvGrpSpPr/>
            <p:nvPr/>
          </p:nvGrpSpPr>
          <p:grpSpPr>
            <a:xfrm rot="1161549">
              <a:off x="7675082" y="3459426"/>
              <a:ext cx="1730810" cy="642726"/>
              <a:chOff x="7773280" y="3955767"/>
              <a:chExt cx="1590515" cy="642726"/>
            </a:xfrm>
          </p:grpSpPr>
          <mc:AlternateContent xmlns:mc="http://schemas.openxmlformats.org/markup-compatibility/2006" xmlns:p14="http://schemas.microsoft.com/office/powerpoint/2010/main">
            <mc:Choice Requires="p14">
              <p:contentPart p14:bwMode="auto" r:id="rId63">
                <p14:nvContentPartPr>
                  <p14:cNvPr id="134" name="Ink 133">
                    <a:extLst>
                      <a:ext uri="{FF2B5EF4-FFF2-40B4-BE49-F238E27FC236}">
                        <a16:creationId xmlns:a16="http://schemas.microsoft.com/office/drawing/2014/main" id="{70BDA365-F3C2-C3AA-5604-8D957A292891}"/>
                      </a:ext>
                    </a:extLst>
                  </p14:cNvPr>
                  <p14:cNvContentPartPr/>
                  <p14:nvPr/>
                </p14:nvContentPartPr>
                <p14:xfrm rot="975488">
                  <a:off x="8365126" y="4319115"/>
                  <a:ext cx="45360" cy="38160"/>
                </p14:xfrm>
              </p:contentPart>
            </mc:Choice>
            <mc:Fallback xmlns="">
              <p:pic>
                <p:nvPicPr>
                  <p:cNvPr id="134" name="Ink 133">
                    <a:extLst>
                      <a:ext uri="{FF2B5EF4-FFF2-40B4-BE49-F238E27FC236}">
                        <a16:creationId xmlns:a16="http://schemas.microsoft.com/office/drawing/2014/main" id="{70BDA365-F3C2-C3AA-5604-8D957A292891}"/>
                      </a:ext>
                    </a:extLst>
                  </p:cNvPr>
                  <p:cNvPicPr/>
                  <p:nvPr/>
                </p:nvPicPr>
                <p:blipFill>
                  <a:blip r:embed="rId64"/>
                  <a:stretch>
                    <a:fillRect/>
                  </a:stretch>
                </p:blipFill>
                <p:spPr>
                  <a:xfrm rot="975488">
                    <a:off x="8361153" y="4314795"/>
                    <a:ext cx="53306"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5" name="Ink 134">
                    <a:extLst>
                      <a:ext uri="{FF2B5EF4-FFF2-40B4-BE49-F238E27FC236}">
                        <a16:creationId xmlns:a16="http://schemas.microsoft.com/office/drawing/2014/main" id="{5333BC7F-4E08-3C17-5777-D5E20892E198}"/>
                      </a:ext>
                    </a:extLst>
                  </p14:cNvPr>
                  <p14:cNvContentPartPr/>
                  <p14:nvPr/>
                </p14:nvContentPartPr>
                <p14:xfrm rot="975488">
                  <a:off x="8484481" y="4274005"/>
                  <a:ext cx="45360" cy="38160"/>
                </p14:xfrm>
              </p:contentPart>
            </mc:Choice>
            <mc:Fallback xmlns="">
              <p:pic>
                <p:nvPicPr>
                  <p:cNvPr id="135" name="Ink 134">
                    <a:extLst>
                      <a:ext uri="{FF2B5EF4-FFF2-40B4-BE49-F238E27FC236}">
                        <a16:creationId xmlns:a16="http://schemas.microsoft.com/office/drawing/2014/main" id="{5333BC7F-4E08-3C17-5777-D5E20892E198}"/>
                      </a:ext>
                    </a:extLst>
                  </p:cNvPr>
                  <p:cNvPicPr/>
                  <p:nvPr/>
                </p:nvPicPr>
                <p:blipFill>
                  <a:blip r:embed="rId64"/>
                  <a:stretch>
                    <a:fillRect/>
                  </a:stretch>
                </p:blipFill>
                <p:spPr>
                  <a:xfrm rot="975488">
                    <a:off x="8480508" y="4269685"/>
                    <a:ext cx="53306"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6" name="Ink 135">
                    <a:extLst>
                      <a:ext uri="{FF2B5EF4-FFF2-40B4-BE49-F238E27FC236}">
                        <a16:creationId xmlns:a16="http://schemas.microsoft.com/office/drawing/2014/main" id="{0F2CD3B2-2D58-8F42-34AF-2A494CB7B252}"/>
                      </a:ext>
                    </a:extLst>
                  </p14:cNvPr>
                  <p14:cNvContentPartPr/>
                  <p14:nvPr/>
                </p14:nvContentPartPr>
                <p14:xfrm rot="975488">
                  <a:off x="8605103" y="4227585"/>
                  <a:ext cx="45360" cy="38160"/>
                </p14:xfrm>
              </p:contentPart>
            </mc:Choice>
            <mc:Fallback xmlns="">
              <p:pic>
                <p:nvPicPr>
                  <p:cNvPr id="136" name="Ink 135">
                    <a:extLst>
                      <a:ext uri="{FF2B5EF4-FFF2-40B4-BE49-F238E27FC236}">
                        <a16:creationId xmlns:a16="http://schemas.microsoft.com/office/drawing/2014/main" id="{0F2CD3B2-2D58-8F42-34AF-2A494CB7B252}"/>
                      </a:ext>
                    </a:extLst>
                  </p:cNvPr>
                  <p:cNvPicPr/>
                  <p:nvPr/>
                </p:nvPicPr>
                <p:blipFill>
                  <a:blip r:embed="rId64"/>
                  <a:stretch>
                    <a:fillRect/>
                  </a:stretch>
                </p:blipFill>
                <p:spPr>
                  <a:xfrm rot="975488">
                    <a:off x="8601130" y="4223265"/>
                    <a:ext cx="53306"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37" name="Ink 136">
                    <a:extLst>
                      <a:ext uri="{FF2B5EF4-FFF2-40B4-BE49-F238E27FC236}">
                        <a16:creationId xmlns:a16="http://schemas.microsoft.com/office/drawing/2014/main" id="{63A53022-0576-13D4-BFDA-D28A962EC6A9}"/>
                      </a:ext>
                    </a:extLst>
                  </p14:cNvPr>
                  <p14:cNvContentPartPr/>
                  <p14:nvPr/>
                </p14:nvContentPartPr>
                <p14:xfrm rot="975488">
                  <a:off x="8720467" y="4178005"/>
                  <a:ext cx="45360" cy="38160"/>
                </p14:xfrm>
              </p:contentPart>
            </mc:Choice>
            <mc:Fallback xmlns="">
              <p:pic>
                <p:nvPicPr>
                  <p:cNvPr id="137" name="Ink 136">
                    <a:extLst>
                      <a:ext uri="{FF2B5EF4-FFF2-40B4-BE49-F238E27FC236}">
                        <a16:creationId xmlns:a16="http://schemas.microsoft.com/office/drawing/2014/main" id="{63A53022-0576-13D4-BFDA-D28A962EC6A9}"/>
                      </a:ext>
                    </a:extLst>
                  </p:cNvPr>
                  <p:cNvPicPr/>
                  <p:nvPr/>
                </p:nvPicPr>
                <p:blipFill>
                  <a:blip r:embed="rId68"/>
                  <a:stretch>
                    <a:fillRect/>
                  </a:stretch>
                </p:blipFill>
                <p:spPr>
                  <a:xfrm rot="975488">
                    <a:off x="8716494" y="4173685"/>
                    <a:ext cx="53306"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8" name="Ink 137">
                    <a:extLst>
                      <a:ext uri="{FF2B5EF4-FFF2-40B4-BE49-F238E27FC236}">
                        <a16:creationId xmlns:a16="http://schemas.microsoft.com/office/drawing/2014/main" id="{23434865-484E-D86A-B9F9-1E128A70AFE7}"/>
                      </a:ext>
                    </a:extLst>
                  </p14:cNvPr>
                  <p14:cNvContentPartPr/>
                  <p14:nvPr/>
                </p14:nvContentPartPr>
                <p14:xfrm rot="975488">
                  <a:off x="8839822" y="4132895"/>
                  <a:ext cx="45360" cy="38160"/>
                </p14:xfrm>
              </p:contentPart>
            </mc:Choice>
            <mc:Fallback xmlns="">
              <p:pic>
                <p:nvPicPr>
                  <p:cNvPr id="138" name="Ink 137">
                    <a:extLst>
                      <a:ext uri="{FF2B5EF4-FFF2-40B4-BE49-F238E27FC236}">
                        <a16:creationId xmlns:a16="http://schemas.microsoft.com/office/drawing/2014/main" id="{23434865-484E-D86A-B9F9-1E128A70AFE7}"/>
                      </a:ext>
                    </a:extLst>
                  </p:cNvPr>
                  <p:cNvPicPr/>
                  <p:nvPr/>
                </p:nvPicPr>
                <p:blipFill>
                  <a:blip r:embed="rId68"/>
                  <a:stretch>
                    <a:fillRect/>
                  </a:stretch>
                </p:blipFill>
                <p:spPr>
                  <a:xfrm rot="975488">
                    <a:off x="8835849" y="4128575"/>
                    <a:ext cx="53306"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39" name="Ink 138">
                    <a:extLst>
                      <a:ext uri="{FF2B5EF4-FFF2-40B4-BE49-F238E27FC236}">
                        <a16:creationId xmlns:a16="http://schemas.microsoft.com/office/drawing/2014/main" id="{66FB1C6E-5C60-83E7-267D-064F7DA790BA}"/>
                      </a:ext>
                    </a:extLst>
                  </p14:cNvPr>
                  <p14:cNvContentPartPr/>
                  <p14:nvPr/>
                </p14:nvContentPartPr>
                <p14:xfrm rot="975488">
                  <a:off x="8960444" y="4086475"/>
                  <a:ext cx="45360" cy="38160"/>
                </p14:xfrm>
              </p:contentPart>
            </mc:Choice>
            <mc:Fallback xmlns="">
              <p:pic>
                <p:nvPicPr>
                  <p:cNvPr id="139" name="Ink 138">
                    <a:extLst>
                      <a:ext uri="{FF2B5EF4-FFF2-40B4-BE49-F238E27FC236}">
                        <a16:creationId xmlns:a16="http://schemas.microsoft.com/office/drawing/2014/main" id="{66FB1C6E-5C60-83E7-267D-064F7DA790BA}"/>
                      </a:ext>
                    </a:extLst>
                  </p:cNvPr>
                  <p:cNvPicPr/>
                  <p:nvPr/>
                </p:nvPicPr>
                <p:blipFill>
                  <a:blip r:embed="rId68"/>
                  <a:stretch>
                    <a:fillRect/>
                  </a:stretch>
                </p:blipFill>
                <p:spPr>
                  <a:xfrm rot="975488">
                    <a:off x="8956471" y="4082155"/>
                    <a:ext cx="53306"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0" name="Ink 139">
                    <a:extLst>
                      <a:ext uri="{FF2B5EF4-FFF2-40B4-BE49-F238E27FC236}">
                        <a16:creationId xmlns:a16="http://schemas.microsoft.com/office/drawing/2014/main" id="{9C3FD1EF-890C-F189-67C4-27FC7FB7340C}"/>
                      </a:ext>
                    </a:extLst>
                  </p14:cNvPr>
                  <p14:cNvContentPartPr/>
                  <p14:nvPr/>
                </p14:nvContentPartPr>
                <p14:xfrm rot="975488">
                  <a:off x="9069205" y="4048198"/>
                  <a:ext cx="45360" cy="38160"/>
                </p14:xfrm>
              </p:contentPart>
            </mc:Choice>
            <mc:Fallback xmlns="">
              <p:pic>
                <p:nvPicPr>
                  <p:cNvPr id="140" name="Ink 139">
                    <a:extLst>
                      <a:ext uri="{FF2B5EF4-FFF2-40B4-BE49-F238E27FC236}">
                        <a16:creationId xmlns:a16="http://schemas.microsoft.com/office/drawing/2014/main" id="{9C3FD1EF-890C-F189-67C4-27FC7FB7340C}"/>
                      </a:ext>
                    </a:extLst>
                  </p:cNvPr>
                  <p:cNvPicPr/>
                  <p:nvPr/>
                </p:nvPicPr>
                <p:blipFill>
                  <a:blip r:embed="rId64"/>
                  <a:stretch>
                    <a:fillRect/>
                  </a:stretch>
                </p:blipFill>
                <p:spPr>
                  <a:xfrm rot="975488">
                    <a:off x="9065232" y="4043878"/>
                    <a:ext cx="53306"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41" name="Ink 140">
                    <a:extLst>
                      <a:ext uri="{FF2B5EF4-FFF2-40B4-BE49-F238E27FC236}">
                        <a16:creationId xmlns:a16="http://schemas.microsoft.com/office/drawing/2014/main" id="{C0ACFBAE-6E6F-D48A-86BA-24AF43A51B20}"/>
                      </a:ext>
                    </a:extLst>
                  </p14:cNvPr>
                  <p14:cNvContentPartPr/>
                  <p14:nvPr/>
                </p14:nvContentPartPr>
                <p14:xfrm rot="975488">
                  <a:off x="9188559" y="4003088"/>
                  <a:ext cx="45360" cy="38160"/>
                </p14:xfrm>
              </p:contentPart>
            </mc:Choice>
            <mc:Fallback xmlns="">
              <p:pic>
                <p:nvPicPr>
                  <p:cNvPr id="141" name="Ink 140">
                    <a:extLst>
                      <a:ext uri="{FF2B5EF4-FFF2-40B4-BE49-F238E27FC236}">
                        <a16:creationId xmlns:a16="http://schemas.microsoft.com/office/drawing/2014/main" id="{C0ACFBAE-6E6F-D48A-86BA-24AF43A51B20}"/>
                      </a:ext>
                    </a:extLst>
                  </p:cNvPr>
                  <p:cNvPicPr/>
                  <p:nvPr/>
                </p:nvPicPr>
                <p:blipFill>
                  <a:blip r:embed="rId64"/>
                  <a:stretch>
                    <a:fillRect/>
                  </a:stretch>
                </p:blipFill>
                <p:spPr>
                  <a:xfrm rot="975488">
                    <a:off x="9184586" y="3998768"/>
                    <a:ext cx="53306"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2" name="Ink 141">
                    <a:extLst>
                      <a:ext uri="{FF2B5EF4-FFF2-40B4-BE49-F238E27FC236}">
                        <a16:creationId xmlns:a16="http://schemas.microsoft.com/office/drawing/2014/main" id="{06D06C71-93D7-F529-8782-E4100E088552}"/>
                      </a:ext>
                    </a:extLst>
                  </p14:cNvPr>
                  <p14:cNvContentPartPr/>
                  <p14:nvPr/>
                </p14:nvContentPartPr>
                <p14:xfrm rot="975488">
                  <a:off x="9309182" y="3956668"/>
                  <a:ext cx="45360" cy="38160"/>
                </p14:xfrm>
              </p:contentPart>
            </mc:Choice>
            <mc:Fallback xmlns="">
              <p:pic>
                <p:nvPicPr>
                  <p:cNvPr id="142" name="Ink 141">
                    <a:extLst>
                      <a:ext uri="{FF2B5EF4-FFF2-40B4-BE49-F238E27FC236}">
                        <a16:creationId xmlns:a16="http://schemas.microsoft.com/office/drawing/2014/main" id="{06D06C71-93D7-F529-8782-E4100E088552}"/>
                      </a:ext>
                    </a:extLst>
                  </p:cNvPr>
                  <p:cNvPicPr/>
                  <p:nvPr/>
                </p:nvPicPr>
                <p:blipFill>
                  <a:blip r:embed="rId64"/>
                  <a:stretch>
                    <a:fillRect/>
                  </a:stretch>
                </p:blipFill>
                <p:spPr>
                  <a:xfrm rot="975488">
                    <a:off x="9305209" y="3952348"/>
                    <a:ext cx="53306"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43" name="Ink 142">
                    <a:extLst>
                      <a:ext uri="{FF2B5EF4-FFF2-40B4-BE49-F238E27FC236}">
                        <a16:creationId xmlns:a16="http://schemas.microsoft.com/office/drawing/2014/main" id="{1D57A558-BFA6-1BFE-702B-053EA1727967}"/>
                      </a:ext>
                    </a:extLst>
                  </p14:cNvPr>
                  <p14:cNvContentPartPr/>
                  <p14:nvPr/>
                </p14:nvContentPartPr>
                <p14:xfrm rot="676362">
                  <a:off x="9318075" y="3955767"/>
                  <a:ext cx="45720" cy="1800"/>
                </p14:xfrm>
              </p:contentPart>
            </mc:Choice>
            <mc:Fallback xmlns="">
              <p:pic>
                <p:nvPicPr>
                  <p:cNvPr id="143" name="Ink 142">
                    <a:extLst>
                      <a:ext uri="{FF2B5EF4-FFF2-40B4-BE49-F238E27FC236}">
                        <a16:creationId xmlns:a16="http://schemas.microsoft.com/office/drawing/2014/main" id="{1D57A558-BFA6-1BFE-702B-053EA1727967}"/>
                      </a:ext>
                    </a:extLst>
                  </p:cNvPr>
                  <p:cNvPicPr/>
                  <p:nvPr/>
                </p:nvPicPr>
                <p:blipFill>
                  <a:blip r:embed="rId75"/>
                  <a:stretch>
                    <a:fillRect/>
                  </a:stretch>
                </p:blipFill>
                <p:spPr>
                  <a:xfrm rot="676362">
                    <a:off x="9314099" y="3952167"/>
                    <a:ext cx="53671"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44" name="Ink 143">
                    <a:extLst>
                      <a:ext uri="{FF2B5EF4-FFF2-40B4-BE49-F238E27FC236}">
                        <a16:creationId xmlns:a16="http://schemas.microsoft.com/office/drawing/2014/main" id="{7B0B8403-4C12-3ED0-6EF9-0E8806EB77C4}"/>
                      </a:ext>
                    </a:extLst>
                  </p14:cNvPr>
                  <p14:cNvContentPartPr/>
                  <p14:nvPr/>
                </p14:nvContentPartPr>
                <p14:xfrm rot="676362">
                  <a:off x="9347670" y="3964772"/>
                  <a:ext cx="10080" cy="44280"/>
                </p14:xfrm>
              </p:contentPart>
            </mc:Choice>
            <mc:Fallback xmlns="">
              <p:pic>
                <p:nvPicPr>
                  <p:cNvPr id="144" name="Ink 143">
                    <a:extLst>
                      <a:ext uri="{FF2B5EF4-FFF2-40B4-BE49-F238E27FC236}">
                        <a16:creationId xmlns:a16="http://schemas.microsoft.com/office/drawing/2014/main" id="{7B0B8403-4C12-3ED0-6EF9-0E8806EB77C4}"/>
                      </a:ext>
                    </a:extLst>
                  </p:cNvPr>
                  <p:cNvPicPr/>
                  <p:nvPr/>
                </p:nvPicPr>
                <p:blipFill>
                  <a:blip r:embed="rId77"/>
                  <a:stretch>
                    <a:fillRect/>
                  </a:stretch>
                </p:blipFill>
                <p:spPr>
                  <a:xfrm rot="676362">
                    <a:off x="9343638" y="3960417"/>
                    <a:ext cx="18144" cy="52991"/>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57" name="Ink 156">
                    <a:extLst>
                      <a:ext uri="{FF2B5EF4-FFF2-40B4-BE49-F238E27FC236}">
                        <a16:creationId xmlns:a16="http://schemas.microsoft.com/office/drawing/2014/main" id="{18877B37-D345-9466-80EA-CAC92BA31896}"/>
                      </a:ext>
                    </a:extLst>
                  </p14:cNvPr>
                  <p14:cNvContentPartPr/>
                  <p14:nvPr/>
                </p14:nvContentPartPr>
                <p14:xfrm rot="975488">
                  <a:off x="7773280" y="4560333"/>
                  <a:ext cx="45360" cy="38160"/>
                </p14:xfrm>
              </p:contentPart>
            </mc:Choice>
            <mc:Fallback xmlns="">
              <p:pic>
                <p:nvPicPr>
                  <p:cNvPr id="157" name="Ink 156">
                    <a:extLst>
                      <a:ext uri="{FF2B5EF4-FFF2-40B4-BE49-F238E27FC236}">
                        <a16:creationId xmlns:a16="http://schemas.microsoft.com/office/drawing/2014/main" id="{18877B37-D345-9466-80EA-CAC92BA31896}"/>
                      </a:ext>
                    </a:extLst>
                  </p:cNvPr>
                  <p:cNvPicPr/>
                  <p:nvPr/>
                </p:nvPicPr>
                <p:blipFill>
                  <a:blip r:embed="rId64"/>
                  <a:stretch>
                    <a:fillRect/>
                  </a:stretch>
                </p:blipFill>
                <p:spPr>
                  <a:xfrm rot="975488">
                    <a:off x="7769307" y="4556013"/>
                    <a:ext cx="53306"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58" name="Ink 157">
                    <a:extLst>
                      <a:ext uri="{FF2B5EF4-FFF2-40B4-BE49-F238E27FC236}">
                        <a16:creationId xmlns:a16="http://schemas.microsoft.com/office/drawing/2014/main" id="{B99B66FC-6464-B55C-B672-06F19E136D2C}"/>
                      </a:ext>
                    </a:extLst>
                  </p14:cNvPr>
                  <p14:cNvContentPartPr/>
                  <p14:nvPr/>
                </p14:nvContentPartPr>
                <p14:xfrm rot="975488">
                  <a:off x="7893902" y="4513913"/>
                  <a:ext cx="45360" cy="38160"/>
                </p14:xfrm>
              </p:contentPart>
            </mc:Choice>
            <mc:Fallback xmlns="">
              <p:pic>
                <p:nvPicPr>
                  <p:cNvPr id="158" name="Ink 157">
                    <a:extLst>
                      <a:ext uri="{FF2B5EF4-FFF2-40B4-BE49-F238E27FC236}">
                        <a16:creationId xmlns:a16="http://schemas.microsoft.com/office/drawing/2014/main" id="{B99B66FC-6464-B55C-B672-06F19E136D2C}"/>
                      </a:ext>
                    </a:extLst>
                  </p:cNvPr>
                  <p:cNvPicPr/>
                  <p:nvPr/>
                </p:nvPicPr>
                <p:blipFill>
                  <a:blip r:embed="rId64"/>
                  <a:stretch>
                    <a:fillRect/>
                  </a:stretch>
                </p:blipFill>
                <p:spPr>
                  <a:xfrm rot="975488">
                    <a:off x="7889929" y="4509593"/>
                    <a:ext cx="53306"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59" name="Ink 158">
                    <a:extLst>
                      <a:ext uri="{FF2B5EF4-FFF2-40B4-BE49-F238E27FC236}">
                        <a16:creationId xmlns:a16="http://schemas.microsoft.com/office/drawing/2014/main" id="{EE9D4C91-26A3-9600-4A37-7BB72C58B411}"/>
                      </a:ext>
                    </a:extLst>
                  </p14:cNvPr>
                  <p14:cNvContentPartPr/>
                  <p14:nvPr/>
                </p14:nvContentPartPr>
                <p14:xfrm rot="975488">
                  <a:off x="8009266" y="4464333"/>
                  <a:ext cx="45360" cy="38160"/>
                </p14:xfrm>
              </p:contentPart>
            </mc:Choice>
            <mc:Fallback xmlns="">
              <p:pic>
                <p:nvPicPr>
                  <p:cNvPr id="159" name="Ink 158">
                    <a:extLst>
                      <a:ext uri="{FF2B5EF4-FFF2-40B4-BE49-F238E27FC236}">
                        <a16:creationId xmlns:a16="http://schemas.microsoft.com/office/drawing/2014/main" id="{EE9D4C91-26A3-9600-4A37-7BB72C58B411}"/>
                      </a:ext>
                    </a:extLst>
                  </p:cNvPr>
                  <p:cNvPicPr/>
                  <p:nvPr/>
                </p:nvPicPr>
                <p:blipFill>
                  <a:blip r:embed="rId68"/>
                  <a:stretch>
                    <a:fillRect/>
                  </a:stretch>
                </p:blipFill>
                <p:spPr>
                  <a:xfrm rot="975488">
                    <a:off x="8005293" y="4460013"/>
                    <a:ext cx="53306"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60" name="Ink 159">
                    <a:extLst>
                      <a:ext uri="{FF2B5EF4-FFF2-40B4-BE49-F238E27FC236}">
                        <a16:creationId xmlns:a16="http://schemas.microsoft.com/office/drawing/2014/main" id="{531863B9-CF7A-06F7-EDA4-EE36FFD7C907}"/>
                      </a:ext>
                    </a:extLst>
                  </p14:cNvPr>
                  <p14:cNvContentPartPr/>
                  <p14:nvPr/>
                </p14:nvContentPartPr>
                <p14:xfrm rot="975488">
                  <a:off x="8128621" y="4419223"/>
                  <a:ext cx="45360" cy="38160"/>
                </p14:xfrm>
              </p:contentPart>
            </mc:Choice>
            <mc:Fallback xmlns="">
              <p:pic>
                <p:nvPicPr>
                  <p:cNvPr id="160" name="Ink 159">
                    <a:extLst>
                      <a:ext uri="{FF2B5EF4-FFF2-40B4-BE49-F238E27FC236}">
                        <a16:creationId xmlns:a16="http://schemas.microsoft.com/office/drawing/2014/main" id="{531863B9-CF7A-06F7-EDA4-EE36FFD7C907}"/>
                      </a:ext>
                    </a:extLst>
                  </p:cNvPr>
                  <p:cNvPicPr/>
                  <p:nvPr/>
                </p:nvPicPr>
                <p:blipFill>
                  <a:blip r:embed="rId68"/>
                  <a:stretch>
                    <a:fillRect/>
                  </a:stretch>
                </p:blipFill>
                <p:spPr>
                  <a:xfrm rot="975488">
                    <a:off x="8124648" y="4414903"/>
                    <a:ext cx="53306"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61" name="Ink 160">
                    <a:extLst>
                      <a:ext uri="{FF2B5EF4-FFF2-40B4-BE49-F238E27FC236}">
                        <a16:creationId xmlns:a16="http://schemas.microsoft.com/office/drawing/2014/main" id="{A758F1B1-8FA6-F991-DCC2-976F270FD648}"/>
                      </a:ext>
                    </a:extLst>
                  </p14:cNvPr>
                  <p14:cNvContentPartPr/>
                  <p14:nvPr/>
                </p14:nvContentPartPr>
                <p14:xfrm rot="975488">
                  <a:off x="8249243" y="4372803"/>
                  <a:ext cx="45360" cy="38160"/>
                </p14:xfrm>
              </p:contentPart>
            </mc:Choice>
            <mc:Fallback xmlns="">
              <p:pic>
                <p:nvPicPr>
                  <p:cNvPr id="161" name="Ink 160">
                    <a:extLst>
                      <a:ext uri="{FF2B5EF4-FFF2-40B4-BE49-F238E27FC236}">
                        <a16:creationId xmlns:a16="http://schemas.microsoft.com/office/drawing/2014/main" id="{A758F1B1-8FA6-F991-DCC2-976F270FD648}"/>
                      </a:ext>
                    </a:extLst>
                  </p:cNvPr>
                  <p:cNvPicPr/>
                  <p:nvPr/>
                </p:nvPicPr>
                <p:blipFill>
                  <a:blip r:embed="rId68"/>
                  <a:stretch>
                    <a:fillRect/>
                  </a:stretch>
                </p:blipFill>
                <p:spPr>
                  <a:xfrm rot="975488">
                    <a:off x="8245270" y="4368483"/>
                    <a:ext cx="53306" cy="46800"/>
                  </a:xfrm>
                  <a:prstGeom prst="rect">
                    <a:avLst/>
                  </a:prstGeom>
                </p:spPr>
              </p:pic>
            </mc:Fallback>
          </mc:AlternateContent>
        </p:grpSp>
        <p:sp>
          <p:nvSpPr>
            <p:cNvPr id="116" name="TextBox 115">
              <a:extLst>
                <a:ext uri="{FF2B5EF4-FFF2-40B4-BE49-F238E27FC236}">
                  <a16:creationId xmlns:a16="http://schemas.microsoft.com/office/drawing/2014/main" id="{54B93511-792B-868C-24E9-E0C1FF178416}"/>
                </a:ext>
              </a:extLst>
            </p:cNvPr>
            <p:cNvSpPr txBox="1"/>
            <p:nvPr/>
          </p:nvSpPr>
          <p:spPr>
            <a:xfrm>
              <a:off x="9890528" y="3755559"/>
              <a:ext cx="363562" cy="307777"/>
            </a:xfrm>
            <a:prstGeom prst="rect">
              <a:avLst/>
            </a:prstGeom>
            <a:noFill/>
          </p:spPr>
          <p:txBody>
            <a:bodyPr wrap="square" rtlCol="0">
              <a:spAutoFit/>
            </a:bodyPr>
            <a:lstStyle/>
            <a:p>
              <a:r>
                <a:rPr lang="en-US" sz="1400" dirty="0">
                  <a:latin typeface="The Hand Black" panose="03070902030502020204" pitchFamily="66" charset="0"/>
                </a:rPr>
                <a:t>DEC</a:t>
              </a:r>
            </a:p>
          </p:txBody>
        </p:sp>
        <p:cxnSp>
          <p:nvCxnSpPr>
            <p:cNvPr id="120" name="Straight Arrow Connector 119">
              <a:extLst>
                <a:ext uri="{FF2B5EF4-FFF2-40B4-BE49-F238E27FC236}">
                  <a16:creationId xmlns:a16="http://schemas.microsoft.com/office/drawing/2014/main" id="{4D731CC1-3BCB-F72A-68D1-E95E193072B1}"/>
                </a:ext>
              </a:extLst>
            </p:cNvPr>
            <p:cNvCxnSpPr>
              <a:cxnSpLocks/>
            </p:cNvCxnSpPr>
            <p:nvPr/>
          </p:nvCxnSpPr>
          <p:spPr>
            <a:xfrm flipH="1">
              <a:off x="9888002" y="3769962"/>
              <a:ext cx="377982" cy="0"/>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grpSp>
      <p:grpSp>
        <p:nvGrpSpPr>
          <p:cNvPr id="585" name="Group 584">
            <a:extLst>
              <a:ext uri="{FF2B5EF4-FFF2-40B4-BE49-F238E27FC236}">
                <a16:creationId xmlns:a16="http://schemas.microsoft.com/office/drawing/2014/main" id="{5E64C423-36FE-477A-2C70-A4E877D3CEE4}"/>
              </a:ext>
            </a:extLst>
          </p:cNvPr>
          <p:cNvGrpSpPr/>
          <p:nvPr/>
        </p:nvGrpSpPr>
        <p:grpSpPr>
          <a:xfrm>
            <a:off x="6639861" y="3795757"/>
            <a:ext cx="115320" cy="131399"/>
            <a:chOff x="8005526" y="3637303"/>
            <a:chExt cx="115320" cy="131399"/>
          </a:xfrm>
        </p:grpSpPr>
        <p:sp>
          <p:nvSpPr>
            <p:cNvPr id="586" name="Rectangle 585">
              <a:extLst>
                <a:ext uri="{FF2B5EF4-FFF2-40B4-BE49-F238E27FC236}">
                  <a16:creationId xmlns:a16="http://schemas.microsoft.com/office/drawing/2014/main" id="{75CDA439-C176-147E-637F-C47295ABAC76}"/>
                </a:ext>
              </a:extLst>
            </p:cNvPr>
            <p:cNvSpPr/>
            <p:nvPr/>
          </p:nvSpPr>
          <p:spPr>
            <a:xfrm>
              <a:off x="8008701" y="3688816"/>
              <a:ext cx="112145" cy="79886"/>
            </a:xfrm>
            <a:prstGeom prst="rect">
              <a:avLst/>
            </a:prstGeom>
            <a:solidFill>
              <a:srgbClr val="D29A1C"/>
            </a:solidFill>
            <a:ln>
              <a:solidFill>
                <a:srgbClr val="D29A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7" name="Group 586">
              <a:extLst>
                <a:ext uri="{FF2B5EF4-FFF2-40B4-BE49-F238E27FC236}">
                  <a16:creationId xmlns:a16="http://schemas.microsoft.com/office/drawing/2014/main" id="{DB883242-C414-D85C-CDFE-D2D85CC72250}"/>
                </a:ext>
              </a:extLst>
            </p:cNvPr>
            <p:cNvGrpSpPr/>
            <p:nvPr/>
          </p:nvGrpSpPr>
          <p:grpSpPr>
            <a:xfrm>
              <a:off x="8005526" y="3637303"/>
              <a:ext cx="113665" cy="131399"/>
              <a:chOff x="5943367" y="1981726"/>
              <a:chExt cx="242280" cy="280080"/>
            </a:xfrm>
          </p:grpSpPr>
          <mc:AlternateContent xmlns:mc="http://schemas.openxmlformats.org/markup-compatibility/2006" xmlns:p14="http://schemas.microsoft.com/office/powerpoint/2010/main">
            <mc:Choice Requires="p14">
              <p:contentPart p14:bwMode="auto" r:id="rId83">
                <p14:nvContentPartPr>
                  <p14:cNvPr id="588" name="Ink 587">
                    <a:extLst>
                      <a:ext uri="{FF2B5EF4-FFF2-40B4-BE49-F238E27FC236}">
                        <a16:creationId xmlns:a16="http://schemas.microsoft.com/office/drawing/2014/main" id="{627B9F47-C3C0-13C8-F480-C04F14047717}"/>
                      </a:ext>
                    </a:extLst>
                  </p14:cNvPr>
                  <p14:cNvContentPartPr/>
                  <p14:nvPr/>
                </p14:nvContentPartPr>
                <p14:xfrm>
                  <a:off x="5943367" y="2083966"/>
                  <a:ext cx="241920" cy="177840"/>
                </p14:xfrm>
              </p:contentPart>
            </mc:Choice>
            <mc:Fallback xmlns="">
              <p:pic>
                <p:nvPicPr>
                  <p:cNvPr id="588" name="Ink 587">
                    <a:extLst>
                      <a:ext uri="{FF2B5EF4-FFF2-40B4-BE49-F238E27FC236}">
                        <a16:creationId xmlns:a16="http://schemas.microsoft.com/office/drawing/2014/main" id="{627B9F47-C3C0-13C8-F480-C04F14047717}"/>
                      </a:ext>
                    </a:extLst>
                  </p:cNvPr>
                  <p:cNvPicPr/>
                  <p:nvPr/>
                </p:nvPicPr>
                <p:blipFill>
                  <a:blip r:embed="rId84"/>
                  <a:stretch>
                    <a:fillRect/>
                  </a:stretch>
                </p:blipFill>
                <p:spPr>
                  <a:xfrm>
                    <a:off x="5929587" y="2070168"/>
                    <a:ext cx="267949" cy="203903"/>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9" name="Ink 588">
                    <a:extLst>
                      <a:ext uri="{FF2B5EF4-FFF2-40B4-BE49-F238E27FC236}">
                        <a16:creationId xmlns:a16="http://schemas.microsoft.com/office/drawing/2014/main" id="{221B0E3E-3DB5-AC82-D5D2-72B8C34DB1AD}"/>
                      </a:ext>
                    </a:extLst>
                  </p14:cNvPr>
                  <p14:cNvContentPartPr/>
                  <p14:nvPr/>
                </p14:nvContentPartPr>
                <p14:xfrm>
                  <a:off x="6185287" y="2070646"/>
                  <a:ext cx="360" cy="159840"/>
                </p14:xfrm>
              </p:contentPart>
            </mc:Choice>
            <mc:Fallback xmlns="">
              <p:pic>
                <p:nvPicPr>
                  <p:cNvPr id="589" name="Ink 588">
                    <a:extLst>
                      <a:ext uri="{FF2B5EF4-FFF2-40B4-BE49-F238E27FC236}">
                        <a16:creationId xmlns:a16="http://schemas.microsoft.com/office/drawing/2014/main" id="{221B0E3E-3DB5-AC82-D5D2-72B8C34DB1AD}"/>
                      </a:ext>
                    </a:extLst>
                  </p:cNvPr>
                  <p:cNvPicPr/>
                  <p:nvPr/>
                </p:nvPicPr>
                <p:blipFill>
                  <a:blip r:embed="rId86"/>
                  <a:stretch>
                    <a:fillRect/>
                  </a:stretch>
                </p:blipFill>
                <p:spPr>
                  <a:xfrm>
                    <a:off x="6178807" y="2056880"/>
                    <a:ext cx="12600" cy="185843"/>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0" name="Ink 589">
                    <a:extLst>
                      <a:ext uri="{FF2B5EF4-FFF2-40B4-BE49-F238E27FC236}">
                        <a16:creationId xmlns:a16="http://schemas.microsoft.com/office/drawing/2014/main" id="{F08B94D2-6196-F694-F02B-D13F20E1DD01}"/>
                      </a:ext>
                    </a:extLst>
                  </p14:cNvPr>
                  <p14:cNvContentPartPr/>
                  <p14:nvPr/>
                </p14:nvContentPartPr>
                <p14:xfrm>
                  <a:off x="5943367" y="2077486"/>
                  <a:ext cx="239040" cy="14040"/>
                </p14:xfrm>
              </p:contentPart>
            </mc:Choice>
            <mc:Fallback xmlns="">
              <p:pic>
                <p:nvPicPr>
                  <p:cNvPr id="590" name="Ink 589">
                    <a:extLst>
                      <a:ext uri="{FF2B5EF4-FFF2-40B4-BE49-F238E27FC236}">
                        <a16:creationId xmlns:a16="http://schemas.microsoft.com/office/drawing/2014/main" id="{F08B94D2-6196-F694-F02B-D13F20E1DD01}"/>
                      </a:ext>
                    </a:extLst>
                  </p:cNvPr>
                  <p:cNvPicPr/>
                  <p:nvPr/>
                </p:nvPicPr>
                <p:blipFill>
                  <a:blip r:embed="rId88"/>
                  <a:stretch>
                    <a:fillRect/>
                  </a:stretch>
                </p:blipFill>
                <p:spPr>
                  <a:xfrm>
                    <a:off x="5929576" y="2064185"/>
                    <a:ext cx="265089" cy="39164"/>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1" name="Ink 590">
                    <a:extLst>
                      <a:ext uri="{FF2B5EF4-FFF2-40B4-BE49-F238E27FC236}">
                        <a16:creationId xmlns:a16="http://schemas.microsoft.com/office/drawing/2014/main" id="{3D820673-BD6F-1F78-196F-C3AB8EF11CAF}"/>
                      </a:ext>
                    </a:extLst>
                  </p14:cNvPr>
                  <p14:cNvContentPartPr/>
                  <p14:nvPr/>
                </p14:nvContentPartPr>
                <p14:xfrm>
                  <a:off x="6002047" y="1981726"/>
                  <a:ext cx="129960" cy="96120"/>
                </p14:xfrm>
              </p:contentPart>
            </mc:Choice>
            <mc:Fallback xmlns="">
              <p:pic>
                <p:nvPicPr>
                  <p:cNvPr id="591" name="Ink 590">
                    <a:extLst>
                      <a:ext uri="{FF2B5EF4-FFF2-40B4-BE49-F238E27FC236}">
                        <a16:creationId xmlns:a16="http://schemas.microsoft.com/office/drawing/2014/main" id="{3D820673-BD6F-1F78-196F-C3AB8EF11CAF}"/>
                      </a:ext>
                    </a:extLst>
                  </p:cNvPr>
                  <p:cNvPicPr/>
                  <p:nvPr/>
                </p:nvPicPr>
                <p:blipFill>
                  <a:blip r:embed="rId90"/>
                  <a:stretch>
                    <a:fillRect/>
                  </a:stretch>
                </p:blipFill>
                <p:spPr>
                  <a:xfrm>
                    <a:off x="5988287" y="1967995"/>
                    <a:ext cx="155952" cy="122057"/>
                  </a:xfrm>
                  <a:prstGeom prst="rect">
                    <a:avLst/>
                  </a:prstGeom>
                </p:spPr>
              </p:pic>
            </mc:Fallback>
          </mc:AlternateContent>
        </p:grpSp>
      </p:grpSp>
      <p:grpSp>
        <p:nvGrpSpPr>
          <p:cNvPr id="122" name="Group 121">
            <a:extLst>
              <a:ext uri="{FF2B5EF4-FFF2-40B4-BE49-F238E27FC236}">
                <a16:creationId xmlns:a16="http://schemas.microsoft.com/office/drawing/2014/main" id="{325A919A-B8DC-09DA-7E9C-D83EC4465449}"/>
              </a:ext>
            </a:extLst>
          </p:cNvPr>
          <p:cNvGrpSpPr/>
          <p:nvPr/>
        </p:nvGrpSpPr>
        <p:grpSpPr>
          <a:xfrm>
            <a:off x="6451069" y="3607826"/>
            <a:ext cx="301547" cy="319330"/>
            <a:chOff x="7562460" y="3563234"/>
            <a:chExt cx="301547" cy="319330"/>
          </a:xfrm>
        </p:grpSpPr>
        <p:grpSp>
          <p:nvGrpSpPr>
            <p:cNvPr id="123" name="Group 122">
              <a:extLst>
                <a:ext uri="{FF2B5EF4-FFF2-40B4-BE49-F238E27FC236}">
                  <a16:creationId xmlns:a16="http://schemas.microsoft.com/office/drawing/2014/main" id="{68229DD2-9EFE-A722-C94D-DB21FF241115}"/>
                </a:ext>
              </a:extLst>
            </p:cNvPr>
            <p:cNvGrpSpPr/>
            <p:nvPr/>
          </p:nvGrpSpPr>
          <p:grpSpPr>
            <a:xfrm>
              <a:off x="7562460" y="3563234"/>
              <a:ext cx="217080" cy="270438"/>
              <a:chOff x="8810129" y="4281182"/>
              <a:chExt cx="372458" cy="464007"/>
            </a:xfrm>
          </p:grpSpPr>
          <p:sp>
            <p:nvSpPr>
              <p:cNvPr id="579" name="Rectangle 578">
                <a:extLst>
                  <a:ext uri="{FF2B5EF4-FFF2-40B4-BE49-F238E27FC236}">
                    <a16:creationId xmlns:a16="http://schemas.microsoft.com/office/drawing/2014/main" id="{16773E90-F687-B336-3BEF-BC47C36930A5}"/>
                  </a:ext>
                </a:extLst>
              </p:cNvPr>
              <p:cNvSpPr/>
              <p:nvPr/>
            </p:nvSpPr>
            <p:spPr>
              <a:xfrm>
                <a:off x="8810129" y="4285746"/>
                <a:ext cx="369915" cy="445355"/>
              </a:xfrm>
              <a:prstGeom prst="rect">
                <a:avLst/>
              </a:prstGeom>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p>
            </p:txBody>
          </p:sp>
          <p:grpSp>
            <p:nvGrpSpPr>
              <p:cNvPr id="580" name="Group 579">
                <a:extLst>
                  <a:ext uri="{FF2B5EF4-FFF2-40B4-BE49-F238E27FC236}">
                    <a16:creationId xmlns:a16="http://schemas.microsoft.com/office/drawing/2014/main" id="{ECF54065-8496-EC31-4598-AA2AC79166AC}"/>
                  </a:ext>
                </a:extLst>
              </p:cNvPr>
              <p:cNvGrpSpPr/>
              <p:nvPr/>
            </p:nvGrpSpPr>
            <p:grpSpPr>
              <a:xfrm>
                <a:off x="8815007" y="4281182"/>
                <a:ext cx="367580" cy="464007"/>
                <a:chOff x="6540505" y="2742041"/>
                <a:chExt cx="430932" cy="543977"/>
              </a:xfrm>
            </p:grpSpPr>
            <p:sp>
              <p:nvSpPr>
                <p:cNvPr id="581" name="Rectangle: Rounded Corners 160">
                  <a:extLst>
                    <a:ext uri="{FF2B5EF4-FFF2-40B4-BE49-F238E27FC236}">
                      <a16:creationId xmlns:a16="http://schemas.microsoft.com/office/drawing/2014/main" id="{EE1CB047-94BE-5193-8616-18AA2102AACC}"/>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270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mc:AlternateContent xmlns:mc="http://schemas.openxmlformats.org/markup-compatibility/2006" xmlns:p14="http://schemas.microsoft.com/office/powerpoint/2010/main">
              <mc:Choice Requires="p14">
                <p:contentPart p14:bwMode="auto" r:id="rId91">
                  <p14:nvContentPartPr>
                    <p14:cNvPr id="582" name="Ink 581">
                      <a:extLst>
                        <a:ext uri="{FF2B5EF4-FFF2-40B4-BE49-F238E27FC236}">
                          <a16:creationId xmlns:a16="http://schemas.microsoft.com/office/drawing/2014/main" id="{76611B3C-6C52-F4D3-870D-090746FFD244}"/>
                        </a:ext>
                      </a:extLst>
                    </p14:cNvPr>
                    <p14:cNvContentPartPr/>
                    <p14:nvPr/>
                  </p14:nvContentPartPr>
                  <p14:xfrm>
                    <a:off x="6630091" y="3018862"/>
                    <a:ext cx="258120" cy="360"/>
                  </p14:xfrm>
                </p:contentPart>
              </mc:Choice>
              <mc:Fallback xmlns="">
                <p:pic>
                  <p:nvPicPr>
                    <p:cNvPr id="582" name="Ink 581">
                      <a:extLst>
                        <a:ext uri="{FF2B5EF4-FFF2-40B4-BE49-F238E27FC236}">
                          <a16:creationId xmlns:a16="http://schemas.microsoft.com/office/drawing/2014/main" id="{76611B3C-6C52-F4D3-870D-090746FFD244}"/>
                        </a:ext>
                      </a:extLst>
                    </p:cNvPr>
                    <p:cNvPicPr/>
                    <p:nvPr/>
                  </p:nvPicPr>
                  <p:blipFill>
                    <a:blip r:embed="rId14"/>
                    <a:stretch>
                      <a:fillRect/>
                    </a:stretch>
                  </p:blipFill>
                  <p:spPr>
                    <a:xfrm>
                      <a:off x="6617077" y="3012382"/>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3" name="Ink 582">
                      <a:extLst>
                        <a:ext uri="{FF2B5EF4-FFF2-40B4-BE49-F238E27FC236}">
                          <a16:creationId xmlns:a16="http://schemas.microsoft.com/office/drawing/2014/main" id="{E4384EC2-ABE3-B9FE-CCAF-D00E4F7F1361}"/>
                        </a:ext>
                      </a:extLst>
                    </p14:cNvPr>
                    <p14:cNvContentPartPr/>
                    <p14:nvPr/>
                  </p14:nvContentPartPr>
                  <p14:xfrm>
                    <a:off x="6630091" y="3106433"/>
                    <a:ext cx="258120" cy="360"/>
                  </p14:xfrm>
                </p:contentPart>
              </mc:Choice>
              <mc:Fallback xmlns="">
                <p:pic>
                  <p:nvPicPr>
                    <p:cNvPr id="583" name="Ink 582">
                      <a:extLst>
                        <a:ext uri="{FF2B5EF4-FFF2-40B4-BE49-F238E27FC236}">
                          <a16:creationId xmlns:a16="http://schemas.microsoft.com/office/drawing/2014/main" id="{E4384EC2-ABE3-B9FE-CCAF-D00E4F7F1361}"/>
                        </a:ext>
                      </a:extLst>
                    </p:cNvPr>
                    <p:cNvPicPr/>
                    <p:nvPr/>
                  </p:nvPicPr>
                  <p:blipFill>
                    <a:blip r:embed="rId14"/>
                    <a:stretch>
                      <a:fillRect/>
                    </a:stretch>
                  </p:blipFill>
                  <p:spPr>
                    <a:xfrm>
                      <a:off x="6617077" y="3099953"/>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4" name="Ink 583">
                      <a:extLst>
                        <a:ext uri="{FF2B5EF4-FFF2-40B4-BE49-F238E27FC236}">
                          <a16:creationId xmlns:a16="http://schemas.microsoft.com/office/drawing/2014/main" id="{E228EE10-40CC-BE80-94A7-E396AD72B259}"/>
                        </a:ext>
                      </a:extLst>
                    </p14:cNvPr>
                    <p14:cNvContentPartPr/>
                    <p14:nvPr/>
                  </p14:nvContentPartPr>
                  <p14:xfrm>
                    <a:off x="6630091" y="3178149"/>
                    <a:ext cx="258120" cy="360"/>
                  </p14:xfrm>
                </p:contentPart>
              </mc:Choice>
              <mc:Fallback xmlns="">
                <p:pic>
                  <p:nvPicPr>
                    <p:cNvPr id="584" name="Ink 583">
                      <a:extLst>
                        <a:ext uri="{FF2B5EF4-FFF2-40B4-BE49-F238E27FC236}">
                          <a16:creationId xmlns:a16="http://schemas.microsoft.com/office/drawing/2014/main" id="{E228EE10-40CC-BE80-94A7-E396AD72B259}"/>
                        </a:ext>
                      </a:extLst>
                    </p:cNvPr>
                    <p:cNvPicPr/>
                    <p:nvPr/>
                  </p:nvPicPr>
                  <p:blipFill>
                    <a:blip r:embed="rId14"/>
                    <a:stretch>
                      <a:fillRect/>
                    </a:stretch>
                  </p:blipFill>
                  <p:spPr>
                    <a:xfrm>
                      <a:off x="6617077" y="3171669"/>
                      <a:ext cx="282703" cy="12600"/>
                    </a:xfrm>
                    <a:prstGeom prst="rect">
                      <a:avLst/>
                    </a:prstGeom>
                  </p:spPr>
                </p:pic>
              </mc:Fallback>
            </mc:AlternateContent>
          </p:grpSp>
        </p:grpSp>
        <p:grpSp>
          <p:nvGrpSpPr>
            <p:cNvPr id="124" name="Group 123">
              <a:extLst>
                <a:ext uri="{FF2B5EF4-FFF2-40B4-BE49-F238E27FC236}">
                  <a16:creationId xmlns:a16="http://schemas.microsoft.com/office/drawing/2014/main" id="{4383D4F2-5BA5-7DF0-A460-E0F573E9DF71}"/>
                </a:ext>
              </a:extLst>
            </p:cNvPr>
            <p:cNvGrpSpPr/>
            <p:nvPr/>
          </p:nvGrpSpPr>
          <p:grpSpPr>
            <a:xfrm>
              <a:off x="7748687" y="3751165"/>
              <a:ext cx="115320" cy="131399"/>
              <a:chOff x="8005526" y="3637303"/>
              <a:chExt cx="115320" cy="131399"/>
            </a:xfrm>
          </p:grpSpPr>
          <p:sp>
            <p:nvSpPr>
              <p:cNvPr id="125" name="Rectangle 124">
                <a:extLst>
                  <a:ext uri="{FF2B5EF4-FFF2-40B4-BE49-F238E27FC236}">
                    <a16:creationId xmlns:a16="http://schemas.microsoft.com/office/drawing/2014/main" id="{45D50788-EEEF-A95B-0419-B4663894F606}"/>
                  </a:ext>
                </a:extLst>
              </p:cNvPr>
              <p:cNvSpPr/>
              <p:nvPr/>
            </p:nvSpPr>
            <p:spPr>
              <a:xfrm>
                <a:off x="8008701" y="3688816"/>
                <a:ext cx="112145" cy="79886"/>
              </a:xfrm>
              <a:prstGeom prst="rect">
                <a:avLst/>
              </a:prstGeom>
              <a:solidFill>
                <a:srgbClr val="D29A1C"/>
              </a:solidFill>
              <a:ln>
                <a:solidFill>
                  <a:srgbClr val="D29A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a:extLst>
                  <a:ext uri="{FF2B5EF4-FFF2-40B4-BE49-F238E27FC236}">
                    <a16:creationId xmlns:a16="http://schemas.microsoft.com/office/drawing/2014/main" id="{441C7056-067A-3ED8-99A0-2F61B7C052D2}"/>
                  </a:ext>
                </a:extLst>
              </p:cNvPr>
              <p:cNvGrpSpPr/>
              <p:nvPr/>
            </p:nvGrpSpPr>
            <p:grpSpPr>
              <a:xfrm>
                <a:off x="8005526" y="3637303"/>
                <a:ext cx="113665" cy="131399"/>
                <a:chOff x="5943367" y="1981726"/>
                <a:chExt cx="242280" cy="280080"/>
              </a:xfrm>
            </p:grpSpPr>
            <mc:AlternateContent xmlns:mc="http://schemas.openxmlformats.org/markup-compatibility/2006" xmlns:p14="http://schemas.microsoft.com/office/powerpoint/2010/main">
              <mc:Choice Requires="p14">
                <p:contentPart p14:bwMode="auto" r:id="rId94">
                  <p14:nvContentPartPr>
                    <p14:cNvPr id="127" name="Ink 126">
                      <a:extLst>
                        <a:ext uri="{FF2B5EF4-FFF2-40B4-BE49-F238E27FC236}">
                          <a16:creationId xmlns:a16="http://schemas.microsoft.com/office/drawing/2014/main" id="{99DF49FB-717A-7272-C398-2CD173E8952E}"/>
                        </a:ext>
                      </a:extLst>
                    </p14:cNvPr>
                    <p14:cNvContentPartPr/>
                    <p14:nvPr/>
                  </p14:nvContentPartPr>
                  <p14:xfrm>
                    <a:off x="5943367" y="2083966"/>
                    <a:ext cx="241920" cy="177840"/>
                  </p14:xfrm>
                </p:contentPart>
              </mc:Choice>
              <mc:Fallback xmlns="">
                <p:pic>
                  <p:nvPicPr>
                    <p:cNvPr id="127" name="Ink 126">
                      <a:extLst>
                        <a:ext uri="{FF2B5EF4-FFF2-40B4-BE49-F238E27FC236}">
                          <a16:creationId xmlns:a16="http://schemas.microsoft.com/office/drawing/2014/main" id="{99DF49FB-717A-7272-C398-2CD173E8952E}"/>
                        </a:ext>
                      </a:extLst>
                    </p:cNvPr>
                    <p:cNvPicPr/>
                    <p:nvPr/>
                  </p:nvPicPr>
                  <p:blipFill>
                    <a:blip r:embed="rId84"/>
                    <a:stretch>
                      <a:fillRect/>
                    </a:stretch>
                  </p:blipFill>
                  <p:spPr>
                    <a:xfrm>
                      <a:off x="5929587" y="2070168"/>
                      <a:ext cx="267949" cy="203903"/>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6" name="Ink 575">
                      <a:extLst>
                        <a:ext uri="{FF2B5EF4-FFF2-40B4-BE49-F238E27FC236}">
                          <a16:creationId xmlns:a16="http://schemas.microsoft.com/office/drawing/2014/main" id="{3251A4E2-AEEB-D586-5ADB-D2AEBD03668F}"/>
                        </a:ext>
                      </a:extLst>
                    </p14:cNvPr>
                    <p14:cNvContentPartPr/>
                    <p14:nvPr/>
                  </p14:nvContentPartPr>
                  <p14:xfrm>
                    <a:off x="6185287" y="2070646"/>
                    <a:ext cx="360" cy="159840"/>
                  </p14:xfrm>
                </p:contentPart>
              </mc:Choice>
              <mc:Fallback xmlns="">
                <p:pic>
                  <p:nvPicPr>
                    <p:cNvPr id="576" name="Ink 575">
                      <a:extLst>
                        <a:ext uri="{FF2B5EF4-FFF2-40B4-BE49-F238E27FC236}">
                          <a16:creationId xmlns:a16="http://schemas.microsoft.com/office/drawing/2014/main" id="{3251A4E2-AEEB-D586-5ADB-D2AEBD03668F}"/>
                        </a:ext>
                      </a:extLst>
                    </p:cNvPr>
                    <p:cNvPicPr/>
                    <p:nvPr/>
                  </p:nvPicPr>
                  <p:blipFill>
                    <a:blip r:embed="rId86"/>
                    <a:stretch>
                      <a:fillRect/>
                    </a:stretch>
                  </p:blipFill>
                  <p:spPr>
                    <a:xfrm>
                      <a:off x="6178807" y="2056880"/>
                      <a:ext cx="12600" cy="185843"/>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7" name="Ink 576">
                      <a:extLst>
                        <a:ext uri="{FF2B5EF4-FFF2-40B4-BE49-F238E27FC236}">
                          <a16:creationId xmlns:a16="http://schemas.microsoft.com/office/drawing/2014/main" id="{82B7EF7A-A1EE-2C7E-2A53-9083861B3A13}"/>
                        </a:ext>
                      </a:extLst>
                    </p14:cNvPr>
                    <p14:cNvContentPartPr/>
                    <p14:nvPr/>
                  </p14:nvContentPartPr>
                  <p14:xfrm>
                    <a:off x="5943367" y="2077486"/>
                    <a:ext cx="239040" cy="14040"/>
                  </p14:xfrm>
                </p:contentPart>
              </mc:Choice>
              <mc:Fallback xmlns="">
                <p:pic>
                  <p:nvPicPr>
                    <p:cNvPr id="577" name="Ink 576">
                      <a:extLst>
                        <a:ext uri="{FF2B5EF4-FFF2-40B4-BE49-F238E27FC236}">
                          <a16:creationId xmlns:a16="http://schemas.microsoft.com/office/drawing/2014/main" id="{82B7EF7A-A1EE-2C7E-2A53-9083861B3A13}"/>
                        </a:ext>
                      </a:extLst>
                    </p:cNvPr>
                    <p:cNvPicPr/>
                    <p:nvPr/>
                  </p:nvPicPr>
                  <p:blipFill>
                    <a:blip r:embed="rId88"/>
                    <a:stretch>
                      <a:fillRect/>
                    </a:stretch>
                  </p:blipFill>
                  <p:spPr>
                    <a:xfrm>
                      <a:off x="5929576" y="2064185"/>
                      <a:ext cx="265089" cy="39164"/>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8" name="Ink 577">
                      <a:extLst>
                        <a:ext uri="{FF2B5EF4-FFF2-40B4-BE49-F238E27FC236}">
                          <a16:creationId xmlns:a16="http://schemas.microsoft.com/office/drawing/2014/main" id="{06C67D82-618F-21B3-FED3-3BEB8031198A}"/>
                        </a:ext>
                      </a:extLst>
                    </p14:cNvPr>
                    <p14:cNvContentPartPr/>
                    <p14:nvPr/>
                  </p14:nvContentPartPr>
                  <p14:xfrm>
                    <a:off x="6002047" y="1981726"/>
                    <a:ext cx="129960" cy="96120"/>
                  </p14:xfrm>
                </p:contentPart>
              </mc:Choice>
              <mc:Fallback xmlns="">
                <p:pic>
                  <p:nvPicPr>
                    <p:cNvPr id="578" name="Ink 577">
                      <a:extLst>
                        <a:ext uri="{FF2B5EF4-FFF2-40B4-BE49-F238E27FC236}">
                          <a16:creationId xmlns:a16="http://schemas.microsoft.com/office/drawing/2014/main" id="{06C67D82-618F-21B3-FED3-3BEB8031198A}"/>
                        </a:ext>
                      </a:extLst>
                    </p:cNvPr>
                    <p:cNvPicPr/>
                    <p:nvPr/>
                  </p:nvPicPr>
                  <p:blipFill>
                    <a:blip r:embed="rId90"/>
                    <a:stretch>
                      <a:fillRect/>
                    </a:stretch>
                  </p:blipFill>
                  <p:spPr>
                    <a:xfrm>
                      <a:off x="5988287" y="1967995"/>
                      <a:ext cx="155952" cy="122057"/>
                    </a:xfrm>
                    <a:prstGeom prst="rect">
                      <a:avLst/>
                    </a:prstGeom>
                  </p:spPr>
                </p:pic>
              </mc:Fallback>
            </mc:AlternateContent>
          </p:grpSp>
        </p:grpSp>
      </p:grpSp>
      <p:grpSp>
        <p:nvGrpSpPr>
          <p:cNvPr id="5" name="Group 4">
            <a:extLst>
              <a:ext uri="{FF2B5EF4-FFF2-40B4-BE49-F238E27FC236}">
                <a16:creationId xmlns:a16="http://schemas.microsoft.com/office/drawing/2014/main" id="{1E3CA036-006E-49FC-96AE-5ED6EF7E58D3}"/>
              </a:ext>
            </a:extLst>
          </p:cNvPr>
          <p:cNvGrpSpPr/>
          <p:nvPr/>
        </p:nvGrpSpPr>
        <p:grpSpPr>
          <a:xfrm>
            <a:off x="1118539" y="1617081"/>
            <a:ext cx="3154058" cy="443350"/>
            <a:chOff x="807306" y="1500979"/>
            <a:chExt cx="3154058" cy="443350"/>
          </a:xfrm>
        </p:grpSpPr>
        <p:sp>
          <p:nvSpPr>
            <p:cNvPr id="7" name="Rectangle 6">
              <a:extLst>
                <a:ext uri="{FF2B5EF4-FFF2-40B4-BE49-F238E27FC236}">
                  <a16:creationId xmlns:a16="http://schemas.microsoft.com/office/drawing/2014/main" id="{00734D39-1F11-116E-B7E1-F713CA4DC35D}"/>
                </a:ext>
              </a:extLst>
            </p:cNvPr>
            <p:cNvSpPr/>
            <p:nvPr/>
          </p:nvSpPr>
          <p:spPr>
            <a:xfrm>
              <a:off x="807306" y="1500979"/>
              <a:ext cx="430109" cy="44335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IN Next LT Pro Light" panose="020B0303020203050203" pitchFamily="34" charset="77"/>
                </a:rPr>
                <a:t>1</a:t>
              </a:r>
            </a:p>
          </p:txBody>
        </p:sp>
        <p:sp>
          <p:nvSpPr>
            <p:cNvPr id="11" name="Rectangle 10">
              <a:extLst>
                <a:ext uri="{FF2B5EF4-FFF2-40B4-BE49-F238E27FC236}">
                  <a16:creationId xmlns:a16="http://schemas.microsoft.com/office/drawing/2014/main" id="{5C217B3B-DEA8-82D9-B175-4ECCC6ECEF93}"/>
                </a:ext>
              </a:extLst>
            </p:cNvPr>
            <p:cNvSpPr/>
            <p:nvPr/>
          </p:nvSpPr>
          <p:spPr>
            <a:xfrm>
              <a:off x="1245523" y="1500979"/>
              <a:ext cx="2715841" cy="44335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DIN Next LT Pro Light" panose="020B0303020203050203" pitchFamily="34" charset="0"/>
                </a:rPr>
                <a:t>key distribution</a:t>
              </a:r>
              <a:endParaRPr lang="en-US" sz="2000" dirty="0">
                <a:solidFill>
                  <a:schemeClr val="tx1"/>
                </a:solidFill>
                <a:latin typeface="DIN Next LT Pro Light" panose="020B0303020203050203" pitchFamily="34" charset="0"/>
              </a:endParaRPr>
            </a:p>
          </p:txBody>
        </p:sp>
      </p:grpSp>
    </p:spTree>
    <p:extLst>
      <p:ext uri="{BB962C8B-B14F-4D97-AF65-F5344CB8AC3E}">
        <p14:creationId xmlns:p14="http://schemas.microsoft.com/office/powerpoint/2010/main" val="2446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0.00055 0.00074 L 0.00551 -0.0828 C 0.0062 -0.0997 0.01144 -0.12347 0.01764 -0.14698 C 0.02494 -0.17491 0.0317 -0.19573 0.03845 -0.20847 L 0.07248 -0.26996 " pathEditMode="relative" rAng="17700000" ptsTypes="AAAAA">
                                      <p:cBhvr>
                                        <p:cTn id="6" dur="2000" fill="hold"/>
                                        <p:tgtEl>
                                          <p:spTgt spid="122"/>
                                        </p:tgtEl>
                                        <p:attrNameLst>
                                          <p:attrName>ppt_x</p:attrName>
                                          <p:attrName>ppt_y</p:attrName>
                                        </p:attrNameLst>
                                      </p:cBhvr>
                                      <p:rCtr x="2701" y="-14282"/>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4"/>
                                        </p:tgtEl>
                                        <p:attrNameLst>
                                          <p:attrName>style.visibility</p:attrName>
                                        </p:attrNameLst>
                                      </p:cBhvr>
                                      <p:to>
                                        <p:strVal val="visible"/>
                                      </p:to>
                                    </p:set>
                                  </p:childTnLst>
                                </p:cTn>
                              </p:par>
                              <p:par>
                                <p:cTn id="11" presetID="58" presetClass="path" presetSubtype="0" accel="50000" decel="50000" fill="hold" nodeType="withEffect">
                                  <p:stCondLst>
                                    <p:cond delay="0"/>
                                  </p:stCondLst>
                                  <p:childTnLst>
                                    <p:animMotion origin="layout" path="M 0.07249 -0.26997 C 0.07276 -0.2685 0.06973 -0.27364 0.08158 -0.27487 C 0.09316 -0.27487 0.11672 -0.28099 0.14276 -0.27413 C 0.17735 -0.27315 0.21139 -0.26605 0.23371 -0.24498 C 0.2592 -0.21803 0.27739 -0.21019 0.29958 -0.15164 C 0.32038 -0.09064 0.32424 -0.06247 0.33954 0.00245 " pathEditMode="relative" rAng="18240000" ptsTypes="AAAAAA">
                                      <p:cBhvr>
                                        <p:cTn id="12" dur="2000" fill="hold"/>
                                        <p:tgtEl>
                                          <p:spTgt spid="122"/>
                                        </p:tgtEl>
                                        <p:attrNameLst>
                                          <p:attrName>ppt_x</p:attrName>
                                          <p:attrName>ppt_y</p:attrName>
                                        </p:attrNameLst>
                                      </p:cBhvr>
                                      <p:rCtr x="14992" y="9260"/>
                                    </p:animMotion>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06FC988-35B6-058C-2157-0FAF9829EC3E}"/>
              </a:ext>
            </a:extLst>
          </p:cNvPr>
          <p:cNvSpPr>
            <a:spLocks noGrp="1"/>
          </p:cNvSpPr>
          <p:nvPr>
            <p:ph type="dt" sz="half" idx="10"/>
          </p:nvPr>
        </p:nvSpPr>
        <p:spPr/>
        <p:txBody>
          <a:bodyPr/>
          <a:lstStyle/>
          <a:p>
            <a:r>
              <a:rPr lang="de-CH"/>
              <a:t>August 21, 2024. Matilda Backendal, Miro Haller</a:t>
            </a:r>
            <a:endParaRPr lang="en-US"/>
          </a:p>
        </p:txBody>
      </p:sp>
      <p:sp>
        <p:nvSpPr>
          <p:cNvPr id="2" name="Footer Placeholder 1">
            <a:extLst>
              <a:ext uri="{FF2B5EF4-FFF2-40B4-BE49-F238E27FC236}">
                <a16:creationId xmlns:a16="http://schemas.microsoft.com/office/drawing/2014/main" id="{B8E56246-4BA4-FBD8-37CB-C9AA79338105}"/>
              </a:ext>
            </a:extLst>
          </p:cNvPr>
          <p:cNvSpPr>
            <a:spLocks noGrp="1"/>
          </p:cNvSpPr>
          <p:nvPr>
            <p:ph type="ftr" sz="quarter" idx="11"/>
          </p:nvPr>
        </p:nvSpPr>
        <p:spPr/>
        <p:txBody>
          <a:bodyPr/>
          <a:lstStyle/>
          <a:p>
            <a:r>
              <a:rPr lang="en-GB"/>
              <a:t>A Formal Treatment of E2EE Cloud Storage</a:t>
            </a:r>
            <a:endParaRPr lang="en-CH"/>
          </a:p>
        </p:txBody>
      </p:sp>
      <p:sp>
        <p:nvSpPr>
          <p:cNvPr id="4" name="Slide Number Placeholder 3">
            <a:extLst>
              <a:ext uri="{FF2B5EF4-FFF2-40B4-BE49-F238E27FC236}">
                <a16:creationId xmlns:a16="http://schemas.microsoft.com/office/drawing/2014/main" id="{63CEBCCB-0570-6361-469E-FDFD3F8E2D98}"/>
              </a:ext>
            </a:extLst>
          </p:cNvPr>
          <p:cNvSpPr>
            <a:spLocks noGrp="1"/>
          </p:cNvSpPr>
          <p:nvPr>
            <p:ph type="sldNum" sz="quarter" idx="12"/>
          </p:nvPr>
        </p:nvSpPr>
        <p:spPr/>
        <p:txBody>
          <a:bodyPr/>
          <a:lstStyle/>
          <a:p>
            <a:fld id="{B6F15528-21DE-4FAA-801E-634DDDAF4B2B}" type="slidenum">
              <a:rPr lang="en-CH" smtClean="0"/>
              <a:t>6</a:t>
            </a:fld>
            <a:endParaRPr lang="en-CH"/>
          </a:p>
        </p:txBody>
      </p:sp>
      <p:sp>
        <p:nvSpPr>
          <p:cNvPr id="55" name="Title 4">
            <a:extLst>
              <a:ext uri="{FF2B5EF4-FFF2-40B4-BE49-F238E27FC236}">
                <a16:creationId xmlns:a16="http://schemas.microsoft.com/office/drawing/2014/main" id="{8DA59686-A59A-A26F-ED1F-D53DC33F3193}"/>
              </a:ext>
            </a:extLst>
          </p:cNvPr>
          <p:cNvSpPr txBox="1">
            <a:spLocks/>
          </p:cNvSpPr>
          <p:nvPr/>
        </p:nvSpPr>
        <p:spPr>
          <a:xfrm>
            <a:off x="-1" y="240266"/>
            <a:ext cx="2941565" cy="543977"/>
          </a:xfrm>
          <a:prstGeom prst="rect">
            <a:avLst/>
          </a:prstGeom>
          <a:solidFill>
            <a:schemeClr val="accent1">
              <a:lumMod val="20000"/>
              <a:lumOff val="80000"/>
            </a:schemeClr>
          </a:solidFill>
        </p:spPr>
        <p:txBody>
          <a:bodyPr vert="horz" wrap="square" lIns="396000" tIns="108000" rIns="72000" bIns="36000" rtlCol="0" anchor="ctr" anchorCtr="0">
            <a:sp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r>
              <a:rPr lang="en-US"/>
              <a:t>Why Is It Hard?</a:t>
            </a:r>
            <a:endParaRPr lang="en-US" dirty="0"/>
          </a:p>
        </p:txBody>
      </p:sp>
      <p:grpSp>
        <p:nvGrpSpPr>
          <p:cNvPr id="5" name="Group 4">
            <a:extLst>
              <a:ext uri="{FF2B5EF4-FFF2-40B4-BE49-F238E27FC236}">
                <a16:creationId xmlns:a16="http://schemas.microsoft.com/office/drawing/2014/main" id="{1E3CA036-006E-49FC-96AE-5ED6EF7E58D3}"/>
              </a:ext>
            </a:extLst>
          </p:cNvPr>
          <p:cNvGrpSpPr/>
          <p:nvPr/>
        </p:nvGrpSpPr>
        <p:grpSpPr>
          <a:xfrm>
            <a:off x="1118539" y="1617081"/>
            <a:ext cx="3154058" cy="443350"/>
            <a:chOff x="807306" y="1500979"/>
            <a:chExt cx="3154058" cy="443350"/>
          </a:xfrm>
        </p:grpSpPr>
        <p:sp>
          <p:nvSpPr>
            <p:cNvPr id="7" name="Rectangle 6">
              <a:extLst>
                <a:ext uri="{FF2B5EF4-FFF2-40B4-BE49-F238E27FC236}">
                  <a16:creationId xmlns:a16="http://schemas.microsoft.com/office/drawing/2014/main" id="{00734D39-1F11-116E-B7E1-F713CA4DC35D}"/>
                </a:ext>
              </a:extLst>
            </p:cNvPr>
            <p:cNvSpPr/>
            <p:nvPr/>
          </p:nvSpPr>
          <p:spPr>
            <a:xfrm>
              <a:off x="807306" y="1500979"/>
              <a:ext cx="430109" cy="44335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IN Next LT Pro Light" panose="020B0303020203050203" pitchFamily="34" charset="77"/>
                </a:rPr>
                <a:t>1</a:t>
              </a:r>
            </a:p>
          </p:txBody>
        </p:sp>
        <p:sp>
          <p:nvSpPr>
            <p:cNvPr id="11" name="Rectangle 10">
              <a:extLst>
                <a:ext uri="{FF2B5EF4-FFF2-40B4-BE49-F238E27FC236}">
                  <a16:creationId xmlns:a16="http://schemas.microsoft.com/office/drawing/2014/main" id="{5C217B3B-DEA8-82D9-B175-4ECCC6ECEF93}"/>
                </a:ext>
              </a:extLst>
            </p:cNvPr>
            <p:cNvSpPr/>
            <p:nvPr/>
          </p:nvSpPr>
          <p:spPr>
            <a:xfrm>
              <a:off x="1245523" y="1500979"/>
              <a:ext cx="2715841" cy="44335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DIN Next LT Pro Light" panose="020B0303020203050203" pitchFamily="34" charset="0"/>
                </a:rPr>
                <a:t>key distribution</a:t>
              </a:r>
              <a:endParaRPr lang="en-US" sz="2000" dirty="0">
                <a:solidFill>
                  <a:schemeClr val="tx1"/>
                </a:solidFill>
                <a:latin typeface="DIN Next LT Pro Light" panose="020B0303020203050203" pitchFamily="34" charset="0"/>
              </a:endParaRPr>
            </a:p>
          </p:txBody>
        </p:sp>
      </p:grpSp>
      <p:grpSp>
        <p:nvGrpSpPr>
          <p:cNvPr id="8" name="Group 7">
            <a:extLst>
              <a:ext uri="{FF2B5EF4-FFF2-40B4-BE49-F238E27FC236}">
                <a16:creationId xmlns:a16="http://schemas.microsoft.com/office/drawing/2014/main" id="{6E15A654-D781-DF12-3D33-8E48E8321E81}"/>
              </a:ext>
            </a:extLst>
          </p:cNvPr>
          <p:cNvGrpSpPr/>
          <p:nvPr/>
        </p:nvGrpSpPr>
        <p:grpSpPr>
          <a:xfrm>
            <a:off x="7133879" y="1203638"/>
            <a:ext cx="2516400" cy="1004760"/>
            <a:chOff x="7811238" y="4341526"/>
            <a:chExt cx="2516400" cy="1004760"/>
          </a:xfrm>
        </p:grpSpPr>
        <p:grpSp>
          <p:nvGrpSpPr>
            <p:cNvPr id="9" name="Group 8">
              <a:extLst>
                <a:ext uri="{FF2B5EF4-FFF2-40B4-BE49-F238E27FC236}">
                  <a16:creationId xmlns:a16="http://schemas.microsoft.com/office/drawing/2014/main" id="{B71765C9-8183-9763-6E4B-26437D309832}"/>
                </a:ext>
              </a:extLst>
            </p:cNvPr>
            <p:cNvGrpSpPr/>
            <p:nvPr/>
          </p:nvGrpSpPr>
          <p:grpSpPr>
            <a:xfrm>
              <a:off x="7811238" y="4341526"/>
              <a:ext cx="2516400" cy="1004760"/>
              <a:chOff x="7811238" y="4341526"/>
              <a:chExt cx="2516400" cy="1004760"/>
            </a:xfrm>
          </p:grpSpPr>
          <mc:AlternateContent xmlns:mc="http://schemas.openxmlformats.org/markup-compatibility/2006" xmlns:p14="http://schemas.microsoft.com/office/powerpoint/2010/main">
            <mc:Choice Requires="p14">
              <p:contentPart p14:bwMode="auto" r:id="rId3">
                <p14:nvContentPartPr>
                  <p14:cNvPr id="49" name="Ink 48">
                    <a:extLst>
                      <a:ext uri="{FF2B5EF4-FFF2-40B4-BE49-F238E27FC236}">
                        <a16:creationId xmlns:a16="http://schemas.microsoft.com/office/drawing/2014/main" id="{20E45F9C-58A9-6386-E176-D9D3716D0213}"/>
                      </a:ext>
                    </a:extLst>
                  </p14:cNvPr>
                  <p14:cNvContentPartPr/>
                  <p14:nvPr/>
                </p14:nvContentPartPr>
                <p14:xfrm>
                  <a:off x="7811238" y="4341526"/>
                  <a:ext cx="2516400" cy="1004760"/>
                </p14:xfrm>
              </p:contentPart>
            </mc:Choice>
            <mc:Fallback xmlns="">
              <p:pic>
                <p:nvPicPr>
                  <p:cNvPr id="51" name="Ink 50">
                    <a:extLst>
                      <a:ext uri="{FF2B5EF4-FFF2-40B4-BE49-F238E27FC236}">
                        <a16:creationId xmlns:a16="http://schemas.microsoft.com/office/drawing/2014/main" id="{5D20D21B-6A89-8EFC-6B37-E519BA19EB2F}"/>
                      </a:ext>
                    </a:extLst>
                  </p:cNvPr>
                  <p:cNvPicPr/>
                  <p:nvPr/>
                </p:nvPicPr>
                <p:blipFill>
                  <a:blip r:embed="rId4"/>
                  <a:stretch>
                    <a:fillRect/>
                  </a:stretch>
                </p:blipFill>
                <p:spPr>
                  <a:xfrm>
                    <a:off x="7802238" y="4332526"/>
                    <a:ext cx="2534040" cy="1022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9" name="Ink 58">
                    <a:extLst>
                      <a:ext uri="{FF2B5EF4-FFF2-40B4-BE49-F238E27FC236}">
                        <a16:creationId xmlns:a16="http://schemas.microsoft.com/office/drawing/2014/main" id="{50E3DCF2-E03A-2168-584C-EE33C011F68D}"/>
                      </a:ext>
                    </a:extLst>
                  </p14:cNvPr>
                  <p14:cNvContentPartPr/>
                  <p14:nvPr/>
                </p14:nvContentPartPr>
                <p14:xfrm>
                  <a:off x="8047758" y="5331166"/>
                  <a:ext cx="645120" cy="14040"/>
                </p14:xfrm>
              </p:contentPart>
            </mc:Choice>
            <mc:Fallback xmlns="">
              <p:pic>
                <p:nvPicPr>
                  <p:cNvPr id="52" name="Ink 51">
                    <a:extLst>
                      <a:ext uri="{FF2B5EF4-FFF2-40B4-BE49-F238E27FC236}">
                        <a16:creationId xmlns:a16="http://schemas.microsoft.com/office/drawing/2014/main" id="{6C60D35C-6703-635F-24BE-A9412A2C4386}"/>
                      </a:ext>
                    </a:extLst>
                  </p:cNvPr>
                  <p:cNvPicPr/>
                  <p:nvPr/>
                </p:nvPicPr>
                <p:blipFill>
                  <a:blip r:embed="rId6"/>
                  <a:stretch>
                    <a:fillRect/>
                  </a:stretch>
                </p:blipFill>
                <p:spPr>
                  <a:xfrm>
                    <a:off x="8038758" y="5322166"/>
                    <a:ext cx="662760" cy="3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E176163D-5070-2410-549D-3DE03324820A}"/>
                    </a:ext>
                  </a:extLst>
                </p14:cNvPr>
                <p14:cNvContentPartPr/>
                <p14:nvPr/>
              </p14:nvContentPartPr>
              <p14:xfrm>
                <a:off x="8930023" y="4965296"/>
                <a:ext cx="180165" cy="122334"/>
              </p14:xfrm>
            </p:contentPart>
          </mc:Choice>
          <mc:Fallback xmlns="">
            <p:pic>
              <p:nvPicPr>
                <p:cNvPr id="45" name="Ink 44">
                  <a:extLst>
                    <a:ext uri="{FF2B5EF4-FFF2-40B4-BE49-F238E27FC236}">
                      <a16:creationId xmlns:a16="http://schemas.microsoft.com/office/drawing/2014/main" id="{E1D6AA76-E3A8-CE3A-6B3A-E81C145FED6A}"/>
                    </a:ext>
                  </a:extLst>
                </p:cNvPr>
                <p:cNvPicPr/>
                <p:nvPr/>
              </p:nvPicPr>
              <p:blipFill>
                <a:blip r:embed="rId8"/>
                <a:stretch>
                  <a:fillRect/>
                </a:stretch>
              </p:blipFill>
              <p:spPr>
                <a:xfrm>
                  <a:off x="8923885" y="4959161"/>
                  <a:ext cx="192441" cy="134603"/>
                </a:xfrm>
                <a:prstGeom prst="rect">
                  <a:avLst/>
                </a:prstGeom>
              </p:spPr>
            </p:pic>
          </mc:Fallback>
        </mc:AlternateContent>
        <p:grpSp>
          <p:nvGrpSpPr>
            <p:cNvPr id="26" name="Group 25">
              <a:extLst>
                <a:ext uri="{FF2B5EF4-FFF2-40B4-BE49-F238E27FC236}">
                  <a16:creationId xmlns:a16="http://schemas.microsoft.com/office/drawing/2014/main" id="{EAA661B8-7498-E9F8-4909-56A23C4571EA}"/>
                </a:ext>
              </a:extLst>
            </p:cNvPr>
            <p:cNvGrpSpPr/>
            <p:nvPr/>
          </p:nvGrpSpPr>
          <p:grpSpPr>
            <a:xfrm>
              <a:off x="8840936" y="4867012"/>
              <a:ext cx="332058" cy="59484"/>
              <a:chOff x="9463511" y="2994366"/>
              <a:chExt cx="249480" cy="36935"/>
            </a:xfrm>
          </p:grpSpPr>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BFF4EE97-FB1F-1576-C210-02D3602DCC78}"/>
                      </a:ext>
                    </a:extLst>
                  </p14:cNvPr>
                  <p14:cNvContentPartPr/>
                  <p14:nvPr/>
                </p14:nvContentPartPr>
                <p14:xfrm>
                  <a:off x="9463511" y="2999261"/>
                  <a:ext cx="50040" cy="32040"/>
                </p14:xfrm>
              </p:contentPart>
            </mc:Choice>
            <mc:Fallback xmlns="">
              <p:pic>
                <p:nvPicPr>
                  <p:cNvPr id="48" name="Ink 47">
                    <a:extLst>
                      <a:ext uri="{FF2B5EF4-FFF2-40B4-BE49-F238E27FC236}">
                        <a16:creationId xmlns:a16="http://schemas.microsoft.com/office/drawing/2014/main" id="{EBD0508D-13AD-A9F5-3454-0E7DD0ED2379}"/>
                      </a:ext>
                    </a:extLst>
                  </p:cNvPr>
                  <p:cNvPicPr/>
                  <p:nvPr/>
                </p:nvPicPr>
                <p:blipFill>
                  <a:blip r:embed="rId10"/>
                  <a:stretch>
                    <a:fillRect/>
                  </a:stretch>
                </p:blipFill>
                <p:spPr>
                  <a:xfrm>
                    <a:off x="9458913" y="2995452"/>
                    <a:ext cx="59237" cy="3965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C3696251-092B-A1BD-F0D1-ED2D8765094A}"/>
                      </a:ext>
                    </a:extLst>
                  </p14:cNvPr>
                  <p14:cNvContentPartPr/>
                  <p14:nvPr/>
                </p14:nvContentPartPr>
                <p14:xfrm>
                  <a:off x="9655391" y="2994366"/>
                  <a:ext cx="57600" cy="32760"/>
                </p14:xfrm>
              </p:contentPart>
            </mc:Choice>
            <mc:Fallback xmlns="">
              <p:pic>
                <p:nvPicPr>
                  <p:cNvPr id="50" name="Ink 49">
                    <a:extLst>
                      <a:ext uri="{FF2B5EF4-FFF2-40B4-BE49-F238E27FC236}">
                        <a16:creationId xmlns:a16="http://schemas.microsoft.com/office/drawing/2014/main" id="{EC8C7C83-C63E-2C76-EA44-793F2DDA0AE6}"/>
                      </a:ext>
                    </a:extLst>
                  </p:cNvPr>
                  <p:cNvPicPr/>
                  <p:nvPr/>
                </p:nvPicPr>
                <p:blipFill>
                  <a:blip r:embed="rId12"/>
                  <a:stretch>
                    <a:fillRect/>
                  </a:stretch>
                </p:blipFill>
                <p:spPr>
                  <a:xfrm>
                    <a:off x="9650750" y="2990498"/>
                    <a:ext cx="66882" cy="40495"/>
                  </a:xfrm>
                  <a:prstGeom prst="rect">
                    <a:avLst/>
                  </a:prstGeom>
                </p:spPr>
              </p:pic>
            </mc:Fallback>
          </mc:AlternateContent>
        </p:grpSp>
      </p:grpSp>
      <p:grpSp>
        <p:nvGrpSpPr>
          <p:cNvPr id="60" name="Group 59">
            <a:extLst>
              <a:ext uri="{FF2B5EF4-FFF2-40B4-BE49-F238E27FC236}">
                <a16:creationId xmlns:a16="http://schemas.microsoft.com/office/drawing/2014/main" id="{B0123E13-CB35-B792-445D-327549E0490A}"/>
              </a:ext>
            </a:extLst>
          </p:cNvPr>
          <p:cNvGrpSpPr/>
          <p:nvPr/>
        </p:nvGrpSpPr>
        <p:grpSpPr>
          <a:xfrm>
            <a:off x="6449637" y="3606281"/>
            <a:ext cx="217080" cy="270438"/>
            <a:chOff x="8810129" y="4281182"/>
            <a:chExt cx="372458" cy="464007"/>
          </a:xfrm>
        </p:grpSpPr>
        <p:sp>
          <p:nvSpPr>
            <p:cNvPr id="61" name="Rectangle 60">
              <a:extLst>
                <a:ext uri="{FF2B5EF4-FFF2-40B4-BE49-F238E27FC236}">
                  <a16:creationId xmlns:a16="http://schemas.microsoft.com/office/drawing/2014/main" id="{DA61432C-3C96-60DF-CA87-481A538EA61B}"/>
                </a:ext>
              </a:extLst>
            </p:cNvPr>
            <p:cNvSpPr/>
            <p:nvPr/>
          </p:nvSpPr>
          <p:spPr>
            <a:xfrm>
              <a:off x="8810129" y="4285746"/>
              <a:ext cx="369915" cy="445355"/>
            </a:xfrm>
            <a:prstGeom prst="rect">
              <a:avLst/>
            </a:prstGeom>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62" name="Group 61">
              <a:extLst>
                <a:ext uri="{FF2B5EF4-FFF2-40B4-BE49-F238E27FC236}">
                  <a16:creationId xmlns:a16="http://schemas.microsoft.com/office/drawing/2014/main" id="{F18D8770-63FA-560D-FEB7-5A332B7B9B86}"/>
                </a:ext>
              </a:extLst>
            </p:cNvPr>
            <p:cNvGrpSpPr/>
            <p:nvPr/>
          </p:nvGrpSpPr>
          <p:grpSpPr>
            <a:xfrm>
              <a:off x="8815007" y="4281182"/>
              <a:ext cx="367580" cy="464007"/>
              <a:chOff x="6540505" y="2742041"/>
              <a:chExt cx="430932" cy="543977"/>
            </a:xfrm>
          </p:grpSpPr>
          <p:sp>
            <p:nvSpPr>
              <p:cNvPr id="63" name="Rectangle: Rounded Corners 160">
                <a:extLst>
                  <a:ext uri="{FF2B5EF4-FFF2-40B4-BE49-F238E27FC236}">
                    <a16:creationId xmlns:a16="http://schemas.microsoft.com/office/drawing/2014/main" id="{F2D94B12-0297-3BB5-049B-90A87C9FA297}"/>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270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3">
                <p14:nvContentPartPr>
                  <p14:cNvPr id="448" name="Ink 447">
                    <a:extLst>
                      <a:ext uri="{FF2B5EF4-FFF2-40B4-BE49-F238E27FC236}">
                        <a16:creationId xmlns:a16="http://schemas.microsoft.com/office/drawing/2014/main" id="{08BB83FE-042F-7795-BBA3-092936D85325}"/>
                      </a:ext>
                    </a:extLst>
                  </p14:cNvPr>
                  <p14:cNvContentPartPr/>
                  <p14:nvPr/>
                </p14:nvContentPartPr>
                <p14:xfrm>
                  <a:off x="6630091" y="3018862"/>
                  <a:ext cx="258120" cy="360"/>
                </p14:xfrm>
              </p:contentPart>
            </mc:Choice>
            <mc:Fallback xmlns="">
              <p:pic>
                <p:nvPicPr>
                  <p:cNvPr id="481" name="Ink 480">
                    <a:extLst>
                      <a:ext uri="{FF2B5EF4-FFF2-40B4-BE49-F238E27FC236}">
                        <a16:creationId xmlns:a16="http://schemas.microsoft.com/office/drawing/2014/main" id="{01934A89-42F9-363E-98AC-CB801690ECCA}"/>
                      </a:ext>
                    </a:extLst>
                  </p:cNvPr>
                  <p:cNvPicPr/>
                  <p:nvPr/>
                </p:nvPicPr>
                <p:blipFill>
                  <a:blip r:embed="rId14"/>
                  <a:stretch>
                    <a:fillRect/>
                  </a:stretch>
                </p:blipFill>
                <p:spPr>
                  <a:xfrm>
                    <a:off x="6617077" y="3012382"/>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49" name="Ink 448">
                    <a:extLst>
                      <a:ext uri="{FF2B5EF4-FFF2-40B4-BE49-F238E27FC236}">
                        <a16:creationId xmlns:a16="http://schemas.microsoft.com/office/drawing/2014/main" id="{F5F3227C-768B-7B57-DA8D-5D1EEB15C043}"/>
                      </a:ext>
                    </a:extLst>
                  </p14:cNvPr>
                  <p14:cNvContentPartPr/>
                  <p14:nvPr/>
                </p14:nvContentPartPr>
                <p14:xfrm>
                  <a:off x="6630091" y="3106433"/>
                  <a:ext cx="258120" cy="360"/>
                </p14:xfrm>
              </p:contentPart>
            </mc:Choice>
            <mc:Fallback xmlns="">
              <p:pic>
                <p:nvPicPr>
                  <p:cNvPr id="482" name="Ink 481">
                    <a:extLst>
                      <a:ext uri="{FF2B5EF4-FFF2-40B4-BE49-F238E27FC236}">
                        <a16:creationId xmlns:a16="http://schemas.microsoft.com/office/drawing/2014/main" id="{3D0CA854-51B2-8043-45F9-49F9ED6AF34D}"/>
                      </a:ext>
                    </a:extLst>
                  </p:cNvPr>
                  <p:cNvPicPr/>
                  <p:nvPr/>
                </p:nvPicPr>
                <p:blipFill>
                  <a:blip r:embed="rId14"/>
                  <a:stretch>
                    <a:fillRect/>
                  </a:stretch>
                </p:blipFill>
                <p:spPr>
                  <a:xfrm>
                    <a:off x="6617077" y="3099953"/>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50" name="Ink 449">
                    <a:extLst>
                      <a:ext uri="{FF2B5EF4-FFF2-40B4-BE49-F238E27FC236}">
                        <a16:creationId xmlns:a16="http://schemas.microsoft.com/office/drawing/2014/main" id="{C9405472-3A33-8F94-E354-72C14F8F59DA}"/>
                      </a:ext>
                    </a:extLst>
                  </p14:cNvPr>
                  <p14:cNvContentPartPr/>
                  <p14:nvPr/>
                </p14:nvContentPartPr>
                <p14:xfrm>
                  <a:off x="6630091" y="3178149"/>
                  <a:ext cx="258120" cy="360"/>
                </p14:xfrm>
              </p:contentPart>
            </mc:Choice>
            <mc:Fallback xmlns="">
              <p:pic>
                <p:nvPicPr>
                  <p:cNvPr id="483" name="Ink 482">
                    <a:extLst>
                      <a:ext uri="{FF2B5EF4-FFF2-40B4-BE49-F238E27FC236}">
                        <a16:creationId xmlns:a16="http://schemas.microsoft.com/office/drawing/2014/main" id="{9279661E-74BB-07FE-76CB-0CD92395417B}"/>
                      </a:ext>
                    </a:extLst>
                  </p:cNvPr>
                  <p:cNvPicPr/>
                  <p:nvPr/>
                </p:nvPicPr>
                <p:blipFill>
                  <a:blip r:embed="rId14"/>
                  <a:stretch>
                    <a:fillRect/>
                  </a:stretch>
                </p:blipFill>
                <p:spPr>
                  <a:xfrm>
                    <a:off x="6617077" y="3171669"/>
                    <a:ext cx="282703" cy="12600"/>
                  </a:xfrm>
                  <a:prstGeom prst="rect">
                    <a:avLst/>
                  </a:prstGeom>
                </p:spPr>
              </p:pic>
            </mc:Fallback>
          </mc:AlternateContent>
        </p:grpSp>
      </p:grpSp>
      <p:grpSp>
        <p:nvGrpSpPr>
          <p:cNvPr id="451" name="Group 450">
            <a:extLst>
              <a:ext uri="{FF2B5EF4-FFF2-40B4-BE49-F238E27FC236}">
                <a16:creationId xmlns:a16="http://schemas.microsoft.com/office/drawing/2014/main" id="{BB53D3B4-13BD-50F2-1103-E14EADF23C23}"/>
              </a:ext>
            </a:extLst>
          </p:cNvPr>
          <p:cNvGrpSpPr/>
          <p:nvPr/>
        </p:nvGrpSpPr>
        <p:grpSpPr>
          <a:xfrm rot="867124">
            <a:off x="6725142" y="2331507"/>
            <a:ext cx="301680" cy="1047816"/>
            <a:chOff x="7255870" y="2372145"/>
            <a:chExt cx="301680" cy="952560"/>
          </a:xfrm>
        </p:grpSpPr>
        <mc:AlternateContent xmlns:mc="http://schemas.openxmlformats.org/markup-compatibility/2006" xmlns:p14="http://schemas.microsoft.com/office/powerpoint/2010/main">
          <mc:Choice Requires="p14">
            <p:contentPart p14:bwMode="auto" r:id="rId17">
              <p14:nvContentPartPr>
                <p14:cNvPr id="452" name="Ink 451">
                  <a:extLst>
                    <a:ext uri="{FF2B5EF4-FFF2-40B4-BE49-F238E27FC236}">
                      <a16:creationId xmlns:a16="http://schemas.microsoft.com/office/drawing/2014/main" id="{FBE051ED-42F4-BE71-611C-D33B3A930E6D}"/>
                    </a:ext>
                  </a:extLst>
                </p14:cNvPr>
                <p14:cNvContentPartPr/>
                <p14:nvPr/>
              </p14:nvContentPartPr>
              <p14:xfrm>
                <a:off x="7255870" y="2373585"/>
                <a:ext cx="295560" cy="951120"/>
              </p14:xfrm>
            </p:contentPart>
          </mc:Choice>
          <mc:Fallback xmlns="">
            <p:pic>
              <p:nvPicPr>
                <p:cNvPr id="485" name="Ink 484">
                  <a:extLst>
                    <a:ext uri="{FF2B5EF4-FFF2-40B4-BE49-F238E27FC236}">
                      <a16:creationId xmlns:a16="http://schemas.microsoft.com/office/drawing/2014/main" id="{4F55A839-C412-1BFE-F550-6CC60361FA04}"/>
                    </a:ext>
                  </a:extLst>
                </p:cNvPr>
                <p:cNvPicPr/>
                <p:nvPr/>
              </p:nvPicPr>
              <p:blipFill>
                <a:blip r:embed="rId18"/>
                <a:stretch>
                  <a:fillRect/>
                </a:stretch>
              </p:blipFill>
              <p:spPr>
                <a:xfrm>
                  <a:off x="7251550" y="2369657"/>
                  <a:ext cx="304200" cy="95897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53" name="Ink 452">
                  <a:extLst>
                    <a:ext uri="{FF2B5EF4-FFF2-40B4-BE49-F238E27FC236}">
                      <a16:creationId xmlns:a16="http://schemas.microsoft.com/office/drawing/2014/main" id="{A3B04189-A600-A583-EC13-2B95E1848219}"/>
                    </a:ext>
                  </a:extLst>
                </p14:cNvPr>
                <p14:cNvContentPartPr/>
                <p14:nvPr/>
              </p14:nvContentPartPr>
              <p14:xfrm>
                <a:off x="7546030" y="2372145"/>
                <a:ext cx="11520" cy="65160"/>
              </p14:xfrm>
            </p:contentPart>
          </mc:Choice>
          <mc:Fallback xmlns="">
            <p:pic>
              <p:nvPicPr>
                <p:cNvPr id="486" name="Ink 485">
                  <a:extLst>
                    <a:ext uri="{FF2B5EF4-FFF2-40B4-BE49-F238E27FC236}">
                      <a16:creationId xmlns:a16="http://schemas.microsoft.com/office/drawing/2014/main" id="{B34606EC-9400-F8E2-EFF5-15913CB3DE62}"/>
                    </a:ext>
                  </a:extLst>
                </p:cNvPr>
                <p:cNvPicPr/>
                <p:nvPr/>
              </p:nvPicPr>
              <p:blipFill>
                <a:blip r:embed="rId20"/>
                <a:stretch>
                  <a:fillRect/>
                </a:stretch>
              </p:blipFill>
              <p:spPr>
                <a:xfrm>
                  <a:off x="7541571" y="2368235"/>
                  <a:ext cx="20439" cy="72979"/>
                </a:xfrm>
                <a:prstGeom prst="rect">
                  <a:avLst/>
                </a:prstGeom>
              </p:spPr>
            </p:pic>
          </mc:Fallback>
        </mc:AlternateContent>
      </p:grpSp>
      <p:grpSp>
        <p:nvGrpSpPr>
          <p:cNvPr id="473" name="Group 472">
            <a:extLst>
              <a:ext uri="{FF2B5EF4-FFF2-40B4-BE49-F238E27FC236}">
                <a16:creationId xmlns:a16="http://schemas.microsoft.com/office/drawing/2014/main" id="{3D97996A-048B-4C82-4326-A8BA5AFE72D9}"/>
              </a:ext>
            </a:extLst>
          </p:cNvPr>
          <p:cNvGrpSpPr/>
          <p:nvPr/>
        </p:nvGrpSpPr>
        <p:grpSpPr>
          <a:xfrm>
            <a:off x="7245129" y="3729894"/>
            <a:ext cx="238925" cy="84275"/>
            <a:chOff x="6726058" y="2193401"/>
            <a:chExt cx="360677" cy="127220"/>
          </a:xfrm>
        </p:grpSpPr>
        <mc:AlternateContent xmlns:mc="http://schemas.openxmlformats.org/markup-compatibility/2006" xmlns:p14="http://schemas.microsoft.com/office/powerpoint/2010/main">
          <mc:Choice Requires="p14">
            <p:contentPart p14:bwMode="auto" r:id="rId21">
              <p14:nvContentPartPr>
                <p14:cNvPr id="474" name="Ink 473">
                  <a:extLst>
                    <a:ext uri="{FF2B5EF4-FFF2-40B4-BE49-F238E27FC236}">
                      <a16:creationId xmlns:a16="http://schemas.microsoft.com/office/drawing/2014/main" id="{F982105F-E1C0-7593-B3CA-97B91CA22884}"/>
                    </a:ext>
                  </a:extLst>
                </p14:cNvPr>
                <p14:cNvContentPartPr/>
                <p14:nvPr/>
              </p14:nvContentPartPr>
              <p14:xfrm>
                <a:off x="6726058" y="2193401"/>
                <a:ext cx="114480" cy="104040"/>
              </p14:xfrm>
            </p:contentPart>
          </mc:Choice>
          <mc:Fallback xmlns="">
            <p:pic>
              <p:nvPicPr>
                <p:cNvPr id="468" name="Ink 467">
                  <a:extLst>
                    <a:ext uri="{FF2B5EF4-FFF2-40B4-BE49-F238E27FC236}">
                      <a16:creationId xmlns:a16="http://schemas.microsoft.com/office/drawing/2014/main" id="{8812E1DF-58CF-D3B2-E0A7-50F44A9973B2}"/>
                    </a:ext>
                  </a:extLst>
                </p:cNvPr>
                <p:cNvPicPr/>
                <p:nvPr/>
              </p:nvPicPr>
              <p:blipFill>
                <a:blip r:embed="rId33"/>
                <a:stretch>
                  <a:fillRect/>
                </a:stretch>
              </p:blipFill>
              <p:spPr>
                <a:xfrm>
                  <a:off x="6711951" y="2179312"/>
                  <a:ext cx="142693" cy="132218"/>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80" name="Ink 479">
                  <a:extLst>
                    <a:ext uri="{FF2B5EF4-FFF2-40B4-BE49-F238E27FC236}">
                      <a16:creationId xmlns:a16="http://schemas.microsoft.com/office/drawing/2014/main" id="{43660BC5-74C0-063E-E822-04F29EDFCE27}"/>
                    </a:ext>
                  </a:extLst>
                </p14:cNvPr>
                <p14:cNvContentPartPr/>
                <p14:nvPr/>
              </p14:nvContentPartPr>
              <p14:xfrm>
                <a:off x="6869655" y="2242501"/>
                <a:ext cx="217080" cy="78120"/>
              </p14:xfrm>
            </p:contentPart>
          </mc:Choice>
          <mc:Fallback xmlns="">
            <p:pic>
              <p:nvPicPr>
                <p:cNvPr id="471" name="Ink 470">
                  <a:extLst>
                    <a:ext uri="{FF2B5EF4-FFF2-40B4-BE49-F238E27FC236}">
                      <a16:creationId xmlns:a16="http://schemas.microsoft.com/office/drawing/2014/main" id="{158A4B9B-1D9D-C19F-9320-3610F52833A3}"/>
                    </a:ext>
                  </a:extLst>
                </p:cNvPr>
                <p:cNvPicPr/>
                <p:nvPr/>
              </p:nvPicPr>
              <p:blipFill>
                <a:blip r:embed="rId35"/>
                <a:stretch>
                  <a:fillRect/>
                </a:stretch>
              </p:blipFill>
              <p:spPr>
                <a:xfrm>
                  <a:off x="6855545" y="2228396"/>
                  <a:ext cx="245300" cy="10633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87" name="Ink 486">
                  <a:extLst>
                    <a:ext uri="{FF2B5EF4-FFF2-40B4-BE49-F238E27FC236}">
                      <a16:creationId xmlns:a16="http://schemas.microsoft.com/office/drawing/2014/main" id="{14B7AA0C-A069-A1DC-C39E-350E62F07F9D}"/>
                    </a:ext>
                  </a:extLst>
                </p14:cNvPr>
                <p14:cNvContentPartPr/>
                <p14:nvPr/>
              </p14:nvContentPartPr>
              <p14:xfrm>
                <a:off x="7010775" y="2276341"/>
                <a:ext cx="360" cy="13680"/>
              </p14:xfrm>
            </p:contentPart>
          </mc:Choice>
          <mc:Fallback xmlns="">
            <p:pic>
              <p:nvPicPr>
                <p:cNvPr id="475" name="Ink 474">
                  <a:extLst>
                    <a:ext uri="{FF2B5EF4-FFF2-40B4-BE49-F238E27FC236}">
                      <a16:creationId xmlns:a16="http://schemas.microsoft.com/office/drawing/2014/main" id="{2DF991D9-93E4-DEA4-87D4-134409D471BA}"/>
                    </a:ext>
                  </a:extLst>
                </p:cNvPr>
                <p:cNvPicPr/>
                <p:nvPr/>
              </p:nvPicPr>
              <p:blipFill>
                <a:blip r:embed="rId37"/>
                <a:stretch>
                  <a:fillRect/>
                </a:stretch>
              </p:blipFill>
              <p:spPr>
                <a:xfrm>
                  <a:off x="7001415" y="2262661"/>
                  <a:ext cx="19080" cy="41040"/>
                </a:xfrm>
                <a:prstGeom prst="rect">
                  <a:avLst/>
                </a:prstGeom>
              </p:spPr>
            </p:pic>
          </mc:Fallback>
        </mc:AlternateContent>
      </p:grpSp>
      <p:sp>
        <p:nvSpPr>
          <p:cNvPr id="488" name="TextBox 487">
            <a:extLst>
              <a:ext uri="{FF2B5EF4-FFF2-40B4-BE49-F238E27FC236}">
                <a16:creationId xmlns:a16="http://schemas.microsoft.com/office/drawing/2014/main" id="{5E57A5F0-8827-AB5A-26F6-0B900E9ABBC1}"/>
              </a:ext>
            </a:extLst>
          </p:cNvPr>
          <p:cNvSpPr txBox="1"/>
          <p:nvPr/>
        </p:nvSpPr>
        <p:spPr>
          <a:xfrm>
            <a:off x="6823581" y="3755559"/>
            <a:ext cx="363562" cy="307777"/>
          </a:xfrm>
          <a:prstGeom prst="rect">
            <a:avLst/>
          </a:prstGeom>
          <a:noFill/>
        </p:spPr>
        <p:txBody>
          <a:bodyPr wrap="square" rtlCol="0">
            <a:spAutoFit/>
          </a:bodyPr>
          <a:lstStyle/>
          <a:p>
            <a:r>
              <a:rPr lang="en-US" sz="1400" dirty="0">
                <a:latin typeface="The Hand Black" panose="03070902030502020204" pitchFamily="66" charset="0"/>
              </a:rPr>
              <a:t>ENC</a:t>
            </a:r>
          </a:p>
        </p:txBody>
      </p:sp>
      <p:cxnSp>
        <p:nvCxnSpPr>
          <p:cNvPr id="489" name="Straight Arrow Connector 488">
            <a:extLst>
              <a:ext uri="{FF2B5EF4-FFF2-40B4-BE49-F238E27FC236}">
                <a16:creationId xmlns:a16="http://schemas.microsoft.com/office/drawing/2014/main" id="{1B721180-10F5-8132-5E37-A982FFCCB594}"/>
              </a:ext>
            </a:extLst>
          </p:cNvPr>
          <p:cNvCxnSpPr>
            <a:cxnSpLocks/>
          </p:cNvCxnSpPr>
          <p:nvPr/>
        </p:nvCxnSpPr>
        <p:spPr>
          <a:xfrm flipH="1">
            <a:off x="6768599" y="3769962"/>
            <a:ext cx="3779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90" name="Group 489">
            <a:extLst>
              <a:ext uri="{FF2B5EF4-FFF2-40B4-BE49-F238E27FC236}">
                <a16:creationId xmlns:a16="http://schemas.microsoft.com/office/drawing/2014/main" id="{EB050C12-509A-DFD3-FDF3-A0DBC1DAE02C}"/>
              </a:ext>
            </a:extLst>
          </p:cNvPr>
          <p:cNvGrpSpPr/>
          <p:nvPr/>
        </p:nvGrpSpPr>
        <p:grpSpPr>
          <a:xfrm>
            <a:off x="5438429" y="3326254"/>
            <a:ext cx="967261" cy="739034"/>
            <a:chOff x="5155146" y="2725198"/>
            <a:chExt cx="967261" cy="739034"/>
          </a:xfrm>
        </p:grpSpPr>
        <mc:AlternateContent xmlns:mc="http://schemas.openxmlformats.org/markup-compatibility/2006" xmlns:p14="http://schemas.microsoft.com/office/powerpoint/2010/main">
          <mc:Choice Requires="p14">
            <p:contentPart p14:bwMode="auto" r:id="rId38">
              <p14:nvContentPartPr>
                <p14:cNvPr id="491" name="Ink 490">
                  <a:extLst>
                    <a:ext uri="{FF2B5EF4-FFF2-40B4-BE49-F238E27FC236}">
                      <a16:creationId xmlns:a16="http://schemas.microsoft.com/office/drawing/2014/main" id="{7FAD2388-4CAC-7AC7-8F3B-91DCD604F7AC}"/>
                    </a:ext>
                  </a:extLst>
                </p14:cNvPr>
                <p14:cNvContentPartPr/>
                <p14:nvPr/>
              </p14:nvContentPartPr>
              <p14:xfrm>
                <a:off x="5334004" y="2729091"/>
                <a:ext cx="12240" cy="425412"/>
              </p14:xfrm>
            </p:contentPart>
          </mc:Choice>
          <mc:Fallback xmlns="">
            <p:pic>
              <p:nvPicPr>
                <p:cNvPr id="15" name="Ink 14">
                  <a:extLst>
                    <a:ext uri="{FF2B5EF4-FFF2-40B4-BE49-F238E27FC236}">
                      <a16:creationId xmlns:a16="http://schemas.microsoft.com/office/drawing/2014/main" id="{CEB17D85-4747-0C01-ADD0-8BB694F97FE6}"/>
                    </a:ext>
                  </a:extLst>
                </p:cNvPr>
                <p:cNvPicPr/>
                <p:nvPr/>
              </p:nvPicPr>
              <p:blipFill>
                <a:blip r:embed="rId39"/>
                <a:stretch>
                  <a:fillRect/>
                </a:stretch>
              </p:blipFill>
              <p:spPr>
                <a:xfrm>
                  <a:off x="5329553" y="2724772"/>
                  <a:ext cx="21142" cy="43405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92" name="Ink 491">
                  <a:extLst>
                    <a:ext uri="{FF2B5EF4-FFF2-40B4-BE49-F238E27FC236}">
                      <a16:creationId xmlns:a16="http://schemas.microsoft.com/office/drawing/2014/main" id="{97442189-FF6E-C1A9-C4CC-459CFF93659B}"/>
                    </a:ext>
                  </a:extLst>
                </p14:cNvPr>
                <p14:cNvContentPartPr/>
                <p14:nvPr/>
              </p14:nvContentPartPr>
              <p14:xfrm>
                <a:off x="5350564" y="2725198"/>
                <a:ext cx="603360" cy="3995"/>
              </p14:xfrm>
            </p:contentPart>
          </mc:Choice>
          <mc:Fallback xmlns="">
            <p:pic>
              <p:nvPicPr>
                <p:cNvPr id="16" name="Ink 15">
                  <a:extLst>
                    <a:ext uri="{FF2B5EF4-FFF2-40B4-BE49-F238E27FC236}">
                      <a16:creationId xmlns:a16="http://schemas.microsoft.com/office/drawing/2014/main" id="{09435265-8987-91F1-0C14-5472B6909178}"/>
                    </a:ext>
                  </a:extLst>
                </p:cNvPr>
                <p:cNvPicPr/>
                <p:nvPr/>
              </p:nvPicPr>
              <p:blipFill>
                <a:blip r:embed="rId41"/>
                <a:stretch>
                  <a:fillRect/>
                </a:stretch>
              </p:blipFill>
              <p:spPr>
                <a:xfrm>
                  <a:off x="5346244" y="2721203"/>
                  <a:ext cx="612000" cy="11985"/>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93" name="Ink 492">
                  <a:extLst>
                    <a:ext uri="{FF2B5EF4-FFF2-40B4-BE49-F238E27FC236}">
                      <a16:creationId xmlns:a16="http://schemas.microsoft.com/office/drawing/2014/main" id="{BCE10538-33F1-3ACD-9BAB-7C56664A7EC8}"/>
                    </a:ext>
                  </a:extLst>
                </p14:cNvPr>
                <p14:cNvContentPartPr/>
                <p14:nvPr/>
              </p14:nvContentPartPr>
              <p14:xfrm>
                <a:off x="5943041" y="2738685"/>
                <a:ext cx="12240" cy="421200"/>
              </p14:xfrm>
            </p:contentPart>
          </mc:Choice>
          <mc:Fallback xmlns="">
            <p:pic>
              <p:nvPicPr>
                <p:cNvPr id="18" name="Ink 17">
                  <a:extLst>
                    <a:ext uri="{FF2B5EF4-FFF2-40B4-BE49-F238E27FC236}">
                      <a16:creationId xmlns:a16="http://schemas.microsoft.com/office/drawing/2014/main" id="{6343C582-26E7-2101-DED0-5A436717316D}"/>
                    </a:ext>
                  </a:extLst>
                </p:cNvPr>
                <p:cNvPicPr/>
                <p:nvPr/>
              </p:nvPicPr>
              <p:blipFill>
                <a:blip r:embed="rId39"/>
                <a:stretch>
                  <a:fillRect/>
                </a:stretch>
              </p:blipFill>
              <p:spPr>
                <a:xfrm>
                  <a:off x="5938590" y="2734365"/>
                  <a:ext cx="21142"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94" name="Ink 493">
                  <a:extLst>
                    <a:ext uri="{FF2B5EF4-FFF2-40B4-BE49-F238E27FC236}">
                      <a16:creationId xmlns:a16="http://schemas.microsoft.com/office/drawing/2014/main" id="{FFB64AB0-3F64-1675-96E1-48E7F0FD727C}"/>
                    </a:ext>
                  </a:extLst>
                </p14:cNvPr>
                <p14:cNvContentPartPr/>
                <p14:nvPr/>
              </p14:nvContentPartPr>
              <p14:xfrm rot="5400000">
                <a:off x="5631831" y="2859521"/>
                <a:ext cx="10945" cy="606599"/>
              </p14:xfrm>
            </p:contentPart>
          </mc:Choice>
          <mc:Fallback xmlns="">
            <p:pic>
              <p:nvPicPr>
                <p:cNvPr id="19" name="Ink 18">
                  <a:extLst>
                    <a:ext uri="{FF2B5EF4-FFF2-40B4-BE49-F238E27FC236}">
                      <a16:creationId xmlns:a16="http://schemas.microsoft.com/office/drawing/2014/main" id="{0F03C74A-E254-FA61-F2CD-9634B5443803}"/>
                    </a:ext>
                  </a:extLst>
                </p:cNvPr>
                <p:cNvPicPr/>
                <p:nvPr/>
              </p:nvPicPr>
              <p:blipFill>
                <a:blip r:embed="rId44"/>
                <a:stretch>
                  <a:fillRect/>
                </a:stretch>
              </p:blipFill>
              <p:spPr>
                <a:xfrm rot="5400000">
                  <a:off x="5627453" y="2855201"/>
                  <a:ext cx="19701" cy="615239"/>
                </a:xfrm>
                <a:prstGeom prst="rect">
                  <a:avLst/>
                </a:prstGeom>
              </p:spPr>
            </p:pic>
          </mc:Fallback>
        </mc:AlternateContent>
        <p:grpSp>
          <p:nvGrpSpPr>
            <p:cNvPr id="495" name="Group 494">
              <a:extLst>
                <a:ext uri="{FF2B5EF4-FFF2-40B4-BE49-F238E27FC236}">
                  <a16:creationId xmlns:a16="http://schemas.microsoft.com/office/drawing/2014/main" id="{B711F81F-4DE7-DFFC-97AD-ECF42EAE2FF2}"/>
                </a:ext>
              </a:extLst>
            </p:cNvPr>
            <p:cNvGrpSpPr/>
            <p:nvPr/>
          </p:nvGrpSpPr>
          <p:grpSpPr>
            <a:xfrm>
              <a:off x="5381831" y="2768176"/>
              <a:ext cx="529011" cy="366195"/>
              <a:chOff x="5486404" y="2877598"/>
              <a:chExt cx="621277" cy="443095"/>
            </a:xfrm>
          </p:grpSpPr>
          <mc:AlternateContent xmlns:mc="http://schemas.openxmlformats.org/markup-compatibility/2006" xmlns:p14="http://schemas.microsoft.com/office/powerpoint/2010/main">
            <mc:Choice Requires="p14">
              <p:contentPart p14:bwMode="auto" r:id="rId45">
                <p14:nvContentPartPr>
                  <p14:cNvPr id="504" name="Ink 503">
                    <a:extLst>
                      <a:ext uri="{FF2B5EF4-FFF2-40B4-BE49-F238E27FC236}">
                        <a16:creationId xmlns:a16="http://schemas.microsoft.com/office/drawing/2014/main" id="{65D3BD6A-62D9-C7F7-3689-A58B86A8A334}"/>
                      </a:ext>
                    </a:extLst>
                  </p14:cNvPr>
                  <p14:cNvContentPartPr/>
                  <p14:nvPr/>
                </p14:nvContentPartPr>
                <p14:xfrm>
                  <a:off x="5486404" y="2881491"/>
                  <a:ext cx="12240" cy="425412"/>
                </p14:xfrm>
              </p:contentPart>
            </mc:Choice>
            <mc:Fallback xmlns="">
              <p:pic>
                <p:nvPicPr>
                  <p:cNvPr id="20" name="Ink 19">
                    <a:extLst>
                      <a:ext uri="{FF2B5EF4-FFF2-40B4-BE49-F238E27FC236}">
                        <a16:creationId xmlns:a16="http://schemas.microsoft.com/office/drawing/2014/main" id="{1561D2C7-D1FF-2AF3-EF5C-D2FA36827DED}"/>
                      </a:ext>
                    </a:extLst>
                  </p:cNvPr>
                  <p:cNvPicPr/>
                  <p:nvPr/>
                </p:nvPicPr>
                <p:blipFill>
                  <a:blip r:embed="rId46"/>
                  <a:stretch>
                    <a:fillRect/>
                  </a:stretch>
                </p:blipFill>
                <p:spPr>
                  <a:xfrm>
                    <a:off x="5481339" y="2876266"/>
                    <a:ext cx="22370" cy="43586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05" name="Ink 504">
                    <a:extLst>
                      <a:ext uri="{FF2B5EF4-FFF2-40B4-BE49-F238E27FC236}">
                        <a16:creationId xmlns:a16="http://schemas.microsoft.com/office/drawing/2014/main" id="{63F8760D-7083-2DBB-8D86-9A4312092BCA}"/>
                      </a:ext>
                    </a:extLst>
                  </p14:cNvPr>
                  <p14:cNvContentPartPr/>
                  <p14:nvPr/>
                </p14:nvContentPartPr>
                <p14:xfrm>
                  <a:off x="5502964" y="2877598"/>
                  <a:ext cx="603360" cy="3995"/>
                </p14:xfrm>
              </p:contentPart>
            </mc:Choice>
            <mc:Fallback xmlns="">
              <p:pic>
                <p:nvPicPr>
                  <p:cNvPr id="21" name="Ink 20">
                    <a:extLst>
                      <a:ext uri="{FF2B5EF4-FFF2-40B4-BE49-F238E27FC236}">
                        <a16:creationId xmlns:a16="http://schemas.microsoft.com/office/drawing/2014/main" id="{7D3E6A37-86E2-7EAF-56E9-EFB1D4C97E2E}"/>
                      </a:ext>
                    </a:extLst>
                  </p:cNvPr>
                  <p:cNvPicPr/>
                  <p:nvPr/>
                </p:nvPicPr>
                <p:blipFill>
                  <a:blip r:embed="rId48"/>
                  <a:stretch>
                    <a:fillRect/>
                  </a:stretch>
                </p:blipFill>
                <p:spPr>
                  <a:xfrm>
                    <a:off x="5497890" y="2872804"/>
                    <a:ext cx="613508" cy="13583"/>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06" name="Ink 505">
                    <a:extLst>
                      <a:ext uri="{FF2B5EF4-FFF2-40B4-BE49-F238E27FC236}">
                        <a16:creationId xmlns:a16="http://schemas.microsoft.com/office/drawing/2014/main" id="{5F426FD3-6B00-5EC8-FF90-0672F7E48861}"/>
                      </a:ext>
                    </a:extLst>
                  </p14:cNvPr>
                  <p14:cNvContentPartPr/>
                  <p14:nvPr/>
                </p14:nvContentPartPr>
                <p14:xfrm>
                  <a:off x="6095441" y="2891085"/>
                  <a:ext cx="12240" cy="421200"/>
                </p14:xfrm>
              </p:contentPart>
            </mc:Choice>
            <mc:Fallback xmlns="">
              <p:pic>
                <p:nvPicPr>
                  <p:cNvPr id="22" name="Ink 21">
                    <a:extLst>
                      <a:ext uri="{FF2B5EF4-FFF2-40B4-BE49-F238E27FC236}">
                        <a16:creationId xmlns:a16="http://schemas.microsoft.com/office/drawing/2014/main" id="{D3079550-138B-CFC5-87EC-72B14069207D}"/>
                      </a:ext>
                    </a:extLst>
                  </p:cNvPr>
                  <p:cNvPicPr/>
                  <p:nvPr/>
                </p:nvPicPr>
                <p:blipFill>
                  <a:blip r:embed="rId50"/>
                  <a:stretch>
                    <a:fillRect/>
                  </a:stretch>
                </p:blipFill>
                <p:spPr>
                  <a:xfrm>
                    <a:off x="6090376" y="2885858"/>
                    <a:ext cx="22370" cy="431654"/>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07" name="Ink 506">
                    <a:extLst>
                      <a:ext uri="{FF2B5EF4-FFF2-40B4-BE49-F238E27FC236}">
                        <a16:creationId xmlns:a16="http://schemas.microsoft.com/office/drawing/2014/main" id="{5ADBA5E6-1ED4-D5F9-BE7C-06036F5D3AA0}"/>
                      </a:ext>
                    </a:extLst>
                  </p14:cNvPr>
                  <p14:cNvContentPartPr/>
                  <p14:nvPr/>
                </p14:nvContentPartPr>
                <p14:xfrm rot="5400000">
                  <a:off x="5784231" y="3011921"/>
                  <a:ext cx="10945" cy="606599"/>
                </p14:xfrm>
              </p:contentPart>
            </mc:Choice>
            <mc:Fallback xmlns="">
              <p:pic>
                <p:nvPicPr>
                  <p:cNvPr id="23" name="Ink 22">
                    <a:extLst>
                      <a:ext uri="{FF2B5EF4-FFF2-40B4-BE49-F238E27FC236}">
                        <a16:creationId xmlns:a16="http://schemas.microsoft.com/office/drawing/2014/main" id="{BBF17D64-105C-DA52-B2C7-F304597EBB08}"/>
                      </a:ext>
                    </a:extLst>
                  </p:cNvPr>
                  <p:cNvPicPr/>
                  <p:nvPr/>
                </p:nvPicPr>
                <p:blipFill>
                  <a:blip r:embed="rId52"/>
                  <a:stretch>
                    <a:fillRect/>
                  </a:stretch>
                </p:blipFill>
                <p:spPr>
                  <a:xfrm rot="5400000">
                    <a:off x="5778977" y="3006848"/>
                    <a:ext cx="21452" cy="61674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496" name="Ink 495">
                  <a:extLst>
                    <a:ext uri="{FF2B5EF4-FFF2-40B4-BE49-F238E27FC236}">
                      <a16:creationId xmlns:a16="http://schemas.microsoft.com/office/drawing/2014/main" id="{0135A592-5EB5-D377-8054-F166A55765DD}"/>
                    </a:ext>
                  </a:extLst>
                </p14:cNvPr>
                <p14:cNvContentPartPr/>
                <p14:nvPr/>
              </p14:nvContentPartPr>
              <p14:xfrm rot="1944950">
                <a:off x="5241825" y="3135329"/>
                <a:ext cx="10115" cy="319618"/>
              </p14:xfrm>
            </p:contentPart>
          </mc:Choice>
          <mc:Fallback xmlns="">
            <p:pic>
              <p:nvPicPr>
                <p:cNvPr id="25" name="Ink 24">
                  <a:extLst>
                    <a:ext uri="{FF2B5EF4-FFF2-40B4-BE49-F238E27FC236}">
                      <a16:creationId xmlns:a16="http://schemas.microsoft.com/office/drawing/2014/main" id="{B0DD0597-A738-77EA-7E3B-9165BCA152C7}"/>
                    </a:ext>
                  </a:extLst>
                </p:cNvPr>
                <p:cNvPicPr/>
                <p:nvPr/>
              </p:nvPicPr>
              <p:blipFill>
                <a:blip r:embed="rId54"/>
                <a:stretch>
                  <a:fillRect/>
                </a:stretch>
              </p:blipFill>
              <p:spPr>
                <a:xfrm rot="1944950">
                  <a:off x="5237639" y="3131015"/>
                  <a:ext cx="18486" cy="328247"/>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97" name="Ink 496">
                  <a:extLst>
                    <a:ext uri="{FF2B5EF4-FFF2-40B4-BE49-F238E27FC236}">
                      <a16:creationId xmlns:a16="http://schemas.microsoft.com/office/drawing/2014/main" id="{4F13522E-B180-18D8-09E0-A451115902E5}"/>
                    </a:ext>
                  </a:extLst>
                </p14:cNvPr>
                <p14:cNvContentPartPr/>
                <p14:nvPr/>
              </p14:nvContentPartPr>
              <p14:xfrm rot="8674385">
                <a:off x="6024511" y="3144614"/>
                <a:ext cx="11127" cy="319618"/>
              </p14:xfrm>
            </p:contentPart>
          </mc:Choice>
          <mc:Fallback xmlns="">
            <p:pic>
              <p:nvPicPr>
                <p:cNvPr id="28" name="Ink 27">
                  <a:extLst>
                    <a:ext uri="{FF2B5EF4-FFF2-40B4-BE49-F238E27FC236}">
                      <a16:creationId xmlns:a16="http://schemas.microsoft.com/office/drawing/2014/main" id="{4401B9AA-2583-AE07-9792-B325604EBCDF}"/>
                    </a:ext>
                  </a:extLst>
                </p:cNvPr>
                <p:cNvPicPr/>
                <p:nvPr/>
              </p:nvPicPr>
              <p:blipFill>
                <a:blip r:embed="rId56"/>
                <a:stretch>
                  <a:fillRect/>
                </a:stretch>
              </p:blipFill>
              <p:spPr>
                <a:xfrm rot="8674385">
                  <a:off x="6020060" y="3140300"/>
                  <a:ext cx="20029" cy="328247"/>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8" name="Ink 497">
                  <a:extLst>
                    <a:ext uri="{FF2B5EF4-FFF2-40B4-BE49-F238E27FC236}">
                      <a16:creationId xmlns:a16="http://schemas.microsoft.com/office/drawing/2014/main" id="{FEFFC5CD-578A-7E93-1756-A7054563B547}"/>
                    </a:ext>
                  </a:extLst>
                </p14:cNvPr>
                <p14:cNvContentPartPr/>
                <p14:nvPr/>
              </p14:nvContentPartPr>
              <p14:xfrm rot="5400000">
                <a:off x="5633250" y="2956728"/>
                <a:ext cx="11054" cy="967261"/>
              </p14:xfrm>
            </p:contentPart>
          </mc:Choice>
          <mc:Fallback xmlns="">
            <p:pic>
              <p:nvPicPr>
                <p:cNvPr id="31" name="Ink 30">
                  <a:extLst>
                    <a:ext uri="{FF2B5EF4-FFF2-40B4-BE49-F238E27FC236}">
                      <a16:creationId xmlns:a16="http://schemas.microsoft.com/office/drawing/2014/main" id="{059D20EE-722A-FB22-B071-34CE5BF19281}"/>
                    </a:ext>
                  </a:extLst>
                </p:cNvPr>
                <p:cNvPicPr/>
                <p:nvPr/>
              </p:nvPicPr>
              <p:blipFill>
                <a:blip r:embed="rId58"/>
                <a:stretch>
                  <a:fillRect/>
                </a:stretch>
              </p:blipFill>
              <p:spPr>
                <a:xfrm rot="5400000">
                  <a:off x="5628971" y="2952408"/>
                  <a:ext cx="19612" cy="975900"/>
                </a:xfrm>
                <a:prstGeom prst="rect">
                  <a:avLst/>
                </a:prstGeom>
              </p:spPr>
            </p:pic>
          </mc:Fallback>
        </mc:AlternateContent>
        <p:grpSp>
          <p:nvGrpSpPr>
            <p:cNvPr id="499" name="Group 498">
              <a:extLst>
                <a:ext uri="{FF2B5EF4-FFF2-40B4-BE49-F238E27FC236}">
                  <a16:creationId xmlns:a16="http://schemas.microsoft.com/office/drawing/2014/main" id="{F4A3D50A-CB91-5DF5-789A-9BB66A923305}"/>
                </a:ext>
              </a:extLst>
            </p:cNvPr>
            <p:cNvGrpSpPr/>
            <p:nvPr/>
          </p:nvGrpSpPr>
          <p:grpSpPr>
            <a:xfrm>
              <a:off x="5466960" y="3288811"/>
              <a:ext cx="349292" cy="125445"/>
              <a:chOff x="5292893" y="3285041"/>
              <a:chExt cx="996570" cy="357911"/>
            </a:xfrm>
          </p:grpSpPr>
          <mc:AlternateContent xmlns:mc="http://schemas.openxmlformats.org/markup-compatibility/2006" xmlns:p14="http://schemas.microsoft.com/office/powerpoint/2010/main">
            <mc:Choice Requires="p14">
              <p:contentPart p14:bwMode="auto" r:id="rId59">
                <p14:nvContentPartPr>
                  <p14:cNvPr id="500" name="Ink 499">
                    <a:extLst>
                      <a:ext uri="{FF2B5EF4-FFF2-40B4-BE49-F238E27FC236}">
                        <a16:creationId xmlns:a16="http://schemas.microsoft.com/office/drawing/2014/main" id="{9DD16F95-2D79-4F82-F3BC-AA2012621173}"/>
                      </a:ext>
                    </a:extLst>
                  </p14:cNvPr>
                  <p14:cNvContentPartPr/>
                  <p14:nvPr/>
                </p14:nvContentPartPr>
                <p14:xfrm rot="5400000">
                  <a:off x="5781691" y="2981590"/>
                  <a:ext cx="16026" cy="667258"/>
                </p14:xfrm>
              </p:contentPart>
            </mc:Choice>
            <mc:Fallback xmlns="">
              <p:pic>
                <p:nvPicPr>
                  <p:cNvPr id="32" name="Ink 31">
                    <a:extLst>
                      <a:ext uri="{FF2B5EF4-FFF2-40B4-BE49-F238E27FC236}">
                        <a16:creationId xmlns:a16="http://schemas.microsoft.com/office/drawing/2014/main" id="{3582B7B1-7E5F-0599-7577-5122D95EFCA3}"/>
                      </a:ext>
                    </a:extLst>
                  </p:cNvPr>
                  <p:cNvPicPr/>
                  <p:nvPr/>
                </p:nvPicPr>
                <p:blipFill>
                  <a:blip r:embed="rId60"/>
                  <a:stretch>
                    <a:fillRect/>
                  </a:stretch>
                </p:blipFill>
                <p:spPr>
                  <a:xfrm rot="5400000">
                    <a:off x="5769671" y="2969271"/>
                    <a:ext cx="40065" cy="691895"/>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01" name="Ink 500">
                    <a:extLst>
                      <a:ext uri="{FF2B5EF4-FFF2-40B4-BE49-F238E27FC236}">
                        <a16:creationId xmlns:a16="http://schemas.microsoft.com/office/drawing/2014/main" id="{AB55839F-EBC1-29F7-5DB7-51ECFCC19B63}"/>
                      </a:ext>
                    </a:extLst>
                  </p14:cNvPr>
                  <p14:cNvContentPartPr/>
                  <p14:nvPr/>
                </p14:nvContentPartPr>
                <p14:xfrm rot="1532490">
                  <a:off x="5363787" y="3285041"/>
                  <a:ext cx="11127" cy="351580"/>
                </p14:xfrm>
              </p:contentPart>
            </mc:Choice>
            <mc:Fallback xmlns="">
              <p:pic>
                <p:nvPicPr>
                  <p:cNvPr id="33" name="Ink 32">
                    <a:extLst>
                      <a:ext uri="{FF2B5EF4-FFF2-40B4-BE49-F238E27FC236}">
                        <a16:creationId xmlns:a16="http://schemas.microsoft.com/office/drawing/2014/main" id="{32B007CB-3930-9CCB-AFD5-60CD79D6500A}"/>
                      </a:ext>
                    </a:extLst>
                  </p:cNvPr>
                  <p:cNvPicPr/>
                  <p:nvPr/>
                </p:nvPicPr>
                <p:blipFill>
                  <a:blip r:embed="rId62"/>
                  <a:stretch>
                    <a:fillRect/>
                  </a:stretch>
                </p:blipFill>
                <p:spPr>
                  <a:xfrm rot="1532490">
                    <a:off x="5352660" y="3272741"/>
                    <a:ext cx="33381" cy="3761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2" name="Ink 501">
                    <a:extLst>
                      <a:ext uri="{FF2B5EF4-FFF2-40B4-BE49-F238E27FC236}">
                        <a16:creationId xmlns:a16="http://schemas.microsoft.com/office/drawing/2014/main" id="{1E8471D8-81FB-4BFE-B9C7-CEDC453E67D9}"/>
                      </a:ext>
                    </a:extLst>
                  </p14:cNvPr>
                  <p14:cNvContentPartPr/>
                  <p14:nvPr/>
                </p14:nvContentPartPr>
                <p14:xfrm rot="9123531">
                  <a:off x="6218010" y="3291372"/>
                  <a:ext cx="11127" cy="351580"/>
                </p14:xfrm>
              </p:contentPart>
            </mc:Choice>
            <mc:Fallback xmlns="">
              <p:pic>
                <p:nvPicPr>
                  <p:cNvPr id="34" name="Ink 33">
                    <a:extLst>
                      <a:ext uri="{FF2B5EF4-FFF2-40B4-BE49-F238E27FC236}">
                        <a16:creationId xmlns:a16="http://schemas.microsoft.com/office/drawing/2014/main" id="{DE49F5AE-495B-6714-F8BB-149C5BE546D5}"/>
                      </a:ext>
                    </a:extLst>
                  </p:cNvPr>
                  <p:cNvPicPr/>
                  <p:nvPr/>
                </p:nvPicPr>
                <p:blipFill>
                  <a:blip r:embed="rId62"/>
                  <a:stretch>
                    <a:fillRect/>
                  </a:stretch>
                </p:blipFill>
                <p:spPr>
                  <a:xfrm rot="9123531">
                    <a:off x="6206883" y="3279072"/>
                    <a:ext cx="33381" cy="3761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03" name="Ink 502">
                    <a:extLst>
                      <a:ext uri="{FF2B5EF4-FFF2-40B4-BE49-F238E27FC236}">
                        <a16:creationId xmlns:a16="http://schemas.microsoft.com/office/drawing/2014/main" id="{6A59A997-3B80-5072-16EB-2EFDB2F8446D}"/>
                      </a:ext>
                    </a:extLst>
                  </p14:cNvPr>
                  <p14:cNvContentPartPr/>
                  <p14:nvPr/>
                </p14:nvContentPartPr>
                <p14:xfrm rot="5400000">
                  <a:off x="5785705" y="3118105"/>
                  <a:ext cx="10945" cy="996570"/>
                </p14:xfrm>
              </p:contentPart>
            </mc:Choice>
            <mc:Fallback xmlns="">
              <p:pic>
                <p:nvPicPr>
                  <p:cNvPr id="35" name="Ink 34">
                    <a:extLst>
                      <a:ext uri="{FF2B5EF4-FFF2-40B4-BE49-F238E27FC236}">
                        <a16:creationId xmlns:a16="http://schemas.microsoft.com/office/drawing/2014/main" id="{315344F9-C887-660B-9B4D-333592AB4A23}"/>
                      </a:ext>
                    </a:extLst>
                  </p:cNvPr>
                  <p:cNvPicPr/>
                  <p:nvPr/>
                </p:nvPicPr>
                <p:blipFill>
                  <a:blip r:embed="rId65"/>
                  <a:stretch>
                    <a:fillRect/>
                  </a:stretch>
                </p:blipFill>
                <p:spPr>
                  <a:xfrm rot="5400000">
                    <a:off x="5773765" y="3105789"/>
                    <a:ext cx="34825" cy="1021202"/>
                  </a:xfrm>
                  <a:prstGeom prst="rect">
                    <a:avLst/>
                  </a:prstGeom>
                </p:spPr>
              </p:pic>
            </mc:Fallback>
          </mc:AlternateContent>
        </p:grpSp>
      </p:grpSp>
      <p:grpSp>
        <p:nvGrpSpPr>
          <p:cNvPr id="508" name="Group 507">
            <a:extLst>
              <a:ext uri="{FF2B5EF4-FFF2-40B4-BE49-F238E27FC236}">
                <a16:creationId xmlns:a16="http://schemas.microsoft.com/office/drawing/2014/main" id="{DB454827-1958-AAC8-2FE2-140D7023C855}"/>
              </a:ext>
            </a:extLst>
          </p:cNvPr>
          <p:cNvGrpSpPr/>
          <p:nvPr/>
        </p:nvGrpSpPr>
        <p:grpSpPr>
          <a:xfrm>
            <a:off x="6639861" y="3795757"/>
            <a:ext cx="115320" cy="131399"/>
            <a:chOff x="8005526" y="3637303"/>
            <a:chExt cx="115320" cy="131399"/>
          </a:xfrm>
        </p:grpSpPr>
        <p:sp>
          <p:nvSpPr>
            <p:cNvPr id="509" name="Rectangle 508">
              <a:extLst>
                <a:ext uri="{FF2B5EF4-FFF2-40B4-BE49-F238E27FC236}">
                  <a16:creationId xmlns:a16="http://schemas.microsoft.com/office/drawing/2014/main" id="{68EC88DC-7834-5E34-6236-907E1B68166F}"/>
                </a:ext>
              </a:extLst>
            </p:cNvPr>
            <p:cNvSpPr/>
            <p:nvPr/>
          </p:nvSpPr>
          <p:spPr>
            <a:xfrm>
              <a:off x="8008701" y="3688816"/>
              <a:ext cx="112145" cy="79886"/>
            </a:xfrm>
            <a:prstGeom prst="rect">
              <a:avLst/>
            </a:prstGeom>
            <a:solidFill>
              <a:srgbClr val="D29A1C"/>
            </a:solidFill>
            <a:ln>
              <a:solidFill>
                <a:srgbClr val="D29A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0" name="Group 509">
              <a:extLst>
                <a:ext uri="{FF2B5EF4-FFF2-40B4-BE49-F238E27FC236}">
                  <a16:creationId xmlns:a16="http://schemas.microsoft.com/office/drawing/2014/main" id="{C288AA61-5CC0-F41A-D5CD-B97783B74E6F}"/>
                </a:ext>
              </a:extLst>
            </p:cNvPr>
            <p:cNvGrpSpPr/>
            <p:nvPr/>
          </p:nvGrpSpPr>
          <p:grpSpPr>
            <a:xfrm>
              <a:off x="8005526" y="3637303"/>
              <a:ext cx="113665" cy="131399"/>
              <a:chOff x="5943367" y="1981726"/>
              <a:chExt cx="242280" cy="280080"/>
            </a:xfrm>
          </p:grpSpPr>
          <mc:AlternateContent xmlns:mc="http://schemas.openxmlformats.org/markup-compatibility/2006" xmlns:p14="http://schemas.microsoft.com/office/powerpoint/2010/main">
            <mc:Choice Requires="p14">
              <p:contentPart p14:bwMode="auto" r:id="rId66">
                <p14:nvContentPartPr>
                  <p14:cNvPr id="511" name="Ink 510">
                    <a:extLst>
                      <a:ext uri="{FF2B5EF4-FFF2-40B4-BE49-F238E27FC236}">
                        <a16:creationId xmlns:a16="http://schemas.microsoft.com/office/drawing/2014/main" id="{678FE2B9-5C47-2CA9-7E64-E5BF81B615A7}"/>
                      </a:ext>
                    </a:extLst>
                  </p14:cNvPr>
                  <p14:cNvContentPartPr/>
                  <p14:nvPr/>
                </p14:nvContentPartPr>
                <p14:xfrm>
                  <a:off x="5943367" y="2083966"/>
                  <a:ext cx="241920" cy="177840"/>
                </p14:xfrm>
              </p:contentPart>
            </mc:Choice>
            <mc:Fallback xmlns="">
              <p:pic>
                <p:nvPicPr>
                  <p:cNvPr id="588" name="Ink 587">
                    <a:extLst>
                      <a:ext uri="{FF2B5EF4-FFF2-40B4-BE49-F238E27FC236}">
                        <a16:creationId xmlns:a16="http://schemas.microsoft.com/office/drawing/2014/main" id="{627B9F47-C3C0-13C8-F480-C04F14047717}"/>
                      </a:ext>
                    </a:extLst>
                  </p:cNvPr>
                  <p:cNvPicPr/>
                  <p:nvPr/>
                </p:nvPicPr>
                <p:blipFill>
                  <a:blip r:embed="rId25"/>
                  <a:stretch>
                    <a:fillRect/>
                  </a:stretch>
                </p:blipFill>
                <p:spPr>
                  <a:xfrm>
                    <a:off x="5929587" y="2070168"/>
                    <a:ext cx="267949" cy="203903"/>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4" name="Ink 63">
                    <a:extLst>
                      <a:ext uri="{FF2B5EF4-FFF2-40B4-BE49-F238E27FC236}">
                        <a16:creationId xmlns:a16="http://schemas.microsoft.com/office/drawing/2014/main" id="{4DA801E8-2757-6D09-0275-10E4FB0F77FC}"/>
                      </a:ext>
                    </a:extLst>
                  </p14:cNvPr>
                  <p14:cNvContentPartPr/>
                  <p14:nvPr/>
                </p14:nvContentPartPr>
                <p14:xfrm>
                  <a:off x="6185287" y="2070646"/>
                  <a:ext cx="360" cy="159840"/>
                </p14:xfrm>
              </p:contentPart>
            </mc:Choice>
            <mc:Fallback xmlns="">
              <p:pic>
                <p:nvPicPr>
                  <p:cNvPr id="589" name="Ink 588">
                    <a:extLst>
                      <a:ext uri="{FF2B5EF4-FFF2-40B4-BE49-F238E27FC236}">
                        <a16:creationId xmlns:a16="http://schemas.microsoft.com/office/drawing/2014/main" id="{221B0E3E-3DB5-AC82-D5D2-72B8C34DB1AD}"/>
                      </a:ext>
                    </a:extLst>
                  </p:cNvPr>
                  <p:cNvPicPr/>
                  <p:nvPr/>
                </p:nvPicPr>
                <p:blipFill>
                  <a:blip r:embed="rId27"/>
                  <a:stretch>
                    <a:fillRect/>
                  </a:stretch>
                </p:blipFill>
                <p:spPr>
                  <a:xfrm>
                    <a:off x="6178807" y="2056880"/>
                    <a:ext cx="12600" cy="18584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5" name="Ink 64">
                    <a:extLst>
                      <a:ext uri="{FF2B5EF4-FFF2-40B4-BE49-F238E27FC236}">
                        <a16:creationId xmlns:a16="http://schemas.microsoft.com/office/drawing/2014/main" id="{05B72510-1E00-5435-34CA-A73B75ECEA4E}"/>
                      </a:ext>
                    </a:extLst>
                  </p14:cNvPr>
                  <p14:cNvContentPartPr/>
                  <p14:nvPr/>
                </p14:nvContentPartPr>
                <p14:xfrm>
                  <a:off x="5943367" y="2077486"/>
                  <a:ext cx="239040" cy="14040"/>
                </p14:xfrm>
              </p:contentPart>
            </mc:Choice>
            <mc:Fallback xmlns="">
              <p:pic>
                <p:nvPicPr>
                  <p:cNvPr id="590" name="Ink 589">
                    <a:extLst>
                      <a:ext uri="{FF2B5EF4-FFF2-40B4-BE49-F238E27FC236}">
                        <a16:creationId xmlns:a16="http://schemas.microsoft.com/office/drawing/2014/main" id="{F08B94D2-6196-F694-F02B-D13F20E1DD01}"/>
                      </a:ext>
                    </a:extLst>
                  </p:cNvPr>
                  <p:cNvPicPr/>
                  <p:nvPr/>
                </p:nvPicPr>
                <p:blipFill>
                  <a:blip r:embed="rId29"/>
                  <a:stretch>
                    <a:fillRect/>
                  </a:stretch>
                </p:blipFill>
                <p:spPr>
                  <a:xfrm>
                    <a:off x="5929576" y="2064185"/>
                    <a:ext cx="265089" cy="39164"/>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6" name="Ink 65">
                    <a:extLst>
                      <a:ext uri="{FF2B5EF4-FFF2-40B4-BE49-F238E27FC236}">
                        <a16:creationId xmlns:a16="http://schemas.microsoft.com/office/drawing/2014/main" id="{ADD45FBB-B310-DF18-85DE-0C15B78A451F}"/>
                      </a:ext>
                    </a:extLst>
                  </p14:cNvPr>
                  <p14:cNvContentPartPr/>
                  <p14:nvPr/>
                </p14:nvContentPartPr>
                <p14:xfrm>
                  <a:off x="6002047" y="1981726"/>
                  <a:ext cx="129960" cy="96120"/>
                </p14:xfrm>
              </p:contentPart>
            </mc:Choice>
            <mc:Fallback xmlns="">
              <p:pic>
                <p:nvPicPr>
                  <p:cNvPr id="591" name="Ink 590">
                    <a:extLst>
                      <a:ext uri="{FF2B5EF4-FFF2-40B4-BE49-F238E27FC236}">
                        <a16:creationId xmlns:a16="http://schemas.microsoft.com/office/drawing/2014/main" id="{3D820673-BD6F-1F78-196F-C3AB8EF11CAF}"/>
                      </a:ext>
                    </a:extLst>
                  </p:cNvPr>
                  <p:cNvPicPr/>
                  <p:nvPr/>
                </p:nvPicPr>
                <p:blipFill>
                  <a:blip r:embed="rId31"/>
                  <a:stretch>
                    <a:fillRect/>
                  </a:stretch>
                </p:blipFill>
                <p:spPr>
                  <a:xfrm>
                    <a:off x="5988287" y="1967995"/>
                    <a:ext cx="155952" cy="122057"/>
                  </a:xfrm>
                  <a:prstGeom prst="rect">
                    <a:avLst/>
                  </a:prstGeom>
                </p:spPr>
              </p:pic>
            </mc:Fallback>
          </mc:AlternateContent>
        </p:grpSp>
      </p:grpSp>
      <p:grpSp>
        <p:nvGrpSpPr>
          <p:cNvPr id="67" name="Group 66">
            <a:extLst>
              <a:ext uri="{FF2B5EF4-FFF2-40B4-BE49-F238E27FC236}">
                <a16:creationId xmlns:a16="http://schemas.microsoft.com/office/drawing/2014/main" id="{EEFDF41F-2878-4866-6A1C-FBA100722A76}"/>
              </a:ext>
            </a:extLst>
          </p:cNvPr>
          <p:cNvGrpSpPr/>
          <p:nvPr/>
        </p:nvGrpSpPr>
        <p:grpSpPr>
          <a:xfrm>
            <a:off x="6451069" y="3607826"/>
            <a:ext cx="301547" cy="319330"/>
            <a:chOff x="7562460" y="3563234"/>
            <a:chExt cx="301547" cy="319330"/>
          </a:xfrm>
        </p:grpSpPr>
        <p:grpSp>
          <p:nvGrpSpPr>
            <p:cNvPr id="68" name="Group 67">
              <a:extLst>
                <a:ext uri="{FF2B5EF4-FFF2-40B4-BE49-F238E27FC236}">
                  <a16:creationId xmlns:a16="http://schemas.microsoft.com/office/drawing/2014/main" id="{22DAA79E-7EB4-C408-BA0E-7667D38068BD}"/>
                </a:ext>
              </a:extLst>
            </p:cNvPr>
            <p:cNvGrpSpPr/>
            <p:nvPr/>
          </p:nvGrpSpPr>
          <p:grpSpPr>
            <a:xfrm>
              <a:off x="7562460" y="3563234"/>
              <a:ext cx="217080" cy="270438"/>
              <a:chOff x="8810129" y="4281182"/>
              <a:chExt cx="372458" cy="464007"/>
            </a:xfrm>
          </p:grpSpPr>
          <p:sp>
            <p:nvSpPr>
              <p:cNvPr id="76" name="Rectangle 75">
                <a:extLst>
                  <a:ext uri="{FF2B5EF4-FFF2-40B4-BE49-F238E27FC236}">
                    <a16:creationId xmlns:a16="http://schemas.microsoft.com/office/drawing/2014/main" id="{A8974ED0-186E-FAF5-8C85-C552E4598202}"/>
                  </a:ext>
                </a:extLst>
              </p:cNvPr>
              <p:cNvSpPr/>
              <p:nvPr/>
            </p:nvSpPr>
            <p:spPr>
              <a:xfrm>
                <a:off x="8810129" y="4285746"/>
                <a:ext cx="369915" cy="445355"/>
              </a:xfrm>
              <a:prstGeom prst="rect">
                <a:avLst/>
              </a:prstGeom>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p>
            </p:txBody>
          </p:sp>
          <p:grpSp>
            <p:nvGrpSpPr>
              <p:cNvPr id="77" name="Group 76">
                <a:extLst>
                  <a:ext uri="{FF2B5EF4-FFF2-40B4-BE49-F238E27FC236}">
                    <a16:creationId xmlns:a16="http://schemas.microsoft.com/office/drawing/2014/main" id="{AF8153DB-2830-F849-129A-B277D28499D1}"/>
                  </a:ext>
                </a:extLst>
              </p:cNvPr>
              <p:cNvGrpSpPr/>
              <p:nvPr/>
            </p:nvGrpSpPr>
            <p:grpSpPr>
              <a:xfrm>
                <a:off x="8815007" y="4281182"/>
                <a:ext cx="367580" cy="464007"/>
                <a:chOff x="6540505" y="2742041"/>
                <a:chExt cx="430932" cy="543977"/>
              </a:xfrm>
            </p:grpSpPr>
            <p:sp>
              <p:nvSpPr>
                <p:cNvPr id="78" name="Rectangle: Rounded Corners 160">
                  <a:extLst>
                    <a:ext uri="{FF2B5EF4-FFF2-40B4-BE49-F238E27FC236}">
                      <a16:creationId xmlns:a16="http://schemas.microsoft.com/office/drawing/2014/main" id="{7A7DF137-BD8F-2506-159D-F7E0925DB523}"/>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270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mc:AlternateContent xmlns:mc="http://schemas.openxmlformats.org/markup-compatibility/2006" xmlns:p14="http://schemas.microsoft.com/office/powerpoint/2010/main">
              <mc:Choice Requires="p14">
                <p:contentPart p14:bwMode="auto" r:id="rId70">
                  <p14:nvContentPartPr>
                    <p14:cNvPr id="79" name="Ink 78">
                      <a:extLst>
                        <a:ext uri="{FF2B5EF4-FFF2-40B4-BE49-F238E27FC236}">
                          <a16:creationId xmlns:a16="http://schemas.microsoft.com/office/drawing/2014/main" id="{316AC9E7-DEBF-9BF8-DFB7-7EE40DA0800D}"/>
                        </a:ext>
                      </a:extLst>
                    </p14:cNvPr>
                    <p14:cNvContentPartPr/>
                    <p14:nvPr/>
                  </p14:nvContentPartPr>
                  <p14:xfrm>
                    <a:off x="6630091" y="3018862"/>
                    <a:ext cx="258120" cy="360"/>
                  </p14:xfrm>
                </p:contentPart>
              </mc:Choice>
              <mc:Fallback xmlns="">
                <p:pic>
                  <p:nvPicPr>
                    <p:cNvPr id="582" name="Ink 581">
                      <a:extLst>
                        <a:ext uri="{FF2B5EF4-FFF2-40B4-BE49-F238E27FC236}">
                          <a16:creationId xmlns:a16="http://schemas.microsoft.com/office/drawing/2014/main" id="{76611B3C-6C52-F4D3-870D-090746FFD244}"/>
                        </a:ext>
                      </a:extLst>
                    </p:cNvPr>
                    <p:cNvPicPr/>
                    <p:nvPr/>
                  </p:nvPicPr>
                  <p:blipFill>
                    <a:blip r:embed="rId14"/>
                    <a:stretch>
                      <a:fillRect/>
                    </a:stretch>
                  </p:blipFill>
                  <p:spPr>
                    <a:xfrm>
                      <a:off x="6617077" y="3012382"/>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0" name="Ink 79">
                      <a:extLst>
                        <a:ext uri="{FF2B5EF4-FFF2-40B4-BE49-F238E27FC236}">
                          <a16:creationId xmlns:a16="http://schemas.microsoft.com/office/drawing/2014/main" id="{D234CFBA-834E-BF94-4944-69BDE540B728}"/>
                        </a:ext>
                      </a:extLst>
                    </p14:cNvPr>
                    <p14:cNvContentPartPr/>
                    <p14:nvPr/>
                  </p14:nvContentPartPr>
                  <p14:xfrm>
                    <a:off x="6630091" y="3106433"/>
                    <a:ext cx="258120" cy="360"/>
                  </p14:xfrm>
                </p:contentPart>
              </mc:Choice>
              <mc:Fallback xmlns="">
                <p:pic>
                  <p:nvPicPr>
                    <p:cNvPr id="583" name="Ink 582">
                      <a:extLst>
                        <a:ext uri="{FF2B5EF4-FFF2-40B4-BE49-F238E27FC236}">
                          <a16:creationId xmlns:a16="http://schemas.microsoft.com/office/drawing/2014/main" id="{E4384EC2-ABE3-B9FE-CCAF-D00E4F7F1361}"/>
                        </a:ext>
                      </a:extLst>
                    </p:cNvPr>
                    <p:cNvPicPr/>
                    <p:nvPr/>
                  </p:nvPicPr>
                  <p:blipFill>
                    <a:blip r:embed="rId14"/>
                    <a:stretch>
                      <a:fillRect/>
                    </a:stretch>
                  </p:blipFill>
                  <p:spPr>
                    <a:xfrm>
                      <a:off x="6617077" y="3099953"/>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1" name="Ink 80">
                      <a:extLst>
                        <a:ext uri="{FF2B5EF4-FFF2-40B4-BE49-F238E27FC236}">
                          <a16:creationId xmlns:a16="http://schemas.microsoft.com/office/drawing/2014/main" id="{D63F1C6D-83B3-8E84-7584-BFEB465F0580}"/>
                        </a:ext>
                      </a:extLst>
                    </p14:cNvPr>
                    <p14:cNvContentPartPr/>
                    <p14:nvPr/>
                  </p14:nvContentPartPr>
                  <p14:xfrm>
                    <a:off x="6630091" y="3178149"/>
                    <a:ext cx="258120" cy="360"/>
                  </p14:xfrm>
                </p:contentPart>
              </mc:Choice>
              <mc:Fallback xmlns="">
                <p:pic>
                  <p:nvPicPr>
                    <p:cNvPr id="584" name="Ink 583">
                      <a:extLst>
                        <a:ext uri="{FF2B5EF4-FFF2-40B4-BE49-F238E27FC236}">
                          <a16:creationId xmlns:a16="http://schemas.microsoft.com/office/drawing/2014/main" id="{E228EE10-40CC-BE80-94A7-E396AD72B259}"/>
                        </a:ext>
                      </a:extLst>
                    </p:cNvPr>
                    <p:cNvPicPr/>
                    <p:nvPr/>
                  </p:nvPicPr>
                  <p:blipFill>
                    <a:blip r:embed="rId14"/>
                    <a:stretch>
                      <a:fillRect/>
                    </a:stretch>
                  </p:blipFill>
                  <p:spPr>
                    <a:xfrm>
                      <a:off x="6617077" y="3171669"/>
                      <a:ext cx="282703" cy="12600"/>
                    </a:xfrm>
                    <a:prstGeom prst="rect">
                      <a:avLst/>
                    </a:prstGeom>
                  </p:spPr>
                </p:pic>
              </mc:Fallback>
            </mc:AlternateContent>
          </p:grpSp>
        </p:grpSp>
        <p:grpSp>
          <p:nvGrpSpPr>
            <p:cNvPr id="69" name="Group 68">
              <a:extLst>
                <a:ext uri="{FF2B5EF4-FFF2-40B4-BE49-F238E27FC236}">
                  <a16:creationId xmlns:a16="http://schemas.microsoft.com/office/drawing/2014/main" id="{DD88E125-17B4-F688-19FE-10A499B9A838}"/>
                </a:ext>
              </a:extLst>
            </p:cNvPr>
            <p:cNvGrpSpPr/>
            <p:nvPr/>
          </p:nvGrpSpPr>
          <p:grpSpPr>
            <a:xfrm>
              <a:off x="7748687" y="3751165"/>
              <a:ext cx="115320" cy="131399"/>
              <a:chOff x="8005526" y="3637303"/>
              <a:chExt cx="115320" cy="131399"/>
            </a:xfrm>
          </p:grpSpPr>
          <p:sp>
            <p:nvSpPr>
              <p:cNvPr id="70" name="Rectangle 69">
                <a:extLst>
                  <a:ext uri="{FF2B5EF4-FFF2-40B4-BE49-F238E27FC236}">
                    <a16:creationId xmlns:a16="http://schemas.microsoft.com/office/drawing/2014/main" id="{0D86F85B-4A52-9150-541D-C8B6C9D295A9}"/>
                  </a:ext>
                </a:extLst>
              </p:cNvPr>
              <p:cNvSpPr/>
              <p:nvPr/>
            </p:nvSpPr>
            <p:spPr>
              <a:xfrm>
                <a:off x="8008701" y="3688816"/>
                <a:ext cx="112145" cy="79886"/>
              </a:xfrm>
              <a:prstGeom prst="rect">
                <a:avLst/>
              </a:prstGeom>
              <a:solidFill>
                <a:srgbClr val="D29A1C"/>
              </a:solidFill>
              <a:ln>
                <a:solidFill>
                  <a:srgbClr val="D29A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4F86A450-234B-6FEA-A50D-1923DEE5AECA}"/>
                  </a:ext>
                </a:extLst>
              </p:cNvPr>
              <p:cNvGrpSpPr/>
              <p:nvPr/>
            </p:nvGrpSpPr>
            <p:grpSpPr>
              <a:xfrm>
                <a:off x="8005526" y="3637303"/>
                <a:ext cx="113665" cy="131399"/>
                <a:chOff x="5943367" y="1981726"/>
                <a:chExt cx="242280" cy="280080"/>
              </a:xfrm>
            </p:grpSpPr>
            <mc:AlternateContent xmlns:mc="http://schemas.openxmlformats.org/markup-compatibility/2006" xmlns:p14="http://schemas.microsoft.com/office/powerpoint/2010/main">
              <mc:Choice Requires="p14">
                <p:contentPart p14:bwMode="auto" r:id="rId73">
                  <p14:nvContentPartPr>
                    <p14:cNvPr id="72" name="Ink 71">
                      <a:extLst>
                        <a:ext uri="{FF2B5EF4-FFF2-40B4-BE49-F238E27FC236}">
                          <a16:creationId xmlns:a16="http://schemas.microsoft.com/office/drawing/2014/main" id="{CE5EB426-B2E2-5D65-D059-D51645DF1F1C}"/>
                        </a:ext>
                      </a:extLst>
                    </p14:cNvPr>
                    <p14:cNvContentPartPr/>
                    <p14:nvPr/>
                  </p14:nvContentPartPr>
                  <p14:xfrm>
                    <a:off x="5943367" y="2083966"/>
                    <a:ext cx="241920" cy="177840"/>
                  </p14:xfrm>
                </p:contentPart>
              </mc:Choice>
              <mc:Fallback xmlns="">
                <p:pic>
                  <p:nvPicPr>
                    <p:cNvPr id="127" name="Ink 126">
                      <a:extLst>
                        <a:ext uri="{FF2B5EF4-FFF2-40B4-BE49-F238E27FC236}">
                          <a16:creationId xmlns:a16="http://schemas.microsoft.com/office/drawing/2014/main" id="{99DF49FB-717A-7272-C398-2CD173E8952E}"/>
                        </a:ext>
                      </a:extLst>
                    </p:cNvPr>
                    <p:cNvPicPr/>
                    <p:nvPr/>
                  </p:nvPicPr>
                  <p:blipFill>
                    <a:blip r:embed="rId25"/>
                    <a:stretch>
                      <a:fillRect/>
                    </a:stretch>
                  </p:blipFill>
                  <p:spPr>
                    <a:xfrm>
                      <a:off x="5929587" y="2070168"/>
                      <a:ext cx="267949" cy="203903"/>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3" name="Ink 72">
                      <a:extLst>
                        <a:ext uri="{FF2B5EF4-FFF2-40B4-BE49-F238E27FC236}">
                          <a16:creationId xmlns:a16="http://schemas.microsoft.com/office/drawing/2014/main" id="{3107FD9D-27B5-61B3-69C9-0DE82ECF72FE}"/>
                        </a:ext>
                      </a:extLst>
                    </p14:cNvPr>
                    <p14:cNvContentPartPr/>
                    <p14:nvPr/>
                  </p14:nvContentPartPr>
                  <p14:xfrm>
                    <a:off x="6185287" y="2070646"/>
                    <a:ext cx="360" cy="159840"/>
                  </p14:xfrm>
                </p:contentPart>
              </mc:Choice>
              <mc:Fallback xmlns="">
                <p:pic>
                  <p:nvPicPr>
                    <p:cNvPr id="576" name="Ink 575">
                      <a:extLst>
                        <a:ext uri="{FF2B5EF4-FFF2-40B4-BE49-F238E27FC236}">
                          <a16:creationId xmlns:a16="http://schemas.microsoft.com/office/drawing/2014/main" id="{3251A4E2-AEEB-D586-5ADB-D2AEBD03668F}"/>
                        </a:ext>
                      </a:extLst>
                    </p:cNvPr>
                    <p:cNvPicPr/>
                    <p:nvPr/>
                  </p:nvPicPr>
                  <p:blipFill>
                    <a:blip r:embed="rId27"/>
                    <a:stretch>
                      <a:fillRect/>
                    </a:stretch>
                  </p:blipFill>
                  <p:spPr>
                    <a:xfrm>
                      <a:off x="6178807" y="2056880"/>
                      <a:ext cx="12600" cy="185843"/>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4" name="Ink 73">
                      <a:extLst>
                        <a:ext uri="{FF2B5EF4-FFF2-40B4-BE49-F238E27FC236}">
                          <a16:creationId xmlns:a16="http://schemas.microsoft.com/office/drawing/2014/main" id="{37528CA4-12BE-6F57-F1E4-5D99C8FD91F5}"/>
                        </a:ext>
                      </a:extLst>
                    </p14:cNvPr>
                    <p14:cNvContentPartPr/>
                    <p14:nvPr/>
                  </p14:nvContentPartPr>
                  <p14:xfrm>
                    <a:off x="5943367" y="2077486"/>
                    <a:ext cx="239040" cy="14040"/>
                  </p14:xfrm>
                </p:contentPart>
              </mc:Choice>
              <mc:Fallback xmlns="">
                <p:pic>
                  <p:nvPicPr>
                    <p:cNvPr id="577" name="Ink 576">
                      <a:extLst>
                        <a:ext uri="{FF2B5EF4-FFF2-40B4-BE49-F238E27FC236}">
                          <a16:creationId xmlns:a16="http://schemas.microsoft.com/office/drawing/2014/main" id="{82B7EF7A-A1EE-2C7E-2A53-9083861B3A13}"/>
                        </a:ext>
                      </a:extLst>
                    </p:cNvPr>
                    <p:cNvPicPr/>
                    <p:nvPr/>
                  </p:nvPicPr>
                  <p:blipFill>
                    <a:blip r:embed="rId29"/>
                    <a:stretch>
                      <a:fillRect/>
                    </a:stretch>
                  </p:blipFill>
                  <p:spPr>
                    <a:xfrm>
                      <a:off x="5929576" y="2064185"/>
                      <a:ext cx="265089" cy="3916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5" name="Ink 74">
                      <a:extLst>
                        <a:ext uri="{FF2B5EF4-FFF2-40B4-BE49-F238E27FC236}">
                          <a16:creationId xmlns:a16="http://schemas.microsoft.com/office/drawing/2014/main" id="{B4E2DEBB-ECA3-8D52-1830-EBEB846F9727}"/>
                        </a:ext>
                      </a:extLst>
                    </p14:cNvPr>
                    <p14:cNvContentPartPr/>
                    <p14:nvPr/>
                  </p14:nvContentPartPr>
                  <p14:xfrm>
                    <a:off x="6002047" y="1981726"/>
                    <a:ext cx="129960" cy="96120"/>
                  </p14:xfrm>
                </p:contentPart>
              </mc:Choice>
              <mc:Fallback xmlns="">
                <p:pic>
                  <p:nvPicPr>
                    <p:cNvPr id="578" name="Ink 577">
                      <a:extLst>
                        <a:ext uri="{FF2B5EF4-FFF2-40B4-BE49-F238E27FC236}">
                          <a16:creationId xmlns:a16="http://schemas.microsoft.com/office/drawing/2014/main" id="{06C67D82-618F-21B3-FED3-3BEB8031198A}"/>
                        </a:ext>
                      </a:extLst>
                    </p:cNvPr>
                    <p:cNvPicPr/>
                    <p:nvPr/>
                  </p:nvPicPr>
                  <p:blipFill>
                    <a:blip r:embed="rId31"/>
                    <a:stretch>
                      <a:fillRect/>
                    </a:stretch>
                  </p:blipFill>
                  <p:spPr>
                    <a:xfrm>
                      <a:off x="5988287" y="1967995"/>
                      <a:ext cx="155952" cy="122057"/>
                    </a:xfrm>
                    <a:prstGeom prst="rect">
                      <a:avLst/>
                    </a:prstGeom>
                  </p:spPr>
                </p:pic>
              </mc:Fallback>
            </mc:AlternateContent>
          </p:grpSp>
        </p:grpSp>
      </p:grpSp>
      <p:grpSp>
        <p:nvGrpSpPr>
          <p:cNvPr id="82" name="Group 81">
            <a:extLst>
              <a:ext uri="{FF2B5EF4-FFF2-40B4-BE49-F238E27FC236}">
                <a16:creationId xmlns:a16="http://schemas.microsoft.com/office/drawing/2014/main" id="{B6BB1668-2983-D2CA-1D93-6A3FE4273725}"/>
              </a:ext>
            </a:extLst>
          </p:cNvPr>
          <p:cNvGrpSpPr/>
          <p:nvPr/>
        </p:nvGrpSpPr>
        <p:grpSpPr>
          <a:xfrm>
            <a:off x="8180253" y="3178869"/>
            <a:ext cx="645982" cy="1341723"/>
            <a:chOff x="7736037" y="4214432"/>
            <a:chExt cx="645982" cy="1341723"/>
          </a:xfrm>
        </p:grpSpPr>
        <p:grpSp>
          <p:nvGrpSpPr>
            <p:cNvPr id="83" name="Group 82">
              <a:extLst>
                <a:ext uri="{FF2B5EF4-FFF2-40B4-BE49-F238E27FC236}">
                  <a16:creationId xmlns:a16="http://schemas.microsoft.com/office/drawing/2014/main" id="{2A794E00-9D29-0225-C519-58366C7C25AF}"/>
                </a:ext>
              </a:extLst>
            </p:cNvPr>
            <p:cNvGrpSpPr/>
            <p:nvPr/>
          </p:nvGrpSpPr>
          <p:grpSpPr>
            <a:xfrm>
              <a:off x="8046558" y="4891584"/>
              <a:ext cx="271528" cy="664571"/>
              <a:chOff x="4193675" y="3642891"/>
              <a:chExt cx="662040" cy="1620360"/>
            </a:xfrm>
          </p:grpSpPr>
          <mc:AlternateContent xmlns:mc="http://schemas.openxmlformats.org/markup-compatibility/2006" xmlns:p14="http://schemas.microsoft.com/office/powerpoint/2010/main">
            <mc:Choice Requires="p14">
              <p:contentPart p14:bwMode="auto" r:id="rId77">
                <p14:nvContentPartPr>
                  <p14:cNvPr id="86" name="Ink 85">
                    <a:extLst>
                      <a:ext uri="{FF2B5EF4-FFF2-40B4-BE49-F238E27FC236}">
                        <a16:creationId xmlns:a16="http://schemas.microsoft.com/office/drawing/2014/main" id="{DCB436FF-4B81-EFC4-B876-3EE7CF7123F1}"/>
                      </a:ext>
                    </a:extLst>
                  </p14:cNvPr>
                  <p14:cNvContentPartPr/>
                  <p14:nvPr/>
                </p14:nvContentPartPr>
                <p14:xfrm>
                  <a:off x="4414355" y="4654491"/>
                  <a:ext cx="123480" cy="608760"/>
                </p14:xfrm>
              </p:contentPart>
            </mc:Choice>
            <mc:Fallback xmlns="">
              <p:pic>
                <p:nvPicPr>
                  <p:cNvPr id="6" name="Ink 5">
                    <a:extLst>
                      <a:ext uri="{FF2B5EF4-FFF2-40B4-BE49-F238E27FC236}">
                        <a16:creationId xmlns:a16="http://schemas.microsoft.com/office/drawing/2014/main" id="{EA742343-3D81-A4DC-9286-4FB2F352BB57}"/>
                      </a:ext>
                    </a:extLst>
                  </p:cNvPr>
                  <p:cNvPicPr/>
                  <p:nvPr/>
                </p:nvPicPr>
                <p:blipFill>
                  <a:blip r:embed="rId83"/>
                  <a:stretch>
                    <a:fillRect/>
                  </a:stretch>
                </p:blipFill>
                <p:spPr>
                  <a:xfrm>
                    <a:off x="4406408" y="4646505"/>
                    <a:ext cx="138762" cy="624117"/>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7" name="Ink 86">
                    <a:extLst>
                      <a:ext uri="{FF2B5EF4-FFF2-40B4-BE49-F238E27FC236}">
                        <a16:creationId xmlns:a16="http://schemas.microsoft.com/office/drawing/2014/main" id="{42259C76-28F8-2F02-B490-A62525B3EEE5}"/>
                      </a:ext>
                    </a:extLst>
                  </p14:cNvPr>
                  <p14:cNvContentPartPr/>
                  <p14:nvPr/>
                </p14:nvContentPartPr>
                <p14:xfrm>
                  <a:off x="4551155" y="4675011"/>
                  <a:ext cx="205200" cy="578880"/>
                </p14:xfrm>
              </p:contentPart>
            </mc:Choice>
            <mc:Fallback xmlns="">
              <p:pic>
                <p:nvPicPr>
                  <p:cNvPr id="7" name="Ink 6">
                    <a:extLst>
                      <a:ext uri="{FF2B5EF4-FFF2-40B4-BE49-F238E27FC236}">
                        <a16:creationId xmlns:a16="http://schemas.microsoft.com/office/drawing/2014/main" id="{3C389567-3365-D276-E351-DADE527B729D}"/>
                      </a:ext>
                    </a:extLst>
                  </p:cNvPr>
                  <p:cNvPicPr/>
                  <p:nvPr/>
                </p:nvPicPr>
                <p:blipFill>
                  <a:blip r:embed="rId85"/>
                  <a:stretch>
                    <a:fillRect/>
                  </a:stretch>
                </p:blipFill>
                <p:spPr>
                  <a:xfrm>
                    <a:off x="4543168" y="4667022"/>
                    <a:ext cx="220559" cy="594243"/>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8" name="Ink 87">
                    <a:extLst>
                      <a:ext uri="{FF2B5EF4-FFF2-40B4-BE49-F238E27FC236}">
                        <a16:creationId xmlns:a16="http://schemas.microsoft.com/office/drawing/2014/main" id="{FB177F75-C4A0-3765-55D7-EC65BBB6CEF9}"/>
                      </a:ext>
                    </a:extLst>
                  </p14:cNvPr>
                  <p14:cNvContentPartPr/>
                  <p14:nvPr/>
                </p14:nvContentPartPr>
                <p14:xfrm>
                  <a:off x="4537475" y="4200531"/>
                  <a:ext cx="15120" cy="467280"/>
                </p14:xfrm>
              </p:contentPart>
            </mc:Choice>
            <mc:Fallback xmlns="">
              <p:pic>
                <p:nvPicPr>
                  <p:cNvPr id="8" name="Ink 7">
                    <a:extLst>
                      <a:ext uri="{FF2B5EF4-FFF2-40B4-BE49-F238E27FC236}">
                        <a16:creationId xmlns:a16="http://schemas.microsoft.com/office/drawing/2014/main" id="{E3C1A7C2-6B26-D8D7-A0F5-068D11EF9FD9}"/>
                      </a:ext>
                    </a:extLst>
                  </p:cNvPr>
                  <p:cNvPicPr/>
                  <p:nvPr/>
                </p:nvPicPr>
                <p:blipFill>
                  <a:blip r:embed="rId87"/>
                  <a:stretch>
                    <a:fillRect/>
                  </a:stretch>
                </p:blipFill>
                <p:spPr>
                  <a:xfrm>
                    <a:off x="4529613" y="4192549"/>
                    <a:ext cx="30240" cy="48263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9" name="Ink 88">
                    <a:extLst>
                      <a:ext uri="{FF2B5EF4-FFF2-40B4-BE49-F238E27FC236}">
                        <a16:creationId xmlns:a16="http://schemas.microsoft.com/office/drawing/2014/main" id="{43AA9ABD-F326-2043-998A-CAC1D793C11F}"/>
                      </a:ext>
                    </a:extLst>
                  </p14:cNvPr>
                  <p14:cNvContentPartPr/>
                  <p14:nvPr/>
                </p14:nvContentPartPr>
                <p14:xfrm>
                  <a:off x="4193675" y="4193691"/>
                  <a:ext cx="337320" cy="578160"/>
                </p14:xfrm>
              </p:contentPart>
            </mc:Choice>
            <mc:Fallback xmlns="">
              <p:pic>
                <p:nvPicPr>
                  <p:cNvPr id="9" name="Ink 8">
                    <a:extLst>
                      <a:ext uri="{FF2B5EF4-FFF2-40B4-BE49-F238E27FC236}">
                        <a16:creationId xmlns:a16="http://schemas.microsoft.com/office/drawing/2014/main" id="{6E6130D9-1C10-BBA4-4C33-C2C874F3C67A}"/>
                      </a:ext>
                    </a:extLst>
                  </p:cNvPr>
                  <p:cNvPicPr/>
                  <p:nvPr/>
                </p:nvPicPr>
                <p:blipFill>
                  <a:blip r:embed="rId89"/>
                  <a:stretch>
                    <a:fillRect/>
                  </a:stretch>
                </p:blipFill>
                <p:spPr>
                  <a:xfrm>
                    <a:off x="4185687" y="4185712"/>
                    <a:ext cx="352681" cy="593504"/>
                  </a:xfrm>
                  <a:prstGeom prst="rect">
                    <a:avLst/>
                  </a:prstGeom>
                </p:spPr>
              </p:pic>
            </mc:Fallback>
          </mc:AlternateContent>
          <p:grpSp>
            <p:nvGrpSpPr>
              <p:cNvPr id="90" name="Group 89">
                <a:extLst>
                  <a:ext uri="{FF2B5EF4-FFF2-40B4-BE49-F238E27FC236}">
                    <a16:creationId xmlns:a16="http://schemas.microsoft.com/office/drawing/2014/main" id="{EC0C5DC8-FB9F-40E2-EFEA-4F8E675A10E4}"/>
                  </a:ext>
                </a:extLst>
              </p:cNvPr>
              <p:cNvGrpSpPr/>
              <p:nvPr/>
            </p:nvGrpSpPr>
            <p:grpSpPr>
              <a:xfrm>
                <a:off x="4330115" y="3642891"/>
                <a:ext cx="525600" cy="773640"/>
                <a:chOff x="4330115" y="3642891"/>
                <a:chExt cx="525600" cy="773640"/>
              </a:xfrm>
            </p:grpSpPr>
            <mc:AlternateContent xmlns:mc="http://schemas.openxmlformats.org/markup-compatibility/2006" xmlns:p14="http://schemas.microsoft.com/office/powerpoint/2010/main">
              <mc:Choice Requires="p14">
                <p:contentPart p14:bwMode="auto" r:id="rId90">
                  <p14:nvContentPartPr>
                    <p14:cNvPr id="91" name="Ink 90">
                      <a:extLst>
                        <a:ext uri="{FF2B5EF4-FFF2-40B4-BE49-F238E27FC236}">
                          <a16:creationId xmlns:a16="http://schemas.microsoft.com/office/drawing/2014/main" id="{790B35A9-95D1-1491-A77D-F0245B2CBBFC}"/>
                        </a:ext>
                      </a:extLst>
                    </p14:cNvPr>
                    <p14:cNvContentPartPr/>
                    <p14:nvPr/>
                  </p14:nvContentPartPr>
                  <p14:xfrm>
                    <a:off x="4330115" y="3642891"/>
                    <a:ext cx="476280" cy="544680"/>
                  </p14:xfrm>
                </p:contentPart>
              </mc:Choice>
              <mc:Fallback xmlns="">
                <p:pic>
                  <p:nvPicPr>
                    <p:cNvPr id="11" name="Ink 10">
                      <a:extLst>
                        <a:ext uri="{FF2B5EF4-FFF2-40B4-BE49-F238E27FC236}">
                          <a16:creationId xmlns:a16="http://schemas.microsoft.com/office/drawing/2014/main" id="{B3234B45-EE53-BD78-CF3C-3C05D07EACB4}"/>
                        </a:ext>
                      </a:extLst>
                    </p:cNvPr>
                    <p:cNvPicPr/>
                    <p:nvPr/>
                  </p:nvPicPr>
                  <p:blipFill>
                    <a:blip r:embed="rId91"/>
                    <a:stretch>
                      <a:fillRect/>
                    </a:stretch>
                  </p:blipFill>
                  <p:spPr>
                    <a:xfrm>
                      <a:off x="4322136" y="3634899"/>
                      <a:ext cx="491624" cy="560049"/>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2" name="Ink 91">
                      <a:extLst>
                        <a:ext uri="{FF2B5EF4-FFF2-40B4-BE49-F238E27FC236}">
                          <a16:creationId xmlns:a16="http://schemas.microsoft.com/office/drawing/2014/main" id="{0637CFB0-3905-DC47-5632-276F10969789}"/>
                        </a:ext>
                      </a:extLst>
                    </p14:cNvPr>
                    <p14:cNvContentPartPr/>
                    <p14:nvPr/>
                  </p14:nvContentPartPr>
                  <p14:xfrm>
                    <a:off x="4544315" y="4082811"/>
                    <a:ext cx="311400" cy="333720"/>
                  </p14:xfrm>
                </p:contentPart>
              </mc:Choice>
              <mc:Fallback xmlns="">
                <p:pic>
                  <p:nvPicPr>
                    <p:cNvPr id="19" name="Ink 18">
                      <a:extLst>
                        <a:ext uri="{FF2B5EF4-FFF2-40B4-BE49-F238E27FC236}">
                          <a16:creationId xmlns:a16="http://schemas.microsoft.com/office/drawing/2014/main" id="{A36E71E9-B208-0E14-1DAB-157FB88C733F}"/>
                        </a:ext>
                      </a:extLst>
                    </p:cNvPr>
                    <p:cNvPicPr/>
                    <p:nvPr/>
                  </p:nvPicPr>
                  <p:blipFill>
                    <a:blip r:embed="rId105"/>
                    <a:stretch>
                      <a:fillRect/>
                    </a:stretch>
                  </p:blipFill>
                  <p:spPr>
                    <a:xfrm>
                      <a:off x="4536330" y="4074836"/>
                      <a:ext cx="326755" cy="349056"/>
                    </a:xfrm>
                    <a:prstGeom prst="rect">
                      <a:avLst/>
                    </a:prstGeom>
                  </p:spPr>
                </p:pic>
              </mc:Fallback>
            </mc:AlternateContent>
          </p:grpSp>
        </p:grpSp>
        <p:sp>
          <p:nvSpPr>
            <p:cNvPr id="84" name="Thought Bubble: Cloud 10">
              <a:extLst>
                <a:ext uri="{FF2B5EF4-FFF2-40B4-BE49-F238E27FC236}">
                  <a16:creationId xmlns:a16="http://schemas.microsoft.com/office/drawing/2014/main" id="{D29DEA04-F5F1-CA5A-0E05-0975B715EAEC}"/>
                </a:ext>
              </a:extLst>
            </p:cNvPr>
            <p:cNvSpPr/>
            <p:nvPr/>
          </p:nvSpPr>
          <p:spPr>
            <a:xfrm>
              <a:off x="7736037" y="4214432"/>
              <a:ext cx="645982" cy="429644"/>
            </a:xfrm>
            <a:custGeom>
              <a:avLst/>
              <a:gdLst>
                <a:gd name="connsiteX0" fmla="*/ 58317 w 645982"/>
                <a:gd name="connsiteY0" fmla="*/ 142916 h 429644"/>
                <a:gd name="connsiteX1" fmla="*/ 84082 w 645982"/>
                <a:gd name="connsiteY1" fmla="*/ 68693 h 429644"/>
                <a:gd name="connsiteX2" fmla="*/ 209420 w 645982"/>
                <a:gd name="connsiteY2" fmla="*/ 51736 h 429644"/>
                <a:gd name="connsiteX3" fmla="*/ 335791 w 645982"/>
                <a:gd name="connsiteY3" fmla="*/ 34132 h 429644"/>
                <a:gd name="connsiteX4" fmla="*/ 385032 w 645982"/>
                <a:gd name="connsiteY4" fmla="*/ 1989 h 429644"/>
                <a:gd name="connsiteX5" fmla="*/ 446101 w 645982"/>
                <a:gd name="connsiteY5" fmla="*/ 24674 h 429644"/>
                <a:gd name="connsiteX6" fmla="*/ 530288 w 645982"/>
                <a:gd name="connsiteY6" fmla="*/ 6862 h 429644"/>
                <a:gd name="connsiteX7" fmla="*/ 572980 w 645982"/>
                <a:gd name="connsiteY7" fmla="*/ 55455 h 429644"/>
                <a:gd name="connsiteX8" fmla="*/ 627768 w 645982"/>
                <a:gd name="connsiteY8" fmla="*/ 102617 h 429644"/>
                <a:gd name="connsiteX9" fmla="*/ 625316 w 645982"/>
                <a:gd name="connsiteY9" fmla="*/ 153756 h 429644"/>
                <a:gd name="connsiteX10" fmla="*/ 643230 w 645982"/>
                <a:gd name="connsiteY10" fmla="*/ 231948 h 429644"/>
                <a:gd name="connsiteX11" fmla="*/ 559312 w 645982"/>
                <a:gd name="connsiteY11" fmla="*/ 300392 h 429644"/>
                <a:gd name="connsiteX12" fmla="*/ 529271 w 645982"/>
                <a:gd name="connsiteY12" fmla="*/ 359041 h 429644"/>
                <a:gd name="connsiteX13" fmla="*/ 426991 w 645982"/>
                <a:gd name="connsiteY13" fmla="*/ 366142 h 429644"/>
                <a:gd name="connsiteX14" fmla="*/ 353899 w 645982"/>
                <a:gd name="connsiteY14" fmla="*/ 428709 h 429644"/>
                <a:gd name="connsiteX15" fmla="*/ 246430 w 645982"/>
                <a:gd name="connsiteY15" fmla="*/ 390518 h 429644"/>
                <a:gd name="connsiteX16" fmla="*/ 86788 w 645982"/>
                <a:gd name="connsiteY16" fmla="*/ 352785 h 429644"/>
                <a:gd name="connsiteX17" fmla="*/ 16598 w 645982"/>
                <a:gd name="connsiteY17" fmla="*/ 310795 h 429644"/>
                <a:gd name="connsiteX18" fmla="*/ 31596 w 645982"/>
                <a:gd name="connsiteY18" fmla="*/ 254116 h 429644"/>
                <a:gd name="connsiteX19" fmla="*/ -75 w 645982"/>
                <a:gd name="connsiteY19" fmla="*/ 195965 h 429644"/>
                <a:gd name="connsiteX20" fmla="*/ 57764 w 645982"/>
                <a:gd name="connsiteY20" fmla="*/ 144278 h 429644"/>
                <a:gd name="connsiteX21" fmla="*/ 58317 w 645982"/>
                <a:gd name="connsiteY21" fmla="*/ 142916 h 429644"/>
                <a:gd name="connsiteX0" fmla="*/ 477765 w 645982"/>
                <a:gd name="connsiteY0" fmla="*/ 620268 h 429644"/>
                <a:gd name="connsiteX1" fmla="*/ 465830 w 645982"/>
                <a:gd name="connsiteY1" fmla="*/ 632203 h 429644"/>
                <a:gd name="connsiteX2" fmla="*/ 453895 w 645982"/>
                <a:gd name="connsiteY2" fmla="*/ 620268 h 429644"/>
                <a:gd name="connsiteX3" fmla="*/ 465830 w 645982"/>
                <a:gd name="connsiteY3" fmla="*/ 608333 h 429644"/>
                <a:gd name="connsiteX4" fmla="*/ 477765 w 645982"/>
                <a:gd name="connsiteY4" fmla="*/ 620268 h 429644"/>
                <a:gd name="connsiteX0" fmla="*/ 469292 w 645982"/>
                <a:gd name="connsiteY0" fmla="*/ 562343 h 429644"/>
                <a:gd name="connsiteX1" fmla="*/ 445423 w 645982"/>
                <a:gd name="connsiteY1" fmla="*/ 586212 h 429644"/>
                <a:gd name="connsiteX2" fmla="*/ 421554 w 645982"/>
                <a:gd name="connsiteY2" fmla="*/ 562343 h 429644"/>
                <a:gd name="connsiteX3" fmla="*/ 445423 w 645982"/>
                <a:gd name="connsiteY3" fmla="*/ 538474 h 429644"/>
                <a:gd name="connsiteX4" fmla="*/ 469292 w 645982"/>
                <a:gd name="connsiteY4" fmla="*/ 562343 h 429644"/>
                <a:gd name="connsiteX0" fmla="*/ 452888 w 645982"/>
                <a:gd name="connsiteY0" fmla="*/ 481904 h 429644"/>
                <a:gd name="connsiteX1" fmla="*/ 417084 w 645982"/>
                <a:gd name="connsiteY1" fmla="*/ 517708 h 429644"/>
                <a:gd name="connsiteX2" fmla="*/ 381280 w 645982"/>
                <a:gd name="connsiteY2" fmla="*/ 481904 h 429644"/>
                <a:gd name="connsiteX3" fmla="*/ 417084 w 645982"/>
                <a:gd name="connsiteY3" fmla="*/ 446100 h 429644"/>
                <a:gd name="connsiteX4" fmla="*/ 452888 w 645982"/>
                <a:gd name="connsiteY4" fmla="*/ 481904 h 429644"/>
                <a:gd name="connsiteX0" fmla="*/ 70175 w 645982"/>
                <a:gd name="connsiteY0" fmla="*/ 260342 h 429644"/>
                <a:gd name="connsiteX1" fmla="*/ 32299 w 645982"/>
                <a:gd name="connsiteY1" fmla="*/ 252415 h 429644"/>
                <a:gd name="connsiteX2" fmla="*/ 103596 w 645982"/>
                <a:gd name="connsiteY2" fmla="*/ 347086 h 429644"/>
                <a:gd name="connsiteX3" fmla="*/ 87028 w 645982"/>
                <a:gd name="connsiteY3" fmla="*/ 350875 h 429644"/>
                <a:gd name="connsiteX4" fmla="*/ 246400 w 645982"/>
                <a:gd name="connsiteY4" fmla="*/ 388768 h 429644"/>
                <a:gd name="connsiteX5" fmla="*/ 236411 w 645982"/>
                <a:gd name="connsiteY5" fmla="*/ 371463 h 429644"/>
                <a:gd name="connsiteX6" fmla="*/ 431058 w 645982"/>
                <a:gd name="connsiteY6" fmla="*/ 345614 h 429644"/>
                <a:gd name="connsiteX7" fmla="*/ 427065 w 645982"/>
                <a:gd name="connsiteY7" fmla="*/ 364600 h 429644"/>
                <a:gd name="connsiteX8" fmla="*/ 510340 w 645982"/>
                <a:gd name="connsiteY8" fmla="*/ 228288 h 429644"/>
                <a:gd name="connsiteX9" fmla="*/ 558953 w 645982"/>
                <a:gd name="connsiteY9" fmla="*/ 299258 h 429644"/>
                <a:gd name="connsiteX10" fmla="*/ 625017 w 645982"/>
                <a:gd name="connsiteY10" fmla="*/ 152702 h 429644"/>
                <a:gd name="connsiteX11" fmla="*/ 603365 w 645982"/>
                <a:gd name="connsiteY11" fmla="*/ 179316 h 429644"/>
                <a:gd name="connsiteX12" fmla="*/ 573069 w 645982"/>
                <a:gd name="connsiteY12" fmla="*/ 53964 h 429644"/>
                <a:gd name="connsiteX13" fmla="*/ 574206 w 645982"/>
                <a:gd name="connsiteY13" fmla="*/ 66535 h 429644"/>
                <a:gd name="connsiteX14" fmla="*/ 434811 w 645982"/>
                <a:gd name="connsiteY14" fmla="*/ 39304 h 429644"/>
                <a:gd name="connsiteX15" fmla="*/ 445907 w 645982"/>
                <a:gd name="connsiteY15" fmla="*/ 23272 h 429644"/>
                <a:gd name="connsiteX16" fmla="*/ 331080 w 645982"/>
                <a:gd name="connsiteY16" fmla="*/ 46942 h 429644"/>
                <a:gd name="connsiteX17" fmla="*/ 336448 w 645982"/>
                <a:gd name="connsiteY17" fmla="*/ 33118 h 429644"/>
                <a:gd name="connsiteX18" fmla="*/ 209346 w 645982"/>
                <a:gd name="connsiteY18" fmla="*/ 51636 h 429644"/>
                <a:gd name="connsiteX19" fmla="*/ 228785 w 645982"/>
                <a:gd name="connsiteY19" fmla="*/ 65043 h 429644"/>
                <a:gd name="connsiteX20" fmla="*/ 61712 w 645982"/>
                <a:gd name="connsiteY20" fmla="*/ 157028 h 429644"/>
                <a:gd name="connsiteX21" fmla="*/ 58317 w 645982"/>
                <a:gd name="connsiteY21" fmla="*/ 142916 h 42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982" h="429644" extrusionOk="0">
                  <a:moveTo>
                    <a:pt x="58317" y="142916"/>
                  </a:moveTo>
                  <a:cubicBezTo>
                    <a:pt x="48818" y="112574"/>
                    <a:pt x="58124" y="90821"/>
                    <a:pt x="84082" y="68693"/>
                  </a:cubicBezTo>
                  <a:cubicBezTo>
                    <a:pt x="118156" y="37455"/>
                    <a:pt x="163175" y="30172"/>
                    <a:pt x="209420" y="51736"/>
                  </a:cubicBezTo>
                  <a:cubicBezTo>
                    <a:pt x="225777" y="17497"/>
                    <a:pt x="295554" y="12519"/>
                    <a:pt x="335791" y="34132"/>
                  </a:cubicBezTo>
                  <a:cubicBezTo>
                    <a:pt x="343021" y="15450"/>
                    <a:pt x="365896" y="5723"/>
                    <a:pt x="385032" y="1989"/>
                  </a:cubicBezTo>
                  <a:cubicBezTo>
                    <a:pt x="411484" y="-651"/>
                    <a:pt x="433825" y="3442"/>
                    <a:pt x="446101" y="24674"/>
                  </a:cubicBezTo>
                  <a:cubicBezTo>
                    <a:pt x="464709" y="2340"/>
                    <a:pt x="498800" y="-2551"/>
                    <a:pt x="530288" y="6862"/>
                  </a:cubicBezTo>
                  <a:cubicBezTo>
                    <a:pt x="552460" y="13834"/>
                    <a:pt x="566986" y="36159"/>
                    <a:pt x="572980" y="55455"/>
                  </a:cubicBezTo>
                  <a:cubicBezTo>
                    <a:pt x="601209" y="63178"/>
                    <a:pt x="623130" y="80441"/>
                    <a:pt x="627768" y="102617"/>
                  </a:cubicBezTo>
                  <a:cubicBezTo>
                    <a:pt x="630576" y="118835"/>
                    <a:pt x="634428" y="138733"/>
                    <a:pt x="625316" y="153756"/>
                  </a:cubicBezTo>
                  <a:cubicBezTo>
                    <a:pt x="644644" y="176677"/>
                    <a:pt x="651417" y="211511"/>
                    <a:pt x="643230" y="231948"/>
                  </a:cubicBezTo>
                  <a:cubicBezTo>
                    <a:pt x="636520" y="273167"/>
                    <a:pt x="605166" y="301394"/>
                    <a:pt x="559312" y="300392"/>
                  </a:cubicBezTo>
                  <a:cubicBezTo>
                    <a:pt x="563054" y="319493"/>
                    <a:pt x="548715" y="341696"/>
                    <a:pt x="529271" y="359041"/>
                  </a:cubicBezTo>
                  <a:cubicBezTo>
                    <a:pt x="492115" y="382797"/>
                    <a:pt x="452308" y="379578"/>
                    <a:pt x="426991" y="366142"/>
                  </a:cubicBezTo>
                  <a:cubicBezTo>
                    <a:pt x="412764" y="397029"/>
                    <a:pt x="386465" y="416422"/>
                    <a:pt x="353899" y="428709"/>
                  </a:cubicBezTo>
                  <a:cubicBezTo>
                    <a:pt x="313007" y="434943"/>
                    <a:pt x="263294" y="426283"/>
                    <a:pt x="246430" y="390518"/>
                  </a:cubicBezTo>
                  <a:cubicBezTo>
                    <a:pt x="185016" y="431461"/>
                    <a:pt x="130403" y="412272"/>
                    <a:pt x="86788" y="352785"/>
                  </a:cubicBezTo>
                  <a:cubicBezTo>
                    <a:pt x="54975" y="360935"/>
                    <a:pt x="29887" y="335779"/>
                    <a:pt x="16598" y="310795"/>
                  </a:cubicBezTo>
                  <a:cubicBezTo>
                    <a:pt x="9140" y="292444"/>
                    <a:pt x="11499" y="269525"/>
                    <a:pt x="31596" y="254116"/>
                  </a:cubicBezTo>
                  <a:cubicBezTo>
                    <a:pt x="10373" y="244423"/>
                    <a:pt x="-4344" y="219978"/>
                    <a:pt x="-75" y="195965"/>
                  </a:cubicBezTo>
                  <a:cubicBezTo>
                    <a:pt x="4123" y="165421"/>
                    <a:pt x="26013" y="147014"/>
                    <a:pt x="57764" y="144278"/>
                  </a:cubicBezTo>
                  <a:cubicBezTo>
                    <a:pt x="58008" y="143877"/>
                    <a:pt x="58123" y="143418"/>
                    <a:pt x="58317" y="142916"/>
                  </a:cubicBezTo>
                  <a:close/>
                </a:path>
                <a:path w="645982" h="429644" extrusionOk="0">
                  <a:moveTo>
                    <a:pt x="477765" y="620268"/>
                  </a:moveTo>
                  <a:cubicBezTo>
                    <a:pt x="477604" y="627184"/>
                    <a:pt x="471647" y="631175"/>
                    <a:pt x="465830" y="632203"/>
                  </a:cubicBezTo>
                  <a:cubicBezTo>
                    <a:pt x="459838" y="632391"/>
                    <a:pt x="453866" y="626249"/>
                    <a:pt x="453895" y="620268"/>
                  </a:cubicBezTo>
                  <a:cubicBezTo>
                    <a:pt x="455289" y="614554"/>
                    <a:pt x="457875" y="608632"/>
                    <a:pt x="465830" y="608333"/>
                  </a:cubicBezTo>
                  <a:cubicBezTo>
                    <a:pt x="472252" y="608863"/>
                    <a:pt x="477571" y="613064"/>
                    <a:pt x="477765" y="620268"/>
                  </a:cubicBezTo>
                  <a:close/>
                </a:path>
                <a:path w="645982" h="429644" extrusionOk="0">
                  <a:moveTo>
                    <a:pt x="469292" y="562343"/>
                  </a:moveTo>
                  <a:cubicBezTo>
                    <a:pt x="470909" y="574310"/>
                    <a:pt x="459314" y="584981"/>
                    <a:pt x="445423" y="586212"/>
                  </a:cubicBezTo>
                  <a:cubicBezTo>
                    <a:pt x="430865" y="585684"/>
                    <a:pt x="422848" y="574252"/>
                    <a:pt x="421554" y="562343"/>
                  </a:cubicBezTo>
                  <a:cubicBezTo>
                    <a:pt x="420098" y="549978"/>
                    <a:pt x="432548" y="539306"/>
                    <a:pt x="445423" y="538474"/>
                  </a:cubicBezTo>
                  <a:cubicBezTo>
                    <a:pt x="459845" y="538228"/>
                    <a:pt x="469148" y="549701"/>
                    <a:pt x="469292" y="562343"/>
                  </a:cubicBezTo>
                  <a:close/>
                </a:path>
                <a:path w="645982" h="429644" extrusionOk="0">
                  <a:moveTo>
                    <a:pt x="452888" y="481904"/>
                  </a:moveTo>
                  <a:cubicBezTo>
                    <a:pt x="457593" y="503028"/>
                    <a:pt x="435617" y="513663"/>
                    <a:pt x="417084" y="517708"/>
                  </a:cubicBezTo>
                  <a:cubicBezTo>
                    <a:pt x="399462" y="517776"/>
                    <a:pt x="383722" y="504208"/>
                    <a:pt x="381280" y="481904"/>
                  </a:cubicBezTo>
                  <a:cubicBezTo>
                    <a:pt x="383155" y="463925"/>
                    <a:pt x="397700" y="447052"/>
                    <a:pt x="417084" y="446100"/>
                  </a:cubicBezTo>
                  <a:cubicBezTo>
                    <a:pt x="438352" y="447578"/>
                    <a:pt x="451410" y="460154"/>
                    <a:pt x="452888" y="481904"/>
                  </a:cubicBezTo>
                  <a:close/>
                </a:path>
                <a:path w="645982" h="429644" fill="none" extrusionOk="0">
                  <a:moveTo>
                    <a:pt x="70175" y="260342"/>
                  </a:moveTo>
                  <a:cubicBezTo>
                    <a:pt x="55521" y="262702"/>
                    <a:pt x="46817" y="259203"/>
                    <a:pt x="32299" y="252415"/>
                  </a:cubicBezTo>
                  <a:moveTo>
                    <a:pt x="103596" y="347086"/>
                  </a:moveTo>
                  <a:cubicBezTo>
                    <a:pt x="98707" y="348557"/>
                    <a:pt x="92204" y="349376"/>
                    <a:pt x="87028" y="350875"/>
                  </a:cubicBezTo>
                  <a:moveTo>
                    <a:pt x="246400" y="388768"/>
                  </a:moveTo>
                  <a:cubicBezTo>
                    <a:pt x="242101" y="383479"/>
                    <a:pt x="239085" y="377948"/>
                    <a:pt x="236411" y="371463"/>
                  </a:cubicBezTo>
                  <a:moveTo>
                    <a:pt x="431058" y="345614"/>
                  </a:moveTo>
                  <a:cubicBezTo>
                    <a:pt x="430134" y="351659"/>
                    <a:pt x="429366" y="358158"/>
                    <a:pt x="427065" y="364600"/>
                  </a:cubicBezTo>
                  <a:moveTo>
                    <a:pt x="510340" y="228288"/>
                  </a:moveTo>
                  <a:cubicBezTo>
                    <a:pt x="542073" y="243666"/>
                    <a:pt x="563552" y="269846"/>
                    <a:pt x="558953" y="299258"/>
                  </a:cubicBezTo>
                  <a:moveTo>
                    <a:pt x="625017" y="152702"/>
                  </a:moveTo>
                  <a:cubicBezTo>
                    <a:pt x="619196" y="163318"/>
                    <a:pt x="612728" y="171136"/>
                    <a:pt x="603365" y="179316"/>
                  </a:cubicBezTo>
                  <a:moveTo>
                    <a:pt x="573069" y="53964"/>
                  </a:moveTo>
                  <a:cubicBezTo>
                    <a:pt x="573961" y="57411"/>
                    <a:pt x="574536" y="61562"/>
                    <a:pt x="574206" y="66535"/>
                  </a:cubicBezTo>
                  <a:moveTo>
                    <a:pt x="434811" y="39304"/>
                  </a:moveTo>
                  <a:cubicBezTo>
                    <a:pt x="437282" y="33534"/>
                    <a:pt x="441869" y="27314"/>
                    <a:pt x="445907" y="23272"/>
                  </a:cubicBezTo>
                  <a:moveTo>
                    <a:pt x="331080" y="46942"/>
                  </a:moveTo>
                  <a:cubicBezTo>
                    <a:pt x="333051" y="41504"/>
                    <a:pt x="334445" y="37473"/>
                    <a:pt x="336448" y="33118"/>
                  </a:cubicBezTo>
                  <a:moveTo>
                    <a:pt x="209346" y="51636"/>
                  </a:moveTo>
                  <a:cubicBezTo>
                    <a:pt x="216723" y="54137"/>
                    <a:pt x="223192" y="58871"/>
                    <a:pt x="228785" y="65043"/>
                  </a:cubicBezTo>
                  <a:moveTo>
                    <a:pt x="61712" y="157028"/>
                  </a:moveTo>
                  <a:cubicBezTo>
                    <a:pt x="60045" y="153043"/>
                    <a:pt x="58898" y="147553"/>
                    <a:pt x="58317" y="142916"/>
                  </a:cubicBezTo>
                </a:path>
              </a:pathLst>
            </a:custGeom>
            <a:noFill/>
            <a:ln>
              <a:solidFill>
                <a:schemeClr val="tx1"/>
              </a:solidFill>
              <a:extLst>
                <a:ext uri="{C807C97D-BFC1-408E-A445-0C87EB9F89A2}">
                  <ask:lineSketchStyleProps xmlns:ask="http://schemas.microsoft.com/office/drawing/2018/sketchyshapes" sd="1219033472">
                    <a:prstGeom prst="cloudCallout">
                      <a:avLst>
                        <a:gd name="adj1" fmla="val 22112"/>
                        <a:gd name="adj2" fmla="val 94368"/>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3B7D0811-382B-2CB8-B8A2-C5375E9FDBD5}"/>
                </a:ext>
              </a:extLst>
            </p:cNvPr>
            <p:cNvSpPr txBox="1"/>
            <p:nvPr/>
          </p:nvSpPr>
          <p:spPr>
            <a:xfrm>
              <a:off x="7812393" y="4258150"/>
              <a:ext cx="469325" cy="369332"/>
            </a:xfrm>
            <a:prstGeom prst="rect">
              <a:avLst/>
            </a:prstGeom>
            <a:noFill/>
          </p:spPr>
          <p:txBody>
            <a:bodyPr wrap="square" rtlCol="0">
              <a:spAutoFit/>
            </a:bodyPr>
            <a:lstStyle/>
            <a:p>
              <a:pPr algn="ctr"/>
              <a:r>
                <a:rPr lang="en-US" b="1" dirty="0">
                  <a:latin typeface="The Hand Black" panose="03070502030502020204" pitchFamily="66" charset="0"/>
                </a:rPr>
                <a:t>PW</a:t>
              </a:r>
            </a:p>
          </p:txBody>
        </p:sp>
      </p:grpSp>
      <p:grpSp>
        <p:nvGrpSpPr>
          <p:cNvPr id="93" name="Group 92">
            <a:extLst>
              <a:ext uri="{FF2B5EF4-FFF2-40B4-BE49-F238E27FC236}">
                <a16:creationId xmlns:a16="http://schemas.microsoft.com/office/drawing/2014/main" id="{08B0B724-2004-43C6-7148-D692CEF9203F}"/>
              </a:ext>
            </a:extLst>
          </p:cNvPr>
          <p:cNvGrpSpPr/>
          <p:nvPr/>
        </p:nvGrpSpPr>
        <p:grpSpPr>
          <a:xfrm>
            <a:off x="7130425" y="3630259"/>
            <a:ext cx="1226530" cy="858607"/>
            <a:chOff x="7130425" y="3630259"/>
            <a:chExt cx="1226530" cy="858607"/>
          </a:xfrm>
        </p:grpSpPr>
        <p:grpSp>
          <p:nvGrpSpPr>
            <p:cNvPr id="94" name="Group 93">
              <a:extLst>
                <a:ext uri="{FF2B5EF4-FFF2-40B4-BE49-F238E27FC236}">
                  <a16:creationId xmlns:a16="http://schemas.microsoft.com/office/drawing/2014/main" id="{C6AE89AD-8F1B-0404-BB77-6125DA927EC0}"/>
                </a:ext>
              </a:extLst>
            </p:cNvPr>
            <p:cNvGrpSpPr/>
            <p:nvPr/>
          </p:nvGrpSpPr>
          <p:grpSpPr>
            <a:xfrm>
              <a:off x="7130425" y="3630259"/>
              <a:ext cx="469325" cy="858607"/>
              <a:chOff x="7130425" y="3630259"/>
              <a:chExt cx="469325" cy="858607"/>
            </a:xfrm>
          </p:grpSpPr>
          <p:sp>
            <p:nvSpPr>
              <p:cNvPr id="96" name="TextBox 95">
                <a:extLst>
                  <a:ext uri="{FF2B5EF4-FFF2-40B4-BE49-F238E27FC236}">
                    <a16:creationId xmlns:a16="http://schemas.microsoft.com/office/drawing/2014/main" id="{8583B7C1-170E-DDD3-B9D6-204E4078A230}"/>
                  </a:ext>
                </a:extLst>
              </p:cNvPr>
              <p:cNvSpPr txBox="1"/>
              <p:nvPr/>
            </p:nvSpPr>
            <p:spPr>
              <a:xfrm>
                <a:off x="7130425" y="4119534"/>
                <a:ext cx="469325" cy="369332"/>
              </a:xfrm>
              <a:prstGeom prst="rect">
                <a:avLst/>
              </a:prstGeom>
              <a:noFill/>
            </p:spPr>
            <p:txBody>
              <a:bodyPr wrap="square" rtlCol="0">
                <a:spAutoFit/>
              </a:bodyPr>
              <a:lstStyle/>
              <a:p>
                <a:pPr algn="ctr"/>
                <a:r>
                  <a:rPr lang="en-US" b="1" dirty="0">
                    <a:latin typeface="The Hand Black" panose="03070502030502020204" pitchFamily="66" charset="0"/>
                  </a:rPr>
                  <a:t>PW</a:t>
                </a:r>
              </a:p>
            </p:txBody>
          </p:sp>
          <p:sp>
            <p:nvSpPr>
              <p:cNvPr id="97" name="TextBox 96">
                <a:extLst>
                  <a:ext uri="{FF2B5EF4-FFF2-40B4-BE49-F238E27FC236}">
                    <a16:creationId xmlns:a16="http://schemas.microsoft.com/office/drawing/2014/main" id="{E2C5AE12-81AF-A09E-7427-FE60D31DD342}"/>
                  </a:ext>
                </a:extLst>
              </p:cNvPr>
              <p:cNvSpPr txBox="1"/>
              <p:nvPr/>
            </p:nvSpPr>
            <p:spPr>
              <a:xfrm rot="16200000">
                <a:off x="7083121" y="3683026"/>
                <a:ext cx="567199" cy="461665"/>
              </a:xfrm>
              <a:prstGeom prst="rect">
                <a:avLst/>
              </a:prstGeom>
              <a:noFill/>
            </p:spPr>
            <p:txBody>
              <a:bodyPr wrap="square" rtlCol="0">
                <a:spAutoFit/>
              </a:bodyPr>
              <a:lstStyle/>
              <a:p>
                <a:r>
                  <a:rPr lang="en-US" sz="2400" b="1" dirty="0">
                    <a:latin typeface="The Hand Black" panose="03070502030502020204" pitchFamily="66" charset="0"/>
                  </a:rPr>
                  <a:t>=&gt;</a:t>
                </a:r>
              </a:p>
            </p:txBody>
          </p:sp>
        </p:grpSp>
        <p:sp>
          <p:nvSpPr>
            <p:cNvPr id="95" name="Freeform: Shape 45">
              <a:extLst>
                <a:ext uri="{FF2B5EF4-FFF2-40B4-BE49-F238E27FC236}">
                  <a16:creationId xmlns:a16="http://schemas.microsoft.com/office/drawing/2014/main" id="{22F76A33-9CE5-4C96-6614-5FAE49E830F5}"/>
                </a:ext>
              </a:extLst>
            </p:cNvPr>
            <p:cNvSpPr/>
            <p:nvPr/>
          </p:nvSpPr>
          <p:spPr>
            <a:xfrm rot="20552266">
              <a:off x="7424140" y="3735398"/>
              <a:ext cx="932815" cy="450505"/>
            </a:xfrm>
            <a:custGeom>
              <a:avLst/>
              <a:gdLst>
                <a:gd name="connsiteX0" fmla="*/ 404813 w 404813"/>
                <a:gd name="connsiteY0" fmla="*/ 0 h 347668"/>
                <a:gd name="connsiteX1" fmla="*/ 392907 w 404813"/>
                <a:gd name="connsiteY1" fmla="*/ 4762 h 347668"/>
                <a:gd name="connsiteX2" fmla="*/ 376238 w 404813"/>
                <a:gd name="connsiteY2" fmla="*/ 9525 h 347668"/>
                <a:gd name="connsiteX3" fmla="*/ 333375 w 404813"/>
                <a:gd name="connsiteY3" fmla="*/ 38100 h 347668"/>
                <a:gd name="connsiteX4" fmla="*/ 292894 w 404813"/>
                <a:gd name="connsiteY4" fmla="*/ 102394 h 347668"/>
                <a:gd name="connsiteX5" fmla="*/ 271463 w 404813"/>
                <a:gd name="connsiteY5" fmla="*/ 135731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4813"/>
                <a:gd name="connsiteY0" fmla="*/ 0 h 347668"/>
                <a:gd name="connsiteX1" fmla="*/ 392907 w 404813"/>
                <a:gd name="connsiteY1" fmla="*/ 4762 h 347668"/>
                <a:gd name="connsiteX2" fmla="*/ 376238 w 404813"/>
                <a:gd name="connsiteY2" fmla="*/ 9525 h 347668"/>
                <a:gd name="connsiteX3" fmla="*/ 366713 w 404813"/>
                <a:gd name="connsiteY3" fmla="*/ 57150 h 347668"/>
                <a:gd name="connsiteX4" fmla="*/ 292894 w 404813"/>
                <a:gd name="connsiteY4" fmla="*/ 102394 h 347668"/>
                <a:gd name="connsiteX5" fmla="*/ 271463 w 404813"/>
                <a:gd name="connsiteY5" fmla="*/ 135731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4813"/>
                <a:gd name="connsiteY0" fmla="*/ 0 h 347668"/>
                <a:gd name="connsiteX1" fmla="*/ 392907 w 404813"/>
                <a:gd name="connsiteY1" fmla="*/ 4762 h 347668"/>
                <a:gd name="connsiteX2" fmla="*/ 376238 w 404813"/>
                <a:gd name="connsiteY2" fmla="*/ 9525 h 347668"/>
                <a:gd name="connsiteX3" fmla="*/ 366713 w 404813"/>
                <a:gd name="connsiteY3" fmla="*/ 57150 h 347668"/>
                <a:gd name="connsiteX4" fmla="*/ 302419 w 404813"/>
                <a:gd name="connsiteY4" fmla="*/ 121444 h 347668"/>
                <a:gd name="connsiteX5" fmla="*/ 271463 w 404813"/>
                <a:gd name="connsiteY5" fmla="*/ 135731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4813"/>
                <a:gd name="connsiteY0" fmla="*/ 0 h 347668"/>
                <a:gd name="connsiteX1" fmla="*/ 392907 w 404813"/>
                <a:gd name="connsiteY1" fmla="*/ 4762 h 347668"/>
                <a:gd name="connsiteX2" fmla="*/ 376238 w 404813"/>
                <a:gd name="connsiteY2" fmla="*/ 9525 h 347668"/>
                <a:gd name="connsiteX3" fmla="*/ 366713 w 404813"/>
                <a:gd name="connsiteY3" fmla="*/ 57150 h 347668"/>
                <a:gd name="connsiteX4" fmla="*/ 302419 w 404813"/>
                <a:gd name="connsiteY4" fmla="*/ 121444 h 347668"/>
                <a:gd name="connsiteX5" fmla="*/ 280988 w 404813"/>
                <a:gd name="connsiteY5" fmla="*/ 147637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5557"/>
                <a:gd name="connsiteY0" fmla="*/ 0 h 347668"/>
                <a:gd name="connsiteX1" fmla="*/ 392907 w 405557"/>
                <a:gd name="connsiteY1" fmla="*/ 4762 h 347668"/>
                <a:gd name="connsiteX2" fmla="*/ 404813 w 405557"/>
                <a:gd name="connsiteY2" fmla="*/ 26193 h 347668"/>
                <a:gd name="connsiteX3" fmla="*/ 366713 w 405557"/>
                <a:gd name="connsiteY3" fmla="*/ 57150 h 347668"/>
                <a:gd name="connsiteX4" fmla="*/ 302419 w 405557"/>
                <a:gd name="connsiteY4" fmla="*/ 121444 h 347668"/>
                <a:gd name="connsiteX5" fmla="*/ 280988 w 405557"/>
                <a:gd name="connsiteY5" fmla="*/ 147637 h 347668"/>
                <a:gd name="connsiteX6" fmla="*/ 221457 w 405557"/>
                <a:gd name="connsiteY6" fmla="*/ 211931 h 347668"/>
                <a:gd name="connsiteX7" fmla="*/ 185738 w 405557"/>
                <a:gd name="connsiteY7" fmla="*/ 247650 h 347668"/>
                <a:gd name="connsiteX8" fmla="*/ 152400 w 405557"/>
                <a:gd name="connsiteY8" fmla="*/ 278606 h 347668"/>
                <a:gd name="connsiteX9" fmla="*/ 135732 w 405557"/>
                <a:gd name="connsiteY9" fmla="*/ 288131 h 347668"/>
                <a:gd name="connsiteX10" fmla="*/ 123825 w 405557"/>
                <a:gd name="connsiteY10" fmla="*/ 300037 h 347668"/>
                <a:gd name="connsiteX11" fmla="*/ 102394 w 405557"/>
                <a:gd name="connsiteY11" fmla="*/ 307181 h 347668"/>
                <a:gd name="connsiteX12" fmla="*/ 73819 w 405557"/>
                <a:gd name="connsiteY12" fmla="*/ 319087 h 347668"/>
                <a:gd name="connsiteX13" fmla="*/ 52388 w 405557"/>
                <a:gd name="connsiteY13" fmla="*/ 326231 h 347668"/>
                <a:gd name="connsiteX14" fmla="*/ 26194 w 405557"/>
                <a:gd name="connsiteY14" fmla="*/ 340519 h 347668"/>
                <a:gd name="connsiteX15" fmla="*/ 0 w 405557"/>
                <a:gd name="connsiteY15" fmla="*/ 347662 h 347668"/>
                <a:gd name="connsiteX0" fmla="*/ 404813 w 426245"/>
                <a:gd name="connsiteY0" fmla="*/ 0 h 347668"/>
                <a:gd name="connsiteX1" fmla="*/ 426245 w 426245"/>
                <a:gd name="connsiteY1" fmla="*/ 4762 h 347668"/>
                <a:gd name="connsiteX2" fmla="*/ 404813 w 426245"/>
                <a:gd name="connsiteY2" fmla="*/ 26193 h 347668"/>
                <a:gd name="connsiteX3" fmla="*/ 366713 w 426245"/>
                <a:gd name="connsiteY3" fmla="*/ 57150 h 347668"/>
                <a:gd name="connsiteX4" fmla="*/ 302419 w 426245"/>
                <a:gd name="connsiteY4" fmla="*/ 121444 h 347668"/>
                <a:gd name="connsiteX5" fmla="*/ 280988 w 426245"/>
                <a:gd name="connsiteY5" fmla="*/ 147637 h 347668"/>
                <a:gd name="connsiteX6" fmla="*/ 221457 w 426245"/>
                <a:gd name="connsiteY6" fmla="*/ 211931 h 347668"/>
                <a:gd name="connsiteX7" fmla="*/ 185738 w 426245"/>
                <a:gd name="connsiteY7" fmla="*/ 247650 h 347668"/>
                <a:gd name="connsiteX8" fmla="*/ 152400 w 426245"/>
                <a:gd name="connsiteY8" fmla="*/ 278606 h 347668"/>
                <a:gd name="connsiteX9" fmla="*/ 135732 w 426245"/>
                <a:gd name="connsiteY9" fmla="*/ 288131 h 347668"/>
                <a:gd name="connsiteX10" fmla="*/ 123825 w 426245"/>
                <a:gd name="connsiteY10" fmla="*/ 300037 h 347668"/>
                <a:gd name="connsiteX11" fmla="*/ 102394 w 426245"/>
                <a:gd name="connsiteY11" fmla="*/ 307181 h 347668"/>
                <a:gd name="connsiteX12" fmla="*/ 73819 w 426245"/>
                <a:gd name="connsiteY12" fmla="*/ 319087 h 347668"/>
                <a:gd name="connsiteX13" fmla="*/ 52388 w 426245"/>
                <a:gd name="connsiteY13" fmla="*/ 326231 h 347668"/>
                <a:gd name="connsiteX14" fmla="*/ 26194 w 426245"/>
                <a:gd name="connsiteY14" fmla="*/ 340519 h 347668"/>
                <a:gd name="connsiteX15" fmla="*/ 0 w 426245"/>
                <a:gd name="connsiteY15" fmla="*/ 347662 h 347668"/>
                <a:gd name="connsiteX0" fmla="*/ 404813 w 440532"/>
                <a:gd name="connsiteY0" fmla="*/ 0 h 347668"/>
                <a:gd name="connsiteX1" fmla="*/ 440532 w 440532"/>
                <a:gd name="connsiteY1" fmla="*/ 2380 h 347668"/>
                <a:gd name="connsiteX2" fmla="*/ 404813 w 440532"/>
                <a:gd name="connsiteY2" fmla="*/ 26193 h 347668"/>
                <a:gd name="connsiteX3" fmla="*/ 366713 w 440532"/>
                <a:gd name="connsiteY3" fmla="*/ 57150 h 347668"/>
                <a:gd name="connsiteX4" fmla="*/ 302419 w 440532"/>
                <a:gd name="connsiteY4" fmla="*/ 121444 h 347668"/>
                <a:gd name="connsiteX5" fmla="*/ 280988 w 440532"/>
                <a:gd name="connsiteY5" fmla="*/ 147637 h 347668"/>
                <a:gd name="connsiteX6" fmla="*/ 221457 w 440532"/>
                <a:gd name="connsiteY6" fmla="*/ 211931 h 347668"/>
                <a:gd name="connsiteX7" fmla="*/ 185738 w 440532"/>
                <a:gd name="connsiteY7" fmla="*/ 247650 h 347668"/>
                <a:gd name="connsiteX8" fmla="*/ 152400 w 440532"/>
                <a:gd name="connsiteY8" fmla="*/ 278606 h 347668"/>
                <a:gd name="connsiteX9" fmla="*/ 135732 w 440532"/>
                <a:gd name="connsiteY9" fmla="*/ 288131 h 347668"/>
                <a:gd name="connsiteX10" fmla="*/ 123825 w 440532"/>
                <a:gd name="connsiteY10" fmla="*/ 300037 h 347668"/>
                <a:gd name="connsiteX11" fmla="*/ 102394 w 440532"/>
                <a:gd name="connsiteY11" fmla="*/ 307181 h 347668"/>
                <a:gd name="connsiteX12" fmla="*/ 73819 w 440532"/>
                <a:gd name="connsiteY12" fmla="*/ 319087 h 347668"/>
                <a:gd name="connsiteX13" fmla="*/ 52388 w 440532"/>
                <a:gd name="connsiteY13" fmla="*/ 326231 h 347668"/>
                <a:gd name="connsiteX14" fmla="*/ 26194 w 440532"/>
                <a:gd name="connsiteY14" fmla="*/ 340519 h 347668"/>
                <a:gd name="connsiteX15" fmla="*/ 0 w 440532"/>
                <a:gd name="connsiteY15" fmla="*/ 347662 h 347668"/>
                <a:gd name="connsiteX0" fmla="*/ 416719 w 440627"/>
                <a:gd name="connsiteY0" fmla="*/ 12084 h 345464"/>
                <a:gd name="connsiteX1" fmla="*/ 440532 w 440627"/>
                <a:gd name="connsiteY1" fmla="*/ 176 h 345464"/>
                <a:gd name="connsiteX2" fmla="*/ 404813 w 440627"/>
                <a:gd name="connsiteY2" fmla="*/ 23989 h 345464"/>
                <a:gd name="connsiteX3" fmla="*/ 366713 w 440627"/>
                <a:gd name="connsiteY3" fmla="*/ 54946 h 345464"/>
                <a:gd name="connsiteX4" fmla="*/ 302419 w 440627"/>
                <a:gd name="connsiteY4" fmla="*/ 119240 h 345464"/>
                <a:gd name="connsiteX5" fmla="*/ 280988 w 440627"/>
                <a:gd name="connsiteY5" fmla="*/ 145433 h 345464"/>
                <a:gd name="connsiteX6" fmla="*/ 221457 w 440627"/>
                <a:gd name="connsiteY6" fmla="*/ 209727 h 345464"/>
                <a:gd name="connsiteX7" fmla="*/ 185738 w 440627"/>
                <a:gd name="connsiteY7" fmla="*/ 245446 h 345464"/>
                <a:gd name="connsiteX8" fmla="*/ 152400 w 440627"/>
                <a:gd name="connsiteY8" fmla="*/ 276402 h 345464"/>
                <a:gd name="connsiteX9" fmla="*/ 135732 w 440627"/>
                <a:gd name="connsiteY9" fmla="*/ 285927 h 345464"/>
                <a:gd name="connsiteX10" fmla="*/ 123825 w 440627"/>
                <a:gd name="connsiteY10" fmla="*/ 297833 h 345464"/>
                <a:gd name="connsiteX11" fmla="*/ 102394 w 440627"/>
                <a:gd name="connsiteY11" fmla="*/ 304977 h 345464"/>
                <a:gd name="connsiteX12" fmla="*/ 73819 w 440627"/>
                <a:gd name="connsiteY12" fmla="*/ 316883 h 345464"/>
                <a:gd name="connsiteX13" fmla="*/ 52388 w 440627"/>
                <a:gd name="connsiteY13" fmla="*/ 324027 h 345464"/>
                <a:gd name="connsiteX14" fmla="*/ 26194 w 440627"/>
                <a:gd name="connsiteY14" fmla="*/ 338315 h 345464"/>
                <a:gd name="connsiteX15" fmla="*/ 0 w 440627"/>
                <a:gd name="connsiteY15" fmla="*/ 345458 h 34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627" h="345464">
                  <a:moveTo>
                    <a:pt x="416719" y="12084"/>
                  </a:moveTo>
                  <a:cubicBezTo>
                    <a:pt x="412750" y="13671"/>
                    <a:pt x="442516" y="-1808"/>
                    <a:pt x="440532" y="176"/>
                  </a:cubicBezTo>
                  <a:cubicBezTo>
                    <a:pt x="438548" y="2160"/>
                    <a:pt x="417116" y="14861"/>
                    <a:pt x="404813" y="23989"/>
                  </a:cubicBezTo>
                  <a:cubicBezTo>
                    <a:pt x="392510" y="33117"/>
                    <a:pt x="383779" y="39071"/>
                    <a:pt x="366713" y="54946"/>
                  </a:cubicBezTo>
                  <a:cubicBezTo>
                    <a:pt x="349647" y="70821"/>
                    <a:pt x="316707" y="104159"/>
                    <a:pt x="302419" y="119240"/>
                  </a:cubicBezTo>
                  <a:cubicBezTo>
                    <a:pt x="288132" y="134321"/>
                    <a:pt x="294482" y="130352"/>
                    <a:pt x="280988" y="145433"/>
                  </a:cubicBezTo>
                  <a:cubicBezTo>
                    <a:pt x="267494" y="160514"/>
                    <a:pt x="243141" y="188044"/>
                    <a:pt x="221457" y="209727"/>
                  </a:cubicBezTo>
                  <a:lnTo>
                    <a:pt x="185738" y="245446"/>
                  </a:lnTo>
                  <a:cubicBezTo>
                    <a:pt x="175717" y="255467"/>
                    <a:pt x="163699" y="268116"/>
                    <a:pt x="152400" y="276402"/>
                  </a:cubicBezTo>
                  <a:cubicBezTo>
                    <a:pt x="147240" y="280186"/>
                    <a:pt x="140851" y="282088"/>
                    <a:pt x="135732" y="285927"/>
                  </a:cubicBezTo>
                  <a:cubicBezTo>
                    <a:pt x="131242" y="289295"/>
                    <a:pt x="128698" y="295048"/>
                    <a:pt x="123825" y="297833"/>
                  </a:cubicBezTo>
                  <a:cubicBezTo>
                    <a:pt x="117287" y="301569"/>
                    <a:pt x="109431" y="302296"/>
                    <a:pt x="102394" y="304977"/>
                  </a:cubicBezTo>
                  <a:cubicBezTo>
                    <a:pt x="92751" y="308650"/>
                    <a:pt x="83462" y="313210"/>
                    <a:pt x="73819" y="316883"/>
                  </a:cubicBezTo>
                  <a:cubicBezTo>
                    <a:pt x="66782" y="319564"/>
                    <a:pt x="59416" y="321324"/>
                    <a:pt x="52388" y="324027"/>
                  </a:cubicBezTo>
                  <a:cubicBezTo>
                    <a:pt x="42673" y="327764"/>
                    <a:pt x="35969" y="334039"/>
                    <a:pt x="26194" y="338315"/>
                  </a:cubicBezTo>
                  <a:cubicBezTo>
                    <a:pt x="8719" y="345960"/>
                    <a:pt x="11141" y="345458"/>
                    <a:pt x="0" y="345458"/>
                  </a:cubicBezTo>
                </a:path>
              </a:pathLst>
            </a:custGeom>
            <a:noFill/>
            <a:ln>
              <a:prstDash val="dash"/>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a:extLst>
              <a:ext uri="{FF2B5EF4-FFF2-40B4-BE49-F238E27FC236}">
                <a16:creationId xmlns:a16="http://schemas.microsoft.com/office/drawing/2014/main" id="{52BF884B-63ED-54AE-0221-26161495F36C}"/>
              </a:ext>
            </a:extLst>
          </p:cNvPr>
          <p:cNvGrpSpPr/>
          <p:nvPr/>
        </p:nvGrpSpPr>
        <p:grpSpPr>
          <a:xfrm>
            <a:off x="9444192" y="2709219"/>
            <a:ext cx="1526210" cy="1077364"/>
            <a:chOff x="9444192" y="2709219"/>
            <a:chExt cx="1526210" cy="1077364"/>
          </a:xfrm>
        </p:grpSpPr>
        <p:grpSp>
          <p:nvGrpSpPr>
            <p:cNvPr id="99" name="Group 98">
              <a:extLst>
                <a:ext uri="{FF2B5EF4-FFF2-40B4-BE49-F238E27FC236}">
                  <a16:creationId xmlns:a16="http://schemas.microsoft.com/office/drawing/2014/main" id="{AF20A992-7095-2312-34B4-CF3D625630E7}"/>
                </a:ext>
              </a:extLst>
            </p:cNvPr>
            <p:cNvGrpSpPr/>
            <p:nvPr/>
          </p:nvGrpSpPr>
          <p:grpSpPr>
            <a:xfrm>
              <a:off x="10711922" y="3398863"/>
              <a:ext cx="258480" cy="387720"/>
              <a:chOff x="8222707" y="4556086"/>
              <a:chExt cx="258480" cy="387720"/>
            </a:xfrm>
          </p:grpSpPr>
          <mc:AlternateContent xmlns:mc="http://schemas.openxmlformats.org/markup-compatibility/2006" xmlns:p14="http://schemas.microsoft.com/office/powerpoint/2010/main">
            <mc:Choice Requires="p14">
              <p:contentPart p14:bwMode="auto" r:id="rId106">
                <p14:nvContentPartPr>
                  <p14:cNvPr id="106" name="Ink 105">
                    <a:extLst>
                      <a:ext uri="{FF2B5EF4-FFF2-40B4-BE49-F238E27FC236}">
                        <a16:creationId xmlns:a16="http://schemas.microsoft.com/office/drawing/2014/main" id="{F74F6F36-77E7-667A-BB6B-261D680D4189}"/>
                      </a:ext>
                    </a:extLst>
                  </p14:cNvPr>
                  <p14:cNvContentPartPr/>
                  <p14:nvPr/>
                </p14:nvContentPartPr>
                <p14:xfrm>
                  <a:off x="8222707" y="4556086"/>
                  <a:ext cx="258480" cy="387720"/>
                </p14:xfrm>
              </p:contentPart>
            </mc:Choice>
            <mc:Fallback xmlns="">
              <p:pic>
                <p:nvPicPr>
                  <p:cNvPr id="473" name="Ink 472">
                    <a:extLst>
                      <a:ext uri="{FF2B5EF4-FFF2-40B4-BE49-F238E27FC236}">
                        <a16:creationId xmlns:a16="http://schemas.microsoft.com/office/drawing/2014/main" id="{A7934E85-70A6-0D65-B1A7-52C0E50BFF97}"/>
                      </a:ext>
                    </a:extLst>
                  </p:cNvPr>
                  <p:cNvPicPr/>
                  <p:nvPr/>
                </p:nvPicPr>
                <p:blipFill>
                  <a:blip r:embed="rId797"/>
                  <a:stretch>
                    <a:fillRect/>
                  </a:stretch>
                </p:blipFill>
                <p:spPr>
                  <a:xfrm>
                    <a:off x="8216227" y="4549606"/>
                    <a:ext cx="2707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107" name="Ink 106">
                    <a:extLst>
                      <a:ext uri="{FF2B5EF4-FFF2-40B4-BE49-F238E27FC236}">
                        <a16:creationId xmlns:a16="http://schemas.microsoft.com/office/drawing/2014/main" id="{C5CD01DC-AFDF-4303-9512-18EAA82D6AB2}"/>
                      </a:ext>
                    </a:extLst>
                  </p14:cNvPr>
                  <p14:cNvContentPartPr/>
                  <p14:nvPr/>
                </p14:nvContentPartPr>
                <p14:xfrm>
                  <a:off x="8236704" y="4854166"/>
                  <a:ext cx="237507" cy="360"/>
                </p14:xfrm>
              </p:contentPart>
            </mc:Choice>
            <mc:Fallback xmlns="">
              <p:pic>
                <p:nvPicPr>
                  <p:cNvPr id="474" name="Ink 473">
                    <a:extLst>
                      <a:ext uri="{FF2B5EF4-FFF2-40B4-BE49-F238E27FC236}">
                        <a16:creationId xmlns:a16="http://schemas.microsoft.com/office/drawing/2014/main" id="{4C216D58-6496-0FA6-F9E7-F1BB350640C3}"/>
                      </a:ext>
                    </a:extLst>
                  </p:cNvPr>
                  <p:cNvPicPr/>
                  <p:nvPr/>
                </p:nvPicPr>
                <p:blipFill>
                  <a:blip r:embed="rId799"/>
                  <a:stretch>
                    <a:fillRect/>
                  </a:stretch>
                </p:blipFill>
                <p:spPr>
                  <a:xfrm>
                    <a:off x="8230227" y="4847686"/>
                    <a:ext cx="249742"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108" name="Ink 107">
                    <a:extLst>
                      <a:ext uri="{FF2B5EF4-FFF2-40B4-BE49-F238E27FC236}">
                        <a16:creationId xmlns:a16="http://schemas.microsoft.com/office/drawing/2014/main" id="{961FC8AF-BB8C-F05C-35BA-E33B9D4D4B33}"/>
                      </a:ext>
                    </a:extLst>
                  </p14:cNvPr>
                  <p14:cNvContentPartPr/>
                  <p14:nvPr/>
                </p14:nvContentPartPr>
                <p14:xfrm>
                  <a:off x="8363895" y="4901320"/>
                  <a:ext cx="372" cy="372"/>
                </p14:xfrm>
              </p:contentPart>
            </mc:Choice>
            <mc:Fallback xmlns="">
              <p:pic>
                <p:nvPicPr>
                  <p:cNvPr id="480" name="Ink 479">
                    <a:extLst>
                      <a:ext uri="{FF2B5EF4-FFF2-40B4-BE49-F238E27FC236}">
                        <a16:creationId xmlns:a16="http://schemas.microsoft.com/office/drawing/2014/main" id="{1474DEF5-D636-FF90-07EB-0A61338CED2F}"/>
                      </a:ext>
                    </a:extLst>
                  </p:cNvPr>
                  <p:cNvPicPr/>
                  <p:nvPr/>
                </p:nvPicPr>
                <p:blipFill>
                  <a:blip r:embed="rId801"/>
                  <a:stretch>
                    <a:fillRect/>
                  </a:stretch>
                </p:blipFill>
                <p:spPr>
                  <a:xfrm>
                    <a:off x="8354595" y="4892020"/>
                    <a:ext cx="18600" cy="18600"/>
                  </a:xfrm>
                  <a:prstGeom prst="rect">
                    <a:avLst/>
                  </a:prstGeom>
                </p:spPr>
              </p:pic>
            </mc:Fallback>
          </mc:AlternateContent>
        </p:grpSp>
        <p:grpSp>
          <p:nvGrpSpPr>
            <p:cNvPr id="100" name="Group 99">
              <a:extLst>
                <a:ext uri="{FF2B5EF4-FFF2-40B4-BE49-F238E27FC236}">
                  <a16:creationId xmlns:a16="http://schemas.microsoft.com/office/drawing/2014/main" id="{A328BAD8-D9CE-F567-1D90-2E51BC88E024}"/>
                </a:ext>
              </a:extLst>
            </p:cNvPr>
            <p:cNvGrpSpPr/>
            <p:nvPr/>
          </p:nvGrpSpPr>
          <p:grpSpPr>
            <a:xfrm rot="7964956">
              <a:off x="9817260" y="2336151"/>
              <a:ext cx="301680" cy="1047816"/>
              <a:chOff x="7255870" y="2372145"/>
              <a:chExt cx="301680" cy="952560"/>
            </a:xfrm>
          </p:grpSpPr>
          <mc:AlternateContent xmlns:mc="http://schemas.openxmlformats.org/markup-compatibility/2006" xmlns:p14="http://schemas.microsoft.com/office/powerpoint/2010/main">
            <mc:Choice Requires="p14">
              <p:contentPart p14:bwMode="auto" r:id="rId802">
                <p14:nvContentPartPr>
                  <p14:cNvPr id="104" name="Ink 103">
                    <a:extLst>
                      <a:ext uri="{FF2B5EF4-FFF2-40B4-BE49-F238E27FC236}">
                        <a16:creationId xmlns:a16="http://schemas.microsoft.com/office/drawing/2014/main" id="{653B75B8-ECF8-B76D-2023-EECEE825547D}"/>
                      </a:ext>
                    </a:extLst>
                  </p14:cNvPr>
                  <p14:cNvContentPartPr/>
                  <p14:nvPr/>
                </p14:nvContentPartPr>
                <p14:xfrm>
                  <a:off x="7255870" y="2373585"/>
                  <a:ext cx="295560" cy="951120"/>
                </p14:xfrm>
              </p:contentPart>
            </mc:Choice>
            <mc:Fallback xmlns="">
              <p:pic>
                <p:nvPicPr>
                  <p:cNvPr id="470" name="Ink 469">
                    <a:extLst>
                      <a:ext uri="{FF2B5EF4-FFF2-40B4-BE49-F238E27FC236}">
                        <a16:creationId xmlns:a16="http://schemas.microsoft.com/office/drawing/2014/main" id="{FF8B0568-2C10-42AB-00DA-B43EEA8A9C5F}"/>
                      </a:ext>
                    </a:extLst>
                  </p:cNvPr>
                  <p:cNvPicPr/>
                  <p:nvPr/>
                </p:nvPicPr>
                <p:blipFill>
                  <a:blip r:embed="rId18"/>
                  <a:stretch>
                    <a:fillRect/>
                  </a:stretch>
                </p:blipFill>
                <p:spPr>
                  <a:xfrm>
                    <a:off x="7251550" y="2369657"/>
                    <a:ext cx="304200" cy="958975"/>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105" name="Ink 104">
                    <a:extLst>
                      <a:ext uri="{FF2B5EF4-FFF2-40B4-BE49-F238E27FC236}">
                        <a16:creationId xmlns:a16="http://schemas.microsoft.com/office/drawing/2014/main" id="{73650FB7-752F-C9AD-AAA4-849FB2AFE170}"/>
                      </a:ext>
                    </a:extLst>
                  </p14:cNvPr>
                  <p14:cNvContentPartPr/>
                  <p14:nvPr/>
                </p14:nvContentPartPr>
                <p14:xfrm>
                  <a:off x="7546030" y="2372145"/>
                  <a:ext cx="11520" cy="65160"/>
                </p14:xfrm>
              </p:contentPart>
            </mc:Choice>
            <mc:Fallback xmlns="">
              <p:pic>
                <p:nvPicPr>
                  <p:cNvPr id="472" name="Ink 471">
                    <a:extLst>
                      <a:ext uri="{FF2B5EF4-FFF2-40B4-BE49-F238E27FC236}">
                        <a16:creationId xmlns:a16="http://schemas.microsoft.com/office/drawing/2014/main" id="{19CF8A4C-5DD6-97AF-F619-AF85EB07E57A}"/>
                      </a:ext>
                    </a:extLst>
                  </p:cNvPr>
                  <p:cNvPicPr/>
                  <p:nvPr/>
                </p:nvPicPr>
                <p:blipFill>
                  <a:blip r:embed="rId804"/>
                  <a:stretch>
                    <a:fillRect/>
                  </a:stretch>
                </p:blipFill>
                <p:spPr>
                  <a:xfrm>
                    <a:off x="7541571" y="2368235"/>
                    <a:ext cx="20439" cy="72979"/>
                  </a:xfrm>
                  <a:prstGeom prst="rect">
                    <a:avLst/>
                  </a:prstGeom>
                </p:spPr>
              </p:pic>
            </mc:Fallback>
          </mc:AlternateContent>
        </p:grpSp>
      </p:grpSp>
      <p:sp>
        <p:nvSpPr>
          <p:cNvPr id="599" name="TextBox 598">
            <a:extLst>
              <a:ext uri="{FF2B5EF4-FFF2-40B4-BE49-F238E27FC236}">
                <a16:creationId xmlns:a16="http://schemas.microsoft.com/office/drawing/2014/main" id="{3513A9B8-E53D-1F0E-128D-EAA25DCA2ED7}"/>
              </a:ext>
            </a:extLst>
          </p:cNvPr>
          <p:cNvSpPr txBox="1"/>
          <p:nvPr/>
        </p:nvSpPr>
        <p:spPr>
          <a:xfrm>
            <a:off x="9890528" y="3755559"/>
            <a:ext cx="363562" cy="307777"/>
          </a:xfrm>
          <a:prstGeom prst="rect">
            <a:avLst/>
          </a:prstGeom>
          <a:noFill/>
        </p:spPr>
        <p:txBody>
          <a:bodyPr wrap="square" rtlCol="0">
            <a:spAutoFit/>
          </a:bodyPr>
          <a:lstStyle/>
          <a:p>
            <a:r>
              <a:rPr lang="en-US" sz="1400" dirty="0">
                <a:latin typeface="The Hand Black" panose="03070902030502020204" pitchFamily="66" charset="0"/>
              </a:rPr>
              <a:t>DEC</a:t>
            </a:r>
          </a:p>
        </p:txBody>
      </p:sp>
      <p:cxnSp>
        <p:nvCxnSpPr>
          <p:cNvPr id="600" name="Straight Arrow Connector 599">
            <a:extLst>
              <a:ext uri="{FF2B5EF4-FFF2-40B4-BE49-F238E27FC236}">
                <a16:creationId xmlns:a16="http://schemas.microsoft.com/office/drawing/2014/main" id="{3D144634-3BD8-DA8D-B820-3768D35A955C}"/>
              </a:ext>
            </a:extLst>
          </p:cNvPr>
          <p:cNvCxnSpPr>
            <a:cxnSpLocks/>
          </p:cNvCxnSpPr>
          <p:nvPr/>
        </p:nvCxnSpPr>
        <p:spPr>
          <a:xfrm flipH="1">
            <a:off x="9888002" y="3769962"/>
            <a:ext cx="377982" cy="0"/>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grpSp>
        <p:nvGrpSpPr>
          <p:cNvPr id="601" name="Group 600">
            <a:extLst>
              <a:ext uri="{FF2B5EF4-FFF2-40B4-BE49-F238E27FC236}">
                <a16:creationId xmlns:a16="http://schemas.microsoft.com/office/drawing/2014/main" id="{D543E1E2-71D0-801B-C8AB-F6CCE8727EA2}"/>
              </a:ext>
            </a:extLst>
          </p:cNvPr>
          <p:cNvGrpSpPr/>
          <p:nvPr/>
        </p:nvGrpSpPr>
        <p:grpSpPr>
          <a:xfrm>
            <a:off x="8672474" y="3638934"/>
            <a:ext cx="1225633" cy="858607"/>
            <a:chOff x="8672474" y="3638934"/>
            <a:chExt cx="1225633" cy="858607"/>
          </a:xfrm>
        </p:grpSpPr>
        <p:grpSp>
          <p:nvGrpSpPr>
            <p:cNvPr id="602" name="Group 601">
              <a:extLst>
                <a:ext uri="{FF2B5EF4-FFF2-40B4-BE49-F238E27FC236}">
                  <a16:creationId xmlns:a16="http://schemas.microsoft.com/office/drawing/2014/main" id="{4E7615E4-4BA1-2CDA-8656-A86CE6BF27DF}"/>
                </a:ext>
              </a:extLst>
            </p:cNvPr>
            <p:cNvGrpSpPr/>
            <p:nvPr/>
          </p:nvGrpSpPr>
          <p:grpSpPr>
            <a:xfrm>
              <a:off x="9428782" y="3638934"/>
              <a:ext cx="469325" cy="858607"/>
              <a:chOff x="7130425" y="3630259"/>
              <a:chExt cx="469325" cy="858607"/>
            </a:xfrm>
          </p:grpSpPr>
          <p:sp>
            <p:nvSpPr>
              <p:cNvPr id="604" name="TextBox 603">
                <a:extLst>
                  <a:ext uri="{FF2B5EF4-FFF2-40B4-BE49-F238E27FC236}">
                    <a16:creationId xmlns:a16="http://schemas.microsoft.com/office/drawing/2014/main" id="{4E2B4DDF-F404-AC06-4262-A27B0AB5219C}"/>
                  </a:ext>
                </a:extLst>
              </p:cNvPr>
              <p:cNvSpPr txBox="1"/>
              <p:nvPr/>
            </p:nvSpPr>
            <p:spPr>
              <a:xfrm>
                <a:off x="7130425" y="4119534"/>
                <a:ext cx="469325" cy="369332"/>
              </a:xfrm>
              <a:prstGeom prst="rect">
                <a:avLst/>
              </a:prstGeom>
              <a:noFill/>
            </p:spPr>
            <p:txBody>
              <a:bodyPr wrap="square" rtlCol="0">
                <a:spAutoFit/>
              </a:bodyPr>
              <a:lstStyle/>
              <a:p>
                <a:pPr algn="ctr"/>
                <a:r>
                  <a:rPr lang="en-US" b="1" dirty="0">
                    <a:latin typeface="The Hand Black" panose="03070502030502020204" pitchFamily="66" charset="0"/>
                  </a:rPr>
                  <a:t>PW</a:t>
                </a:r>
              </a:p>
            </p:txBody>
          </p:sp>
          <p:sp>
            <p:nvSpPr>
              <p:cNvPr id="605" name="TextBox 604">
                <a:extLst>
                  <a:ext uri="{FF2B5EF4-FFF2-40B4-BE49-F238E27FC236}">
                    <a16:creationId xmlns:a16="http://schemas.microsoft.com/office/drawing/2014/main" id="{E945094D-2701-862D-96EE-30C019189B3D}"/>
                  </a:ext>
                </a:extLst>
              </p:cNvPr>
              <p:cNvSpPr txBox="1"/>
              <p:nvPr/>
            </p:nvSpPr>
            <p:spPr>
              <a:xfrm rot="16200000">
                <a:off x="7083121" y="3683026"/>
                <a:ext cx="567199" cy="461665"/>
              </a:xfrm>
              <a:prstGeom prst="rect">
                <a:avLst/>
              </a:prstGeom>
              <a:noFill/>
            </p:spPr>
            <p:txBody>
              <a:bodyPr wrap="square" rtlCol="0">
                <a:spAutoFit/>
              </a:bodyPr>
              <a:lstStyle/>
              <a:p>
                <a:r>
                  <a:rPr lang="en-US" sz="2400" b="1" dirty="0">
                    <a:latin typeface="The Hand Black" panose="03070502030502020204" pitchFamily="66" charset="0"/>
                  </a:rPr>
                  <a:t>=&gt;</a:t>
                </a:r>
              </a:p>
            </p:txBody>
          </p:sp>
        </p:grpSp>
        <p:sp>
          <p:nvSpPr>
            <p:cNvPr id="603" name="Freeform: Shape 91">
              <a:extLst>
                <a:ext uri="{FF2B5EF4-FFF2-40B4-BE49-F238E27FC236}">
                  <a16:creationId xmlns:a16="http://schemas.microsoft.com/office/drawing/2014/main" id="{CE13FCA5-C8A7-6922-E5A5-6BE1922D6D89}"/>
                </a:ext>
              </a:extLst>
            </p:cNvPr>
            <p:cNvSpPr/>
            <p:nvPr/>
          </p:nvSpPr>
          <p:spPr>
            <a:xfrm rot="1047734" flipH="1">
              <a:off x="8672474" y="3726031"/>
              <a:ext cx="932815" cy="450505"/>
            </a:xfrm>
            <a:custGeom>
              <a:avLst/>
              <a:gdLst>
                <a:gd name="connsiteX0" fmla="*/ 404813 w 404813"/>
                <a:gd name="connsiteY0" fmla="*/ 0 h 347668"/>
                <a:gd name="connsiteX1" fmla="*/ 392907 w 404813"/>
                <a:gd name="connsiteY1" fmla="*/ 4762 h 347668"/>
                <a:gd name="connsiteX2" fmla="*/ 376238 w 404813"/>
                <a:gd name="connsiteY2" fmla="*/ 9525 h 347668"/>
                <a:gd name="connsiteX3" fmla="*/ 333375 w 404813"/>
                <a:gd name="connsiteY3" fmla="*/ 38100 h 347668"/>
                <a:gd name="connsiteX4" fmla="*/ 292894 w 404813"/>
                <a:gd name="connsiteY4" fmla="*/ 102394 h 347668"/>
                <a:gd name="connsiteX5" fmla="*/ 271463 w 404813"/>
                <a:gd name="connsiteY5" fmla="*/ 135731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4813"/>
                <a:gd name="connsiteY0" fmla="*/ 0 h 347668"/>
                <a:gd name="connsiteX1" fmla="*/ 392907 w 404813"/>
                <a:gd name="connsiteY1" fmla="*/ 4762 h 347668"/>
                <a:gd name="connsiteX2" fmla="*/ 376238 w 404813"/>
                <a:gd name="connsiteY2" fmla="*/ 9525 h 347668"/>
                <a:gd name="connsiteX3" fmla="*/ 366713 w 404813"/>
                <a:gd name="connsiteY3" fmla="*/ 57150 h 347668"/>
                <a:gd name="connsiteX4" fmla="*/ 292894 w 404813"/>
                <a:gd name="connsiteY4" fmla="*/ 102394 h 347668"/>
                <a:gd name="connsiteX5" fmla="*/ 271463 w 404813"/>
                <a:gd name="connsiteY5" fmla="*/ 135731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4813"/>
                <a:gd name="connsiteY0" fmla="*/ 0 h 347668"/>
                <a:gd name="connsiteX1" fmla="*/ 392907 w 404813"/>
                <a:gd name="connsiteY1" fmla="*/ 4762 h 347668"/>
                <a:gd name="connsiteX2" fmla="*/ 376238 w 404813"/>
                <a:gd name="connsiteY2" fmla="*/ 9525 h 347668"/>
                <a:gd name="connsiteX3" fmla="*/ 366713 w 404813"/>
                <a:gd name="connsiteY3" fmla="*/ 57150 h 347668"/>
                <a:gd name="connsiteX4" fmla="*/ 302419 w 404813"/>
                <a:gd name="connsiteY4" fmla="*/ 121444 h 347668"/>
                <a:gd name="connsiteX5" fmla="*/ 271463 w 404813"/>
                <a:gd name="connsiteY5" fmla="*/ 135731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4813"/>
                <a:gd name="connsiteY0" fmla="*/ 0 h 347668"/>
                <a:gd name="connsiteX1" fmla="*/ 392907 w 404813"/>
                <a:gd name="connsiteY1" fmla="*/ 4762 h 347668"/>
                <a:gd name="connsiteX2" fmla="*/ 376238 w 404813"/>
                <a:gd name="connsiteY2" fmla="*/ 9525 h 347668"/>
                <a:gd name="connsiteX3" fmla="*/ 366713 w 404813"/>
                <a:gd name="connsiteY3" fmla="*/ 57150 h 347668"/>
                <a:gd name="connsiteX4" fmla="*/ 302419 w 404813"/>
                <a:gd name="connsiteY4" fmla="*/ 121444 h 347668"/>
                <a:gd name="connsiteX5" fmla="*/ 280988 w 404813"/>
                <a:gd name="connsiteY5" fmla="*/ 147637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5557"/>
                <a:gd name="connsiteY0" fmla="*/ 0 h 347668"/>
                <a:gd name="connsiteX1" fmla="*/ 392907 w 405557"/>
                <a:gd name="connsiteY1" fmla="*/ 4762 h 347668"/>
                <a:gd name="connsiteX2" fmla="*/ 404813 w 405557"/>
                <a:gd name="connsiteY2" fmla="*/ 26193 h 347668"/>
                <a:gd name="connsiteX3" fmla="*/ 366713 w 405557"/>
                <a:gd name="connsiteY3" fmla="*/ 57150 h 347668"/>
                <a:gd name="connsiteX4" fmla="*/ 302419 w 405557"/>
                <a:gd name="connsiteY4" fmla="*/ 121444 h 347668"/>
                <a:gd name="connsiteX5" fmla="*/ 280988 w 405557"/>
                <a:gd name="connsiteY5" fmla="*/ 147637 h 347668"/>
                <a:gd name="connsiteX6" fmla="*/ 221457 w 405557"/>
                <a:gd name="connsiteY6" fmla="*/ 211931 h 347668"/>
                <a:gd name="connsiteX7" fmla="*/ 185738 w 405557"/>
                <a:gd name="connsiteY7" fmla="*/ 247650 h 347668"/>
                <a:gd name="connsiteX8" fmla="*/ 152400 w 405557"/>
                <a:gd name="connsiteY8" fmla="*/ 278606 h 347668"/>
                <a:gd name="connsiteX9" fmla="*/ 135732 w 405557"/>
                <a:gd name="connsiteY9" fmla="*/ 288131 h 347668"/>
                <a:gd name="connsiteX10" fmla="*/ 123825 w 405557"/>
                <a:gd name="connsiteY10" fmla="*/ 300037 h 347668"/>
                <a:gd name="connsiteX11" fmla="*/ 102394 w 405557"/>
                <a:gd name="connsiteY11" fmla="*/ 307181 h 347668"/>
                <a:gd name="connsiteX12" fmla="*/ 73819 w 405557"/>
                <a:gd name="connsiteY12" fmla="*/ 319087 h 347668"/>
                <a:gd name="connsiteX13" fmla="*/ 52388 w 405557"/>
                <a:gd name="connsiteY13" fmla="*/ 326231 h 347668"/>
                <a:gd name="connsiteX14" fmla="*/ 26194 w 405557"/>
                <a:gd name="connsiteY14" fmla="*/ 340519 h 347668"/>
                <a:gd name="connsiteX15" fmla="*/ 0 w 405557"/>
                <a:gd name="connsiteY15" fmla="*/ 347662 h 347668"/>
                <a:gd name="connsiteX0" fmla="*/ 404813 w 426245"/>
                <a:gd name="connsiteY0" fmla="*/ 0 h 347668"/>
                <a:gd name="connsiteX1" fmla="*/ 426245 w 426245"/>
                <a:gd name="connsiteY1" fmla="*/ 4762 h 347668"/>
                <a:gd name="connsiteX2" fmla="*/ 404813 w 426245"/>
                <a:gd name="connsiteY2" fmla="*/ 26193 h 347668"/>
                <a:gd name="connsiteX3" fmla="*/ 366713 w 426245"/>
                <a:gd name="connsiteY3" fmla="*/ 57150 h 347668"/>
                <a:gd name="connsiteX4" fmla="*/ 302419 w 426245"/>
                <a:gd name="connsiteY4" fmla="*/ 121444 h 347668"/>
                <a:gd name="connsiteX5" fmla="*/ 280988 w 426245"/>
                <a:gd name="connsiteY5" fmla="*/ 147637 h 347668"/>
                <a:gd name="connsiteX6" fmla="*/ 221457 w 426245"/>
                <a:gd name="connsiteY6" fmla="*/ 211931 h 347668"/>
                <a:gd name="connsiteX7" fmla="*/ 185738 w 426245"/>
                <a:gd name="connsiteY7" fmla="*/ 247650 h 347668"/>
                <a:gd name="connsiteX8" fmla="*/ 152400 w 426245"/>
                <a:gd name="connsiteY8" fmla="*/ 278606 h 347668"/>
                <a:gd name="connsiteX9" fmla="*/ 135732 w 426245"/>
                <a:gd name="connsiteY9" fmla="*/ 288131 h 347668"/>
                <a:gd name="connsiteX10" fmla="*/ 123825 w 426245"/>
                <a:gd name="connsiteY10" fmla="*/ 300037 h 347668"/>
                <a:gd name="connsiteX11" fmla="*/ 102394 w 426245"/>
                <a:gd name="connsiteY11" fmla="*/ 307181 h 347668"/>
                <a:gd name="connsiteX12" fmla="*/ 73819 w 426245"/>
                <a:gd name="connsiteY12" fmla="*/ 319087 h 347668"/>
                <a:gd name="connsiteX13" fmla="*/ 52388 w 426245"/>
                <a:gd name="connsiteY13" fmla="*/ 326231 h 347668"/>
                <a:gd name="connsiteX14" fmla="*/ 26194 w 426245"/>
                <a:gd name="connsiteY14" fmla="*/ 340519 h 347668"/>
                <a:gd name="connsiteX15" fmla="*/ 0 w 426245"/>
                <a:gd name="connsiteY15" fmla="*/ 347662 h 347668"/>
                <a:gd name="connsiteX0" fmla="*/ 404813 w 440532"/>
                <a:gd name="connsiteY0" fmla="*/ 0 h 347668"/>
                <a:gd name="connsiteX1" fmla="*/ 440532 w 440532"/>
                <a:gd name="connsiteY1" fmla="*/ 2380 h 347668"/>
                <a:gd name="connsiteX2" fmla="*/ 404813 w 440532"/>
                <a:gd name="connsiteY2" fmla="*/ 26193 h 347668"/>
                <a:gd name="connsiteX3" fmla="*/ 366713 w 440532"/>
                <a:gd name="connsiteY3" fmla="*/ 57150 h 347668"/>
                <a:gd name="connsiteX4" fmla="*/ 302419 w 440532"/>
                <a:gd name="connsiteY4" fmla="*/ 121444 h 347668"/>
                <a:gd name="connsiteX5" fmla="*/ 280988 w 440532"/>
                <a:gd name="connsiteY5" fmla="*/ 147637 h 347668"/>
                <a:gd name="connsiteX6" fmla="*/ 221457 w 440532"/>
                <a:gd name="connsiteY6" fmla="*/ 211931 h 347668"/>
                <a:gd name="connsiteX7" fmla="*/ 185738 w 440532"/>
                <a:gd name="connsiteY7" fmla="*/ 247650 h 347668"/>
                <a:gd name="connsiteX8" fmla="*/ 152400 w 440532"/>
                <a:gd name="connsiteY8" fmla="*/ 278606 h 347668"/>
                <a:gd name="connsiteX9" fmla="*/ 135732 w 440532"/>
                <a:gd name="connsiteY9" fmla="*/ 288131 h 347668"/>
                <a:gd name="connsiteX10" fmla="*/ 123825 w 440532"/>
                <a:gd name="connsiteY10" fmla="*/ 300037 h 347668"/>
                <a:gd name="connsiteX11" fmla="*/ 102394 w 440532"/>
                <a:gd name="connsiteY11" fmla="*/ 307181 h 347668"/>
                <a:gd name="connsiteX12" fmla="*/ 73819 w 440532"/>
                <a:gd name="connsiteY12" fmla="*/ 319087 h 347668"/>
                <a:gd name="connsiteX13" fmla="*/ 52388 w 440532"/>
                <a:gd name="connsiteY13" fmla="*/ 326231 h 347668"/>
                <a:gd name="connsiteX14" fmla="*/ 26194 w 440532"/>
                <a:gd name="connsiteY14" fmla="*/ 340519 h 347668"/>
                <a:gd name="connsiteX15" fmla="*/ 0 w 440532"/>
                <a:gd name="connsiteY15" fmla="*/ 347662 h 347668"/>
                <a:gd name="connsiteX0" fmla="*/ 416719 w 440627"/>
                <a:gd name="connsiteY0" fmla="*/ 12084 h 345464"/>
                <a:gd name="connsiteX1" fmla="*/ 440532 w 440627"/>
                <a:gd name="connsiteY1" fmla="*/ 176 h 345464"/>
                <a:gd name="connsiteX2" fmla="*/ 404813 w 440627"/>
                <a:gd name="connsiteY2" fmla="*/ 23989 h 345464"/>
                <a:gd name="connsiteX3" fmla="*/ 366713 w 440627"/>
                <a:gd name="connsiteY3" fmla="*/ 54946 h 345464"/>
                <a:gd name="connsiteX4" fmla="*/ 302419 w 440627"/>
                <a:gd name="connsiteY4" fmla="*/ 119240 h 345464"/>
                <a:gd name="connsiteX5" fmla="*/ 280988 w 440627"/>
                <a:gd name="connsiteY5" fmla="*/ 145433 h 345464"/>
                <a:gd name="connsiteX6" fmla="*/ 221457 w 440627"/>
                <a:gd name="connsiteY6" fmla="*/ 209727 h 345464"/>
                <a:gd name="connsiteX7" fmla="*/ 185738 w 440627"/>
                <a:gd name="connsiteY7" fmla="*/ 245446 h 345464"/>
                <a:gd name="connsiteX8" fmla="*/ 152400 w 440627"/>
                <a:gd name="connsiteY8" fmla="*/ 276402 h 345464"/>
                <a:gd name="connsiteX9" fmla="*/ 135732 w 440627"/>
                <a:gd name="connsiteY9" fmla="*/ 285927 h 345464"/>
                <a:gd name="connsiteX10" fmla="*/ 123825 w 440627"/>
                <a:gd name="connsiteY10" fmla="*/ 297833 h 345464"/>
                <a:gd name="connsiteX11" fmla="*/ 102394 w 440627"/>
                <a:gd name="connsiteY11" fmla="*/ 304977 h 345464"/>
                <a:gd name="connsiteX12" fmla="*/ 73819 w 440627"/>
                <a:gd name="connsiteY12" fmla="*/ 316883 h 345464"/>
                <a:gd name="connsiteX13" fmla="*/ 52388 w 440627"/>
                <a:gd name="connsiteY13" fmla="*/ 324027 h 345464"/>
                <a:gd name="connsiteX14" fmla="*/ 26194 w 440627"/>
                <a:gd name="connsiteY14" fmla="*/ 338315 h 345464"/>
                <a:gd name="connsiteX15" fmla="*/ 0 w 440627"/>
                <a:gd name="connsiteY15" fmla="*/ 345458 h 34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627" h="345464">
                  <a:moveTo>
                    <a:pt x="416719" y="12084"/>
                  </a:moveTo>
                  <a:cubicBezTo>
                    <a:pt x="412750" y="13671"/>
                    <a:pt x="442516" y="-1808"/>
                    <a:pt x="440532" y="176"/>
                  </a:cubicBezTo>
                  <a:cubicBezTo>
                    <a:pt x="438548" y="2160"/>
                    <a:pt x="417116" y="14861"/>
                    <a:pt x="404813" y="23989"/>
                  </a:cubicBezTo>
                  <a:cubicBezTo>
                    <a:pt x="392510" y="33117"/>
                    <a:pt x="383779" y="39071"/>
                    <a:pt x="366713" y="54946"/>
                  </a:cubicBezTo>
                  <a:cubicBezTo>
                    <a:pt x="349647" y="70821"/>
                    <a:pt x="316707" y="104159"/>
                    <a:pt x="302419" y="119240"/>
                  </a:cubicBezTo>
                  <a:cubicBezTo>
                    <a:pt x="288132" y="134321"/>
                    <a:pt x="294482" y="130352"/>
                    <a:pt x="280988" y="145433"/>
                  </a:cubicBezTo>
                  <a:cubicBezTo>
                    <a:pt x="267494" y="160514"/>
                    <a:pt x="243141" y="188044"/>
                    <a:pt x="221457" y="209727"/>
                  </a:cubicBezTo>
                  <a:lnTo>
                    <a:pt x="185738" y="245446"/>
                  </a:lnTo>
                  <a:cubicBezTo>
                    <a:pt x="175717" y="255467"/>
                    <a:pt x="163699" y="268116"/>
                    <a:pt x="152400" y="276402"/>
                  </a:cubicBezTo>
                  <a:cubicBezTo>
                    <a:pt x="147240" y="280186"/>
                    <a:pt x="140851" y="282088"/>
                    <a:pt x="135732" y="285927"/>
                  </a:cubicBezTo>
                  <a:cubicBezTo>
                    <a:pt x="131242" y="289295"/>
                    <a:pt x="128698" y="295048"/>
                    <a:pt x="123825" y="297833"/>
                  </a:cubicBezTo>
                  <a:cubicBezTo>
                    <a:pt x="117287" y="301569"/>
                    <a:pt x="109431" y="302296"/>
                    <a:pt x="102394" y="304977"/>
                  </a:cubicBezTo>
                  <a:cubicBezTo>
                    <a:pt x="92751" y="308650"/>
                    <a:pt x="83462" y="313210"/>
                    <a:pt x="73819" y="316883"/>
                  </a:cubicBezTo>
                  <a:cubicBezTo>
                    <a:pt x="66782" y="319564"/>
                    <a:pt x="59416" y="321324"/>
                    <a:pt x="52388" y="324027"/>
                  </a:cubicBezTo>
                  <a:cubicBezTo>
                    <a:pt x="42673" y="327764"/>
                    <a:pt x="35969" y="334039"/>
                    <a:pt x="26194" y="338315"/>
                  </a:cubicBezTo>
                  <a:cubicBezTo>
                    <a:pt x="8719" y="345960"/>
                    <a:pt x="11141" y="345458"/>
                    <a:pt x="0" y="345458"/>
                  </a:cubicBezTo>
                </a:path>
              </a:pathLst>
            </a:custGeom>
            <a:noFill/>
            <a:ln>
              <a:prstDash val="dash"/>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6" name="Group 605">
            <a:extLst>
              <a:ext uri="{FF2B5EF4-FFF2-40B4-BE49-F238E27FC236}">
                <a16:creationId xmlns:a16="http://schemas.microsoft.com/office/drawing/2014/main" id="{74314CB4-6972-1DE7-9FE4-1C7F3DEA36DE}"/>
              </a:ext>
            </a:extLst>
          </p:cNvPr>
          <p:cNvGrpSpPr/>
          <p:nvPr/>
        </p:nvGrpSpPr>
        <p:grpSpPr>
          <a:xfrm>
            <a:off x="9562927" y="3729894"/>
            <a:ext cx="238925" cy="84275"/>
            <a:chOff x="6726058" y="2193401"/>
            <a:chExt cx="360677" cy="127220"/>
          </a:xfrm>
        </p:grpSpPr>
        <mc:AlternateContent xmlns:mc="http://schemas.openxmlformats.org/markup-compatibility/2006" xmlns:p14="http://schemas.microsoft.com/office/powerpoint/2010/main">
          <mc:Choice Requires="p14">
            <p:contentPart p14:bwMode="auto" r:id="rId805">
              <p14:nvContentPartPr>
                <p14:cNvPr id="607" name="Ink 606">
                  <a:extLst>
                    <a:ext uri="{FF2B5EF4-FFF2-40B4-BE49-F238E27FC236}">
                      <a16:creationId xmlns:a16="http://schemas.microsoft.com/office/drawing/2014/main" id="{A8330795-A1FA-25E6-ABEF-E7595087EE48}"/>
                    </a:ext>
                  </a:extLst>
                </p14:cNvPr>
                <p14:cNvContentPartPr/>
                <p14:nvPr/>
              </p14:nvContentPartPr>
              <p14:xfrm>
                <a:off x="6726058" y="2193401"/>
                <a:ext cx="114480" cy="104040"/>
              </p14:xfrm>
            </p:contentPart>
          </mc:Choice>
          <mc:Fallback xmlns="">
            <p:pic>
              <p:nvPicPr>
                <p:cNvPr id="97" name="Ink 96">
                  <a:extLst>
                    <a:ext uri="{FF2B5EF4-FFF2-40B4-BE49-F238E27FC236}">
                      <a16:creationId xmlns:a16="http://schemas.microsoft.com/office/drawing/2014/main" id="{CBD4021C-F54E-096D-1A42-7F6CC28D1157}"/>
                    </a:ext>
                  </a:extLst>
                </p:cNvPr>
                <p:cNvPicPr/>
                <p:nvPr/>
              </p:nvPicPr>
              <p:blipFill>
                <a:blip r:embed="rId33"/>
                <a:stretch>
                  <a:fillRect/>
                </a:stretch>
              </p:blipFill>
              <p:spPr>
                <a:xfrm>
                  <a:off x="6711951" y="2179312"/>
                  <a:ext cx="142693" cy="132218"/>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608" name="Ink 607">
                  <a:extLst>
                    <a:ext uri="{FF2B5EF4-FFF2-40B4-BE49-F238E27FC236}">
                      <a16:creationId xmlns:a16="http://schemas.microsoft.com/office/drawing/2014/main" id="{F4B1B9E6-B56D-5DBD-CA11-3033F6566288}"/>
                    </a:ext>
                  </a:extLst>
                </p14:cNvPr>
                <p14:cNvContentPartPr/>
                <p14:nvPr/>
              </p14:nvContentPartPr>
              <p14:xfrm>
                <a:off x="6869655" y="2242501"/>
                <a:ext cx="217080" cy="78120"/>
              </p14:xfrm>
            </p:contentPart>
          </mc:Choice>
          <mc:Fallback xmlns="">
            <p:pic>
              <p:nvPicPr>
                <p:cNvPr id="98" name="Ink 97">
                  <a:extLst>
                    <a:ext uri="{FF2B5EF4-FFF2-40B4-BE49-F238E27FC236}">
                      <a16:creationId xmlns:a16="http://schemas.microsoft.com/office/drawing/2014/main" id="{CF4454F8-3A67-EE05-EE05-96C13DC538A4}"/>
                    </a:ext>
                  </a:extLst>
                </p:cNvPr>
                <p:cNvPicPr/>
                <p:nvPr/>
              </p:nvPicPr>
              <p:blipFill>
                <a:blip r:embed="rId35"/>
                <a:stretch>
                  <a:fillRect/>
                </a:stretch>
              </p:blipFill>
              <p:spPr>
                <a:xfrm>
                  <a:off x="6855545" y="2228396"/>
                  <a:ext cx="245300" cy="10633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609" name="Ink 608">
                  <a:extLst>
                    <a:ext uri="{FF2B5EF4-FFF2-40B4-BE49-F238E27FC236}">
                      <a16:creationId xmlns:a16="http://schemas.microsoft.com/office/drawing/2014/main" id="{30830EEA-8467-CF87-F72B-A283D0B62E0B}"/>
                    </a:ext>
                  </a:extLst>
                </p14:cNvPr>
                <p14:cNvContentPartPr/>
                <p14:nvPr/>
              </p14:nvContentPartPr>
              <p14:xfrm>
                <a:off x="7010775" y="2276341"/>
                <a:ext cx="360" cy="13680"/>
              </p14:xfrm>
            </p:contentPart>
          </mc:Choice>
          <mc:Fallback xmlns="">
            <p:pic>
              <p:nvPicPr>
                <p:cNvPr id="99" name="Ink 98">
                  <a:extLst>
                    <a:ext uri="{FF2B5EF4-FFF2-40B4-BE49-F238E27FC236}">
                      <a16:creationId xmlns:a16="http://schemas.microsoft.com/office/drawing/2014/main" id="{ADB37CE7-1F39-047A-C461-92024FBBB90E}"/>
                    </a:ext>
                  </a:extLst>
                </p:cNvPr>
                <p:cNvPicPr/>
                <p:nvPr/>
              </p:nvPicPr>
              <p:blipFill>
                <a:blip r:embed="rId37"/>
                <a:stretch>
                  <a:fillRect/>
                </a:stretch>
              </p:blipFill>
              <p:spPr>
                <a:xfrm>
                  <a:off x="7001415" y="2262661"/>
                  <a:ext cx="19080" cy="41040"/>
                </a:xfrm>
                <a:prstGeom prst="rect">
                  <a:avLst/>
                </a:prstGeom>
              </p:spPr>
            </p:pic>
          </mc:Fallback>
        </mc:AlternateContent>
      </p:grpSp>
      <p:grpSp>
        <p:nvGrpSpPr>
          <p:cNvPr id="629" name="Group 628">
            <a:extLst>
              <a:ext uri="{FF2B5EF4-FFF2-40B4-BE49-F238E27FC236}">
                <a16:creationId xmlns:a16="http://schemas.microsoft.com/office/drawing/2014/main" id="{084DC9A1-1F19-77D8-B81A-F16D457C41ED}"/>
              </a:ext>
            </a:extLst>
          </p:cNvPr>
          <p:cNvGrpSpPr/>
          <p:nvPr/>
        </p:nvGrpSpPr>
        <p:grpSpPr>
          <a:xfrm>
            <a:off x="1118539" y="2139010"/>
            <a:ext cx="3156709" cy="443350"/>
            <a:chOff x="807306" y="2022908"/>
            <a:chExt cx="3156709" cy="443350"/>
          </a:xfrm>
        </p:grpSpPr>
        <p:sp>
          <p:nvSpPr>
            <p:cNvPr id="630" name="Rectangle 629">
              <a:extLst>
                <a:ext uri="{FF2B5EF4-FFF2-40B4-BE49-F238E27FC236}">
                  <a16:creationId xmlns:a16="http://schemas.microsoft.com/office/drawing/2014/main" id="{B678D45F-8963-F1DB-2CA3-17E7102FD606}"/>
                </a:ext>
              </a:extLst>
            </p:cNvPr>
            <p:cNvSpPr/>
            <p:nvPr/>
          </p:nvSpPr>
          <p:spPr>
            <a:xfrm>
              <a:off x="807306" y="2022908"/>
              <a:ext cx="430109" cy="44335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IN Next LT Pro Light" panose="020B0303020203050203" pitchFamily="34" charset="77"/>
                </a:rPr>
                <a:t>2</a:t>
              </a:r>
            </a:p>
          </p:txBody>
        </p:sp>
        <p:sp>
          <p:nvSpPr>
            <p:cNvPr id="631" name="Rectangle 630">
              <a:extLst>
                <a:ext uri="{FF2B5EF4-FFF2-40B4-BE49-F238E27FC236}">
                  <a16:creationId xmlns:a16="http://schemas.microsoft.com/office/drawing/2014/main" id="{3D0B6367-6CB8-1722-C762-498DECA87687}"/>
                </a:ext>
              </a:extLst>
            </p:cNvPr>
            <p:cNvSpPr/>
            <p:nvPr/>
          </p:nvSpPr>
          <p:spPr>
            <a:xfrm>
              <a:off x="1245523" y="2022908"/>
              <a:ext cx="2718492" cy="44335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DIN Next LT Pro Light" panose="020B0303020203050203" pitchFamily="34" charset="0"/>
                </a:rPr>
                <a:t>p</a:t>
              </a:r>
              <a:r>
                <a:rPr lang="en-US" sz="1800" dirty="0">
                  <a:solidFill>
                    <a:schemeClr val="tx1"/>
                  </a:solidFill>
                  <a:latin typeface="DIN Next LT Pro Light" panose="020B0303020203050203" pitchFamily="34" charset="0"/>
                </a:rPr>
                <a:t>assword-based security</a:t>
              </a:r>
            </a:p>
          </p:txBody>
        </p:sp>
      </p:grpSp>
      <p:grpSp>
        <p:nvGrpSpPr>
          <p:cNvPr id="6" name="Group 5">
            <a:extLst>
              <a:ext uri="{FF2B5EF4-FFF2-40B4-BE49-F238E27FC236}">
                <a16:creationId xmlns:a16="http://schemas.microsoft.com/office/drawing/2014/main" id="{03121B7F-5599-E85A-CF87-27ABB37F802C}"/>
              </a:ext>
            </a:extLst>
          </p:cNvPr>
          <p:cNvGrpSpPr/>
          <p:nvPr/>
        </p:nvGrpSpPr>
        <p:grpSpPr>
          <a:xfrm>
            <a:off x="10361614" y="3623128"/>
            <a:ext cx="301547" cy="319330"/>
            <a:chOff x="7562460" y="3563234"/>
            <a:chExt cx="301547" cy="319330"/>
          </a:xfrm>
        </p:grpSpPr>
        <p:grpSp>
          <p:nvGrpSpPr>
            <p:cNvPr id="12" name="Group 11">
              <a:extLst>
                <a:ext uri="{FF2B5EF4-FFF2-40B4-BE49-F238E27FC236}">
                  <a16:creationId xmlns:a16="http://schemas.microsoft.com/office/drawing/2014/main" id="{3B4BF930-CA98-4168-61B2-006982AEBC79}"/>
                </a:ext>
              </a:extLst>
            </p:cNvPr>
            <p:cNvGrpSpPr/>
            <p:nvPr/>
          </p:nvGrpSpPr>
          <p:grpSpPr>
            <a:xfrm>
              <a:off x="7562460" y="3563234"/>
              <a:ext cx="217080" cy="270438"/>
              <a:chOff x="8810129" y="4281182"/>
              <a:chExt cx="372458" cy="464007"/>
            </a:xfrm>
          </p:grpSpPr>
          <p:sp>
            <p:nvSpPr>
              <p:cNvPr id="20" name="Rectangle 19">
                <a:extLst>
                  <a:ext uri="{FF2B5EF4-FFF2-40B4-BE49-F238E27FC236}">
                    <a16:creationId xmlns:a16="http://schemas.microsoft.com/office/drawing/2014/main" id="{C02FA1A8-867D-E6E5-9135-5734B6C0A652}"/>
                  </a:ext>
                </a:extLst>
              </p:cNvPr>
              <p:cNvSpPr/>
              <p:nvPr/>
            </p:nvSpPr>
            <p:spPr>
              <a:xfrm>
                <a:off x="8810129" y="4285746"/>
                <a:ext cx="369915" cy="445355"/>
              </a:xfrm>
              <a:prstGeom prst="rect">
                <a:avLst/>
              </a:prstGeom>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p>
            </p:txBody>
          </p:sp>
          <p:grpSp>
            <p:nvGrpSpPr>
              <p:cNvPr id="21" name="Group 20">
                <a:extLst>
                  <a:ext uri="{FF2B5EF4-FFF2-40B4-BE49-F238E27FC236}">
                    <a16:creationId xmlns:a16="http://schemas.microsoft.com/office/drawing/2014/main" id="{AF64014A-A25A-CF3E-8EBC-B6407E273695}"/>
                  </a:ext>
                </a:extLst>
              </p:cNvPr>
              <p:cNvGrpSpPr/>
              <p:nvPr/>
            </p:nvGrpSpPr>
            <p:grpSpPr>
              <a:xfrm>
                <a:off x="8815007" y="4281182"/>
                <a:ext cx="367580" cy="464007"/>
                <a:chOff x="6540505" y="2742041"/>
                <a:chExt cx="430932" cy="543977"/>
              </a:xfrm>
            </p:grpSpPr>
            <p:sp>
              <p:nvSpPr>
                <p:cNvPr id="22" name="Rectangle: Rounded Corners 160">
                  <a:extLst>
                    <a:ext uri="{FF2B5EF4-FFF2-40B4-BE49-F238E27FC236}">
                      <a16:creationId xmlns:a16="http://schemas.microsoft.com/office/drawing/2014/main" id="{44409E3B-96F7-8CD8-2ABB-610E60D02D48}"/>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270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mc:AlternateContent xmlns:mc="http://schemas.openxmlformats.org/markup-compatibility/2006" xmlns:p14="http://schemas.microsoft.com/office/powerpoint/2010/main">
              <mc:Choice Requires="p14">
                <p:contentPart p14:bwMode="auto" r:id="rId808">
                  <p14:nvContentPartPr>
                    <p14:cNvPr id="23" name="Ink 22">
                      <a:extLst>
                        <a:ext uri="{FF2B5EF4-FFF2-40B4-BE49-F238E27FC236}">
                          <a16:creationId xmlns:a16="http://schemas.microsoft.com/office/drawing/2014/main" id="{FEB628A9-9810-4BE0-4E74-DB07BE4A9243}"/>
                        </a:ext>
                      </a:extLst>
                    </p14:cNvPr>
                    <p14:cNvContentPartPr/>
                    <p14:nvPr/>
                  </p14:nvContentPartPr>
                  <p14:xfrm>
                    <a:off x="6630091" y="3018862"/>
                    <a:ext cx="258120" cy="360"/>
                  </p14:xfrm>
                </p:contentPart>
              </mc:Choice>
              <mc:Fallback xmlns="">
                <p:pic>
                  <p:nvPicPr>
                    <p:cNvPr id="499" name="Ink 498">
                      <a:extLst>
                        <a:ext uri="{FF2B5EF4-FFF2-40B4-BE49-F238E27FC236}">
                          <a16:creationId xmlns:a16="http://schemas.microsoft.com/office/drawing/2014/main" id="{2BFA5C0C-E0A4-E3FC-0194-F52C6AB02919}"/>
                        </a:ext>
                      </a:extLst>
                    </p:cNvPr>
                    <p:cNvPicPr/>
                    <p:nvPr/>
                  </p:nvPicPr>
                  <p:blipFill>
                    <a:blip r:embed="rId14"/>
                    <a:stretch>
                      <a:fillRect/>
                    </a:stretch>
                  </p:blipFill>
                  <p:spPr>
                    <a:xfrm>
                      <a:off x="6617077" y="3012382"/>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24" name="Ink 23">
                      <a:extLst>
                        <a:ext uri="{FF2B5EF4-FFF2-40B4-BE49-F238E27FC236}">
                          <a16:creationId xmlns:a16="http://schemas.microsoft.com/office/drawing/2014/main" id="{4CBF0395-FDCE-BCA1-BDF2-EC0D2ED8A654}"/>
                        </a:ext>
                      </a:extLst>
                    </p14:cNvPr>
                    <p14:cNvContentPartPr/>
                    <p14:nvPr/>
                  </p14:nvContentPartPr>
                  <p14:xfrm>
                    <a:off x="6630091" y="3106433"/>
                    <a:ext cx="258120" cy="360"/>
                  </p14:xfrm>
                </p:contentPart>
              </mc:Choice>
              <mc:Fallback xmlns="">
                <p:pic>
                  <p:nvPicPr>
                    <p:cNvPr id="500" name="Ink 499">
                      <a:extLst>
                        <a:ext uri="{FF2B5EF4-FFF2-40B4-BE49-F238E27FC236}">
                          <a16:creationId xmlns:a16="http://schemas.microsoft.com/office/drawing/2014/main" id="{E10C6071-3014-E483-B732-A8C7C8A5C826}"/>
                        </a:ext>
                      </a:extLst>
                    </p:cNvPr>
                    <p:cNvPicPr/>
                    <p:nvPr/>
                  </p:nvPicPr>
                  <p:blipFill>
                    <a:blip r:embed="rId14"/>
                    <a:stretch>
                      <a:fillRect/>
                    </a:stretch>
                  </p:blipFill>
                  <p:spPr>
                    <a:xfrm>
                      <a:off x="6617077" y="3099953"/>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25" name="Ink 24">
                      <a:extLst>
                        <a:ext uri="{FF2B5EF4-FFF2-40B4-BE49-F238E27FC236}">
                          <a16:creationId xmlns:a16="http://schemas.microsoft.com/office/drawing/2014/main" id="{06BCE430-625F-F297-7B42-550ED63CB573}"/>
                        </a:ext>
                      </a:extLst>
                    </p14:cNvPr>
                    <p14:cNvContentPartPr/>
                    <p14:nvPr/>
                  </p14:nvContentPartPr>
                  <p14:xfrm>
                    <a:off x="6630091" y="3178149"/>
                    <a:ext cx="258120" cy="360"/>
                  </p14:xfrm>
                </p:contentPart>
              </mc:Choice>
              <mc:Fallback xmlns="">
                <p:pic>
                  <p:nvPicPr>
                    <p:cNvPr id="501" name="Ink 500">
                      <a:extLst>
                        <a:ext uri="{FF2B5EF4-FFF2-40B4-BE49-F238E27FC236}">
                          <a16:creationId xmlns:a16="http://schemas.microsoft.com/office/drawing/2014/main" id="{2FD086CA-97F4-1B84-5A93-081329E8F76F}"/>
                        </a:ext>
                      </a:extLst>
                    </p:cNvPr>
                    <p:cNvPicPr/>
                    <p:nvPr/>
                  </p:nvPicPr>
                  <p:blipFill>
                    <a:blip r:embed="rId14"/>
                    <a:stretch>
                      <a:fillRect/>
                    </a:stretch>
                  </p:blipFill>
                  <p:spPr>
                    <a:xfrm>
                      <a:off x="6617077" y="3171669"/>
                      <a:ext cx="282703" cy="12600"/>
                    </a:xfrm>
                    <a:prstGeom prst="rect">
                      <a:avLst/>
                    </a:prstGeom>
                  </p:spPr>
                </p:pic>
              </mc:Fallback>
            </mc:AlternateContent>
          </p:grpSp>
        </p:grpSp>
        <p:grpSp>
          <p:nvGrpSpPr>
            <p:cNvPr id="13" name="Group 12">
              <a:extLst>
                <a:ext uri="{FF2B5EF4-FFF2-40B4-BE49-F238E27FC236}">
                  <a16:creationId xmlns:a16="http://schemas.microsoft.com/office/drawing/2014/main" id="{D8F8F7F8-1105-C003-48B6-CBB2471742B2}"/>
                </a:ext>
              </a:extLst>
            </p:cNvPr>
            <p:cNvGrpSpPr/>
            <p:nvPr/>
          </p:nvGrpSpPr>
          <p:grpSpPr>
            <a:xfrm>
              <a:off x="7748687" y="3751165"/>
              <a:ext cx="115320" cy="131399"/>
              <a:chOff x="8005526" y="3637303"/>
              <a:chExt cx="115320" cy="131399"/>
            </a:xfrm>
          </p:grpSpPr>
          <p:sp>
            <p:nvSpPr>
              <p:cNvPr id="14" name="Rectangle 13">
                <a:extLst>
                  <a:ext uri="{FF2B5EF4-FFF2-40B4-BE49-F238E27FC236}">
                    <a16:creationId xmlns:a16="http://schemas.microsoft.com/office/drawing/2014/main" id="{C33C8513-B76E-45F7-11D0-19D3EE8EFEFD}"/>
                  </a:ext>
                </a:extLst>
              </p:cNvPr>
              <p:cNvSpPr/>
              <p:nvPr/>
            </p:nvSpPr>
            <p:spPr>
              <a:xfrm>
                <a:off x="8008701" y="3688816"/>
                <a:ext cx="112145" cy="79886"/>
              </a:xfrm>
              <a:prstGeom prst="rect">
                <a:avLst/>
              </a:prstGeom>
              <a:solidFill>
                <a:srgbClr val="D29A1C"/>
              </a:solidFill>
              <a:ln>
                <a:solidFill>
                  <a:srgbClr val="D29A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26FF6D25-5756-F340-93E0-3BDABC7C3933}"/>
                  </a:ext>
                </a:extLst>
              </p:cNvPr>
              <p:cNvGrpSpPr/>
              <p:nvPr/>
            </p:nvGrpSpPr>
            <p:grpSpPr>
              <a:xfrm>
                <a:off x="8005526" y="3637303"/>
                <a:ext cx="113665" cy="131399"/>
                <a:chOff x="5943367" y="1981726"/>
                <a:chExt cx="242280" cy="280080"/>
              </a:xfrm>
            </p:grpSpPr>
            <mc:AlternateContent xmlns:mc="http://schemas.openxmlformats.org/markup-compatibility/2006" xmlns:p14="http://schemas.microsoft.com/office/powerpoint/2010/main">
              <mc:Choice Requires="p14">
                <p:contentPart p14:bwMode="auto" r:id="rId811">
                  <p14:nvContentPartPr>
                    <p14:cNvPr id="16" name="Ink 15">
                      <a:extLst>
                        <a:ext uri="{FF2B5EF4-FFF2-40B4-BE49-F238E27FC236}">
                          <a16:creationId xmlns:a16="http://schemas.microsoft.com/office/drawing/2014/main" id="{44E42CA2-7A6F-346E-AC20-FCD8F6A1A7F6}"/>
                        </a:ext>
                      </a:extLst>
                    </p14:cNvPr>
                    <p14:cNvContentPartPr/>
                    <p14:nvPr/>
                  </p14:nvContentPartPr>
                  <p14:xfrm>
                    <a:off x="5943367" y="2083966"/>
                    <a:ext cx="241920" cy="177840"/>
                  </p14:xfrm>
                </p:contentPart>
              </mc:Choice>
              <mc:Fallback xmlns="">
                <p:pic>
                  <p:nvPicPr>
                    <p:cNvPr id="492" name="Ink 491">
                      <a:extLst>
                        <a:ext uri="{FF2B5EF4-FFF2-40B4-BE49-F238E27FC236}">
                          <a16:creationId xmlns:a16="http://schemas.microsoft.com/office/drawing/2014/main" id="{5153178B-F5CB-EF6B-6E29-19FF862B2589}"/>
                        </a:ext>
                      </a:extLst>
                    </p:cNvPr>
                    <p:cNvPicPr/>
                    <p:nvPr/>
                  </p:nvPicPr>
                  <p:blipFill>
                    <a:blip r:embed="rId25"/>
                    <a:stretch>
                      <a:fillRect/>
                    </a:stretch>
                  </p:blipFill>
                  <p:spPr>
                    <a:xfrm>
                      <a:off x="5929587" y="2070168"/>
                      <a:ext cx="267949" cy="203903"/>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17" name="Ink 16">
                      <a:extLst>
                        <a:ext uri="{FF2B5EF4-FFF2-40B4-BE49-F238E27FC236}">
                          <a16:creationId xmlns:a16="http://schemas.microsoft.com/office/drawing/2014/main" id="{F1ABEA7F-EA59-DACC-6A1E-006D00471583}"/>
                        </a:ext>
                      </a:extLst>
                    </p14:cNvPr>
                    <p14:cNvContentPartPr/>
                    <p14:nvPr/>
                  </p14:nvContentPartPr>
                  <p14:xfrm>
                    <a:off x="6185287" y="2070646"/>
                    <a:ext cx="360" cy="159840"/>
                  </p14:xfrm>
                </p:contentPart>
              </mc:Choice>
              <mc:Fallback xmlns="">
                <p:pic>
                  <p:nvPicPr>
                    <p:cNvPr id="493" name="Ink 492">
                      <a:extLst>
                        <a:ext uri="{FF2B5EF4-FFF2-40B4-BE49-F238E27FC236}">
                          <a16:creationId xmlns:a16="http://schemas.microsoft.com/office/drawing/2014/main" id="{8EFB03BE-5F15-205B-94B1-00B727A0639B}"/>
                        </a:ext>
                      </a:extLst>
                    </p:cNvPr>
                    <p:cNvPicPr/>
                    <p:nvPr/>
                  </p:nvPicPr>
                  <p:blipFill>
                    <a:blip r:embed="rId27"/>
                    <a:stretch>
                      <a:fillRect/>
                    </a:stretch>
                  </p:blipFill>
                  <p:spPr>
                    <a:xfrm>
                      <a:off x="6178807" y="2056880"/>
                      <a:ext cx="12600" cy="185843"/>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18" name="Ink 17">
                      <a:extLst>
                        <a:ext uri="{FF2B5EF4-FFF2-40B4-BE49-F238E27FC236}">
                          <a16:creationId xmlns:a16="http://schemas.microsoft.com/office/drawing/2014/main" id="{11542A08-45EE-A874-9E9A-E57313475CEA}"/>
                        </a:ext>
                      </a:extLst>
                    </p14:cNvPr>
                    <p14:cNvContentPartPr/>
                    <p14:nvPr/>
                  </p14:nvContentPartPr>
                  <p14:xfrm>
                    <a:off x="5943367" y="2077486"/>
                    <a:ext cx="239040" cy="14040"/>
                  </p14:xfrm>
                </p:contentPart>
              </mc:Choice>
              <mc:Fallback xmlns="">
                <p:pic>
                  <p:nvPicPr>
                    <p:cNvPr id="494" name="Ink 493">
                      <a:extLst>
                        <a:ext uri="{FF2B5EF4-FFF2-40B4-BE49-F238E27FC236}">
                          <a16:creationId xmlns:a16="http://schemas.microsoft.com/office/drawing/2014/main" id="{F789BB18-E41F-0B61-4D37-941B91DDCE04}"/>
                        </a:ext>
                      </a:extLst>
                    </p:cNvPr>
                    <p:cNvPicPr/>
                    <p:nvPr/>
                  </p:nvPicPr>
                  <p:blipFill>
                    <a:blip r:embed="rId29"/>
                    <a:stretch>
                      <a:fillRect/>
                    </a:stretch>
                  </p:blipFill>
                  <p:spPr>
                    <a:xfrm>
                      <a:off x="5929576" y="2064185"/>
                      <a:ext cx="265089" cy="39164"/>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19" name="Ink 18">
                      <a:extLst>
                        <a:ext uri="{FF2B5EF4-FFF2-40B4-BE49-F238E27FC236}">
                          <a16:creationId xmlns:a16="http://schemas.microsoft.com/office/drawing/2014/main" id="{50BB216E-766C-CB54-B4F9-7999A285187D}"/>
                        </a:ext>
                      </a:extLst>
                    </p14:cNvPr>
                    <p14:cNvContentPartPr/>
                    <p14:nvPr/>
                  </p14:nvContentPartPr>
                  <p14:xfrm>
                    <a:off x="6002047" y="1981726"/>
                    <a:ext cx="129960" cy="96120"/>
                  </p14:xfrm>
                </p:contentPart>
              </mc:Choice>
              <mc:Fallback xmlns="">
                <p:pic>
                  <p:nvPicPr>
                    <p:cNvPr id="495" name="Ink 494">
                      <a:extLst>
                        <a:ext uri="{FF2B5EF4-FFF2-40B4-BE49-F238E27FC236}">
                          <a16:creationId xmlns:a16="http://schemas.microsoft.com/office/drawing/2014/main" id="{165CF715-80D3-7A6E-CB38-BBCADC7F6F5B}"/>
                        </a:ext>
                      </a:extLst>
                    </p:cNvPr>
                    <p:cNvPicPr/>
                    <p:nvPr/>
                  </p:nvPicPr>
                  <p:blipFill>
                    <a:blip r:embed="rId31"/>
                    <a:stretch>
                      <a:fillRect/>
                    </a:stretch>
                  </p:blipFill>
                  <p:spPr>
                    <a:xfrm>
                      <a:off x="5988287" y="1967995"/>
                      <a:ext cx="155952" cy="122057"/>
                    </a:xfrm>
                    <a:prstGeom prst="rect">
                      <a:avLst/>
                    </a:prstGeom>
                  </p:spPr>
                </p:pic>
              </mc:Fallback>
            </mc:AlternateContent>
          </p:grpSp>
        </p:grpSp>
      </p:grpSp>
      <p:sp>
        <p:nvSpPr>
          <p:cNvPr id="28" name="TextBox 27">
            <a:extLst>
              <a:ext uri="{FF2B5EF4-FFF2-40B4-BE49-F238E27FC236}">
                <a16:creationId xmlns:a16="http://schemas.microsoft.com/office/drawing/2014/main" id="{8D97EA23-B21F-0989-7EC5-0ECC1468C1E6}"/>
              </a:ext>
            </a:extLst>
          </p:cNvPr>
          <p:cNvSpPr txBox="1"/>
          <p:nvPr/>
        </p:nvSpPr>
        <p:spPr>
          <a:xfrm>
            <a:off x="6693368" y="4815286"/>
            <a:ext cx="1407075" cy="707886"/>
          </a:xfrm>
          <a:prstGeom prst="rect">
            <a:avLst/>
          </a:prstGeom>
          <a:noFill/>
        </p:spPr>
        <p:txBody>
          <a:bodyPr wrap="square" rtlCol="0">
            <a:spAutoFit/>
          </a:bodyPr>
          <a:lstStyle/>
          <a:p>
            <a:pPr algn="ctr"/>
            <a:r>
              <a:rPr lang="en-US" sz="2000" dirty="0">
                <a:latin typeface="The Hand Black" panose="03070902030502020204" pitchFamily="66" charset="0"/>
              </a:rPr>
              <a:t>PROBLEM: </a:t>
            </a:r>
          </a:p>
          <a:p>
            <a:pPr algn="ctr"/>
            <a:r>
              <a:rPr lang="en-US" sz="2000" dirty="0">
                <a:latin typeface="The Hand Black" panose="03070902030502020204" pitchFamily="66" charset="0"/>
              </a:rPr>
              <a:t>PW CHANGES!</a:t>
            </a:r>
          </a:p>
        </p:txBody>
      </p:sp>
    </p:spTree>
    <p:extLst>
      <p:ext uri="{BB962C8B-B14F-4D97-AF65-F5344CB8AC3E}">
        <p14:creationId xmlns:p14="http://schemas.microsoft.com/office/powerpoint/2010/main" val="230603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0" name="Group 299">
            <a:extLst>
              <a:ext uri="{FF2B5EF4-FFF2-40B4-BE49-F238E27FC236}">
                <a16:creationId xmlns:a16="http://schemas.microsoft.com/office/drawing/2014/main" id="{6DF21DF3-990D-13CC-8472-3E5612EABE35}"/>
              </a:ext>
            </a:extLst>
          </p:cNvPr>
          <p:cNvGrpSpPr/>
          <p:nvPr/>
        </p:nvGrpSpPr>
        <p:grpSpPr>
          <a:xfrm>
            <a:off x="9444192" y="2709219"/>
            <a:ext cx="1526210" cy="1077364"/>
            <a:chOff x="9444192" y="2709219"/>
            <a:chExt cx="1526210" cy="1077364"/>
          </a:xfrm>
        </p:grpSpPr>
        <p:grpSp>
          <p:nvGrpSpPr>
            <p:cNvPr id="301" name="Group 300">
              <a:extLst>
                <a:ext uri="{FF2B5EF4-FFF2-40B4-BE49-F238E27FC236}">
                  <a16:creationId xmlns:a16="http://schemas.microsoft.com/office/drawing/2014/main" id="{6A95EDA9-C995-5290-BF33-D9B5A535EBFE}"/>
                </a:ext>
              </a:extLst>
            </p:cNvPr>
            <p:cNvGrpSpPr/>
            <p:nvPr/>
          </p:nvGrpSpPr>
          <p:grpSpPr>
            <a:xfrm>
              <a:off x="10711922" y="3398863"/>
              <a:ext cx="258480" cy="387720"/>
              <a:chOff x="8222707" y="4556086"/>
              <a:chExt cx="258480" cy="387720"/>
            </a:xfrm>
          </p:grpSpPr>
          <mc:AlternateContent xmlns:mc="http://schemas.openxmlformats.org/markup-compatibility/2006" xmlns:p14="http://schemas.microsoft.com/office/powerpoint/2010/main">
            <mc:Choice Requires="p14">
              <p:contentPart p14:bwMode="auto" r:id="rId3">
                <p14:nvContentPartPr>
                  <p14:cNvPr id="308" name="Ink 307">
                    <a:extLst>
                      <a:ext uri="{FF2B5EF4-FFF2-40B4-BE49-F238E27FC236}">
                        <a16:creationId xmlns:a16="http://schemas.microsoft.com/office/drawing/2014/main" id="{E5411FF0-0BF2-69B1-6631-167547D8361A}"/>
                      </a:ext>
                    </a:extLst>
                  </p14:cNvPr>
                  <p14:cNvContentPartPr/>
                  <p14:nvPr/>
                </p14:nvContentPartPr>
                <p14:xfrm>
                  <a:off x="8222707" y="4556086"/>
                  <a:ext cx="258480" cy="387720"/>
                </p14:xfrm>
              </p:contentPart>
            </mc:Choice>
            <mc:Fallback xmlns="">
              <p:pic>
                <p:nvPicPr>
                  <p:cNvPr id="308" name="Ink 307">
                    <a:extLst>
                      <a:ext uri="{FF2B5EF4-FFF2-40B4-BE49-F238E27FC236}">
                        <a16:creationId xmlns:a16="http://schemas.microsoft.com/office/drawing/2014/main" id="{E5411FF0-0BF2-69B1-6631-167547D8361A}"/>
                      </a:ext>
                    </a:extLst>
                  </p:cNvPr>
                  <p:cNvPicPr/>
                  <p:nvPr/>
                </p:nvPicPr>
                <p:blipFill>
                  <a:blip r:embed="rId10"/>
                  <a:stretch>
                    <a:fillRect/>
                  </a:stretch>
                </p:blipFill>
                <p:spPr>
                  <a:xfrm>
                    <a:off x="8216227" y="4549606"/>
                    <a:ext cx="2707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9" name="Ink 308">
                    <a:extLst>
                      <a:ext uri="{FF2B5EF4-FFF2-40B4-BE49-F238E27FC236}">
                        <a16:creationId xmlns:a16="http://schemas.microsoft.com/office/drawing/2014/main" id="{0F918904-3553-141F-02EA-C4083E1C01CF}"/>
                      </a:ext>
                    </a:extLst>
                  </p14:cNvPr>
                  <p14:cNvContentPartPr/>
                  <p14:nvPr/>
                </p14:nvContentPartPr>
                <p14:xfrm>
                  <a:off x="8236704" y="4854166"/>
                  <a:ext cx="237507" cy="360"/>
                </p14:xfrm>
              </p:contentPart>
            </mc:Choice>
            <mc:Fallback xmlns="">
              <p:pic>
                <p:nvPicPr>
                  <p:cNvPr id="309" name="Ink 308">
                    <a:extLst>
                      <a:ext uri="{FF2B5EF4-FFF2-40B4-BE49-F238E27FC236}">
                        <a16:creationId xmlns:a16="http://schemas.microsoft.com/office/drawing/2014/main" id="{0F918904-3553-141F-02EA-C4083E1C01CF}"/>
                      </a:ext>
                    </a:extLst>
                  </p:cNvPr>
                  <p:cNvPicPr/>
                  <p:nvPr/>
                </p:nvPicPr>
                <p:blipFill>
                  <a:blip r:embed="rId12"/>
                  <a:stretch>
                    <a:fillRect/>
                  </a:stretch>
                </p:blipFill>
                <p:spPr>
                  <a:xfrm>
                    <a:off x="8230227" y="4847686"/>
                    <a:ext cx="249742"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0" name="Ink 309">
                    <a:extLst>
                      <a:ext uri="{FF2B5EF4-FFF2-40B4-BE49-F238E27FC236}">
                        <a16:creationId xmlns:a16="http://schemas.microsoft.com/office/drawing/2014/main" id="{7F54E163-4230-4E55-391F-AEC97743FA4E}"/>
                      </a:ext>
                    </a:extLst>
                  </p14:cNvPr>
                  <p14:cNvContentPartPr/>
                  <p14:nvPr/>
                </p14:nvContentPartPr>
                <p14:xfrm>
                  <a:off x="8363895" y="4901320"/>
                  <a:ext cx="372" cy="372"/>
                </p14:xfrm>
              </p:contentPart>
            </mc:Choice>
            <mc:Fallback xmlns="">
              <p:pic>
                <p:nvPicPr>
                  <p:cNvPr id="310" name="Ink 309">
                    <a:extLst>
                      <a:ext uri="{FF2B5EF4-FFF2-40B4-BE49-F238E27FC236}">
                        <a16:creationId xmlns:a16="http://schemas.microsoft.com/office/drawing/2014/main" id="{7F54E163-4230-4E55-391F-AEC97743FA4E}"/>
                      </a:ext>
                    </a:extLst>
                  </p:cNvPr>
                  <p:cNvPicPr/>
                  <p:nvPr/>
                </p:nvPicPr>
                <p:blipFill>
                  <a:blip r:embed="rId14"/>
                  <a:stretch>
                    <a:fillRect/>
                  </a:stretch>
                </p:blipFill>
                <p:spPr>
                  <a:xfrm>
                    <a:off x="8354595" y="4892020"/>
                    <a:ext cx="18600" cy="18600"/>
                  </a:xfrm>
                  <a:prstGeom prst="rect">
                    <a:avLst/>
                  </a:prstGeom>
                </p:spPr>
              </p:pic>
            </mc:Fallback>
          </mc:AlternateContent>
        </p:grpSp>
        <p:grpSp>
          <p:nvGrpSpPr>
            <p:cNvPr id="305" name="Group 304">
              <a:extLst>
                <a:ext uri="{FF2B5EF4-FFF2-40B4-BE49-F238E27FC236}">
                  <a16:creationId xmlns:a16="http://schemas.microsoft.com/office/drawing/2014/main" id="{3DA5CB74-8923-DE67-AE59-6F2983AD352A}"/>
                </a:ext>
              </a:extLst>
            </p:cNvPr>
            <p:cNvGrpSpPr/>
            <p:nvPr/>
          </p:nvGrpSpPr>
          <p:grpSpPr>
            <a:xfrm rot="7964956">
              <a:off x="9817260" y="2336151"/>
              <a:ext cx="301680" cy="1047816"/>
              <a:chOff x="7255870" y="2372145"/>
              <a:chExt cx="301680" cy="952560"/>
            </a:xfrm>
          </p:grpSpPr>
          <mc:AlternateContent xmlns:mc="http://schemas.openxmlformats.org/markup-compatibility/2006" xmlns:p14="http://schemas.microsoft.com/office/powerpoint/2010/main">
            <mc:Choice Requires="p14">
              <p:contentPart p14:bwMode="auto" r:id="rId15">
                <p14:nvContentPartPr>
                  <p14:cNvPr id="306" name="Ink 305">
                    <a:extLst>
                      <a:ext uri="{FF2B5EF4-FFF2-40B4-BE49-F238E27FC236}">
                        <a16:creationId xmlns:a16="http://schemas.microsoft.com/office/drawing/2014/main" id="{B4D57875-4A03-D75A-DEE9-5E2331AEA122}"/>
                      </a:ext>
                    </a:extLst>
                  </p14:cNvPr>
                  <p14:cNvContentPartPr/>
                  <p14:nvPr/>
                </p14:nvContentPartPr>
                <p14:xfrm>
                  <a:off x="7255870" y="2373585"/>
                  <a:ext cx="295560" cy="951120"/>
                </p14:xfrm>
              </p:contentPart>
            </mc:Choice>
            <mc:Fallback xmlns="">
              <p:pic>
                <p:nvPicPr>
                  <p:cNvPr id="306" name="Ink 305">
                    <a:extLst>
                      <a:ext uri="{FF2B5EF4-FFF2-40B4-BE49-F238E27FC236}">
                        <a16:creationId xmlns:a16="http://schemas.microsoft.com/office/drawing/2014/main" id="{B4D57875-4A03-D75A-DEE9-5E2331AEA122}"/>
                      </a:ext>
                    </a:extLst>
                  </p:cNvPr>
                  <p:cNvPicPr/>
                  <p:nvPr/>
                </p:nvPicPr>
                <p:blipFill>
                  <a:blip r:embed="rId16"/>
                  <a:stretch>
                    <a:fillRect/>
                  </a:stretch>
                </p:blipFill>
                <p:spPr>
                  <a:xfrm>
                    <a:off x="7251550" y="2369657"/>
                    <a:ext cx="304200" cy="95897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7" name="Ink 306">
                    <a:extLst>
                      <a:ext uri="{FF2B5EF4-FFF2-40B4-BE49-F238E27FC236}">
                        <a16:creationId xmlns:a16="http://schemas.microsoft.com/office/drawing/2014/main" id="{E2B4D1E0-CF1F-ED8C-4B5B-046BE409AFC5}"/>
                      </a:ext>
                    </a:extLst>
                  </p14:cNvPr>
                  <p14:cNvContentPartPr/>
                  <p14:nvPr/>
                </p14:nvContentPartPr>
                <p14:xfrm>
                  <a:off x="7546030" y="2372145"/>
                  <a:ext cx="11520" cy="65160"/>
                </p14:xfrm>
              </p:contentPart>
            </mc:Choice>
            <mc:Fallback xmlns="">
              <p:pic>
                <p:nvPicPr>
                  <p:cNvPr id="307" name="Ink 306">
                    <a:extLst>
                      <a:ext uri="{FF2B5EF4-FFF2-40B4-BE49-F238E27FC236}">
                        <a16:creationId xmlns:a16="http://schemas.microsoft.com/office/drawing/2014/main" id="{E2B4D1E0-CF1F-ED8C-4B5B-046BE409AFC5}"/>
                      </a:ext>
                    </a:extLst>
                  </p:cNvPr>
                  <p:cNvPicPr/>
                  <p:nvPr/>
                </p:nvPicPr>
                <p:blipFill>
                  <a:blip r:embed="rId18"/>
                  <a:stretch>
                    <a:fillRect/>
                  </a:stretch>
                </p:blipFill>
                <p:spPr>
                  <a:xfrm>
                    <a:off x="7541571" y="2368235"/>
                    <a:ext cx="20439" cy="72979"/>
                  </a:xfrm>
                  <a:prstGeom prst="rect">
                    <a:avLst/>
                  </a:prstGeom>
                </p:spPr>
              </p:pic>
            </mc:Fallback>
          </mc:AlternateContent>
        </p:grpSp>
      </p:grpSp>
      <p:grpSp>
        <p:nvGrpSpPr>
          <p:cNvPr id="6" name="Group 5">
            <a:extLst>
              <a:ext uri="{FF2B5EF4-FFF2-40B4-BE49-F238E27FC236}">
                <a16:creationId xmlns:a16="http://schemas.microsoft.com/office/drawing/2014/main" id="{9E65819D-6429-F0B4-635D-A48164A66ED5}"/>
              </a:ext>
            </a:extLst>
          </p:cNvPr>
          <p:cNvGrpSpPr/>
          <p:nvPr/>
        </p:nvGrpSpPr>
        <p:grpSpPr>
          <a:xfrm>
            <a:off x="7133879" y="1203638"/>
            <a:ext cx="2516400" cy="1004760"/>
            <a:chOff x="7811238" y="4341526"/>
            <a:chExt cx="2516400" cy="1004760"/>
          </a:xfrm>
        </p:grpSpPr>
        <p:grpSp>
          <p:nvGrpSpPr>
            <p:cNvPr id="7" name="Group 6">
              <a:extLst>
                <a:ext uri="{FF2B5EF4-FFF2-40B4-BE49-F238E27FC236}">
                  <a16:creationId xmlns:a16="http://schemas.microsoft.com/office/drawing/2014/main" id="{C5A94AF6-4992-40FA-720D-D40F00706F2D}"/>
                </a:ext>
              </a:extLst>
            </p:cNvPr>
            <p:cNvGrpSpPr/>
            <p:nvPr/>
          </p:nvGrpSpPr>
          <p:grpSpPr>
            <a:xfrm>
              <a:off x="7811238" y="4341526"/>
              <a:ext cx="2516400" cy="1004760"/>
              <a:chOff x="7811238" y="4341526"/>
              <a:chExt cx="2516400" cy="1004760"/>
            </a:xfrm>
          </p:grpSpPr>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id="{60BA4651-39CF-7803-D7C3-CC0FB8975822}"/>
                      </a:ext>
                    </a:extLst>
                  </p14:cNvPr>
                  <p14:cNvContentPartPr/>
                  <p14:nvPr/>
                </p14:nvContentPartPr>
                <p14:xfrm>
                  <a:off x="7811238" y="4341526"/>
                  <a:ext cx="2516400" cy="1004760"/>
                </p14:xfrm>
              </p:contentPart>
            </mc:Choice>
            <mc:Fallback xmlns="">
              <p:pic>
                <p:nvPicPr>
                  <p:cNvPr id="22" name="Ink 21">
                    <a:extLst>
                      <a:ext uri="{FF2B5EF4-FFF2-40B4-BE49-F238E27FC236}">
                        <a16:creationId xmlns:a16="http://schemas.microsoft.com/office/drawing/2014/main" id="{60BA4651-39CF-7803-D7C3-CC0FB8975822}"/>
                      </a:ext>
                    </a:extLst>
                  </p:cNvPr>
                  <p:cNvPicPr/>
                  <p:nvPr/>
                </p:nvPicPr>
                <p:blipFill>
                  <a:blip r:embed="rId20"/>
                  <a:stretch>
                    <a:fillRect/>
                  </a:stretch>
                </p:blipFill>
                <p:spPr>
                  <a:xfrm>
                    <a:off x="7802238" y="4332526"/>
                    <a:ext cx="2534040" cy="1022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3" name="Ink 272">
                    <a:extLst>
                      <a:ext uri="{FF2B5EF4-FFF2-40B4-BE49-F238E27FC236}">
                        <a16:creationId xmlns:a16="http://schemas.microsoft.com/office/drawing/2014/main" id="{1B509D76-F6DD-F297-70A1-D75366B9F74F}"/>
                      </a:ext>
                    </a:extLst>
                  </p14:cNvPr>
                  <p14:cNvContentPartPr/>
                  <p14:nvPr/>
                </p14:nvContentPartPr>
                <p14:xfrm>
                  <a:off x="8047758" y="5331166"/>
                  <a:ext cx="645120" cy="14040"/>
                </p14:xfrm>
              </p:contentPart>
            </mc:Choice>
            <mc:Fallback xmlns="">
              <p:pic>
                <p:nvPicPr>
                  <p:cNvPr id="273" name="Ink 272">
                    <a:extLst>
                      <a:ext uri="{FF2B5EF4-FFF2-40B4-BE49-F238E27FC236}">
                        <a16:creationId xmlns:a16="http://schemas.microsoft.com/office/drawing/2014/main" id="{1B509D76-F6DD-F297-70A1-D75366B9F74F}"/>
                      </a:ext>
                    </a:extLst>
                  </p:cNvPr>
                  <p:cNvPicPr/>
                  <p:nvPr/>
                </p:nvPicPr>
                <p:blipFill>
                  <a:blip r:embed="rId22"/>
                  <a:stretch>
                    <a:fillRect/>
                  </a:stretch>
                </p:blipFill>
                <p:spPr>
                  <a:xfrm>
                    <a:off x="8038758" y="5322166"/>
                    <a:ext cx="662760" cy="3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8" name="Ink 7">
                  <a:extLst>
                    <a:ext uri="{FF2B5EF4-FFF2-40B4-BE49-F238E27FC236}">
                      <a16:creationId xmlns:a16="http://schemas.microsoft.com/office/drawing/2014/main" id="{043C95CB-47A2-6ACF-71E4-578F51276F53}"/>
                    </a:ext>
                  </a:extLst>
                </p14:cNvPr>
                <p14:cNvContentPartPr/>
                <p14:nvPr/>
              </p14:nvContentPartPr>
              <p14:xfrm>
                <a:off x="8930023" y="4965296"/>
                <a:ext cx="180165" cy="122334"/>
              </p14:xfrm>
            </p:contentPart>
          </mc:Choice>
          <mc:Fallback xmlns="">
            <p:pic>
              <p:nvPicPr>
                <p:cNvPr id="8" name="Ink 7">
                  <a:extLst>
                    <a:ext uri="{FF2B5EF4-FFF2-40B4-BE49-F238E27FC236}">
                      <a16:creationId xmlns:a16="http://schemas.microsoft.com/office/drawing/2014/main" id="{043C95CB-47A2-6ACF-71E4-578F51276F53}"/>
                    </a:ext>
                  </a:extLst>
                </p:cNvPr>
                <p:cNvPicPr/>
                <p:nvPr/>
              </p:nvPicPr>
              <p:blipFill>
                <a:blip r:embed="rId24"/>
                <a:stretch>
                  <a:fillRect/>
                </a:stretch>
              </p:blipFill>
              <p:spPr>
                <a:xfrm>
                  <a:off x="8923885" y="4959161"/>
                  <a:ext cx="192441" cy="134603"/>
                </a:xfrm>
                <a:prstGeom prst="rect">
                  <a:avLst/>
                </a:prstGeom>
              </p:spPr>
            </p:pic>
          </mc:Fallback>
        </mc:AlternateContent>
        <p:grpSp>
          <p:nvGrpSpPr>
            <p:cNvPr id="9" name="Group 8">
              <a:extLst>
                <a:ext uri="{FF2B5EF4-FFF2-40B4-BE49-F238E27FC236}">
                  <a16:creationId xmlns:a16="http://schemas.microsoft.com/office/drawing/2014/main" id="{6CF4681C-0750-E8C7-E344-EFED9DC75341}"/>
                </a:ext>
              </a:extLst>
            </p:cNvPr>
            <p:cNvGrpSpPr/>
            <p:nvPr/>
          </p:nvGrpSpPr>
          <p:grpSpPr>
            <a:xfrm>
              <a:off x="8840936" y="4867012"/>
              <a:ext cx="332058" cy="59484"/>
              <a:chOff x="9463511" y="2994366"/>
              <a:chExt cx="249480" cy="36935"/>
            </a:xfrm>
          </p:grpSpPr>
          <mc:AlternateContent xmlns:mc="http://schemas.openxmlformats.org/markup-compatibility/2006" xmlns:p14="http://schemas.microsoft.com/office/powerpoint/2010/main">
            <mc:Choice Requires="p14">
              <p:contentPart p14:bwMode="auto" r:id="rId25">
                <p14:nvContentPartPr>
                  <p14:cNvPr id="10" name="Ink 9">
                    <a:extLst>
                      <a:ext uri="{FF2B5EF4-FFF2-40B4-BE49-F238E27FC236}">
                        <a16:creationId xmlns:a16="http://schemas.microsoft.com/office/drawing/2014/main" id="{05D345D2-6722-C54F-AB3D-C4D28EEB389E}"/>
                      </a:ext>
                    </a:extLst>
                  </p14:cNvPr>
                  <p14:cNvContentPartPr/>
                  <p14:nvPr/>
                </p14:nvContentPartPr>
                <p14:xfrm>
                  <a:off x="9463511" y="2999261"/>
                  <a:ext cx="50040" cy="32040"/>
                </p14:xfrm>
              </p:contentPart>
            </mc:Choice>
            <mc:Fallback xmlns="">
              <p:pic>
                <p:nvPicPr>
                  <p:cNvPr id="10" name="Ink 9">
                    <a:extLst>
                      <a:ext uri="{FF2B5EF4-FFF2-40B4-BE49-F238E27FC236}">
                        <a16:creationId xmlns:a16="http://schemas.microsoft.com/office/drawing/2014/main" id="{05D345D2-6722-C54F-AB3D-C4D28EEB389E}"/>
                      </a:ext>
                    </a:extLst>
                  </p:cNvPr>
                  <p:cNvPicPr/>
                  <p:nvPr/>
                </p:nvPicPr>
                <p:blipFill>
                  <a:blip r:embed="rId26"/>
                  <a:stretch>
                    <a:fillRect/>
                  </a:stretch>
                </p:blipFill>
                <p:spPr>
                  <a:xfrm>
                    <a:off x="9458913" y="2995452"/>
                    <a:ext cx="59237" cy="3965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 name="Ink 10">
                    <a:extLst>
                      <a:ext uri="{FF2B5EF4-FFF2-40B4-BE49-F238E27FC236}">
                        <a16:creationId xmlns:a16="http://schemas.microsoft.com/office/drawing/2014/main" id="{47CED69B-BE99-3387-8996-B7FB14543B24}"/>
                      </a:ext>
                    </a:extLst>
                  </p14:cNvPr>
                  <p14:cNvContentPartPr/>
                  <p14:nvPr/>
                </p14:nvContentPartPr>
                <p14:xfrm>
                  <a:off x="9655391" y="2994366"/>
                  <a:ext cx="57600" cy="32760"/>
                </p14:xfrm>
              </p:contentPart>
            </mc:Choice>
            <mc:Fallback xmlns="">
              <p:pic>
                <p:nvPicPr>
                  <p:cNvPr id="11" name="Ink 10">
                    <a:extLst>
                      <a:ext uri="{FF2B5EF4-FFF2-40B4-BE49-F238E27FC236}">
                        <a16:creationId xmlns:a16="http://schemas.microsoft.com/office/drawing/2014/main" id="{47CED69B-BE99-3387-8996-B7FB14543B24}"/>
                      </a:ext>
                    </a:extLst>
                  </p:cNvPr>
                  <p:cNvPicPr/>
                  <p:nvPr/>
                </p:nvPicPr>
                <p:blipFill>
                  <a:blip r:embed="rId28"/>
                  <a:stretch>
                    <a:fillRect/>
                  </a:stretch>
                </p:blipFill>
                <p:spPr>
                  <a:xfrm>
                    <a:off x="9650750" y="2990498"/>
                    <a:ext cx="66882" cy="40495"/>
                  </a:xfrm>
                  <a:prstGeom prst="rect">
                    <a:avLst/>
                  </a:prstGeom>
                </p:spPr>
              </p:pic>
            </mc:Fallback>
          </mc:AlternateContent>
        </p:grpSp>
      </p:grpSp>
      <p:sp>
        <p:nvSpPr>
          <p:cNvPr id="5" name="Title 4">
            <a:extLst>
              <a:ext uri="{FF2B5EF4-FFF2-40B4-BE49-F238E27FC236}">
                <a16:creationId xmlns:a16="http://schemas.microsoft.com/office/drawing/2014/main" id="{FFF355EE-CE33-730E-6ABB-25436CEFEA88}"/>
              </a:ext>
            </a:extLst>
          </p:cNvPr>
          <p:cNvSpPr>
            <a:spLocks noGrp="1"/>
          </p:cNvSpPr>
          <p:nvPr>
            <p:ph type="title"/>
          </p:nvPr>
        </p:nvSpPr>
        <p:spPr>
          <a:xfrm>
            <a:off x="-1" y="240266"/>
            <a:ext cx="2941565" cy="543977"/>
          </a:xfrm>
        </p:spPr>
        <p:txBody>
          <a:bodyPr/>
          <a:lstStyle/>
          <a:p>
            <a:r>
              <a:rPr lang="en-US" dirty="0"/>
              <a:t>Why Is It Hard?</a:t>
            </a:r>
          </a:p>
        </p:txBody>
      </p:sp>
      <p:sp>
        <p:nvSpPr>
          <p:cNvPr id="3" name="Date Placeholder 2">
            <a:extLst>
              <a:ext uri="{FF2B5EF4-FFF2-40B4-BE49-F238E27FC236}">
                <a16:creationId xmlns:a16="http://schemas.microsoft.com/office/drawing/2014/main" id="{C06FC988-35B6-058C-2157-0FAF9829EC3E}"/>
              </a:ext>
            </a:extLst>
          </p:cNvPr>
          <p:cNvSpPr>
            <a:spLocks noGrp="1"/>
          </p:cNvSpPr>
          <p:nvPr>
            <p:ph type="dt" sz="half" idx="10"/>
          </p:nvPr>
        </p:nvSpPr>
        <p:spPr/>
        <p:txBody>
          <a:bodyPr/>
          <a:lstStyle/>
          <a:p>
            <a:r>
              <a:rPr lang="de-CH"/>
              <a:t>August 21, 2024. Matilda Backendal, Miro Haller</a:t>
            </a:r>
            <a:endParaRPr lang="en-US"/>
          </a:p>
        </p:txBody>
      </p:sp>
      <p:sp>
        <p:nvSpPr>
          <p:cNvPr id="2" name="Footer Placeholder 1">
            <a:extLst>
              <a:ext uri="{FF2B5EF4-FFF2-40B4-BE49-F238E27FC236}">
                <a16:creationId xmlns:a16="http://schemas.microsoft.com/office/drawing/2014/main" id="{B8E56246-4BA4-FBD8-37CB-C9AA79338105}"/>
              </a:ext>
            </a:extLst>
          </p:cNvPr>
          <p:cNvSpPr>
            <a:spLocks noGrp="1"/>
          </p:cNvSpPr>
          <p:nvPr>
            <p:ph type="ftr" sz="quarter" idx="11"/>
          </p:nvPr>
        </p:nvSpPr>
        <p:spPr/>
        <p:txBody>
          <a:bodyPr/>
          <a:lstStyle/>
          <a:p>
            <a:r>
              <a:rPr lang="en-GB"/>
              <a:t>A Formal Treatment of E2EE Cloud Storage</a:t>
            </a:r>
            <a:endParaRPr lang="en-CH"/>
          </a:p>
        </p:txBody>
      </p:sp>
      <p:sp>
        <p:nvSpPr>
          <p:cNvPr id="4" name="Slide Number Placeholder 3">
            <a:extLst>
              <a:ext uri="{FF2B5EF4-FFF2-40B4-BE49-F238E27FC236}">
                <a16:creationId xmlns:a16="http://schemas.microsoft.com/office/drawing/2014/main" id="{63CEBCCB-0570-6361-469E-FDFD3F8E2D98}"/>
              </a:ext>
            </a:extLst>
          </p:cNvPr>
          <p:cNvSpPr>
            <a:spLocks noGrp="1"/>
          </p:cNvSpPr>
          <p:nvPr>
            <p:ph type="sldNum" sz="quarter" idx="12"/>
          </p:nvPr>
        </p:nvSpPr>
        <p:spPr/>
        <p:txBody>
          <a:bodyPr/>
          <a:lstStyle/>
          <a:p>
            <a:fld id="{B6F15528-21DE-4FAA-801E-634DDDAF4B2B}" type="slidenum">
              <a:rPr lang="en-CH" smtClean="0"/>
              <a:t>7</a:t>
            </a:fld>
            <a:endParaRPr lang="en-CH"/>
          </a:p>
        </p:txBody>
      </p:sp>
      <p:grpSp>
        <p:nvGrpSpPr>
          <p:cNvPr id="25" name="Group 24">
            <a:extLst>
              <a:ext uri="{FF2B5EF4-FFF2-40B4-BE49-F238E27FC236}">
                <a16:creationId xmlns:a16="http://schemas.microsoft.com/office/drawing/2014/main" id="{1B603CF6-28C7-FA8F-DD3F-44C1CDEB60C6}"/>
              </a:ext>
            </a:extLst>
          </p:cNvPr>
          <p:cNvGrpSpPr/>
          <p:nvPr/>
        </p:nvGrpSpPr>
        <p:grpSpPr>
          <a:xfrm>
            <a:off x="8953844" y="1394949"/>
            <a:ext cx="1488840" cy="1160243"/>
            <a:chOff x="9609627" y="2065401"/>
            <a:chExt cx="1488840" cy="1160243"/>
          </a:xfrm>
        </p:grpSpPr>
        <p:grpSp>
          <p:nvGrpSpPr>
            <p:cNvPr id="26" name="Group 25">
              <a:extLst>
                <a:ext uri="{FF2B5EF4-FFF2-40B4-BE49-F238E27FC236}">
                  <a16:creationId xmlns:a16="http://schemas.microsoft.com/office/drawing/2014/main" id="{5CA12358-8DA9-F444-ADAA-1339C7DAD82E}"/>
                </a:ext>
              </a:extLst>
            </p:cNvPr>
            <p:cNvGrpSpPr/>
            <p:nvPr/>
          </p:nvGrpSpPr>
          <p:grpSpPr>
            <a:xfrm>
              <a:off x="10063078" y="2065401"/>
              <a:ext cx="386627" cy="400110"/>
              <a:chOff x="7493000" y="2839977"/>
              <a:chExt cx="386627" cy="400110"/>
            </a:xfrm>
          </p:grpSpPr>
          <p:sp>
            <p:nvSpPr>
              <p:cNvPr id="616" name="Rectangle 615">
                <a:extLst>
                  <a:ext uri="{FF2B5EF4-FFF2-40B4-BE49-F238E27FC236}">
                    <a16:creationId xmlns:a16="http://schemas.microsoft.com/office/drawing/2014/main" id="{109303B0-B848-E522-65FB-968FDA3D5939}"/>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617" name="Group 616">
                <a:extLst>
                  <a:ext uri="{FF2B5EF4-FFF2-40B4-BE49-F238E27FC236}">
                    <a16:creationId xmlns:a16="http://schemas.microsoft.com/office/drawing/2014/main" id="{8762ADFA-0826-D6C9-3E54-77327E2D729E}"/>
                  </a:ext>
                </a:extLst>
              </p:cNvPr>
              <p:cNvGrpSpPr/>
              <p:nvPr/>
            </p:nvGrpSpPr>
            <p:grpSpPr>
              <a:xfrm>
                <a:off x="7496391" y="2839977"/>
                <a:ext cx="383236" cy="400110"/>
                <a:chOff x="8968369" y="2382916"/>
                <a:chExt cx="587493" cy="613361"/>
              </a:xfrm>
            </p:grpSpPr>
            <p:grpSp>
              <p:nvGrpSpPr>
                <p:cNvPr id="618" name="Group 617">
                  <a:extLst>
                    <a:ext uri="{FF2B5EF4-FFF2-40B4-BE49-F238E27FC236}">
                      <a16:creationId xmlns:a16="http://schemas.microsoft.com/office/drawing/2014/main" id="{529BB9D9-0635-322D-C85D-80FB830F9401}"/>
                    </a:ext>
                  </a:extLst>
                </p:cNvPr>
                <p:cNvGrpSpPr/>
                <p:nvPr/>
              </p:nvGrpSpPr>
              <p:grpSpPr>
                <a:xfrm>
                  <a:off x="8968369" y="2382916"/>
                  <a:ext cx="391756" cy="494525"/>
                  <a:chOff x="6540505" y="2742041"/>
                  <a:chExt cx="430932" cy="543977"/>
                </a:xfrm>
              </p:grpSpPr>
              <p:sp>
                <p:nvSpPr>
                  <p:cNvPr id="626" name="Rectangle: Rounded Corners 160">
                    <a:extLst>
                      <a:ext uri="{FF2B5EF4-FFF2-40B4-BE49-F238E27FC236}">
                        <a16:creationId xmlns:a16="http://schemas.microsoft.com/office/drawing/2014/main" id="{4976094D-F71A-B634-CFF6-70A15AF357A3}"/>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9">
                    <p14:nvContentPartPr>
                      <p14:cNvPr id="627" name="Ink 626">
                        <a:extLst>
                          <a:ext uri="{FF2B5EF4-FFF2-40B4-BE49-F238E27FC236}">
                            <a16:creationId xmlns:a16="http://schemas.microsoft.com/office/drawing/2014/main" id="{5859E7FB-E19C-CF6F-9589-FBBC98C65E31}"/>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628" name="Ink 627">
                        <a:extLst>
                          <a:ext uri="{FF2B5EF4-FFF2-40B4-BE49-F238E27FC236}">
                            <a16:creationId xmlns:a16="http://schemas.microsoft.com/office/drawing/2014/main" id="{C681D8E5-35F9-193B-019E-34596223A485}"/>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629" name="Ink 628">
                        <a:extLst>
                          <a:ext uri="{FF2B5EF4-FFF2-40B4-BE49-F238E27FC236}">
                            <a16:creationId xmlns:a16="http://schemas.microsoft.com/office/drawing/2014/main" id="{520AAE2F-A755-7949-6E27-D35BBE4FA870}"/>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619" name="Group 618">
                  <a:extLst>
                    <a:ext uri="{FF2B5EF4-FFF2-40B4-BE49-F238E27FC236}">
                      <a16:creationId xmlns:a16="http://schemas.microsoft.com/office/drawing/2014/main" id="{CBAE3D6F-FFC8-44E1-D482-6CCCB8CC3E18}"/>
                    </a:ext>
                  </a:extLst>
                </p:cNvPr>
                <p:cNvGrpSpPr/>
                <p:nvPr/>
              </p:nvGrpSpPr>
              <p:grpSpPr>
                <a:xfrm>
                  <a:off x="9313582" y="2716197"/>
                  <a:ext cx="242280" cy="280080"/>
                  <a:chOff x="6905306" y="3100048"/>
                  <a:chExt cx="242280" cy="280080"/>
                </a:xfrm>
              </p:grpSpPr>
              <p:grpSp>
                <p:nvGrpSpPr>
                  <p:cNvPr id="620" name="Group 619">
                    <a:extLst>
                      <a:ext uri="{FF2B5EF4-FFF2-40B4-BE49-F238E27FC236}">
                        <a16:creationId xmlns:a16="http://schemas.microsoft.com/office/drawing/2014/main" id="{E945AD34-DD92-9D71-BC6F-4D882695031E}"/>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763">
                      <p14:nvContentPartPr>
                        <p14:cNvPr id="622" name="Ink 621">
                          <a:extLst>
                            <a:ext uri="{FF2B5EF4-FFF2-40B4-BE49-F238E27FC236}">
                              <a16:creationId xmlns:a16="http://schemas.microsoft.com/office/drawing/2014/main" id="{4A5E3B6C-2D16-03A5-5694-CF26060D782E}"/>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623" name="Ink 622">
                          <a:extLst>
                            <a:ext uri="{FF2B5EF4-FFF2-40B4-BE49-F238E27FC236}">
                              <a16:creationId xmlns:a16="http://schemas.microsoft.com/office/drawing/2014/main" id="{43C3A2B4-A6A2-A20E-0A8A-DFDC0B146184}"/>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624" name="Ink 623">
                          <a:extLst>
                            <a:ext uri="{FF2B5EF4-FFF2-40B4-BE49-F238E27FC236}">
                              <a16:creationId xmlns:a16="http://schemas.microsoft.com/office/drawing/2014/main" id="{5D9C2F60-DE33-F8DB-B53C-59C4BDAF7671}"/>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625" name="Ink 624">
                          <a:extLst>
                            <a:ext uri="{FF2B5EF4-FFF2-40B4-BE49-F238E27FC236}">
                              <a16:creationId xmlns:a16="http://schemas.microsoft.com/office/drawing/2014/main" id="{13A199F1-F90E-158D-00B9-97FD4B94B81C}"/>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1">
                    <p14:nvContentPartPr>
                      <p14:cNvPr id="621" name="Ink 620">
                        <a:extLst>
                          <a:ext uri="{FF2B5EF4-FFF2-40B4-BE49-F238E27FC236}">
                            <a16:creationId xmlns:a16="http://schemas.microsoft.com/office/drawing/2014/main" id="{619706E5-4F04-485F-25FC-AA59148E65B1}"/>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27" name="Group 26">
              <a:extLst>
                <a:ext uri="{FF2B5EF4-FFF2-40B4-BE49-F238E27FC236}">
                  <a16:creationId xmlns:a16="http://schemas.microsoft.com/office/drawing/2014/main" id="{6FE4F4BB-D98D-0DEE-60F7-367380FB2575}"/>
                </a:ext>
              </a:extLst>
            </p:cNvPr>
            <p:cNvGrpSpPr/>
            <p:nvPr/>
          </p:nvGrpSpPr>
          <p:grpSpPr>
            <a:xfrm>
              <a:off x="10166654" y="2136468"/>
              <a:ext cx="386627" cy="400110"/>
              <a:chOff x="7493000" y="2839977"/>
              <a:chExt cx="386627" cy="400110"/>
            </a:xfrm>
          </p:grpSpPr>
          <p:sp>
            <p:nvSpPr>
              <p:cNvPr id="602" name="Rectangle 601">
                <a:extLst>
                  <a:ext uri="{FF2B5EF4-FFF2-40B4-BE49-F238E27FC236}">
                    <a16:creationId xmlns:a16="http://schemas.microsoft.com/office/drawing/2014/main" id="{B8B940D2-A834-AA42-3F87-856327DA1DD3}"/>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603" name="Group 602">
                <a:extLst>
                  <a:ext uri="{FF2B5EF4-FFF2-40B4-BE49-F238E27FC236}">
                    <a16:creationId xmlns:a16="http://schemas.microsoft.com/office/drawing/2014/main" id="{84BFC425-3B0D-57F8-883E-6A90100FFEDA}"/>
                  </a:ext>
                </a:extLst>
              </p:cNvPr>
              <p:cNvGrpSpPr/>
              <p:nvPr/>
            </p:nvGrpSpPr>
            <p:grpSpPr>
              <a:xfrm>
                <a:off x="7496391" y="2839977"/>
                <a:ext cx="383236" cy="400110"/>
                <a:chOff x="8968369" y="2382916"/>
                <a:chExt cx="587493" cy="613361"/>
              </a:xfrm>
            </p:grpSpPr>
            <p:grpSp>
              <p:nvGrpSpPr>
                <p:cNvPr id="604" name="Group 603">
                  <a:extLst>
                    <a:ext uri="{FF2B5EF4-FFF2-40B4-BE49-F238E27FC236}">
                      <a16:creationId xmlns:a16="http://schemas.microsoft.com/office/drawing/2014/main" id="{CAF61C7E-9BF2-BC73-DAF9-05BFB6A73315}"/>
                    </a:ext>
                  </a:extLst>
                </p:cNvPr>
                <p:cNvGrpSpPr/>
                <p:nvPr/>
              </p:nvGrpSpPr>
              <p:grpSpPr>
                <a:xfrm>
                  <a:off x="8968369" y="2382916"/>
                  <a:ext cx="391756" cy="494525"/>
                  <a:chOff x="6540505" y="2742041"/>
                  <a:chExt cx="430932" cy="543977"/>
                </a:xfrm>
              </p:grpSpPr>
              <p:sp>
                <p:nvSpPr>
                  <p:cNvPr id="612" name="Rectangle: Rounded Corners 160">
                    <a:extLst>
                      <a:ext uri="{FF2B5EF4-FFF2-40B4-BE49-F238E27FC236}">
                        <a16:creationId xmlns:a16="http://schemas.microsoft.com/office/drawing/2014/main" id="{805557D9-AF58-B525-975E-D8BC5100A336}"/>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05">
                    <p14:nvContentPartPr>
                      <p14:cNvPr id="613" name="Ink 612">
                        <a:extLst>
                          <a:ext uri="{FF2B5EF4-FFF2-40B4-BE49-F238E27FC236}">
                            <a16:creationId xmlns:a16="http://schemas.microsoft.com/office/drawing/2014/main" id="{9B431EF3-6171-A92D-CA9C-82108DB16771}"/>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614" name="Ink 613">
                        <a:extLst>
                          <a:ext uri="{FF2B5EF4-FFF2-40B4-BE49-F238E27FC236}">
                            <a16:creationId xmlns:a16="http://schemas.microsoft.com/office/drawing/2014/main" id="{A0624AAA-CD14-B02C-4F5C-6EDA6276984A}"/>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615" name="Ink 614">
                        <a:extLst>
                          <a:ext uri="{FF2B5EF4-FFF2-40B4-BE49-F238E27FC236}">
                            <a16:creationId xmlns:a16="http://schemas.microsoft.com/office/drawing/2014/main" id="{12CBE436-7957-57D7-1641-A275E939A706}"/>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605" name="Group 604">
                  <a:extLst>
                    <a:ext uri="{FF2B5EF4-FFF2-40B4-BE49-F238E27FC236}">
                      <a16:creationId xmlns:a16="http://schemas.microsoft.com/office/drawing/2014/main" id="{49A5F761-754E-0AE0-B230-C0E722B83A0C}"/>
                    </a:ext>
                  </a:extLst>
                </p:cNvPr>
                <p:cNvGrpSpPr/>
                <p:nvPr/>
              </p:nvGrpSpPr>
              <p:grpSpPr>
                <a:xfrm>
                  <a:off x="9313582" y="2716197"/>
                  <a:ext cx="242280" cy="280080"/>
                  <a:chOff x="6905306" y="3100048"/>
                  <a:chExt cx="242280" cy="280080"/>
                </a:xfrm>
              </p:grpSpPr>
              <p:grpSp>
                <p:nvGrpSpPr>
                  <p:cNvPr id="606" name="Group 605">
                    <a:extLst>
                      <a:ext uri="{FF2B5EF4-FFF2-40B4-BE49-F238E27FC236}">
                        <a16:creationId xmlns:a16="http://schemas.microsoft.com/office/drawing/2014/main" id="{D7FEC782-E3B1-76C6-0341-D5113EF50742}"/>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808">
                      <p14:nvContentPartPr>
                        <p14:cNvPr id="608" name="Ink 607">
                          <a:extLst>
                            <a:ext uri="{FF2B5EF4-FFF2-40B4-BE49-F238E27FC236}">
                              <a16:creationId xmlns:a16="http://schemas.microsoft.com/office/drawing/2014/main" id="{A30FB987-D073-9870-8FF5-52234AB323AB}"/>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609" name="Ink 608">
                          <a:extLst>
                            <a:ext uri="{FF2B5EF4-FFF2-40B4-BE49-F238E27FC236}">
                              <a16:creationId xmlns:a16="http://schemas.microsoft.com/office/drawing/2014/main" id="{44CA3107-4A23-4871-5EF5-F4B2D260CE4F}"/>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610" name="Ink 609">
                          <a:extLst>
                            <a:ext uri="{FF2B5EF4-FFF2-40B4-BE49-F238E27FC236}">
                              <a16:creationId xmlns:a16="http://schemas.microsoft.com/office/drawing/2014/main" id="{64A9CE75-D567-F543-3BBB-E596824B7DE2}"/>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611" name="Ink 610">
                          <a:extLst>
                            <a:ext uri="{FF2B5EF4-FFF2-40B4-BE49-F238E27FC236}">
                              <a16:creationId xmlns:a16="http://schemas.microsoft.com/office/drawing/2014/main" id="{D0F10755-2F51-B70A-0E61-FDDAF050E5C2}"/>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2">
                    <p14:nvContentPartPr>
                      <p14:cNvPr id="607" name="Ink 606">
                        <a:extLst>
                          <a:ext uri="{FF2B5EF4-FFF2-40B4-BE49-F238E27FC236}">
                            <a16:creationId xmlns:a16="http://schemas.microsoft.com/office/drawing/2014/main" id="{D1066197-7116-7D93-F849-FAD53F7D2F36}"/>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28" name="Group 27">
              <a:extLst>
                <a:ext uri="{FF2B5EF4-FFF2-40B4-BE49-F238E27FC236}">
                  <a16:creationId xmlns:a16="http://schemas.microsoft.com/office/drawing/2014/main" id="{20E46235-5EB3-A913-4E8A-67811307926A}"/>
                </a:ext>
              </a:extLst>
            </p:cNvPr>
            <p:cNvGrpSpPr/>
            <p:nvPr/>
          </p:nvGrpSpPr>
          <p:grpSpPr>
            <a:xfrm>
              <a:off x="10273769" y="2206022"/>
              <a:ext cx="386627" cy="400110"/>
              <a:chOff x="7493000" y="2839977"/>
              <a:chExt cx="386627" cy="400110"/>
            </a:xfrm>
          </p:grpSpPr>
          <p:sp>
            <p:nvSpPr>
              <p:cNvPr id="588" name="Rectangle 587">
                <a:extLst>
                  <a:ext uri="{FF2B5EF4-FFF2-40B4-BE49-F238E27FC236}">
                    <a16:creationId xmlns:a16="http://schemas.microsoft.com/office/drawing/2014/main" id="{E6D9CEB1-B812-701C-38F7-27C3E889C532}"/>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589" name="Group 588">
                <a:extLst>
                  <a:ext uri="{FF2B5EF4-FFF2-40B4-BE49-F238E27FC236}">
                    <a16:creationId xmlns:a16="http://schemas.microsoft.com/office/drawing/2014/main" id="{5CDEBA22-CD0F-89E2-82D2-0445995799F5}"/>
                  </a:ext>
                </a:extLst>
              </p:cNvPr>
              <p:cNvGrpSpPr/>
              <p:nvPr/>
            </p:nvGrpSpPr>
            <p:grpSpPr>
              <a:xfrm>
                <a:off x="7496391" y="2839977"/>
                <a:ext cx="383236" cy="400110"/>
                <a:chOff x="8968369" y="2382916"/>
                <a:chExt cx="587493" cy="613361"/>
              </a:xfrm>
            </p:grpSpPr>
            <p:grpSp>
              <p:nvGrpSpPr>
                <p:cNvPr id="590" name="Group 589">
                  <a:extLst>
                    <a:ext uri="{FF2B5EF4-FFF2-40B4-BE49-F238E27FC236}">
                      <a16:creationId xmlns:a16="http://schemas.microsoft.com/office/drawing/2014/main" id="{1BEF1C78-E106-E535-EF4A-E4EA71F8BF26}"/>
                    </a:ext>
                  </a:extLst>
                </p:cNvPr>
                <p:cNvGrpSpPr/>
                <p:nvPr/>
              </p:nvGrpSpPr>
              <p:grpSpPr>
                <a:xfrm>
                  <a:off x="8968369" y="2382916"/>
                  <a:ext cx="391756" cy="494525"/>
                  <a:chOff x="6540505" y="2742041"/>
                  <a:chExt cx="430932" cy="543977"/>
                </a:xfrm>
              </p:grpSpPr>
              <p:sp>
                <p:nvSpPr>
                  <p:cNvPr id="598" name="Rectangle: Rounded Corners 160">
                    <a:extLst>
                      <a:ext uri="{FF2B5EF4-FFF2-40B4-BE49-F238E27FC236}">
                        <a16:creationId xmlns:a16="http://schemas.microsoft.com/office/drawing/2014/main" id="{7D9F5922-C905-AD90-1AF7-B79817F8D591}"/>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13">
                    <p14:nvContentPartPr>
                      <p14:cNvPr id="599" name="Ink 598">
                        <a:extLst>
                          <a:ext uri="{FF2B5EF4-FFF2-40B4-BE49-F238E27FC236}">
                            <a16:creationId xmlns:a16="http://schemas.microsoft.com/office/drawing/2014/main" id="{8E24E11C-AC6A-B3E4-B3AE-6ECCB82758E9}"/>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600" name="Ink 599">
                        <a:extLst>
                          <a:ext uri="{FF2B5EF4-FFF2-40B4-BE49-F238E27FC236}">
                            <a16:creationId xmlns:a16="http://schemas.microsoft.com/office/drawing/2014/main" id="{CF2CB26A-D3A6-20B0-FFAD-7BE772785801}"/>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601" name="Ink 600">
                        <a:extLst>
                          <a:ext uri="{FF2B5EF4-FFF2-40B4-BE49-F238E27FC236}">
                            <a16:creationId xmlns:a16="http://schemas.microsoft.com/office/drawing/2014/main" id="{5F8274B0-2556-2D22-B822-29D0E100B82B}"/>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591" name="Group 590">
                  <a:extLst>
                    <a:ext uri="{FF2B5EF4-FFF2-40B4-BE49-F238E27FC236}">
                      <a16:creationId xmlns:a16="http://schemas.microsoft.com/office/drawing/2014/main" id="{B0029A5C-61CF-7621-7164-82C0CE42893F}"/>
                    </a:ext>
                  </a:extLst>
                </p:cNvPr>
                <p:cNvGrpSpPr/>
                <p:nvPr/>
              </p:nvGrpSpPr>
              <p:grpSpPr>
                <a:xfrm>
                  <a:off x="9313582" y="2716197"/>
                  <a:ext cx="242280" cy="280080"/>
                  <a:chOff x="6905306" y="3100048"/>
                  <a:chExt cx="242280" cy="280080"/>
                </a:xfrm>
              </p:grpSpPr>
              <p:grpSp>
                <p:nvGrpSpPr>
                  <p:cNvPr id="592" name="Group 591">
                    <a:extLst>
                      <a:ext uri="{FF2B5EF4-FFF2-40B4-BE49-F238E27FC236}">
                        <a16:creationId xmlns:a16="http://schemas.microsoft.com/office/drawing/2014/main" id="{89ADD8ED-E5CD-10D6-B9F2-D8F262962C4B}"/>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816">
                      <p14:nvContentPartPr>
                        <p14:cNvPr id="594" name="Ink 593">
                          <a:extLst>
                            <a:ext uri="{FF2B5EF4-FFF2-40B4-BE49-F238E27FC236}">
                              <a16:creationId xmlns:a16="http://schemas.microsoft.com/office/drawing/2014/main" id="{6BA7192A-A7F8-54E9-AC18-5BB2A1885BCD}"/>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95" name="Ink 594">
                          <a:extLst>
                            <a:ext uri="{FF2B5EF4-FFF2-40B4-BE49-F238E27FC236}">
                              <a16:creationId xmlns:a16="http://schemas.microsoft.com/office/drawing/2014/main" id="{5C1A0F46-4978-4572-797F-D0388A609E8F}"/>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96" name="Ink 595">
                          <a:extLst>
                            <a:ext uri="{FF2B5EF4-FFF2-40B4-BE49-F238E27FC236}">
                              <a16:creationId xmlns:a16="http://schemas.microsoft.com/office/drawing/2014/main" id="{D27A0517-C90D-4C92-7AED-37EEFA7FF51B}"/>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97" name="Ink 596">
                          <a:extLst>
                            <a:ext uri="{FF2B5EF4-FFF2-40B4-BE49-F238E27FC236}">
                              <a16:creationId xmlns:a16="http://schemas.microsoft.com/office/drawing/2014/main" id="{DE8BBC68-BBDA-B91D-322F-367687A04566}"/>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0">
                    <p14:nvContentPartPr>
                      <p14:cNvPr id="593" name="Ink 592">
                        <a:extLst>
                          <a:ext uri="{FF2B5EF4-FFF2-40B4-BE49-F238E27FC236}">
                            <a16:creationId xmlns:a16="http://schemas.microsoft.com/office/drawing/2014/main" id="{48F40CF1-7FE4-EBF2-3EDF-FC11509E1CFD}"/>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35" name="Group 34">
              <a:extLst>
                <a:ext uri="{FF2B5EF4-FFF2-40B4-BE49-F238E27FC236}">
                  <a16:creationId xmlns:a16="http://schemas.microsoft.com/office/drawing/2014/main" id="{A578A1AF-B8A5-1149-E721-80912702CC6D}"/>
                </a:ext>
              </a:extLst>
            </p:cNvPr>
            <p:cNvGrpSpPr/>
            <p:nvPr/>
          </p:nvGrpSpPr>
          <p:grpSpPr>
            <a:xfrm>
              <a:off x="10381656" y="2258515"/>
              <a:ext cx="386627" cy="400110"/>
              <a:chOff x="7493000" y="2839977"/>
              <a:chExt cx="386627" cy="400110"/>
            </a:xfrm>
          </p:grpSpPr>
          <p:sp>
            <p:nvSpPr>
              <p:cNvPr id="574" name="Rectangle 573">
                <a:extLst>
                  <a:ext uri="{FF2B5EF4-FFF2-40B4-BE49-F238E27FC236}">
                    <a16:creationId xmlns:a16="http://schemas.microsoft.com/office/drawing/2014/main" id="{9B310FAA-02D1-FAD1-8BBD-BBB3AC04CA66}"/>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575" name="Group 574">
                <a:extLst>
                  <a:ext uri="{FF2B5EF4-FFF2-40B4-BE49-F238E27FC236}">
                    <a16:creationId xmlns:a16="http://schemas.microsoft.com/office/drawing/2014/main" id="{7F72DE84-30E7-DFB2-E624-CB42126304D7}"/>
                  </a:ext>
                </a:extLst>
              </p:cNvPr>
              <p:cNvGrpSpPr/>
              <p:nvPr/>
            </p:nvGrpSpPr>
            <p:grpSpPr>
              <a:xfrm>
                <a:off x="7496391" y="2839977"/>
                <a:ext cx="383236" cy="400110"/>
                <a:chOff x="8968369" y="2382916"/>
                <a:chExt cx="587493" cy="613361"/>
              </a:xfrm>
            </p:grpSpPr>
            <p:grpSp>
              <p:nvGrpSpPr>
                <p:cNvPr id="576" name="Group 575">
                  <a:extLst>
                    <a:ext uri="{FF2B5EF4-FFF2-40B4-BE49-F238E27FC236}">
                      <a16:creationId xmlns:a16="http://schemas.microsoft.com/office/drawing/2014/main" id="{D9656E2A-152E-5AE2-CB53-88AE43D76CD7}"/>
                    </a:ext>
                  </a:extLst>
                </p:cNvPr>
                <p:cNvGrpSpPr/>
                <p:nvPr/>
              </p:nvGrpSpPr>
              <p:grpSpPr>
                <a:xfrm>
                  <a:off x="8968369" y="2382916"/>
                  <a:ext cx="391756" cy="494525"/>
                  <a:chOff x="6540505" y="2742041"/>
                  <a:chExt cx="430932" cy="543977"/>
                </a:xfrm>
              </p:grpSpPr>
              <p:sp>
                <p:nvSpPr>
                  <p:cNvPr id="584" name="Rectangle: Rounded Corners 160">
                    <a:extLst>
                      <a:ext uri="{FF2B5EF4-FFF2-40B4-BE49-F238E27FC236}">
                        <a16:creationId xmlns:a16="http://schemas.microsoft.com/office/drawing/2014/main" id="{890CCC93-85A4-7A2C-BB66-1DC0881E4F62}"/>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21">
                    <p14:nvContentPartPr>
                      <p14:cNvPr id="585" name="Ink 584">
                        <a:extLst>
                          <a:ext uri="{FF2B5EF4-FFF2-40B4-BE49-F238E27FC236}">
                            <a16:creationId xmlns:a16="http://schemas.microsoft.com/office/drawing/2014/main" id="{8BDAFA27-FBC3-334F-08D9-3E7AFD5EF94B}"/>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86" name="Ink 585">
                        <a:extLst>
                          <a:ext uri="{FF2B5EF4-FFF2-40B4-BE49-F238E27FC236}">
                            <a16:creationId xmlns:a16="http://schemas.microsoft.com/office/drawing/2014/main" id="{7EB16127-6FF1-A846-B2FB-A45299E2527B}"/>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87" name="Ink 586">
                        <a:extLst>
                          <a:ext uri="{FF2B5EF4-FFF2-40B4-BE49-F238E27FC236}">
                            <a16:creationId xmlns:a16="http://schemas.microsoft.com/office/drawing/2014/main" id="{184BAD93-45D1-1942-C291-364F3876D8B9}"/>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577" name="Group 576">
                  <a:extLst>
                    <a:ext uri="{FF2B5EF4-FFF2-40B4-BE49-F238E27FC236}">
                      <a16:creationId xmlns:a16="http://schemas.microsoft.com/office/drawing/2014/main" id="{D5AEBFD3-1C60-3939-F3D0-9556E50816D7}"/>
                    </a:ext>
                  </a:extLst>
                </p:cNvPr>
                <p:cNvGrpSpPr/>
                <p:nvPr/>
              </p:nvGrpSpPr>
              <p:grpSpPr>
                <a:xfrm>
                  <a:off x="9313582" y="2716197"/>
                  <a:ext cx="242280" cy="280080"/>
                  <a:chOff x="6905306" y="3100048"/>
                  <a:chExt cx="242280" cy="280080"/>
                </a:xfrm>
              </p:grpSpPr>
              <p:grpSp>
                <p:nvGrpSpPr>
                  <p:cNvPr id="578" name="Group 577">
                    <a:extLst>
                      <a:ext uri="{FF2B5EF4-FFF2-40B4-BE49-F238E27FC236}">
                        <a16:creationId xmlns:a16="http://schemas.microsoft.com/office/drawing/2014/main" id="{7E12C9C1-E0EC-92B5-4603-FA8B0C274467}"/>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824">
                      <p14:nvContentPartPr>
                        <p14:cNvPr id="580" name="Ink 579">
                          <a:extLst>
                            <a:ext uri="{FF2B5EF4-FFF2-40B4-BE49-F238E27FC236}">
                              <a16:creationId xmlns:a16="http://schemas.microsoft.com/office/drawing/2014/main" id="{7C11A97F-7704-C6A3-0AFF-2B7C93CF1989}"/>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81" name="Ink 580">
                          <a:extLst>
                            <a:ext uri="{FF2B5EF4-FFF2-40B4-BE49-F238E27FC236}">
                              <a16:creationId xmlns:a16="http://schemas.microsoft.com/office/drawing/2014/main" id="{A4A750C1-6FB1-491B-03AC-DC4C96456FC2}"/>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82" name="Ink 581">
                          <a:extLst>
                            <a:ext uri="{FF2B5EF4-FFF2-40B4-BE49-F238E27FC236}">
                              <a16:creationId xmlns:a16="http://schemas.microsoft.com/office/drawing/2014/main" id="{979D2AF3-7CD5-0033-CB22-461A61C20B72}"/>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83" name="Ink 582">
                          <a:extLst>
                            <a:ext uri="{FF2B5EF4-FFF2-40B4-BE49-F238E27FC236}">
                              <a16:creationId xmlns:a16="http://schemas.microsoft.com/office/drawing/2014/main" id="{2FDFC08F-4433-AD22-DA35-C427D75B64DF}"/>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8">
                    <p14:nvContentPartPr>
                      <p14:cNvPr id="579" name="Ink 578">
                        <a:extLst>
                          <a:ext uri="{FF2B5EF4-FFF2-40B4-BE49-F238E27FC236}">
                            <a16:creationId xmlns:a16="http://schemas.microsoft.com/office/drawing/2014/main" id="{FD71954D-CF64-A7FB-DD0C-B7796EF4436A}"/>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36" name="Group 35">
              <a:extLst>
                <a:ext uri="{FF2B5EF4-FFF2-40B4-BE49-F238E27FC236}">
                  <a16:creationId xmlns:a16="http://schemas.microsoft.com/office/drawing/2014/main" id="{2B66A9CD-D9EB-2109-91B5-D7A8AACD7848}"/>
                </a:ext>
              </a:extLst>
            </p:cNvPr>
            <p:cNvGrpSpPr/>
            <p:nvPr/>
          </p:nvGrpSpPr>
          <p:grpSpPr>
            <a:xfrm>
              <a:off x="10498643" y="2323033"/>
              <a:ext cx="386627" cy="400110"/>
              <a:chOff x="7493000" y="2839977"/>
              <a:chExt cx="386627" cy="400110"/>
            </a:xfrm>
          </p:grpSpPr>
          <p:sp>
            <p:nvSpPr>
              <p:cNvPr id="560" name="Rectangle 559">
                <a:extLst>
                  <a:ext uri="{FF2B5EF4-FFF2-40B4-BE49-F238E27FC236}">
                    <a16:creationId xmlns:a16="http://schemas.microsoft.com/office/drawing/2014/main" id="{8C541BBC-A75C-D96C-B671-5A537BBB6567}"/>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561" name="Group 560">
                <a:extLst>
                  <a:ext uri="{FF2B5EF4-FFF2-40B4-BE49-F238E27FC236}">
                    <a16:creationId xmlns:a16="http://schemas.microsoft.com/office/drawing/2014/main" id="{075FAB67-ABAD-CFBF-AA6D-B861E9993ED8}"/>
                  </a:ext>
                </a:extLst>
              </p:cNvPr>
              <p:cNvGrpSpPr/>
              <p:nvPr/>
            </p:nvGrpSpPr>
            <p:grpSpPr>
              <a:xfrm>
                <a:off x="7496391" y="2839977"/>
                <a:ext cx="383236" cy="400110"/>
                <a:chOff x="8968369" y="2382916"/>
                <a:chExt cx="587493" cy="613361"/>
              </a:xfrm>
            </p:grpSpPr>
            <p:grpSp>
              <p:nvGrpSpPr>
                <p:cNvPr id="562" name="Group 561">
                  <a:extLst>
                    <a:ext uri="{FF2B5EF4-FFF2-40B4-BE49-F238E27FC236}">
                      <a16:creationId xmlns:a16="http://schemas.microsoft.com/office/drawing/2014/main" id="{F58662A6-DF82-4628-4688-EE6029CFD6BB}"/>
                    </a:ext>
                  </a:extLst>
                </p:cNvPr>
                <p:cNvGrpSpPr/>
                <p:nvPr/>
              </p:nvGrpSpPr>
              <p:grpSpPr>
                <a:xfrm>
                  <a:off x="8968369" y="2382916"/>
                  <a:ext cx="391756" cy="494525"/>
                  <a:chOff x="6540505" y="2742041"/>
                  <a:chExt cx="430932" cy="543977"/>
                </a:xfrm>
              </p:grpSpPr>
              <p:sp>
                <p:nvSpPr>
                  <p:cNvPr id="570" name="Rectangle: Rounded Corners 160">
                    <a:extLst>
                      <a:ext uri="{FF2B5EF4-FFF2-40B4-BE49-F238E27FC236}">
                        <a16:creationId xmlns:a16="http://schemas.microsoft.com/office/drawing/2014/main" id="{03B3E2D0-F0F3-0B7C-5B43-F461489D039C}"/>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29">
                    <p14:nvContentPartPr>
                      <p14:cNvPr id="571" name="Ink 570">
                        <a:extLst>
                          <a:ext uri="{FF2B5EF4-FFF2-40B4-BE49-F238E27FC236}">
                            <a16:creationId xmlns:a16="http://schemas.microsoft.com/office/drawing/2014/main" id="{6105DB9D-EB59-7F92-6EC8-B975214824BE}"/>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72" name="Ink 571">
                        <a:extLst>
                          <a:ext uri="{FF2B5EF4-FFF2-40B4-BE49-F238E27FC236}">
                            <a16:creationId xmlns:a16="http://schemas.microsoft.com/office/drawing/2014/main" id="{EFC5E432-06B9-0743-F77D-AE29BDE512A5}"/>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73" name="Ink 572">
                        <a:extLst>
                          <a:ext uri="{FF2B5EF4-FFF2-40B4-BE49-F238E27FC236}">
                            <a16:creationId xmlns:a16="http://schemas.microsoft.com/office/drawing/2014/main" id="{E1FE890E-9D85-B0D4-9DA0-37A3841818FD}"/>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563" name="Group 562">
                  <a:extLst>
                    <a:ext uri="{FF2B5EF4-FFF2-40B4-BE49-F238E27FC236}">
                      <a16:creationId xmlns:a16="http://schemas.microsoft.com/office/drawing/2014/main" id="{ED61AA43-1C4B-F732-5CE1-03F82656A1FD}"/>
                    </a:ext>
                  </a:extLst>
                </p:cNvPr>
                <p:cNvGrpSpPr/>
                <p:nvPr/>
              </p:nvGrpSpPr>
              <p:grpSpPr>
                <a:xfrm>
                  <a:off x="9313582" y="2716197"/>
                  <a:ext cx="242280" cy="280080"/>
                  <a:chOff x="6905306" y="3100048"/>
                  <a:chExt cx="242280" cy="280080"/>
                </a:xfrm>
              </p:grpSpPr>
              <p:grpSp>
                <p:nvGrpSpPr>
                  <p:cNvPr id="564" name="Group 563">
                    <a:extLst>
                      <a:ext uri="{FF2B5EF4-FFF2-40B4-BE49-F238E27FC236}">
                        <a16:creationId xmlns:a16="http://schemas.microsoft.com/office/drawing/2014/main" id="{E3FEC103-6718-97AF-A379-D09AC3542C81}"/>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832">
                      <p14:nvContentPartPr>
                        <p14:cNvPr id="566" name="Ink 565">
                          <a:extLst>
                            <a:ext uri="{FF2B5EF4-FFF2-40B4-BE49-F238E27FC236}">
                              <a16:creationId xmlns:a16="http://schemas.microsoft.com/office/drawing/2014/main" id="{4C84B313-D646-A281-FF22-CBF743F9C077}"/>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67" name="Ink 566">
                          <a:extLst>
                            <a:ext uri="{FF2B5EF4-FFF2-40B4-BE49-F238E27FC236}">
                              <a16:creationId xmlns:a16="http://schemas.microsoft.com/office/drawing/2014/main" id="{800C0FD7-E659-3855-97E9-9F7925CD4373}"/>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68" name="Ink 567">
                          <a:extLst>
                            <a:ext uri="{FF2B5EF4-FFF2-40B4-BE49-F238E27FC236}">
                              <a16:creationId xmlns:a16="http://schemas.microsoft.com/office/drawing/2014/main" id="{F48542EE-AA34-5DE9-660C-D59AC2AF795C}"/>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69" name="Ink 568">
                          <a:extLst>
                            <a:ext uri="{FF2B5EF4-FFF2-40B4-BE49-F238E27FC236}">
                              <a16:creationId xmlns:a16="http://schemas.microsoft.com/office/drawing/2014/main" id="{74311A4E-B7BE-AF8C-4704-68662AB34DCF}"/>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6">
                    <p14:nvContentPartPr>
                      <p14:cNvPr id="565" name="Ink 564">
                        <a:extLst>
                          <a:ext uri="{FF2B5EF4-FFF2-40B4-BE49-F238E27FC236}">
                            <a16:creationId xmlns:a16="http://schemas.microsoft.com/office/drawing/2014/main" id="{F688C6F3-3D99-7EC8-C8BA-7DA186D2889C}"/>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37" name="Group 36">
              <a:extLst>
                <a:ext uri="{FF2B5EF4-FFF2-40B4-BE49-F238E27FC236}">
                  <a16:creationId xmlns:a16="http://schemas.microsoft.com/office/drawing/2014/main" id="{57532377-5F06-3597-33B0-ED7B2B23BC0E}"/>
                </a:ext>
              </a:extLst>
            </p:cNvPr>
            <p:cNvGrpSpPr/>
            <p:nvPr/>
          </p:nvGrpSpPr>
          <p:grpSpPr>
            <a:xfrm>
              <a:off x="10591414" y="2377759"/>
              <a:ext cx="386627" cy="400110"/>
              <a:chOff x="7493000" y="2839977"/>
              <a:chExt cx="386627" cy="400110"/>
            </a:xfrm>
          </p:grpSpPr>
          <p:sp>
            <p:nvSpPr>
              <p:cNvPr id="546" name="Rectangle 545">
                <a:extLst>
                  <a:ext uri="{FF2B5EF4-FFF2-40B4-BE49-F238E27FC236}">
                    <a16:creationId xmlns:a16="http://schemas.microsoft.com/office/drawing/2014/main" id="{DBEC9D15-C341-4B87-35EE-22AAA26BC757}"/>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547" name="Group 546">
                <a:extLst>
                  <a:ext uri="{FF2B5EF4-FFF2-40B4-BE49-F238E27FC236}">
                    <a16:creationId xmlns:a16="http://schemas.microsoft.com/office/drawing/2014/main" id="{364E3F11-F86C-443B-F542-C6E232176C30}"/>
                  </a:ext>
                </a:extLst>
              </p:cNvPr>
              <p:cNvGrpSpPr/>
              <p:nvPr/>
            </p:nvGrpSpPr>
            <p:grpSpPr>
              <a:xfrm>
                <a:off x="7496391" y="2839977"/>
                <a:ext cx="383236" cy="400110"/>
                <a:chOff x="8968369" y="2382916"/>
                <a:chExt cx="587493" cy="613361"/>
              </a:xfrm>
            </p:grpSpPr>
            <p:grpSp>
              <p:nvGrpSpPr>
                <p:cNvPr id="548" name="Group 547">
                  <a:extLst>
                    <a:ext uri="{FF2B5EF4-FFF2-40B4-BE49-F238E27FC236}">
                      <a16:creationId xmlns:a16="http://schemas.microsoft.com/office/drawing/2014/main" id="{4E4412AA-1729-340A-1398-AD4B036308F3}"/>
                    </a:ext>
                  </a:extLst>
                </p:cNvPr>
                <p:cNvGrpSpPr/>
                <p:nvPr/>
              </p:nvGrpSpPr>
              <p:grpSpPr>
                <a:xfrm>
                  <a:off x="8968369" y="2382916"/>
                  <a:ext cx="391756" cy="494525"/>
                  <a:chOff x="6540505" y="2742041"/>
                  <a:chExt cx="430932" cy="543977"/>
                </a:xfrm>
              </p:grpSpPr>
              <p:sp>
                <p:nvSpPr>
                  <p:cNvPr id="556" name="Rectangle: Rounded Corners 160">
                    <a:extLst>
                      <a:ext uri="{FF2B5EF4-FFF2-40B4-BE49-F238E27FC236}">
                        <a16:creationId xmlns:a16="http://schemas.microsoft.com/office/drawing/2014/main" id="{77E88AF1-5D1D-7655-0E3B-1F3AF88C8B0C}"/>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37">
                    <p14:nvContentPartPr>
                      <p14:cNvPr id="557" name="Ink 556">
                        <a:extLst>
                          <a:ext uri="{FF2B5EF4-FFF2-40B4-BE49-F238E27FC236}">
                            <a16:creationId xmlns:a16="http://schemas.microsoft.com/office/drawing/2014/main" id="{7E6AEADE-3A42-BB27-BCD4-A2E4FCF89981}"/>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58" name="Ink 557">
                        <a:extLst>
                          <a:ext uri="{FF2B5EF4-FFF2-40B4-BE49-F238E27FC236}">
                            <a16:creationId xmlns:a16="http://schemas.microsoft.com/office/drawing/2014/main" id="{A2398E18-3F1D-BC45-753C-021185FB5A0C}"/>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59" name="Ink 558">
                        <a:extLst>
                          <a:ext uri="{FF2B5EF4-FFF2-40B4-BE49-F238E27FC236}">
                            <a16:creationId xmlns:a16="http://schemas.microsoft.com/office/drawing/2014/main" id="{DCD74980-1BCC-C5CB-2F43-6A3FDA77AAA5}"/>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549" name="Group 548">
                  <a:extLst>
                    <a:ext uri="{FF2B5EF4-FFF2-40B4-BE49-F238E27FC236}">
                      <a16:creationId xmlns:a16="http://schemas.microsoft.com/office/drawing/2014/main" id="{74F4683C-A745-4272-BAB7-B347158FD154}"/>
                    </a:ext>
                  </a:extLst>
                </p:cNvPr>
                <p:cNvGrpSpPr/>
                <p:nvPr/>
              </p:nvGrpSpPr>
              <p:grpSpPr>
                <a:xfrm>
                  <a:off x="9313582" y="2716197"/>
                  <a:ext cx="242280" cy="280080"/>
                  <a:chOff x="6905306" y="3100048"/>
                  <a:chExt cx="242280" cy="280080"/>
                </a:xfrm>
              </p:grpSpPr>
              <p:grpSp>
                <p:nvGrpSpPr>
                  <p:cNvPr id="550" name="Group 549">
                    <a:extLst>
                      <a:ext uri="{FF2B5EF4-FFF2-40B4-BE49-F238E27FC236}">
                        <a16:creationId xmlns:a16="http://schemas.microsoft.com/office/drawing/2014/main" id="{DFBC73EE-E428-32C5-1A8F-3A24757F0E6A}"/>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840">
                      <p14:nvContentPartPr>
                        <p14:cNvPr id="552" name="Ink 551">
                          <a:extLst>
                            <a:ext uri="{FF2B5EF4-FFF2-40B4-BE49-F238E27FC236}">
                              <a16:creationId xmlns:a16="http://schemas.microsoft.com/office/drawing/2014/main" id="{43F7E343-2FC6-BEC4-F488-38F46E09E63F}"/>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53" name="Ink 552">
                          <a:extLst>
                            <a:ext uri="{FF2B5EF4-FFF2-40B4-BE49-F238E27FC236}">
                              <a16:creationId xmlns:a16="http://schemas.microsoft.com/office/drawing/2014/main" id="{7693FF8C-7A49-6BC6-7AA4-2424D5C91CDF}"/>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54" name="Ink 553">
                          <a:extLst>
                            <a:ext uri="{FF2B5EF4-FFF2-40B4-BE49-F238E27FC236}">
                              <a16:creationId xmlns:a16="http://schemas.microsoft.com/office/drawing/2014/main" id="{94002A84-584C-E84B-4920-254E8238862B}"/>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55" name="Ink 554">
                          <a:extLst>
                            <a:ext uri="{FF2B5EF4-FFF2-40B4-BE49-F238E27FC236}">
                              <a16:creationId xmlns:a16="http://schemas.microsoft.com/office/drawing/2014/main" id="{C7EE1150-5BB5-C76E-3320-07CC8CCBD1C9}"/>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4">
                    <p14:nvContentPartPr>
                      <p14:cNvPr id="551" name="Ink 550">
                        <a:extLst>
                          <a:ext uri="{FF2B5EF4-FFF2-40B4-BE49-F238E27FC236}">
                            <a16:creationId xmlns:a16="http://schemas.microsoft.com/office/drawing/2014/main" id="{401339EE-01DF-D819-4D72-BCB7B970239E}"/>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38" name="Group 37">
              <a:extLst>
                <a:ext uri="{FF2B5EF4-FFF2-40B4-BE49-F238E27FC236}">
                  <a16:creationId xmlns:a16="http://schemas.microsoft.com/office/drawing/2014/main" id="{82472EE4-98A1-7DA9-4D07-2E59268C825C}"/>
                </a:ext>
              </a:extLst>
            </p:cNvPr>
            <p:cNvGrpSpPr/>
            <p:nvPr/>
          </p:nvGrpSpPr>
          <p:grpSpPr>
            <a:xfrm>
              <a:off x="10711840" y="2435444"/>
              <a:ext cx="386627" cy="400110"/>
              <a:chOff x="7493000" y="2839977"/>
              <a:chExt cx="386627" cy="400110"/>
            </a:xfrm>
          </p:grpSpPr>
          <p:sp>
            <p:nvSpPr>
              <p:cNvPr id="532" name="Rectangle 531">
                <a:extLst>
                  <a:ext uri="{FF2B5EF4-FFF2-40B4-BE49-F238E27FC236}">
                    <a16:creationId xmlns:a16="http://schemas.microsoft.com/office/drawing/2014/main" id="{A618D7A5-C928-E785-C062-155628AFA127}"/>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533" name="Group 532">
                <a:extLst>
                  <a:ext uri="{FF2B5EF4-FFF2-40B4-BE49-F238E27FC236}">
                    <a16:creationId xmlns:a16="http://schemas.microsoft.com/office/drawing/2014/main" id="{ED18AD19-6D0B-F5E5-8047-E3D40C09FF12}"/>
                  </a:ext>
                </a:extLst>
              </p:cNvPr>
              <p:cNvGrpSpPr/>
              <p:nvPr/>
            </p:nvGrpSpPr>
            <p:grpSpPr>
              <a:xfrm>
                <a:off x="7496391" y="2839977"/>
                <a:ext cx="383236" cy="400110"/>
                <a:chOff x="8968369" y="2382916"/>
                <a:chExt cx="587493" cy="613361"/>
              </a:xfrm>
            </p:grpSpPr>
            <p:grpSp>
              <p:nvGrpSpPr>
                <p:cNvPr id="534" name="Group 533">
                  <a:extLst>
                    <a:ext uri="{FF2B5EF4-FFF2-40B4-BE49-F238E27FC236}">
                      <a16:creationId xmlns:a16="http://schemas.microsoft.com/office/drawing/2014/main" id="{956693CF-1434-4077-BEB6-66A41ED76F3C}"/>
                    </a:ext>
                  </a:extLst>
                </p:cNvPr>
                <p:cNvGrpSpPr/>
                <p:nvPr/>
              </p:nvGrpSpPr>
              <p:grpSpPr>
                <a:xfrm>
                  <a:off x="8968369" y="2382916"/>
                  <a:ext cx="391756" cy="494525"/>
                  <a:chOff x="6540505" y="2742041"/>
                  <a:chExt cx="430932" cy="543977"/>
                </a:xfrm>
              </p:grpSpPr>
              <p:sp>
                <p:nvSpPr>
                  <p:cNvPr id="542" name="Rectangle: Rounded Corners 160">
                    <a:extLst>
                      <a:ext uri="{FF2B5EF4-FFF2-40B4-BE49-F238E27FC236}">
                        <a16:creationId xmlns:a16="http://schemas.microsoft.com/office/drawing/2014/main" id="{11D23FE3-ACB0-3762-D173-D93538BB1373}"/>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45">
                    <p14:nvContentPartPr>
                      <p14:cNvPr id="543" name="Ink 542">
                        <a:extLst>
                          <a:ext uri="{FF2B5EF4-FFF2-40B4-BE49-F238E27FC236}">
                            <a16:creationId xmlns:a16="http://schemas.microsoft.com/office/drawing/2014/main" id="{F472603F-E641-2A26-6409-A1D7017B2421}"/>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44" name="Ink 543">
                        <a:extLst>
                          <a:ext uri="{FF2B5EF4-FFF2-40B4-BE49-F238E27FC236}">
                            <a16:creationId xmlns:a16="http://schemas.microsoft.com/office/drawing/2014/main" id="{27CE86AD-D0A1-E933-6572-B05A795C3F94}"/>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45" name="Ink 544">
                        <a:extLst>
                          <a:ext uri="{FF2B5EF4-FFF2-40B4-BE49-F238E27FC236}">
                            <a16:creationId xmlns:a16="http://schemas.microsoft.com/office/drawing/2014/main" id="{57BC541E-C498-9070-1A28-EEF521ECDAD2}"/>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535" name="Group 534">
                  <a:extLst>
                    <a:ext uri="{FF2B5EF4-FFF2-40B4-BE49-F238E27FC236}">
                      <a16:creationId xmlns:a16="http://schemas.microsoft.com/office/drawing/2014/main" id="{DA2E86EA-46E2-9E9A-0343-4C7E7CC987D4}"/>
                    </a:ext>
                  </a:extLst>
                </p:cNvPr>
                <p:cNvGrpSpPr/>
                <p:nvPr/>
              </p:nvGrpSpPr>
              <p:grpSpPr>
                <a:xfrm>
                  <a:off x="9313582" y="2716197"/>
                  <a:ext cx="242280" cy="280080"/>
                  <a:chOff x="6905306" y="3100048"/>
                  <a:chExt cx="242280" cy="280080"/>
                </a:xfrm>
              </p:grpSpPr>
              <p:grpSp>
                <p:nvGrpSpPr>
                  <p:cNvPr id="536" name="Group 535">
                    <a:extLst>
                      <a:ext uri="{FF2B5EF4-FFF2-40B4-BE49-F238E27FC236}">
                        <a16:creationId xmlns:a16="http://schemas.microsoft.com/office/drawing/2014/main" id="{2FFB64B0-91E0-D180-CB61-0A263680A5BA}"/>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848">
                      <p14:nvContentPartPr>
                        <p14:cNvPr id="538" name="Ink 537">
                          <a:extLst>
                            <a:ext uri="{FF2B5EF4-FFF2-40B4-BE49-F238E27FC236}">
                              <a16:creationId xmlns:a16="http://schemas.microsoft.com/office/drawing/2014/main" id="{B0BC5432-E53C-C9B9-3CDE-08FDCC6A2DDF}"/>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39" name="Ink 538">
                          <a:extLst>
                            <a:ext uri="{FF2B5EF4-FFF2-40B4-BE49-F238E27FC236}">
                              <a16:creationId xmlns:a16="http://schemas.microsoft.com/office/drawing/2014/main" id="{591314FD-9692-28F6-2173-3750A41E6AEE}"/>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40" name="Ink 539">
                          <a:extLst>
                            <a:ext uri="{FF2B5EF4-FFF2-40B4-BE49-F238E27FC236}">
                              <a16:creationId xmlns:a16="http://schemas.microsoft.com/office/drawing/2014/main" id="{41B803CC-8936-9237-2F27-0A10A97DFA58}"/>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41" name="Ink 540">
                          <a:extLst>
                            <a:ext uri="{FF2B5EF4-FFF2-40B4-BE49-F238E27FC236}">
                              <a16:creationId xmlns:a16="http://schemas.microsoft.com/office/drawing/2014/main" id="{9C943EE9-CD3C-2A7C-77A3-D93DDE9CCEC4}"/>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2">
                    <p14:nvContentPartPr>
                      <p14:cNvPr id="537" name="Ink 536">
                        <a:extLst>
                          <a:ext uri="{FF2B5EF4-FFF2-40B4-BE49-F238E27FC236}">
                            <a16:creationId xmlns:a16="http://schemas.microsoft.com/office/drawing/2014/main" id="{78FB09D4-B0BB-4EE1-CC34-521682445B66}"/>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39" name="Group 38">
              <a:extLst>
                <a:ext uri="{FF2B5EF4-FFF2-40B4-BE49-F238E27FC236}">
                  <a16:creationId xmlns:a16="http://schemas.microsoft.com/office/drawing/2014/main" id="{35013752-34BB-C2D4-0AA7-CB78549808E8}"/>
                </a:ext>
              </a:extLst>
            </p:cNvPr>
            <p:cNvGrpSpPr/>
            <p:nvPr/>
          </p:nvGrpSpPr>
          <p:grpSpPr>
            <a:xfrm>
              <a:off x="9829632" y="2277927"/>
              <a:ext cx="386627" cy="400110"/>
              <a:chOff x="7493000" y="2839977"/>
              <a:chExt cx="386627" cy="400110"/>
            </a:xfrm>
          </p:grpSpPr>
          <p:sp>
            <p:nvSpPr>
              <p:cNvPr id="518" name="Rectangle 517">
                <a:extLst>
                  <a:ext uri="{FF2B5EF4-FFF2-40B4-BE49-F238E27FC236}">
                    <a16:creationId xmlns:a16="http://schemas.microsoft.com/office/drawing/2014/main" id="{9BE16D59-F4FE-F40D-5E26-CF7E6F7B91DD}"/>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519" name="Group 518">
                <a:extLst>
                  <a:ext uri="{FF2B5EF4-FFF2-40B4-BE49-F238E27FC236}">
                    <a16:creationId xmlns:a16="http://schemas.microsoft.com/office/drawing/2014/main" id="{4BD32404-1B03-AACA-F301-781E96159C9D}"/>
                  </a:ext>
                </a:extLst>
              </p:cNvPr>
              <p:cNvGrpSpPr/>
              <p:nvPr/>
            </p:nvGrpSpPr>
            <p:grpSpPr>
              <a:xfrm>
                <a:off x="7496391" y="2839977"/>
                <a:ext cx="383236" cy="400110"/>
                <a:chOff x="8968369" y="2382916"/>
                <a:chExt cx="587493" cy="613361"/>
              </a:xfrm>
            </p:grpSpPr>
            <p:grpSp>
              <p:nvGrpSpPr>
                <p:cNvPr id="520" name="Group 519">
                  <a:extLst>
                    <a:ext uri="{FF2B5EF4-FFF2-40B4-BE49-F238E27FC236}">
                      <a16:creationId xmlns:a16="http://schemas.microsoft.com/office/drawing/2014/main" id="{BC2A49F8-44BA-CDA8-FEAC-E0A24B560FE4}"/>
                    </a:ext>
                  </a:extLst>
                </p:cNvPr>
                <p:cNvGrpSpPr/>
                <p:nvPr/>
              </p:nvGrpSpPr>
              <p:grpSpPr>
                <a:xfrm>
                  <a:off x="8968369" y="2382916"/>
                  <a:ext cx="391756" cy="494525"/>
                  <a:chOff x="6540505" y="2742041"/>
                  <a:chExt cx="430932" cy="543977"/>
                </a:xfrm>
              </p:grpSpPr>
              <p:sp>
                <p:nvSpPr>
                  <p:cNvPr id="528" name="Rectangle: Rounded Corners 160">
                    <a:extLst>
                      <a:ext uri="{FF2B5EF4-FFF2-40B4-BE49-F238E27FC236}">
                        <a16:creationId xmlns:a16="http://schemas.microsoft.com/office/drawing/2014/main" id="{B09FD76A-146B-8CB9-733C-46BC1C66D2C1}"/>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53">
                    <p14:nvContentPartPr>
                      <p14:cNvPr id="529" name="Ink 528">
                        <a:extLst>
                          <a:ext uri="{FF2B5EF4-FFF2-40B4-BE49-F238E27FC236}">
                            <a16:creationId xmlns:a16="http://schemas.microsoft.com/office/drawing/2014/main" id="{61EC2491-541F-5DCD-8C15-E21E49F3F750}"/>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30" name="Ink 529">
                        <a:extLst>
                          <a:ext uri="{FF2B5EF4-FFF2-40B4-BE49-F238E27FC236}">
                            <a16:creationId xmlns:a16="http://schemas.microsoft.com/office/drawing/2014/main" id="{AAEF3F1D-32B0-13B5-12A7-0817B2302EFB}"/>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31" name="Ink 530">
                        <a:extLst>
                          <a:ext uri="{FF2B5EF4-FFF2-40B4-BE49-F238E27FC236}">
                            <a16:creationId xmlns:a16="http://schemas.microsoft.com/office/drawing/2014/main" id="{B0855599-219D-BEFF-886A-E67220B7AD53}"/>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521" name="Group 520">
                  <a:extLst>
                    <a:ext uri="{FF2B5EF4-FFF2-40B4-BE49-F238E27FC236}">
                      <a16:creationId xmlns:a16="http://schemas.microsoft.com/office/drawing/2014/main" id="{5AF3722B-25D3-987D-B7E3-886F41BB6E70}"/>
                    </a:ext>
                  </a:extLst>
                </p:cNvPr>
                <p:cNvGrpSpPr/>
                <p:nvPr/>
              </p:nvGrpSpPr>
              <p:grpSpPr>
                <a:xfrm>
                  <a:off x="9313582" y="2716197"/>
                  <a:ext cx="242280" cy="280080"/>
                  <a:chOff x="6905306" y="3100048"/>
                  <a:chExt cx="242280" cy="280080"/>
                </a:xfrm>
              </p:grpSpPr>
              <p:grpSp>
                <p:nvGrpSpPr>
                  <p:cNvPr id="522" name="Group 521">
                    <a:extLst>
                      <a:ext uri="{FF2B5EF4-FFF2-40B4-BE49-F238E27FC236}">
                        <a16:creationId xmlns:a16="http://schemas.microsoft.com/office/drawing/2014/main" id="{0A9535B5-7C2B-846C-BF5B-F34356D6CC5B}"/>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856">
                      <p14:nvContentPartPr>
                        <p14:cNvPr id="524" name="Ink 523">
                          <a:extLst>
                            <a:ext uri="{FF2B5EF4-FFF2-40B4-BE49-F238E27FC236}">
                              <a16:creationId xmlns:a16="http://schemas.microsoft.com/office/drawing/2014/main" id="{E969666C-8D4D-CF92-A788-105A175C9674}"/>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25" name="Ink 524">
                          <a:extLst>
                            <a:ext uri="{FF2B5EF4-FFF2-40B4-BE49-F238E27FC236}">
                              <a16:creationId xmlns:a16="http://schemas.microsoft.com/office/drawing/2014/main" id="{2AFFB867-D325-84AF-A9A8-B5CB420D38C1}"/>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26" name="Ink 525">
                          <a:extLst>
                            <a:ext uri="{FF2B5EF4-FFF2-40B4-BE49-F238E27FC236}">
                              <a16:creationId xmlns:a16="http://schemas.microsoft.com/office/drawing/2014/main" id="{754F1394-B944-A6EB-DF19-6C8F4989CEBA}"/>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27" name="Ink 526">
                          <a:extLst>
                            <a:ext uri="{FF2B5EF4-FFF2-40B4-BE49-F238E27FC236}">
                              <a16:creationId xmlns:a16="http://schemas.microsoft.com/office/drawing/2014/main" id="{4C0ED480-1578-6583-D51C-6919778A61C6}"/>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0">
                    <p14:nvContentPartPr>
                      <p14:cNvPr id="523" name="Ink 522">
                        <a:extLst>
                          <a:ext uri="{FF2B5EF4-FFF2-40B4-BE49-F238E27FC236}">
                            <a16:creationId xmlns:a16="http://schemas.microsoft.com/office/drawing/2014/main" id="{AB2E8419-D754-F012-2008-7DB374887462}"/>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40" name="Group 39">
              <a:extLst>
                <a:ext uri="{FF2B5EF4-FFF2-40B4-BE49-F238E27FC236}">
                  <a16:creationId xmlns:a16="http://schemas.microsoft.com/office/drawing/2014/main" id="{EDA0BFCB-F0CD-7808-76D8-8B4B583702C3}"/>
                </a:ext>
              </a:extLst>
            </p:cNvPr>
            <p:cNvGrpSpPr/>
            <p:nvPr/>
          </p:nvGrpSpPr>
          <p:grpSpPr>
            <a:xfrm>
              <a:off x="9933208" y="2348994"/>
              <a:ext cx="386627" cy="400110"/>
              <a:chOff x="7493000" y="2839977"/>
              <a:chExt cx="386627" cy="400110"/>
            </a:xfrm>
          </p:grpSpPr>
          <p:sp>
            <p:nvSpPr>
              <p:cNvPr id="504" name="Rectangle 503">
                <a:extLst>
                  <a:ext uri="{FF2B5EF4-FFF2-40B4-BE49-F238E27FC236}">
                    <a16:creationId xmlns:a16="http://schemas.microsoft.com/office/drawing/2014/main" id="{6104A60B-BD6C-816A-A7BF-6AEC7E51B527}"/>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505" name="Group 504">
                <a:extLst>
                  <a:ext uri="{FF2B5EF4-FFF2-40B4-BE49-F238E27FC236}">
                    <a16:creationId xmlns:a16="http://schemas.microsoft.com/office/drawing/2014/main" id="{E8805A12-6F91-8534-68EA-92C1FE8E9ADE}"/>
                  </a:ext>
                </a:extLst>
              </p:cNvPr>
              <p:cNvGrpSpPr/>
              <p:nvPr/>
            </p:nvGrpSpPr>
            <p:grpSpPr>
              <a:xfrm>
                <a:off x="7496391" y="2839977"/>
                <a:ext cx="383236" cy="400110"/>
                <a:chOff x="8968369" y="2382916"/>
                <a:chExt cx="587493" cy="613361"/>
              </a:xfrm>
            </p:grpSpPr>
            <p:grpSp>
              <p:nvGrpSpPr>
                <p:cNvPr id="506" name="Group 505">
                  <a:extLst>
                    <a:ext uri="{FF2B5EF4-FFF2-40B4-BE49-F238E27FC236}">
                      <a16:creationId xmlns:a16="http://schemas.microsoft.com/office/drawing/2014/main" id="{05D471DA-CECF-9BDA-6BF5-D070F9E1698F}"/>
                    </a:ext>
                  </a:extLst>
                </p:cNvPr>
                <p:cNvGrpSpPr/>
                <p:nvPr/>
              </p:nvGrpSpPr>
              <p:grpSpPr>
                <a:xfrm>
                  <a:off x="8968369" y="2382916"/>
                  <a:ext cx="391756" cy="494525"/>
                  <a:chOff x="6540505" y="2742041"/>
                  <a:chExt cx="430932" cy="543977"/>
                </a:xfrm>
              </p:grpSpPr>
              <p:sp>
                <p:nvSpPr>
                  <p:cNvPr id="514" name="Rectangle: Rounded Corners 160">
                    <a:extLst>
                      <a:ext uri="{FF2B5EF4-FFF2-40B4-BE49-F238E27FC236}">
                        <a16:creationId xmlns:a16="http://schemas.microsoft.com/office/drawing/2014/main" id="{6F3820B3-7439-77B8-7D1C-71E8F1CA96E8}"/>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61">
                    <p14:nvContentPartPr>
                      <p14:cNvPr id="515" name="Ink 514">
                        <a:extLst>
                          <a:ext uri="{FF2B5EF4-FFF2-40B4-BE49-F238E27FC236}">
                            <a16:creationId xmlns:a16="http://schemas.microsoft.com/office/drawing/2014/main" id="{0C721F0F-7B2E-B2E6-7927-6D347F11EA6A}"/>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16" name="Ink 515">
                        <a:extLst>
                          <a:ext uri="{FF2B5EF4-FFF2-40B4-BE49-F238E27FC236}">
                            <a16:creationId xmlns:a16="http://schemas.microsoft.com/office/drawing/2014/main" id="{D6E93EED-DDAC-D40A-0F27-2CEE0CF54602}"/>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17" name="Ink 516">
                        <a:extLst>
                          <a:ext uri="{FF2B5EF4-FFF2-40B4-BE49-F238E27FC236}">
                            <a16:creationId xmlns:a16="http://schemas.microsoft.com/office/drawing/2014/main" id="{8C491DD1-013A-9976-2573-1F71CF6FC292}"/>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507" name="Group 506">
                  <a:extLst>
                    <a:ext uri="{FF2B5EF4-FFF2-40B4-BE49-F238E27FC236}">
                      <a16:creationId xmlns:a16="http://schemas.microsoft.com/office/drawing/2014/main" id="{253294EB-2A45-73FD-26EC-86F88A62BE0C}"/>
                    </a:ext>
                  </a:extLst>
                </p:cNvPr>
                <p:cNvGrpSpPr/>
                <p:nvPr/>
              </p:nvGrpSpPr>
              <p:grpSpPr>
                <a:xfrm>
                  <a:off x="9313582" y="2716197"/>
                  <a:ext cx="242280" cy="280080"/>
                  <a:chOff x="6905306" y="3100048"/>
                  <a:chExt cx="242280" cy="280080"/>
                </a:xfrm>
              </p:grpSpPr>
              <p:grpSp>
                <p:nvGrpSpPr>
                  <p:cNvPr id="508" name="Group 507">
                    <a:extLst>
                      <a:ext uri="{FF2B5EF4-FFF2-40B4-BE49-F238E27FC236}">
                        <a16:creationId xmlns:a16="http://schemas.microsoft.com/office/drawing/2014/main" id="{24CB72F8-A369-A925-76F2-DB2CA5750062}"/>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864">
                      <p14:nvContentPartPr>
                        <p14:cNvPr id="510" name="Ink 509">
                          <a:extLst>
                            <a:ext uri="{FF2B5EF4-FFF2-40B4-BE49-F238E27FC236}">
                              <a16:creationId xmlns:a16="http://schemas.microsoft.com/office/drawing/2014/main" id="{EC75DFB6-50D0-EFBE-9720-77E52579A1BC}"/>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11" name="Ink 510">
                          <a:extLst>
                            <a:ext uri="{FF2B5EF4-FFF2-40B4-BE49-F238E27FC236}">
                              <a16:creationId xmlns:a16="http://schemas.microsoft.com/office/drawing/2014/main" id="{BBC5B224-B449-D051-E3F8-7FD4C054766C}"/>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12" name="Ink 511">
                          <a:extLst>
                            <a:ext uri="{FF2B5EF4-FFF2-40B4-BE49-F238E27FC236}">
                              <a16:creationId xmlns:a16="http://schemas.microsoft.com/office/drawing/2014/main" id="{CFA916BF-5565-5AAF-65C0-FD3BE40EC8D1}"/>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13" name="Ink 512">
                          <a:extLst>
                            <a:ext uri="{FF2B5EF4-FFF2-40B4-BE49-F238E27FC236}">
                              <a16:creationId xmlns:a16="http://schemas.microsoft.com/office/drawing/2014/main" id="{3ABF26DA-7F5B-563E-25A2-825FA16FEA9A}"/>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8">
                    <p14:nvContentPartPr>
                      <p14:cNvPr id="509" name="Ink 508">
                        <a:extLst>
                          <a:ext uri="{FF2B5EF4-FFF2-40B4-BE49-F238E27FC236}">
                            <a16:creationId xmlns:a16="http://schemas.microsoft.com/office/drawing/2014/main" id="{490E9251-B485-93F2-82A4-9AAEDD64D3B2}"/>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41" name="Group 40">
              <a:extLst>
                <a:ext uri="{FF2B5EF4-FFF2-40B4-BE49-F238E27FC236}">
                  <a16:creationId xmlns:a16="http://schemas.microsoft.com/office/drawing/2014/main" id="{E4E160D4-9969-E2D2-595D-CDB603545034}"/>
                </a:ext>
              </a:extLst>
            </p:cNvPr>
            <p:cNvGrpSpPr/>
            <p:nvPr/>
          </p:nvGrpSpPr>
          <p:grpSpPr>
            <a:xfrm>
              <a:off x="10040323" y="2418548"/>
              <a:ext cx="386627" cy="400110"/>
              <a:chOff x="7493000" y="2839977"/>
              <a:chExt cx="386627" cy="400110"/>
            </a:xfrm>
          </p:grpSpPr>
          <p:sp>
            <p:nvSpPr>
              <p:cNvPr id="490" name="Rectangle 489">
                <a:extLst>
                  <a:ext uri="{FF2B5EF4-FFF2-40B4-BE49-F238E27FC236}">
                    <a16:creationId xmlns:a16="http://schemas.microsoft.com/office/drawing/2014/main" id="{38CE27D6-1F9D-D0C4-2882-C52892DE8C10}"/>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91" name="Group 490">
                <a:extLst>
                  <a:ext uri="{FF2B5EF4-FFF2-40B4-BE49-F238E27FC236}">
                    <a16:creationId xmlns:a16="http://schemas.microsoft.com/office/drawing/2014/main" id="{24E0E5EC-DB8D-7AA6-8851-D11C66F65502}"/>
                  </a:ext>
                </a:extLst>
              </p:cNvPr>
              <p:cNvGrpSpPr/>
              <p:nvPr/>
            </p:nvGrpSpPr>
            <p:grpSpPr>
              <a:xfrm>
                <a:off x="7496391" y="2839977"/>
                <a:ext cx="383236" cy="400110"/>
                <a:chOff x="8968369" y="2382916"/>
                <a:chExt cx="587493" cy="613361"/>
              </a:xfrm>
            </p:grpSpPr>
            <p:grpSp>
              <p:nvGrpSpPr>
                <p:cNvPr id="492" name="Group 491">
                  <a:extLst>
                    <a:ext uri="{FF2B5EF4-FFF2-40B4-BE49-F238E27FC236}">
                      <a16:creationId xmlns:a16="http://schemas.microsoft.com/office/drawing/2014/main" id="{59A95502-4A7A-4902-2CAA-A224F897B9CA}"/>
                    </a:ext>
                  </a:extLst>
                </p:cNvPr>
                <p:cNvGrpSpPr/>
                <p:nvPr/>
              </p:nvGrpSpPr>
              <p:grpSpPr>
                <a:xfrm>
                  <a:off x="8968369" y="2382916"/>
                  <a:ext cx="391756" cy="494525"/>
                  <a:chOff x="6540505" y="2742041"/>
                  <a:chExt cx="430932" cy="543977"/>
                </a:xfrm>
              </p:grpSpPr>
              <p:sp>
                <p:nvSpPr>
                  <p:cNvPr id="500" name="Rectangle: Rounded Corners 160">
                    <a:extLst>
                      <a:ext uri="{FF2B5EF4-FFF2-40B4-BE49-F238E27FC236}">
                        <a16:creationId xmlns:a16="http://schemas.microsoft.com/office/drawing/2014/main" id="{B9F453FB-BC40-4706-742B-0983945E5A59}"/>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69">
                    <p14:nvContentPartPr>
                      <p14:cNvPr id="501" name="Ink 500">
                        <a:extLst>
                          <a:ext uri="{FF2B5EF4-FFF2-40B4-BE49-F238E27FC236}">
                            <a16:creationId xmlns:a16="http://schemas.microsoft.com/office/drawing/2014/main" id="{EE22B78F-6537-7492-33DA-BCF9E076A538}"/>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02" name="Ink 501">
                        <a:extLst>
                          <a:ext uri="{FF2B5EF4-FFF2-40B4-BE49-F238E27FC236}">
                            <a16:creationId xmlns:a16="http://schemas.microsoft.com/office/drawing/2014/main" id="{DFD2CAE2-A7E8-0044-E446-3D3CF285BFDF}"/>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03" name="Ink 502">
                        <a:extLst>
                          <a:ext uri="{FF2B5EF4-FFF2-40B4-BE49-F238E27FC236}">
                            <a16:creationId xmlns:a16="http://schemas.microsoft.com/office/drawing/2014/main" id="{0AA5605D-7553-C443-45D0-4BE6B73EFFDF}"/>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493" name="Group 492">
                  <a:extLst>
                    <a:ext uri="{FF2B5EF4-FFF2-40B4-BE49-F238E27FC236}">
                      <a16:creationId xmlns:a16="http://schemas.microsoft.com/office/drawing/2014/main" id="{B311EF70-06B9-86D2-9490-E453EB9FDB37}"/>
                    </a:ext>
                  </a:extLst>
                </p:cNvPr>
                <p:cNvGrpSpPr/>
                <p:nvPr/>
              </p:nvGrpSpPr>
              <p:grpSpPr>
                <a:xfrm>
                  <a:off x="9313582" y="2716197"/>
                  <a:ext cx="242280" cy="280080"/>
                  <a:chOff x="6905306" y="3100048"/>
                  <a:chExt cx="242280" cy="280080"/>
                </a:xfrm>
              </p:grpSpPr>
              <p:grpSp>
                <p:nvGrpSpPr>
                  <p:cNvPr id="494" name="Group 493">
                    <a:extLst>
                      <a:ext uri="{FF2B5EF4-FFF2-40B4-BE49-F238E27FC236}">
                        <a16:creationId xmlns:a16="http://schemas.microsoft.com/office/drawing/2014/main" id="{A9C3EA53-813F-6022-4333-CB158ECB90E2}"/>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872">
                      <p14:nvContentPartPr>
                        <p14:cNvPr id="496" name="Ink 495">
                          <a:extLst>
                            <a:ext uri="{FF2B5EF4-FFF2-40B4-BE49-F238E27FC236}">
                              <a16:creationId xmlns:a16="http://schemas.microsoft.com/office/drawing/2014/main" id="{81FDF59E-14CC-3EFE-6D61-77355E63B7EF}"/>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497" name="Ink 496">
                          <a:extLst>
                            <a:ext uri="{FF2B5EF4-FFF2-40B4-BE49-F238E27FC236}">
                              <a16:creationId xmlns:a16="http://schemas.microsoft.com/office/drawing/2014/main" id="{F9C88AC5-0CD1-0813-81FE-65571677DEEC}"/>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498" name="Ink 497">
                          <a:extLst>
                            <a:ext uri="{FF2B5EF4-FFF2-40B4-BE49-F238E27FC236}">
                              <a16:creationId xmlns:a16="http://schemas.microsoft.com/office/drawing/2014/main" id="{9C2FB9AB-08B0-2A10-2F4D-74BFC59BA0E5}"/>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499" name="Ink 498">
                          <a:extLst>
                            <a:ext uri="{FF2B5EF4-FFF2-40B4-BE49-F238E27FC236}">
                              <a16:creationId xmlns:a16="http://schemas.microsoft.com/office/drawing/2014/main" id="{169676E3-E9B1-0B59-CE2A-2A8DDB59F7A6}"/>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6">
                    <p14:nvContentPartPr>
                      <p14:cNvPr id="495" name="Ink 494">
                        <a:extLst>
                          <a:ext uri="{FF2B5EF4-FFF2-40B4-BE49-F238E27FC236}">
                            <a16:creationId xmlns:a16="http://schemas.microsoft.com/office/drawing/2014/main" id="{537D6F14-C6B6-0006-E736-836104DE2597}"/>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42" name="Group 41">
              <a:extLst>
                <a:ext uri="{FF2B5EF4-FFF2-40B4-BE49-F238E27FC236}">
                  <a16:creationId xmlns:a16="http://schemas.microsoft.com/office/drawing/2014/main" id="{5CDDF4F9-102B-BE44-9C6C-588B539E0721}"/>
                </a:ext>
              </a:extLst>
            </p:cNvPr>
            <p:cNvGrpSpPr/>
            <p:nvPr/>
          </p:nvGrpSpPr>
          <p:grpSpPr>
            <a:xfrm>
              <a:off x="10148210" y="2471041"/>
              <a:ext cx="386627" cy="400110"/>
              <a:chOff x="7493000" y="2839977"/>
              <a:chExt cx="386627" cy="400110"/>
            </a:xfrm>
          </p:grpSpPr>
          <p:sp>
            <p:nvSpPr>
              <p:cNvPr id="476" name="Rectangle 475">
                <a:extLst>
                  <a:ext uri="{FF2B5EF4-FFF2-40B4-BE49-F238E27FC236}">
                    <a16:creationId xmlns:a16="http://schemas.microsoft.com/office/drawing/2014/main" id="{14405887-4364-5E37-AF8A-DE3408EF727B}"/>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77" name="Group 476">
                <a:extLst>
                  <a:ext uri="{FF2B5EF4-FFF2-40B4-BE49-F238E27FC236}">
                    <a16:creationId xmlns:a16="http://schemas.microsoft.com/office/drawing/2014/main" id="{35B90725-1751-F714-CDDE-79F1B5BF3460}"/>
                  </a:ext>
                </a:extLst>
              </p:cNvPr>
              <p:cNvGrpSpPr/>
              <p:nvPr/>
            </p:nvGrpSpPr>
            <p:grpSpPr>
              <a:xfrm>
                <a:off x="7496391" y="2839977"/>
                <a:ext cx="383236" cy="400110"/>
                <a:chOff x="8968369" y="2382916"/>
                <a:chExt cx="587493" cy="613361"/>
              </a:xfrm>
            </p:grpSpPr>
            <p:grpSp>
              <p:nvGrpSpPr>
                <p:cNvPr id="478" name="Group 477">
                  <a:extLst>
                    <a:ext uri="{FF2B5EF4-FFF2-40B4-BE49-F238E27FC236}">
                      <a16:creationId xmlns:a16="http://schemas.microsoft.com/office/drawing/2014/main" id="{84FD19D7-C576-6590-CD73-4F0C1DD7ED81}"/>
                    </a:ext>
                  </a:extLst>
                </p:cNvPr>
                <p:cNvGrpSpPr/>
                <p:nvPr/>
              </p:nvGrpSpPr>
              <p:grpSpPr>
                <a:xfrm>
                  <a:off x="8968369" y="2382916"/>
                  <a:ext cx="391756" cy="494525"/>
                  <a:chOff x="6540505" y="2742041"/>
                  <a:chExt cx="430932" cy="543977"/>
                </a:xfrm>
              </p:grpSpPr>
              <p:sp>
                <p:nvSpPr>
                  <p:cNvPr id="486" name="Rectangle: Rounded Corners 160">
                    <a:extLst>
                      <a:ext uri="{FF2B5EF4-FFF2-40B4-BE49-F238E27FC236}">
                        <a16:creationId xmlns:a16="http://schemas.microsoft.com/office/drawing/2014/main" id="{E55A0FF9-6FB2-B921-FA4E-728A21C1E112}"/>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77">
                    <p14:nvContentPartPr>
                      <p14:cNvPr id="487" name="Ink 486">
                        <a:extLst>
                          <a:ext uri="{FF2B5EF4-FFF2-40B4-BE49-F238E27FC236}">
                            <a16:creationId xmlns:a16="http://schemas.microsoft.com/office/drawing/2014/main" id="{25A2C194-4102-6E06-E2D8-B81402D570D3}"/>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488" name="Ink 487">
                        <a:extLst>
                          <a:ext uri="{FF2B5EF4-FFF2-40B4-BE49-F238E27FC236}">
                            <a16:creationId xmlns:a16="http://schemas.microsoft.com/office/drawing/2014/main" id="{B477F3CF-B5DA-1427-14C8-0269B4F7E245}"/>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489" name="Ink 488">
                        <a:extLst>
                          <a:ext uri="{FF2B5EF4-FFF2-40B4-BE49-F238E27FC236}">
                            <a16:creationId xmlns:a16="http://schemas.microsoft.com/office/drawing/2014/main" id="{67F2A9B7-3A09-694C-1BA7-8F0AD06A55AD}"/>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479" name="Group 478">
                  <a:extLst>
                    <a:ext uri="{FF2B5EF4-FFF2-40B4-BE49-F238E27FC236}">
                      <a16:creationId xmlns:a16="http://schemas.microsoft.com/office/drawing/2014/main" id="{4517EFA5-C4A7-D998-1BFD-BD1784E1C758}"/>
                    </a:ext>
                  </a:extLst>
                </p:cNvPr>
                <p:cNvGrpSpPr/>
                <p:nvPr/>
              </p:nvGrpSpPr>
              <p:grpSpPr>
                <a:xfrm>
                  <a:off x="9313582" y="2716197"/>
                  <a:ext cx="242280" cy="280080"/>
                  <a:chOff x="6905306" y="3100048"/>
                  <a:chExt cx="242280" cy="280080"/>
                </a:xfrm>
              </p:grpSpPr>
              <p:grpSp>
                <p:nvGrpSpPr>
                  <p:cNvPr id="480" name="Group 479">
                    <a:extLst>
                      <a:ext uri="{FF2B5EF4-FFF2-40B4-BE49-F238E27FC236}">
                        <a16:creationId xmlns:a16="http://schemas.microsoft.com/office/drawing/2014/main" id="{DD7BBD85-4AAB-5031-3DDF-B2FAFBFAEA65}"/>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880">
                      <p14:nvContentPartPr>
                        <p14:cNvPr id="482" name="Ink 481">
                          <a:extLst>
                            <a:ext uri="{FF2B5EF4-FFF2-40B4-BE49-F238E27FC236}">
                              <a16:creationId xmlns:a16="http://schemas.microsoft.com/office/drawing/2014/main" id="{D20AF16A-5A28-E891-46D9-71DA96097A60}"/>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483" name="Ink 482">
                          <a:extLst>
                            <a:ext uri="{FF2B5EF4-FFF2-40B4-BE49-F238E27FC236}">
                              <a16:creationId xmlns:a16="http://schemas.microsoft.com/office/drawing/2014/main" id="{D930D51F-480C-EEB4-3513-F0F847BA8A23}"/>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484" name="Ink 483">
                          <a:extLst>
                            <a:ext uri="{FF2B5EF4-FFF2-40B4-BE49-F238E27FC236}">
                              <a16:creationId xmlns:a16="http://schemas.microsoft.com/office/drawing/2014/main" id="{87D95059-FB1E-14FB-0E07-F1DC6E9DA782}"/>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485" name="Ink 484">
                          <a:extLst>
                            <a:ext uri="{FF2B5EF4-FFF2-40B4-BE49-F238E27FC236}">
                              <a16:creationId xmlns:a16="http://schemas.microsoft.com/office/drawing/2014/main" id="{992F18D7-93E4-54B5-A894-96047312BEF5}"/>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4">
                    <p14:nvContentPartPr>
                      <p14:cNvPr id="481" name="Ink 480">
                        <a:extLst>
                          <a:ext uri="{FF2B5EF4-FFF2-40B4-BE49-F238E27FC236}">
                            <a16:creationId xmlns:a16="http://schemas.microsoft.com/office/drawing/2014/main" id="{EE9EB923-FD69-F227-89C2-164A65C8ED2E}"/>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43" name="Group 42">
              <a:extLst>
                <a:ext uri="{FF2B5EF4-FFF2-40B4-BE49-F238E27FC236}">
                  <a16:creationId xmlns:a16="http://schemas.microsoft.com/office/drawing/2014/main" id="{86107794-F862-862B-3319-D17D1603FE46}"/>
                </a:ext>
              </a:extLst>
            </p:cNvPr>
            <p:cNvGrpSpPr/>
            <p:nvPr/>
          </p:nvGrpSpPr>
          <p:grpSpPr>
            <a:xfrm>
              <a:off x="10265197" y="2535559"/>
              <a:ext cx="386627" cy="400110"/>
              <a:chOff x="7493000" y="2839977"/>
              <a:chExt cx="386627" cy="400110"/>
            </a:xfrm>
          </p:grpSpPr>
          <p:sp>
            <p:nvSpPr>
              <p:cNvPr id="462" name="Rectangle 461">
                <a:extLst>
                  <a:ext uri="{FF2B5EF4-FFF2-40B4-BE49-F238E27FC236}">
                    <a16:creationId xmlns:a16="http://schemas.microsoft.com/office/drawing/2014/main" id="{3E64D041-DAB2-90F5-FA16-9FCB0BFD55A9}"/>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63" name="Group 462">
                <a:extLst>
                  <a:ext uri="{FF2B5EF4-FFF2-40B4-BE49-F238E27FC236}">
                    <a16:creationId xmlns:a16="http://schemas.microsoft.com/office/drawing/2014/main" id="{6E2E76D9-FCFC-B2DA-560B-637F3E26ABFC}"/>
                  </a:ext>
                </a:extLst>
              </p:cNvPr>
              <p:cNvGrpSpPr/>
              <p:nvPr/>
            </p:nvGrpSpPr>
            <p:grpSpPr>
              <a:xfrm>
                <a:off x="7496391" y="2839977"/>
                <a:ext cx="383236" cy="400110"/>
                <a:chOff x="8968369" y="2382916"/>
                <a:chExt cx="587493" cy="613361"/>
              </a:xfrm>
            </p:grpSpPr>
            <p:grpSp>
              <p:nvGrpSpPr>
                <p:cNvPr id="464" name="Group 463">
                  <a:extLst>
                    <a:ext uri="{FF2B5EF4-FFF2-40B4-BE49-F238E27FC236}">
                      <a16:creationId xmlns:a16="http://schemas.microsoft.com/office/drawing/2014/main" id="{B8AA6677-3894-871D-6F01-7997DE6A2B51}"/>
                    </a:ext>
                  </a:extLst>
                </p:cNvPr>
                <p:cNvGrpSpPr/>
                <p:nvPr/>
              </p:nvGrpSpPr>
              <p:grpSpPr>
                <a:xfrm>
                  <a:off x="8968369" y="2382916"/>
                  <a:ext cx="391756" cy="494525"/>
                  <a:chOff x="6540505" y="2742041"/>
                  <a:chExt cx="430932" cy="543977"/>
                </a:xfrm>
              </p:grpSpPr>
              <p:sp>
                <p:nvSpPr>
                  <p:cNvPr id="472" name="Rectangle: Rounded Corners 160">
                    <a:extLst>
                      <a:ext uri="{FF2B5EF4-FFF2-40B4-BE49-F238E27FC236}">
                        <a16:creationId xmlns:a16="http://schemas.microsoft.com/office/drawing/2014/main" id="{F781F920-DF43-D654-FB20-FA803953894A}"/>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85">
                    <p14:nvContentPartPr>
                      <p14:cNvPr id="473" name="Ink 472">
                        <a:extLst>
                          <a:ext uri="{FF2B5EF4-FFF2-40B4-BE49-F238E27FC236}">
                            <a16:creationId xmlns:a16="http://schemas.microsoft.com/office/drawing/2014/main" id="{460E0B0F-A43A-AC3D-8107-DEC2CD6D05FC}"/>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474" name="Ink 473">
                        <a:extLst>
                          <a:ext uri="{FF2B5EF4-FFF2-40B4-BE49-F238E27FC236}">
                            <a16:creationId xmlns:a16="http://schemas.microsoft.com/office/drawing/2014/main" id="{D97D890A-5BAB-86A5-576C-2A4E21918FD7}"/>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475" name="Ink 474">
                        <a:extLst>
                          <a:ext uri="{FF2B5EF4-FFF2-40B4-BE49-F238E27FC236}">
                            <a16:creationId xmlns:a16="http://schemas.microsoft.com/office/drawing/2014/main" id="{5B5116FB-6CB7-50B7-3FED-42722F686758}"/>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465" name="Group 464">
                  <a:extLst>
                    <a:ext uri="{FF2B5EF4-FFF2-40B4-BE49-F238E27FC236}">
                      <a16:creationId xmlns:a16="http://schemas.microsoft.com/office/drawing/2014/main" id="{383CB58B-6FE9-1DE9-967C-9D2760E8D2D6}"/>
                    </a:ext>
                  </a:extLst>
                </p:cNvPr>
                <p:cNvGrpSpPr/>
                <p:nvPr/>
              </p:nvGrpSpPr>
              <p:grpSpPr>
                <a:xfrm>
                  <a:off x="9313582" y="2716197"/>
                  <a:ext cx="242280" cy="280080"/>
                  <a:chOff x="6905306" y="3100048"/>
                  <a:chExt cx="242280" cy="280080"/>
                </a:xfrm>
              </p:grpSpPr>
              <p:grpSp>
                <p:nvGrpSpPr>
                  <p:cNvPr id="466" name="Group 465">
                    <a:extLst>
                      <a:ext uri="{FF2B5EF4-FFF2-40B4-BE49-F238E27FC236}">
                        <a16:creationId xmlns:a16="http://schemas.microsoft.com/office/drawing/2014/main" id="{B29C5CF4-7E9F-D689-4B1C-CB12AB42B79D}"/>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888">
                      <p14:nvContentPartPr>
                        <p14:cNvPr id="468" name="Ink 467">
                          <a:extLst>
                            <a:ext uri="{FF2B5EF4-FFF2-40B4-BE49-F238E27FC236}">
                              <a16:creationId xmlns:a16="http://schemas.microsoft.com/office/drawing/2014/main" id="{0714B3CE-BCDE-25D1-A7FD-471E336CFFB9}"/>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469" name="Ink 468">
                          <a:extLst>
                            <a:ext uri="{FF2B5EF4-FFF2-40B4-BE49-F238E27FC236}">
                              <a16:creationId xmlns:a16="http://schemas.microsoft.com/office/drawing/2014/main" id="{CB296A9B-089E-76CA-28C4-01AFA2B73FFA}"/>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470" name="Ink 469">
                          <a:extLst>
                            <a:ext uri="{FF2B5EF4-FFF2-40B4-BE49-F238E27FC236}">
                              <a16:creationId xmlns:a16="http://schemas.microsoft.com/office/drawing/2014/main" id="{C94BB624-622F-FAA7-74B2-FFFEA97B0418}"/>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471" name="Ink 470">
                          <a:extLst>
                            <a:ext uri="{FF2B5EF4-FFF2-40B4-BE49-F238E27FC236}">
                              <a16:creationId xmlns:a16="http://schemas.microsoft.com/office/drawing/2014/main" id="{42F21F30-59F9-0101-76F5-CE65DC41AF7F}"/>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2">
                    <p14:nvContentPartPr>
                      <p14:cNvPr id="467" name="Ink 466">
                        <a:extLst>
                          <a:ext uri="{FF2B5EF4-FFF2-40B4-BE49-F238E27FC236}">
                            <a16:creationId xmlns:a16="http://schemas.microsoft.com/office/drawing/2014/main" id="{C2120914-A577-3E41-9ACC-FD5DB060A142}"/>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44" name="Group 43">
              <a:extLst>
                <a:ext uri="{FF2B5EF4-FFF2-40B4-BE49-F238E27FC236}">
                  <a16:creationId xmlns:a16="http://schemas.microsoft.com/office/drawing/2014/main" id="{7CB4ACD4-71B2-CDCE-9B71-42014398CBE4}"/>
                </a:ext>
              </a:extLst>
            </p:cNvPr>
            <p:cNvGrpSpPr/>
            <p:nvPr/>
          </p:nvGrpSpPr>
          <p:grpSpPr>
            <a:xfrm>
              <a:off x="10357968" y="2590285"/>
              <a:ext cx="386627" cy="400110"/>
              <a:chOff x="7493000" y="2839977"/>
              <a:chExt cx="386627" cy="400110"/>
            </a:xfrm>
          </p:grpSpPr>
          <p:sp>
            <p:nvSpPr>
              <p:cNvPr id="448" name="Rectangle 447">
                <a:extLst>
                  <a:ext uri="{FF2B5EF4-FFF2-40B4-BE49-F238E27FC236}">
                    <a16:creationId xmlns:a16="http://schemas.microsoft.com/office/drawing/2014/main" id="{DE532E84-586E-C71B-066F-563E05C0DDE9}"/>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449" name="Group 448">
                <a:extLst>
                  <a:ext uri="{FF2B5EF4-FFF2-40B4-BE49-F238E27FC236}">
                    <a16:creationId xmlns:a16="http://schemas.microsoft.com/office/drawing/2014/main" id="{FECCAAB2-6857-7B8B-6A38-A1B881D3DD3F}"/>
                  </a:ext>
                </a:extLst>
              </p:cNvPr>
              <p:cNvGrpSpPr/>
              <p:nvPr/>
            </p:nvGrpSpPr>
            <p:grpSpPr>
              <a:xfrm>
                <a:off x="7496391" y="2839977"/>
                <a:ext cx="383236" cy="400110"/>
                <a:chOff x="8968369" y="2382916"/>
                <a:chExt cx="587493" cy="613361"/>
              </a:xfrm>
            </p:grpSpPr>
            <p:grpSp>
              <p:nvGrpSpPr>
                <p:cNvPr id="450" name="Group 449">
                  <a:extLst>
                    <a:ext uri="{FF2B5EF4-FFF2-40B4-BE49-F238E27FC236}">
                      <a16:creationId xmlns:a16="http://schemas.microsoft.com/office/drawing/2014/main" id="{CE5BD6DF-32BA-3DC8-9396-A95479B6AEFF}"/>
                    </a:ext>
                  </a:extLst>
                </p:cNvPr>
                <p:cNvGrpSpPr/>
                <p:nvPr/>
              </p:nvGrpSpPr>
              <p:grpSpPr>
                <a:xfrm>
                  <a:off x="8968369" y="2382916"/>
                  <a:ext cx="391756" cy="494525"/>
                  <a:chOff x="6540505" y="2742041"/>
                  <a:chExt cx="430932" cy="543977"/>
                </a:xfrm>
              </p:grpSpPr>
              <p:sp>
                <p:nvSpPr>
                  <p:cNvPr id="458" name="Rectangle: Rounded Corners 160">
                    <a:extLst>
                      <a:ext uri="{FF2B5EF4-FFF2-40B4-BE49-F238E27FC236}">
                        <a16:creationId xmlns:a16="http://schemas.microsoft.com/office/drawing/2014/main" id="{34A386B0-D4DB-B187-5386-1ADF636A636B}"/>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93">
                    <p14:nvContentPartPr>
                      <p14:cNvPr id="459" name="Ink 458">
                        <a:extLst>
                          <a:ext uri="{FF2B5EF4-FFF2-40B4-BE49-F238E27FC236}">
                            <a16:creationId xmlns:a16="http://schemas.microsoft.com/office/drawing/2014/main" id="{7982B624-DFF1-CEFF-B6EA-009F7A89BB2B}"/>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460" name="Ink 459">
                        <a:extLst>
                          <a:ext uri="{FF2B5EF4-FFF2-40B4-BE49-F238E27FC236}">
                            <a16:creationId xmlns:a16="http://schemas.microsoft.com/office/drawing/2014/main" id="{A773F464-4E08-DE56-3E57-CE3CBF0AAA8B}"/>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461" name="Ink 460">
                        <a:extLst>
                          <a:ext uri="{FF2B5EF4-FFF2-40B4-BE49-F238E27FC236}">
                            <a16:creationId xmlns:a16="http://schemas.microsoft.com/office/drawing/2014/main" id="{AC291FB4-D19D-BD33-785D-2AC350E468C1}"/>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451" name="Group 450">
                  <a:extLst>
                    <a:ext uri="{FF2B5EF4-FFF2-40B4-BE49-F238E27FC236}">
                      <a16:creationId xmlns:a16="http://schemas.microsoft.com/office/drawing/2014/main" id="{02AFE7B1-3C2F-DC9A-2DC4-F496A2AC637A}"/>
                    </a:ext>
                  </a:extLst>
                </p:cNvPr>
                <p:cNvGrpSpPr/>
                <p:nvPr/>
              </p:nvGrpSpPr>
              <p:grpSpPr>
                <a:xfrm>
                  <a:off x="9313582" y="2716197"/>
                  <a:ext cx="242280" cy="280080"/>
                  <a:chOff x="6905306" y="3100048"/>
                  <a:chExt cx="242280" cy="280080"/>
                </a:xfrm>
              </p:grpSpPr>
              <p:grpSp>
                <p:nvGrpSpPr>
                  <p:cNvPr id="452" name="Group 451">
                    <a:extLst>
                      <a:ext uri="{FF2B5EF4-FFF2-40B4-BE49-F238E27FC236}">
                        <a16:creationId xmlns:a16="http://schemas.microsoft.com/office/drawing/2014/main" id="{62137C26-1F09-5B3E-CED8-0A4C3B9FB12E}"/>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896">
                      <p14:nvContentPartPr>
                        <p14:cNvPr id="454" name="Ink 453">
                          <a:extLst>
                            <a:ext uri="{FF2B5EF4-FFF2-40B4-BE49-F238E27FC236}">
                              <a16:creationId xmlns:a16="http://schemas.microsoft.com/office/drawing/2014/main" id="{2A31F17A-06A3-F470-18CE-724D8705CBB0}"/>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455" name="Ink 454">
                          <a:extLst>
                            <a:ext uri="{FF2B5EF4-FFF2-40B4-BE49-F238E27FC236}">
                              <a16:creationId xmlns:a16="http://schemas.microsoft.com/office/drawing/2014/main" id="{F1E32AE8-1B32-A477-A512-18DADAFE5EAD}"/>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456" name="Ink 455">
                          <a:extLst>
                            <a:ext uri="{FF2B5EF4-FFF2-40B4-BE49-F238E27FC236}">
                              <a16:creationId xmlns:a16="http://schemas.microsoft.com/office/drawing/2014/main" id="{24AEB6E1-4E06-1ABA-C57D-B61C8BF29878}"/>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457" name="Ink 456">
                          <a:extLst>
                            <a:ext uri="{FF2B5EF4-FFF2-40B4-BE49-F238E27FC236}">
                              <a16:creationId xmlns:a16="http://schemas.microsoft.com/office/drawing/2014/main" id="{6F22E111-E502-AC74-2F6A-A7FB8D1F679C}"/>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0">
                    <p14:nvContentPartPr>
                      <p14:cNvPr id="453" name="Ink 452">
                        <a:extLst>
                          <a:ext uri="{FF2B5EF4-FFF2-40B4-BE49-F238E27FC236}">
                            <a16:creationId xmlns:a16="http://schemas.microsoft.com/office/drawing/2014/main" id="{53B11C5B-1E3B-3D78-AEC1-0BDF09F81217}"/>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45" name="Group 44">
              <a:extLst>
                <a:ext uri="{FF2B5EF4-FFF2-40B4-BE49-F238E27FC236}">
                  <a16:creationId xmlns:a16="http://schemas.microsoft.com/office/drawing/2014/main" id="{4A55EA50-B511-2E77-79C0-FA3CC6D1B351}"/>
                </a:ext>
              </a:extLst>
            </p:cNvPr>
            <p:cNvGrpSpPr/>
            <p:nvPr/>
          </p:nvGrpSpPr>
          <p:grpSpPr>
            <a:xfrm>
              <a:off x="10478394" y="2647970"/>
              <a:ext cx="386627" cy="400110"/>
              <a:chOff x="7493000" y="2839977"/>
              <a:chExt cx="386627" cy="400110"/>
            </a:xfrm>
          </p:grpSpPr>
          <p:sp>
            <p:nvSpPr>
              <p:cNvPr id="434" name="Rectangle 433">
                <a:extLst>
                  <a:ext uri="{FF2B5EF4-FFF2-40B4-BE49-F238E27FC236}">
                    <a16:creationId xmlns:a16="http://schemas.microsoft.com/office/drawing/2014/main" id="{D162970C-78FC-99B5-526C-FAE367E0FCA3}"/>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35" name="Group 434">
                <a:extLst>
                  <a:ext uri="{FF2B5EF4-FFF2-40B4-BE49-F238E27FC236}">
                    <a16:creationId xmlns:a16="http://schemas.microsoft.com/office/drawing/2014/main" id="{4DA793D7-3139-7FB5-BAEC-753953E1BC75}"/>
                  </a:ext>
                </a:extLst>
              </p:cNvPr>
              <p:cNvGrpSpPr/>
              <p:nvPr/>
            </p:nvGrpSpPr>
            <p:grpSpPr>
              <a:xfrm>
                <a:off x="7496391" y="2839977"/>
                <a:ext cx="383236" cy="400110"/>
                <a:chOff x="8968369" y="2382916"/>
                <a:chExt cx="587493" cy="613361"/>
              </a:xfrm>
            </p:grpSpPr>
            <p:grpSp>
              <p:nvGrpSpPr>
                <p:cNvPr id="436" name="Group 435">
                  <a:extLst>
                    <a:ext uri="{FF2B5EF4-FFF2-40B4-BE49-F238E27FC236}">
                      <a16:creationId xmlns:a16="http://schemas.microsoft.com/office/drawing/2014/main" id="{EEFEF0FE-DD96-4BA1-9B45-E7ADB5C68229}"/>
                    </a:ext>
                  </a:extLst>
                </p:cNvPr>
                <p:cNvGrpSpPr/>
                <p:nvPr/>
              </p:nvGrpSpPr>
              <p:grpSpPr>
                <a:xfrm>
                  <a:off x="8968369" y="2382916"/>
                  <a:ext cx="391756" cy="494525"/>
                  <a:chOff x="6540505" y="2742041"/>
                  <a:chExt cx="430932" cy="543977"/>
                </a:xfrm>
              </p:grpSpPr>
              <p:sp>
                <p:nvSpPr>
                  <p:cNvPr id="444" name="Rectangle: Rounded Corners 160">
                    <a:extLst>
                      <a:ext uri="{FF2B5EF4-FFF2-40B4-BE49-F238E27FC236}">
                        <a16:creationId xmlns:a16="http://schemas.microsoft.com/office/drawing/2014/main" id="{6411045B-267A-A468-757B-912CD30901A6}"/>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901">
                    <p14:nvContentPartPr>
                      <p14:cNvPr id="445" name="Ink 444">
                        <a:extLst>
                          <a:ext uri="{FF2B5EF4-FFF2-40B4-BE49-F238E27FC236}">
                            <a16:creationId xmlns:a16="http://schemas.microsoft.com/office/drawing/2014/main" id="{7FF9FE4C-3B0D-685E-E336-C066390C1661}"/>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446" name="Ink 445">
                        <a:extLst>
                          <a:ext uri="{FF2B5EF4-FFF2-40B4-BE49-F238E27FC236}">
                            <a16:creationId xmlns:a16="http://schemas.microsoft.com/office/drawing/2014/main" id="{19BF40A8-B9CC-E6FA-9D11-3C43E5386E5B}"/>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447" name="Ink 446">
                        <a:extLst>
                          <a:ext uri="{FF2B5EF4-FFF2-40B4-BE49-F238E27FC236}">
                            <a16:creationId xmlns:a16="http://schemas.microsoft.com/office/drawing/2014/main" id="{BF35D039-AB83-C5C9-71A2-705E1D015954}"/>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437" name="Group 436">
                  <a:extLst>
                    <a:ext uri="{FF2B5EF4-FFF2-40B4-BE49-F238E27FC236}">
                      <a16:creationId xmlns:a16="http://schemas.microsoft.com/office/drawing/2014/main" id="{69349170-F298-DFFF-E406-174DD09342FD}"/>
                    </a:ext>
                  </a:extLst>
                </p:cNvPr>
                <p:cNvGrpSpPr/>
                <p:nvPr/>
              </p:nvGrpSpPr>
              <p:grpSpPr>
                <a:xfrm>
                  <a:off x="9313582" y="2716197"/>
                  <a:ext cx="242280" cy="280080"/>
                  <a:chOff x="6905306" y="3100048"/>
                  <a:chExt cx="242280" cy="280080"/>
                </a:xfrm>
              </p:grpSpPr>
              <p:grpSp>
                <p:nvGrpSpPr>
                  <p:cNvPr id="438" name="Group 437">
                    <a:extLst>
                      <a:ext uri="{FF2B5EF4-FFF2-40B4-BE49-F238E27FC236}">
                        <a16:creationId xmlns:a16="http://schemas.microsoft.com/office/drawing/2014/main" id="{A33E6727-2CA5-8A4F-9EF1-40AB8E84BDD4}"/>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904">
                      <p14:nvContentPartPr>
                        <p14:cNvPr id="440" name="Ink 439">
                          <a:extLst>
                            <a:ext uri="{FF2B5EF4-FFF2-40B4-BE49-F238E27FC236}">
                              <a16:creationId xmlns:a16="http://schemas.microsoft.com/office/drawing/2014/main" id="{B4013DA7-FDF3-0F31-037F-6B84CA512C1A}"/>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441" name="Ink 440">
                          <a:extLst>
                            <a:ext uri="{FF2B5EF4-FFF2-40B4-BE49-F238E27FC236}">
                              <a16:creationId xmlns:a16="http://schemas.microsoft.com/office/drawing/2014/main" id="{8C696DE2-E81D-5479-7401-81D608ED81B2}"/>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442" name="Ink 441">
                          <a:extLst>
                            <a:ext uri="{FF2B5EF4-FFF2-40B4-BE49-F238E27FC236}">
                              <a16:creationId xmlns:a16="http://schemas.microsoft.com/office/drawing/2014/main" id="{A202C632-D6E4-A551-83F2-C165F1AAB008}"/>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443" name="Ink 442">
                          <a:extLst>
                            <a:ext uri="{FF2B5EF4-FFF2-40B4-BE49-F238E27FC236}">
                              <a16:creationId xmlns:a16="http://schemas.microsoft.com/office/drawing/2014/main" id="{240D020A-A9F2-0DC4-A43E-D5A2A477BC78}"/>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8">
                    <p14:nvContentPartPr>
                      <p14:cNvPr id="439" name="Ink 438">
                        <a:extLst>
                          <a:ext uri="{FF2B5EF4-FFF2-40B4-BE49-F238E27FC236}">
                            <a16:creationId xmlns:a16="http://schemas.microsoft.com/office/drawing/2014/main" id="{5310CA20-DF53-1820-BA83-148DA3BDB8D6}"/>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46" name="Group 45">
              <a:extLst>
                <a:ext uri="{FF2B5EF4-FFF2-40B4-BE49-F238E27FC236}">
                  <a16:creationId xmlns:a16="http://schemas.microsoft.com/office/drawing/2014/main" id="{21F54945-B280-5201-E9F6-06743A5CDC27}"/>
                </a:ext>
              </a:extLst>
            </p:cNvPr>
            <p:cNvGrpSpPr/>
            <p:nvPr/>
          </p:nvGrpSpPr>
          <p:grpSpPr>
            <a:xfrm>
              <a:off x="9609627" y="2455491"/>
              <a:ext cx="386627" cy="400110"/>
              <a:chOff x="7493000" y="2839977"/>
              <a:chExt cx="386627" cy="400110"/>
            </a:xfrm>
          </p:grpSpPr>
          <p:sp>
            <p:nvSpPr>
              <p:cNvPr id="397" name="Rectangle 396">
                <a:extLst>
                  <a:ext uri="{FF2B5EF4-FFF2-40B4-BE49-F238E27FC236}">
                    <a16:creationId xmlns:a16="http://schemas.microsoft.com/office/drawing/2014/main" id="{B212CC01-57AE-FE6E-5C3F-70EC798B743E}"/>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99" name="Group 398">
                <a:extLst>
                  <a:ext uri="{FF2B5EF4-FFF2-40B4-BE49-F238E27FC236}">
                    <a16:creationId xmlns:a16="http://schemas.microsoft.com/office/drawing/2014/main" id="{9F6AE81C-532C-F741-2929-AC4CE53DDE8D}"/>
                  </a:ext>
                </a:extLst>
              </p:cNvPr>
              <p:cNvGrpSpPr/>
              <p:nvPr/>
            </p:nvGrpSpPr>
            <p:grpSpPr>
              <a:xfrm>
                <a:off x="7496391" y="2839977"/>
                <a:ext cx="383236" cy="400110"/>
                <a:chOff x="8968369" y="2382916"/>
                <a:chExt cx="587493" cy="613361"/>
              </a:xfrm>
            </p:grpSpPr>
            <p:grpSp>
              <p:nvGrpSpPr>
                <p:cNvPr id="401" name="Group 400">
                  <a:extLst>
                    <a:ext uri="{FF2B5EF4-FFF2-40B4-BE49-F238E27FC236}">
                      <a16:creationId xmlns:a16="http://schemas.microsoft.com/office/drawing/2014/main" id="{4DC3E3DC-8525-0710-AC2F-72EB64066338}"/>
                    </a:ext>
                  </a:extLst>
                </p:cNvPr>
                <p:cNvGrpSpPr/>
                <p:nvPr/>
              </p:nvGrpSpPr>
              <p:grpSpPr>
                <a:xfrm>
                  <a:off x="8968369" y="2382916"/>
                  <a:ext cx="391756" cy="494525"/>
                  <a:chOff x="6540505" y="2742041"/>
                  <a:chExt cx="430932" cy="543977"/>
                </a:xfrm>
              </p:grpSpPr>
              <p:sp>
                <p:nvSpPr>
                  <p:cNvPr id="422" name="Rectangle: Rounded Corners 160">
                    <a:extLst>
                      <a:ext uri="{FF2B5EF4-FFF2-40B4-BE49-F238E27FC236}">
                        <a16:creationId xmlns:a16="http://schemas.microsoft.com/office/drawing/2014/main" id="{933ABB9F-617C-0E11-CCBD-ECE4A466EC1C}"/>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909">
                    <p14:nvContentPartPr>
                      <p14:cNvPr id="431" name="Ink 430">
                        <a:extLst>
                          <a:ext uri="{FF2B5EF4-FFF2-40B4-BE49-F238E27FC236}">
                            <a16:creationId xmlns:a16="http://schemas.microsoft.com/office/drawing/2014/main" id="{443CA05B-A19A-07D5-073B-EE19CE1D34DD}"/>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432" name="Ink 431">
                        <a:extLst>
                          <a:ext uri="{FF2B5EF4-FFF2-40B4-BE49-F238E27FC236}">
                            <a16:creationId xmlns:a16="http://schemas.microsoft.com/office/drawing/2014/main" id="{E4F6523D-FDAD-87B8-C4D5-E5EC8B82D802}"/>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433" name="Ink 432">
                        <a:extLst>
                          <a:ext uri="{FF2B5EF4-FFF2-40B4-BE49-F238E27FC236}">
                            <a16:creationId xmlns:a16="http://schemas.microsoft.com/office/drawing/2014/main" id="{B4AFB0D2-81DA-8E47-B390-3F50FFAB133E}"/>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403" name="Group 402">
                  <a:extLst>
                    <a:ext uri="{FF2B5EF4-FFF2-40B4-BE49-F238E27FC236}">
                      <a16:creationId xmlns:a16="http://schemas.microsoft.com/office/drawing/2014/main" id="{D35F127B-89AB-441B-1D26-C3BD1DB4AABF}"/>
                    </a:ext>
                  </a:extLst>
                </p:cNvPr>
                <p:cNvGrpSpPr/>
                <p:nvPr/>
              </p:nvGrpSpPr>
              <p:grpSpPr>
                <a:xfrm>
                  <a:off x="9313582" y="2716197"/>
                  <a:ext cx="242280" cy="280080"/>
                  <a:chOff x="6905306" y="3100048"/>
                  <a:chExt cx="242280" cy="280080"/>
                </a:xfrm>
              </p:grpSpPr>
              <p:grpSp>
                <p:nvGrpSpPr>
                  <p:cNvPr id="405" name="Group 404">
                    <a:extLst>
                      <a:ext uri="{FF2B5EF4-FFF2-40B4-BE49-F238E27FC236}">
                        <a16:creationId xmlns:a16="http://schemas.microsoft.com/office/drawing/2014/main" id="{F0D885E7-9C82-A279-4C06-045032F9E635}"/>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912">
                      <p14:nvContentPartPr>
                        <p14:cNvPr id="410" name="Ink 409">
                          <a:extLst>
                            <a:ext uri="{FF2B5EF4-FFF2-40B4-BE49-F238E27FC236}">
                              <a16:creationId xmlns:a16="http://schemas.microsoft.com/office/drawing/2014/main" id="{C652D27D-F8FB-3424-9440-D264E029CD8B}"/>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411" name="Ink 410">
                          <a:extLst>
                            <a:ext uri="{FF2B5EF4-FFF2-40B4-BE49-F238E27FC236}">
                              <a16:creationId xmlns:a16="http://schemas.microsoft.com/office/drawing/2014/main" id="{07495B26-BF76-0F15-B4F3-90B6C79D9D38}"/>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418" name="Ink 417">
                          <a:extLst>
                            <a:ext uri="{FF2B5EF4-FFF2-40B4-BE49-F238E27FC236}">
                              <a16:creationId xmlns:a16="http://schemas.microsoft.com/office/drawing/2014/main" id="{C9989F2F-E32F-B8B7-75B8-DA3524C6B949}"/>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420" name="Ink 419">
                          <a:extLst>
                            <a:ext uri="{FF2B5EF4-FFF2-40B4-BE49-F238E27FC236}">
                              <a16:creationId xmlns:a16="http://schemas.microsoft.com/office/drawing/2014/main" id="{949A22DE-90AE-7680-4332-E0467C690807}"/>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6">
                    <p14:nvContentPartPr>
                      <p14:cNvPr id="407" name="Ink 406">
                        <a:extLst>
                          <a:ext uri="{FF2B5EF4-FFF2-40B4-BE49-F238E27FC236}">
                            <a16:creationId xmlns:a16="http://schemas.microsoft.com/office/drawing/2014/main" id="{9213A25B-2427-4769-4084-F1B843955EA8}"/>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47" name="Group 46">
              <a:extLst>
                <a:ext uri="{FF2B5EF4-FFF2-40B4-BE49-F238E27FC236}">
                  <a16:creationId xmlns:a16="http://schemas.microsoft.com/office/drawing/2014/main" id="{E06F1E1E-8B8F-A60D-86EE-F99325E87117}"/>
                </a:ext>
              </a:extLst>
            </p:cNvPr>
            <p:cNvGrpSpPr/>
            <p:nvPr/>
          </p:nvGrpSpPr>
          <p:grpSpPr>
            <a:xfrm>
              <a:off x="9713203" y="2526558"/>
              <a:ext cx="386627" cy="400110"/>
              <a:chOff x="7493000" y="2839977"/>
              <a:chExt cx="386627" cy="400110"/>
            </a:xfrm>
          </p:grpSpPr>
          <p:sp>
            <p:nvSpPr>
              <p:cNvPr id="374" name="Rectangle 373">
                <a:extLst>
                  <a:ext uri="{FF2B5EF4-FFF2-40B4-BE49-F238E27FC236}">
                    <a16:creationId xmlns:a16="http://schemas.microsoft.com/office/drawing/2014/main" id="{E2285D85-9AFD-9D80-D135-C18F87C2EFA6}"/>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75" name="Group 374">
                <a:extLst>
                  <a:ext uri="{FF2B5EF4-FFF2-40B4-BE49-F238E27FC236}">
                    <a16:creationId xmlns:a16="http://schemas.microsoft.com/office/drawing/2014/main" id="{A12DD76E-D159-6A05-7213-31551DC7EC9C}"/>
                  </a:ext>
                </a:extLst>
              </p:cNvPr>
              <p:cNvGrpSpPr/>
              <p:nvPr/>
            </p:nvGrpSpPr>
            <p:grpSpPr>
              <a:xfrm>
                <a:off x="7496391" y="2839977"/>
                <a:ext cx="383236" cy="400110"/>
                <a:chOff x="8968369" y="2382916"/>
                <a:chExt cx="587493" cy="613361"/>
              </a:xfrm>
            </p:grpSpPr>
            <p:grpSp>
              <p:nvGrpSpPr>
                <p:cNvPr id="376" name="Group 375">
                  <a:extLst>
                    <a:ext uri="{FF2B5EF4-FFF2-40B4-BE49-F238E27FC236}">
                      <a16:creationId xmlns:a16="http://schemas.microsoft.com/office/drawing/2014/main" id="{525E4042-E621-D09B-52C6-5F80DE60E175}"/>
                    </a:ext>
                  </a:extLst>
                </p:cNvPr>
                <p:cNvGrpSpPr/>
                <p:nvPr/>
              </p:nvGrpSpPr>
              <p:grpSpPr>
                <a:xfrm>
                  <a:off x="8968369" y="2382916"/>
                  <a:ext cx="391756" cy="494525"/>
                  <a:chOff x="6540505" y="2742041"/>
                  <a:chExt cx="430932" cy="543977"/>
                </a:xfrm>
              </p:grpSpPr>
              <p:sp>
                <p:nvSpPr>
                  <p:cNvPr id="388" name="Rectangle: Rounded Corners 160">
                    <a:extLst>
                      <a:ext uri="{FF2B5EF4-FFF2-40B4-BE49-F238E27FC236}">
                        <a16:creationId xmlns:a16="http://schemas.microsoft.com/office/drawing/2014/main" id="{4D5F4267-8904-52B0-67B6-F79C825ACEB4}"/>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917">
                    <p14:nvContentPartPr>
                      <p14:cNvPr id="389" name="Ink 388">
                        <a:extLst>
                          <a:ext uri="{FF2B5EF4-FFF2-40B4-BE49-F238E27FC236}">
                            <a16:creationId xmlns:a16="http://schemas.microsoft.com/office/drawing/2014/main" id="{69164E19-EB9F-C96A-DE3E-8A250B01C88A}"/>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390" name="Ink 389">
                        <a:extLst>
                          <a:ext uri="{FF2B5EF4-FFF2-40B4-BE49-F238E27FC236}">
                            <a16:creationId xmlns:a16="http://schemas.microsoft.com/office/drawing/2014/main" id="{645248E0-01CC-E314-1283-2A0A614A816D}"/>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395" name="Ink 394">
                        <a:extLst>
                          <a:ext uri="{FF2B5EF4-FFF2-40B4-BE49-F238E27FC236}">
                            <a16:creationId xmlns:a16="http://schemas.microsoft.com/office/drawing/2014/main" id="{22A68637-F1B2-09C2-F07C-9C01BC6D9C42}"/>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377" name="Group 376">
                  <a:extLst>
                    <a:ext uri="{FF2B5EF4-FFF2-40B4-BE49-F238E27FC236}">
                      <a16:creationId xmlns:a16="http://schemas.microsoft.com/office/drawing/2014/main" id="{055686D8-6D44-6A49-9B31-1F2E6AB4A243}"/>
                    </a:ext>
                  </a:extLst>
                </p:cNvPr>
                <p:cNvGrpSpPr/>
                <p:nvPr/>
              </p:nvGrpSpPr>
              <p:grpSpPr>
                <a:xfrm>
                  <a:off x="9313582" y="2716197"/>
                  <a:ext cx="242280" cy="280080"/>
                  <a:chOff x="6905306" y="3100048"/>
                  <a:chExt cx="242280" cy="280080"/>
                </a:xfrm>
              </p:grpSpPr>
              <p:grpSp>
                <p:nvGrpSpPr>
                  <p:cNvPr id="378" name="Group 377">
                    <a:extLst>
                      <a:ext uri="{FF2B5EF4-FFF2-40B4-BE49-F238E27FC236}">
                        <a16:creationId xmlns:a16="http://schemas.microsoft.com/office/drawing/2014/main" id="{28677618-465E-7127-89C5-1CBE4D5B423C}"/>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920">
                      <p14:nvContentPartPr>
                        <p14:cNvPr id="380" name="Ink 379">
                          <a:extLst>
                            <a:ext uri="{FF2B5EF4-FFF2-40B4-BE49-F238E27FC236}">
                              <a16:creationId xmlns:a16="http://schemas.microsoft.com/office/drawing/2014/main" id="{AEAF7939-CD6C-56EE-EA1E-F29F01952C7D}"/>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381" name="Ink 380">
                          <a:extLst>
                            <a:ext uri="{FF2B5EF4-FFF2-40B4-BE49-F238E27FC236}">
                              <a16:creationId xmlns:a16="http://schemas.microsoft.com/office/drawing/2014/main" id="{659891C6-A066-5EDF-DEBB-B6F605A224C1}"/>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382" name="Ink 381">
                          <a:extLst>
                            <a:ext uri="{FF2B5EF4-FFF2-40B4-BE49-F238E27FC236}">
                              <a16:creationId xmlns:a16="http://schemas.microsoft.com/office/drawing/2014/main" id="{110090CE-C595-6C57-7F26-2ABE745C6928}"/>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387" name="Ink 386">
                          <a:extLst>
                            <a:ext uri="{FF2B5EF4-FFF2-40B4-BE49-F238E27FC236}">
                              <a16:creationId xmlns:a16="http://schemas.microsoft.com/office/drawing/2014/main" id="{C66C733C-A09A-90C9-A400-99E337109527}"/>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4">
                    <p14:nvContentPartPr>
                      <p14:cNvPr id="379" name="Ink 378">
                        <a:extLst>
                          <a:ext uri="{FF2B5EF4-FFF2-40B4-BE49-F238E27FC236}">
                            <a16:creationId xmlns:a16="http://schemas.microsoft.com/office/drawing/2014/main" id="{CC3B9296-5102-9FDE-F674-AD92B171144A}"/>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48" name="Group 47">
              <a:extLst>
                <a:ext uri="{FF2B5EF4-FFF2-40B4-BE49-F238E27FC236}">
                  <a16:creationId xmlns:a16="http://schemas.microsoft.com/office/drawing/2014/main" id="{8271070B-1B3B-6173-43CA-9849D6F5635C}"/>
                </a:ext>
              </a:extLst>
            </p:cNvPr>
            <p:cNvGrpSpPr/>
            <p:nvPr/>
          </p:nvGrpSpPr>
          <p:grpSpPr>
            <a:xfrm>
              <a:off x="9820318" y="2596112"/>
              <a:ext cx="386627" cy="400110"/>
              <a:chOff x="7493000" y="2839977"/>
              <a:chExt cx="386627" cy="400110"/>
            </a:xfrm>
          </p:grpSpPr>
          <p:sp>
            <p:nvSpPr>
              <p:cNvPr id="120" name="Rectangle 119">
                <a:extLst>
                  <a:ext uri="{FF2B5EF4-FFF2-40B4-BE49-F238E27FC236}">
                    <a16:creationId xmlns:a16="http://schemas.microsoft.com/office/drawing/2014/main" id="{949AF904-F470-8C81-7126-39A75E2E97C5}"/>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21" name="Group 120">
                <a:extLst>
                  <a:ext uri="{FF2B5EF4-FFF2-40B4-BE49-F238E27FC236}">
                    <a16:creationId xmlns:a16="http://schemas.microsoft.com/office/drawing/2014/main" id="{56C8FB29-5B5F-3DD3-200F-10AF7AD5B31B}"/>
                  </a:ext>
                </a:extLst>
              </p:cNvPr>
              <p:cNvGrpSpPr/>
              <p:nvPr/>
            </p:nvGrpSpPr>
            <p:grpSpPr>
              <a:xfrm>
                <a:off x="7496391" y="2839977"/>
                <a:ext cx="383236" cy="400110"/>
                <a:chOff x="8968369" y="2382916"/>
                <a:chExt cx="587493" cy="613361"/>
              </a:xfrm>
            </p:grpSpPr>
            <p:grpSp>
              <p:nvGrpSpPr>
                <p:cNvPr id="122" name="Group 121">
                  <a:extLst>
                    <a:ext uri="{FF2B5EF4-FFF2-40B4-BE49-F238E27FC236}">
                      <a16:creationId xmlns:a16="http://schemas.microsoft.com/office/drawing/2014/main" id="{C2B37F71-13A0-3517-2014-27A9C98653B4}"/>
                    </a:ext>
                  </a:extLst>
                </p:cNvPr>
                <p:cNvGrpSpPr/>
                <p:nvPr/>
              </p:nvGrpSpPr>
              <p:grpSpPr>
                <a:xfrm>
                  <a:off x="8968369" y="2382916"/>
                  <a:ext cx="391756" cy="494525"/>
                  <a:chOff x="6540505" y="2742041"/>
                  <a:chExt cx="430932" cy="543977"/>
                </a:xfrm>
              </p:grpSpPr>
              <p:sp>
                <p:nvSpPr>
                  <p:cNvPr id="258" name="Rectangle: Rounded Corners 160">
                    <a:extLst>
                      <a:ext uri="{FF2B5EF4-FFF2-40B4-BE49-F238E27FC236}">
                        <a16:creationId xmlns:a16="http://schemas.microsoft.com/office/drawing/2014/main" id="{9F6B76E3-F79F-4CF2-1863-114A8F82E64E}"/>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925">
                    <p14:nvContentPartPr>
                      <p14:cNvPr id="371" name="Ink 370">
                        <a:extLst>
                          <a:ext uri="{FF2B5EF4-FFF2-40B4-BE49-F238E27FC236}">
                            <a16:creationId xmlns:a16="http://schemas.microsoft.com/office/drawing/2014/main" id="{3E08518D-E2C8-5B31-FC1D-AC0FE5BC850B}"/>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372" name="Ink 371">
                        <a:extLst>
                          <a:ext uri="{FF2B5EF4-FFF2-40B4-BE49-F238E27FC236}">
                            <a16:creationId xmlns:a16="http://schemas.microsoft.com/office/drawing/2014/main" id="{8DDAF28D-B130-796F-CF02-C1C42C7D1B5F}"/>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373" name="Ink 372">
                        <a:extLst>
                          <a:ext uri="{FF2B5EF4-FFF2-40B4-BE49-F238E27FC236}">
                            <a16:creationId xmlns:a16="http://schemas.microsoft.com/office/drawing/2014/main" id="{53594AA1-1A25-CBD8-8416-057DDB181235}"/>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123" name="Group 122">
                  <a:extLst>
                    <a:ext uri="{FF2B5EF4-FFF2-40B4-BE49-F238E27FC236}">
                      <a16:creationId xmlns:a16="http://schemas.microsoft.com/office/drawing/2014/main" id="{53F327AB-C25B-CB41-287C-A10F681FC196}"/>
                    </a:ext>
                  </a:extLst>
                </p:cNvPr>
                <p:cNvGrpSpPr/>
                <p:nvPr/>
              </p:nvGrpSpPr>
              <p:grpSpPr>
                <a:xfrm>
                  <a:off x="9313582" y="2716197"/>
                  <a:ext cx="242280" cy="280080"/>
                  <a:chOff x="6905306" y="3100048"/>
                  <a:chExt cx="242280" cy="280080"/>
                </a:xfrm>
              </p:grpSpPr>
              <p:grpSp>
                <p:nvGrpSpPr>
                  <p:cNvPr id="124" name="Group 123">
                    <a:extLst>
                      <a:ext uri="{FF2B5EF4-FFF2-40B4-BE49-F238E27FC236}">
                        <a16:creationId xmlns:a16="http://schemas.microsoft.com/office/drawing/2014/main" id="{1D6599D6-0F57-FBB6-047B-55403A20DD31}"/>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928">
                      <p14:nvContentPartPr>
                        <p14:cNvPr id="126" name="Ink 125">
                          <a:extLst>
                            <a:ext uri="{FF2B5EF4-FFF2-40B4-BE49-F238E27FC236}">
                              <a16:creationId xmlns:a16="http://schemas.microsoft.com/office/drawing/2014/main" id="{884E3660-D0D1-F715-AB41-70349C246A69}"/>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127" name="Ink 126">
                          <a:extLst>
                            <a:ext uri="{FF2B5EF4-FFF2-40B4-BE49-F238E27FC236}">
                              <a16:creationId xmlns:a16="http://schemas.microsoft.com/office/drawing/2014/main" id="{5A4FF37D-4227-7FE1-B6E5-9D48B70A72AE}"/>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256" name="Ink 255">
                          <a:extLst>
                            <a:ext uri="{FF2B5EF4-FFF2-40B4-BE49-F238E27FC236}">
                              <a16:creationId xmlns:a16="http://schemas.microsoft.com/office/drawing/2014/main" id="{3CDE9A3B-0E42-DD3F-B92E-CC24CA4806A8}"/>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257" name="Ink 256">
                          <a:extLst>
                            <a:ext uri="{FF2B5EF4-FFF2-40B4-BE49-F238E27FC236}">
                              <a16:creationId xmlns:a16="http://schemas.microsoft.com/office/drawing/2014/main" id="{BE1C1010-FCFD-A1C2-FE95-156258DD9E2F}"/>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2">
                    <p14:nvContentPartPr>
                      <p14:cNvPr id="125" name="Ink 124">
                        <a:extLst>
                          <a:ext uri="{FF2B5EF4-FFF2-40B4-BE49-F238E27FC236}">
                            <a16:creationId xmlns:a16="http://schemas.microsoft.com/office/drawing/2014/main" id="{D8D189A8-1625-E82D-3189-5F8CA74F3E39}"/>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49" name="Group 48">
              <a:extLst>
                <a:ext uri="{FF2B5EF4-FFF2-40B4-BE49-F238E27FC236}">
                  <a16:creationId xmlns:a16="http://schemas.microsoft.com/office/drawing/2014/main" id="{C18EF94F-5B73-89EC-0C65-40DE11B06FDA}"/>
                </a:ext>
              </a:extLst>
            </p:cNvPr>
            <p:cNvGrpSpPr/>
            <p:nvPr/>
          </p:nvGrpSpPr>
          <p:grpSpPr>
            <a:xfrm>
              <a:off x="9928205" y="2648605"/>
              <a:ext cx="386627" cy="400110"/>
              <a:chOff x="7493000" y="2839977"/>
              <a:chExt cx="386627" cy="400110"/>
            </a:xfrm>
          </p:grpSpPr>
          <p:sp>
            <p:nvSpPr>
              <p:cNvPr id="106" name="Rectangle 105">
                <a:extLst>
                  <a:ext uri="{FF2B5EF4-FFF2-40B4-BE49-F238E27FC236}">
                    <a16:creationId xmlns:a16="http://schemas.microsoft.com/office/drawing/2014/main" id="{123C0677-0566-2420-F53D-29CADB8A3990}"/>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07" name="Group 106">
                <a:extLst>
                  <a:ext uri="{FF2B5EF4-FFF2-40B4-BE49-F238E27FC236}">
                    <a16:creationId xmlns:a16="http://schemas.microsoft.com/office/drawing/2014/main" id="{7CD04BA8-1545-0DB8-2A94-B97BB2575F52}"/>
                  </a:ext>
                </a:extLst>
              </p:cNvPr>
              <p:cNvGrpSpPr/>
              <p:nvPr/>
            </p:nvGrpSpPr>
            <p:grpSpPr>
              <a:xfrm>
                <a:off x="7496391" y="2839977"/>
                <a:ext cx="383236" cy="400110"/>
                <a:chOff x="8968369" y="2382916"/>
                <a:chExt cx="587493" cy="613361"/>
              </a:xfrm>
            </p:grpSpPr>
            <p:grpSp>
              <p:nvGrpSpPr>
                <p:cNvPr id="108" name="Group 107">
                  <a:extLst>
                    <a:ext uri="{FF2B5EF4-FFF2-40B4-BE49-F238E27FC236}">
                      <a16:creationId xmlns:a16="http://schemas.microsoft.com/office/drawing/2014/main" id="{1B28E6A0-930E-698F-0689-C8A1C938E8D9}"/>
                    </a:ext>
                  </a:extLst>
                </p:cNvPr>
                <p:cNvGrpSpPr/>
                <p:nvPr/>
              </p:nvGrpSpPr>
              <p:grpSpPr>
                <a:xfrm>
                  <a:off x="8968369" y="2382916"/>
                  <a:ext cx="391756" cy="494525"/>
                  <a:chOff x="6540505" y="2742041"/>
                  <a:chExt cx="430932" cy="543977"/>
                </a:xfrm>
              </p:grpSpPr>
              <p:sp>
                <p:nvSpPr>
                  <p:cNvPr id="116" name="Rectangle: Rounded Corners 160">
                    <a:extLst>
                      <a:ext uri="{FF2B5EF4-FFF2-40B4-BE49-F238E27FC236}">
                        <a16:creationId xmlns:a16="http://schemas.microsoft.com/office/drawing/2014/main" id="{4BB6F3E2-6786-888C-55A4-AC0FE13121AE}"/>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933">
                    <p14:nvContentPartPr>
                      <p14:cNvPr id="117" name="Ink 116">
                        <a:extLst>
                          <a:ext uri="{FF2B5EF4-FFF2-40B4-BE49-F238E27FC236}">
                            <a16:creationId xmlns:a16="http://schemas.microsoft.com/office/drawing/2014/main" id="{800EDD53-8A8A-2020-D7F4-3AE0AE3F0377}"/>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118" name="Ink 117">
                        <a:extLst>
                          <a:ext uri="{FF2B5EF4-FFF2-40B4-BE49-F238E27FC236}">
                            <a16:creationId xmlns:a16="http://schemas.microsoft.com/office/drawing/2014/main" id="{CC4FE5B9-25F0-A9E0-CA63-4645E4DC1650}"/>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119" name="Ink 118">
                        <a:extLst>
                          <a:ext uri="{FF2B5EF4-FFF2-40B4-BE49-F238E27FC236}">
                            <a16:creationId xmlns:a16="http://schemas.microsoft.com/office/drawing/2014/main" id="{03845D4A-2BF4-B044-BD02-2397C9AF5BBD}"/>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109" name="Group 108">
                  <a:extLst>
                    <a:ext uri="{FF2B5EF4-FFF2-40B4-BE49-F238E27FC236}">
                      <a16:creationId xmlns:a16="http://schemas.microsoft.com/office/drawing/2014/main" id="{7FBDAA32-151E-AFEC-0DB5-3B9BA9D5DB3A}"/>
                    </a:ext>
                  </a:extLst>
                </p:cNvPr>
                <p:cNvGrpSpPr/>
                <p:nvPr/>
              </p:nvGrpSpPr>
              <p:grpSpPr>
                <a:xfrm>
                  <a:off x="9313582" y="2716197"/>
                  <a:ext cx="242280" cy="280080"/>
                  <a:chOff x="6905306" y="3100048"/>
                  <a:chExt cx="242280" cy="280080"/>
                </a:xfrm>
              </p:grpSpPr>
              <p:grpSp>
                <p:nvGrpSpPr>
                  <p:cNvPr id="110" name="Group 109">
                    <a:extLst>
                      <a:ext uri="{FF2B5EF4-FFF2-40B4-BE49-F238E27FC236}">
                        <a16:creationId xmlns:a16="http://schemas.microsoft.com/office/drawing/2014/main" id="{CA9B7435-4206-598D-BB87-69BC3D270D0D}"/>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936">
                      <p14:nvContentPartPr>
                        <p14:cNvPr id="112" name="Ink 111">
                          <a:extLst>
                            <a:ext uri="{FF2B5EF4-FFF2-40B4-BE49-F238E27FC236}">
                              <a16:creationId xmlns:a16="http://schemas.microsoft.com/office/drawing/2014/main" id="{F28081CE-F3B8-A642-FF7E-DC5FF67652D2}"/>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113" name="Ink 112">
                          <a:extLst>
                            <a:ext uri="{FF2B5EF4-FFF2-40B4-BE49-F238E27FC236}">
                              <a16:creationId xmlns:a16="http://schemas.microsoft.com/office/drawing/2014/main" id="{4F48FB50-9586-42C3-96EE-2D9ED95A0A72}"/>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114" name="Ink 113">
                          <a:extLst>
                            <a:ext uri="{FF2B5EF4-FFF2-40B4-BE49-F238E27FC236}">
                              <a16:creationId xmlns:a16="http://schemas.microsoft.com/office/drawing/2014/main" id="{38B92A46-36FF-4DBF-0B2C-E66E20A77767}"/>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115" name="Ink 114">
                          <a:extLst>
                            <a:ext uri="{FF2B5EF4-FFF2-40B4-BE49-F238E27FC236}">
                              <a16:creationId xmlns:a16="http://schemas.microsoft.com/office/drawing/2014/main" id="{73A0E8A0-F324-BAC8-CCA1-BA8D8226896A}"/>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0">
                    <p14:nvContentPartPr>
                      <p14:cNvPr id="111" name="Ink 110">
                        <a:extLst>
                          <a:ext uri="{FF2B5EF4-FFF2-40B4-BE49-F238E27FC236}">
                            <a16:creationId xmlns:a16="http://schemas.microsoft.com/office/drawing/2014/main" id="{E72FC71D-76B9-8D0D-1A47-EC2D2BDA2597}"/>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50" name="Group 49">
              <a:extLst>
                <a:ext uri="{FF2B5EF4-FFF2-40B4-BE49-F238E27FC236}">
                  <a16:creationId xmlns:a16="http://schemas.microsoft.com/office/drawing/2014/main" id="{540AACEF-6EA2-5A1A-D0AD-C8332FB84D76}"/>
                </a:ext>
              </a:extLst>
            </p:cNvPr>
            <p:cNvGrpSpPr/>
            <p:nvPr/>
          </p:nvGrpSpPr>
          <p:grpSpPr>
            <a:xfrm>
              <a:off x="10045192" y="2713123"/>
              <a:ext cx="386627" cy="400110"/>
              <a:chOff x="7493000" y="2839977"/>
              <a:chExt cx="386627" cy="400110"/>
            </a:xfrm>
          </p:grpSpPr>
          <p:sp>
            <p:nvSpPr>
              <p:cNvPr id="92" name="Rectangle 91">
                <a:extLst>
                  <a:ext uri="{FF2B5EF4-FFF2-40B4-BE49-F238E27FC236}">
                    <a16:creationId xmlns:a16="http://schemas.microsoft.com/office/drawing/2014/main" id="{91C77373-EEDB-A75F-F6FF-CD58A81362DC}"/>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93" name="Group 92">
                <a:extLst>
                  <a:ext uri="{FF2B5EF4-FFF2-40B4-BE49-F238E27FC236}">
                    <a16:creationId xmlns:a16="http://schemas.microsoft.com/office/drawing/2014/main" id="{DCDBC18D-7C4D-7FF4-8087-3A8B6B1A124D}"/>
                  </a:ext>
                </a:extLst>
              </p:cNvPr>
              <p:cNvGrpSpPr/>
              <p:nvPr/>
            </p:nvGrpSpPr>
            <p:grpSpPr>
              <a:xfrm>
                <a:off x="7496391" y="2839977"/>
                <a:ext cx="383236" cy="400110"/>
                <a:chOff x="8968369" y="2382916"/>
                <a:chExt cx="587493" cy="613361"/>
              </a:xfrm>
            </p:grpSpPr>
            <p:grpSp>
              <p:nvGrpSpPr>
                <p:cNvPr id="94" name="Group 93">
                  <a:extLst>
                    <a:ext uri="{FF2B5EF4-FFF2-40B4-BE49-F238E27FC236}">
                      <a16:creationId xmlns:a16="http://schemas.microsoft.com/office/drawing/2014/main" id="{E94965DC-7882-C066-027C-05E6CDC6B61C}"/>
                    </a:ext>
                  </a:extLst>
                </p:cNvPr>
                <p:cNvGrpSpPr/>
                <p:nvPr/>
              </p:nvGrpSpPr>
              <p:grpSpPr>
                <a:xfrm>
                  <a:off x="8968369" y="2382916"/>
                  <a:ext cx="391756" cy="494525"/>
                  <a:chOff x="6540505" y="2742041"/>
                  <a:chExt cx="430932" cy="543977"/>
                </a:xfrm>
              </p:grpSpPr>
              <p:sp>
                <p:nvSpPr>
                  <p:cNvPr id="102" name="Rectangle: Rounded Corners 160">
                    <a:extLst>
                      <a:ext uri="{FF2B5EF4-FFF2-40B4-BE49-F238E27FC236}">
                        <a16:creationId xmlns:a16="http://schemas.microsoft.com/office/drawing/2014/main" id="{16D69280-5682-4FFF-FFB6-D9329BB106F4}"/>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941">
                    <p14:nvContentPartPr>
                      <p14:cNvPr id="103" name="Ink 102">
                        <a:extLst>
                          <a:ext uri="{FF2B5EF4-FFF2-40B4-BE49-F238E27FC236}">
                            <a16:creationId xmlns:a16="http://schemas.microsoft.com/office/drawing/2014/main" id="{10671F41-F12F-E179-50BE-3BDDE46E10F3}"/>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104" name="Ink 103">
                        <a:extLst>
                          <a:ext uri="{FF2B5EF4-FFF2-40B4-BE49-F238E27FC236}">
                            <a16:creationId xmlns:a16="http://schemas.microsoft.com/office/drawing/2014/main" id="{59E3820D-7F13-4B0A-9530-09819657BB81}"/>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105" name="Ink 104">
                        <a:extLst>
                          <a:ext uri="{FF2B5EF4-FFF2-40B4-BE49-F238E27FC236}">
                            <a16:creationId xmlns:a16="http://schemas.microsoft.com/office/drawing/2014/main" id="{ED2C8C3E-77E7-09E7-9887-DF6ED6F200DA}"/>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95" name="Group 94">
                  <a:extLst>
                    <a:ext uri="{FF2B5EF4-FFF2-40B4-BE49-F238E27FC236}">
                      <a16:creationId xmlns:a16="http://schemas.microsoft.com/office/drawing/2014/main" id="{EE1D87F3-C69F-F5D7-C584-880AD675A7EA}"/>
                    </a:ext>
                  </a:extLst>
                </p:cNvPr>
                <p:cNvGrpSpPr/>
                <p:nvPr/>
              </p:nvGrpSpPr>
              <p:grpSpPr>
                <a:xfrm>
                  <a:off x="9313582" y="2716197"/>
                  <a:ext cx="242280" cy="280080"/>
                  <a:chOff x="6905306" y="3100048"/>
                  <a:chExt cx="242280" cy="280080"/>
                </a:xfrm>
              </p:grpSpPr>
              <p:grpSp>
                <p:nvGrpSpPr>
                  <p:cNvPr id="96" name="Group 95">
                    <a:extLst>
                      <a:ext uri="{FF2B5EF4-FFF2-40B4-BE49-F238E27FC236}">
                        <a16:creationId xmlns:a16="http://schemas.microsoft.com/office/drawing/2014/main" id="{C5E4831C-66B5-1214-EA44-65EC1D3FF1D4}"/>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944">
                      <p14:nvContentPartPr>
                        <p14:cNvPr id="98" name="Ink 97">
                          <a:extLst>
                            <a:ext uri="{FF2B5EF4-FFF2-40B4-BE49-F238E27FC236}">
                              <a16:creationId xmlns:a16="http://schemas.microsoft.com/office/drawing/2014/main" id="{355259D8-5091-A3B1-C96D-7DEA755110F0}"/>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99" name="Ink 98">
                          <a:extLst>
                            <a:ext uri="{FF2B5EF4-FFF2-40B4-BE49-F238E27FC236}">
                              <a16:creationId xmlns:a16="http://schemas.microsoft.com/office/drawing/2014/main" id="{A269CE6B-9BA2-19FC-CA4A-26D6A0231744}"/>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100" name="Ink 99">
                          <a:extLst>
                            <a:ext uri="{FF2B5EF4-FFF2-40B4-BE49-F238E27FC236}">
                              <a16:creationId xmlns:a16="http://schemas.microsoft.com/office/drawing/2014/main" id="{F62AA6DA-A122-E20E-936D-920005DA2E2D}"/>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101" name="Ink 100">
                          <a:extLst>
                            <a:ext uri="{FF2B5EF4-FFF2-40B4-BE49-F238E27FC236}">
                              <a16:creationId xmlns:a16="http://schemas.microsoft.com/office/drawing/2014/main" id="{FC887445-F015-CC1B-3795-616FA3465674}"/>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8">
                    <p14:nvContentPartPr>
                      <p14:cNvPr id="97" name="Ink 96">
                        <a:extLst>
                          <a:ext uri="{FF2B5EF4-FFF2-40B4-BE49-F238E27FC236}">
                            <a16:creationId xmlns:a16="http://schemas.microsoft.com/office/drawing/2014/main" id="{3C6A1691-7593-4DA9-6B96-5483C643C2B4}"/>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51" name="Group 50">
              <a:extLst>
                <a:ext uri="{FF2B5EF4-FFF2-40B4-BE49-F238E27FC236}">
                  <a16:creationId xmlns:a16="http://schemas.microsoft.com/office/drawing/2014/main" id="{B3B4AF84-C2F4-A0C4-102F-90B1984C2424}"/>
                </a:ext>
              </a:extLst>
            </p:cNvPr>
            <p:cNvGrpSpPr/>
            <p:nvPr/>
          </p:nvGrpSpPr>
          <p:grpSpPr>
            <a:xfrm>
              <a:off x="10137963" y="2767849"/>
              <a:ext cx="386627" cy="400110"/>
              <a:chOff x="7493000" y="2839977"/>
              <a:chExt cx="386627" cy="400110"/>
            </a:xfrm>
          </p:grpSpPr>
          <p:sp>
            <p:nvSpPr>
              <p:cNvPr id="77" name="Rectangle 76">
                <a:extLst>
                  <a:ext uri="{FF2B5EF4-FFF2-40B4-BE49-F238E27FC236}">
                    <a16:creationId xmlns:a16="http://schemas.microsoft.com/office/drawing/2014/main" id="{48700401-2FD3-D3FC-A45D-B5EFB4D74089}"/>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8" name="Group 77">
                <a:extLst>
                  <a:ext uri="{FF2B5EF4-FFF2-40B4-BE49-F238E27FC236}">
                    <a16:creationId xmlns:a16="http://schemas.microsoft.com/office/drawing/2014/main" id="{949CBACA-D7A5-B991-92CE-C4A342216A31}"/>
                  </a:ext>
                </a:extLst>
              </p:cNvPr>
              <p:cNvGrpSpPr/>
              <p:nvPr/>
            </p:nvGrpSpPr>
            <p:grpSpPr>
              <a:xfrm>
                <a:off x="7496391" y="2839977"/>
                <a:ext cx="383236" cy="400110"/>
                <a:chOff x="8968369" y="2382916"/>
                <a:chExt cx="587493" cy="613361"/>
              </a:xfrm>
            </p:grpSpPr>
            <p:grpSp>
              <p:nvGrpSpPr>
                <p:cNvPr id="79" name="Group 78">
                  <a:extLst>
                    <a:ext uri="{FF2B5EF4-FFF2-40B4-BE49-F238E27FC236}">
                      <a16:creationId xmlns:a16="http://schemas.microsoft.com/office/drawing/2014/main" id="{252F94DC-A0C9-A06D-A3A0-758457DECA87}"/>
                    </a:ext>
                  </a:extLst>
                </p:cNvPr>
                <p:cNvGrpSpPr/>
                <p:nvPr/>
              </p:nvGrpSpPr>
              <p:grpSpPr>
                <a:xfrm>
                  <a:off x="8968369" y="2382916"/>
                  <a:ext cx="391756" cy="494525"/>
                  <a:chOff x="6540505" y="2742041"/>
                  <a:chExt cx="430932" cy="543977"/>
                </a:xfrm>
              </p:grpSpPr>
              <p:sp>
                <p:nvSpPr>
                  <p:cNvPr id="88" name="Rectangle: Rounded Corners 160">
                    <a:extLst>
                      <a:ext uri="{FF2B5EF4-FFF2-40B4-BE49-F238E27FC236}">
                        <a16:creationId xmlns:a16="http://schemas.microsoft.com/office/drawing/2014/main" id="{53C83BC3-9DC1-B74A-9430-7F8D0F27A521}"/>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949">
                    <p14:nvContentPartPr>
                      <p14:cNvPr id="89" name="Ink 88">
                        <a:extLst>
                          <a:ext uri="{FF2B5EF4-FFF2-40B4-BE49-F238E27FC236}">
                            <a16:creationId xmlns:a16="http://schemas.microsoft.com/office/drawing/2014/main" id="{F39B4223-1492-3A71-B4C5-6F90BCD32C67}"/>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90" name="Ink 89">
                        <a:extLst>
                          <a:ext uri="{FF2B5EF4-FFF2-40B4-BE49-F238E27FC236}">
                            <a16:creationId xmlns:a16="http://schemas.microsoft.com/office/drawing/2014/main" id="{3F420292-46A8-98EA-1515-86A26A44B1EF}"/>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91" name="Ink 90">
                        <a:extLst>
                          <a:ext uri="{FF2B5EF4-FFF2-40B4-BE49-F238E27FC236}">
                            <a16:creationId xmlns:a16="http://schemas.microsoft.com/office/drawing/2014/main" id="{8FA6DEE7-46F9-C129-3E7F-DB315E8D58DE}"/>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80" name="Group 79">
                  <a:extLst>
                    <a:ext uri="{FF2B5EF4-FFF2-40B4-BE49-F238E27FC236}">
                      <a16:creationId xmlns:a16="http://schemas.microsoft.com/office/drawing/2014/main" id="{C71A4F6C-928D-0D0D-01B6-49FDF4EDAA6E}"/>
                    </a:ext>
                  </a:extLst>
                </p:cNvPr>
                <p:cNvGrpSpPr/>
                <p:nvPr/>
              </p:nvGrpSpPr>
              <p:grpSpPr>
                <a:xfrm>
                  <a:off x="9313582" y="2716197"/>
                  <a:ext cx="242280" cy="280080"/>
                  <a:chOff x="6905306" y="3100048"/>
                  <a:chExt cx="242280" cy="280080"/>
                </a:xfrm>
              </p:grpSpPr>
              <p:grpSp>
                <p:nvGrpSpPr>
                  <p:cNvPr id="81" name="Group 80">
                    <a:extLst>
                      <a:ext uri="{FF2B5EF4-FFF2-40B4-BE49-F238E27FC236}">
                        <a16:creationId xmlns:a16="http://schemas.microsoft.com/office/drawing/2014/main" id="{14235119-34A9-67E9-0403-9FE3AE80806F}"/>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952">
                      <p14:nvContentPartPr>
                        <p14:cNvPr id="84" name="Ink 83">
                          <a:extLst>
                            <a:ext uri="{FF2B5EF4-FFF2-40B4-BE49-F238E27FC236}">
                              <a16:creationId xmlns:a16="http://schemas.microsoft.com/office/drawing/2014/main" id="{220C58E3-238F-2208-5C89-F663046C4F43}"/>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85" name="Ink 84">
                          <a:extLst>
                            <a:ext uri="{FF2B5EF4-FFF2-40B4-BE49-F238E27FC236}">
                              <a16:creationId xmlns:a16="http://schemas.microsoft.com/office/drawing/2014/main" id="{476A2F43-D4B5-3FB0-647F-42BBF5C0325F}"/>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86" name="Ink 85">
                          <a:extLst>
                            <a:ext uri="{FF2B5EF4-FFF2-40B4-BE49-F238E27FC236}">
                              <a16:creationId xmlns:a16="http://schemas.microsoft.com/office/drawing/2014/main" id="{8202C8FC-69AB-2E13-A9A6-24AA1DCAD9D8}"/>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87" name="Ink 86">
                          <a:extLst>
                            <a:ext uri="{FF2B5EF4-FFF2-40B4-BE49-F238E27FC236}">
                              <a16:creationId xmlns:a16="http://schemas.microsoft.com/office/drawing/2014/main" id="{F41F785B-8BCC-1757-2562-35431A04F001}"/>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6">
                    <p14:nvContentPartPr>
                      <p14:cNvPr id="83" name="Ink 82">
                        <a:extLst>
                          <a:ext uri="{FF2B5EF4-FFF2-40B4-BE49-F238E27FC236}">
                            <a16:creationId xmlns:a16="http://schemas.microsoft.com/office/drawing/2014/main" id="{46BD9DC5-FB85-8FF5-268B-ACEF852349E0}"/>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52" name="Group 51">
              <a:extLst>
                <a:ext uri="{FF2B5EF4-FFF2-40B4-BE49-F238E27FC236}">
                  <a16:creationId xmlns:a16="http://schemas.microsoft.com/office/drawing/2014/main" id="{EF22DE92-835C-D833-99B6-1889A5AC1F26}"/>
                </a:ext>
              </a:extLst>
            </p:cNvPr>
            <p:cNvGrpSpPr/>
            <p:nvPr/>
          </p:nvGrpSpPr>
          <p:grpSpPr>
            <a:xfrm>
              <a:off x="10258389" y="2825534"/>
              <a:ext cx="386627" cy="400110"/>
              <a:chOff x="7493000" y="2839977"/>
              <a:chExt cx="386627" cy="400110"/>
            </a:xfrm>
          </p:grpSpPr>
          <p:sp>
            <p:nvSpPr>
              <p:cNvPr id="53" name="Rectangle 52">
                <a:extLst>
                  <a:ext uri="{FF2B5EF4-FFF2-40B4-BE49-F238E27FC236}">
                    <a16:creationId xmlns:a16="http://schemas.microsoft.com/office/drawing/2014/main" id="{57819672-3317-0208-E259-DA2DDFB7ED76}"/>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55" name="Group 54">
                <a:extLst>
                  <a:ext uri="{FF2B5EF4-FFF2-40B4-BE49-F238E27FC236}">
                    <a16:creationId xmlns:a16="http://schemas.microsoft.com/office/drawing/2014/main" id="{70E61470-099B-09BF-E9AF-6DB34F2D812F}"/>
                  </a:ext>
                </a:extLst>
              </p:cNvPr>
              <p:cNvGrpSpPr/>
              <p:nvPr/>
            </p:nvGrpSpPr>
            <p:grpSpPr>
              <a:xfrm>
                <a:off x="7496391" y="2839977"/>
                <a:ext cx="383236" cy="400110"/>
                <a:chOff x="8968369" y="2382916"/>
                <a:chExt cx="587493" cy="613361"/>
              </a:xfrm>
            </p:grpSpPr>
            <p:grpSp>
              <p:nvGrpSpPr>
                <p:cNvPr id="56" name="Group 55">
                  <a:extLst>
                    <a:ext uri="{FF2B5EF4-FFF2-40B4-BE49-F238E27FC236}">
                      <a16:creationId xmlns:a16="http://schemas.microsoft.com/office/drawing/2014/main" id="{68F44773-D16E-2FF4-7958-0511CCAB4D3C}"/>
                    </a:ext>
                  </a:extLst>
                </p:cNvPr>
                <p:cNvGrpSpPr/>
                <p:nvPr/>
              </p:nvGrpSpPr>
              <p:grpSpPr>
                <a:xfrm>
                  <a:off x="8968369" y="2382916"/>
                  <a:ext cx="391756" cy="494525"/>
                  <a:chOff x="6540505" y="2742041"/>
                  <a:chExt cx="430932" cy="543977"/>
                </a:xfrm>
              </p:grpSpPr>
              <p:sp>
                <p:nvSpPr>
                  <p:cNvPr id="72" name="Rectangle: Rounded Corners 160">
                    <a:extLst>
                      <a:ext uri="{FF2B5EF4-FFF2-40B4-BE49-F238E27FC236}">
                        <a16:creationId xmlns:a16="http://schemas.microsoft.com/office/drawing/2014/main" id="{07812517-2299-D6F4-C001-0E22AC86BFDC}"/>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957">
                    <p14:nvContentPartPr>
                      <p14:cNvPr id="73" name="Ink 72">
                        <a:extLst>
                          <a:ext uri="{FF2B5EF4-FFF2-40B4-BE49-F238E27FC236}">
                            <a16:creationId xmlns:a16="http://schemas.microsoft.com/office/drawing/2014/main" id="{BEF3C04C-9DFC-FC5D-C6B4-397BDD4DE804}"/>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75" name="Ink 74">
                        <a:extLst>
                          <a:ext uri="{FF2B5EF4-FFF2-40B4-BE49-F238E27FC236}">
                            <a16:creationId xmlns:a16="http://schemas.microsoft.com/office/drawing/2014/main" id="{6FEB1174-F115-6EAC-DEFE-EF32FD45E1B0}"/>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76" name="Ink 75">
                        <a:extLst>
                          <a:ext uri="{FF2B5EF4-FFF2-40B4-BE49-F238E27FC236}">
                            <a16:creationId xmlns:a16="http://schemas.microsoft.com/office/drawing/2014/main" id="{563FF0DD-8922-C97C-F047-B34F69FDD078}"/>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57" name="Group 56">
                  <a:extLst>
                    <a:ext uri="{FF2B5EF4-FFF2-40B4-BE49-F238E27FC236}">
                      <a16:creationId xmlns:a16="http://schemas.microsoft.com/office/drawing/2014/main" id="{D403C132-C576-217D-DF47-65F7EAB71FA1}"/>
                    </a:ext>
                  </a:extLst>
                </p:cNvPr>
                <p:cNvGrpSpPr/>
                <p:nvPr/>
              </p:nvGrpSpPr>
              <p:grpSpPr>
                <a:xfrm>
                  <a:off x="9313582" y="2716197"/>
                  <a:ext cx="242280" cy="280080"/>
                  <a:chOff x="6905306" y="3100048"/>
                  <a:chExt cx="242280" cy="280080"/>
                </a:xfrm>
              </p:grpSpPr>
              <p:grpSp>
                <p:nvGrpSpPr>
                  <p:cNvPr id="64" name="Group 63">
                    <a:extLst>
                      <a:ext uri="{FF2B5EF4-FFF2-40B4-BE49-F238E27FC236}">
                        <a16:creationId xmlns:a16="http://schemas.microsoft.com/office/drawing/2014/main" id="{C7046586-6E63-55E5-ACCA-57C57988CFD6}"/>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960">
                      <p14:nvContentPartPr>
                        <p14:cNvPr id="67" name="Ink 66">
                          <a:extLst>
                            <a:ext uri="{FF2B5EF4-FFF2-40B4-BE49-F238E27FC236}">
                              <a16:creationId xmlns:a16="http://schemas.microsoft.com/office/drawing/2014/main" id="{E19A56C7-0FAD-C312-8EE9-E4BE43BD9624}"/>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68" name="Ink 67">
                          <a:extLst>
                            <a:ext uri="{FF2B5EF4-FFF2-40B4-BE49-F238E27FC236}">
                              <a16:creationId xmlns:a16="http://schemas.microsoft.com/office/drawing/2014/main" id="{F65591F2-DB92-0935-BA36-9874954F1A3D}"/>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9" name="Ink 68">
                          <a:extLst>
                            <a:ext uri="{FF2B5EF4-FFF2-40B4-BE49-F238E27FC236}">
                              <a16:creationId xmlns:a16="http://schemas.microsoft.com/office/drawing/2014/main" id="{EF6C38C5-8593-1D83-FD16-A50C1FDD5C00}"/>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70" name="Ink 69">
                          <a:extLst>
                            <a:ext uri="{FF2B5EF4-FFF2-40B4-BE49-F238E27FC236}">
                              <a16:creationId xmlns:a16="http://schemas.microsoft.com/office/drawing/2014/main" id="{F14AE6CF-C72E-8E94-C901-91159CFDCB86}"/>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4">
                    <p14:nvContentPartPr>
                      <p14:cNvPr id="65" name="Ink 64">
                        <a:extLst>
                          <a:ext uri="{FF2B5EF4-FFF2-40B4-BE49-F238E27FC236}">
                            <a16:creationId xmlns:a16="http://schemas.microsoft.com/office/drawing/2014/main" id="{FA480447-21C9-7962-A85C-9E179E03B2ED}"/>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grpSp>
        <p:nvGrpSpPr>
          <p:cNvPr id="946" name="Group 945">
            <a:extLst>
              <a:ext uri="{FF2B5EF4-FFF2-40B4-BE49-F238E27FC236}">
                <a16:creationId xmlns:a16="http://schemas.microsoft.com/office/drawing/2014/main" id="{E4BFC5C5-D526-50E5-C238-E861C1B37363}"/>
              </a:ext>
            </a:extLst>
          </p:cNvPr>
          <p:cNvGrpSpPr/>
          <p:nvPr/>
        </p:nvGrpSpPr>
        <p:grpSpPr>
          <a:xfrm>
            <a:off x="9266760" y="4143395"/>
            <a:ext cx="1488840" cy="1160243"/>
            <a:chOff x="9266760" y="4143395"/>
            <a:chExt cx="1488840" cy="1160243"/>
          </a:xfrm>
        </p:grpSpPr>
        <mc:AlternateContent xmlns:mc="http://schemas.openxmlformats.org/markup-compatibility/2006" xmlns:p14="http://schemas.microsoft.com/office/powerpoint/2010/main">
          <mc:Choice Requires="p14">
            <p:contentPart p14:bwMode="auto" r:id="rId965">
              <p14:nvContentPartPr>
                <p14:cNvPr id="759" name="Ink 758">
                  <a:extLst>
                    <a:ext uri="{FF2B5EF4-FFF2-40B4-BE49-F238E27FC236}">
                      <a16:creationId xmlns:a16="http://schemas.microsoft.com/office/drawing/2014/main" id="{438D9845-5AF4-0CA5-C2DD-2D46481672DF}"/>
                    </a:ext>
                  </a:extLst>
                </p14:cNvPr>
                <p14:cNvContentPartPr/>
                <p14:nvPr/>
              </p14:nvContentPartPr>
              <p14:xfrm>
                <a:off x="10402387" y="4943371"/>
                <a:ext cx="84776" cy="62701"/>
              </p14:xfrm>
            </p:contentPart>
          </mc:Choice>
          <mc:Fallback xmlns="">
            <p:pic>
              <p:nvPicPr>
                <p:cNvPr id="759" name="Ink 758">
                  <a:extLst>
                    <a:ext uri="{FF2B5EF4-FFF2-40B4-BE49-F238E27FC236}">
                      <a16:creationId xmlns:a16="http://schemas.microsoft.com/office/drawing/2014/main" id="{438D9845-5AF4-0CA5-C2DD-2D46481672DF}"/>
                    </a:ext>
                  </a:extLst>
                </p:cNvPr>
                <p:cNvPicPr/>
                <p:nvPr/>
              </p:nvPicPr>
              <p:blipFill>
                <a:blip r:embed="rId966"/>
                <a:stretch>
                  <a:fillRect/>
                </a:stretch>
              </p:blipFill>
              <p:spPr>
                <a:xfrm>
                  <a:off x="10388018" y="4929039"/>
                  <a:ext cx="112795" cy="90648"/>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758" name="Ink 757">
                  <a:extLst>
                    <a:ext uri="{FF2B5EF4-FFF2-40B4-BE49-F238E27FC236}">
                      <a16:creationId xmlns:a16="http://schemas.microsoft.com/office/drawing/2014/main" id="{32D05AFF-ABB1-F959-20D3-F50C8A61EAA9}"/>
                    </a:ext>
                  </a:extLst>
                </p14:cNvPr>
                <p14:cNvContentPartPr/>
                <p14:nvPr/>
              </p14:nvContentPartPr>
              <p14:xfrm>
                <a:off x="10364109" y="5005838"/>
                <a:ext cx="155931" cy="9159"/>
              </p14:xfrm>
            </p:contentPart>
          </mc:Choice>
          <mc:Fallback xmlns="">
            <p:pic>
              <p:nvPicPr>
                <p:cNvPr id="758" name="Ink 757">
                  <a:extLst>
                    <a:ext uri="{FF2B5EF4-FFF2-40B4-BE49-F238E27FC236}">
                      <a16:creationId xmlns:a16="http://schemas.microsoft.com/office/drawing/2014/main" id="{32D05AFF-ABB1-F959-20D3-F50C8A61EAA9}"/>
                    </a:ext>
                  </a:extLst>
                </p:cNvPr>
                <p:cNvPicPr/>
                <p:nvPr/>
              </p:nvPicPr>
              <p:blipFill>
                <a:blip r:embed="rId968"/>
                <a:stretch>
                  <a:fillRect/>
                </a:stretch>
              </p:blipFill>
              <p:spPr>
                <a:xfrm>
                  <a:off x="10349704" y="4991747"/>
                  <a:ext cx="184380" cy="36636"/>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756" name="Ink 755">
                  <a:extLst>
                    <a:ext uri="{FF2B5EF4-FFF2-40B4-BE49-F238E27FC236}">
                      <a16:creationId xmlns:a16="http://schemas.microsoft.com/office/drawing/2014/main" id="{A691B263-B83A-ABC0-C711-FEEBF4DA55D1}"/>
                    </a:ext>
                  </a:extLst>
                </p14:cNvPr>
                <p14:cNvContentPartPr/>
                <p14:nvPr/>
              </p14:nvContentPartPr>
              <p14:xfrm>
                <a:off x="10364109" y="5010065"/>
                <a:ext cx="157810" cy="116009"/>
              </p14:xfrm>
            </p:contentPart>
          </mc:Choice>
          <mc:Fallback xmlns="">
            <p:pic>
              <p:nvPicPr>
                <p:cNvPr id="756" name="Ink 755">
                  <a:extLst>
                    <a:ext uri="{FF2B5EF4-FFF2-40B4-BE49-F238E27FC236}">
                      <a16:creationId xmlns:a16="http://schemas.microsoft.com/office/drawing/2014/main" id="{A691B263-B83A-ABC0-C711-FEEBF4DA55D1}"/>
                    </a:ext>
                  </a:extLst>
                </p:cNvPr>
                <p:cNvPicPr/>
                <p:nvPr/>
              </p:nvPicPr>
              <p:blipFill>
                <a:blip r:embed="rId970"/>
                <a:stretch>
                  <a:fillRect/>
                </a:stretch>
              </p:blipFill>
              <p:spPr>
                <a:xfrm>
                  <a:off x="10349730" y="4995654"/>
                  <a:ext cx="185849" cy="144111"/>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769" name="Ink 768">
                  <a:extLst>
                    <a:ext uri="{FF2B5EF4-FFF2-40B4-BE49-F238E27FC236}">
                      <a16:creationId xmlns:a16="http://schemas.microsoft.com/office/drawing/2014/main" id="{7343D801-DF11-8A3D-5648-F25DD62B047B}"/>
                    </a:ext>
                  </a:extLst>
                </p14:cNvPr>
                <p14:cNvContentPartPr/>
                <p14:nvPr/>
              </p14:nvContentPartPr>
              <p14:xfrm>
                <a:off x="10269737" y="4972940"/>
                <a:ext cx="101919" cy="63876"/>
              </p14:xfrm>
            </p:contentPart>
          </mc:Choice>
          <mc:Fallback xmlns="">
            <p:pic>
              <p:nvPicPr>
                <p:cNvPr id="769" name="Ink 768">
                  <a:extLst>
                    <a:ext uri="{FF2B5EF4-FFF2-40B4-BE49-F238E27FC236}">
                      <a16:creationId xmlns:a16="http://schemas.microsoft.com/office/drawing/2014/main" id="{7343D801-DF11-8A3D-5648-F25DD62B047B}"/>
                    </a:ext>
                  </a:extLst>
                </p:cNvPr>
                <p:cNvPicPr/>
                <p:nvPr/>
              </p:nvPicPr>
              <p:blipFill>
                <a:blip r:embed="rId972"/>
                <a:stretch>
                  <a:fillRect/>
                </a:stretch>
              </p:blipFill>
              <p:spPr>
                <a:xfrm>
                  <a:off x="10233723" y="4937055"/>
                  <a:ext cx="173586" cy="135288"/>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755" name="Ink 754">
                  <a:extLst>
                    <a:ext uri="{FF2B5EF4-FFF2-40B4-BE49-F238E27FC236}">
                      <a16:creationId xmlns:a16="http://schemas.microsoft.com/office/drawing/2014/main" id="{C447289A-61CE-D0DB-6A91-DE83A5DDD46A}"/>
                    </a:ext>
                  </a:extLst>
                </p14:cNvPr>
                <p14:cNvContentPartPr/>
                <p14:nvPr/>
              </p14:nvContentPartPr>
              <p14:xfrm>
                <a:off x="10390163" y="5030625"/>
                <a:ext cx="101919" cy="63876"/>
              </p14:xfrm>
            </p:contentPart>
          </mc:Choice>
          <mc:Fallback xmlns="">
            <p:pic>
              <p:nvPicPr>
                <p:cNvPr id="755" name="Ink 754">
                  <a:extLst>
                    <a:ext uri="{FF2B5EF4-FFF2-40B4-BE49-F238E27FC236}">
                      <a16:creationId xmlns:a16="http://schemas.microsoft.com/office/drawing/2014/main" id="{C447289A-61CE-D0DB-6A91-DE83A5DDD46A}"/>
                    </a:ext>
                  </a:extLst>
                </p:cNvPr>
                <p:cNvPicPr/>
                <p:nvPr/>
              </p:nvPicPr>
              <p:blipFill>
                <a:blip r:embed="rId972"/>
                <a:stretch>
                  <a:fillRect/>
                </a:stretch>
              </p:blipFill>
              <p:spPr>
                <a:xfrm>
                  <a:off x="10354149" y="4994740"/>
                  <a:ext cx="173586" cy="135288"/>
                </a:xfrm>
                <a:prstGeom prst="rect">
                  <a:avLst/>
                </a:prstGeom>
              </p:spPr>
            </p:pic>
          </mc:Fallback>
        </mc:AlternateContent>
        <p:grpSp>
          <p:nvGrpSpPr>
            <p:cNvPr id="631" name="Group 630">
              <a:extLst>
                <a:ext uri="{FF2B5EF4-FFF2-40B4-BE49-F238E27FC236}">
                  <a16:creationId xmlns:a16="http://schemas.microsoft.com/office/drawing/2014/main" id="{A0FCF84A-7960-008F-DF51-B8AFE7E874E3}"/>
                </a:ext>
              </a:extLst>
            </p:cNvPr>
            <p:cNvGrpSpPr/>
            <p:nvPr/>
          </p:nvGrpSpPr>
          <p:grpSpPr>
            <a:xfrm>
              <a:off x="9720211" y="4143395"/>
              <a:ext cx="386627" cy="400110"/>
              <a:chOff x="7493000" y="2839977"/>
              <a:chExt cx="386627" cy="400110"/>
            </a:xfrm>
          </p:grpSpPr>
          <p:sp>
            <p:nvSpPr>
              <p:cNvPr id="932" name="Rectangle 931">
                <a:extLst>
                  <a:ext uri="{FF2B5EF4-FFF2-40B4-BE49-F238E27FC236}">
                    <a16:creationId xmlns:a16="http://schemas.microsoft.com/office/drawing/2014/main" id="{29221852-AB58-B7A2-B072-762B8E9211FF}"/>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933" name="Group 932">
                <a:extLst>
                  <a:ext uri="{FF2B5EF4-FFF2-40B4-BE49-F238E27FC236}">
                    <a16:creationId xmlns:a16="http://schemas.microsoft.com/office/drawing/2014/main" id="{BDC2385A-05B5-8DBD-DABF-149F75139A39}"/>
                  </a:ext>
                </a:extLst>
              </p:cNvPr>
              <p:cNvGrpSpPr/>
              <p:nvPr/>
            </p:nvGrpSpPr>
            <p:grpSpPr>
              <a:xfrm>
                <a:off x="7496391" y="2839977"/>
                <a:ext cx="383236" cy="400110"/>
                <a:chOff x="8968369" y="2382916"/>
                <a:chExt cx="587493" cy="613361"/>
              </a:xfrm>
            </p:grpSpPr>
            <p:grpSp>
              <p:nvGrpSpPr>
                <p:cNvPr id="934" name="Group 933">
                  <a:extLst>
                    <a:ext uri="{FF2B5EF4-FFF2-40B4-BE49-F238E27FC236}">
                      <a16:creationId xmlns:a16="http://schemas.microsoft.com/office/drawing/2014/main" id="{37B55E96-C646-527D-CBAB-22AE753EED24}"/>
                    </a:ext>
                  </a:extLst>
                </p:cNvPr>
                <p:cNvGrpSpPr/>
                <p:nvPr/>
              </p:nvGrpSpPr>
              <p:grpSpPr>
                <a:xfrm>
                  <a:off x="8968369" y="2382916"/>
                  <a:ext cx="391756" cy="494525"/>
                  <a:chOff x="6540505" y="2742041"/>
                  <a:chExt cx="430932" cy="543977"/>
                </a:xfrm>
              </p:grpSpPr>
              <p:sp>
                <p:nvSpPr>
                  <p:cNvPr id="942" name="Rectangle: Rounded Corners 160">
                    <a:extLst>
                      <a:ext uri="{FF2B5EF4-FFF2-40B4-BE49-F238E27FC236}">
                        <a16:creationId xmlns:a16="http://schemas.microsoft.com/office/drawing/2014/main" id="{BB5D013F-2235-9BA0-DD6D-99ABB7AA5C9C}"/>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974">
                    <p14:nvContentPartPr>
                      <p14:cNvPr id="943" name="Ink 942">
                        <a:extLst>
                          <a:ext uri="{FF2B5EF4-FFF2-40B4-BE49-F238E27FC236}">
                            <a16:creationId xmlns:a16="http://schemas.microsoft.com/office/drawing/2014/main" id="{17113BC2-AFE6-311F-4C9D-2C9CDF1767C2}"/>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944" name="Ink 943">
                        <a:extLst>
                          <a:ext uri="{FF2B5EF4-FFF2-40B4-BE49-F238E27FC236}">
                            <a16:creationId xmlns:a16="http://schemas.microsoft.com/office/drawing/2014/main" id="{D802886D-4FBD-CC48-C8DE-16C484E33246}"/>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945" name="Ink 944">
                        <a:extLst>
                          <a:ext uri="{FF2B5EF4-FFF2-40B4-BE49-F238E27FC236}">
                            <a16:creationId xmlns:a16="http://schemas.microsoft.com/office/drawing/2014/main" id="{76C4B4E5-FB65-4B64-D3D3-7AE44AFEE6C6}"/>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935" name="Group 934">
                  <a:extLst>
                    <a:ext uri="{FF2B5EF4-FFF2-40B4-BE49-F238E27FC236}">
                      <a16:creationId xmlns:a16="http://schemas.microsoft.com/office/drawing/2014/main" id="{B7B3A059-7D57-7A56-CEFA-A6B964B985D9}"/>
                    </a:ext>
                  </a:extLst>
                </p:cNvPr>
                <p:cNvGrpSpPr/>
                <p:nvPr/>
              </p:nvGrpSpPr>
              <p:grpSpPr>
                <a:xfrm>
                  <a:off x="9313582" y="2716197"/>
                  <a:ext cx="242280" cy="280080"/>
                  <a:chOff x="6905306" y="3100048"/>
                  <a:chExt cx="242280" cy="280080"/>
                </a:xfrm>
              </p:grpSpPr>
              <p:grpSp>
                <p:nvGrpSpPr>
                  <p:cNvPr id="936" name="Group 935">
                    <a:extLst>
                      <a:ext uri="{FF2B5EF4-FFF2-40B4-BE49-F238E27FC236}">
                        <a16:creationId xmlns:a16="http://schemas.microsoft.com/office/drawing/2014/main" id="{EDC73DE1-4B7B-7222-A654-B4CD86BDA747}"/>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977">
                      <p14:nvContentPartPr>
                        <p14:cNvPr id="938" name="Ink 937">
                          <a:extLst>
                            <a:ext uri="{FF2B5EF4-FFF2-40B4-BE49-F238E27FC236}">
                              <a16:creationId xmlns:a16="http://schemas.microsoft.com/office/drawing/2014/main" id="{88C20516-2AA2-7876-BB4D-B880DDD4447D}"/>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939" name="Ink 938">
                          <a:extLst>
                            <a:ext uri="{FF2B5EF4-FFF2-40B4-BE49-F238E27FC236}">
                              <a16:creationId xmlns:a16="http://schemas.microsoft.com/office/drawing/2014/main" id="{0EF04F96-4004-1D4E-F1ED-7E846A4A2B10}"/>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940" name="Ink 939">
                          <a:extLst>
                            <a:ext uri="{FF2B5EF4-FFF2-40B4-BE49-F238E27FC236}">
                              <a16:creationId xmlns:a16="http://schemas.microsoft.com/office/drawing/2014/main" id="{DB0AEEA0-2BA5-3786-4398-4BFBAA702C80}"/>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941" name="Ink 940">
                          <a:extLst>
                            <a:ext uri="{FF2B5EF4-FFF2-40B4-BE49-F238E27FC236}">
                              <a16:creationId xmlns:a16="http://schemas.microsoft.com/office/drawing/2014/main" id="{FA0A4722-1AC8-D2AD-BE74-1766276FACAD}"/>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1">
                    <p14:nvContentPartPr>
                      <p14:cNvPr id="937" name="Ink 936">
                        <a:extLst>
                          <a:ext uri="{FF2B5EF4-FFF2-40B4-BE49-F238E27FC236}">
                            <a16:creationId xmlns:a16="http://schemas.microsoft.com/office/drawing/2014/main" id="{4B1CA5EE-7CDB-713F-34D3-3DF1271611E4}"/>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632" name="Group 631">
              <a:extLst>
                <a:ext uri="{FF2B5EF4-FFF2-40B4-BE49-F238E27FC236}">
                  <a16:creationId xmlns:a16="http://schemas.microsoft.com/office/drawing/2014/main" id="{EC6DA16A-C8DA-D166-6ABF-8DBADD6C6F4B}"/>
                </a:ext>
              </a:extLst>
            </p:cNvPr>
            <p:cNvGrpSpPr/>
            <p:nvPr/>
          </p:nvGrpSpPr>
          <p:grpSpPr>
            <a:xfrm>
              <a:off x="9823787" y="4214462"/>
              <a:ext cx="386627" cy="400110"/>
              <a:chOff x="7493000" y="2839977"/>
              <a:chExt cx="386627" cy="400110"/>
            </a:xfrm>
          </p:grpSpPr>
          <p:sp>
            <p:nvSpPr>
              <p:cNvPr id="918" name="Rectangle 917">
                <a:extLst>
                  <a:ext uri="{FF2B5EF4-FFF2-40B4-BE49-F238E27FC236}">
                    <a16:creationId xmlns:a16="http://schemas.microsoft.com/office/drawing/2014/main" id="{ABD94DB1-E8AF-650B-7941-62426643CAE3}"/>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919" name="Group 918">
                <a:extLst>
                  <a:ext uri="{FF2B5EF4-FFF2-40B4-BE49-F238E27FC236}">
                    <a16:creationId xmlns:a16="http://schemas.microsoft.com/office/drawing/2014/main" id="{D7492E00-926C-37B7-320E-0131F5136754}"/>
                  </a:ext>
                </a:extLst>
              </p:cNvPr>
              <p:cNvGrpSpPr/>
              <p:nvPr/>
            </p:nvGrpSpPr>
            <p:grpSpPr>
              <a:xfrm>
                <a:off x="7496391" y="2839977"/>
                <a:ext cx="383236" cy="400110"/>
                <a:chOff x="8968369" y="2382916"/>
                <a:chExt cx="587493" cy="613361"/>
              </a:xfrm>
            </p:grpSpPr>
            <p:grpSp>
              <p:nvGrpSpPr>
                <p:cNvPr id="920" name="Group 919">
                  <a:extLst>
                    <a:ext uri="{FF2B5EF4-FFF2-40B4-BE49-F238E27FC236}">
                      <a16:creationId xmlns:a16="http://schemas.microsoft.com/office/drawing/2014/main" id="{4A6C126E-7EF2-D880-B841-DAA6C1C8D225}"/>
                    </a:ext>
                  </a:extLst>
                </p:cNvPr>
                <p:cNvGrpSpPr/>
                <p:nvPr/>
              </p:nvGrpSpPr>
              <p:grpSpPr>
                <a:xfrm>
                  <a:off x="8968369" y="2382916"/>
                  <a:ext cx="391756" cy="494525"/>
                  <a:chOff x="6540505" y="2742041"/>
                  <a:chExt cx="430932" cy="543977"/>
                </a:xfrm>
              </p:grpSpPr>
              <p:sp>
                <p:nvSpPr>
                  <p:cNvPr id="928" name="Rectangle: Rounded Corners 160">
                    <a:extLst>
                      <a:ext uri="{FF2B5EF4-FFF2-40B4-BE49-F238E27FC236}">
                        <a16:creationId xmlns:a16="http://schemas.microsoft.com/office/drawing/2014/main" id="{E81E6B76-4262-8254-0336-2F1F2B3A7989}"/>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982">
                    <p14:nvContentPartPr>
                      <p14:cNvPr id="929" name="Ink 928">
                        <a:extLst>
                          <a:ext uri="{FF2B5EF4-FFF2-40B4-BE49-F238E27FC236}">
                            <a16:creationId xmlns:a16="http://schemas.microsoft.com/office/drawing/2014/main" id="{DD3B06C0-1CF2-28A0-39A0-D84102F5BAC5}"/>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930" name="Ink 929">
                        <a:extLst>
                          <a:ext uri="{FF2B5EF4-FFF2-40B4-BE49-F238E27FC236}">
                            <a16:creationId xmlns:a16="http://schemas.microsoft.com/office/drawing/2014/main" id="{E5B74735-0F34-54D2-780A-7D90F8A1BB5E}"/>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931" name="Ink 930">
                        <a:extLst>
                          <a:ext uri="{FF2B5EF4-FFF2-40B4-BE49-F238E27FC236}">
                            <a16:creationId xmlns:a16="http://schemas.microsoft.com/office/drawing/2014/main" id="{C06E7F6F-AB38-ECA7-07E9-E7ACC9B3C961}"/>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921" name="Group 920">
                  <a:extLst>
                    <a:ext uri="{FF2B5EF4-FFF2-40B4-BE49-F238E27FC236}">
                      <a16:creationId xmlns:a16="http://schemas.microsoft.com/office/drawing/2014/main" id="{C354F3FB-8FEB-DEF6-2D34-59E17B4B65E3}"/>
                    </a:ext>
                  </a:extLst>
                </p:cNvPr>
                <p:cNvGrpSpPr/>
                <p:nvPr/>
              </p:nvGrpSpPr>
              <p:grpSpPr>
                <a:xfrm>
                  <a:off x="9313582" y="2716197"/>
                  <a:ext cx="242280" cy="280080"/>
                  <a:chOff x="6905306" y="3100048"/>
                  <a:chExt cx="242280" cy="280080"/>
                </a:xfrm>
              </p:grpSpPr>
              <p:grpSp>
                <p:nvGrpSpPr>
                  <p:cNvPr id="922" name="Group 921">
                    <a:extLst>
                      <a:ext uri="{FF2B5EF4-FFF2-40B4-BE49-F238E27FC236}">
                        <a16:creationId xmlns:a16="http://schemas.microsoft.com/office/drawing/2014/main" id="{341823AB-1748-EF0E-628B-14081BF106EF}"/>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985">
                      <p14:nvContentPartPr>
                        <p14:cNvPr id="924" name="Ink 923">
                          <a:extLst>
                            <a:ext uri="{FF2B5EF4-FFF2-40B4-BE49-F238E27FC236}">
                              <a16:creationId xmlns:a16="http://schemas.microsoft.com/office/drawing/2014/main" id="{8C2E29C2-C59D-AE7F-FFC3-7204461DD245}"/>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925" name="Ink 924">
                          <a:extLst>
                            <a:ext uri="{FF2B5EF4-FFF2-40B4-BE49-F238E27FC236}">
                              <a16:creationId xmlns:a16="http://schemas.microsoft.com/office/drawing/2014/main" id="{EF674166-2939-82F4-0EC6-AFEDD263B6D6}"/>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926" name="Ink 925">
                          <a:extLst>
                            <a:ext uri="{FF2B5EF4-FFF2-40B4-BE49-F238E27FC236}">
                              <a16:creationId xmlns:a16="http://schemas.microsoft.com/office/drawing/2014/main" id="{F5F9B24D-D838-DC25-FBB8-949F6B9D5FAB}"/>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927" name="Ink 926">
                          <a:extLst>
                            <a:ext uri="{FF2B5EF4-FFF2-40B4-BE49-F238E27FC236}">
                              <a16:creationId xmlns:a16="http://schemas.microsoft.com/office/drawing/2014/main" id="{442F7F10-240F-8717-DE64-083EBEC81A73}"/>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9">
                    <p14:nvContentPartPr>
                      <p14:cNvPr id="923" name="Ink 922">
                        <a:extLst>
                          <a:ext uri="{FF2B5EF4-FFF2-40B4-BE49-F238E27FC236}">
                            <a16:creationId xmlns:a16="http://schemas.microsoft.com/office/drawing/2014/main" id="{EA1B83A0-C741-33E1-6234-8173A1627CEB}"/>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633" name="Group 632">
              <a:extLst>
                <a:ext uri="{FF2B5EF4-FFF2-40B4-BE49-F238E27FC236}">
                  <a16:creationId xmlns:a16="http://schemas.microsoft.com/office/drawing/2014/main" id="{63C18708-2486-E611-A520-58B351CFFE14}"/>
                </a:ext>
              </a:extLst>
            </p:cNvPr>
            <p:cNvGrpSpPr/>
            <p:nvPr/>
          </p:nvGrpSpPr>
          <p:grpSpPr>
            <a:xfrm>
              <a:off x="9930902" y="4284016"/>
              <a:ext cx="386627" cy="400110"/>
              <a:chOff x="7493000" y="2839977"/>
              <a:chExt cx="386627" cy="400110"/>
            </a:xfrm>
          </p:grpSpPr>
          <p:sp>
            <p:nvSpPr>
              <p:cNvPr id="904" name="Rectangle 903">
                <a:extLst>
                  <a:ext uri="{FF2B5EF4-FFF2-40B4-BE49-F238E27FC236}">
                    <a16:creationId xmlns:a16="http://schemas.microsoft.com/office/drawing/2014/main" id="{13109A2A-7739-768E-3A7E-9455F3433A13}"/>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905" name="Group 904">
                <a:extLst>
                  <a:ext uri="{FF2B5EF4-FFF2-40B4-BE49-F238E27FC236}">
                    <a16:creationId xmlns:a16="http://schemas.microsoft.com/office/drawing/2014/main" id="{6C547574-2E2C-9C84-2BA0-9A71FBB4C3BB}"/>
                  </a:ext>
                </a:extLst>
              </p:cNvPr>
              <p:cNvGrpSpPr/>
              <p:nvPr/>
            </p:nvGrpSpPr>
            <p:grpSpPr>
              <a:xfrm>
                <a:off x="7496391" y="2839977"/>
                <a:ext cx="383236" cy="400110"/>
                <a:chOff x="8968369" y="2382916"/>
                <a:chExt cx="587493" cy="613361"/>
              </a:xfrm>
            </p:grpSpPr>
            <p:grpSp>
              <p:nvGrpSpPr>
                <p:cNvPr id="906" name="Group 905">
                  <a:extLst>
                    <a:ext uri="{FF2B5EF4-FFF2-40B4-BE49-F238E27FC236}">
                      <a16:creationId xmlns:a16="http://schemas.microsoft.com/office/drawing/2014/main" id="{7D186959-9AE2-0AD2-77AE-39F5447CA408}"/>
                    </a:ext>
                  </a:extLst>
                </p:cNvPr>
                <p:cNvGrpSpPr/>
                <p:nvPr/>
              </p:nvGrpSpPr>
              <p:grpSpPr>
                <a:xfrm>
                  <a:off x="8968369" y="2382916"/>
                  <a:ext cx="391756" cy="494525"/>
                  <a:chOff x="6540505" y="2742041"/>
                  <a:chExt cx="430932" cy="543977"/>
                </a:xfrm>
              </p:grpSpPr>
              <p:sp>
                <p:nvSpPr>
                  <p:cNvPr id="914" name="Rectangle: Rounded Corners 160">
                    <a:extLst>
                      <a:ext uri="{FF2B5EF4-FFF2-40B4-BE49-F238E27FC236}">
                        <a16:creationId xmlns:a16="http://schemas.microsoft.com/office/drawing/2014/main" id="{527044BB-EE28-EB07-940A-5F491C64A2E6}"/>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990">
                    <p14:nvContentPartPr>
                      <p14:cNvPr id="915" name="Ink 914">
                        <a:extLst>
                          <a:ext uri="{FF2B5EF4-FFF2-40B4-BE49-F238E27FC236}">
                            <a16:creationId xmlns:a16="http://schemas.microsoft.com/office/drawing/2014/main" id="{23D8CEDD-EBF3-0094-9EFF-C5F73312FA5A}"/>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916" name="Ink 915">
                        <a:extLst>
                          <a:ext uri="{FF2B5EF4-FFF2-40B4-BE49-F238E27FC236}">
                            <a16:creationId xmlns:a16="http://schemas.microsoft.com/office/drawing/2014/main" id="{F14A2400-90E5-5BF8-F54E-EA7E27B9B7D4}"/>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917" name="Ink 916">
                        <a:extLst>
                          <a:ext uri="{FF2B5EF4-FFF2-40B4-BE49-F238E27FC236}">
                            <a16:creationId xmlns:a16="http://schemas.microsoft.com/office/drawing/2014/main" id="{E6163A5A-4C13-74AF-A88A-ADA89B8FCCD4}"/>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907" name="Group 906">
                  <a:extLst>
                    <a:ext uri="{FF2B5EF4-FFF2-40B4-BE49-F238E27FC236}">
                      <a16:creationId xmlns:a16="http://schemas.microsoft.com/office/drawing/2014/main" id="{61333BFE-5EB5-9DD2-6166-1D438D534F96}"/>
                    </a:ext>
                  </a:extLst>
                </p:cNvPr>
                <p:cNvGrpSpPr/>
                <p:nvPr/>
              </p:nvGrpSpPr>
              <p:grpSpPr>
                <a:xfrm>
                  <a:off x="9313582" y="2716197"/>
                  <a:ext cx="242280" cy="280080"/>
                  <a:chOff x="6905306" y="3100048"/>
                  <a:chExt cx="242280" cy="280080"/>
                </a:xfrm>
              </p:grpSpPr>
              <p:grpSp>
                <p:nvGrpSpPr>
                  <p:cNvPr id="908" name="Group 907">
                    <a:extLst>
                      <a:ext uri="{FF2B5EF4-FFF2-40B4-BE49-F238E27FC236}">
                        <a16:creationId xmlns:a16="http://schemas.microsoft.com/office/drawing/2014/main" id="{9829533E-8C40-F0C5-B5B4-4431B08AABDE}"/>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993">
                      <p14:nvContentPartPr>
                        <p14:cNvPr id="910" name="Ink 909">
                          <a:extLst>
                            <a:ext uri="{FF2B5EF4-FFF2-40B4-BE49-F238E27FC236}">
                              <a16:creationId xmlns:a16="http://schemas.microsoft.com/office/drawing/2014/main" id="{10DD9822-8204-3842-A819-2FE9C513E97E}"/>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911" name="Ink 910">
                          <a:extLst>
                            <a:ext uri="{FF2B5EF4-FFF2-40B4-BE49-F238E27FC236}">
                              <a16:creationId xmlns:a16="http://schemas.microsoft.com/office/drawing/2014/main" id="{CF6DD0B6-201B-1B9D-F32E-EEF27D5064E8}"/>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912" name="Ink 911">
                          <a:extLst>
                            <a:ext uri="{FF2B5EF4-FFF2-40B4-BE49-F238E27FC236}">
                              <a16:creationId xmlns:a16="http://schemas.microsoft.com/office/drawing/2014/main" id="{9C1D6175-DEC6-70C3-9E3E-0EFD0DFE8A8E}"/>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913" name="Ink 912">
                          <a:extLst>
                            <a:ext uri="{FF2B5EF4-FFF2-40B4-BE49-F238E27FC236}">
                              <a16:creationId xmlns:a16="http://schemas.microsoft.com/office/drawing/2014/main" id="{5A0333BD-6CDC-14E4-7FA4-8D5633517B44}"/>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7">
                    <p14:nvContentPartPr>
                      <p14:cNvPr id="909" name="Ink 908">
                        <a:extLst>
                          <a:ext uri="{FF2B5EF4-FFF2-40B4-BE49-F238E27FC236}">
                            <a16:creationId xmlns:a16="http://schemas.microsoft.com/office/drawing/2014/main" id="{3B696AC5-C4FD-6854-93ED-7685B20A834A}"/>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634" name="Group 633">
              <a:extLst>
                <a:ext uri="{FF2B5EF4-FFF2-40B4-BE49-F238E27FC236}">
                  <a16:creationId xmlns:a16="http://schemas.microsoft.com/office/drawing/2014/main" id="{906A51E4-7BAD-76A0-ABEF-58F4F878BF8B}"/>
                </a:ext>
              </a:extLst>
            </p:cNvPr>
            <p:cNvGrpSpPr/>
            <p:nvPr/>
          </p:nvGrpSpPr>
          <p:grpSpPr>
            <a:xfrm>
              <a:off x="10038789" y="4336509"/>
              <a:ext cx="386627" cy="400110"/>
              <a:chOff x="7493000" y="2839977"/>
              <a:chExt cx="386627" cy="400110"/>
            </a:xfrm>
          </p:grpSpPr>
          <p:sp>
            <p:nvSpPr>
              <p:cNvPr id="890" name="Rectangle 889">
                <a:extLst>
                  <a:ext uri="{FF2B5EF4-FFF2-40B4-BE49-F238E27FC236}">
                    <a16:creationId xmlns:a16="http://schemas.microsoft.com/office/drawing/2014/main" id="{F0FA0C99-638B-6C17-8422-5385F1CD6174}"/>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91" name="Group 890">
                <a:extLst>
                  <a:ext uri="{FF2B5EF4-FFF2-40B4-BE49-F238E27FC236}">
                    <a16:creationId xmlns:a16="http://schemas.microsoft.com/office/drawing/2014/main" id="{97B6F0CC-3B03-18F1-0B18-557628D35C40}"/>
                  </a:ext>
                </a:extLst>
              </p:cNvPr>
              <p:cNvGrpSpPr/>
              <p:nvPr/>
            </p:nvGrpSpPr>
            <p:grpSpPr>
              <a:xfrm>
                <a:off x="7496391" y="2839977"/>
                <a:ext cx="383236" cy="400110"/>
                <a:chOff x="8968369" y="2382916"/>
                <a:chExt cx="587493" cy="613361"/>
              </a:xfrm>
            </p:grpSpPr>
            <p:grpSp>
              <p:nvGrpSpPr>
                <p:cNvPr id="892" name="Group 891">
                  <a:extLst>
                    <a:ext uri="{FF2B5EF4-FFF2-40B4-BE49-F238E27FC236}">
                      <a16:creationId xmlns:a16="http://schemas.microsoft.com/office/drawing/2014/main" id="{BD3EACD8-BBA7-AB63-EC59-00DD2F570B27}"/>
                    </a:ext>
                  </a:extLst>
                </p:cNvPr>
                <p:cNvGrpSpPr/>
                <p:nvPr/>
              </p:nvGrpSpPr>
              <p:grpSpPr>
                <a:xfrm>
                  <a:off x="8968369" y="2382916"/>
                  <a:ext cx="391756" cy="494525"/>
                  <a:chOff x="6540505" y="2742041"/>
                  <a:chExt cx="430932" cy="543977"/>
                </a:xfrm>
              </p:grpSpPr>
              <p:sp>
                <p:nvSpPr>
                  <p:cNvPr id="900" name="Rectangle: Rounded Corners 160">
                    <a:extLst>
                      <a:ext uri="{FF2B5EF4-FFF2-40B4-BE49-F238E27FC236}">
                        <a16:creationId xmlns:a16="http://schemas.microsoft.com/office/drawing/2014/main" id="{CA17C1F0-D46A-94B1-FA61-18DB0DF7594A}"/>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998">
                    <p14:nvContentPartPr>
                      <p14:cNvPr id="901" name="Ink 900">
                        <a:extLst>
                          <a:ext uri="{FF2B5EF4-FFF2-40B4-BE49-F238E27FC236}">
                            <a16:creationId xmlns:a16="http://schemas.microsoft.com/office/drawing/2014/main" id="{F6E2856D-ED3D-CAE1-24EF-E1A5CBF6E4DC}"/>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902" name="Ink 901">
                        <a:extLst>
                          <a:ext uri="{FF2B5EF4-FFF2-40B4-BE49-F238E27FC236}">
                            <a16:creationId xmlns:a16="http://schemas.microsoft.com/office/drawing/2014/main" id="{19C191AD-192C-B2E1-CC85-87BD67EF9B0B}"/>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903" name="Ink 902">
                        <a:extLst>
                          <a:ext uri="{FF2B5EF4-FFF2-40B4-BE49-F238E27FC236}">
                            <a16:creationId xmlns:a16="http://schemas.microsoft.com/office/drawing/2014/main" id="{585BEC73-2D7E-8098-AA17-81C325F40880}"/>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893" name="Group 892">
                  <a:extLst>
                    <a:ext uri="{FF2B5EF4-FFF2-40B4-BE49-F238E27FC236}">
                      <a16:creationId xmlns:a16="http://schemas.microsoft.com/office/drawing/2014/main" id="{F6F8E5AF-07B7-0D8A-4BFF-BE2A22238A10}"/>
                    </a:ext>
                  </a:extLst>
                </p:cNvPr>
                <p:cNvGrpSpPr/>
                <p:nvPr/>
              </p:nvGrpSpPr>
              <p:grpSpPr>
                <a:xfrm>
                  <a:off x="9313582" y="2716197"/>
                  <a:ext cx="242280" cy="280080"/>
                  <a:chOff x="6905306" y="3100048"/>
                  <a:chExt cx="242280" cy="280080"/>
                </a:xfrm>
              </p:grpSpPr>
              <p:grpSp>
                <p:nvGrpSpPr>
                  <p:cNvPr id="894" name="Group 893">
                    <a:extLst>
                      <a:ext uri="{FF2B5EF4-FFF2-40B4-BE49-F238E27FC236}">
                        <a16:creationId xmlns:a16="http://schemas.microsoft.com/office/drawing/2014/main" id="{22461615-85FF-1D00-6C56-8E344905FDFB}"/>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1001">
                      <p14:nvContentPartPr>
                        <p14:cNvPr id="896" name="Ink 895">
                          <a:extLst>
                            <a:ext uri="{FF2B5EF4-FFF2-40B4-BE49-F238E27FC236}">
                              <a16:creationId xmlns:a16="http://schemas.microsoft.com/office/drawing/2014/main" id="{BB7E29A3-7A62-BBCC-C654-28B1E0571FD0}"/>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897" name="Ink 896">
                          <a:extLst>
                            <a:ext uri="{FF2B5EF4-FFF2-40B4-BE49-F238E27FC236}">
                              <a16:creationId xmlns:a16="http://schemas.microsoft.com/office/drawing/2014/main" id="{AB9E511A-12B9-FAAF-F13F-1966090712B4}"/>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898" name="Ink 897">
                          <a:extLst>
                            <a:ext uri="{FF2B5EF4-FFF2-40B4-BE49-F238E27FC236}">
                              <a16:creationId xmlns:a16="http://schemas.microsoft.com/office/drawing/2014/main" id="{77DB037D-5749-9557-A050-D8E7D667FC3D}"/>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899" name="Ink 898">
                          <a:extLst>
                            <a:ext uri="{FF2B5EF4-FFF2-40B4-BE49-F238E27FC236}">
                              <a16:creationId xmlns:a16="http://schemas.microsoft.com/office/drawing/2014/main" id="{6937F1A5-ED4C-1847-33A1-65575385CAF7}"/>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5">
                    <p14:nvContentPartPr>
                      <p14:cNvPr id="895" name="Ink 894">
                        <a:extLst>
                          <a:ext uri="{FF2B5EF4-FFF2-40B4-BE49-F238E27FC236}">
                            <a16:creationId xmlns:a16="http://schemas.microsoft.com/office/drawing/2014/main" id="{BCA40909-A44D-8152-825B-20A8887A116D}"/>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635" name="Group 634">
              <a:extLst>
                <a:ext uri="{FF2B5EF4-FFF2-40B4-BE49-F238E27FC236}">
                  <a16:creationId xmlns:a16="http://schemas.microsoft.com/office/drawing/2014/main" id="{3F757C74-B7A6-4766-02D1-D7ADB6B293B9}"/>
                </a:ext>
              </a:extLst>
            </p:cNvPr>
            <p:cNvGrpSpPr/>
            <p:nvPr/>
          </p:nvGrpSpPr>
          <p:grpSpPr>
            <a:xfrm>
              <a:off x="10155776" y="4401027"/>
              <a:ext cx="386627" cy="400110"/>
              <a:chOff x="7493000" y="2839977"/>
              <a:chExt cx="386627" cy="400110"/>
            </a:xfrm>
          </p:grpSpPr>
          <p:sp>
            <p:nvSpPr>
              <p:cNvPr id="876" name="Rectangle 875">
                <a:extLst>
                  <a:ext uri="{FF2B5EF4-FFF2-40B4-BE49-F238E27FC236}">
                    <a16:creationId xmlns:a16="http://schemas.microsoft.com/office/drawing/2014/main" id="{5B70D4DA-56BA-F07D-3A62-693C76001E44}"/>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77" name="Group 876">
                <a:extLst>
                  <a:ext uri="{FF2B5EF4-FFF2-40B4-BE49-F238E27FC236}">
                    <a16:creationId xmlns:a16="http://schemas.microsoft.com/office/drawing/2014/main" id="{6923B123-8D8A-AD81-E043-1B3BDC152B9B}"/>
                  </a:ext>
                </a:extLst>
              </p:cNvPr>
              <p:cNvGrpSpPr/>
              <p:nvPr/>
            </p:nvGrpSpPr>
            <p:grpSpPr>
              <a:xfrm>
                <a:off x="7496391" y="2839977"/>
                <a:ext cx="383236" cy="400110"/>
                <a:chOff x="8968369" y="2382916"/>
                <a:chExt cx="587493" cy="613361"/>
              </a:xfrm>
            </p:grpSpPr>
            <p:grpSp>
              <p:nvGrpSpPr>
                <p:cNvPr id="878" name="Group 877">
                  <a:extLst>
                    <a:ext uri="{FF2B5EF4-FFF2-40B4-BE49-F238E27FC236}">
                      <a16:creationId xmlns:a16="http://schemas.microsoft.com/office/drawing/2014/main" id="{E4012847-7896-EEB5-F6DE-590BCF60EF20}"/>
                    </a:ext>
                  </a:extLst>
                </p:cNvPr>
                <p:cNvGrpSpPr/>
                <p:nvPr/>
              </p:nvGrpSpPr>
              <p:grpSpPr>
                <a:xfrm>
                  <a:off x="8968369" y="2382916"/>
                  <a:ext cx="391756" cy="494525"/>
                  <a:chOff x="6540505" y="2742041"/>
                  <a:chExt cx="430932" cy="543977"/>
                </a:xfrm>
              </p:grpSpPr>
              <p:sp>
                <p:nvSpPr>
                  <p:cNvPr id="886" name="Rectangle: Rounded Corners 160">
                    <a:extLst>
                      <a:ext uri="{FF2B5EF4-FFF2-40B4-BE49-F238E27FC236}">
                        <a16:creationId xmlns:a16="http://schemas.microsoft.com/office/drawing/2014/main" id="{168928A4-0074-0E8A-40A3-194EFC5F8FB2}"/>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06">
                    <p14:nvContentPartPr>
                      <p14:cNvPr id="887" name="Ink 886">
                        <a:extLst>
                          <a:ext uri="{FF2B5EF4-FFF2-40B4-BE49-F238E27FC236}">
                            <a16:creationId xmlns:a16="http://schemas.microsoft.com/office/drawing/2014/main" id="{AF6DD286-F52C-71C5-9516-F6D95A06A007}"/>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888" name="Ink 887">
                        <a:extLst>
                          <a:ext uri="{FF2B5EF4-FFF2-40B4-BE49-F238E27FC236}">
                            <a16:creationId xmlns:a16="http://schemas.microsoft.com/office/drawing/2014/main" id="{29DB0CB8-1D92-7B47-C539-655BD8D83932}"/>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889" name="Ink 888">
                        <a:extLst>
                          <a:ext uri="{FF2B5EF4-FFF2-40B4-BE49-F238E27FC236}">
                            <a16:creationId xmlns:a16="http://schemas.microsoft.com/office/drawing/2014/main" id="{85780A91-D88C-0F18-BF7D-A3A456F91C5D}"/>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879" name="Group 878">
                  <a:extLst>
                    <a:ext uri="{FF2B5EF4-FFF2-40B4-BE49-F238E27FC236}">
                      <a16:creationId xmlns:a16="http://schemas.microsoft.com/office/drawing/2014/main" id="{0103D13D-9AD6-B1D3-15D6-50FB39F9C3B3}"/>
                    </a:ext>
                  </a:extLst>
                </p:cNvPr>
                <p:cNvGrpSpPr/>
                <p:nvPr/>
              </p:nvGrpSpPr>
              <p:grpSpPr>
                <a:xfrm>
                  <a:off x="9313582" y="2716197"/>
                  <a:ext cx="242280" cy="280080"/>
                  <a:chOff x="6905306" y="3100048"/>
                  <a:chExt cx="242280" cy="280080"/>
                </a:xfrm>
              </p:grpSpPr>
              <p:grpSp>
                <p:nvGrpSpPr>
                  <p:cNvPr id="880" name="Group 879">
                    <a:extLst>
                      <a:ext uri="{FF2B5EF4-FFF2-40B4-BE49-F238E27FC236}">
                        <a16:creationId xmlns:a16="http://schemas.microsoft.com/office/drawing/2014/main" id="{674CD954-A046-1ED0-A938-C503A3C5B337}"/>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1009">
                      <p14:nvContentPartPr>
                        <p14:cNvPr id="882" name="Ink 881">
                          <a:extLst>
                            <a:ext uri="{FF2B5EF4-FFF2-40B4-BE49-F238E27FC236}">
                              <a16:creationId xmlns:a16="http://schemas.microsoft.com/office/drawing/2014/main" id="{705F3DE3-425A-8A4D-676A-79F2682FA7BB}"/>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883" name="Ink 882">
                          <a:extLst>
                            <a:ext uri="{FF2B5EF4-FFF2-40B4-BE49-F238E27FC236}">
                              <a16:creationId xmlns:a16="http://schemas.microsoft.com/office/drawing/2014/main" id="{6354BE30-5C9D-2542-07CD-FD969B703AFE}"/>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884" name="Ink 883">
                          <a:extLst>
                            <a:ext uri="{FF2B5EF4-FFF2-40B4-BE49-F238E27FC236}">
                              <a16:creationId xmlns:a16="http://schemas.microsoft.com/office/drawing/2014/main" id="{482930D5-8816-3EB7-71B7-0C22554F3158}"/>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885" name="Ink 884">
                          <a:extLst>
                            <a:ext uri="{FF2B5EF4-FFF2-40B4-BE49-F238E27FC236}">
                              <a16:creationId xmlns:a16="http://schemas.microsoft.com/office/drawing/2014/main" id="{6F69D6F4-FB7C-3E93-E2A6-CEC57D46643B}"/>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3">
                    <p14:nvContentPartPr>
                      <p14:cNvPr id="881" name="Ink 880">
                        <a:extLst>
                          <a:ext uri="{FF2B5EF4-FFF2-40B4-BE49-F238E27FC236}">
                            <a16:creationId xmlns:a16="http://schemas.microsoft.com/office/drawing/2014/main" id="{C88B9D89-A050-5C68-2AB8-DD86F86FFE83}"/>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sp>
          <p:nvSpPr>
            <p:cNvPr id="862" name="Rectangle 861">
              <a:extLst>
                <a:ext uri="{FF2B5EF4-FFF2-40B4-BE49-F238E27FC236}">
                  <a16:creationId xmlns:a16="http://schemas.microsoft.com/office/drawing/2014/main" id="{ED57B6B3-777F-0D05-CE6A-FBC1FF10A1F4}"/>
                </a:ext>
              </a:extLst>
            </p:cNvPr>
            <p:cNvSpPr/>
            <p:nvPr/>
          </p:nvSpPr>
          <p:spPr>
            <a:xfrm>
              <a:off x="10248547" y="4458928"/>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72" name="Rectangle: Rounded Corners 160">
              <a:extLst>
                <a:ext uri="{FF2B5EF4-FFF2-40B4-BE49-F238E27FC236}">
                  <a16:creationId xmlns:a16="http://schemas.microsoft.com/office/drawing/2014/main" id="{5D7E0ABF-2492-8C6E-429E-370B1FCC6350}"/>
                </a:ext>
              </a:extLst>
            </p:cNvPr>
            <p:cNvSpPr/>
            <p:nvPr/>
          </p:nvSpPr>
          <p:spPr>
            <a:xfrm>
              <a:off x="10251938" y="4455753"/>
              <a:ext cx="255552" cy="322590"/>
            </a:xfrm>
            <a:custGeom>
              <a:avLst/>
              <a:gdLst>
                <a:gd name="connsiteX0" fmla="*/ 0 w 255552"/>
                <a:gd name="connsiteY0" fmla="*/ 22657 h 322590"/>
                <a:gd name="connsiteX1" fmla="*/ 22657 w 255552"/>
                <a:gd name="connsiteY1" fmla="*/ 0 h 322590"/>
                <a:gd name="connsiteX2" fmla="*/ 232895 w 255552"/>
                <a:gd name="connsiteY2" fmla="*/ 0 h 322590"/>
                <a:gd name="connsiteX3" fmla="*/ 255552 w 255552"/>
                <a:gd name="connsiteY3" fmla="*/ 22657 h 322590"/>
                <a:gd name="connsiteX4" fmla="*/ 255552 w 255552"/>
                <a:gd name="connsiteY4" fmla="*/ 299933 h 322590"/>
                <a:gd name="connsiteX5" fmla="*/ 232895 w 255552"/>
                <a:gd name="connsiteY5" fmla="*/ 322590 h 322590"/>
                <a:gd name="connsiteX6" fmla="*/ 22657 w 255552"/>
                <a:gd name="connsiteY6" fmla="*/ 322590 h 322590"/>
                <a:gd name="connsiteX7" fmla="*/ 0 w 255552"/>
                <a:gd name="connsiteY7" fmla="*/ 299933 h 322590"/>
                <a:gd name="connsiteX8" fmla="*/ 0 w 255552"/>
                <a:gd name="connsiteY8" fmla="*/ 22657 h 32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52" h="322590" extrusionOk="0">
                  <a:moveTo>
                    <a:pt x="0" y="22657"/>
                  </a:moveTo>
                  <a:cubicBezTo>
                    <a:pt x="-1935" y="8950"/>
                    <a:pt x="8239" y="715"/>
                    <a:pt x="22657" y="0"/>
                  </a:cubicBezTo>
                  <a:cubicBezTo>
                    <a:pt x="80458" y="505"/>
                    <a:pt x="131995" y="9124"/>
                    <a:pt x="232895" y="0"/>
                  </a:cubicBezTo>
                  <a:cubicBezTo>
                    <a:pt x="244074" y="-1014"/>
                    <a:pt x="254377" y="12556"/>
                    <a:pt x="255552" y="22657"/>
                  </a:cubicBezTo>
                  <a:cubicBezTo>
                    <a:pt x="265769" y="134870"/>
                    <a:pt x="247801" y="225604"/>
                    <a:pt x="255552" y="299933"/>
                  </a:cubicBezTo>
                  <a:cubicBezTo>
                    <a:pt x="255959" y="311609"/>
                    <a:pt x="244199" y="322405"/>
                    <a:pt x="232895" y="322590"/>
                  </a:cubicBezTo>
                  <a:cubicBezTo>
                    <a:pt x="174805" y="323178"/>
                    <a:pt x="125333" y="314577"/>
                    <a:pt x="22657" y="322590"/>
                  </a:cubicBezTo>
                  <a:cubicBezTo>
                    <a:pt x="9810" y="323143"/>
                    <a:pt x="-662" y="311678"/>
                    <a:pt x="0" y="299933"/>
                  </a:cubicBezTo>
                  <a:cubicBezTo>
                    <a:pt x="1806" y="213978"/>
                    <a:pt x="-13225" y="144766"/>
                    <a:pt x="0" y="22657"/>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14">
              <p14:nvContentPartPr>
                <p14:cNvPr id="873" name="Ink 872">
                  <a:extLst>
                    <a:ext uri="{FF2B5EF4-FFF2-40B4-BE49-F238E27FC236}">
                      <a16:creationId xmlns:a16="http://schemas.microsoft.com/office/drawing/2014/main" id="{368C4E82-B619-85B4-A9C4-4B807DB9C6D6}"/>
                    </a:ext>
                  </a:extLst>
                </p14:cNvPr>
                <p14:cNvContentPartPr/>
                <p14:nvPr/>
              </p14:nvContentPartPr>
              <p14:xfrm>
                <a:off x="10305064" y="4619914"/>
                <a:ext cx="153071" cy="213"/>
              </p14:xfrm>
            </p:contentPart>
          </mc:Choice>
          <mc:Fallback xmlns="">
            <p:pic>
              <p:nvPicPr>
                <p:cNvPr id="873" name="Ink 872">
                  <a:extLst>
                    <a:ext uri="{FF2B5EF4-FFF2-40B4-BE49-F238E27FC236}">
                      <a16:creationId xmlns:a16="http://schemas.microsoft.com/office/drawing/2014/main" id="{368C4E82-B619-85B4-A9C4-4B807DB9C6D6}"/>
                    </a:ext>
                  </a:extLst>
                </p:cNvPr>
                <p:cNvPicPr/>
                <p:nvPr/>
              </p:nvPicPr>
              <p:blipFill>
                <a:blip r:embed="rId1015"/>
                <a:stretch>
                  <a:fillRect/>
                </a:stretch>
              </p:blipFill>
              <p:spPr>
                <a:xfrm>
                  <a:off x="10295722" y="4614376"/>
                  <a:ext cx="171756" cy="11289"/>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874" name="Ink 873">
                  <a:extLst>
                    <a:ext uri="{FF2B5EF4-FFF2-40B4-BE49-F238E27FC236}">
                      <a16:creationId xmlns:a16="http://schemas.microsoft.com/office/drawing/2014/main" id="{AE58B85A-9E6D-3C46-08B1-BD17EC0CCB95}"/>
                    </a:ext>
                  </a:extLst>
                </p14:cNvPr>
                <p14:cNvContentPartPr/>
                <p14:nvPr/>
              </p14:nvContentPartPr>
              <p14:xfrm>
                <a:off x="10305064" y="4671845"/>
                <a:ext cx="153071" cy="213"/>
              </p14:xfrm>
            </p:contentPart>
          </mc:Choice>
          <mc:Fallback xmlns="">
            <p:pic>
              <p:nvPicPr>
                <p:cNvPr id="874" name="Ink 873">
                  <a:extLst>
                    <a:ext uri="{FF2B5EF4-FFF2-40B4-BE49-F238E27FC236}">
                      <a16:creationId xmlns:a16="http://schemas.microsoft.com/office/drawing/2014/main" id="{AE58B85A-9E6D-3C46-08B1-BD17EC0CCB95}"/>
                    </a:ext>
                  </a:extLst>
                </p:cNvPr>
                <p:cNvPicPr/>
                <p:nvPr/>
              </p:nvPicPr>
              <p:blipFill>
                <a:blip r:embed="rId1015"/>
                <a:stretch>
                  <a:fillRect/>
                </a:stretch>
              </p:blipFill>
              <p:spPr>
                <a:xfrm>
                  <a:off x="10295722" y="4666307"/>
                  <a:ext cx="171756" cy="11289"/>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875" name="Ink 874">
                  <a:extLst>
                    <a:ext uri="{FF2B5EF4-FFF2-40B4-BE49-F238E27FC236}">
                      <a16:creationId xmlns:a16="http://schemas.microsoft.com/office/drawing/2014/main" id="{31AEDE57-5117-F031-F998-9DEFC5333A55}"/>
                    </a:ext>
                  </a:extLst>
                </p14:cNvPr>
                <p14:cNvContentPartPr/>
                <p14:nvPr/>
              </p14:nvContentPartPr>
              <p14:xfrm>
                <a:off x="10305064" y="4714374"/>
                <a:ext cx="153071" cy="213"/>
              </p14:xfrm>
            </p:contentPart>
          </mc:Choice>
          <mc:Fallback xmlns="">
            <p:pic>
              <p:nvPicPr>
                <p:cNvPr id="875" name="Ink 874">
                  <a:extLst>
                    <a:ext uri="{FF2B5EF4-FFF2-40B4-BE49-F238E27FC236}">
                      <a16:creationId xmlns:a16="http://schemas.microsoft.com/office/drawing/2014/main" id="{31AEDE57-5117-F031-F998-9DEFC5333A55}"/>
                    </a:ext>
                  </a:extLst>
                </p:cNvPr>
                <p:cNvPicPr/>
                <p:nvPr/>
              </p:nvPicPr>
              <p:blipFill>
                <a:blip r:embed="rId1015"/>
                <a:stretch>
                  <a:fillRect/>
                </a:stretch>
              </p:blipFill>
              <p:spPr>
                <a:xfrm>
                  <a:off x="10295722" y="4708836"/>
                  <a:ext cx="171756" cy="11289"/>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868" name="Ink 867">
                  <a:extLst>
                    <a:ext uri="{FF2B5EF4-FFF2-40B4-BE49-F238E27FC236}">
                      <a16:creationId xmlns:a16="http://schemas.microsoft.com/office/drawing/2014/main" id="{077D5CC7-1A5F-5E53-27CF-46D42D3D7409}"/>
                    </a:ext>
                  </a:extLst>
                </p14:cNvPr>
                <p14:cNvContentPartPr/>
                <p14:nvPr/>
              </p14:nvContentPartPr>
              <p14:xfrm>
                <a:off x="10477129" y="4739854"/>
                <a:ext cx="157810" cy="116009"/>
              </p14:xfrm>
            </p:contentPart>
          </mc:Choice>
          <mc:Fallback xmlns="">
            <p:pic>
              <p:nvPicPr>
                <p:cNvPr id="868" name="Ink 867">
                  <a:extLst>
                    <a:ext uri="{FF2B5EF4-FFF2-40B4-BE49-F238E27FC236}">
                      <a16:creationId xmlns:a16="http://schemas.microsoft.com/office/drawing/2014/main" id="{077D5CC7-1A5F-5E53-27CF-46D42D3D7409}"/>
                    </a:ext>
                  </a:extLst>
                </p:cNvPr>
                <p:cNvPicPr/>
                <p:nvPr/>
              </p:nvPicPr>
              <p:blipFill>
                <a:blip r:embed="rId970"/>
                <a:stretch>
                  <a:fillRect/>
                </a:stretch>
              </p:blipFill>
              <p:spPr>
                <a:xfrm>
                  <a:off x="10462750" y="4725443"/>
                  <a:ext cx="185849" cy="144111"/>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869" name="Ink 868">
                  <a:extLst>
                    <a:ext uri="{FF2B5EF4-FFF2-40B4-BE49-F238E27FC236}">
                      <a16:creationId xmlns:a16="http://schemas.microsoft.com/office/drawing/2014/main" id="{E4B9DB45-7CBC-6439-058A-3EEAD3E04155}"/>
                    </a:ext>
                  </a:extLst>
                </p14:cNvPr>
                <p14:cNvContentPartPr/>
                <p14:nvPr/>
              </p14:nvContentPartPr>
              <p14:xfrm>
                <a:off x="10634939" y="4731165"/>
                <a:ext cx="235" cy="104268"/>
              </p14:xfrm>
            </p:contentPart>
          </mc:Choice>
          <mc:Fallback xmlns="">
            <p:pic>
              <p:nvPicPr>
                <p:cNvPr id="869" name="Ink 868">
                  <a:extLst>
                    <a:ext uri="{FF2B5EF4-FFF2-40B4-BE49-F238E27FC236}">
                      <a16:creationId xmlns:a16="http://schemas.microsoft.com/office/drawing/2014/main" id="{E4B9DB45-7CBC-6439-058A-3EEAD3E04155}"/>
                    </a:ext>
                  </a:extLst>
                </p:cNvPr>
                <p:cNvPicPr/>
                <p:nvPr/>
              </p:nvPicPr>
              <p:blipFill>
                <a:blip r:embed="rId1020"/>
                <a:stretch>
                  <a:fillRect/>
                </a:stretch>
              </p:blipFill>
              <p:spPr>
                <a:xfrm>
                  <a:off x="10625539" y="4716783"/>
                  <a:ext cx="18565" cy="132312"/>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870" name="Ink 869">
                  <a:extLst>
                    <a:ext uri="{FF2B5EF4-FFF2-40B4-BE49-F238E27FC236}">
                      <a16:creationId xmlns:a16="http://schemas.microsoft.com/office/drawing/2014/main" id="{89F407A2-F9D4-3B83-2EBF-314DC24742F6}"/>
                    </a:ext>
                  </a:extLst>
                </p14:cNvPr>
                <p14:cNvContentPartPr/>
                <p14:nvPr/>
              </p14:nvContentPartPr>
              <p14:xfrm>
                <a:off x="10477129" y="4735627"/>
                <a:ext cx="155931" cy="9159"/>
              </p14:xfrm>
            </p:contentPart>
          </mc:Choice>
          <mc:Fallback xmlns="">
            <p:pic>
              <p:nvPicPr>
                <p:cNvPr id="870" name="Ink 869">
                  <a:extLst>
                    <a:ext uri="{FF2B5EF4-FFF2-40B4-BE49-F238E27FC236}">
                      <a16:creationId xmlns:a16="http://schemas.microsoft.com/office/drawing/2014/main" id="{89F407A2-F9D4-3B83-2EBF-314DC24742F6}"/>
                    </a:ext>
                  </a:extLst>
                </p:cNvPr>
                <p:cNvPicPr/>
                <p:nvPr/>
              </p:nvPicPr>
              <p:blipFill>
                <a:blip r:embed="rId1022"/>
                <a:stretch>
                  <a:fillRect/>
                </a:stretch>
              </p:blipFill>
              <p:spPr>
                <a:xfrm>
                  <a:off x="10462724" y="4721536"/>
                  <a:ext cx="184380" cy="36636"/>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871" name="Ink 870">
                  <a:extLst>
                    <a:ext uri="{FF2B5EF4-FFF2-40B4-BE49-F238E27FC236}">
                      <a16:creationId xmlns:a16="http://schemas.microsoft.com/office/drawing/2014/main" id="{286F3EB3-5E9E-0517-8435-2D941576A347}"/>
                    </a:ext>
                  </a:extLst>
                </p14:cNvPr>
                <p14:cNvContentPartPr/>
                <p14:nvPr/>
              </p14:nvContentPartPr>
              <p14:xfrm>
                <a:off x="10515407" y="4673160"/>
                <a:ext cx="84776" cy="62701"/>
              </p14:xfrm>
            </p:contentPart>
          </mc:Choice>
          <mc:Fallback xmlns="">
            <p:pic>
              <p:nvPicPr>
                <p:cNvPr id="871" name="Ink 870">
                  <a:extLst>
                    <a:ext uri="{FF2B5EF4-FFF2-40B4-BE49-F238E27FC236}">
                      <a16:creationId xmlns:a16="http://schemas.microsoft.com/office/drawing/2014/main" id="{286F3EB3-5E9E-0517-8435-2D941576A347}"/>
                    </a:ext>
                  </a:extLst>
                </p:cNvPr>
                <p:cNvPicPr/>
                <p:nvPr/>
              </p:nvPicPr>
              <p:blipFill>
                <a:blip r:embed="rId1024"/>
                <a:stretch>
                  <a:fillRect/>
                </a:stretch>
              </p:blipFill>
              <p:spPr>
                <a:xfrm>
                  <a:off x="10501038" y="4658828"/>
                  <a:ext cx="112795" cy="90648"/>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867" name="Ink 866">
                  <a:extLst>
                    <a:ext uri="{FF2B5EF4-FFF2-40B4-BE49-F238E27FC236}">
                      <a16:creationId xmlns:a16="http://schemas.microsoft.com/office/drawing/2014/main" id="{90331548-944C-01B3-60A3-978B22754D69}"/>
                    </a:ext>
                  </a:extLst>
                </p14:cNvPr>
                <p14:cNvContentPartPr/>
                <p14:nvPr/>
              </p14:nvContentPartPr>
              <p14:xfrm>
                <a:off x="10503183" y="4760414"/>
                <a:ext cx="101919" cy="63876"/>
              </p14:xfrm>
            </p:contentPart>
          </mc:Choice>
          <mc:Fallback xmlns="">
            <p:pic>
              <p:nvPicPr>
                <p:cNvPr id="867" name="Ink 866">
                  <a:extLst>
                    <a:ext uri="{FF2B5EF4-FFF2-40B4-BE49-F238E27FC236}">
                      <a16:creationId xmlns:a16="http://schemas.microsoft.com/office/drawing/2014/main" id="{90331548-944C-01B3-60A3-978B22754D69}"/>
                    </a:ext>
                  </a:extLst>
                </p:cNvPr>
                <p:cNvPicPr/>
                <p:nvPr/>
              </p:nvPicPr>
              <p:blipFill>
                <a:blip r:embed="rId972"/>
                <a:stretch>
                  <a:fillRect/>
                </a:stretch>
              </p:blipFill>
              <p:spPr>
                <a:xfrm>
                  <a:off x="10467169" y="4724529"/>
                  <a:ext cx="173586" cy="135288"/>
                </a:xfrm>
                <a:prstGeom prst="rect">
                  <a:avLst/>
                </a:prstGeom>
              </p:spPr>
            </p:pic>
          </mc:Fallback>
        </mc:AlternateContent>
        <p:sp>
          <p:nvSpPr>
            <p:cNvPr id="848" name="Rectangle 847">
              <a:extLst>
                <a:ext uri="{FF2B5EF4-FFF2-40B4-BE49-F238E27FC236}">
                  <a16:creationId xmlns:a16="http://schemas.microsoft.com/office/drawing/2014/main" id="{816F14CD-63B0-374D-4155-28FFB25382C8}"/>
                </a:ext>
              </a:extLst>
            </p:cNvPr>
            <p:cNvSpPr/>
            <p:nvPr/>
          </p:nvSpPr>
          <p:spPr>
            <a:xfrm>
              <a:off x="10368973" y="4516613"/>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50" name="Group 849">
              <a:extLst>
                <a:ext uri="{FF2B5EF4-FFF2-40B4-BE49-F238E27FC236}">
                  <a16:creationId xmlns:a16="http://schemas.microsoft.com/office/drawing/2014/main" id="{630A3BD4-39D4-CB3A-36BE-1989BD384C99}"/>
                </a:ext>
              </a:extLst>
            </p:cNvPr>
            <p:cNvGrpSpPr/>
            <p:nvPr/>
          </p:nvGrpSpPr>
          <p:grpSpPr>
            <a:xfrm>
              <a:off x="10372364" y="4513438"/>
              <a:ext cx="255552" cy="322590"/>
              <a:chOff x="6540505" y="2742041"/>
              <a:chExt cx="430932" cy="543977"/>
            </a:xfrm>
          </p:grpSpPr>
          <p:sp>
            <p:nvSpPr>
              <p:cNvPr id="858" name="Rectangle: Rounded Corners 160">
                <a:extLst>
                  <a:ext uri="{FF2B5EF4-FFF2-40B4-BE49-F238E27FC236}">
                    <a16:creationId xmlns:a16="http://schemas.microsoft.com/office/drawing/2014/main" id="{31CED1B9-B499-50F3-2E01-DAB1963DFAA2}"/>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26">
                <p14:nvContentPartPr>
                  <p14:cNvPr id="859" name="Ink 858">
                    <a:extLst>
                      <a:ext uri="{FF2B5EF4-FFF2-40B4-BE49-F238E27FC236}">
                        <a16:creationId xmlns:a16="http://schemas.microsoft.com/office/drawing/2014/main" id="{B15DE0F7-F53E-3820-715D-495F576C6EF0}"/>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860" name="Ink 859">
                    <a:extLst>
                      <a:ext uri="{FF2B5EF4-FFF2-40B4-BE49-F238E27FC236}">
                        <a16:creationId xmlns:a16="http://schemas.microsoft.com/office/drawing/2014/main" id="{B11135EB-D616-F0A8-DA77-DC2F7F57E572}"/>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861" name="Ink 860">
                    <a:extLst>
                      <a:ext uri="{FF2B5EF4-FFF2-40B4-BE49-F238E27FC236}">
                        <a16:creationId xmlns:a16="http://schemas.microsoft.com/office/drawing/2014/main" id="{9202A7A6-A231-C57D-CB5D-9B4D70B900BF}"/>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9">
              <p14:nvContentPartPr>
                <p14:cNvPr id="853" name="Ink 852">
                  <a:extLst>
                    <a:ext uri="{FF2B5EF4-FFF2-40B4-BE49-F238E27FC236}">
                      <a16:creationId xmlns:a16="http://schemas.microsoft.com/office/drawing/2014/main" id="{859018C9-23F1-3B20-DFC3-1556E7CBAF69}"/>
                    </a:ext>
                  </a:extLst>
                </p14:cNvPr>
                <p14:cNvContentPartPr/>
                <p14:nvPr/>
              </p14:nvContentPartPr>
              <p14:xfrm>
                <a:off x="10623609" y="4818099"/>
                <a:ext cx="101919" cy="63876"/>
              </p14:xfrm>
            </p:contentPart>
          </mc:Choice>
          <mc:Fallback xmlns="">
            <p:pic>
              <p:nvPicPr>
                <p:cNvPr id="853" name="Ink 852">
                  <a:extLst>
                    <a:ext uri="{FF2B5EF4-FFF2-40B4-BE49-F238E27FC236}">
                      <a16:creationId xmlns:a16="http://schemas.microsoft.com/office/drawing/2014/main" id="{859018C9-23F1-3B20-DFC3-1556E7CBAF69}"/>
                    </a:ext>
                  </a:extLst>
                </p:cNvPr>
                <p:cNvPicPr/>
                <p:nvPr/>
              </p:nvPicPr>
              <p:blipFill>
                <a:blip r:embed="rId972"/>
                <a:stretch>
                  <a:fillRect/>
                </a:stretch>
              </p:blipFill>
              <p:spPr>
                <a:xfrm>
                  <a:off x="10587595" y="4782214"/>
                  <a:ext cx="173586" cy="135288"/>
                </a:xfrm>
                <a:prstGeom prst="rect">
                  <a:avLst/>
                </a:prstGeom>
              </p:spPr>
            </p:pic>
          </mc:Fallback>
        </mc:AlternateContent>
        <p:grpSp>
          <p:nvGrpSpPr>
            <p:cNvPr id="852" name="Group 851">
              <a:extLst>
                <a:ext uri="{FF2B5EF4-FFF2-40B4-BE49-F238E27FC236}">
                  <a16:creationId xmlns:a16="http://schemas.microsoft.com/office/drawing/2014/main" id="{39AF373E-21DD-2C49-60FF-7FB8FAAFC119}"/>
                </a:ext>
              </a:extLst>
            </p:cNvPr>
            <p:cNvGrpSpPr/>
            <p:nvPr/>
          </p:nvGrpSpPr>
          <p:grpSpPr>
            <a:xfrm>
              <a:off x="10597555" y="4730845"/>
              <a:ext cx="158045" cy="182703"/>
              <a:chOff x="5943367" y="1981726"/>
              <a:chExt cx="242280" cy="280080"/>
            </a:xfrm>
          </p:grpSpPr>
          <mc:AlternateContent xmlns:mc="http://schemas.openxmlformats.org/markup-compatibility/2006" xmlns:p14="http://schemas.microsoft.com/office/powerpoint/2010/main">
            <mc:Choice Requires="p14">
              <p:contentPart p14:bwMode="auto" r:id="rId1030">
                <p14:nvContentPartPr>
                  <p14:cNvPr id="854" name="Ink 853">
                    <a:extLst>
                      <a:ext uri="{FF2B5EF4-FFF2-40B4-BE49-F238E27FC236}">
                        <a16:creationId xmlns:a16="http://schemas.microsoft.com/office/drawing/2014/main" id="{1596A0E9-AB7E-174C-D331-42E6A7684BCD}"/>
                      </a:ext>
                    </a:extLst>
                  </p14:cNvPr>
                  <p14:cNvContentPartPr/>
                  <p14:nvPr/>
                </p14:nvContentPartPr>
                <p14:xfrm>
                  <a:off x="5943367" y="2083966"/>
                  <a:ext cx="241920" cy="177840"/>
                </p14:xfrm>
              </p:contentPart>
            </mc:Choice>
            <mc:Fallback xmlns="">
              <p:pic>
                <p:nvPicPr>
                  <p:cNvPr id="854" name="Ink 853">
                    <a:extLst>
                      <a:ext uri="{FF2B5EF4-FFF2-40B4-BE49-F238E27FC236}">
                        <a16:creationId xmlns:a16="http://schemas.microsoft.com/office/drawing/2014/main" id="{1596A0E9-AB7E-174C-D331-42E6A7684BCD}"/>
                      </a:ext>
                    </a:extLst>
                  </p:cNvPr>
                  <p:cNvPicPr/>
                  <p:nvPr/>
                </p:nvPicPr>
                <p:blipFill>
                  <a:blip r:embed="rId970"/>
                  <a:stretch>
                    <a:fillRect/>
                  </a:stretch>
                </p:blipFill>
                <p:spPr>
                  <a:xfrm>
                    <a:off x="5921324" y="2061874"/>
                    <a:ext cx="284904" cy="220919"/>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855" name="Ink 854">
                    <a:extLst>
                      <a:ext uri="{FF2B5EF4-FFF2-40B4-BE49-F238E27FC236}">
                        <a16:creationId xmlns:a16="http://schemas.microsoft.com/office/drawing/2014/main" id="{321C1506-C88A-FC32-70FE-EA254C32D7D1}"/>
                      </a:ext>
                    </a:extLst>
                  </p14:cNvPr>
                  <p14:cNvContentPartPr/>
                  <p14:nvPr/>
                </p14:nvContentPartPr>
                <p14:xfrm>
                  <a:off x="6185287" y="2070646"/>
                  <a:ext cx="360" cy="159840"/>
                </p14:xfrm>
              </p:contentPart>
            </mc:Choice>
            <mc:Fallback xmlns="">
              <p:pic>
                <p:nvPicPr>
                  <p:cNvPr id="855" name="Ink 854">
                    <a:extLst>
                      <a:ext uri="{FF2B5EF4-FFF2-40B4-BE49-F238E27FC236}">
                        <a16:creationId xmlns:a16="http://schemas.microsoft.com/office/drawing/2014/main" id="{321C1506-C88A-FC32-70FE-EA254C32D7D1}"/>
                      </a:ext>
                    </a:extLst>
                  </p:cNvPr>
                  <p:cNvPicPr/>
                  <p:nvPr/>
                </p:nvPicPr>
                <p:blipFill>
                  <a:blip r:embed="rId1032"/>
                  <a:stretch>
                    <a:fillRect/>
                  </a:stretch>
                </p:blipFill>
                <p:spPr>
                  <a:xfrm>
                    <a:off x="6170887" y="2048599"/>
                    <a:ext cx="28440" cy="202831"/>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856" name="Ink 855">
                    <a:extLst>
                      <a:ext uri="{FF2B5EF4-FFF2-40B4-BE49-F238E27FC236}">
                        <a16:creationId xmlns:a16="http://schemas.microsoft.com/office/drawing/2014/main" id="{7D4D450A-F6FD-CEF1-562A-9C415554B824}"/>
                      </a:ext>
                    </a:extLst>
                  </p14:cNvPr>
                  <p14:cNvContentPartPr/>
                  <p14:nvPr/>
                </p14:nvContentPartPr>
                <p14:xfrm>
                  <a:off x="5943367" y="2077486"/>
                  <a:ext cx="239040" cy="14040"/>
                </p14:xfrm>
              </p:contentPart>
            </mc:Choice>
            <mc:Fallback xmlns="">
              <p:pic>
                <p:nvPicPr>
                  <p:cNvPr id="856" name="Ink 855">
                    <a:extLst>
                      <a:ext uri="{FF2B5EF4-FFF2-40B4-BE49-F238E27FC236}">
                        <a16:creationId xmlns:a16="http://schemas.microsoft.com/office/drawing/2014/main" id="{7D4D450A-F6FD-CEF1-562A-9C415554B824}"/>
                      </a:ext>
                    </a:extLst>
                  </p:cNvPr>
                  <p:cNvPicPr/>
                  <p:nvPr/>
                </p:nvPicPr>
                <p:blipFill>
                  <a:blip r:embed="rId968"/>
                  <a:stretch>
                    <a:fillRect/>
                  </a:stretch>
                </p:blipFill>
                <p:spPr>
                  <a:xfrm>
                    <a:off x="5921285" y="2055886"/>
                    <a:ext cx="282652"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857" name="Ink 856">
                    <a:extLst>
                      <a:ext uri="{FF2B5EF4-FFF2-40B4-BE49-F238E27FC236}">
                        <a16:creationId xmlns:a16="http://schemas.microsoft.com/office/drawing/2014/main" id="{D9EAE053-A1A5-DDFB-563F-A61EC8A65A2B}"/>
                      </a:ext>
                    </a:extLst>
                  </p14:cNvPr>
                  <p14:cNvContentPartPr/>
                  <p14:nvPr/>
                </p14:nvContentPartPr>
                <p14:xfrm>
                  <a:off x="6002047" y="1981726"/>
                  <a:ext cx="129960" cy="96120"/>
                </p14:xfrm>
              </p:contentPart>
            </mc:Choice>
            <mc:Fallback xmlns="">
              <p:pic>
                <p:nvPicPr>
                  <p:cNvPr id="857" name="Ink 856">
                    <a:extLst>
                      <a:ext uri="{FF2B5EF4-FFF2-40B4-BE49-F238E27FC236}">
                        <a16:creationId xmlns:a16="http://schemas.microsoft.com/office/drawing/2014/main" id="{D9EAE053-A1A5-DDFB-563F-A61EC8A65A2B}"/>
                      </a:ext>
                    </a:extLst>
                  </p:cNvPr>
                  <p:cNvPicPr/>
                  <p:nvPr/>
                </p:nvPicPr>
                <p:blipFill>
                  <a:blip r:embed="rId966"/>
                  <a:stretch>
                    <a:fillRect/>
                  </a:stretch>
                </p:blipFill>
                <p:spPr>
                  <a:xfrm>
                    <a:off x="5980020" y="1959756"/>
                    <a:ext cx="172913" cy="138962"/>
                  </a:xfrm>
                  <a:prstGeom prst="rect">
                    <a:avLst/>
                  </a:prstGeom>
                </p:spPr>
              </p:pic>
            </mc:Fallback>
          </mc:AlternateContent>
        </p:grpSp>
        <p:grpSp>
          <p:nvGrpSpPr>
            <p:cNvPr id="638" name="Group 637">
              <a:extLst>
                <a:ext uri="{FF2B5EF4-FFF2-40B4-BE49-F238E27FC236}">
                  <a16:creationId xmlns:a16="http://schemas.microsoft.com/office/drawing/2014/main" id="{ABDD6A08-E373-F9B7-4EF4-D1EC8F0CF930}"/>
                </a:ext>
              </a:extLst>
            </p:cNvPr>
            <p:cNvGrpSpPr/>
            <p:nvPr/>
          </p:nvGrpSpPr>
          <p:grpSpPr>
            <a:xfrm>
              <a:off x="9486765" y="4355921"/>
              <a:ext cx="386627" cy="400110"/>
              <a:chOff x="7493000" y="2839977"/>
              <a:chExt cx="386627" cy="400110"/>
            </a:xfrm>
          </p:grpSpPr>
          <p:sp>
            <p:nvSpPr>
              <p:cNvPr id="834" name="Rectangle 833">
                <a:extLst>
                  <a:ext uri="{FF2B5EF4-FFF2-40B4-BE49-F238E27FC236}">
                    <a16:creationId xmlns:a16="http://schemas.microsoft.com/office/drawing/2014/main" id="{B44677BE-8296-249E-0BAF-C053E9398B4B}"/>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35" name="Group 834">
                <a:extLst>
                  <a:ext uri="{FF2B5EF4-FFF2-40B4-BE49-F238E27FC236}">
                    <a16:creationId xmlns:a16="http://schemas.microsoft.com/office/drawing/2014/main" id="{D9682773-9972-F726-56AC-70C9B0BA07B0}"/>
                  </a:ext>
                </a:extLst>
              </p:cNvPr>
              <p:cNvGrpSpPr/>
              <p:nvPr/>
            </p:nvGrpSpPr>
            <p:grpSpPr>
              <a:xfrm>
                <a:off x="7496391" y="2839977"/>
                <a:ext cx="383236" cy="400110"/>
                <a:chOff x="8968369" y="2382916"/>
                <a:chExt cx="587493" cy="613361"/>
              </a:xfrm>
            </p:grpSpPr>
            <p:grpSp>
              <p:nvGrpSpPr>
                <p:cNvPr id="836" name="Group 835">
                  <a:extLst>
                    <a:ext uri="{FF2B5EF4-FFF2-40B4-BE49-F238E27FC236}">
                      <a16:creationId xmlns:a16="http://schemas.microsoft.com/office/drawing/2014/main" id="{A6D747C9-6F27-1B61-3188-C162A32D3082}"/>
                    </a:ext>
                  </a:extLst>
                </p:cNvPr>
                <p:cNvGrpSpPr/>
                <p:nvPr/>
              </p:nvGrpSpPr>
              <p:grpSpPr>
                <a:xfrm>
                  <a:off x="8968369" y="2382916"/>
                  <a:ext cx="391756" cy="494525"/>
                  <a:chOff x="6540505" y="2742041"/>
                  <a:chExt cx="430932" cy="543977"/>
                </a:xfrm>
              </p:grpSpPr>
              <p:sp>
                <p:nvSpPr>
                  <p:cNvPr id="844" name="Rectangle: Rounded Corners 160">
                    <a:extLst>
                      <a:ext uri="{FF2B5EF4-FFF2-40B4-BE49-F238E27FC236}">
                        <a16:creationId xmlns:a16="http://schemas.microsoft.com/office/drawing/2014/main" id="{4FA39801-3E56-8F85-BFBB-70080C120F24}"/>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35">
                    <p14:nvContentPartPr>
                      <p14:cNvPr id="845" name="Ink 844">
                        <a:extLst>
                          <a:ext uri="{FF2B5EF4-FFF2-40B4-BE49-F238E27FC236}">
                            <a16:creationId xmlns:a16="http://schemas.microsoft.com/office/drawing/2014/main" id="{308BEA1E-6EBA-25CB-7FF6-5D999A8D2111}"/>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846" name="Ink 845">
                        <a:extLst>
                          <a:ext uri="{FF2B5EF4-FFF2-40B4-BE49-F238E27FC236}">
                            <a16:creationId xmlns:a16="http://schemas.microsoft.com/office/drawing/2014/main" id="{79AEEE63-268E-9EA0-B70B-5E51AD7ECBE8}"/>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847" name="Ink 846">
                        <a:extLst>
                          <a:ext uri="{FF2B5EF4-FFF2-40B4-BE49-F238E27FC236}">
                            <a16:creationId xmlns:a16="http://schemas.microsoft.com/office/drawing/2014/main" id="{D944FE91-09D7-C2E4-10A4-0AB134DECB46}"/>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837" name="Group 836">
                  <a:extLst>
                    <a:ext uri="{FF2B5EF4-FFF2-40B4-BE49-F238E27FC236}">
                      <a16:creationId xmlns:a16="http://schemas.microsoft.com/office/drawing/2014/main" id="{09F64D7D-25B3-E73F-7309-A5B7C124632B}"/>
                    </a:ext>
                  </a:extLst>
                </p:cNvPr>
                <p:cNvGrpSpPr/>
                <p:nvPr/>
              </p:nvGrpSpPr>
              <p:grpSpPr>
                <a:xfrm>
                  <a:off x="9313582" y="2716197"/>
                  <a:ext cx="242280" cy="280080"/>
                  <a:chOff x="6905306" y="3100048"/>
                  <a:chExt cx="242280" cy="280080"/>
                </a:xfrm>
              </p:grpSpPr>
              <p:grpSp>
                <p:nvGrpSpPr>
                  <p:cNvPr id="838" name="Group 837">
                    <a:extLst>
                      <a:ext uri="{FF2B5EF4-FFF2-40B4-BE49-F238E27FC236}">
                        <a16:creationId xmlns:a16="http://schemas.microsoft.com/office/drawing/2014/main" id="{EA7C89A8-797A-3C8A-3C5C-F8A09FA746DA}"/>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1038">
                      <p14:nvContentPartPr>
                        <p14:cNvPr id="840" name="Ink 839">
                          <a:extLst>
                            <a:ext uri="{FF2B5EF4-FFF2-40B4-BE49-F238E27FC236}">
                              <a16:creationId xmlns:a16="http://schemas.microsoft.com/office/drawing/2014/main" id="{7BD6BF5C-6238-6014-7AF5-4F3B0A742B90}"/>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841" name="Ink 840">
                          <a:extLst>
                            <a:ext uri="{FF2B5EF4-FFF2-40B4-BE49-F238E27FC236}">
                              <a16:creationId xmlns:a16="http://schemas.microsoft.com/office/drawing/2014/main" id="{1E165863-3DC6-28E2-B45F-264ADC451E76}"/>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842" name="Ink 841">
                          <a:extLst>
                            <a:ext uri="{FF2B5EF4-FFF2-40B4-BE49-F238E27FC236}">
                              <a16:creationId xmlns:a16="http://schemas.microsoft.com/office/drawing/2014/main" id="{9A3DED9B-4B98-5156-C6DD-0F23F154187A}"/>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843" name="Ink 842">
                          <a:extLst>
                            <a:ext uri="{FF2B5EF4-FFF2-40B4-BE49-F238E27FC236}">
                              <a16:creationId xmlns:a16="http://schemas.microsoft.com/office/drawing/2014/main" id="{2F6E0ECF-C3DD-9A58-7213-8615D5C69793}"/>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2">
                    <p14:nvContentPartPr>
                      <p14:cNvPr id="839" name="Ink 838">
                        <a:extLst>
                          <a:ext uri="{FF2B5EF4-FFF2-40B4-BE49-F238E27FC236}">
                            <a16:creationId xmlns:a16="http://schemas.microsoft.com/office/drawing/2014/main" id="{2DC5395E-956B-5D82-0806-6FC2D67E4404}"/>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639" name="Group 638">
              <a:extLst>
                <a:ext uri="{FF2B5EF4-FFF2-40B4-BE49-F238E27FC236}">
                  <a16:creationId xmlns:a16="http://schemas.microsoft.com/office/drawing/2014/main" id="{434E6402-5D27-320D-569A-43672343CDE3}"/>
                </a:ext>
              </a:extLst>
            </p:cNvPr>
            <p:cNvGrpSpPr/>
            <p:nvPr/>
          </p:nvGrpSpPr>
          <p:grpSpPr>
            <a:xfrm>
              <a:off x="9590341" y="4426988"/>
              <a:ext cx="386627" cy="400110"/>
              <a:chOff x="7493000" y="2839977"/>
              <a:chExt cx="386627" cy="400110"/>
            </a:xfrm>
          </p:grpSpPr>
          <p:sp>
            <p:nvSpPr>
              <p:cNvPr id="820" name="Rectangle 819">
                <a:extLst>
                  <a:ext uri="{FF2B5EF4-FFF2-40B4-BE49-F238E27FC236}">
                    <a16:creationId xmlns:a16="http://schemas.microsoft.com/office/drawing/2014/main" id="{87F588CD-2E0A-37B8-41B8-4ACA7B0012E3}"/>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21" name="Group 820">
                <a:extLst>
                  <a:ext uri="{FF2B5EF4-FFF2-40B4-BE49-F238E27FC236}">
                    <a16:creationId xmlns:a16="http://schemas.microsoft.com/office/drawing/2014/main" id="{6C55BCCA-AA23-83DD-6024-5AB43F0DCDE3}"/>
                  </a:ext>
                </a:extLst>
              </p:cNvPr>
              <p:cNvGrpSpPr/>
              <p:nvPr/>
            </p:nvGrpSpPr>
            <p:grpSpPr>
              <a:xfrm>
                <a:off x="7496391" y="2839977"/>
                <a:ext cx="383236" cy="400110"/>
                <a:chOff x="8968369" y="2382916"/>
                <a:chExt cx="587493" cy="613361"/>
              </a:xfrm>
            </p:grpSpPr>
            <p:grpSp>
              <p:nvGrpSpPr>
                <p:cNvPr id="822" name="Group 821">
                  <a:extLst>
                    <a:ext uri="{FF2B5EF4-FFF2-40B4-BE49-F238E27FC236}">
                      <a16:creationId xmlns:a16="http://schemas.microsoft.com/office/drawing/2014/main" id="{87374420-FAFD-C8E5-B2BF-07BAD572E382}"/>
                    </a:ext>
                  </a:extLst>
                </p:cNvPr>
                <p:cNvGrpSpPr/>
                <p:nvPr/>
              </p:nvGrpSpPr>
              <p:grpSpPr>
                <a:xfrm>
                  <a:off x="8968369" y="2382916"/>
                  <a:ext cx="391756" cy="494525"/>
                  <a:chOff x="6540505" y="2742041"/>
                  <a:chExt cx="430932" cy="543977"/>
                </a:xfrm>
              </p:grpSpPr>
              <p:sp>
                <p:nvSpPr>
                  <p:cNvPr id="830" name="Rectangle: Rounded Corners 160">
                    <a:extLst>
                      <a:ext uri="{FF2B5EF4-FFF2-40B4-BE49-F238E27FC236}">
                        <a16:creationId xmlns:a16="http://schemas.microsoft.com/office/drawing/2014/main" id="{6260168A-81F3-E73A-5955-4E7A089750CB}"/>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43">
                    <p14:nvContentPartPr>
                      <p14:cNvPr id="831" name="Ink 830">
                        <a:extLst>
                          <a:ext uri="{FF2B5EF4-FFF2-40B4-BE49-F238E27FC236}">
                            <a16:creationId xmlns:a16="http://schemas.microsoft.com/office/drawing/2014/main" id="{69B4EFF0-A3A3-04A4-8201-5A8A0171BC11}"/>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832" name="Ink 831">
                        <a:extLst>
                          <a:ext uri="{FF2B5EF4-FFF2-40B4-BE49-F238E27FC236}">
                            <a16:creationId xmlns:a16="http://schemas.microsoft.com/office/drawing/2014/main" id="{BF0E824E-23DB-1A49-8DEF-3D0357F518E2}"/>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833" name="Ink 832">
                        <a:extLst>
                          <a:ext uri="{FF2B5EF4-FFF2-40B4-BE49-F238E27FC236}">
                            <a16:creationId xmlns:a16="http://schemas.microsoft.com/office/drawing/2014/main" id="{0324D0C8-2762-2B15-B360-EB95519EB523}"/>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823" name="Group 822">
                  <a:extLst>
                    <a:ext uri="{FF2B5EF4-FFF2-40B4-BE49-F238E27FC236}">
                      <a16:creationId xmlns:a16="http://schemas.microsoft.com/office/drawing/2014/main" id="{4B786AB5-8A51-0FEC-89E9-300B7EAC1F01}"/>
                    </a:ext>
                  </a:extLst>
                </p:cNvPr>
                <p:cNvGrpSpPr/>
                <p:nvPr/>
              </p:nvGrpSpPr>
              <p:grpSpPr>
                <a:xfrm>
                  <a:off x="9313582" y="2716197"/>
                  <a:ext cx="242280" cy="280080"/>
                  <a:chOff x="6905306" y="3100048"/>
                  <a:chExt cx="242280" cy="280080"/>
                </a:xfrm>
              </p:grpSpPr>
              <p:grpSp>
                <p:nvGrpSpPr>
                  <p:cNvPr id="824" name="Group 823">
                    <a:extLst>
                      <a:ext uri="{FF2B5EF4-FFF2-40B4-BE49-F238E27FC236}">
                        <a16:creationId xmlns:a16="http://schemas.microsoft.com/office/drawing/2014/main" id="{038618AC-CDCB-AA89-0962-BE32D305A835}"/>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1046">
                      <p14:nvContentPartPr>
                        <p14:cNvPr id="826" name="Ink 825">
                          <a:extLst>
                            <a:ext uri="{FF2B5EF4-FFF2-40B4-BE49-F238E27FC236}">
                              <a16:creationId xmlns:a16="http://schemas.microsoft.com/office/drawing/2014/main" id="{BB8BBC09-1E0D-50F2-7A8F-AAB4D402FA19}"/>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827" name="Ink 826">
                          <a:extLst>
                            <a:ext uri="{FF2B5EF4-FFF2-40B4-BE49-F238E27FC236}">
                              <a16:creationId xmlns:a16="http://schemas.microsoft.com/office/drawing/2014/main" id="{50A10951-5AB5-DAAF-AD92-F668E0FE6B50}"/>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828" name="Ink 827">
                          <a:extLst>
                            <a:ext uri="{FF2B5EF4-FFF2-40B4-BE49-F238E27FC236}">
                              <a16:creationId xmlns:a16="http://schemas.microsoft.com/office/drawing/2014/main" id="{B37569C3-0850-25F2-BB7A-BCBCA932D973}"/>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829" name="Ink 828">
                          <a:extLst>
                            <a:ext uri="{FF2B5EF4-FFF2-40B4-BE49-F238E27FC236}">
                              <a16:creationId xmlns:a16="http://schemas.microsoft.com/office/drawing/2014/main" id="{0B86BCA0-095C-4F64-929A-3393829544E9}"/>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0">
                    <p14:nvContentPartPr>
                      <p14:cNvPr id="825" name="Ink 824">
                        <a:extLst>
                          <a:ext uri="{FF2B5EF4-FFF2-40B4-BE49-F238E27FC236}">
                            <a16:creationId xmlns:a16="http://schemas.microsoft.com/office/drawing/2014/main" id="{F83C07E8-E076-9502-A9CF-A358CADFE13A}"/>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640" name="Group 639">
              <a:extLst>
                <a:ext uri="{FF2B5EF4-FFF2-40B4-BE49-F238E27FC236}">
                  <a16:creationId xmlns:a16="http://schemas.microsoft.com/office/drawing/2014/main" id="{FC857F45-651F-AE72-F439-22DFAEC92300}"/>
                </a:ext>
              </a:extLst>
            </p:cNvPr>
            <p:cNvGrpSpPr/>
            <p:nvPr/>
          </p:nvGrpSpPr>
          <p:grpSpPr>
            <a:xfrm>
              <a:off x="9697456" y="4496542"/>
              <a:ext cx="386627" cy="400110"/>
              <a:chOff x="7493000" y="2839977"/>
              <a:chExt cx="386627" cy="400110"/>
            </a:xfrm>
          </p:grpSpPr>
          <p:sp>
            <p:nvSpPr>
              <p:cNvPr id="806" name="Rectangle 805">
                <a:extLst>
                  <a:ext uri="{FF2B5EF4-FFF2-40B4-BE49-F238E27FC236}">
                    <a16:creationId xmlns:a16="http://schemas.microsoft.com/office/drawing/2014/main" id="{CB4ED579-9FEE-4CA3-ED4F-F0C02FD36513}"/>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07" name="Group 806">
                <a:extLst>
                  <a:ext uri="{FF2B5EF4-FFF2-40B4-BE49-F238E27FC236}">
                    <a16:creationId xmlns:a16="http://schemas.microsoft.com/office/drawing/2014/main" id="{01240655-FB4A-C8DE-0A00-591996F27276}"/>
                  </a:ext>
                </a:extLst>
              </p:cNvPr>
              <p:cNvGrpSpPr/>
              <p:nvPr/>
            </p:nvGrpSpPr>
            <p:grpSpPr>
              <a:xfrm>
                <a:off x="7496391" y="2839977"/>
                <a:ext cx="383236" cy="400110"/>
                <a:chOff x="8968369" y="2382916"/>
                <a:chExt cx="587493" cy="613361"/>
              </a:xfrm>
            </p:grpSpPr>
            <p:grpSp>
              <p:nvGrpSpPr>
                <p:cNvPr id="808" name="Group 807">
                  <a:extLst>
                    <a:ext uri="{FF2B5EF4-FFF2-40B4-BE49-F238E27FC236}">
                      <a16:creationId xmlns:a16="http://schemas.microsoft.com/office/drawing/2014/main" id="{EAA86475-C2CD-4869-C780-A1A21672ABBE}"/>
                    </a:ext>
                  </a:extLst>
                </p:cNvPr>
                <p:cNvGrpSpPr/>
                <p:nvPr/>
              </p:nvGrpSpPr>
              <p:grpSpPr>
                <a:xfrm>
                  <a:off x="8968369" y="2382916"/>
                  <a:ext cx="391756" cy="494525"/>
                  <a:chOff x="6540505" y="2742041"/>
                  <a:chExt cx="430932" cy="543977"/>
                </a:xfrm>
              </p:grpSpPr>
              <p:sp>
                <p:nvSpPr>
                  <p:cNvPr id="816" name="Rectangle: Rounded Corners 160">
                    <a:extLst>
                      <a:ext uri="{FF2B5EF4-FFF2-40B4-BE49-F238E27FC236}">
                        <a16:creationId xmlns:a16="http://schemas.microsoft.com/office/drawing/2014/main" id="{BD3FF9E1-E36F-2A56-4F3F-3EE7A063BAC5}"/>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51">
                    <p14:nvContentPartPr>
                      <p14:cNvPr id="817" name="Ink 816">
                        <a:extLst>
                          <a:ext uri="{FF2B5EF4-FFF2-40B4-BE49-F238E27FC236}">
                            <a16:creationId xmlns:a16="http://schemas.microsoft.com/office/drawing/2014/main" id="{68A752CB-E1AF-6EAC-46A8-C9C34A861FE0}"/>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818" name="Ink 817">
                        <a:extLst>
                          <a:ext uri="{FF2B5EF4-FFF2-40B4-BE49-F238E27FC236}">
                            <a16:creationId xmlns:a16="http://schemas.microsoft.com/office/drawing/2014/main" id="{404A7BB9-C976-CB4E-32C7-FC3E4AC362F8}"/>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819" name="Ink 818">
                        <a:extLst>
                          <a:ext uri="{FF2B5EF4-FFF2-40B4-BE49-F238E27FC236}">
                            <a16:creationId xmlns:a16="http://schemas.microsoft.com/office/drawing/2014/main" id="{2D0EA933-4531-7171-68DA-985929CCEBAB}"/>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809" name="Group 808">
                  <a:extLst>
                    <a:ext uri="{FF2B5EF4-FFF2-40B4-BE49-F238E27FC236}">
                      <a16:creationId xmlns:a16="http://schemas.microsoft.com/office/drawing/2014/main" id="{86EBEA6F-3571-176E-06A5-3E139B8D36CC}"/>
                    </a:ext>
                  </a:extLst>
                </p:cNvPr>
                <p:cNvGrpSpPr/>
                <p:nvPr/>
              </p:nvGrpSpPr>
              <p:grpSpPr>
                <a:xfrm>
                  <a:off x="9313582" y="2716197"/>
                  <a:ext cx="242280" cy="280080"/>
                  <a:chOff x="6905306" y="3100048"/>
                  <a:chExt cx="242280" cy="280080"/>
                </a:xfrm>
              </p:grpSpPr>
              <p:grpSp>
                <p:nvGrpSpPr>
                  <p:cNvPr id="810" name="Group 809">
                    <a:extLst>
                      <a:ext uri="{FF2B5EF4-FFF2-40B4-BE49-F238E27FC236}">
                        <a16:creationId xmlns:a16="http://schemas.microsoft.com/office/drawing/2014/main" id="{ED55C596-8AFE-D7AA-B6E2-ECE94A3BAE12}"/>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1054">
                      <p14:nvContentPartPr>
                        <p14:cNvPr id="812" name="Ink 811">
                          <a:extLst>
                            <a:ext uri="{FF2B5EF4-FFF2-40B4-BE49-F238E27FC236}">
                              <a16:creationId xmlns:a16="http://schemas.microsoft.com/office/drawing/2014/main" id="{83CB8428-5D8C-E5D0-E00E-A3435A80AB3B}"/>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813" name="Ink 812">
                          <a:extLst>
                            <a:ext uri="{FF2B5EF4-FFF2-40B4-BE49-F238E27FC236}">
                              <a16:creationId xmlns:a16="http://schemas.microsoft.com/office/drawing/2014/main" id="{E644A566-D37B-C901-A761-2007E2B92F70}"/>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814" name="Ink 813">
                          <a:extLst>
                            <a:ext uri="{FF2B5EF4-FFF2-40B4-BE49-F238E27FC236}">
                              <a16:creationId xmlns:a16="http://schemas.microsoft.com/office/drawing/2014/main" id="{86AA27FB-374E-9FFD-337D-2BCC38EDB197}"/>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815" name="Ink 814">
                          <a:extLst>
                            <a:ext uri="{FF2B5EF4-FFF2-40B4-BE49-F238E27FC236}">
                              <a16:creationId xmlns:a16="http://schemas.microsoft.com/office/drawing/2014/main" id="{9CFE1F9D-5524-CB3D-FE2A-EF46B0E65DA1}"/>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8">
                    <p14:nvContentPartPr>
                      <p14:cNvPr id="811" name="Ink 810">
                        <a:extLst>
                          <a:ext uri="{FF2B5EF4-FFF2-40B4-BE49-F238E27FC236}">
                            <a16:creationId xmlns:a16="http://schemas.microsoft.com/office/drawing/2014/main" id="{1675D158-2357-48D6-CD26-82358409D462}"/>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641" name="Group 640">
              <a:extLst>
                <a:ext uri="{FF2B5EF4-FFF2-40B4-BE49-F238E27FC236}">
                  <a16:creationId xmlns:a16="http://schemas.microsoft.com/office/drawing/2014/main" id="{A3C4C6FC-6C83-00CF-CA5A-F70FFA431BA6}"/>
                </a:ext>
              </a:extLst>
            </p:cNvPr>
            <p:cNvGrpSpPr/>
            <p:nvPr/>
          </p:nvGrpSpPr>
          <p:grpSpPr>
            <a:xfrm>
              <a:off x="9805343" y="4549035"/>
              <a:ext cx="386627" cy="400110"/>
              <a:chOff x="7493000" y="2839977"/>
              <a:chExt cx="386627" cy="400110"/>
            </a:xfrm>
          </p:grpSpPr>
          <p:sp>
            <p:nvSpPr>
              <p:cNvPr id="792" name="Rectangle 791">
                <a:extLst>
                  <a:ext uri="{FF2B5EF4-FFF2-40B4-BE49-F238E27FC236}">
                    <a16:creationId xmlns:a16="http://schemas.microsoft.com/office/drawing/2014/main" id="{CFB7DADB-1B8C-DF5B-A315-BB73FB0FA839}"/>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93" name="Group 792">
                <a:extLst>
                  <a:ext uri="{FF2B5EF4-FFF2-40B4-BE49-F238E27FC236}">
                    <a16:creationId xmlns:a16="http://schemas.microsoft.com/office/drawing/2014/main" id="{4F4BDCF8-C97C-222D-8EC6-BF5253B5AB5C}"/>
                  </a:ext>
                </a:extLst>
              </p:cNvPr>
              <p:cNvGrpSpPr/>
              <p:nvPr/>
            </p:nvGrpSpPr>
            <p:grpSpPr>
              <a:xfrm>
                <a:off x="7496391" y="2839977"/>
                <a:ext cx="383236" cy="400110"/>
                <a:chOff x="8968369" y="2382916"/>
                <a:chExt cx="587493" cy="613361"/>
              </a:xfrm>
            </p:grpSpPr>
            <p:grpSp>
              <p:nvGrpSpPr>
                <p:cNvPr id="794" name="Group 793">
                  <a:extLst>
                    <a:ext uri="{FF2B5EF4-FFF2-40B4-BE49-F238E27FC236}">
                      <a16:creationId xmlns:a16="http://schemas.microsoft.com/office/drawing/2014/main" id="{04EB41F6-41C7-FF43-EF04-9B92AC7EE882}"/>
                    </a:ext>
                  </a:extLst>
                </p:cNvPr>
                <p:cNvGrpSpPr/>
                <p:nvPr/>
              </p:nvGrpSpPr>
              <p:grpSpPr>
                <a:xfrm>
                  <a:off x="8968369" y="2382916"/>
                  <a:ext cx="391756" cy="494525"/>
                  <a:chOff x="6540505" y="2742041"/>
                  <a:chExt cx="430932" cy="543977"/>
                </a:xfrm>
              </p:grpSpPr>
              <p:sp>
                <p:nvSpPr>
                  <p:cNvPr id="802" name="Rectangle: Rounded Corners 160">
                    <a:extLst>
                      <a:ext uri="{FF2B5EF4-FFF2-40B4-BE49-F238E27FC236}">
                        <a16:creationId xmlns:a16="http://schemas.microsoft.com/office/drawing/2014/main" id="{FBB52872-BD9B-2F09-6623-8C65C525898D}"/>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59">
                    <p14:nvContentPartPr>
                      <p14:cNvPr id="803" name="Ink 802">
                        <a:extLst>
                          <a:ext uri="{FF2B5EF4-FFF2-40B4-BE49-F238E27FC236}">
                            <a16:creationId xmlns:a16="http://schemas.microsoft.com/office/drawing/2014/main" id="{D0506A11-EFEF-19CD-41D9-9C062B1512B7}"/>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804" name="Ink 803">
                        <a:extLst>
                          <a:ext uri="{FF2B5EF4-FFF2-40B4-BE49-F238E27FC236}">
                            <a16:creationId xmlns:a16="http://schemas.microsoft.com/office/drawing/2014/main" id="{A6AED9BD-1E50-9E91-252A-642CE4EDE6F2}"/>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805" name="Ink 804">
                        <a:extLst>
                          <a:ext uri="{FF2B5EF4-FFF2-40B4-BE49-F238E27FC236}">
                            <a16:creationId xmlns:a16="http://schemas.microsoft.com/office/drawing/2014/main" id="{8E2053FC-3F23-3BAB-3F7B-959510DD528C}"/>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795" name="Group 794">
                  <a:extLst>
                    <a:ext uri="{FF2B5EF4-FFF2-40B4-BE49-F238E27FC236}">
                      <a16:creationId xmlns:a16="http://schemas.microsoft.com/office/drawing/2014/main" id="{C419E94E-DD17-C529-E82D-FD824DBABFCA}"/>
                    </a:ext>
                  </a:extLst>
                </p:cNvPr>
                <p:cNvGrpSpPr/>
                <p:nvPr/>
              </p:nvGrpSpPr>
              <p:grpSpPr>
                <a:xfrm>
                  <a:off x="9313582" y="2716197"/>
                  <a:ext cx="242280" cy="280080"/>
                  <a:chOff x="6905306" y="3100048"/>
                  <a:chExt cx="242280" cy="280080"/>
                </a:xfrm>
              </p:grpSpPr>
              <p:grpSp>
                <p:nvGrpSpPr>
                  <p:cNvPr id="796" name="Group 795">
                    <a:extLst>
                      <a:ext uri="{FF2B5EF4-FFF2-40B4-BE49-F238E27FC236}">
                        <a16:creationId xmlns:a16="http://schemas.microsoft.com/office/drawing/2014/main" id="{9A6CB08F-A3D2-A894-CFE0-A303C4F6592B}"/>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1062">
                      <p14:nvContentPartPr>
                        <p14:cNvPr id="798" name="Ink 797">
                          <a:extLst>
                            <a:ext uri="{FF2B5EF4-FFF2-40B4-BE49-F238E27FC236}">
                              <a16:creationId xmlns:a16="http://schemas.microsoft.com/office/drawing/2014/main" id="{88CDAC3F-C773-3301-DBAA-E76BF149318F}"/>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799" name="Ink 798">
                          <a:extLst>
                            <a:ext uri="{FF2B5EF4-FFF2-40B4-BE49-F238E27FC236}">
                              <a16:creationId xmlns:a16="http://schemas.microsoft.com/office/drawing/2014/main" id="{78BC88EE-7390-BF49-EE23-862F7B185A80}"/>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800" name="Ink 799">
                          <a:extLst>
                            <a:ext uri="{FF2B5EF4-FFF2-40B4-BE49-F238E27FC236}">
                              <a16:creationId xmlns:a16="http://schemas.microsoft.com/office/drawing/2014/main" id="{301623F4-C9B0-4F0C-DA33-985EFF7C97AC}"/>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801" name="Ink 800">
                          <a:extLst>
                            <a:ext uri="{FF2B5EF4-FFF2-40B4-BE49-F238E27FC236}">
                              <a16:creationId xmlns:a16="http://schemas.microsoft.com/office/drawing/2014/main" id="{1A7D9C24-5E1A-BD21-EC01-C670796719D1}"/>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6">
                    <p14:nvContentPartPr>
                      <p14:cNvPr id="797" name="Ink 796">
                        <a:extLst>
                          <a:ext uri="{FF2B5EF4-FFF2-40B4-BE49-F238E27FC236}">
                            <a16:creationId xmlns:a16="http://schemas.microsoft.com/office/drawing/2014/main" id="{1E1F7FA1-4E78-E5CC-C7AC-AD497BCD3E1E}"/>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642" name="Group 641">
              <a:extLst>
                <a:ext uri="{FF2B5EF4-FFF2-40B4-BE49-F238E27FC236}">
                  <a16:creationId xmlns:a16="http://schemas.microsoft.com/office/drawing/2014/main" id="{A4A8ABFC-40CB-867C-54BE-AD61A5D20113}"/>
                </a:ext>
              </a:extLst>
            </p:cNvPr>
            <p:cNvGrpSpPr/>
            <p:nvPr/>
          </p:nvGrpSpPr>
          <p:grpSpPr>
            <a:xfrm>
              <a:off x="9922330" y="4613553"/>
              <a:ext cx="386627" cy="400110"/>
              <a:chOff x="7493000" y="2839977"/>
              <a:chExt cx="386627" cy="400110"/>
            </a:xfrm>
          </p:grpSpPr>
          <p:sp>
            <p:nvSpPr>
              <p:cNvPr id="778" name="Rectangle 777">
                <a:extLst>
                  <a:ext uri="{FF2B5EF4-FFF2-40B4-BE49-F238E27FC236}">
                    <a16:creationId xmlns:a16="http://schemas.microsoft.com/office/drawing/2014/main" id="{2FA1899C-B48E-C1AA-EF38-8F094C8A18EF}"/>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79" name="Group 778">
                <a:extLst>
                  <a:ext uri="{FF2B5EF4-FFF2-40B4-BE49-F238E27FC236}">
                    <a16:creationId xmlns:a16="http://schemas.microsoft.com/office/drawing/2014/main" id="{D8C5AA86-A86B-89A5-D131-D03C603B5BCB}"/>
                  </a:ext>
                </a:extLst>
              </p:cNvPr>
              <p:cNvGrpSpPr/>
              <p:nvPr/>
            </p:nvGrpSpPr>
            <p:grpSpPr>
              <a:xfrm>
                <a:off x="7496391" y="2839977"/>
                <a:ext cx="383236" cy="400110"/>
                <a:chOff x="8968369" y="2382916"/>
                <a:chExt cx="587493" cy="613361"/>
              </a:xfrm>
            </p:grpSpPr>
            <p:grpSp>
              <p:nvGrpSpPr>
                <p:cNvPr id="780" name="Group 779">
                  <a:extLst>
                    <a:ext uri="{FF2B5EF4-FFF2-40B4-BE49-F238E27FC236}">
                      <a16:creationId xmlns:a16="http://schemas.microsoft.com/office/drawing/2014/main" id="{F0441859-C597-7BB3-FCEC-487A95CFA5C9}"/>
                    </a:ext>
                  </a:extLst>
                </p:cNvPr>
                <p:cNvGrpSpPr/>
                <p:nvPr/>
              </p:nvGrpSpPr>
              <p:grpSpPr>
                <a:xfrm>
                  <a:off x="8968369" y="2382916"/>
                  <a:ext cx="391756" cy="494525"/>
                  <a:chOff x="6540505" y="2742041"/>
                  <a:chExt cx="430932" cy="543977"/>
                </a:xfrm>
              </p:grpSpPr>
              <p:sp>
                <p:nvSpPr>
                  <p:cNvPr id="788" name="Rectangle: Rounded Corners 160">
                    <a:extLst>
                      <a:ext uri="{FF2B5EF4-FFF2-40B4-BE49-F238E27FC236}">
                        <a16:creationId xmlns:a16="http://schemas.microsoft.com/office/drawing/2014/main" id="{C5ED5CF6-E5BF-6AC5-D362-3E0D6C0F4D87}"/>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67">
                    <p14:nvContentPartPr>
                      <p14:cNvPr id="789" name="Ink 788">
                        <a:extLst>
                          <a:ext uri="{FF2B5EF4-FFF2-40B4-BE49-F238E27FC236}">
                            <a16:creationId xmlns:a16="http://schemas.microsoft.com/office/drawing/2014/main" id="{863CFC2E-7F95-A9B8-52BC-000683410F4B}"/>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790" name="Ink 789">
                        <a:extLst>
                          <a:ext uri="{FF2B5EF4-FFF2-40B4-BE49-F238E27FC236}">
                            <a16:creationId xmlns:a16="http://schemas.microsoft.com/office/drawing/2014/main" id="{55BFEBA7-6D6D-3C88-3AAB-4AADB597263B}"/>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791" name="Ink 790">
                        <a:extLst>
                          <a:ext uri="{FF2B5EF4-FFF2-40B4-BE49-F238E27FC236}">
                            <a16:creationId xmlns:a16="http://schemas.microsoft.com/office/drawing/2014/main" id="{9697781C-D34C-5664-1E65-ECEF65529941}"/>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781" name="Group 780">
                  <a:extLst>
                    <a:ext uri="{FF2B5EF4-FFF2-40B4-BE49-F238E27FC236}">
                      <a16:creationId xmlns:a16="http://schemas.microsoft.com/office/drawing/2014/main" id="{4225857C-582C-9B7A-6F42-2FC8A3B7EF57}"/>
                    </a:ext>
                  </a:extLst>
                </p:cNvPr>
                <p:cNvGrpSpPr/>
                <p:nvPr/>
              </p:nvGrpSpPr>
              <p:grpSpPr>
                <a:xfrm>
                  <a:off x="9313582" y="2716197"/>
                  <a:ext cx="242280" cy="280080"/>
                  <a:chOff x="6905306" y="3100048"/>
                  <a:chExt cx="242280" cy="280080"/>
                </a:xfrm>
              </p:grpSpPr>
              <p:grpSp>
                <p:nvGrpSpPr>
                  <p:cNvPr id="782" name="Group 781">
                    <a:extLst>
                      <a:ext uri="{FF2B5EF4-FFF2-40B4-BE49-F238E27FC236}">
                        <a16:creationId xmlns:a16="http://schemas.microsoft.com/office/drawing/2014/main" id="{D6F0DD16-A647-1698-1650-8E4CDA28B5FC}"/>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1070">
                      <p14:nvContentPartPr>
                        <p14:cNvPr id="784" name="Ink 783">
                          <a:extLst>
                            <a:ext uri="{FF2B5EF4-FFF2-40B4-BE49-F238E27FC236}">
                              <a16:creationId xmlns:a16="http://schemas.microsoft.com/office/drawing/2014/main" id="{EE806A15-95EC-8F36-33CC-B28FD9DC91D5}"/>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785" name="Ink 784">
                          <a:extLst>
                            <a:ext uri="{FF2B5EF4-FFF2-40B4-BE49-F238E27FC236}">
                              <a16:creationId xmlns:a16="http://schemas.microsoft.com/office/drawing/2014/main" id="{1A4A462D-3D27-EA74-C448-66A4F58972E7}"/>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786" name="Ink 785">
                          <a:extLst>
                            <a:ext uri="{FF2B5EF4-FFF2-40B4-BE49-F238E27FC236}">
                              <a16:creationId xmlns:a16="http://schemas.microsoft.com/office/drawing/2014/main" id="{DACD49EE-18CB-36D8-47F7-967FF357604C}"/>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787" name="Ink 786">
                          <a:extLst>
                            <a:ext uri="{FF2B5EF4-FFF2-40B4-BE49-F238E27FC236}">
                              <a16:creationId xmlns:a16="http://schemas.microsoft.com/office/drawing/2014/main" id="{CB4A0EA6-1BF5-AD04-EE17-BE8B1556B704}"/>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74">
                    <p14:nvContentPartPr>
                      <p14:cNvPr id="783" name="Ink 782">
                        <a:extLst>
                          <a:ext uri="{FF2B5EF4-FFF2-40B4-BE49-F238E27FC236}">
                            <a16:creationId xmlns:a16="http://schemas.microsoft.com/office/drawing/2014/main" id="{621F0540-C39B-58CF-543D-0A42A45404C9}"/>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sp>
          <p:nvSpPr>
            <p:cNvPr id="764" name="Rectangle 763">
              <a:extLst>
                <a:ext uri="{FF2B5EF4-FFF2-40B4-BE49-F238E27FC236}">
                  <a16:creationId xmlns:a16="http://schemas.microsoft.com/office/drawing/2014/main" id="{630176D7-2136-A7C1-A045-633FFE0F486D}"/>
                </a:ext>
              </a:extLst>
            </p:cNvPr>
            <p:cNvSpPr/>
            <p:nvPr/>
          </p:nvSpPr>
          <p:spPr>
            <a:xfrm>
              <a:off x="10015101" y="4671454"/>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74" name="Rectangle: Rounded Corners 160">
              <a:extLst>
                <a:ext uri="{FF2B5EF4-FFF2-40B4-BE49-F238E27FC236}">
                  <a16:creationId xmlns:a16="http://schemas.microsoft.com/office/drawing/2014/main" id="{A635E37A-FB67-2D88-A95A-993B8B2C7EB2}"/>
                </a:ext>
              </a:extLst>
            </p:cNvPr>
            <p:cNvSpPr/>
            <p:nvPr/>
          </p:nvSpPr>
          <p:spPr>
            <a:xfrm>
              <a:off x="10018492" y="4668279"/>
              <a:ext cx="255552" cy="322590"/>
            </a:xfrm>
            <a:custGeom>
              <a:avLst/>
              <a:gdLst>
                <a:gd name="connsiteX0" fmla="*/ 0 w 255552"/>
                <a:gd name="connsiteY0" fmla="*/ 22657 h 322590"/>
                <a:gd name="connsiteX1" fmla="*/ 22657 w 255552"/>
                <a:gd name="connsiteY1" fmla="*/ 0 h 322590"/>
                <a:gd name="connsiteX2" fmla="*/ 232895 w 255552"/>
                <a:gd name="connsiteY2" fmla="*/ 0 h 322590"/>
                <a:gd name="connsiteX3" fmla="*/ 255552 w 255552"/>
                <a:gd name="connsiteY3" fmla="*/ 22657 h 322590"/>
                <a:gd name="connsiteX4" fmla="*/ 255552 w 255552"/>
                <a:gd name="connsiteY4" fmla="*/ 299933 h 322590"/>
                <a:gd name="connsiteX5" fmla="*/ 232895 w 255552"/>
                <a:gd name="connsiteY5" fmla="*/ 322590 h 322590"/>
                <a:gd name="connsiteX6" fmla="*/ 22657 w 255552"/>
                <a:gd name="connsiteY6" fmla="*/ 322590 h 322590"/>
                <a:gd name="connsiteX7" fmla="*/ 0 w 255552"/>
                <a:gd name="connsiteY7" fmla="*/ 299933 h 322590"/>
                <a:gd name="connsiteX8" fmla="*/ 0 w 255552"/>
                <a:gd name="connsiteY8" fmla="*/ 22657 h 32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52" h="322590" extrusionOk="0">
                  <a:moveTo>
                    <a:pt x="0" y="22657"/>
                  </a:moveTo>
                  <a:cubicBezTo>
                    <a:pt x="-1935" y="8950"/>
                    <a:pt x="8239" y="715"/>
                    <a:pt x="22657" y="0"/>
                  </a:cubicBezTo>
                  <a:cubicBezTo>
                    <a:pt x="80458" y="505"/>
                    <a:pt x="131995" y="9124"/>
                    <a:pt x="232895" y="0"/>
                  </a:cubicBezTo>
                  <a:cubicBezTo>
                    <a:pt x="244074" y="-1014"/>
                    <a:pt x="254377" y="12556"/>
                    <a:pt x="255552" y="22657"/>
                  </a:cubicBezTo>
                  <a:cubicBezTo>
                    <a:pt x="265769" y="134870"/>
                    <a:pt x="247801" y="225604"/>
                    <a:pt x="255552" y="299933"/>
                  </a:cubicBezTo>
                  <a:cubicBezTo>
                    <a:pt x="255959" y="311609"/>
                    <a:pt x="244199" y="322405"/>
                    <a:pt x="232895" y="322590"/>
                  </a:cubicBezTo>
                  <a:cubicBezTo>
                    <a:pt x="174805" y="323178"/>
                    <a:pt x="125333" y="314577"/>
                    <a:pt x="22657" y="322590"/>
                  </a:cubicBezTo>
                  <a:cubicBezTo>
                    <a:pt x="9810" y="323143"/>
                    <a:pt x="-662" y="311678"/>
                    <a:pt x="0" y="299933"/>
                  </a:cubicBezTo>
                  <a:cubicBezTo>
                    <a:pt x="1806" y="213978"/>
                    <a:pt x="-13225" y="144766"/>
                    <a:pt x="0" y="22657"/>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75">
              <p14:nvContentPartPr>
                <p14:cNvPr id="775" name="Ink 774">
                  <a:extLst>
                    <a:ext uri="{FF2B5EF4-FFF2-40B4-BE49-F238E27FC236}">
                      <a16:creationId xmlns:a16="http://schemas.microsoft.com/office/drawing/2014/main" id="{E587AFA1-0E75-67CE-0E6E-4C383879FD7B}"/>
                    </a:ext>
                  </a:extLst>
                </p14:cNvPr>
                <p14:cNvContentPartPr/>
                <p14:nvPr/>
              </p14:nvContentPartPr>
              <p14:xfrm>
                <a:off x="10071618" y="4832440"/>
                <a:ext cx="153071" cy="213"/>
              </p14:xfrm>
            </p:contentPart>
          </mc:Choice>
          <mc:Fallback xmlns="">
            <p:pic>
              <p:nvPicPr>
                <p:cNvPr id="775" name="Ink 774">
                  <a:extLst>
                    <a:ext uri="{FF2B5EF4-FFF2-40B4-BE49-F238E27FC236}">
                      <a16:creationId xmlns:a16="http://schemas.microsoft.com/office/drawing/2014/main" id="{E587AFA1-0E75-67CE-0E6E-4C383879FD7B}"/>
                    </a:ext>
                  </a:extLst>
                </p:cNvPr>
                <p:cNvPicPr/>
                <p:nvPr/>
              </p:nvPicPr>
              <p:blipFill>
                <a:blip r:embed="rId1015"/>
                <a:stretch>
                  <a:fillRect/>
                </a:stretch>
              </p:blipFill>
              <p:spPr>
                <a:xfrm>
                  <a:off x="10062276" y="4826902"/>
                  <a:ext cx="171756" cy="11289"/>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776" name="Ink 775">
                  <a:extLst>
                    <a:ext uri="{FF2B5EF4-FFF2-40B4-BE49-F238E27FC236}">
                      <a16:creationId xmlns:a16="http://schemas.microsoft.com/office/drawing/2014/main" id="{639B2056-4250-693B-6BA6-890C9A95553C}"/>
                    </a:ext>
                  </a:extLst>
                </p14:cNvPr>
                <p14:cNvContentPartPr/>
                <p14:nvPr/>
              </p14:nvContentPartPr>
              <p14:xfrm>
                <a:off x="10071618" y="4884371"/>
                <a:ext cx="153071" cy="213"/>
              </p14:xfrm>
            </p:contentPart>
          </mc:Choice>
          <mc:Fallback xmlns="">
            <p:pic>
              <p:nvPicPr>
                <p:cNvPr id="776" name="Ink 775">
                  <a:extLst>
                    <a:ext uri="{FF2B5EF4-FFF2-40B4-BE49-F238E27FC236}">
                      <a16:creationId xmlns:a16="http://schemas.microsoft.com/office/drawing/2014/main" id="{639B2056-4250-693B-6BA6-890C9A95553C}"/>
                    </a:ext>
                  </a:extLst>
                </p:cNvPr>
                <p:cNvPicPr/>
                <p:nvPr/>
              </p:nvPicPr>
              <p:blipFill>
                <a:blip r:embed="rId1015"/>
                <a:stretch>
                  <a:fillRect/>
                </a:stretch>
              </p:blipFill>
              <p:spPr>
                <a:xfrm>
                  <a:off x="10062276" y="4878833"/>
                  <a:ext cx="171756" cy="11289"/>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777" name="Ink 776">
                  <a:extLst>
                    <a:ext uri="{FF2B5EF4-FFF2-40B4-BE49-F238E27FC236}">
                      <a16:creationId xmlns:a16="http://schemas.microsoft.com/office/drawing/2014/main" id="{FD2E07A8-B67D-0F2B-C7D8-1498AFF7AB4B}"/>
                    </a:ext>
                  </a:extLst>
                </p14:cNvPr>
                <p14:cNvContentPartPr/>
                <p14:nvPr/>
              </p14:nvContentPartPr>
              <p14:xfrm>
                <a:off x="10071618" y="4926900"/>
                <a:ext cx="153071" cy="213"/>
              </p14:xfrm>
            </p:contentPart>
          </mc:Choice>
          <mc:Fallback xmlns="">
            <p:pic>
              <p:nvPicPr>
                <p:cNvPr id="777" name="Ink 776">
                  <a:extLst>
                    <a:ext uri="{FF2B5EF4-FFF2-40B4-BE49-F238E27FC236}">
                      <a16:creationId xmlns:a16="http://schemas.microsoft.com/office/drawing/2014/main" id="{FD2E07A8-B67D-0F2B-C7D8-1498AFF7AB4B}"/>
                    </a:ext>
                  </a:extLst>
                </p:cNvPr>
                <p:cNvPicPr/>
                <p:nvPr/>
              </p:nvPicPr>
              <p:blipFill>
                <a:blip r:embed="rId1015"/>
                <a:stretch>
                  <a:fillRect/>
                </a:stretch>
              </p:blipFill>
              <p:spPr>
                <a:xfrm>
                  <a:off x="10062276" y="4921362"/>
                  <a:ext cx="171756" cy="11289"/>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770" name="Ink 769">
                  <a:extLst>
                    <a:ext uri="{FF2B5EF4-FFF2-40B4-BE49-F238E27FC236}">
                      <a16:creationId xmlns:a16="http://schemas.microsoft.com/office/drawing/2014/main" id="{36CE503F-F3D7-629D-E346-6640ED7D054A}"/>
                    </a:ext>
                  </a:extLst>
                </p14:cNvPr>
                <p14:cNvContentPartPr/>
                <p14:nvPr/>
              </p14:nvContentPartPr>
              <p14:xfrm>
                <a:off x="10243683" y="4952380"/>
                <a:ext cx="157810" cy="116009"/>
              </p14:xfrm>
            </p:contentPart>
          </mc:Choice>
          <mc:Fallback xmlns="">
            <p:pic>
              <p:nvPicPr>
                <p:cNvPr id="770" name="Ink 769">
                  <a:extLst>
                    <a:ext uri="{FF2B5EF4-FFF2-40B4-BE49-F238E27FC236}">
                      <a16:creationId xmlns:a16="http://schemas.microsoft.com/office/drawing/2014/main" id="{36CE503F-F3D7-629D-E346-6640ED7D054A}"/>
                    </a:ext>
                  </a:extLst>
                </p:cNvPr>
                <p:cNvPicPr/>
                <p:nvPr/>
              </p:nvPicPr>
              <p:blipFill>
                <a:blip r:embed="rId970"/>
                <a:stretch>
                  <a:fillRect/>
                </a:stretch>
              </p:blipFill>
              <p:spPr>
                <a:xfrm>
                  <a:off x="10229304" y="4937969"/>
                  <a:ext cx="185849" cy="144111"/>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771" name="Ink 770">
                  <a:extLst>
                    <a:ext uri="{FF2B5EF4-FFF2-40B4-BE49-F238E27FC236}">
                      <a16:creationId xmlns:a16="http://schemas.microsoft.com/office/drawing/2014/main" id="{192C7F60-B1C1-7450-BAB5-083B819C22A1}"/>
                    </a:ext>
                  </a:extLst>
                </p14:cNvPr>
                <p14:cNvContentPartPr/>
                <p14:nvPr/>
              </p14:nvContentPartPr>
              <p14:xfrm>
                <a:off x="10401493" y="4943691"/>
                <a:ext cx="235" cy="104268"/>
              </p14:xfrm>
            </p:contentPart>
          </mc:Choice>
          <mc:Fallback xmlns="">
            <p:pic>
              <p:nvPicPr>
                <p:cNvPr id="771" name="Ink 770">
                  <a:extLst>
                    <a:ext uri="{FF2B5EF4-FFF2-40B4-BE49-F238E27FC236}">
                      <a16:creationId xmlns:a16="http://schemas.microsoft.com/office/drawing/2014/main" id="{192C7F60-B1C1-7450-BAB5-083B819C22A1}"/>
                    </a:ext>
                  </a:extLst>
                </p:cNvPr>
                <p:cNvPicPr/>
                <p:nvPr/>
              </p:nvPicPr>
              <p:blipFill>
                <a:blip r:embed="rId1032"/>
                <a:stretch>
                  <a:fillRect/>
                </a:stretch>
              </p:blipFill>
              <p:spPr>
                <a:xfrm>
                  <a:off x="10392093" y="4929309"/>
                  <a:ext cx="18565" cy="132312"/>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772" name="Ink 771">
                  <a:extLst>
                    <a:ext uri="{FF2B5EF4-FFF2-40B4-BE49-F238E27FC236}">
                      <a16:creationId xmlns:a16="http://schemas.microsoft.com/office/drawing/2014/main" id="{B0950B1E-34BC-D48B-BCF1-096702377A8E}"/>
                    </a:ext>
                  </a:extLst>
                </p14:cNvPr>
                <p14:cNvContentPartPr/>
                <p14:nvPr/>
              </p14:nvContentPartPr>
              <p14:xfrm>
                <a:off x="10243683" y="4948153"/>
                <a:ext cx="155931" cy="9159"/>
              </p14:xfrm>
            </p:contentPart>
          </mc:Choice>
          <mc:Fallback xmlns="">
            <p:pic>
              <p:nvPicPr>
                <p:cNvPr id="772" name="Ink 771">
                  <a:extLst>
                    <a:ext uri="{FF2B5EF4-FFF2-40B4-BE49-F238E27FC236}">
                      <a16:creationId xmlns:a16="http://schemas.microsoft.com/office/drawing/2014/main" id="{B0950B1E-34BC-D48B-BCF1-096702377A8E}"/>
                    </a:ext>
                  </a:extLst>
                </p:cNvPr>
                <p:cNvPicPr/>
                <p:nvPr/>
              </p:nvPicPr>
              <p:blipFill>
                <a:blip r:embed="rId968"/>
                <a:stretch>
                  <a:fillRect/>
                </a:stretch>
              </p:blipFill>
              <p:spPr>
                <a:xfrm>
                  <a:off x="10229278" y="4934062"/>
                  <a:ext cx="184380" cy="36636"/>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773" name="Ink 772">
                  <a:extLst>
                    <a:ext uri="{FF2B5EF4-FFF2-40B4-BE49-F238E27FC236}">
                      <a16:creationId xmlns:a16="http://schemas.microsoft.com/office/drawing/2014/main" id="{FACB0871-7DE5-E537-A138-4AB8E65A3DFE}"/>
                    </a:ext>
                  </a:extLst>
                </p14:cNvPr>
                <p14:cNvContentPartPr/>
                <p14:nvPr/>
              </p14:nvContentPartPr>
              <p14:xfrm>
                <a:off x="10281961" y="4885686"/>
                <a:ext cx="84776" cy="62701"/>
              </p14:xfrm>
            </p:contentPart>
          </mc:Choice>
          <mc:Fallback xmlns="">
            <p:pic>
              <p:nvPicPr>
                <p:cNvPr id="773" name="Ink 772">
                  <a:extLst>
                    <a:ext uri="{FF2B5EF4-FFF2-40B4-BE49-F238E27FC236}">
                      <a16:creationId xmlns:a16="http://schemas.microsoft.com/office/drawing/2014/main" id="{FACB0871-7DE5-E537-A138-4AB8E65A3DFE}"/>
                    </a:ext>
                  </a:extLst>
                </p:cNvPr>
                <p:cNvPicPr/>
                <p:nvPr/>
              </p:nvPicPr>
              <p:blipFill>
                <a:blip r:embed="rId1024"/>
                <a:stretch>
                  <a:fillRect/>
                </a:stretch>
              </p:blipFill>
              <p:spPr>
                <a:xfrm>
                  <a:off x="10267592" y="4871354"/>
                  <a:ext cx="112795" cy="90648"/>
                </a:xfrm>
                <a:prstGeom prst="rect">
                  <a:avLst/>
                </a:prstGeom>
              </p:spPr>
            </p:pic>
          </mc:Fallback>
        </mc:AlternateContent>
        <p:sp>
          <p:nvSpPr>
            <p:cNvPr id="750" name="Rectangle 749">
              <a:extLst>
                <a:ext uri="{FF2B5EF4-FFF2-40B4-BE49-F238E27FC236}">
                  <a16:creationId xmlns:a16="http://schemas.microsoft.com/office/drawing/2014/main" id="{BBB5CB3D-C7DA-B9B7-A1DB-DACCD3896975}"/>
                </a:ext>
              </a:extLst>
            </p:cNvPr>
            <p:cNvSpPr/>
            <p:nvPr/>
          </p:nvSpPr>
          <p:spPr>
            <a:xfrm>
              <a:off x="10135527" y="4729139"/>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0" name="Rectangle: Rounded Corners 160">
              <a:extLst>
                <a:ext uri="{FF2B5EF4-FFF2-40B4-BE49-F238E27FC236}">
                  <a16:creationId xmlns:a16="http://schemas.microsoft.com/office/drawing/2014/main" id="{AEE43D48-9FD5-B17D-3C25-70587223BF81}"/>
                </a:ext>
              </a:extLst>
            </p:cNvPr>
            <p:cNvSpPr/>
            <p:nvPr/>
          </p:nvSpPr>
          <p:spPr>
            <a:xfrm>
              <a:off x="10138918" y="4725964"/>
              <a:ext cx="255552" cy="322590"/>
            </a:xfrm>
            <a:custGeom>
              <a:avLst/>
              <a:gdLst>
                <a:gd name="connsiteX0" fmla="*/ 0 w 255552"/>
                <a:gd name="connsiteY0" fmla="*/ 22657 h 322590"/>
                <a:gd name="connsiteX1" fmla="*/ 22657 w 255552"/>
                <a:gd name="connsiteY1" fmla="*/ 0 h 322590"/>
                <a:gd name="connsiteX2" fmla="*/ 232895 w 255552"/>
                <a:gd name="connsiteY2" fmla="*/ 0 h 322590"/>
                <a:gd name="connsiteX3" fmla="*/ 255552 w 255552"/>
                <a:gd name="connsiteY3" fmla="*/ 22657 h 322590"/>
                <a:gd name="connsiteX4" fmla="*/ 255552 w 255552"/>
                <a:gd name="connsiteY4" fmla="*/ 299933 h 322590"/>
                <a:gd name="connsiteX5" fmla="*/ 232895 w 255552"/>
                <a:gd name="connsiteY5" fmla="*/ 322590 h 322590"/>
                <a:gd name="connsiteX6" fmla="*/ 22657 w 255552"/>
                <a:gd name="connsiteY6" fmla="*/ 322590 h 322590"/>
                <a:gd name="connsiteX7" fmla="*/ 0 w 255552"/>
                <a:gd name="connsiteY7" fmla="*/ 299933 h 322590"/>
                <a:gd name="connsiteX8" fmla="*/ 0 w 255552"/>
                <a:gd name="connsiteY8" fmla="*/ 22657 h 32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52" h="322590" extrusionOk="0">
                  <a:moveTo>
                    <a:pt x="0" y="22657"/>
                  </a:moveTo>
                  <a:cubicBezTo>
                    <a:pt x="-1935" y="8950"/>
                    <a:pt x="8239" y="715"/>
                    <a:pt x="22657" y="0"/>
                  </a:cubicBezTo>
                  <a:cubicBezTo>
                    <a:pt x="80458" y="505"/>
                    <a:pt x="131995" y="9124"/>
                    <a:pt x="232895" y="0"/>
                  </a:cubicBezTo>
                  <a:cubicBezTo>
                    <a:pt x="244074" y="-1014"/>
                    <a:pt x="254377" y="12556"/>
                    <a:pt x="255552" y="22657"/>
                  </a:cubicBezTo>
                  <a:cubicBezTo>
                    <a:pt x="265769" y="134870"/>
                    <a:pt x="247801" y="225604"/>
                    <a:pt x="255552" y="299933"/>
                  </a:cubicBezTo>
                  <a:cubicBezTo>
                    <a:pt x="255959" y="311609"/>
                    <a:pt x="244199" y="322405"/>
                    <a:pt x="232895" y="322590"/>
                  </a:cubicBezTo>
                  <a:cubicBezTo>
                    <a:pt x="174805" y="323178"/>
                    <a:pt x="125333" y="314577"/>
                    <a:pt x="22657" y="322590"/>
                  </a:cubicBezTo>
                  <a:cubicBezTo>
                    <a:pt x="9810" y="323143"/>
                    <a:pt x="-662" y="311678"/>
                    <a:pt x="0" y="299933"/>
                  </a:cubicBezTo>
                  <a:cubicBezTo>
                    <a:pt x="1806" y="213978"/>
                    <a:pt x="-13225" y="144766"/>
                    <a:pt x="0" y="22657"/>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82">
              <p14:nvContentPartPr>
                <p14:cNvPr id="761" name="Ink 760">
                  <a:extLst>
                    <a:ext uri="{FF2B5EF4-FFF2-40B4-BE49-F238E27FC236}">
                      <a16:creationId xmlns:a16="http://schemas.microsoft.com/office/drawing/2014/main" id="{977F7F83-680A-642B-B940-9B0DE47C171C}"/>
                    </a:ext>
                  </a:extLst>
                </p14:cNvPr>
                <p14:cNvContentPartPr/>
                <p14:nvPr/>
              </p14:nvContentPartPr>
              <p14:xfrm>
                <a:off x="10192044" y="4890125"/>
                <a:ext cx="153071" cy="213"/>
              </p14:xfrm>
            </p:contentPart>
          </mc:Choice>
          <mc:Fallback xmlns="">
            <p:pic>
              <p:nvPicPr>
                <p:cNvPr id="761" name="Ink 760">
                  <a:extLst>
                    <a:ext uri="{FF2B5EF4-FFF2-40B4-BE49-F238E27FC236}">
                      <a16:creationId xmlns:a16="http://schemas.microsoft.com/office/drawing/2014/main" id="{977F7F83-680A-642B-B940-9B0DE47C171C}"/>
                    </a:ext>
                  </a:extLst>
                </p:cNvPr>
                <p:cNvPicPr/>
                <p:nvPr/>
              </p:nvPicPr>
              <p:blipFill>
                <a:blip r:embed="rId1015"/>
                <a:stretch>
                  <a:fillRect/>
                </a:stretch>
              </p:blipFill>
              <p:spPr>
                <a:xfrm>
                  <a:off x="10182702" y="4884587"/>
                  <a:ext cx="171756" cy="11289"/>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762" name="Ink 761">
                  <a:extLst>
                    <a:ext uri="{FF2B5EF4-FFF2-40B4-BE49-F238E27FC236}">
                      <a16:creationId xmlns:a16="http://schemas.microsoft.com/office/drawing/2014/main" id="{69E1762B-AD60-8110-AD51-87F30DB9C691}"/>
                    </a:ext>
                  </a:extLst>
                </p14:cNvPr>
                <p14:cNvContentPartPr/>
                <p14:nvPr/>
              </p14:nvContentPartPr>
              <p14:xfrm>
                <a:off x="10192044" y="4942056"/>
                <a:ext cx="153071" cy="213"/>
              </p14:xfrm>
            </p:contentPart>
          </mc:Choice>
          <mc:Fallback xmlns="">
            <p:pic>
              <p:nvPicPr>
                <p:cNvPr id="762" name="Ink 761">
                  <a:extLst>
                    <a:ext uri="{FF2B5EF4-FFF2-40B4-BE49-F238E27FC236}">
                      <a16:creationId xmlns:a16="http://schemas.microsoft.com/office/drawing/2014/main" id="{69E1762B-AD60-8110-AD51-87F30DB9C691}"/>
                    </a:ext>
                  </a:extLst>
                </p:cNvPr>
                <p:cNvPicPr/>
                <p:nvPr/>
              </p:nvPicPr>
              <p:blipFill>
                <a:blip r:embed="rId1015"/>
                <a:stretch>
                  <a:fillRect/>
                </a:stretch>
              </p:blipFill>
              <p:spPr>
                <a:xfrm>
                  <a:off x="10182702" y="4936518"/>
                  <a:ext cx="171756" cy="11289"/>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763" name="Ink 762">
                  <a:extLst>
                    <a:ext uri="{FF2B5EF4-FFF2-40B4-BE49-F238E27FC236}">
                      <a16:creationId xmlns:a16="http://schemas.microsoft.com/office/drawing/2014/main" id="{65D8CA9D-6E4A-5B86-5AD6-1FD20BB3C5EF}"/>
                    </a:ext>
                  </a:extLst>
                </p14:cNvPr>
                <p14:cNvContentPartPr/>
                <p14:nvPr/>
              </p14:nvContentPartPr>
              <p14:xfrm>
                <a:off x="10192044" y="4984585"/>
                <a:ext cx="153071" cy="213"/>
              </p14:xfrm>
            </p:contentPart>
          </mc:Choice>
          <mc:Fallback xmlns="">
            <p:pic>
              <p:nvPicPr>
                <p:cNvPr id="763" name="Ink 762">
                  <a:extLst>
                    <a:ext uri="{FF2B5EF4-FFF2-40B4-BE49-F238E27FC236}">
                      <a16:creationId xmlns:a16="http://schemas.microsoft.com/office/drawing/2014/main" id="{65D8CA9D-6E4A-5B86-5AD6-1FD20BB3C5EF}"/>
                    </a:ext>
                  </a:extLst>
                </p:cNvPr>
                <p:cNvPicPr/>
                <p:nvPr/>
              </p:nvPicPr>
              <p:blipFill>
                <a:blip r:embed="rId1015"/>
                <a:stretch>
                  <a:fillRect/>
                </a:stretch>
              </p:blipFill>
              <p:spPr>
                <a:xfrm>
                  <a:off x="10182702" y="4979047"/>
                  <a:ext cx="171756" cy="11289"/>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757" name="Ink 756">
                  <a:extLst>
                    <a:ext uri="{FF2B5EF4-FFF2-40B4-BE49-F238E27FC236}">
                      <a16:creationId xmlns:a16="http://schemas.microsoft.com/office/drawing/2014/main" id="{B0F5F5DF-B5E7-8D77-22E9-580C8114D64C}"/>
                    </a:ext>
                  </a:extLst>
                </p14:cNvPr>
                <p14:cNvContentPartPr/>
                <p14:nvPr/>
              </p14:nvContentPartPr>
              <p14:xfrm>
                <a:off x="10521919" y="5001376"/>
                <a:ext cx="235" cy="104268"/>
              </p14:xfrm>
            </p:contentPart>
          </mc:Choice>
          <mc:Fallback xmlns="">
            <p:pic>
              <p:nvPicPr>
                <p:cNvPr id="757" name="Ink 756">
                  <a:extLst>
                    <a:ext uri="{FF2B5EF4-FFF2-40B4-BE49-F238E27FC236}">
                      <a16:creationId xmlns:a16="http://schemas.microsoft.com/office/drawing/2014/main" id="{B0F5F5DF-B5E7-8D77-22E9-580C8114D64C}"/>
                    </a:ext>
                  </a:extLst>
                </p:cNvPr>
                <p:cNvPicPr/>
                <p:nvPr/>
              </p:nvPicPr>
              <p:blipFill>
                <a:blip r:embed="rId1032"/>
                <a:stretch>
                  <a:fillRect/>
                </a:stretch>
              </p:blipFill>
              <p:spPr>
                <a:xfrm>
                  <a:off x="10512519" y="4986994"/>
                  <a:ext cx="18565" cy="132312"/>
                </a:xfrm>
                <a:prstGeom prst="rect">
                  <a:avLst/>
                </a:prstGeom>
              </p:spPr>
            </p:pic>
          </mc:Fallback>
        </mc:AlternateContent>
        <p:grpSp>
          <p:nvGrpSpPr>
            <p:cNvPr id="645" name="Group 644">
              <a:extLst>
                <a:ext uri="{FF2B5EF4-FFF2-40B4-BE49-F238E27FC236}">
                  <a16:creationId xmlns:a16="http://schemas.microsoft.com/office/drawing/2014/main" id="{5B2180F2-AEF3-1350-7AC1-A76FDCA78A98}"/>
                </a:ext>
              </a:extLst>
            </p:cNvPr>
            <p:cNvGrpSpPr/>
            <p:nvPr/>
          </p:nvGrpSpPr>
          <p:grpSpPr>
            <a:xfrm>
              <a:off x="9266760" y="4533485"/>
              <a:ext cx="386627" cy="400110"/>
              <a:chOff x="7493000" y="2839977"/>
              <a:chExt cx="386627" cy="400110"/>
            </a:xfrm>
          </p:grpSpPr>
          <p:sp>
            <p:nvSpPr>
              <p:cNvPr id="736" name="Rectangle 735">
                <a:extLst>
                  <a:ext uri="{FF2B5EF4-FFF2-40B4-BE49-F238E27FC236}">
                    <a16:creationId xmlns:a16="http://schemas.microsoft.com/office/drawing/2014/main" id="{57275116-8D4F-3B76-1841-F0F4067926A7}"/>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37" name="Group 736">
                <a:extLst>
                  <a:ext uri="{FF2B5EF4-FFF2-40B4-BE49-F238E27FC236}">
                    <a16:creationId xmlns:a16="http://schemas.microsoft.com/office/drawing/2014/main" id="{C03159D6-50D2-A4FE-E33E-DAEA020A4084}"/>
                  </a:ext>
                </a:extLst>
              </p:cNvPr>
              <p:cNvGrpSpPr/>
              <p:nvPr/>
            </p:nvGrpSpPr>
            <p:grpSpPr>
              <a:xfrm>
                <a:off x="7496391" y="2839977"/>
                <a:ext cx="383236" cy="400110"/>
                <a:chOff x="8968369" y="2382916"/>
                <a:chExt cx="587493" cy="613361"/>
              </a:xfrm>
            </p:grpSpPr>
            <p:grpSp>
              <p:nvGrpSpPr>
                <p:cNvPr id="738" name="Group 737">
                  <a:extLst>
                    <a:ext uri="{FF2B5EF4-FFF2-40B4-BE49-F238E27FC236}">
                      <a16:creationId xmlns:a16="http://schemas.microsoft.com/office/drawing/2014/main" id="{C244F2A9-E033-BC1D-1D0F-FDEDD4AC5779}"/>
                    </a:ext>
                  </a:extLst>
                </p:cNvPr>
                <p:cNvGrpSpPr/>
                <p:nvPr/>
              </p:nvGrpSpPr>
              <p:grpSpPr>
                <a:xfrm>
                  <a:off x="8968369" y="2382916"/>
                  <a:ext cx="391756" cy="494525"/>
                  <a:chOff x="6540505" y="2742041"/>
                  <a:chExt cx="430932" cy="543977"/>
                </a:xfrm>
              </p:grpSpPr>
              <p:sp>
                <p:nvSpPr>
                  <p:cNvPr id="746" name="Rectangle: Rounded Corners 160">
                    <a:extLst>
                      <a:ext uri="{FF2B5EF4-FFF2-40B4-BE49-F238E27FC236}">
                        <a16:creationId xmlns:a16="http://schemas.microsoft.com/office/drawing/2014/main" id="{4C20E941-22DF-03C8-D095-23D6A621CAD3}"/>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86">
                    <p14:nvContentPartPr>
                      <p14:cNvPr id="747" name="Ink 746">
                        <a:extLst>
                          <a:ext uri="{FF2B5EF4-FFF2-40B4-BE49-F238E27FC236}">
                            <a16:creationId xmlns:a16="http://schemas.microsoft.com/office/drawing/2014/main" id="{7E8F68ED-C815-FAAC-A297-AFC2E0795A89}"/>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748" name="Ink 747">
                        <a:extLst>
                          <a:ext uri="{FF2B5EF4-FFF2-40B4-BE49-F238E27FC236}">
                            <a16:creationId xmlns:a16="http://schemas.microsoft.com/office/drawing/2014/main" id="{63F01BB4-0CCB-E90A-5FF2-929663791FB9}"/>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749" name="Ink 748">
                        <a:extLst>
                          <a:ext uri="{FF2B5EF4-FFF2-40B4-BE49-F238E27FC236}">
                            <a16:creationId xmlns:a16="http://schemas.microsoft.com/office/drawing/2014/main" id="{A5F52922-690B-A8F1-3556-97F1B9A438E9}"/>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739" name="Group 738">
                  <a:extLst>
                    <a:ext uri="{FF2B5EF4-FFF2-40B4-BE49-F238E27FC236}">
                      <a16:creationId xmlns:a16="http://schemas.microsoft.com/office/drawing/2014/main" id="{19B3C613-17B8-5146-3777-6ACD53BF3D08}"/>
                    </a:ext>
                  </a:extLst>
                </p:cNvPr>
                <p:cNvGrpSpPr/>
                <p:nvPr/>
              </p:nvGrpSpPr>
              <p:grpSpPr>
                <a:xfrm>
                  <a:off x="9313582" y="2716197"/>
                  <a:ext cx="242280" cy="280080"/>
                  <a:chOff x="6905306" y="3100048"/>
                  <a:chExt cx="242280" cy="280080"/>
                </a:xfrm>
              </p:grpSpPr>
              <p:grpSp>
                <p:nvGrpSpPr>
                  <p:cNvPr id="740" name="Group 739">
                    <a:extLst>
                      <a:ext uri="{FF2B5EF4-FFF2-40B4-BE49-F238E27FC236}">
                        <a16:creationId xmlns:a16="http://schemas.microsoft.com/office/drawing/2014/main" id="{B46F69D6-5A39-975B-90C1-BA56B2DB5A46}"/>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1089">
                      <p14:nvContentPartPr>
                        <p14:cNvPr id="742" name="Ink 741">
                          <a:extLst>
                            <a:ext uri="{FF2B5EF4-FFF2-40B4-BE49-F238E27FC236}">
                              <a16:creationId xmlns:a16="http://schemas.microsoft.com/office/drawing/2014/main" id="{077C81DA-96A6-7FD9-726E-AF78EAE0356C}"/>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743" name="Ink 742">
                          <a:extLst>
                            <a:ext uri="{FF2B5EF4-FFF2-40B4-BE49-F238E27FC236}">
                              <a16:creationId xmlns:a16="http://schemas.microsoft.com/office/drawing/2014/main" id="{C437A46B-7D67-60EE-4C07-100AE365FC15}"/>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744" name="Ink 743">
                          <a:extLst>
                            <a:ext uri="{FF2B5EF4-FFF2-40B4-BE49-F238E27FC236}">
                              <a16:creationId xmlns:a16="http://schemas.microsoft.com/office/drawing/2014/main" id="{9EEA20C9-E66B-D9AF-6DD6-F203DC1F3940}"/>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745" name="Ink 744">
                          <a:extLst>
                            <a:ext uri="{FF2B5EF4-FFF2-40B4-BE49-F238E27FC236}">
                              <a16:creationId xmlns:a16="http://schemas.microsoft.com/office/drawing/2014/main" id="{49ACEED1-0D42-4E9F-51EF-3701F8585E34}"/>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3">
                    <p14:nvContentPartPr>
                      <p14:cNvPr id="741" name="Ink 740">
                        <a:extLst>
                          <a:ext uri="{FF2B5EF4-FFF2-40B4-BE49-F238E27FC236}">
                            <a16:creationId xmlns:a16="http://schemas.microsoft.com/office/drawing/2014/main" id="{4BCBFC98-47CD-E266-C77E-13DFA34C1B6B}"/>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646" name="Group 645">
              <a:extLst>
                <a:ext uri="{FF2B5EF4-FFF2-40B4-BE49-F238E27FC236}">
                  <a16:creationId xmlns:a16="http://schemas.microsoft.com/office/drawing/2014/main" id="{48964277-2633-C621-A6FA-4B8BDFDB4E80}"/>
                </a:ext>
              </a:extLst>
            </p:cNvPr>
            <p:cNvGrpSpPr/>
            <p:nvPr/>
          </p:nvGrpSpPr>
          <p:grpSpPr>
            <a:xfrm>
              <a:off x="9370336" y="4604552"/>
              <a:ext cx="386627" cy="400110"/>
              <a:chOff x="7493000" y="2839977"/>
              <a:chExt cx="386627" cy="400110"/>
            </a:xfrm>
          </p:grpSpPr>
          <p:sp>
            <p:nvSpPr>
              <p:cNvPr id="722" name="Rectangle 721">
                <a:extLst>
                  <a:ext uri="{FF2B5EF4-FFF2-40B4-BE49-F238E27FC236}">
                    <a16:creationId xmlns:a16="http://schemas.microsoft.com/office/drawing/2014/main" id="{BF39422D-61EF-76B2-E7EB-C813D83669BC}"/>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23" name="Group 722">
                <a:extLst>
                  <a:ext uri="{FF2B5EF4-FFF2-40B4-BE49-F238E27FC236}">
                    <a16:creationId xmlns:a16="http://schemas.microsoft.com/office/drawing/2014/main" id="{5D15C48F-B335-AB79-FD8E-199C77F9131E}"/>
                  </a:ext>
                </a:extLst>
              </p:cNvPr>
              <p:cNvGrpSpPr/>
              <p:nvPr/>
            </p:nvGrpSpPr>
            <p:grpSpPr>
              <a:xfrm>
                <a:off x="7496391" y="2839977"/>
                <a:ext cx="383236" cy="400110"/>
                <a:chOff x="8968369" y="2382916"/>
                <a:chExt cx="587493" cy="613361"/>
              </a:xfrm>
            </p:grpSpPr>
            <p:grpSp>
              <p:nvGrpSpPr>
                <p:cNvPr id="724" name="Group 723">
                  <a:extLst>
                    <a:ext uri="{FF2B5EF4-FFF2-40B4-BE49-F238E27FC236}">
                      <a16:creationId xmlns:a16="http://schemas.microsoft.com/office/drawing/2014/main" id="{A3D92155-3458-E21B-5EF8-2B2196C7ED50}"/>
                    </a:ext>
                  </a:extLst>
                </p:cNvPr>
                <p:cNvGrpSpPr/>
                <p:nvPr/>
              </p:nvGrpSpPr>
              <p:grpSpPr>
                <a:xfrm>
                  <a:off x="8968369" y="2382916"/>
                  <a:ext cx="391756" cy="494525"/>
                  <a:chOff x="6540505" y="2742041"/>
                  <a:chExt cx="430932" cy="543977"/>
                </a:xfrm>
              </p:grpSpPr>
              <p:sp>
                <p:nvSpPr>
                  <p:cNvPr id="732" name="Rectangle: Rounded Corners 160">
                    <a:extLst>
                      <a:ext uri="{FF2B5EF4-FFF2-40B4-BE49-F238E27FC236}">
                        <a16:creationId xmlns:a16="http://schemas.microsoft.com/office/drawing/2014/main" id="{303E0318-A7B7-7B9D-45B5-0EAFAF1937B6}"/>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94">
                    <p14:nvContentPartPr>
                      <p14:cNvPr id="733" name="Ink 732">
                        <a:extLst>
                          <a:ext uri="{FF2B5EF4-FFF2-40B4-BE49-F238E27FC236}">
                            <a16:creationId xmlns:a16="http://schemas.microsoft.com/office/drawing/2014/main" id="{FCE2D653-3535-7C03-2238-A961D3B6D90A}"/>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734" name="Ink 733">
                        <a:extLst>
                          <a:ext uri="{FF2B5EF4-FFF2-40B4-BE49-F238E27FC236}">
                            <a16:creationId xmlns:a16="http://schemas.microsoft.com/office/drawing/2014/main" id="{6F14355B-ABCD-8DD4-877D-33FFF81A2E22}"/>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735" name="Ink 734">
                        <a:extLst>
                          <a:ext uri="{FF2B5EF4-FFF2-40B4-BE49-F238E27FC236}">
                            <a16:creationId xmlns:a16="http://schemas.microsoft.com/office/drawing/2014/main" id="{4C05FDD4-5596-87A9-8836-0FBF06AFA4C7}"/>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725" name="Group 724">
                  <a:extLst>
                    <a:ext uri="{FF2B5EF4-FFF2-40B4-BE49-F238E27FC236}">
                      <a16:creationId xmlns:a16="http://schemas.microsoft.com/office/drawing/2014/main" id="{FC6EEC1B-2738-5D35-C8EA-15E990C376C3}"/>
                    </a:ext>
                  </a:extLst>
                </p:cNvPr>
                <p:cNvGrpSpPr/>
                <p:nvPr/>
              </p:nvGrpSpPr>
              <p:grpSpPr>
                <a:xfrm>
                  <a:off x="9313582" y="2716197"/>
                  <a:ext cx="242280" cy="280080"/>
                  <a:chOff x="6905306" y="3100048"/>
                  <a:chExt cx="242280" cy="280080"/>
                </a:xfrm>
              </p:grpSpPr>
              <p:grpSp>
                <p:nvGrpSpPr>
                  <p:cNvPr id="726" name="Group 725">
                    <a:extLst>
                      <a:ext uri="{FF2B5EF4-FFF2-40B4-BE49-F238E27FC236}">
                        <a16:creationId xmlns:a16="http://schemas.microsoft.com/office/drawing/2014/main" id="{36507045-93F7-B492-0957-9C3E61ED6F3E}"/>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1097">
                      <p14:nvContentPartPr>
                        <p14:cNvPr id="728" name="Ink 727">
                          <a:extLst>
                            <a:ext uri="{FF2B5EF4-FFF2-40B4-BE49-F238E27FC236}">
                              <a16:creationId xmlns:a16="http://schemas.microsoft.com/office/drawing/2014/main" id="{B6D7C256-1959-20DB-8373-8742AD9EED47}"/>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729" name="Ink 728">
                          <a:extLst>
                            <a:ext uri="{FF2B5EF4-FFF2-40B4-BE49-F238E27FC236}">
                              <a16:creationId xmlns:a16="http://schemas.microsoft.com/office/drawing/2014/main" id="{35EAE7B5-0312-58CD-F95C-2C6657E6ACED}"/>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730" name="Ink 729">
                          <a:extLst>
                            <a:ext uri="{FF2B5EF4-FFF2-40B4-BE49-F238E27FC236}">
                              <a16:creationId xmlns:a16="http://schemas.microsoft.com/office/drawing/2014/main" id="{F267722F-F4AF-8944-C664-033988F28DE5}"/>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731" name="Ink 730">
                          <a:extLst>
                            <a:ext uri="{FF2B5EF4-FFF2-40B4-BE49-F238E27FC236}">
                              <a16:creationId xmlns:a16="http://schemas.microsoft.com/office/drawing/2014/main" id="{2D547D0F-BD6E-8057-0AEA-64DF83194203}"/>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1">
                    <p14:nvContentPartPr>
                      <p14:cNvPr id="727" name="Ink 726">
                        <a:extLst>
                          <a:ext uri="{FF2B5EF4-FFF2-40B4-BE49-F238E27FC236}">
                            <a16:creationId xmlns:a16="http://schemas.microsoft.com/office/drawing/2014/main" id="{3BBCC850-BD34-B73B-9F9A-B46B0CED0667}"/>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647" name="Group 646">
              <a:extLst>
                <a:ext uri="{FF2B5EF4-FFF2-40B4-BE49-F238E27FC236}">
                  <a16:creationId xmlns:a16="http://schemas.microsoft.com/office/drawing/2014/main" id="{61F914ED-3748-09F8-1F13-EEA345C62CCD}"/>
                </a:ext>
              </a:extLst>
            </p:cNvPr>
            <p:cNvGrpSpPr/>
            <p:nvPr/>
          </p:nvGrpSpPr>
          <p:grpSpPr>
            <a:xfrm>
              <a:off x="9477451" y="4674106"/>
              <a:ext cx="386627" cy="400110"/>
              <a:chOff x="7493000" y="2839977"/>
              <a:chExt cx="386627" cy="400110"/>
            </a:xfrm>
          </p:grpSpPr>
          <p:sp>
            <p:nvSpPr>
              <p:cNvPr id="708" name="Rectangle 707">
                <a:extLst>
                  <a:ext uri="{FF2B5EF4-FFF2-40B4-BE49-F238E27FC236}">
                    <a16:creationId xmlns:a16="http://schemas.microsoft.com/office/drawing/2014/main" id="{5E71339E-0761-DED9-E0E2-5F338F596C16}"/>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09" name="Group 708">
                <a:extLst>
                  <a:ext uri="{FF2B5EF4-FFF2-40B4-BE49-F238E27FC236}">
                    <a16:creationId xmlns:a16="http://schemas.microsoft.com/office/drawing/2014/main" id="{DC5A9C28-16A8-5D86-1F36-B00B2B7D2698}"/>
                  </a:ext>
                </a:extLst>
              </p:cNvPr>
              <p:cNvGrpSpPr/>
              <p:nvPr/>
            </p:nvGrpSpPr>
            <p:grpSpPr>
              <a:xfrm>
                <a:off x="7496391" y="2839977"/>
                <a:ext cx="383236" cy="400110"/>
                <a:chOff x="8968369" y="2382916"/>
                <a:chExt cx="587493" cy="613361"/>
              </a:xfrm>
            </p:grpSpPr>
            <p:grpSp>
              <p:nvGrpSpPr>
                <p:cNvPr id="710" name="Group 709">
                  <a:extLst>
                    <a:ext uri="{FF2B5EF4-FFF2-40B4-BE49-F238E27FC236}">
                      <a16:creationId xmlns:a16="http://schemas.microsoft.com/office/drawing/2014/main" id="{6512D7B4-DCF0-B862-EFBB-09DEDE877971}"/>
                    </a:ext>
                  </a:extLst>
                </p:cNvPr>
                <p:cNvGrpSpPr/>
                <p:nvPr/>
              </p:nvGrpSpPr>
              <p:grpSpPr>
                <a:xfrm>
                  <a:off x="8968369" y="2382916"/>
                  <a:ext cx="391756" cy="494525"/>
                  <a:chOff x="6540505" y="2742041"/>
                  <a:chExt cx="430932" cy="543977"/>
                </a:xfrm>
              </p:grpSpPr>
              <p:sp>
                <p:nvSpPr>
                  <p:cNvPr id="718" name="Rectangle: Rounded Corners 160">
                    <a:extLst>
                      <a:ext uri="{FF2B5EF4-FFF2-40B4-BE49-F238E27FC236}">
                        <a16:creationId xmlns:a16="http://schemas.microsoft.com/office/drawing/2014/main" id="{F93DE38A-EA06-CCDB-8BD2-E65F16BC31B4}"/>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102">
                    <p14:nvContentPartPr>
                      <p14:cNvPr id="719" name="Ink 718">
                        <a:extLst>
                          <a:ext uri="{FF2B5EF4-FFF2-40B4-BE49-F238E27FC236}">
                            <a16:creationId xmlns:a16="http://schemas.microsoft.com/office/drawing/2014/main" id="{32275471-592F-1CAB-20F0-EFEE1B8C448A}"/>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720" name="Ink 719">
                        <a:extLst>
                          <a:ext uri="{FF2B5EF4-FFF2-40B4-BE49-F238E27FC236}">
                            <a16:creationId xmlns:a16="http://schemas.microsoft.com/office/drawing/2014/main" id="{D925517B-B64D-53F7-24B5-70EA3E5CBAF7}"/>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721" name="Ink 720">
                        <a:extLst>
                          <a:ext uri="{FF2B5EF4-FFF2-40B4-BE49-F238E27FC236}">
                            <a16:creationId xmlns:a16="http://schemas.microsoft.com/office/drawing/2014/main" id="{46D67DC0-5E5B-BD8A-5DCB-900AB16BBC54}"/>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711" name="Group 710">
                  <a:extLst>
                    <a:ext uri="{FF2B5EF4-FFF2-40B4-BE49-F238E27FC236}">
                      <a16:creationId xmlns:a16="http://schemas.microsoft.com/office/drawing/2014/main" id="{98A57217-AA8C-6959-F466-B4F821F72094}"/>
                    </a:ext>
                  </a:extLst>
                </p:cNvPr>
                <p:cNvGrpSpPr/>
                <p:nvPr/>
              </p:nvGrpSpPr>
              <p:grpSpPr>
                <a:xfrm>
                  <a:off x="9313582" y="2716197"/>
                  <a:ext cx="242280" cy="280080"/>
                  <a:chOff x="6905306" y="3100048"/>
                  <a:chExt cx="242280" cy="280080"/>
                </a:xfrm>
              </p:grpSpPr>
              <p:grpSp>
                <p:nvGrpSpPr>
                  <p:cNvPr id="712" name="Group 711">
                    <a:extLst>
                      <a:ext uri="{FF2B5EF4-FFF2-40B4-BE49-F238E27FC236}">
                        <a16:creationId xmlns:a16="http://schemas.microsoft.com/office/drawing/2014/main" id="{F84FAAAF-BFEA-6116-E067-B702636A3BF7}"/>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1105">
                      <p14:nvContentPartPr>
                        <p14:cNvPr id="714" name="Ink 713">
                          <a:extLst>
                            <a:ext uri="{FF2B5EF4-FFF2-40B4-BE49-F238E27FC236}">
                              <a16:creationId xmlns:a16="http://schemas.microsoft.com/office/drawing/2014/main" id="{D5B28C09-3BAC-8D20-8A23-C7517E1506DB}"/>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715" name="Ink 714">
                          <a:extLst>
                            <a:ext uri="{FF2B5EF4-FFF2-40B4-BE49-F238E27FC236}">
                              <a16:creationId xmlns:a16="http://schemas.microsoft.com/office/drawing/2014/main" id="{4664BAB9-D8B9-F313-F9B5-0DFBC252115E}"/>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716" name="Ink 715">
                          <a:extLst>
                            <a:ext uri="{FF2B5EF4-FFF2-40B4-BE49-F238E27FC236}">
                              <a16:creationId xmlns:a16="http://schemas.microsoft.com/office/drawing/2014/main" id="{B034879F-FA36-30C2-BD4E-A84E39F24181}"/>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717" name="Ink 716">
                          <a:extLst>
                            <a:ext uri="{FF2B5EF4-FFF2-40B4-BE49-F238E27FC236}">
                              <a16:creationId xmlns:a16="http://schemas.microsoft.com/office/drawing/2014/main" id="{4A988D3A-05F7-6EE8-5B75-476FBA09935A}"/>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9">
                    <p14:nvContentPartPr>
                      <p14:cNvPr id="713" name="Ink 712">
                        <a:extLst>
                          <a:ext uri="{FF2B5EF4-FFF2-40B4-BE49-F238E27FC236}">
                            <a16:creationId xmlns:a16="http://schemas.microsoft.com/office/drawing/2014/main" id="{AFFC7326-46DC-24BB-5FCB-9B7EEF04A9CC}"/>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648" name="Group 647">
              <a:extLst>
                <a:ext uri="{FF2B5EF4-FFF2-40B4-BE49-F238E27FC236}">
                  <a16:creationId xmlns:a16="http://schemas.microsoft.com/office/drawing/2014/main" id="{B772E065-F1EF-B72A-1304-A676C3E86825}"/>
                </a:ext>
              </a:extLst>
            </p:cNvPr>
            <p:cNvGrpSpPr/>
            <p:nvPr/>
          </p:nvGrpSpPr>
          <p:grpSpPr>
            <a:xfrm>
              <a:off x="9585338" y="4726599"/>
              <a:ext cx="386627" cy="400110"/>
              <a:chOff x="7493000" y="2839977"/>
              <a:chExt cx="386627" cy="400110"/>
            </a:xfrm>
          </p:grpSpPr>
          <p:sp>
            <p:nvSpPr>
              <p:cNvPr id="694" name="Rectangle 693">
                <a:extLst>
                  <a:ext uri="{FF2B5EF4-FFF2-40B4-BE49-F238E27FC236}">
                    <a16:creationId xmlns:a16="http://schemas.microsoft.com/office/drawing/2014/main" id="{A26E08A7-7382-FF2C-5E3B-29C49F81AA11}"/>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695" name="Group 694">
                <a:extLst>
                  <a:ext uri="{FF2B5EF4-FFF2-40B4-BE49-F238E27FC236}">
                    <a16:creationId xmlns:a16="http://schemas.microsoft.com/office/drawing/2014/main" id="{B1CB976E-8B23-2399-F809-743F0ED200C9}"/>
                  </a:ext>
                </a:extLst>
              </p:cNvPr>
              <p:cNvGrpSpPr/>
              <p:nvPr/>
            </p:nvGrpSpPr>
            <p:grpSpPr>
              <a:xfrm>
                <a:off x="7496391" y="2839977"/>
                <a:ext cx="383236" cy="400110"/>
                <a:chOff x="8968369" y="2382916"/>
                <a:chExt cx="587493" cy="613361"/>
              </a:xfrm>
            </p:grpSpPr>
            <p:grpSp>
              <p:nvGrpSpPr>
                <p:cNvPr id="696" name="Group 695">
                  <a:extLst>
                    <a:ext uri="{FF2B5EF4-FFF2-40B4-BE49-F238E27FC236}">
                      <a16:creationId xmlns:a16="http://schemas.microsoft.com/office/drawing/2014/main" id="{A776D645-D8CE-7D2D-2CC9-AC5D1F2E8D92}"/>
                    </a:ext>
                  </a:extLst>
                </p:cNvPr>
                <p:cNvGrpSpPr/>
                <p:nvPr/>
              </p:nvGrpSpPr>
              <p:grpSpPr>
                <a:xfrm>
                  <a:off x="8968369" y="2382916"/>
                  <a:ext cx="391756" cy="494525"/>
                  <a:chOff x="6540505" y="2742041"/>
                  <a:chExt cx="430932" cy="543977"/>
                </a:xfrm>
              </p:grpSpPr>
              <p:sp>
                <p:nvSpPr>
                  <p:cNvPr id="704" name="Rectangle: Rounded Corners 160">
                    <a:extLst>
                      <a:ext uri="{FF2B5EF4-FFF2-40B4-BE49-F238E27FC236}">
                        <a16:creationId xmlns:a16="http://schemas.microsoft.com/office/drawing/2014/main" id="{22828E9B-9524-1281-3F71-2931163D9F5D}"/>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110">
                    <p14:nvContentPartPr>
                      <p14:cNvPr id="705" name="Ink 704">
                        <a:extLst>
                          <a:ext uri="{FF2B5EF4-FFF2-40B4-BE49-F238E27FC236}">
                            <a16:creationId xmlns:a16="http://schemas.microsoft.com/office/drawing/2014/main" id="{9F6A7EB4-9DDF-4D05-A38D-DF6360B552BC}"/>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706" name="Ink 705">
                        <a:extLst>
                          <a:ext uri="{FF2B5EF4-FFF2-40B4-BE49-F238E27FC236}">
                            <a16:creationId xmlns:a16="http://schemas.microsoft.com/office/drawing/2014/main" id="{E5206EF3-3F8E-1E0E-C655-47F8769123FC}"/>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707" name="Ink 706">
                        <a:extLst>
                          <a:ext uri="{FF2B5EF4-FFF2-40B4-BE49-F238E27FC236}">
                            <a16:creationId xmlns:a16="http://schemas.microsoft.com/office/drawing/2014/main" id="{B4453142-7306-6243-F84B-B05B5114F84B}"/>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697" name="Group 696">
                  <a:extLst>
                    <a:ext uri="{FF2B5EF4-FFF2-40B4-BE49-F238E27FC236}">
                      <a16:creationId xmlns:a16="http://schemas.microsoft.com/office/drawing/2014/main" id="{439ECF93-306D-0717-7CF6-2A53D3C1FE45}"/>
                    </a:ext>
                  </a:extLst>
                </p:cNvPr>
                <p:cNvGrpSpPr/>
                <p:nvPr/>
              </p:nvGrpSpPr>
              <p:grpSpPr>
                <a:xfrm>
                  <a:off x="9313582" y="2716197"/>
                  <a:ext cx="242280" cy="280080"/>
                  <a:chOff x="6905306" y="3100048"/>
                  <a:chExt cx="242280" cy="280080"/>
                </a:xfrm>
              </p:grpSpPr>
              <p:grpSp>
                <p:nvGrpSpPr>
                  <p:cNvPr id="698" name="Group 697">
                    <a:extLst>
                      <a:ext uri="{FF2B5EF4-FFF2-40B4-BE49-F238E27FC236}">
                        <a16:creationId xmlns:a16="http://schemas.microsoft.com/office/drawing/2014/main" id="{23153DC5-94EB-CC80-3095-BBC89CDF80D6}"/>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1113">
                      <p14:nvContentPartPr>
                        <p14:cNvPr id="700" name="Ink 699">
                          <a:extLst>
                            <a:ext uri="{FF2B5EF4-FFF2-40B4-BE49-F238E27FC236}">
                              <a16:creationId xmlns:a16="http://schemas.microsoft.com/office/drawing/2014/main" id="{0C35A28E-67AD-BD16-7FF4-FB9614C52F6C}"/>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701" name="Ink 700">
                          <a:extLst>
                            <a:ext uri="{FF2B5EF4-FFF2-40B4-BE49-F238E27FC236}">
                              <a16:creationId xmlns:a16="http://schemas.microsoft.com/office/drawing/2014/main" id="{45FCDEDD-B8EE-02FA-1099-8ED6205B513C}"/>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702" name="Ink 701">
                          <a:extLst>
                            <a:ext uri="{FF2B5EF4-FFF2-40B4-BE49-F238E27FC236}">
                              <a16:creationId xmlns:a16="http://schemas.microsoft.com/office/drawing/2014/main" id="{CAE0ACF5-031E-879B-9576-97E649BF299B}"/>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703" name="Ink 702">
                          <a:extLst>
                            <a:ext uri="{FF2B5EF4-FFF2-40B4-BE49-F238E27FC236}">
                              <a16:creationId xmlns:a16="http://schemas.microsoft.com/office/drawing/2014/main" id="{2798A317-FDC1-EE6C-AD8D-BCEDA8A32950}"/>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17">
                    <p14:nvContentPartPr>
                      <p14:cNvPr id="699" name="Ink 698">
                        <a:extLst>
                          <a:ext uri="{FF2B5EF4-FFF2-40B4-BE49-F238E27FC236}">
                            <a16:creationId xmlns:a16="http://schemas.microsoft.com/office/drawing/2014/main" id="{4B9312F3-96F4-CE3A-334F-8A454DD8E6BC}"/>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grpSp>
          <p:nvGrpSpPr>
            <p:cNvPr id="649" name="Group 648">
              <a:extLst>
                <a:ext uri="{FF2B5EF4-FFF2-40B4-BE49-F238E27FC236}">
                  <a16:creationId xmlns:a16="http://schemas.microsoft.com/office/drawing/2014/main" id="{D0EE8931-4208-AAC0-088D-F84568A69684}"/>
                </a:ext>
              </a:extLst>
            </p:cNvPr>
            <p:cNvGrpSpPr/>
            <p:nvPr/>
          </p:nvGrpSpPr>
          <p:grpSpPr>
            <a:xfrm>
              <a:off x="9702325" y="4791117"/>
              <a:ext cx="386627" cy="400110"/>
              <a:chOff x="7493000" y="2839977"/>
              <a:chExt cx="386627" cy="400110"/>
            </a:xfrm>
          </p:grpSpPr>
          <p:sp>
            <p:nvSpPr>
              <p:cNvPr id="680" name="Rectangle 679">
                <a:extLst>
                  <a:ext uri="{FF2B5EF4-FFF2-40B4-BE49-F238E27FC236}">
                    <a16:creationId xmlns:a16="http://schemas.microsoft.com/office/drawing/2014/main" id="{37037808-49AF-0A06-FAF4-07ED28E9E16F}"/>
                  </a:ext>
                </a:extLst>
              </p:cNvPr>
              <p:cNvSpPr/>
              <p:nvPr/>
            </p:nvSpPr>
            <p:spPr>
              <a:xfrm>
                <a:off x="7493000" y="2843152"/>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681" name="Group 680">
                <a:extLst>
                  <a:ext uri="{FF2B5EF4-FFF2-40B4-BE49-F238E27FC236}">
                    <a16:creationId xmlns:a16="http://schemas.microsoft.com/office/drawing/2014/main" id="{52B72940-F6AD-4BDC-89D6-D07AC169A3BD}"/>
                  </a:ext>
                </a:extLst>
              </p:cNvPr>
              <p:cNvGrpSpPr/>
              <p:nvPr/>
            </p:nvGrpSpPr>
            <p:grpSpPr>
              <a:xfrm>
                <a:off x="7496391" y="2839977"/>
                <a:ext cx="383236" cy="400110"/>
                <a:chOff x="8968369" y="2382916"/>
                <a:chExt cx="587493" cy="613361"/>
              </a:xfrm>
            </p:grpSpPr>
            <p:grpSp>
              <p:nvGrpSpPr>
                <p:cNvPr id="682" name="Group 681">
                  <a:extLst>
                    <a:ext uri="{FF2B5EF4-FFF2-40B4-BE49-F238E27FC236}">
                      <a16:creationId xmlns:a16="http://schemas.microsoft.com/office/drawing/2014/main" id="{F4896C70-3A01-DDCB-D6BB-0DF396481A44}"/>
                    </a:ext>
                  </a:extLst>
                </p:cNvPr>
                <p:cNvGrpSpPr/>
                <p:nvPr/>
              </p:nvGrpSpPr>
              <p:grpSpPr>
                <a:xfrm>
                  <a:off x="8968369" y="2382916"/>
                  <a:ext cx="391756" cy="494525"/>
                  <a:chOff x="6540505" y="2742041"/>
                  <a:chExt cx="430932" cy="543977"/>
                </a:xfrm>
              </p:grpSpPr>
              <p:sp>
                <p:nvSpPr>
                  <p:cNvPr id="690" name="Rectangle: Rounded Corners 160">
                    <a:extLst>
                      <a:ext uri="{FF2B5EF4-FFF2-40B4-BE49-F238E27FC236}">
                        <a16:creationId xmlns:a16="http://schemas.microsoft.com/office/drawing/2014/main" id="{69C75602-9680-A692-F974-5252C58FDEB6}"/>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118">
                    <p14:nvContentPartPr>
                      <p14:cNvPr id="691" name="Ink 690">
                        <a:extLst>
                          <a:ext uri="{FF2B5EF4-FFF2-40B4-BE49-F238E27FC236}">
                            <a16:creationId xmlns:a16="http://schemas.microsoft.com/office/drawing/2014/main" id="{A32F33AC-8302-A597-1B11-76ED1F622AEA}"/>
                          </a:ext>
                        </a:extLst>
                      </p14:cNvPr>
                      <p14:cNvContentPartPr/>
                      <p14:nvPr/>
                    </p14:nvContentPartPr>
                    <p14:xfrm>
                      <a:off x="6630091" y="3018862"/>
                      <a:ext cx="258120" cy="360"/>
                    </p14:xfrm>
                  </p:contentPart>
                </mc:Choice>
                <mc:Fallback xmlns="">
                  <p:pic>
                    <p:nvPicPr>
                      <p:cNvPr id="162" name="Ink 161">
                        <a:extLst>
                          <a:ext uri="{FF2B5EF4-FFF2-40B4-BE49-F238E27FC236}">
                            <a16:creationId xmlns:a16="http://schemas.microsoft.com/office/drawing/2014/main" id="{306D3C8D-7888-450C-E305-AB43AB0108B1}"/>
                          </a:ext>
                        </a:extLst>
                      </p:cNvPr>
                      <p:cNvPicPr/>
                      <p:nvPr/>
                    </p:nvPicPr>
                    <p:blipFill>
                      <a:blip r:embed="rId760"/>
                      <a:stretch>
                        <a:fillRect/>
                      </a:stretch>
                    </p:blipFill>
                    <p:spPr>
                      <a:xfrm>
                        <a:off x="6619798" y="3009502"/>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92" name="Ink 691">
                        <a:extLst>
                          <a:ext uri="{FF2B5EF4-FFF2-40B4-BE49-F238E27FC236}">
                            <a16:creationId xmlns:a16="http://schemas.microsoft.com/office/drawing/2014/main" id="{407458F2-9AE6-AF93-A45E-70481F1283C7}"/>
                          </a:ext>
                        </a:extLst>
                      </p14:cNvPr>
                      <p14:cNvContentPartPr/>
                      <p14:nvPr/>
                    </p14:nvContentPartPr>
                    <p14:xfrm>
                      <a:off x="6630091" y="3106433"/>
                      <a:ext cx="258120" cy="360"/>
                    </p14:xfrm>
                  </p:contentPart>
                </mc:Choice>
                <mc:Fallback xmlns="">
                  <p:pic>
                    <p:nvPicPr>
                      <p:cNvPr id="163" name="Ink 162">
                        <a:extLst>
                          <a:ext uri="{FF2B5EF4-FFF2-40B4-BE49-F238E27FC236}">
                            <a16:creationId xmlns:a16="http://schemas.microsoft.com/office/drawing/2014/main" id="{EF65CE8F-10ED-D3FB-3E98-52851A8BAF21}"/>
                          </a:ext>
                        </a:extLst>
                      </p:cNvPr>
                      <p:cNvPicPr/>
                      <p:nvPr/>
                    </p:nvPicPr>
                    <p:blipFill>
                      <a:blip r:embed="rId760"/>
                      <a:stretch>
                        <a:fillRect/>
                      </a:stretch>
                    </p:blipFill>
                    <p:spPr>
                      <a:xfrm>
                        <a:off x="6619798" y="3097073"/>
                        <a:ext cx="27831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693" name="Ink 692">
                        <a:extLst>
                          <a:ext uri="{FF2B5EF4-FFF2-40B4-BE49-F238E27FC236}">
                            <a16:creationId xmlns:a16="http://schemas.microsoft.com/office/drawing/2014/main" id="{5D9AF14F-0CB0-8FEB-7C8E-44D3D5479879}"/>
                          </a:ext>
                        </a:extLst>
                      </p14:cNvPr>
                      <p14:cNvContentPartPr/>
                      <p14:nvPr/>
                    </p14:nvContentPartPr>
                    <p14:xfrm>
                      <a:off x="6630091" y="3178149"/>
                      <a:ext cx="258120" cy="360"/>
                    </p14:xfrm>
                  </p:contentPart>
                </mc:Choice>
                <mc:Fallback xmlns="">
                  <p:pic>
                    <p:nvPicPr>
                      <p:cNvPr id="164" name="Ink 163">
                        <a:extLst>
                          <a:ext uri="{FF2B5EF4-FFF2-40B4-BE49-F238E27FC236}">
                            <a16:creationId xmlns:a16="http://schemas.microsoft.com/office/drawing/2014/main" id="{E3DB1FD6-4A17-7268-8165-F6CAF8D8097E}"/>
                          </a:ext>
                        </a:extLst>
                      </p:cNvPr>
                      <p:cNvPicPr/>
                      <p:nvPr/>
                    </p:nvPicPr>
                    <p:blipFill>
                      <a:blip r:embed="rId760"/>
                      <a:stretch>
                        <a:fillRect/>
                      </a:stretch>
                    </p:blipFill>
                    <p:spPr>
                      <a:xfrm>
                        <a:off x="6619798" y="3168789"/>
                        <a:ext cx="278310" cy="19080"/>
                      </a:xfrm>
                      <a:prstGeom prst="rect">
                        <a:avLst/>
                      </a:prstGeom>
                    </p:spPr>
                  </p:pic>
                </mc:Fallback>
              </mc:AlternateContent>
            </p:grpSp>
            <p:grpSp>
              <p:nvGrpSpPr>
                <p:cNvPr id="683" name="Group 682">
                  <a:extLst>
                    <a:ext uri="{FF2B5EF4-FFF2-40B4-BE49-F238E27FC236}">
                      <a16:creationId xmlns:a16="http://schemas.microsoft.com/office/drawing/2014/main" id="{9A8ABCC8-DE49-B198-85F3-9965A81C329B}"/>
                    </a:ext>
                  </a:extLst>
                </p:cNvPr>
                <p:cNvGrpSpPr/>
                <p:nvPr/>
              </p:nvGrpSpPr>
              <p:grpSpPr>
                <a:xfrm>
                  <a:off x="9313582" y="2716197"/>
                  <a:ext cx="242280" cy="280080"/>
                  <a:chOff x="6905306" y="3100048"/>
                  <a:chExt cx="242280" cy="280080"/>
                </a:xfrm>
              </p:grpSpPr>
              <p:grpSp>
                <p:nvGrpSpPr>
                  <p:cNvPr id="684" name="Group 683">
                    <a:extLst>
                      <a:ext uri="{FF2B5EF4-FFF2-40B4-BE49-F238E27FC236}">
                        <a16:creationId xmlns:a16="http://schemas.microsoft.com/office/drawing/2014/main" id="{7B942601-7F66-54C0-AF52-9A0B612AE502}"/>
                      </a:ext>
                    </a:extLst>
                  </p:cNvPr>
                  <p:cNvGrpSpPr/>
                  <p:nvPr/>
                </p:nvGrpSpPr>
                <p:grpSpPr>
                  <a:xfrm>
                    <a:off x="6905306" y="3100048"/>
                    <a:ext cx="242280" cy="280080"/>
                    <a:chOff x="5943367" y="1981726"/>
                    <a:chExt cx="242280" cy="280080"/>
                  </a:xfrm>
                </p:grpSpPr>
                <mc:AlternateContent xmlns:mc="http://schemas.openxmlformats.org/markup-compatibility/2006" xmlns:p14="http://schemas.microsoft.com/office/powerpoint/2010/main">
                  <mc:Choice Requires="p14">
                    <p:contentPart p14:bwMode="auto" r:id="rId1121">
                      <p14:nvContentPartPr>
                        <p14:cNvPr id="686" name="Ink 685">
                          <a:extLst>
                            <a:ext uri="{FF2B5EF4-FFF2-40B4-BE49-F238E27FC236}">
                              <a16:creationId xmlns:a16="http://schemas.microsoft.com/office/drawing/2014/main" id="{E7AE5A01-F74E-723A-0184-930475C557C1}"/>
                            </a:ext>
                          </a:extLst>
                        </p14:cNvPr>
                        <p14:cNvContentPartPr/>
                        <p14:nvPr/>
                      </p14:nvContentPartPr>
                      <p14:xfrm>
                        <a:off x="5943367" y="2083966"/>
                        <a:ext cx="241920" cy="177840"/>
                      </p14:xfrm>
                    </p:contentPart>
                  </mc:Choice>
                  <mc:Fallback xmlns="">
                    <p:pic>
                      <p:nvPicPr>
                        <p:cNvPr id="168" name="Ink 167">
                          <a:extLst>
                            <a:ext uri="{FF2B5EF4-FFF2-40B4-BE49-F238E27FC236}">
                              <a16:creationId xmlns:a16="http://schemas.microsoft.com/office/drawing/2014/main" id="{7A04369E-E73C-D3E3-7D31-1926EE57F136}"/>
                            </a:ext>
                          </a:extLst>
                        </p:cNvPr>
                        <p:cNvPicPr/>
                        <p:nvPr/>
                      </p:nvPicPr>
                      <p:blipFill>
                        <a:blip r:embed="rId764"/>
                        <a:stretch>
                          <a:fillRect/>
                        </a:stretch>
                      </p:blipFill>
                      <p:spPr>
                        <a:xfrm>
                          <a:off x="5929327" y="2069926"/>
                          <a:ext cx="270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687" name="Ink 686">
                          <a:extLst>
                            <a:ext uri="{FF2B5EF4-FFF2-40B4-BE49-F238E27FC236}">
                              <a16:creationId xmlns:a16="http://schemas.microsoft.com/office/drawing/2014/main" id="{610A6D53-BBB2-EFEE-FAE4-0674790F0ADC}"/>
                            </a:ext>
                          </a:extLst>
                        </p14:cNvPr>
                        <p14:cNvContentPartPr/>
                        <p14:nvPr/>
                      </p14:nvContentPartPr>
                      <p14:xfrm>
                        <a:off x="6185287" y="2070646"/>
                        <a:ext cx="360" cy="159840"/>
                      </p14:xfrm>
                    </p:contentPart>
                  </mc:Choice>
                  <mc:Fallback xmlns="">
                    <p:pic>
                      <p:nvPicPr>
                        <p:cNvPr id="169" name="Ink 168">
                          <a:extLst>
                            <a:ext uri="{FF2B5EF4-FFF2-40B4-BE49-F238E27FC236}">
                              <a16:creationId xmlns:a16="http://schemas.microsoft.com/office/drawing/2014/main" id="{671A8015-46F7-7B7D-5140-AB797A2B5817}"/>
                            </a:ext>
                          </a:extLst>
                        </p:cNvPr>
                        <p:cNvPicPr/>
                        <p:nvPr/>
                      </p:nvPicPr>
                      <p:blipFill>
                        <a:blip r:embed="rId766"/>
                        <a:stretch>
                          <a:fillRect/>
                        </a:stretch>
                      </p:blipFill>
                      <p:spPr>
                        <a:xfrm>
                          <a:off x="6171247" y="2056606"/>
                          <a:ext cx="28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88" name="Ink 687">
                          <a:extLst>
                            <a:ext uri="{FF2B5EF4-FFF2-40B4-BE49-F238E27FC236}">
                              <a16:creationId xmlns:a16="http://schemas.microsoft.com/office/drawing/2014/main" id="{DAB6645D-0CD5-A4B9-4531-91F9CBA2AB91}"/>
                            </a:ext>
                          </a:extLst>
                        </p14:cNvPr>
                        <p14:cNvContentPartPr/>
                        <p14:nvPr/>
                      </p14:nvContentPartPr>
                      <p14:xfrm>
                        <a:off x="5943367" y="2077486"/>
                        <a:ext cx="239040" cy="14040"/>
                      </p14:xfrm>
                    </p:contentPart>
                  </mc:Choice>
                  <mc:Fallback xmlns="">
                    <p:pic>
                      <p:nvPicPr>
                        <p:cNvPr id="170" name="Ink 169">
                          <a:extLst>
                            <a:ext uri="{FF2B5EF4-FFF2-40B4-BE49-F238E27FC236}">
                              <a16:creationId xmlns:a16="http://schemas.microsoft.com/office/drawing/2014/main" id="{8AD627BD-1D15-6DBD-CB8E-78BCF7C7CBF1}"/>
                            </a:ext>
                          </a:extLst>
                        </p:cNvPr>
                        <p:cNvPicPr/>
                        <p:nvPr/>
                      </p:nvPicPr>
                      <p:blipFill>
                        <a:blip r:embed="rId768"/>
                        <a:stretch>
                          <a:fillRect/>
                        </a:stretch>
                      </p:blipFill>
                      <p:spPr>
                        <a:xfrm>
                          <a:off x="5929327" y="2063086"/>
                          <a:ext cx="26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689" name="Ink 688">
                          <a:extLst>
                            <a:ext uri="{FF2B5EF4-FFF2-40B4-BE49-F238E27FC236}">
                              <a16:creationId xmlns:a16="http://schemas.microsoft.com/office/drawing/2014/main" id="{3715AE1B-03B7-3342-EDA5-508C769929C2}"/>
                            </a:ext>
                          </a:extLst>
                        </p14:cNvPr>
                        <p14:cNvContentPartPr/>
                        <p14:nvPr/>
                      </p14:nvContentPartPr>
                      <p14:xfrm>
                        <a:off x="6002047" y="1981726"/>
                        <a:ext cx="129960" cy="96120"/>
                      </p14:xfrm>
                    </p:contentPart>
                  </mc:Choice>
                  <mc:Fallback xmlns="">
                    <p:pic>
                      <p:nvPicPr>
                        <p:cNvPr id="171" name="Ink 170">
                          <a:extLst>
                            <a:ext uri="{FF2B5EF4-FFF2-40B4-BE49-F238E27FC236}">
                              <a16:creationId xmlns:a16="http://schemas.microsoft.com/office/drawing/2014/main" id="{7843BC75-3B04-FBF3-137D-6299D7C341E7}"/>
                            </a:ext>
                          </a:extLst>
                        </p:cNvPr>
                        <p:cNvPicPr/>
                        <p:nvPr/>
                      </p:nvPicPr>
                      <p:blipFill>
                        <a:blip r:embed="rId770"/>
                        <a:stretch>
                          <a:fillRect/>
                        </a:stretch>
                      </p:blipFill>
                      <p:spPr>
                        <a:xfrm>
                          <a:off x="5988007" y="1967686"/>
                          <a:ext cx="1580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5">
                    <p14:nvContentPartPr>
                      <p14:cNvPr id="685" name="Ink 684">
                        <a:extLst>
                          <a:ext uri="{FF2B5EF4-FFF2-40B4-BE49-F238E27FC236}">
                            <a16:creationId xmlns:a16="http://schemas.microsoft.com/office/drawing/2014/main" id="{E59F8E9D-09A9-93E3-9C56-BB5F8B3DB687}"/>
                          </a:ext>
                        </a:extLst>
                      </p14:cNvPr>
                      <p14:cNvContentPartPr/>
                      <p14:nvPr/>
                    </p14:nvContentPartPr>
                    <p14:xfrm>
                      <a:off x="6945247" y="3233806"/>
                      <a:ext cx="156240" cy="97920"/>
                    </p14:xfrm>
                  </p:contentPart>
                </mc:Choice>
                <mc:Fallback xmlns="">
                  <p:pic>
                    <p:nvPicPr>
                      <p:cNvPr id="223" name="Ink 222">
                        <a:extLst>
                          <a:ext uri="{FF2B5EF4-FFF2-40B4-BE49-F238E27FC236}">
                            <a16:creationId xmlns:a16="http://schemas.microsoft.com/office/drawing/2014/main" id="{BF371C26-F159-C151-EAF2-7E4D2228B2A8}"/>
                          </a:ext>
                        </a:extLst>
                      </p:cNvPr>
                      <p:cNvPicPr/>
                      <p:nvPr/>
                    </p:nvPicPr>
                    <p:blipFill>
                      <a:blip r:embed="rId804"/>
                      <a:stretch>
                        <a:fillRect/>
                      </a:stretch>
                    </p:blipFill>
                    <p:spPr>
                      <a:xfrm>
                        <a:off x="6909247" y="3197806"/>
                        <a:ext cx="227880" cy="169560"/>
                      </a:xfrm>
                      <a:prstGeom prst="rect">
                        <a:avLst/>
                      </a:prstGeom>
                    </p:spPr>
                  </p:pic>
                </mc:Fallback>
              </mc:AlternateContent>
            </p:grpSp>
          </p:grpSp>
        </p:grpSp>
        <p:sp>
          <p:nvSpPr>
            <p:cNvPr id="666" name="Rectangle 665">
              <a:extLst>
                <a:ext uri="{FF2B5EF4-FFF2-40B4-BE49-F238E27FC236}">
                  <a16:creationId xmlns:a16="http://schemas.microsoft.com/office/drawing/2014/main" id="{7FAF89DF-A8C3-8968-47A9-2A275B3AE052}"/>
                </a:ext>
              </a:extLst>
            </p:cNvPr>
            <p:cNvSpPr/>
            <p:nvPr/>
          </p:nvSpPr>
          <p:spPr>
            <a:xfrm>
              <a:off x="9795096" y="4849018"/>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76" name="Rectangle: Rounded Corners 160">
              <a:extLst>
                <a:ext uri="{FF2B5EF4-FFF2-40B4-BE49-F238E27FC236}">
                  <a16:creationId xmlns:a16="http://schemas.microsoft.com/office/drawing/2014/main" id="{F1503328-A15A-49D0-8D2E-2ADB5ED848F1}"/>
                </a:ext>
              </a:extLst>
            </p:cNvPr>
            <p:cNvSpPr/>
            <p:nvPr/>
          </p:nvSpPr>
          <p:spPr>
            <a:xfrm>
              <a:off x="9798487" y="4845843"/>
              <a:ext cx="255552" cy="322590"/>
            </a:xfrm>
            <a:custGeom>
              <a:avLst/>
              <a:gdLst>
                <a:gd name="connsiteX0" fmla="*/ 0 w 255552"/>
                <a:gd name="connsiteY0" fmla="*/ 22657 h 322590"/>
                <a:gd name="connsiteX1" fmla="*/ 22657 w 255552"/>
                <a:gd name="connsiteY1" fmla="*/ 0 h 322590"/>
                <a:gd name="connsiteX2" fmla="*/ 232895 w 255552"/>
                <a:gd name="connsiteY2" fmla="*/ 0 h 322590"/>
                <a:gd name="connsiteX3" fmla="*/ 255552 w 255552"/>
                <a:gd name="connsiteY3" fmla="*/ 22657 h 322590"/>
                <a:gd name="connsiteX4" fmla="*/ 255552 w 255552"/>
                <a:gd name="connsiteY4" fmla="*/ 299933 h 322590"/>
                <a:gd name="connsiteX5" fmla="*/ 232895 w 255552"/>
                <a:gd name="connsiteY5" fmla="*/ 322590 h 322590"/>
                <a:gd name="connsiteX6" fmla="*/ 22657 w 255552"/>
                <a:gd name="connsiteY6" fmla="*/ 322590 h 322590"/>
                <a:gd name="connsiteX7" fmla="*/ 0 w 255552"/>
                <a:gd name="connsiteY7" fmla="*/ 299933 h 322590"/>
                <a:gd name="connsiteX8" fmla="*/ 0 w 255552"/>
                <a:gd name="connsiteY8" fmla="*/ 22657 h 32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52" h="322590" extrusionOk="0">
                  <a:moveTo>
                    <a:pt x="0" y="22657"/>
                  </a:moveTo>
                  <a:cubicBezTo>
                    <a:pt x="-1935" y="8950"/>
                    <a:pt x="8239" y="715"/>
                    <a:pt x="22657" y="0"/>
                  </a:cubicBezTo>
                  <a:cubicBezTo>
                    <a:pt x="80458" y="505"/>
                    <a:pt x="131995" y="9124"/>
                    <a:pt x="232895" y="0"/>
                  </a:cubicBezTo>
                  <a:cubicBezTo>
                    <a:pt x="244074" y="-1014"/>
                    <a:pt x="254377" y="12556"/>
                    <a:pt x="255552" y="22657"/>
                  </a:cubicBezTo>
                  <a:cubicBezTo>
                    <a:pt x="265769" y="134870"/>
                    <a:pt x="247801" y="225604"/>
                    <a:pt x="255552" y="299933"/>
                  </a:cubicBezTo>
                  <a:cubicBezTo>
                    <a:pt x="255959" y="311609"/>
                    <a:pt x="244199" y="322405"/>
                    <a:pt x="232895" y="322590"/>
                  </a:cubicBezTo>
                  <a:cubicBezTo>
                    <a:pt x="174805" y="323178"/>
                    <a:pt x="125333" y="314577"/>
                    <a:pt x="22657" y="322590"/>
                  </a:cubicBezTo>
                  <a:cubicBezTo>
                    <a:pt x="9810" y="323143"/>
                    <a:pt x="-662" y="311678"/>
                    <a:pt x="0" y="299933"/>
                  </a:cubicBezTo>
                  <a:cubicBezTo>
                    <a:pt x="1806" y="213978"/>
                    <a:pt x="-13225" y="144766"/>
                    <a:pt x="0" y="22657"/>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126">
              <p14:nvContentPartPr>
                <p14:cNvPr id="677" name="Ink 676">
                  <a:extLst>
                    <a:ext uri="{FF2B5EF4-FFF2-40B4-BE49-F238E27FC236}">
                      <a16:creationId xmlns:a16="http://schemas.microsoft.com/office/drawing/2014/main" id="{05DBB7C0-871D-5ED3-01C4-569D1772D908}"/>
                    </a:ext>
                  </a:extLst>
                </p14:cNvPr>
                <p14:cNvContentPartPr/>
                <p14:nvPr/>
              </p14:nvContentPartPr>
              <p14:xfrm>
                <a:off x="9851613" y="5010004"/>
                <a:ext cx="153071" cy="213"/>
              </p14:xfrm>
            </p:contentPart>
          </mc:Choice>
          <mc:Fallback xmlns="">
            <p:pic>
              <p:nvPicPr>
                <p:cNvPr id="677" name="Ink 676">
                  <a:extLst>
                    <a:ext uri="{FF2B5EF4-FFF2-40B4-BE49-F238E27FC236}">
                      <a16:creationId xmlns:a16="http://schemas.microsoft.com/office/drawing/2014/main" id="{05DBB7C0-871D-5ED3-01C4-569D1772D908}"/>
                    </a:ext>
                  </a:extLst>
                </p:cNvPr>
                <p:cNvPicPr/>
                <p:nvPr/>
              </p:nvPicPr>
              <p:blipFill>
                <a:blip r:embed="rId1015"/>
                <a:stretch>
                  <a:fillRect/>
                </a:stretch>
              </p:blipFill>
              <p:spPr>
                <a:xfrm>
                  <a:off x="9842271" y="5004466"/>
                  <a:ext cx="171756" cy="11289"/>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78" name="Ink 677">
                  <a:extLst>
                    <a:ext uri="{FF2B5EF4-FFF2-40B4-BE49-F238E27FC236}">
                      <a16:creationId xmlns:a16="http://schemas.microsoft.com/office/drawing/2014/main" id="{0C1C5607-FC76-B6FD-BDF4-F423A96DCC89}"/>
                    </a:ext>
                  </a:extLst>
                </p14:cNvPr>
                <p14:cNvContentPartPr/>
                <p14:nvPr/>
              </p14:nvContentPartPr>
              <p14:xfrm>
                <a:off x="9851613" y="5061935"/>
                <a:ext cx="153071" cy="213"/>
              </p14:xfrm>
            </p:contentPart>
          </mc:Choice>
          <mc:Fallback xmlns="">
            <p:pic>
              <p:nvPicPr>
                <p:cNvPr id="678" name="Ink 677">
                  <a:extLst>
                    <a:ext uri="{FF2B5EF4-FFF2-40B4-BE49-F238E27FC236}">
                      <a16:creationId xmlns:a16="http://schemas.microsoft.com/office/drawing/2014/main" id="{0C1C5607-FC76-B6FD-BDF4-F423A96DCC89}"/>
                    </a:ext>
                  </a:extLst>
                </p:cNvPr>
                <p:cNvPicPr/>
                <p:nvPr/>
              </p:nvPicPr>
              <p:blipFill>
                <a:blip r:embed="rId1015"/>
                <a:stretch>
                  <a:fillRect/>
                </a:stretch>
              </p:blipFill>
              <p:spPr>
                <a:xfrm>
                  <a:off x="9842271" y="5056397"/>
                  <a:ext cx="171756" cy="11289"/>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679" name="Ink 678">
                  <a:extLst>
                    <a:ext uri="{FF2B5EF4-FFF2-40B4-BE49-F238E27FC236}">
                      <a16:creationId xmlns:a16="http://schemas.microsoft.com/office/drawing/2014/main" id="{E2185B37-C596-8EE4-5653-A3703D8AB1A5}"/>
                    </a:ext>
                  </a:extLst>
                </p14:cNvPr>
                <p14:cNvContentPartPr/>
                <p14:nvPr/>
              </p14:nvContentPartPr>
              <p14:xfrm>
                <a:off x="9851613" y="5104464"/>
                <a:ext cx="153071" cy="213"/>
              </p14:xfrm>
            </p:contentPart>
          </mc:Choice>
          <mc:Fallback xmlns="">
            <p:pic>
              <p:nvPicPr>
                <p:cNvPr id="679" name="Ink 678">
                  <a:extLst>
                    <a:ext uri="{FF2B5EF4-FFF2-40B4-BE49-F238E27FC236}">
                      <a16:creationId xmlns:a16="http://schemas.microsoft.com/office/drawing/2014/main" id="{E2185B37-C596-8EE4-5653-A3703D8AB1A5}"/>
                    </a:ext>
                  </a:extLst>
                </p:cNvPr>
                <p:cNvPicPr/>
                <p:nvPr/>
              </p:nvPicPr>
              <p:blipFill>
                <a:blip r:embed="rId1015"/>
                <a:stretch>
                  <a:fillRect/>
                </a:stretch>
              </p:blipFill>
              <p:spPr>
                <a:xfrm>
                  <a:off x="9842271" y="5098926"/>
                  <a:ext cx="171756" cy="11289"/>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72" name="Ink 671">
                  <a:extLst>
                    <a:ext uri="{FF2B5EF4-FFF2-40B4-BE49-F238E27FC236}">
                      <a16:creationId xmlns:a16="http://schemas.microsoft.com/office/drawing/2014/main" id="{F0548AE5-DD36-A519-06E9-61BDBB610AD1}"/>
                    </a:ext>
                  </a:extLst>
                </p14:cNvPr>
                <p14:cNvContentPartPr/>
                <p14:nvPr/>
              </p14:nvContentPartPr>
              <p14:xfrm>
                <a:off x="10023678" y="5129944"/>
                <a:ext cx="157810" cy="116009"/>
              </p14:xfrm>
            </p:contentPart>
          </mc:Choice>
          <mc:Fallback xmlns="">
            <p:pic>
              <p:nvPicPr>
                <p:cNvPr id="672" name="Ink 671">
                  <a:extLst>
                    <a:ext uri="{FF2B5EF4-FFF2-40B4-BE49-F238E27FC236}">
                      <a16:creationId xmlns:a16="http://schemas.microsoft.com/office/drawing/2014/main" id="{F0548AE5-DD36-A519-06E9-61BDBB610AD1}"/>
                    </a:ext>
                  </a:extLst>
                </p:cNvPr>
                <p:cNvPicPr/>
                <p:nvPr/>
              </p:nvPicPr>
              <p:blipFill>
                <a:blip r:embed="rId970"/>
                <a:stretch>
                  <a:fillRect/>
                </a:stretch>
              </p:blipFill>
              <p:spPr>
                <a:xfrm>
                  <a:off x="10009299" y="5115533"/>
                  <a:ext cx="185849" cy="144111"/>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673" name="Ink 672">
                  <a:extLst>
                    <a:ext uri="{FF2B5EF4-FFF2-40B4-BE49-F238E27FC236}">
                      <a16:creationId xmlns:a16="http://schemas.microsoft.com/office/drawing/2014/main" id="{E8E613FE-4B7C-A363-62B8-32FF423B120C}"/>
                    </a:ext>
                  </a:extLst>
                </p14:cNvPr>
                <p14:cNvContentPartPr/>
                <p14:nvPr/>
              </p14:nvContentPartPr>
              <p14:xfrm>
                <a:off x="10181488" y="5121255"/>
                <a:ext cx="235" cy="104268"/>
              </p14:xfrm>
            </p:contentPart>
          </mc:Choice>
          <mc:Fallback xmlns="">
            <p:pic>
              <p:nvPicPr>
                <p:cNvPr id="673" name="Ink 672">
                  <a:extLst>
                    <a:ext uri="{FF2B5EF4-FFF2-40B4-BE49-F238E27FC236}">
                      <a16:creationId xmlns:a16="http://schemas.microsoft.com/office/drawing/2014/main" id="{E8E613FE-4B7C-A363-62B8-32FF423B120C}"/>
                    </a:ext>
                  </a:extLst>
                </p:cNvPr>
                <p:cNvPicPr/>
                <p:nvPr/>
              </p:nvPicPr>
              <p:blipFill>
                <a:blip r:embed="rId1032"/>
                <a:stretch>
                  <a:fillRect/>
                </a:stretch>
              </p:blipFill>
              <p:spPr>
                <a:xfrm>
                  <a:off x="10172088" y="5106873"/>
                  <a:ext cx="18565" cy="132312"/>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74" name="Ink 673">
                  <a:extLst>
                    <a:ext uri="{FF2B5EF4-FFF2-40B4-BE49-F238E27FC236}">
                      <a16:creationId xmlns:a16="http://schemas.microsoft.com/office/drawing/2014/main" id="{8E6AA8B5-42C7-3D23-A269-7F3010AB54DA}"/>
                    </a:ext>
                  </a:extLst>
                </p14:cNvPr>
                <p14:cNvContentPartPr/>
                <p14:nvPr/>
              </p14:nvContentPartPr>
              <p14:xfrm>
                <a:off x="10023678" y="5125717"/>
                <a:ext cx="155931" cy="9159"/>
              </p14:xfrm>
            </p:contentPart>
          </mc:Choice>
          <mc:Fallback xmlns="">
            <p:pic>
              <p:nvPicPr>
                <p:cNvPr id="674" name="Ink 673">
                  <a:extLst>
                    <a:ext uri="{FF2B5EF4-FFF2-40B4-BE49-F238E27FC236}">
                      <a16:creationId xmlns:a16="http://schemas.microsoft.com/office/drawing/2014/main" id="{8E6AA8B5-42C7-3D23-A269-7F3010AB54DA}"/>
                    </a:ext>
                  </a:extLst>
                </p:cNvPr>
                <p:cNvPicPr/>
                <p:nvPr/>
              </p:nvPicPr>
              <p:blipFill>
                <a:blip r:embed="rId968"/>
                <a:stretch>
                  <a:fillRect/>
                </a:stretch>
              </p:blipFill>
              <p:spPr>
                <a:xfrm>
                  <a:off x="10009273" y="5111626"/>
                  <a:ext cx="184380" cy="36636"/>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675" name="Ink 674">
                  <a:extLst>
                    <a:ext uri="{FF2B5EF4-FFF2-40B4-BE49-F238E27FC236}">
                      <a16:creationId xmlns:a16="http://schemas.microsoft.com/office/drawing/2014/main" id="{A36B33CC-7AD8-AEC0-57EE-EB8FB59CCAEC}"/>
                    </a:ext>
                  </a:extLst>
                </p14:cNvPr>
                <p14:cNvContentPartPr/>
                <p14:nvPr/>
              </p14:nvContentPartPr>
              <p14:xfrm>
                <a:off x="10061956" y="5063250"/>
                <a:ext cx="84776" cy="62701"/>
              </p14:xfrm>
            </p:contentPart>
          </mc:Choice>
          <mc:Fallback xmlns="">
            <p:pic>
              <p:nvPicPr>
                <p:cNvPr id="675" name="Ink 674">
                  <a:extLst>
                    <a:ext uri="{FF2B5EF4-FFF2-40B4-BE49-F238E27FC236}">
                      <a16:creationId xmlns:a16="http://schemas.microsoft.com/office/drawing/2014/main" id="{A36B33CC-7AD8-AEC0-57EE-EB8FB59CCAEC}"/>
                    </a:ext>
                  </a:extLst>
                </p:cNvPr>
                <p:cNvPicPr/>
                <p:nvPr/>
              </p:nvPicPr>
              <p:blipFill>
                <a:blip r:embed="rId966"/>
                <a:stretch>
                  <a:fillRect/>
                </a:stretch>
              </p:blipFill>
              <p:spPr>
                <a:xfrm>
                  <a:off x="10047587" y="5048918"/>
                  <a:ext cx="112795" cy="90648"/>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671" name="Ink 670">
                  <a:extLst>
                    <a:ext uri="{FF2B5EF4-FFF2-40B4-BE49-F238E27FC236}">
                      <a16:creationId xmlns:a16="http://schemas.microsoft.com/office/drawing/2014/main" id="{D6A934B7-3A07-FFBE-5F4E-ACBCF682D26D}"/>
                    </a:ext>
                  </a:extLst>
                </p14:cNvPr>
                <p14:cNvContentPartPr/>
                <p14:nvPr/>
              </p14:nvContentPartPr>
              <p14:xfrm>
                <a:off x="10049732" y="5150504"/>
                <a:ext cx="101919" cy="63876"/>
              </p14:xfrm>
            </p:contentPart>
          </mc:Choice>
          <mc:Fallback xmlns="">
            <p:pic>
              <p:nvPicPr>
                <p:cNvPr id="671" name="Ink 670">
                  <a:extLst>
                    <a:ext uri="{FF2B5EF4-FFF2-40B4-BE49-F238E27FC236}">
                      <a16:creationId xmlns:a16="http://schemas.microsoft.com/office/drawing/2014/main" id="{D6A934B7-3A07-FFBE-5F4E-ACBCF682D26D}"/>
                    </a:ext>
                  </a:extLst>
                </p:cNvPr>
                <p:cNvPicPr/>
                <p:nvPr/>
              </p:nvPicPr>
              <p:blipFill>
                <a:blip r:embed="rId972"/>
                <a:stretch>
                  <a:fillRect/>
                </a:stretch>
              </p:blipFill>
              <p:spPr>
                <a:xfrm>
                  <a:off x="10013718" y="5114619"/>
                  <a:ext cx="173586" cy="135288"/>
                </a:xfrm>
                <a:prstGeom prst="rect">
                  <a:avLst/>
                </a:prstGeom>
              </p:spPr>
            </p:pic>
          </mc:Fallback>
        </mc:AlternateContent>
        <p:sp>
          <p:nvSpPr>
            <p:cNvPr id="652" name="Rectangle 651">
              <a:extLst>
                <a:ext uri="{FF2B5EF4-FFF2-40B4-BE49-F238E27FC236}">
                  <a16:creationId xmlns:a16="http://schemas.microsoft.com/office/drawing/2014/main" id="{C87A9C24-83BC-8F56-06BC-012E91515D21}"/>
                </a:ext>
              </a:extLst>
            </p:cNvPr>
            <p:cNvSpPr/>
            <p:nvPr/>
          </p:nvSpPr>
          <p:spPr>
            <a:xfrm>
              <a:off x="9915522" y="4906703"/>
              <a:ext cx="257175" cy="3096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62" name="Rectangle: Rounded Corners 160">
              <a:extLst>
                <a:ext uri="{FF2B5EF4-FFF2-40B4-BE49-F238E27FC236}">
                  <a16:creationId xmlns:a16="http://schemas.microsoft.com/office/drawing/2014/main" id="{38054336-A9F3-4F77-62DB-EFAC56D2DB56}"/>
                </a:ext>
              </a:extLst>
            </p:cNvPr>
            <p:cNvSpPr/>
            <p:nvPr/>
          </p:nvSpPr>
          <p:spPr>
            <a:xfrm>
              <a:off x="9918913" y="4903528"/>
              <a:ext cx="255552" cy="322590"/>
            </a:xfrm>
            <a:custGeom>
              <a:avLst/>
              <a:gdLst>
                <a:gd name="connsiteX0" fmla="*/ 0 w 255552"/>
                <a:gd name="connsiteY0" fmla="*/ 22657 h 322590"/>
                <a:gd name="connsiteX1" fmla="*/ 22657 w 255552"/>
                <a:gd name="connsiteY1" fmla="*/ 0 h 322590"/>
                <a:gd name="connsiteX2" fmla="*/ 232895 w 255552"/>
                <a:gd name="connsiteY2" fmla="*/ 0 h 322590"/>
                <a:gd name="connsiteX3" fmla="*/ 255552 w 255552"/>
                <a:gd name="connsiteY3" fmla="*/ 22657 h 322590"/>
                <a:gd name="connsiteX4" fmla="*/ 255552 w 255552"/>
                <a:gd name="connsiteY4" fmla="*/ 299933 h 322590"/>
                <a:gd name="connsiteX5" fmla="*/ 232895 w 255552"/>
                <a:gd name="connsiteY5" fmla="*/ 322590 h 322590"/>
                <a:gd name="connsiteX6" fmla="*/ 22657 w 255552"/>
                <a:gd name="connsiteY6" fmla="*/ 322590 h 322590"/>
                <a:gd name="connsiteX7" fmla="*/ 0 w 255552"/>
                <a:gd name="connsiteY7" fmla="*/ 299933 h 322590"/>
                <a:gd name="connsiteX8" fmla="*/ 0 w 255552"/>
                <a:gd name="connsiteY8" fmla="*/ 22657 h 32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52" h="322590" extrusionOk="0">
                  <a:moveTo>
                    <a:pt x="0" y="22657"/>
                  </a:moveTo>
                  <a:cubicBezTo>
                    <a:pt x="-1935" y="8950"/>
                    <a:pt x="8239" y="715"/>
                    <a:pt x="22657" y="0"/>
                  </a:cubicBezTo>
                  <a:cubicBezTo>
                    <a:pt x="80458" y="505"/>
                    <a:pt x="131995" y="9124"/>
                    <a:pt x="232895" y="0"/>
                  </a:cubicBezTo>
                  <a:cubicBezTo>
                    <a:pt x="244074" y="-1014"/>
                    <a:pt x="254377" y="12556"/>
                    <a:pt x="255552" y="22657"/>
                  </a:cubicBezTo>
                  <a:cubicBezTo>
                    <a:pt x="265769" y="134870"/>
                    <a:pt x="247801" y="225604"/>
                    <a:pt x="255552" y="299933"/>
                  </a:cubicBezTo>
                  <a:cubicBezTo>
                    <a:pt x="255959" y="311609"/>
                    <a:pt x="244199" y="322405"/>
                    <a:pt x="232895" y="322590"/>
                  </a:cubicBezTo>
                  <a:cubicBezTo>
                    <a:pt x="174805" y="323178"/>
                    <a:pt x="125333" y="314577"/>
                    <a:pt x="22657" y="322590"/>
                  </a:cubicBezTo>
                  <a:cubicBezTo>
                    <a:pt x="9810" y="323143"/>
                    <a:pt x="-662" y="311678"/>
                    <a:pt x="0" y="299933"/>
                  </a:cubicBezTo>
                  <a:cubicBezTo>
                    <a:pt x="1806" y="213978"/>
                    <a:pt x="-13225" y="144766"/>
                    <a:pt x="0" y="22657"/>
                  </a:cubicBezTo>
                  <a:close/>
                </a:path>
              </a:pathLst>
            </a:custGeom>
            <a:noFill/>
            <a:ln w="1905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134">
              <p14:nvContentPartPr>
                <p14:cNvPr id="663" name="Ink 662">
                  <a:extLst>
                    <a:ext uri="{FF2B5EF4-FFF2-40B4-BE49-F238E27FC236}">
                      <a16:creationId xmlns:a16="http://schemas.microsoft.com/office/drawing/2014/main" id="{2F0652A0-1575-E68A-F6E3-0C41F61A2A84}"/>
                    </a:ext>
                  </a:extLst>
                </p14:cNvPr>
                <p14:cNvContentPartPr/>
                <p14:nvPr/>
              </p14:nvContentPartPr>
              <p14:xfrm>
                <a:off x="9972039" y="5067689"/>
                <a:ext cx="153071" cy="213"/>
              </p14:xfrm>
            </p:contentPart>
          </mc:Choice>
          <mc:Fallback xmlns="">
            <p:pic>
              <p:nvPicPr>
                <p:cNvPr id="663" name="Ink 662">
                  <a:extLst>
                    <a:ext uri="{FF2B5EF4-FFF2-40B4-BE49-F238E27FC236}">
                      <a16:creationId xmlns:a16="http://schemas.microsoft.com/office/drawing/2014/main" id="{2F0652A0-1575-E68A-F6E3-0C41F61A2A84}"/>
                    </a:ext>
                  </a:extLst>
                </p:cNvPr>
                <p:cNvPicPr/>
                <p:nvPr/>
              </p:nvPicPr>
              <p:blipFill>
                <a:blip r:embed="rId1015"/>
                <a:stretch>
                  <a:fillRect/>
                </a:stretch>
              </p:blipFill>
              <p:spPr>
                <a:xfrm>
                  <a:off x="9962697" y="5062151"/>
                  <a:ext cx="171756" cy="11289"/>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664" name="Ink 663">
                  <a:extLst>
                    <a:ext uri="{FF2B5EF4-FFF2-40B4-BE49-F238E27FC236}">
                      <a16:creationId xmlns:a16="http://schemas.microsoft.com/office/drawing/2014/main" id="{D32208FC-8D9E-82B8-9A78-5BD5B25C4FF9}"/>
                    </a:ext>
                  </a:extLst>
                </p14:cNvPr>
                <p14:cNvContentPartPr/>
                <p14:nvPr/>
              </p14:nvContentPartPr>
              <p14:xfrm>
                <a:off x="9972039" y="5119620"/>
                <a:ext cx="153071" cy="213"/>
              </p14:xfrm>
            </p:contentPart>
          </mc:Choice>
          <mc:Fallback xmlns="">
            <p:pic>
              <p:nvPicPr>
                <p:cNvPr id="664" name="Ink 663">
                  <a:extLst>
                    <a:ext uri="{FF2B5EF4-FFF2-40B4-BE49-F238E27FC236}">
                      <a16:creationId xmlns:a16="http://schemas.microsoft.com/office/drawing/2014/main" id="{D32208FC-8D9E-82B8-9A78-5BD5B25C4FF9}"/>
                    </a:ext>
                  </a:extLst>
                </p:cNvPr>
                <p:cNvPicPr/>
                <p:nvPr/>
              </p:nvPicPr>
              <p:blipFill>
                <a:blip r:embed="rId1015"/>
                <a:stretch>
                  <a:fillRect/>
                </a:stretch>
              </p:blipFill>
              <p:spPr>
                <a:xfrm>
                  <a:off x="9962697" y="5114082"/>
                  <a:ext cx="171756" cy="11289"/>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665" name="Ink 664">
                  <a:extLst>
                    <a:ext uri="{FF2B5EF4-FFF2-40B4-BE49-F238E27FC236}">
                      <a16:creationId xmlns:a16="http://schemas.microsoft.com/office/drawing/2014/main" id="{177ED2EB-9489-5390-9D41-0F6DEEEEBD40}"/>
                    </a:ext>
                  </a:extLst>
                </p14:cNvPr>
                <p14:cNvContentPartPr/>
                <p14:nvPr/>
              </p14:nvContentPartPr>
              <p14:xfrm>
                <a:off x="9972039" y="5162149"/>
                <a:ext cx="153071" cy="213"/>
              </p14:xfrm>
            </p:contentPart>
          </mc:Choice>
          <mc:Fallback xmlns="">
            <p:pic>
              <p:nvPicPr>
                <p:cNvPr id="665" name="Ink 664">
                  <a:extLst>
                    <a:ext uri="{FF2B5EF4-FFF2-40B4-BE49-F238E27FC236}">
                      <a16:creationId xmlns:a16="http://schemas.microsoft.com/office/drawing/2014/main" id="{177ED2EB-9489-5390-9D41-0F6DEEEEBD40}"/>
                    </a:ext>
                  </a:extLst>
                </p:cNvPr>
                <p:cNvPicPr/>
                <p:nvPr/>
              </p:nvPicPr>
              <p:blipFill>
                <a:blip r:embed="rId1015"/>
                <a:stretch>
                  <a:fillRect/>
                </a:stretch>
              </p:blipFill>
              <p:spPr>
                <a:xfrm>
                  <a:off x="9962697" y="5156611"/>
                  <a:ext cx="171756" cy="11289"/>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658" name="Ink 657">
                  <a:extLst>
                    <a:ext uri="{FF2B5EF4-FFF2-40B4-BE49-F238E27FC236}">
                      <a16:creationId xmlns:a16="http://schemas.microsoft.com/office/drawing/2014/main" id="{BE37136F-F0C3-F8FF-FA09-FEF81D50FC83}"/>
                    </a:ext>
                  </a:extLst>
                </p14:cNvPr>
                <p14:cNvContentPartPr/>
                <p14:nvPr/>
              </p14:nvContentPartPr>
              <p14:xfrm>
                <a:off x="10144104" y="5187629"/>
                <a:ext cx="157810" cy="116009"/>
              </p14:xfrm>
            </p:contentPart>
          </mc:Choice>
          <mc:Fallback xmlns="">
            <p:pic>
              <p:nvPicPr>
                <p:cNvPr id="658" name="Ink 657">
                  <a:extLst>
                    <a:ext uri="{FF2B5EF4-FFF2-40B4-BE49-F238E27FC236}">
                      <a16:creationId xmlns:a16="http://schemas.microsoft.com/office/drawing/2014/main" id="{BE37136F-F0C3-F8FF-FA09-FEF81D50FC83}"/>
                    </a:ext>
                  </a:extLst>
                </p:cNvPr>
                <p:cNvPicPr/>
                <p:nvPr/>
              </p:nvPicPr>
              <p:blipFill>
                <a:blip r:embed="rId970"/>
                <a:stretch>
                  <a:fillRect/>
                </a:stretch>
              </p:blipFill>
              <p:spPr>
                <a:xfrm>
                  <a:off x="10129725" y="5173218"/>
                  <a:ext cx="185849" cy="144111"/>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659" name="Ink 658">
                  <a:extLst>
                    <a:ext uri="{FF2B5EF4-FFF2-40B4-BE49-F238E27FC236}">
                      <a16:creationId xmlns:a16="http://schemas.microsoft.com/office/drawing/2014/main" id="{F63E04F4-7D5C-C3B3-E190-9E82C2FA2454}"/>
                    </a:ext>
                  </a:extLst>
                </p14:cNvPr>
                <p14:cNvContentPartPr/>
                <p14:nvPr/>
              </p14:nvContentPartPr>
              <p14:xfrm>
                <a:off x="10301914" y="5178940"/>
                <a:ext cx="235" cy="104268"/>
              </p14:xfrm>
            </p:contentPart>
          </mc:Choice>
          <mc:Fallback xmlns="">
            <p:pic>
              <p:nvPicPr>
                <p:cNvPr id="659" name="Ink 658">
                  <a:extLst>
                    <a:ext uri="{FF2B5EF4-FFF2-40B4-BE49-F238E27FC236}">
                      <a16:creationId xmlns:a16="http://schemas.microsoft.com/office/drawing/2014/main" id="{F63E04F4-7D5C-C3B3-E190-9E82C2FA2454}"/>
                    </a:ext>
                  </a:extLst>
                </p:cNvPr>
                <p:cNvPicPr/>
                <p:nvPr/>
              </p:nvPicPr>
              <p:blipFill>
                <a:blip r:embed="rId1032"/>
                <a:stretch>
                  <a:fillRect/>
                </a:stretch>
              </p:blipFill>
              <p:spPr>
                <a:xfrm>
                  <a:off x="10292514" y="5164558"/>
                  <a:ext cx="18565" cy="132312"/>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660" name="Ink 659">
                  <a:extLst>
                    <a:ext uri="{FF2B5EF4-FFF2-40B4-BE49-F238E27FC236}">
                      <a16:creationId xmlns:a16="http://schemas.microsoft.com/office/drawing/2014/main" id="{DC8E88B8-D06A-9476-7CB7-70066FA990A0}"/>
                    </a:ext>
                  </a:extLst>
                </p14:cNvPr>
                <p14:cNvContentPartPr/>
                <p14:nvPr/>
              </p14:nvContentPartPr>
              <p14:xfrm>
                <a:off x="10144104" y="5183402"/>
                <a:ext cx="155931" cy="9159"/>
              </p14:xfrm>
            </p:contentPart>
          </mc:Choice>
          <mc:Fallback xmlns="">
            <p:pic>
              <p:nvPicPr>
                <p:cNvPr id="660" name="Ink 659">
                  <a:extLst>
                    <a:ext uri="{FF2B5EF4-FFF2-40B4-BE49-F238E27FC236}">
                      <a16:creationId xmlns:a16="http://schemas.microsoft.com/office/drawing/2014/main" id="{DC8E88B8-D06A-9476-7CB7-70066FA990A0}"/>
                    </a:ext>
                  </a:extLst>
                </p:cNvPr>
                <p:cNvPicPr/>
                <p:nvPr/>
              </p:nvPicPr>
              <p:blipFill>
                <a:blip r:embed="rId968"/>
                <a:stretch>
                  <a:fillRect/>
                </a:stretch>
              </p:blipFill>
              <p:spPr>
                <a:xfrm>
                  <a:off x="10129699" y="5169311"/>
                  <a:ext cx="184380" cy="36636"/>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661" name="Ink 660">
                  <a:extLst>
                    <a:ext uri="{FF2B5EF4-FFF2-40B4-BE49-F238E27FC236}">
                      <a16:creationId xmlns:a16="http://schemas.microsoft.com/office/drawing/2014/main" id="{64F77AC7-2532-AD89-DB1D-4141107791AA}"/>
                    </a:ext>
                  </a:extLst>
                </p14:cNvPr>
                <p14:cNvContentPartPr/>
                <p14:nvPr/>
              </p14:nvContentPartPr>
              <p14:xfrm>
                <a:off x="10182382" y="5120935"/>
                <a:ext cx="84776" cy="62701"/>
              </p14:xfrm>
            </p:contentPart>
          </mc:Choice>
          <mc:Fallback xmlns="">
            <p:pic>
              <p:nvPicPr>
                <p:cNvPr id="661" name="Ink 660">
                  <a:extLst>
                    <a:ext uri="{FF2B5EF4-FFF2-40B4-BE49-F238E27FC236}">
                      <a16:creationId xmlns:a16="http://schemas.microsoft.com/office/drawing/2014/main" id="{64F77AC7-2532-AD89-DB1D-4141107791AA}"/>
                    </a:ext>
                  </a:extLst>
                </p:cNvPr>
                <p:cNvPicPr/>
                <p:nvPr/>
              </p:nvPicPr>
              <p:blipFill>
                <a:blip r:embed="rId966"/>
                <a:stretch>
                  <a:fillRect/>
                </a:stretch>
              </p:blipFill>
              <p:spPr>
                <a:xfrm>
                  <a:off x="10168013" y="5106603"/>
                  <a:ext cx="112795" cy="90648"/>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657" name="Ink 656">
                  <a:extLst>
                    <a:ext uri="{FF2B5EF4-FFF2-40B4-BE49-F238E27FC236}">
                      <a16:creationId xmlns:a16="http://schemas.microsoft.com/office/drawing/2014/main" id="{AFE472EE-9877-0A77-7565-BB039B56AE8E}"/>
                    </a:ext>
                  </a:extLst>
                </p14:cNvPr>
                <p14:cNvContentPartPr/>
                <p14:nvPr/>
              </p14:nvContentPartPr>
              <p14:xfrm>
                <a:off x="10170158" y="5208189"/>
                <a:ext cx="101919" cy="63876"/>
              </p14:xfrm>
            </p:contentPart>
          </mc:Choice>
          <mc:Fallback xmlns="">
            <p:pic>
              <p:nvPicPr>
                <p:cNvPr id="657" name="Ink 656">
                  <a:extLst>
                    <a:ext uri="{FF2B5EF4-FFF2-40B4-BE49-F238E27FC236}">
                      <a16:creationId xmlns:a16="http://schemas.microsoft.com/office/drawing/2014/main" id="{AFE472EE-9877-0A77-7565-BB039B56AE8E}"/>
                    </a:ext>
                  </a:extLst>
                </p:cNvPr>
                <p:cNvPicPr/>
                <p:nvPr/>
              </p:nvPicPr>
              <p:blipFill>
                <a:blip r:embed="rId972"/>
                <a:stretch>
                  <a:fillRect/>
                </a:stretch>
              </p:blipFill>
              <p:spPr>
                <a:xfrm>
                  <a:off x="10134144" y="5172304"/>
                  <a:ext cx="173586" cy="135288"/>
                </a:xfrm>
                <a:prstGeom prst="rect">
                  <a:avLst/>
                </a:prstGeom>
              </p:spPr>
            </p:pic>
          </mc:Fallback>
        </mc:AlternateContent>
      </p:grpSp>
      <p:grpSp>
        <p:nvGrpSpPr>
          <p:cNvPr id="996" name="Group 995">
            <a:extLst>
              <a:ext uri="{FF2B5EF4-FFF2-40B4-BE49-F238E27FC236}">
                <a16:creationId xmlns:a16="http://schemas.microsoft.com/office/drawing/2014/main" id="{1FA82977-F4A4-3107-AB87-3477E434599D}"/>
              </a:ext>
            </a:extLst>
          </p:cNvPr>
          <p:cNvGrpSpPr/>
          <p:nvPr/>
        </p:nvGrpSpPr>
        <p:grpSpPr>
          <a:xfrm>
            <a:off x="8428505" y="5303689"/>
            <a:ext cx="2001408" cy="338554"/>
            <a:chOff x="8428505" y="5303689"/>
            <a:chExt cx="2001408" cy="338554"/>
          </a:xfrm>
        </p:grpSpPr>
        <p:sp>
          <p:nvSpPr>
            <p:cNvPr id="947" name="TextBox 946">
              <a:extLst>
                <a:ext uri="{FF2B5EF4-FFF2-40B4-BE49-F238E27FC236}">
                  <a16:creationId xmlns:a16="http://schemas.microsoft.com/office/drawing/2014/main" id="{ED791071-AE1D-3C87-5C8F-B281E084C78F}"/>
                </a:ext>
              </a:extLst>
            </p:cNvPr>
            <p:cNvSpPr txBox="1"/>
            <p:nvPr/>
          </p:nvSpPr>
          <p:spPr>
            <a:xfrm>
              <a:off x="8428505" y="5303689"/>
              <a:ext cx="1624992" cy="338554"/>
            </a:xfrm>
            <a:prstGeom prst="rect">
              <a:avLst/>
            </a:prstGeom>
            <a:noFill/>
          </p:spPr>
          <p:txBody>
            <a:bodyPr wrap="square" rtlCol="0">
              <a:spAutoFit/>
            </a:bodyPr>
            <a:lstStyle/>
            <a:p>
              <a:r>
                <a:rPr lang="en-US" sz="1600" dirty="0">
                  <a:latin typeface="The Hand Black" panose="03070902030502020204" pitchFamily="66" charset="0"/>
                </a:rPr>
                <a:t>EXPENSIVE RE-ENCRYPTION!</a:t>
              </a:r>
            </a:p>
          </p:txBody>
        </p:sp>
        <mc:AlternateContent xmlns:mc="http://schemas.openxmlformats.org/markup-compatibility/2006" xmlns:p14="http://schemas.microsoft.com/office/powerpoint/2010/main">
          <mc:Choice Requires="p14">
            <p:contentPart p14:bwMode="auto" r:id="rId1142">
              <p14:nvContentPartPr>
                <p14:cNvPr id="992" name="Ink 991">
                  <a:extLst>
                    <a:ext uri="{FF2B5EF4-FFF2-40B4-BE49-F238E27FC236}">
                      <a16:creationId xmlns:a16="http://schemas.microsoft.com/office/drawing/2014/main" id="{E1523524-503C-A4A7-254C-D8355CBD0DFF}"/>
                    </a:ext>
                  </a:extLst>
                </p14:cNvPr>
                <p14:cNvContentPartPr/>
                <p14:nvPr/>
              </p14:nvContentPartPr>
              <p14:xfrm>
                <a:off x="10159913" y="5336518"/>
                <a:ext cx="270000" cy="218880"/>
              </p14:xfrm>
            </p:contentPart>
          </mc:Choice>
          <mc:Fallback xmlns="">
            <p:pic>
              <p:nvPicPr>
                <p:cNvPr id="992" name="Ink 991">
                  <a:extLst>
                    <a:ext uri="{FF2B5EF4-FFF2-40B4-BE49-F238E27FC236}">
                      <a16:creationId xmlns:a16="http://schemas.microsoft.com/office/drawing/2014/main" id="{E1523524-503C-A4A7-254C-D8355CBD0DFF}"/>
                    </a:ext>
                  </a:extLst>
                </p:cNvPr>
                <p:cNvPicPr/>
                <p:nvPr/>
              </p:nvPicPr>
              <p:blipFill>
                <a:blip r:embed="rId1150"/>
                <a:stretch>
                  <a:fillRect/>
                </a:stretch>
              </p:blipFill>
              <p:spPr>
                <a:xfrm>
                  <a:off x="10155593" y="5332198"/>
                  <a:ext cx="2786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995" name="Ink 994">
                  <a:extLst>
                    <a:ext uri="{FF2B5EF4-FFF2-40B4-BE49-F238E27FC236}">
                      <a16:creationId xmlns:a16="http://schemas.microsoft.com/office/drawing/2014/main" id="{E0E01735-0ADB-3508-8DBE-D3DE80D26B7D}"/>
                    </a:ext>
                  </a:extLst>
                </p14:cNvPr>
                <p14:cNvContentPartPr/>
                <p14:nvPr/>
              </p14:nvContentPartPr>
              <p14:xfrm>
                <a:off x="10191233" y="5394478"/>
                <a:ext cx="24840" cy="31680"/>
              </p14:xfrm>
            </p:contentPart>
          </mc:Choice>
          <mc:Fallback xmlns="">
            <p:pic>
              <p:nvPicPr>
                <p:cNvPr id="995" name="Ink 994">
                  <a:extLst>
                    <a:ext uri="{FF2B5EF4-FFF2-40B4-BE49-F238E27FC236}">
                      <a16:creationId xmlns:a16="http://schemas.microsoft.com/office/drawing/2014/main" id="{E0E01735-0ADB-3508-8DBE-D3DE80D26B7D}"/>
                    </a:ext>
                  </a:extLst>
                </p:cNvPr>
                <p:cNvPicPr/>
                <p:nvPr/>
              </p:nvPicPr>
              <p:blipFill>
                <a:blip r:embed="rId1152"/>
                <a:stretch>
                  <a:fillRect/>
                </a:stretch>
              </p:blipFill>
              <p:spPr>
                <a:xfrm>
                  <a:off x="10186913" y="5390158"/>
                  <a:ext cx="33480" cy="40320"/>
                </a:xfrm>
                <a:prstGeom prst="rect">
                  <a:avLst/>
                </a:prstGeom>
              </p:spPr>
            </p:pic>
          </mc:Fallback>
        </mc:AlternateContent>
      </p:grpSp>
      <p:grpSp>
        <p:nvGrpSpPr>
          <p:cNvPr id="24" name="Group 23">
            <a:extLst>
              <a:ext uri="{FF2B5EF4-FFF2-40B4-BE49-F238E27FC236}">
                <a16:creationId xmlns:a16="http://schemas.microsoft.com/office/drawing/2014/main" id="{58331E06-57DA-7B28-2D08-2A9224528F43}"/>
              </a:ext>
            </a:extLst>
          </p:cNvPr>
          <p:cNvGrpSpPr/>
          <p:nvPr/>
        </p:nvGrpSpPr>
        <p:grpSpPr>
          <a:xfrm>
            <a:off x="9165419" y="3138304"/>
            <a:ext cx="780005" cy="676015"/>
            <a:chOff x="9165419" y="3138304"/>
            <a:chExt cx="780005" cy="676015"/>
          </a:xfrm>
        </p:grpSpPr>
        <p:grpSp>
          <p:nvGrpSpPr>
            <p:cNvPr id="348" name="Group 347">
              <a:extLst>
                <a:ext uri="{FF2B5EF4-FFF2-40B4-BE49-F238E27FC236}">
                  <a16:creationId xmlns:a16="http://schemas.microsoft.com/office/drawing/2014/main" id="{E25FEDDC-2EEB-8BB6-5BA3-50EF2356EA7D}"/>
                </a:ext>
              </a:extLst>
            </p:cNvPr>
            <p:cNvGrpSpPr/>
            <p:nvPr/>
          </p:nvGrpSpPr>
          <p:grpSpPr>
            <a:xfrm>
              <a:off x="9562927" y="3729894"/>
              <a:ext cx="238925" cy="84275"/>
              <a:chOff x="6726058" y="2193401"/>
              <a:chExt cx="360677" cy="127220"/>
            </a:xfrm>
          </p:grpSpPr>
          <mc:AlternateContent xmlns:mc="http://schemas.openxmlformats.org/markup-compatibility/2006" xmlns:p14="http://schemas.microsoft.com/office/powerpoint/2010/main">
            <mc:Choice Requires="p14">
              <p:contentPart p14:bwMode="auto" r:id="rId1153">
                <p14:nvContentPartPr>
                  <p14:cNvPr id="349" name="Ink 348">
                    <a:extLst>
                      <a:ext uri="{FF2B5EF4-FFF2-40B4-BE49-F238E27FC236}">
                        <a16:creationId xmlns:a16="http://schemas.microsoft.com/office/drawing/2014/main" id="{52BB126F-3339-AA96-80E2-E10A9ECD08A9}"/>
                      </a:ext>
                    </a:extLst>
                  </p14:cNvPr>
                  <p14:cNvContentPartPr/>
                  <p14:nvPr/>
                </p14:nvContentPartPr>
                <p14:xfrm>
                  <a:off x="6726058" y="2193401"/>
                  <a:ext cx="114480" cy="104040"/>
                </p14:xfrm>
              </p:contentPart>
            </mc:Choice>
            <mc:Fallback xmlns="">
              <p:pic>
                <p:nvPicPr>
                  <p:cNvPr id="349" name="Ink 348">
                    <a:extLst>
                      <a:ext uri="{FF2B5EF4-FFF2-40B4-BE49-F238E27FC236}">
                        <a16:creationId xmlns:a16="http://schemas.microsoft.com/office/drawing/2014/main" id="{52BB126F-3339-AA96-80E2-E10A9ECD08A9}"/>
                      </a:ext>
                    </a:extLst>
                  </p:cNvPr>
                  <p:cNvPicPr/>
                  <p:nvPr/>
                </p:nvPicPr>
                <p:blipFill>
                  <a:blip r:embed="rId4"/>
                  <a:stretch>
                    <a:fillRect/>
                  </a:stretch>
                </p:blipFill>
                <p:spPr>
                  <a:xfrm>
                    <a:off x="6711951" y="2179312"/>
                    <a:ext cx="142693" cy="132218"/>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354" name="Ink 353">
                    <a:extLst>
                      <a:ext uri="{FF2B5EF4-FFF2-40B4-BE49-F238E27FC236}">
                        <a16:creationId xmlns:a16="http://schemas.microsoft.com/office/drawing/2014/main" id="{EA553241-026F-F38B-DD2A-2778B7A7F6ED}"/>
                      </a:ext>
                    </a:extLst>
                  </p14:cNvPr>
                  <p14:cNvContentPartPr/>
                  <p14:nvPr/>
                </p14:nvContentPartPr>
                <p14:xfrm>
                  <a:off x="6869655" y="2242501"/>
                  <a:ext cx="217080" cy="78120"/>
                </p14:xfrm>
              </p:contentPart>
            </mc:Choice>
            <mc:Fallback xmlns="">
              <p:pic>
                <p:nvPicPr>
                  <p:cNvPr id="354" name="Ink 353">
                    <a:extLst>
                      <a:ext uri="{FF2B5EF4-FFF2-40B4-BE49-F238E27FC236}">
                        <a16:creationId xmlns:a16="http://schemas.microsoft.com/office/drawing/2014/main" id="{EA553241-026F-F38B-DD2A-2778B7A7F6ED}"/>
                      </a:ext>
                    </a:extLst>
                  </p:cNvPr>
                  <p:cNvPicPr/>
                  <p:nvPr/>
                </p:nvPicPr>
                <p:blipFill>
                  <a:blip r:embed="rId6"/>
                  <a:stretch>
                    <a:fillRect/>
                  </a:stretch>
                </p:blipFill>
                <p:spPr>
                  <a:xfrm>
                    <a:off x="6855545" y="2228396"/>
                    <a:ext cx="245300" cy="10633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355" name="Ink 354">
                    <a:extLst>
                      <a:ext uri="{FF2B5EF4-FFF2-40B4-BE49-F238E27FC236}">
                        <a16:creationId xmlns:a16="http://schemas.microsoft.com/office/drawing/2014/main" id="{2FA583B0-9C93-6C5A-B01F-14557C268548}"/>
                      </a:ext>
                    </a:extLst>
                  </p14:cNvPr>
                  <p14:cNvContentPartPr/>
                  <p14:nvPr/>
                </p14:nvContentPartPr>
                <p14:xfrm>
                  <a:off x="7010775" y="2276341"/>
                  <a:ext cx="360" cy="13680"/>
                </p14:xfrm>
              </p:contentPart>
            </mc:Choice>
            <mc:Fallback xmlns="">
              <p:pic>
                <p:nvPicPr>
                  <p:cNvPr id="355" name="Ink 354">
                    <a:extLst>
                      <a:ext uri="{FF2B5EF4-FFF2-40B4-BE49-F238E27FC236}">
                        <a16:creationId xmlns:a16="http://schemas.microsoft.com/office/drawing/2014/main" id="{2FA583B0-9C93-6C5A-B01F-14557C268548}"/>
                      </a:ext>
                    </a:extLst>
                  </p:cNvPr>
                  <p:cNvPicPr/>
                  <p:nvPr/>
                </p:nvPicPr>
                <p:blipFill>
                  <a:blip r:embed="rId8"/>
                  <a:stretch>
                    <a:fillRect/>
                  </a:stretch>
                </p:blipFill>
                <p:spPr>
                  <a:xfrm>
                    <a:off x="7001415" y="2262661"/>
                    <a:ext cx="19080" cy="41040"/>
                  </a:xfrm>
                  <a:prstGeom prst="rect">
                    <a:avLst/>
                  </a:prstGeom>
                </p:spPr>
              </p:pic>
            </mc:Fallback>
          </mc:AlternateContent>
        </p:grpSp>
        <p:grpSp>
          <p:nvGrpSpPr>
            <p:cNvPr id="350" name="Group 349">
              <a:extLst>
                <a:ext uri="{FF2B5EF4-FFF2-40B4-BE49-F238E27FC236}">
                  <a16:creationId xmlns:a16="http://schemas.microsoft.com/office/drawing/2014/main" id="{2A0DF612-F4D8-0539-D4AF-2BBB6BCC76F7}"/>
                </a:ext>
              </a:extLst>
            </p:cNvPr>
            <p:cNvGrpSpPr/>
            <p:nvPr/>
          </p:nvGrpSpPr>
          <p:grpSpPr>
            <a:xfrm>
              <a:off x="9561872" y="3730044"/>
              <a:ext cx="238925" cy="84275"/>
              <a:chOff x="6726058" y="2193401"/>
              <a:chExt cx="360677" cy="127220"/>
            </a:xfrm>
          </p:grpSpPr>
          <mc:AlternateContent xmlns:mc="http://schemas.openxmlformats.org/markup-compatibility/2006" xmlns:p14="http://schemas.microsoft.com/office/powerpoint/2010/main">
            <mc:Choice Requires="p14">
              <p:contentPart p14:bwMode="auto" r:id="rId1156">
                <p14:nvContentPartPr>
                  <p14:cNvPr id="351" name="Ink 350">
                    <a:extLst>
                      <a:ext uri="{FF2B5EF4-FFF2-40B4-BE49-F238E27FC236}">
                        <a16:creationId xmlns:a16="http://schemas.microsoft.com/office/drawing/2014/main" id="{5BF0A415-8054-A308-4FCA-69BC888ACFFB}"/>
                      </a:ext>
                    </a:extLst>
                  </p14:cNvPr>
                  <p14:cNvContentPartPr/>
                  <p14:nvPr/>
                </p14:nvContentPartPr>
                <p14:xfrm>
                  <a:off x="6726058" y="2193401"/>
                  <a:ext cx="114480" cy="104040"/>
                </p14:xfrm>
              </p:contentPart>
            </mc:Choice>
            <mc:Fallback xmlns="">
              <p:pic>
                <p:nvPicPr>
                  <p:cNvPr id="146" name="Ink 145">
                    <a:extLst>
                      <a:ext uri="{FF2B5EF4-FFF2-40B4-BE49-F238E27FC236}">
                        <a16:creationId xmlns:a16="http://schemas.microsoft.com/office/drawing/2014/main" id="{27B72265-34D3-589C-E122-F2662C129C37}"/>
                      </a:ext>
                    </a:extLst>
                  </p:cNvPr>
                  <p:cNvPicPr/>
                  <p:nvPr/>
                </p:nvPicPr>
                <p:blipFill>
                  <a:blip r:embed="rId731"/>
                  <a:stretch>
                    <a:fillRect/>
                  </a:stretch>
                </p:blipFill>
                <p:spPr>
                  <a:xfrm>
                    <a:off x="6708058" y="2175401"/>
                    <a:ext cx="150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352" name="Ink 351">
                    <a:extLst>
                      <a:ext uri="{FF2B5EF4-FFF2-40B4-BE49-F238E27FC236}">
                        <a16:creationId xmlns:a16="http://schemas.microsoft.com/office/drawing/2014/main" id="{C3480B51-5C27-CE91-5F6F-72C39C8AA660}"/>
                      </a:ext>
                    </a:extLst>
                  </p14:cNvPr>
                  <p14:cNvContentPartPr/>
                  <p14:nvPr/>
                </p14:nvContentPartPr>
                <p14:xfrm>
                  <a:off x="6869655" y="2242501"/>
                  <a:ext cx="217080" cy="78120"/>
                </p14:xfrm>
              </p:contentPart>
            </mc:Choice>
            <mc:Fallback xmlns="">
              <p:pic>
                <p:nvPicPr>
                  <p:cNvPr id="147" name="Ink 146">
                    <a:extLst>
                      <a:ext uri="{FF2B5EF4-FFF2-40B4-BE49-F238E27FC236}">
                        <a16:creationId xmlns:a16="http://schemas.microsoft.com/office/drawing/2014/main" id="{AE79B9F9-C28A-02C3-4AFC-82ADBFC2F893}"/>
                      </a:ext>
                    </a:extLst>
                  </p:cNvPr>
                  <p:cNvPicPr/>
                  <p:nvPr/>
                </p:nvPicPr>
                <p:blipFill>
                  <a:blip r:embed="rId733"/>
                  <a:stretch>
                    <a:fillRect/>
                  </a:stretch>
                </p:blipFill>
                <p:spPr>
                  <a:xfrm>
                    <a:off x="6851655" y="2224501"/>
                    <a:ext cx="252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353" name="Ink 352">
                    <a:extLst>
                      <a:ext uri="{FF2B5EF4-FFF2-40B4-BE49-F238E27FC236}">
                        <a16:creationId xmlns:a16="http://schemas.microsoft.com/office/drawing/2014/main" id="{3DC37345-EAE8-19C2-CB4F-24FCCF3788E9}"/>
                      </a:ext>
                    </a:extLst>
                  </p14:cNvPr>
                  <p14:cNvContentPartPr/>
                  <p14:nvPr/>
                </p14:nvContentPartPr>
                <p14:xfrm>
                  <a:off x="7010775" y="2276341"/>
                  <a:ext cx="360" cy="13680"/>
                </p14:xfrm>
              </p:contentPart>
            </mc:Choice>
            <mc:Fallback xmlns="">
              <p:pic>
                <p:nvPicPr>
                  <p:cNvPr id="148" name="Ink 147">
                    <a:extLst>
                      <a:ext uri="{FF2B5EF4-FFF2-40B4-BE49-F238E27FC236}">
                        <a16:creationId xmlns:a16="http://schemas.microsoft.com/office/drawing/2014/main" id="{8BDF2496-4ADC-5F6D-A92B-06A39EF39AF2}"/>
                      </a:ext>
                    </a:extLst>
                  </p:cNvPr>
                  <p:cNvPicPr/>
                  <p:nvPr/>
                </p:nvPicPr>
                <p:blipFill>
                  <a:blip r:embed="rId735"/>
                  <a:stretch>
                    <a:fillRect/>
                  </a:stretch>
                </p:blipFill>
                <p:spPr>
                  <a:xfrm>
                    <a:off x="6992775" y="2258341"/>
                    <a:ext cx="36000" cy="49320"/>
                  </a:xfrm>
                  <a:prstGeom prst="rect">
                    <a:avLst/>
                  </a:prstGeom>
                </p:spPr>
              </p:pic>
            </mc:Fallback>
          </mc:AlternateContent>
        </p:grpSp>
        <p:sp>
          <p:nvSpPr>
            <p:cNvPr id="383" name="TextBox 382">
              <a:extLst>
                <a:ext uri="{FF2B5EF4-FFF2-40B4-BE49-F238E27FC236}">
                  <a16:creationId xmlns:a16="http://schemas.microsoft.com/office/drawing/2014/main" id="{F45968D2-0D3D-E02B-48D1-CA29A10DC57C}"/>
                </a:ext>
              </a:extLst>
            </p:cNvPr>
            <p:cNvSpPr txBox="1"/>
            <p:nvPr/>
          </p:nvSpPr>
          <p:spPr>
            <a:xfrm>
              <a:off x="9476099" y="3138304"/>
              <a:ext cx="469325" cy="369332"/>
            </a:xfrm>
            <a:prstGeom prst="rect">
              <a:avLst/>
            </a:prstGeom>
            <a:noFill/>
          </p:spPr>
          <p:txBody>
            <a:bodyPr wrap="square" rtlCol="0">
              <a:spAutoFit/>
            </a:bodyPr>
            <a:lstStyle/>
            <a:p>
              <a:pPr algn="ctr"/>
              <a:r>
                <a:rPr lang="en-US" b="1" dirty="0">
                  <a:solidFill>
                    <a:srgbClr val="3664BB"/>
                  </a:solidFill>
                  <a:latin typeface="The Hand Black" panose="03070502030502020204" pitchFamily="66" charset="0"/>
                </a:rPr>
                <a:t>PW’</a:t>
              </a:r>
            </a:p>
          </p:txBody>
        </p:sp>
        <p:sp>
          <p:nvSpPr>
            <p:cNvPr id="14" name="TextBox 13">
              <a:extLst>
                <a:ext uri="{FF2B5EF4-FFF2-40B4-BE49-F238E27FC236}">
                  <a16:creationId xmlns:a16="http://schemas.microsoft.com/office/drawing/2014/main" id="{BF449F86-D2C6-575B-29DA-89FB32669AE3}"/>
                </a:ext>
              </a:extLst>
            </p:cNvPr>
            <p:cNvSpPr txBox="1"/>
            <p:nvPr/>
          </p:nvSpPr>
          <p:spPr>
            <a:xfrm rot="5400000">
              <a:off x="9513070" y="3330867"/>
              <a:ext cx="387720" cy="461665"/>
            </a:xfrm>
            <a:prstGeom prst="rect">
              <a:avLst/>
            </a:prstGeom>
            <a:noFill/>
          </p:spPr>
          <p:txBody>
            <a:bodyPr wrap="square" rtlCol="0">
              <a:spAutoFit/>
            </a:bodyPr>
            <a:lstStyle/>
            <a:p>
              <a:r>
                <a:rPr lang="en-US" sz="2400" b="1" dirty="0">
                  <a:latin typeface="The Hand Black" panose="03070502030502020204" pitchFamily="66" charset="0"/>
                </a:rPr>
                <a:t>=&gt;</a:t>
              </a:r>
            </a:p>
          </p:txBody>
        </p:sp>
        <p:sp>
          <p:nvSpPr>
            <p:cNvPr id="15" name="Freeform: Shape 14">
              <a:extLst>
                <a:ext uri="{FF2B5EF4-FFF2-40B4-BE49-F238E27FC236}">
                  <a16:creationId xmlns:a16="http://schemas.microsoft.com/office/drawing/2014/main" id="{973D7216-6119-33F2-E9E4-B862163CD4E8}"/>
                </a:ext>
              </a:extLst>
            </p:cNvPr>
            <p:cNvSpPr/>
            <p:nvPr/>
          </p:nvSpPr>
          <p:spPr>
            <a:xfrm rot="1419784">
              <a:off x="9165419" y="3271100"/>
              <a:ext cx="390116" cy="155817"/>
            </a:xfrm>
            <a:custGeom>
              <a:avLst/>
              <a:gdLst>
                <a:gd name="connsiteX0" fmla="*/ 0 w 1050131"/>
                <a:gd name="connsiteY0" fmla="*/ 874106 h 874106"/>
                <a:gd name="connsiteX1" fmla="*/ 54768 w 1050131"/>
                <a:gd name="connsiteY1" fmla="*/ 847912 h 874106"/>
                <a:gd name="connsiteX2" fmla="*/ 133350 w 1050131"/>
                <a:gd name="connsiteY2" fmla="*/ 797906 h 874106"/>
                <a:gd name="connsiteX3" fmla="*/ 171450 w 1050131"/>
                <a:gd name="connsiteY3" fmla="*/ 769331 h 874106"/>
                <a:gd name="connsiteX4" fmla="*/ 214312 w 1050131"/>
                <a:gd name="connsiteY4" fmla="*/ 733612 h 874106"/>
                <a:gd name="connsiteX5" fmla="*/ 238125 w 1050131"/>
                <a:gd name="connsiteY5" fmla="*/ 697893 h 874106"/>
                <a:gd name="connsiteX6" fmla="*/ 269081 w 1050131"/>
                <a:gd name="connsiteY6" fmla="*/ 657412 h 874106"/>
                <a:gd name="connsiteX7" fmla="*/ 285750 w 1050131"/>
                <a:gd name="connsiteY7" fmla="*/ 624075 h 874106"/>
                <a:gd name="connsiteX8" fmla="*/ 314325 w 1050131"/>
                <a:gd name="connsiteY8" fmla="*/ 576450 h 874106"/>
                <a:gd name="connsiteX9" fmla="*/ 350043 w 1050131"/>
                <a:gd name="connsiteY9" fmla="*/ 505012 h 874106"/>
                <a:gd name="connsiteX10" fmla="*/ 383381 w 1050131"/>
                <a:gd name="connsiteY10" fmla="*/ 440718 h 874106"/>
                <a:gd name="connsiteX11" fmla="*/ 400050 w 1050131"/>
                <a:gd name="connsiteY11" fmla="*/ 419287 h 874106"/>
                <a:gd name="connsiteX12" fmla="*/ 416718 w 1050131"/>
                <a:gd name="connsiteY12" fmla="*/ 388331 h 874106"/>
                <a:gd name="connsiteX13" fmla="*/ 464343 w 1050131"/>
                <a:gd name="connsiteY13" fmla="*/ 324037 h 874106"/>
                <a:gd name="connsiteX14" fmla="*/ 492918 w 1050131"/>
                <a:gd name="connsiteY14" fmla="*/ 300225 h 874106"/>
                <a:gd name="connsiteX15" fmla="*/ 535781 w 1050131"/>
                <a:gd name="connsiteY15" fmla="*/ 257362 h 874106"/>
                <a:gd name="connsiteX16" fmla="*/ 561975 w 1050131"/>
                <a:gd name="connsiteY16" fmla="*/ 235931 h 874106"/>
                <a:gd name="connsiteX17" fmla="*/ 583406 w 1050131"/>
                <a:gd name="connsiteY17" fmla="*/ 214500 h 874106"/>
                <a:gd name="connsiteX18" fmla="*/ 647700 w 1050131"/>
                <a:gd name="connsiteY18" fmla="*/ 164493 h 874106"/>
                <a:gd name="connsiteX19" fmla="*/ 721518 w 1050131"/>
                <a:gd name="connsiteY19" fmla="*/ 109725 h 874106"/>
                <a:gd name="connsiteX20" fmla="*/ 871537 w 1050131"/>
                <a:gd name="connsiteY20" fmla="*/ 47812 h 874106"/>
                <a:gd name="connsiteX21" fmla="*/ 928687 w 1050131"/>
                <a:gd name="connsiteY21" fmla="*/ 26381 h 874106"/>
                <a:gd name="connsiteX22" fmla="*/ 964406 w 1050131"/>
                <a:gd name="connsiteY22" fmla="*/ 16856 h 874106"/>
                <a:gd name="connsiteX23" fmla="*/ 983456 w 1050131"/>
                <a:gd name="connsiteY23" fmla="*/ 9712 h 874106"/>
                <a:gd name="connsiteX24" fmla="*/ 1004887 w 1050131"/>
                <a:gd name="connsiteY24" fmla="*/ 4950 h 874106"/>
                <a:gd name="connsiteX25" fmla="*/ 1031081 w 1050131"/>
                <a:gd name="connsiteY25" fmla="*/ 187 h 874106"/>
                <a:gd name="connsiteX26" fmla="*/ 1050131 w 1050131"/>
                <a:gd name="connsiteY26" fmla="*/ 187 h 87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0131" h="874106">
                  <a:moveTo>
                    <a:pt x="0" y="874106"/>
                  </a:moveTo>
                  <a:cubicBezTo>
                    <a:pt x="43772" y="859515"/>
                    <a:pt x="14560" y="871820"/>
                    <a:pt x="54768" y="847912"/>
                  </a:cubicBezTo>
                  <a:cubicBezTo>
                    <a:pt x="174289" y="776845"/>
                    <a:pt x="82844" y="837432"/>
                    <a:pt x="133350" y="797906"/>
                  </a:cubicBezTo>
                  <a:cubicBezTo>
                    <a:pt x="145852" y="788122"/>
                    <a:pt x="158750" y="778856"/>
                    <a:pt x="171450" y="769331"/>
                  </a:cubicBezTo>
                  <a:cubicBezTo>
                    <a:pt x="184318" y="759680"/>
                    <a:pt x="204409" y="745495"/>
                    <a:pt x="214312" y="733612"/>
                  </a:cubicBezTo>
                  <a:cubicBezTo>
                    <a:pt x="223473" y="722619"/>
                    <a:pt x="229773" y="709513"/>
                    <a:pt x="238125" y="697893"/>
                  </a:cubicBezTo>
                  <a:cubicBezTo>
                    <a:pt x="248039" y="684099"/>
                    <a:pt x="259872" y="671686"/>
                    <a:pt x="269081" y="657412"/>
                  </a:cubicBezTo>
                  <a:cubicBezTo>
                    <a:pt x="275816" y="646972"/>
                    <a:pt x="279689" y="634920"/>
                    <a:pt x="285750" y="624075"/>
                  </a:cubicBezTo>
                  <a:cubicBezTo>
                    <a:pt x="294781" y="607914"/>
                    <a:pt x="305529" y="592740"/>
                    <a:pt x="314325" y="576450"/>
                  </a:cubicBezTo>
                  <a:cubicBezTo>
                    <a:pt x="326975" y="553024"/>
                    <a:pt x="338371" y="528940"/>
                    <a:pt x="350043" y="505012"/>
                  </a:cubicBezTo>
                  <a:cubicBezTo>
                    <a:pt x="365897" y="472511"/>
                    <a:pt x="360412" y="476607"/>
                    <a:pt x="383381" y="440718"/>
                  </a:cubicBezTo>
                  <a:cubicBezTo>
                    <a:pt x="388260" y="433095"/>
                    <a:pt x="395191" y="426922"/>
                    <a:pt x="400050" y="419287"/>
                  </a:cubicBezTo>
                  <a:cubicBezTo>
                    <a:pt x="406342" y="409400"/>
                    <a:pt x="410688" y="398380"/>
                    <a:pt x="416718" y="388331"/>
                  </a:cubicBezTo>
                  <a:cubicBezTo>
                    <a:pt x="427948" y="369613"/>
                    <a:pt x="450297" y="338668"/>
                    <a:pt x="464343" y="324037"/>
                  </a:cubicBezTo>
                  <a:cubicBezTo>
                    <a:pt x="472929" y="315093"/>
                    <a:pt x="483854" y="308685"/>
                    <a:pt x="492918" y="300225"/>
                  </a:cubicBezTo>
                  <a:cubicBezTo>
                    <a:pt x="507690" y="286438"/>
                    <a:pt x="520142" y="270157"/>
                    <a:pt x="535781" y="257362"/>
                  </a:cubicBezTo>
                  <a:cubicBezTo>
                    <a:pt x="544512" y="250218"/>
                    <a:pt x="553590" y="243478"/>
                    <a:pt x="561975" y="235931"/>
                  </a:cubicBezTo>
                  <a:cubicBezTo>
                    <a:pt x="569484" y="229173"/>
                    <a:pt x="575645" y="220968"/>
                    <a:pt x="583406" y="214500"/>
                  </a:cubicBezTo>
                  <a:cubicBezTo>
                    <a:pt x="604264" y="197119"/>
                    <a:pt x="626403" y="181333"/>
                    <a:pt x="647700" y="164493"/>
                  </a:cubicBezTo>
                  <a:cubicBezTo>
                    <a:pt x="679405" y="139424"/>
                    <a:pt x="687488" y="129575"/>
                    <a:pt x="721518" y="109725"/>
                  </a:cubicBezTo>
                  <a:cubicBezTo>
                    <a:pt x="782687" y="74043"/>
                    <a:pt x="791798" y="76808"/>
                    <a:pt x="871537" y="47812"/>
                  </a:cubicBezTo>
                  <a:cubicBezTo>
                    <a:pt x="890657" y="40859"/>
                    <a:pt x="908949" y="31316"/>
                    <a:pt x="928687" y="26381"/>
                  </a:cubicBezTo>
                  <a:cubicBezTo>
                    <a:pt x="938466" y="23936"/>
                    <a:pt x="954577" y="20132"/>
                    <a:pt x="964406" y="16856"/>
                  </a:cubicBezTo>
                  <a:cubicBezTo>
                    <a:pt x="970840" y="14711"/>
                    <a:pt x="976950" y="11626"/>
                    <a:pt x="983456" y="9712"/>
                  </a:cubicBezTo>
                  <a:cubicBezTo>
                    <a:pt x="990477" y="7647"/>
                    <a:pt x="997757" y="6596"/>
                    <a:pt x="1004887" y="4950"/>
                  </a:cubicBezTo>
                  <a:cubicBezTo>
                    <a:pt x="1016229" y="2333"/>
                    <a:pt x="1017394" y="1099"/>
                    <a:pt x="1031081" y="187"/>
                  </a:cubicBezTo>
                  <a:cubicBezTo>
                    <a:pt x="1037417" y="-235"/>
                    <a:pt x="1043781" y="187"/>
                    <a:pt x="1050131" y="187"/>
                  </a:cubicBezTo>
                </a:path>
              </a:pathLst>
            </a:custGeom>
            <a:noFill/>
            <a:ln>
              <a:prstDash val="dash"/>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0" name="Group 289">
            <a:extLst>
              <a:ext uri="{FF2B5EF4-FFF2-40B4-BE49-F238E27FC236}">
                <a16:creationId xmlns:a16="http://schemas.microsoft.com/office/drawing/2014/main" id="{BBF66962-6388-7097-2828-839B392FBF05}"/>
              </a:ext>
            </a:extLst>
          </p:cNvPr>
          <p:cNvGrpSpPr/>
          <p:nvPr/>
        </p:nvGrpSpPr>
        <p:grpSpPr>
          <a:xfrm>
            <a:off x="8490774" y="3856021"/>
            <a:ext cx="271528" cy="664571"/>
            <a:chOff x="4193675" y="3642891"/>
            <a:chExt cx="662040" cy="1620360"/>
          </a:xfrm>
        </p:grpSpPr>
        <mc:AlternateContent xmlns:mc="http://schemas.openxmlformats.org/markup-compatibility/2006" xmlns:p14="http://schemas.microsoft.com/office/powerpoint/2010/main">
          <mc:Choice Requires="p14">
            <p:contentPart p14:bwMode="auto" r:id="rId1159">
              <p14:nvContentPartPr>
                <p14:cNvPr id="293" name="Ink 292">
                  <a:extLst>
                    <a:ext uri="{FF2B5EF4-FFF2-40B4-BE49-F238E27FC236}">
                      <a16:creationId xmlns:a16="http://schemas.microsoft.com/office/drawing/2014/main" id="{95AE0334-90C3-E211-B7BD-DF74DC68FA7A}"/>
                    </a:ext>
                  </a:extLst>
                </p14:cNvPr>
                <p14:cNvContentPartPr/>
                <p14:nvPr/>
              </p14:nvContentPartPr>
              <p14:xfrm>
                <a:off x="4414355" y="4654491"/>
                <a:ext cx="123480" cy="608760"/>
              </p14:xfrm>
            </p:contentPart>
          </mc:Choice>
          <mc:Fallback xmlns="">
            <p:pic>
              <p:nvPicPr>
                <p:cNvPr id="6" name="Ink 5">
                  <a:extLst>
                    <a:ext uri="{FF2B5EF4-FFF2-40B4-BE49-F238E27FC236}">
                      <a16:creationId xmlns:a16="http://schemas.microsoft.com/office/drawing/2014/main" id="{EA742343-3D81-A4DC-9286-4FB2F352BB57}"/>
                    </a:ext>
                  </a:extLst>
                </p:cNvPr>
                <p:cNvPicPr/>
                <p:nvPr/>
              </p:nvPicPr>
              <p:blipFill>
                <a:blip r:embed="rId83"/>
                <a:stretch>
                  <a:fillRect/>
                </a:stretch>
              </p:blipFill>
              <p:spPr>
                <a:xfrm>
                  <a:off x="4406408" y="4646505"/>
                  <a:ext cx="138762" cy="624117"/>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294" name="Ink 293">
                  <a:extLst>
                    <a:ext uri="{FF2B5EF4-FFF2-40B4-BE49-F238E27FC236}">
                      <a16:creationId xmlns:a16="http://schemas.microsoft.com/office/drawing/2014/main" id="{A4081BF4-B8A2-A01A-6EE2-8AE17EA6059E}"/>
                    </a:ext>
                  </a:extLst>
                </p14:cNvPr>
                <p14:cNvContentPartPr/>
                <p14:nvPr/>
              </p14:nvContentPartPr>
              <p14:xfrm>
                <a:off x="4551155" y="4675011"/>
                <a:ext cx="205200" cy="578880"/>
              </p14:xfrm>
            </p:contentPart>
          </mc:Choice>
          <mc:Fallback xmlns="">
            <p:pic>
              <p:nvPicPr>
                <p:cNvPr id="7" name="Ink 6">
                  <a:extLst>
                    <a:ext uri="{FF2B5EF4-FFF2-40B4-BE49-F238E27FC236}">
                      <a16:creationId xmlns:a16="http://schemas.microsoft.com/office/drawing/2014/main" id="{3C389567-3365-D276-E351-DADE527B729D}"/>
                    </a:ext>
                  </a:extLst>
                </p:cNvPr>
                <p:cNvPicPr/>
                <p:nvPr/>
              </p:nvPicPr>
              <p:blipFill>
                <a:blip r:embed="rId85"/>
                <a:stretch>
                  <a:fillRect/>
                </a:stretch>
              </p:blipFill>
              <p:spPr>
                <a:xfrm>
                  <a:off x="4543168" y="4667022"/>
                  <a:ext cx="220559" cy="594243"/>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295" name="Ink 294">
                  <a:extLst>
                    <a:ext uri="{FF2B5EF4-FFF2-40B4-BE49-F238E27FC236}">
                      <a16:creationId xmlns:a16="http://schemas.microsoft.com/office/drawing/2014/main" id="{7B99CA1B-773E-D4E1-2518-CC259593FD2F}"/>
                    </a:ext>
                  </a:extLst>
                </p14:cNvPr>
                <p14:cNvContentPartPr/>
                <p14:nvPr/>
              </p14:nvContentPartPr>
              <p14:xfrm>
                <a:off x="4537475" y="4200531"/>
                <a:ext cx="15120" cy="467280"/>
              </p14:xfrm>
            </p:contentPart>
          </mc:Choice>
          <mc:Fallback xmlns="">
            <p:pic>
              <p:nvPicPr>
                <p:cNvPr id="8" name="Ink 7">
                  <a:extLst>
                    <a:ext uri="{FF2B5EF4-FFF2-40B4-BE49-F238E27FC236}">
                      <a16:creationId xmlns:a16="http://schemas.microsoft.com/office/drawing/2014/main" id="{E3C1A7C2-6B26-D8D7-A0F5-068D11EF9FD9}"/>
                    </a:ext>
                  </a:extLst>
                </p:cNvPr>
                <p:cNvPicPr/>
                <p:nvPr/>
              </p:nvPicPr>
              <p:blipFill>
                <a:blip r:embed="rId87"/>
                <a:stretch>
                  <a:fillRect/>
                </a:stretch>
              </p:blipFill>
              <p:spPr>
                <a:xfrm>
                  <a:off x="4529613" y="4192549"/>
                  <a:ext cx="30240" cy="482631"/>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296" name="Ink 295">
                  <a:extLst>
                    <a:ext uri="{FF2B5EF4-FFF2-40B4-BE49-F238E27FC236}">
                      <a16:creationId xmlns:a16="http://schemas.microsoft.com/office/drawing/2014/main" id="{0FD043FB-0E1D-58B3-3512-FFDFB8321CA2}"/>
                    </a:ext>
                  </a:extLst>
                </p14:cNvPr>
                <p14:cNvContentPartPr/>
                <p14:nvPr/>
              </p14:nvContentPartPr>
              <p14:xfrm>
                <a:off x="4193675" y="4193691"/>
                <a:ext cx="337320" cy="578160"/>
              </p14:xfrm>
            </p:contentPart>
          </mc:Choice>
          <mc:Fallback xmlns="">
            <p:pic>
              <p:nvPicPr>
                <p:cNvPr id="9" name="Ink 8">
                  <a:extLst>
                    <a:ext uri="{FF2B5EF4-FFF2-40B4-BE49-F238E27FC236}">
                      <a16:creationId xmlns:a16="http://schemas.microsoft.com/office/drawing/2014/main" id="{6E6130D9-1C10-BBA4-4C33-C2C874F3C67A}"/>
                    </a:ext>
                  </a:extLst>
                </p:cNvPr>
                <p:cNvPicPr/>
                <p:nvPr/>
              </p:nvPicPr>
              <p:blipFill>
                <a:blip r:embed="rId89"/>
                <a:stretch>
                  <a:fillRect/>
                </a:stretch>
              </p:blipFill>
              <p:spPr>
                <a:xfrm>
                  <a:off x="4185687" y="4185712"/>
                  <a:ext cx="352681" cy="593504"/>
                </a:xfrm>
                <a:prstGeom prst="rect">
                  <a:avLst/>
                </a:prstGeom>
              </p:spPr>
            </p:pic>
          </mc:Fallback>
        </mc:AlternateContent>
        <p:grpSp>
          <p:nvGrpSpPr>
            <p:cNvPr id="297" name="Group 296">
              <a:extLst>
                <a:ext uri="{FF2B5EF4-FFF2-40B4-BE49-F238E27FC236}">
                  <a16:creationId xmlns:a16="http://schemas.microsoft.com/office/drawing/2014/main" id="{AC1D695E-50EA-A072-8DF0-78559CC0CC12}"/>
                </a:ext>
              </a:extLst>
            </p:cNvPr>
            <p:cNvGrpSpPr/>
            <p:nvPr/>
          </p:nvGrpSpPr>
          <p:grpSpPr>
            <a:xfrm>
              <a:off x="4330115" y="3642891"/>
              <a:ext cx="525600" cy="773640"/>
              <a:chOff x="4330115" y="3642891"/>
              <a:chExt cx="525600" cy="773640"/>
            </a:xfrm>
          </p:grpSpPr>
          <mc:AlternateContent xmlns:mc="http://schemas.openxmlformats.org/markup-compatibility/2006" xmlns:p14="http://schemas.microsoft.com/office/powerpoint/2010/main">
            <mc:Choice Requires="p14">
              <p:contentPart p14:bwMode="auto" r:id="rId1163">
                <p14:nvContentPartPr>
                  <p14:cNvPr id="298" name="Ink 297">
                    <a:extLst>
                      <a:ext uri="{FF2B5EF4-FFF2-40B4-BE49-F238E27FC236}">
                        <a16:creationId xmlns:a16="http://schemas.microsoft.com/office/drawing/2014/main" id="{611EAECF-0FC8-FFFD-BA55-FFA37114C125}"/>
                      </a:ext>
                    </a:extLst>
                  </p14:cNvPr>
                  <p14:cNvContentPartPr/>
                  <p14:nvPr/>
                </p14:nvContentPartPr>
                <p14:xfrm>
                  <a:off x="4330115" y="3642891"/>
                  <a:ext cx="476280" cy="544680"/>
                </p14:xfrm>
              </p:contentPart>
            </mc:Choice>
            <mc:Fallback xmlns="">
              <p:pic>
                <p:nvPicPr>
                  <p:cNvPr id="11" name="Ink 10">
                    <a:extLst>
                      <a:ext uri="{FF2B5EF4-FFF2-40B4-BE49-F238E27FC236}">
                        <a16:creationId xmlns:a16="http://schemas.microsoft.com/office/drawing/2014/main" id="{B3234B45-EE53-BD78-CF3C-3C05D07EACB4}"/>
                      </a:ext>
                    </a:extLst>
                  </p:cNvPr>
                  <p:cNvPicPr/>
                  <p:nvPr/>
                </p:nvPicPr>
                <p:blipFill>
                  <a:blip r:embed="rId91"/>
                  <a:stretch>
                    <a:fillRect/>
                  </a:stretch>
                </p:blipFill>
                <p:spPr>
                  <a:xfrm>
                    <a:off x="4322136" y="3634899"/>
                    <a:ext cx="491624" cy="560049"/>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299" name="Ink 298">
                    <a:extLst>
                      <a:ext uri="{FF2B5EF4-FFF2-40B4-BE49-F238E27FC236}">
                        <a16:creationId xmlns:a16="http://schemas.microsoft.com/office/drawing/2014/main" id="{08A33A7C-9C87-F794-7484-7985BF60F2B3}"/>
                      </a:ext>
                    </a:extLst>
                  </p14:cNvPr>
                  <p14:cNvContentPartPr/>
                  <p14:nvPr/>
                </p14:nvContentPartPr>
                <p14:xfrm>
                  <a:off x="4544315" y="4082811"/>
                  <a:ext cx="311400" cy="333720"/>
                </p14:xfrm>
              </p:contentPart>
            </mc:Choice>
            <mc:Fallback xmlns="">
              <p:pic>
                <p:nvPicPr>
                  <p:cNvPr id="19" name="Ink 18">
                    <a:extLst>
                      <a:ext uri="{FF2B5EF4-FFF2-40B4-BE49-F238E27FC236}">
                        <a16:creationId xmlns:a16="http://schemas.microsoft.com/office/drawing/2014/main" id="{A36E71E9-B208-0E14-1DAB-157FB88C733F}"/>
                      </a:ext>
                    </a:extLst>
                  </p:cNvPr>
                  <p:cNvPicPr/>
                  <p:nvPr/>
                </p:nvPicPr>
                <p:blipFill>
                  <a:blip r:embed="rId105"/>
                  <a:stretch>
                    <a:fillRect/>
                  </a:stretch>
                </p:blipFill>
                <p:spPr>
                  <a:xfrm>
                    <a:off x="4536330" y="4074836"/>
                    <a:ext cx="326755" cy="349056"/>
                  </a:xfrm>
                  <a:prstGeom prst="rect">
                    <a:avLst/>
                  </a:prstGeom>
                </p:spPr>
              </p:pic>
            </mc:Fallback>
          </mc:AlternateContent>
        </p:grpSp>
      </p:grpSp>
      <p:grpSp>
        <p:nvGrpSpPr>
          <p:cNvPr id="369" name="Group 368">
            <a:extLst>
              <a:ext uri="{FF2B5EF4-FFF2-40B4-BE49-F238E27FC236}">
                <a16:creationId xmlns:a16="http://schemas.microsoft.com/office/drawing/2014/main" id="{F8A56A5A-5204-7601-B581-AE84D7F286DD}"/>
              </a:ext>
            </a:extLst>
          </p:cNvPr>
          <p:cNvGrpSpPr/>
          <p:nvPr/>
        </p:nvGrpSpPr>
        <p:grpSpPr>
          <a:xfrm>
            <a:off x="8672474" y="3638934"/>
            <a:ext cx="1225633" cy="858607"/>
            <a:chOff x="8672474" y="3638934"/>
            <a:chExt cx="1225633" cy="858607"/>
          </a:xfrm>
        </p:grpSpPr>
        <p:grpSp>
          <p:nvGrpSpPr>
            <p:cNvPr id="370" name="Group 369">
              <a:extLst>
                <a:ext uri="{FF2B5EF4-FFF2-40B4-BE49-F238E27FC236}">
                  <a16:creationId xmlns:a16="http://schemas.microsoft.com/office/drawing/2014/main" id="{C78D94F1-5589-2A28-9AE7-D79591841DB0}"/>
                </a:ext>
              </a:extLst>
            </p:cNvPr>
            <p:cNvGrpSpPr/>
            <p:nvPr/>
          </p:nvGrpSpPr>
          <p:grpSpPr>
            <a:xfrm>
              <a:off x="9428782" y="3638934"/>
              <a:ext cx="469325" cy="858607"/>
              <a:chOff x="7130425" y="3630259"/>
              <a:chExt cx="469325" cy="858607"/>
            </a:xfrm>
          </p:grpSpPr>
          <p:sp>
            <p:nvSpPr>
              <p:cNvPr id="385" name="TextBox 384">
                <a:extLst>
                  <a:ext uri="{FF2B5EF4-FFF2-40B4-BE49-F238E27FC236}">
                    <a16:creationId xmlns:a16="http://schemas.microsoft.com/office/drawing/2014/main" id="{C459B4AF-7F86-9C5F-FF38-ADEA3F29091A}"/>
                  </a:ext>
                </a:extLst>
              </p:cNvPr>
              <p:cNvSpPr txBox="1"/>
              <p:nvPr/>
            </p:nvSpPr>
            <p:spPr>
              <a:xfrm>
                <a:off x="7130425" y="4119534"/>
                <a:ext cx="469325" cy="369332"/>
              </a:xfrm>
              <a:prstGeom prst="rect">
                <a:avLst/>
              </a:prstGeom>
              <a:noFill/>
            </p:spPr>
            <p:txBody>
              <a:bodyPr wrap="square" rtlCol="0">
                <a:spAutoFit/>
              </a:bodyPr>
              <a:lstStyle/>
              <a:p>
                <a:pPr algn="ctr"/>
                <a:r>
                  <a:rPr lang="en-US" b="1" dirty="0">
                    <a:latin typeface="The Hand Black" panose="03070502030502020204" pitchFamily="66" charset="0"/>
                  </a:rPr>
                  <a:t>PW</a:t>
                </a:r>
              </a:p>
            </p:txBody>
          </p:sp>
          <p:sp>
            <p:nvSpPr>
              <p:cNvPr id="386" name="TextBox 385">
                <a:extLst>
                  <a:ext uri="{FF2B5EF4-FFF2-40B4-BE49-F238E27FC236}">
                    <a16:creationId xmlns:a16="http://schemas.microsoft.com/office/drawing/2014/main" id="{9E2F0312-469E-0427-2944-CD478A3F85A8}"/>
                  </a:ext>
                </a:extLst>
              </p:cNvPr>
              <p:cNvSpPr txBox="1"/>
              <p:nvPr/>
            </p:nvSpPr>
            <p:spPr>
              <a:xfrm rot="16200000">
                <a:off x="7083121" y="3683026"/>
                <a:ext cx="567199" cy="461665"/>
              </a:xfrm>
              <a:prstGeom prst="rect">
                <a:avLst/>
              </a:prstGeom>
              <a:noFill/>
            </p:spPr>
            <p:txBody>
              <a:bodyPr wrap="square" rtlCol="0">
                <a:spAutoFit/>
              </a:bodyPr>
              <a:lstStyle/>
              <a:p>
                <a:r>
                  <a:rPr lang="en-US" sz="2400" b="1" dirty="0">
                    <a:latin typeface="The Hand Black" panose="03070502030502020204" pitchFamily="66" charset="0"/>
                  </a:rPr>
                  <a:t>=&gt;</a:t>
                </a:r>
              </a:p>
            </p:txBody>
          </p:sp>
        </p:grpSp>
        <p:sp>
          <p:nvSpPr>
            <p:cNvPr id="384" name="Freeform: Shape 383">
              <a:extLst>
                <a:ext uri="{FF2B5EF4-FFF2-40B4-BE49-F238E27FC236}">
                  <a16:creationId xmlns:a16="http://schemas.microsoft.com/office/drawing/2014/main" id="{7B78365F-6D18-2FB8-4CF5-F5032BE198A0}"/>
                </a:ext>
              </a:extLst>
            </p:cNvPr>
            <p:cNvSpPr/>
            <p:nvPr/>
          </p:nvSpPr>
          <p:spPr>
            <a:xfrm rot="1047734" flipH="1">
              <a:off x="8672474" y="3726031"/>
              <a:ext cx="932815" cy="450505"/>
            </a:xfrm>
            <a:custGeom>
              <a:avLst/>
              <a:gdLst>
                <a:gd name="connsiteX0" fmla="*/ 404813 w 404813"/>
                <a:gd name="connsiteY0" fmla="*/ 0 h 347668"/>
                <a:gd name="connsiteX1" fmla="*/ 392907 w 404813"/>
                <a:gd name="connsiteY1" fmla="*/ 4762 h 347668"/>
                <a:gd name="connsiteX2" fmla="*/ 376238 w 404813"/>
                <a:gd name="connsiteY2" fmla="*/ 9525 h 347668"/>
                <a:gd name="connsiteX3" fmla="*/ 333375 w 404813"/>
                <a:gd name="connsiteY3" fmla="*/ 38100 h 347668"/>
                <a:gd name="connsiteX4" fmla="*/ 292894 w 404813"/>
                <a:gd name="connsiteY4" fmla="*/ 102394 h 347668"/>
                <a:gd name="connsiteX5" fmla="*/ 271463 w 404813"/>
                <a:gd name="connsiteY5" fmla="*/ 135731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4813"/>
                <a:gd name="connsiteY0" fmla="*/ 0 h 347668"/>
                <a:gd name="connsiteX1" fmla="*/ 392907 w 404813"/>
                <a:gd name="connsiteY1" fmla="*/ 4762 h 347668"/>
                <a:gd name="connsiteX2" fmla="*/ 376238 w 404813"/>
                <a:gd name="connsiteY2" fmla="*/ 9525 h 347668"/>
                <a:gd name="connsiteX3" fmla="*/ 366713 w 404813"/>
                <a:gd name="connsiteY3" fmla="*/ 57150 h 347668"/>
                <a:gd name="connsiteX4" fmla="*/ 292894 w 404813"/>
                <a:gd name="connsiteY4" fmla="*/ 102394 h 347668"/>
                <a:gd name="connsiteX5" fmla="*/ 271463 w 404813"/>
                <a:gd name="connsiteY5" fmla="*/ 135731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4813"/>
                <a:gd name="connsiteY0" fmla="*/ 0 h 347668"/>
                <a:gd name="connsiteX1" fmla="*/ 392907 w 404813"/>
                <a:gd name="connsiteY1" fmla="*/ 4762 h 347668"/>
                <a:gd name="connsiteX2" fmla="*/ 376238 w 404813"/>
                <a:gd name="connsiteY2" fmla="*/ 9525 h 347668"/>
                <a:gd name="connsiteX3" fmla="*/ 366713 w 404813"/>
                <a:gd name="connsiteY3" fmla="*/ 57150 h 347668"/>
                <a:gd name="connsiteX4" fmla="*/ 302419 w 404813"/>
                <a:gd name="connsiteY4" fmla="*/ 121444 h 347668"/>
                <a:gd name="connsiteX5" fmla="*/ 271463 w 404813"/>
                <a:gd name="connsiteY5" fmla="*/ 135731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4813"/>
                <a:gd name="connsiteY0" fmla="*/ 0 h 347668"/>
                <a:gd name="connsiteX1" fmla="*/ 392907 w 404813"/>
                <a:gd name="connsiteY1" fmla="*/ 4762 h 347668"/>
                <a:gd name="connsiteX2" fmla="*/ 376238 w 404813"/>
                <a:gd name="connsiteY2" fmla="*/ 9525 h 347668"/>
                <a:gd name="connsiteX3" fmla="*/ 366713 w 404813"/>
                <a:gd name="connsiteY3" fmla="*/ 57150 h 347668"/>
                <a:gd name="connsiteX4" fmla="*/ 302419 w 404813"/>
                <a:gd name="connsiteY4" fmla="*/ 121444 h 347668"/>
                <a:gd name="connsiteX5" fmla="*/ 280988 w 404813"/>
                <a:gd name="connsiteY5" fmla="*/ 147637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5557"/>
                <a:gd name="connsiteY0" fmla="*/ 0 h 347668"/>
                <a:gd name="connsiteX1" fmla="*/ 392907 w 405557"/>
                <a:gd name="connsiteY1" fmla="*/ 4762 h 347668"/>
                <a:gd name="connsiteX2" fmla="*/ 404813 w 405557"/>
                <a:gd name="connsiteY2" fmla="*/ 26193 h 347668"/>
                <a:gd name="connsiteX3" fmla="*/ 366713 w 405557"/>
                <a:gd name="connsiteY3" fmla="*/ 57150 h 347668"/>
                <a:gd name="connsiteX4" fmla="*/ 302419 w 405557"/>
                <a:gd name="connsiteY4" fmla="*/ 121444 h 347668"/>
                <a:gd name="connsiteX5" fmla="*/ 280988 w 405557"/>
                <a:gd name="connsiteY5" fmla="*/ 147637 h 347668"/>
                <a:gd name="connsiteX6" fmla="*/ 221457 w 405557"/>
                <a:gd name="connsiteY6" fmla="*/ 211931 h 347668"/>
                <a:gd name="connsiteX7" fmla="*/ 185738 w 405557"/>
                <a:gd name="connsiteY7" fmla="*/ 247650 h 347668"/>
                <a:gd name="connsiteX8" fmla="*/ 152400 w 405557"/>
                <a:gd name="connsiteY8" fmla="*/ 278606 h 347668"/>
                <a:gd name="connsiteX9" fmla="*/ 135732 w 405557"/>
                <a:gd name="connsiteY9" fmla="*/ 288131 h 347668"/>
                <a:gd name="connsiteX10" fmla="*/ 123825 w 405557"/>
                <a:gd name="connsiteY10" fmla="*/ 300037 h 347668"/>
                <a:gd name="connsiteX11" fmla="*/ 102394 w 405557"/>
                <a:gd name="connsiteY11" fmla="*/ 307181 h 347668"/>
                <a:gd name="connsiteX12" fmla="*/ 73819 w 405557"/>
                <a:gd name="connsiteY12" fmla="*/ 319087 h 347668"/>
                <a:gd name="connsiteX13" fmla="*/ 52388 w 405557"/>
                <a:gd name="connsiteY13" fmla="*/ 326231 h 347668"/>
                <a:gd name="connsiteX14" fmla="*/ 26194 w 405557"/>
                <a:gd name="connsiteY14" fmla="*/ 340519 h 347668"/>
                <a:gd name="connsiteX15" fmla="*/ 0 w 405557"/>
                <a:gd name="connsiteY15" fmla="*/ 347662 h 347668"/>
                <a:gd name="connsiteX0" fmla="*/ 404813 w 426245"/>
                <a:gd name="connsiteY0" fmla="*/ 0 h 347668"/>
                <a:gd name="connsiteX1" fmla="*/ 426245 w 426245"/>
                <a:gd name="connsiteY1" fmla="*/ 4762 h 347668"/>
                <a:gd name="connsiteX2" fmla="*/ 404813 w 426245"/>
                <a:gd name="connsiteY2" fmla="*/ 26193 h 347668"/>
                <a:gd name="connsiteX3" fmla="*/ 366713 w 426245"/>
                <a:gd name="connsiteY3" fmla="*/ 57150 h 347668"/>
                <a:gd name="connsiteX4" fmla="*/ 302419 w 426245"/>
                <a:gd name="connsiteY4" fmla="*/ 121444 h 347668"/>
                <a:gd name="connsiteX5" fmla="*/ 280988 w 426245"/>
                <a:gd name="connsiteY5" fmla="*/ 147637 h 347668"/>
                <a:gd name="connsiteX6" fmla="*/ 221457 w 426245"/>
                <a:gd name="connsiteY6" fmla="*/ 211931 h 347668"/>
                <a:gd name="connsiteX7" fmla="*/ 185738 w 426245"/>
                <a:gd name="connsiteY7" fmla="*/ 247650 h 347668"/>
                <a:gd name="connsiteX8" fmla="*/ 152400 w 426245"/>
                <a:gd name="connsiteY8" fmla="*/ 278606 h 347668"/>
                <a:gd name="connsiteX9" fmla="*/ 135732 w 426245"/>
                <a:gd name="connsiteY9" fmla="*/ 288131 h 347668"/>
                <a:gd name="connsiteX10" fmla="*/ 123825 w 426245"/>
                <a:gd name="connsiteY10" fmla="*/ 300037 h 347668"/>
                <a:gd name="connsiteX11" fmla="*/ 102394 w 426245"/>
                <a:gd name="connsiteY11" fmla="*/ 307181 h 347668"/>
                <a:gd name="connsiteX12" fmla="*/ 73819 w 426245"/>
                <a:gd name="connsiteY12" fmla="*/ 319087 h 347668"/>
                <a:gd name="connsiteX13" fmla="*/ 52388 w 426245"/>
                <a:gd name="connsiteY13" fmla="*/ 326231 h 347668"/>
                <a:gd name="connsiteX14" fmla="*/ 26194 w 426245"/>
                <a:gd name="connsiteY14" fmla="*/ 340519 h 347668"/>
                <a:gd name="connsiteX15" fmla="*/ 0 w 426245"/>
                <a:gd name="connsiteY15" fmla="*/ 347662 h 347668"/>
                <a:gd name="connsiteX0" fmla="*/ 404813 w 440532"/>
                <a:gd name="connsiteY0" fmla="*/ 0 h 347668"/>
                <a:gd name="connsiteX1" fmla="*/ 440532 w 440532"/>
                <a:gd name="connsiteY1" fmla="*/ 2380 h 347668"/>
                <a:gd name="connsiteX2" fmla="*/ 404813 w 440532"/>
                <a:gd name="connsiteY2" fmla="*/ 26193 h 347668"/>
                <a:gd name="connsiteX3" fmla="*/ 366713 w 440532"/>
                <a:gd name="connsiteY3" fmla="*/ 57150 h 347668"/>
                <a:gd name="connsiteX4" fmla="*/ 302419 w 440532"/>
                <a:gd name="connsiteY4" fmla="*/ 121444 h 347668"/>
                <a:gd name="connsiteX5" fmla="*/ 280988 w 440532"/>
                <a:gd name="connsiteY5" fmla="*/ 147637 h 347668"/>
                <a:gd name="connsiteX6" fmla="*/ 221457 w 440532"/>
                <a:gd name="connsiteY6" fmla="*/ 211931 h 347668"/>
                <a:gd name="connsiteX7" fmla="*/ 185738 w 440532"/>
                <a:gd name="connsiteY7" fmla="*/ 247650 h 347668"/>
                <a:gd name="connsiteX8" fmla="*/ 152400 w 440532"/>
                <a:gd name="connsiteY8" fmla="*/ 278606 h 347668"/>
                <a:gd name="connsiteX9" fmla="*/ 135732 w 440532"/>
                <a:gd name="connsiteY9" fmla="*/ 288131 h 347668"/>
                <a:gd name="connsiteX10" fmla="*/ 123825 w 440532"/>
                <a:gd name="connsiteY10" fmla="*/ 300037 h 347668"/>
                <a:gd name="connsiteX11" fmla="*/ 102394 w 440532"/>
                <a:gd name="connsiteY11" fmla="*/ 307181 h 347668"/>
                <a:gd name="connsiteX12" fmla="*/ 73819 w 440532"/>
                <a:gd name="connsiteY12" fmla="*/ 319087 h 347668"/>
                <a:gd name="connsiteX13" fmla="*/ 52388 w 440532"/>
                <a:gd name="connsiteY13" fmla="*/ 326231 h 347668"/>
                <a:gd name="connsiteX14" fmla="*/ 26194 w 440532"/>
                <a:gd name="connsiteY14" fmla="*/ 340519 h 347668"/>
                <a:gd name="connsiteX15" fmla="*/ 0 w 440532"/>
                <a:gd name="connsiteY15" fmla="*/ 347662 h 347668"/>
                <a:gd name="connsiteX0" fmla="*/ 416719 w 440627"/>
                <a:gd name="connsiteY0" fmla="*/ 12084 h 345464"/>
                <a:gd name="connsiteX1" fmla="*/ 440532 w 440627"/>
                <a:gd name="connsiteY1" fmla="*/ 176 h 345464"/>
                <a:gd name="connsiteX2" fmla="*/ 404813 w 440627"/>
                <a:gd name="connsiteY2" fmla="*/ 23989 h 345464"/>
                <a:gd name="connsiteX3" fmla="*/ 366713 w 440627"/>
                <a:gd name="connsiteY3" fmla="*/ 54946 h 345464"/>
                <a:gd name="connsiteX4" fmla="*/ 302419 w 440627"/>
                <a:gd name="connsiteY4" fmla="*/ 119240 h 345464"/>
                <a:gd name="connsiteX5" fmla="*/ 280988 w 440627"/>
                <a:gd name="connsiteY5" fmla="*/ 145433 h 345464"/>
                <a:gd name="connsiteX6" fmla="*/ 221457 w 440627"/>
                <a:gd name="connsiteY6" fmla="*/ 209727 h 345464"/>
                <a:gd name="connsiteX7" fmla="*/ 185738 w 440627"/>
                <a:gd name="connsiteY7" fmla="*/ 245446 h 345464"/>
                <a:gd name="connsiteX8" fmla="*/ 152400 w 440627"/>
                <a:gd name="connsiteY8" fmla="*/ 276402 h 345464"/>
                <a:gd name="connsiteX9" fmla="*/ 135732 w 440627"/>
                <a:gd name="connsiteY9" fmla="*/ 285927 h 345464"/>
                <a:gd name="connsiteX10" fmla="*/ 123825 w 440627"/>
                <a:gd name="connsiteY10" fmla="*/ 297833 h 345464"/>
                <a:gd name="connsiteX11" fmla="*/ 102394 w 440627"/>
                <a:gd name="connsiteY11" fmla="*/ 304977 h 345464"/>
                <a:gd name="connsiteX12" fmla="*/ 73819 w 440627"/>
                <a:gd name="connsiteY12" fmla="*/ 316883 h 345464"/>
                <a:gd name="connsiteX13" fmla="*/ 52388 w 440627"/>
                <a:gd name="connsiteY13" fmla="*/ 324027 h 345464"/>
                <a:gd name="connsiteX14" fmla="*/ 26194 w 440627"/>
                <a:gd name="connsiteY14" fmla="*/ 338315 h 345464"/>
                <a:gd name="connsiteX15" fmla="*/ 0 w 440627"/>
                <a:gd name="connsiteY15" fmla="*/ 345458 h 34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627" h="345464">
                  <a:moveTo>
                    <a:pt x="416719" y="12084"/>
                  </a:moveTo>
                  <a:cubicBezTo>
                    <a:pt x="412750" y="13671"/>
                    <a:pt x="442516" y="-1808"/>
                    <a:pt x="440532" y="176"/>
                  </a:cubicBezTo>
                  <a:cubicBezTo>
                    <a:pt x="438548" y="2160"/>
                    <a:pt x="417116" y="14861"/>
                    <a:pt x="404813" y="23989"/>
                  </a:cubicBezTo>
                  <a:cubicBezTo>
                    <a:pt x="392510" y="33117"/>
                    <a:pt x="383779" y="39071"/>
                    <a:pt x="366713" y="54946"/>
                  </a:cubicBezTo>
                  <a:cubicBezTo>
                    <a:pt x="349647" y="70821"/>
                    <a:pt x="316707" y="104159"/>
                    <a:pt x="302419" y="119240"/>
                  </a:cubicBezTo>
                  <a:cubicBezTo>
                    <a:pt x="288132" y="134321"/>
                    <a:pt x="294482" y="130352"/>
                    <a:pt x="280988" y="145433"/>
                  </a:cubicBezTo>
                  <a:cubicBezTo>
                    <a:pt x="267494" y="160514"/>
                    <a:pt x="243141" y="188044"/>
                    <a:pt x="221457" y="209727"/>
                  </a:cubicBezTo>
                  <a:lnTo>
                    <a:pt x="185738" y="245446"/>
                  </a:lnTo>
                  <a:cubicBezTo>
                    <a:pt x="175717" y="255467"/>
                    <a:pt x="163699" y="268116"/>
                    <a:pt x="152400" y="276402"/>
                  </a:cubicBezTo>
                  <a:cubicBezTo>
                    <a:pt x="147240" y="280186"/>
                    <a:pt x="140851" y="282088"/>
                    <a:pt x="135732" y="285927"/>
                  </a:cubicBezTo>
                  <a:cubicBezTo>
                    <a:pt x="131242" y="289295"/>
                    <a:pt x="128698" y="295048"/>
                    <a:pt x="123825" y="297833"/>
                  </a:cubicBezTo>
                  <a:cubicBezTo>
                    <a:pt x="117287" y="301569"/>
                    <a:pt x="109431" y="302296"/>
                    <a:pt x="102394" y="304977"/>
                  </a:cubicBezTo>
                  <a:cubicBezTo>
                    <a:pt x="92751" y="308650"/>
                    <a:pt x="83462" y="313210"/>
                    <a:pt x="73819" y="316883"/>
                  </a:cubicBezTo>
                  <a:cubicBezTo>
                    <a:pt x="66782" y="319564"/>
                    <a:pt x="59416" y="321324"/>
                    <a:pt x="52388" y="324027"/>
                  </a:cubicBezTo>
                  <a:cubicBezTo>
                    <a:pt x="42673" y="327764"/>
                    <a:pt x="35969" y="334039"/>
                    <a:pt x="26194" y="338315"/>
                  </a:cubicBezTo>
                  <a:cubicBezTo>
                    <a:pt x="8719" y="345960"/>
                    <a:pt x="11141" y="345458"/>
                    <a:pt x="0" y="345458"/>
                  </a:cubicBezTo>
                </a:path>
              </a:pathLst>
            </a:custGeom>
            <a:noFill/>
            <a:ln>
              <a:prstDash val="dash"/>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2" name="Thought Bubble: Cloud 391">
            <a:extLst>
              <a:ext uri="{FF2B5EF4-FFF2-40B4-BE49-F238E27FC236}">
                <a16:creationId xmlns:a16="http://schemas.microsoft.com/office/drawing/2014/main" id="{F2061642-529E-3930-0BAA-933CBB5AD22C}"/>
              </a:ext>
            </a:extLst>
          </p:cNvPr>
          <p:cNvSpPr/>
          <p:nvPr/>
        </p:nvSpPr>
        <p:spPr>
          <a:xfrm>
            <a:off x="8580039" y="3176271"/>
            <a:ext cx="645982" cy="429644"/>
          </a:xfrm>
          <a:custGeom>
            <a:avLst/>
            <a:gdLst>
              <a:gd name="connsiteX0" fmla="*/ 58317 w 645982"/>
              <a:gd name="connsiteY0" fmla="*/ 142916 h 429644"/>
              <a:gd name="connsiteX1" fmla="*/ 84082 w 645982"/>
              <a:gd name="connsiteY1" fmla="*/ 68693 h 429644"/>
              <a:gd name="connsiteX2" fmla="*/ 209420 w 645982"/>
              <a:gd name="connsiteY2" fmla="*/ 51736 h 429644"/>
              <a:gd name="connsiteX3" fmla="*/ 335791 w 645982"/>
              <a:gd name="connsiteY3" fmla="*/ 34132 h 429644"/>
              <a:gd name="connsiteX4" fmla="*/ 385032 w 645982"/>
              <a:gd name="connsiteY4" fmla="*/ 1989 h 429644"/>
              <a:gd name="connsiteX5" fmla="*/ 446101 w 645982"/>
              <a:gd name="connsiteY5" fmla="*/ 24674 h 429644"/>
              <a:gd name="connsiteX6" fmla="*/ 530288 w 645982"/>
              <a:gd name="connsiteY6" fmla="*/ 6862 h 429644"/>
              <a:gd name="connsiteX7" fmla="*/ 572980 w 645982"/>
              <a:gd name="connsiteY7" fmla="*/ 55455 h 429644"/>
              <a:gd name="connsiteX8" fmla="*/ 627768 w 645982"/>
              <a:gd name="connsiteY8" fmla="*/ 102617 h 429644"/>
              <a:gd name="connsiteX9" fmla="*/ 625316 w 645982"/>
              <a:gd name="connsiteY9" fmla="*/ 153756 h 429644"/>
              <a:gd name="connsiteX10" fmla="*/ 643230 w 645982"/>
              <a:gd name="connsiteY10" fmla="*/ 231948 h 429644"/>
              <a:gd name="connsiteX11" fmla="*/ 559312 w 645982"/>
              <a:gd name="connsiteY11" fmla="*/ 300392 h 429644"/>
              <a:gd name="connsiteX12" fmla="*/ 529271 w 645982"/>
              <a:gd name="connsiteY12" fmla="*/ 359041 h 429644"/>
              <a:gd name="connsiteX13" fmla="*/ 426991 w 645982"/>
              <a:gd name="connsiteY13" fmla="*/ 366142 h 429644"/>
              <a:gd name="connsiteX14" fmla="*/ 353899 w 645982"/>
              <a:gd name="connsiteY14" fmla="*/ 428709 h 429644"/>
              <a:gd name="connsiteX15" fmla="*/ 246430 w 645982"/>
              <a:gd name="connsiteY15" fmla="*/ 390518 h 429644"/>
              <a:gd name="connsiteX16" fmla="*/ 86788 w 645982"/>
              <a:gd name="connsiteY16" fmla="*/ 352785 h 429644"/>
              <a:gd name="connsiteX17" fmla="*/ 16598 w 645982"/>
              <a:gd name="connsiteY17" fmla="*/ 310795 h 429644"/>
              <a:gd name="connsiteX18" fmla="*/ 31596 w 645982"/>
              <a:gd name="connsiteY18" fmla="*/ 254116 h 429644"/>
              <a:gd name="connsiteX19" fmla="*/ -75 w 645982"/>
              <a:gd name="connsiteY19" fmla="*/ 195965 h 429644"/>
              <a:gd name="connsiteX20" fmla="*/ 57764 w 645982"/>
              <a:gd name="connsiteY20" fmla="*/ 144278 h 429644"/>
              <a:gd name="connsiteX21" fmla="*/ 58317 w 645982"/>
              <a:gd name="connsiteY21" fmla="*/ 142916 h 429644"/>
              <a:gd name="connsiteX0" fmla="*/ 145310 w 645982"/>
              <a:gd name="connsiteY0" fmla="*/ 643400 h 429644"/>
              <a:gd name="connsiteX1" fmla="*/ 133375 w 645982"/>
              <a:gd name="connsiteY1" fmla="*/ 655335 h 429644"/>
              <a:gd name="connsiteX2" fmla="*/ 121440 w 645982"/>
              <a:gd name="connsiteY2" fmla="*/ 643400 h 429644"/>
              <a:gd name="connsiteX3" fmla="*/ 133375 w 645982"/>
              <a:gd name="connsiteY3" fmla="*/ 631465 h 429644"/>
              <a:gd name="connsiteX4" fmla="*/ 145310 w 645982"/>
              <a:gd name="connsiteY4" fmla="*/ 643400 h 429644"/>
              <a:gd name="connsiteX0" fmla="*/ 186838 w 645982"/>
              <a:gd name="connsiteY0" fmla="*/ 576512 h 429644"/>
              <a:gd name="connsiteX1" fmla="*/ 162969 w 645982"/>
              <a:gd name="connsiteY1" fmla="*/ 600381 h 429644"/>
              <a:gd name="connsiteX2" fmla="*/ 139100 w 645982"/>
              <a:gd name="connsiteY2" fmla="*/ 576512 h 429644"/>
              <a:gd name="connsiteX3" fmla="*/ 162969 w 645982"/>
              <a:gd name="connsiteY3" fmla="*/ 552643 h 429644"/>
              <a:gd name="connsiteX4" fmla="*/ 186838 w 645982"/>
              <a:gd name="connsiteY4" fmla="*/ 576512 h 429644"/>
              <a:gd name="connsiteX0" fmla="*/ 238024 w 645982"/>
              <a:gd name="connsiteY0" fmla="*/ 487795 h 429644"/>
              <a:gd name="connsiteX1" fmla="*/ 202220 w 645982"/>
              <a:gd name="connsiteY1" fmla="*/ 523599 h 429644"/>
              <a:gd name="connsiteX2" fmla="*/ 166416 w 645982"/>
              <a:gd name="connsiteY2" fmla="*/ 487795 h 429644"/>
              <a:gd name="connsiteX3" fmla="*/ 202220 w 645982"/>
              <a:gd name="connsiteY3" fmla="*/ 451991 h 429644"/>
              <a:gd name="connsiteX4" fmla="*/ 238024 w 645982"/>
              <a:gd name="connsiteY4" fmla="*/ 487795 h 429644"/>
              <a:gd name="connsiteX0" fmla="*/ 70175 w 645982"/>
              <a:gd name="connsiteY0" fmla="*/ 260342 h 429644"/>
              <a:gd name="connsiteX1" fmla="*/ 32299 w 645982"/>
              <a:gd name="connsiteY1" fmla="*/ 252415 h 429644"/>
              <a:gd name="connsiteX2" fmla="*/ 103596 w 645982"/>
              <a:gd name="connsiteY2" fmla="*/ 347086 h 429644"/>
              <a:gd name="connsiteX3" fmla="*/ 87028 w 645982"/>
              <a:gd name="connsiteY3" fmla="*/ 350875 h 429644"/>
              <a:gd name="connsiteX4" fmla="*/ 246400 w 645982"/>
              <a:gd name="connsiteY4" fmla="*/ 388768 h 429644"/>
              <a:gd name="connsiteX5" fmla="*/ 236411 w 645982"/>
              <a:gd name="connsiteY5" fmla="*/ 371463 h 429644"/>
              <a:gd name="connsiteX6" fmla="*/ 431058 w 645982"/>
              <a:gd name="connsiteY6" fmla="*/ 345614 h 429644"/>
              <a:gd name="connsiteX7" fmla="*/ 427065 w 645982"/>
              <a:gd name="connsiteY7" fmla="*/ 364600 h 429644"/>
              <a:gd name="connsiteX8" fmla="*/ 510340 w 645982"/>
              <a:gd name="connsiteY8" fmla="*/ 228288 h 429644"/>
              <a:gd name="connsiteX9" fmla="*/ 558953 w 645982"/>
              <a:gd name="connsiteY9" fmla="*/ 299258 h 429644"/>
              <a:gd name="connsiteX10" fmla="*/ 625017 w 645982"/>
              <a:gd name="connsiteY10" fmla="*/ 152702 h 429644"/>
              <a:gd name="connsiteX11" fmla="*/ 603365 w 645982"/>
              <a:gd name="connsiteY11" fmla="*/ 179316 h 429644"/>
              <a:gd name="connsiteX12" fmla="*/ 573069 w 645982"/>
              <a:gd name="connsiteY12" fmla="*/ 53964 h 429644"/>
              <a:gd name="connsiteX13" fmla="*/ 574206 w 645982"/>
              <a:gd name="connsiteY13" fmla="*/ 66535 h 429644"/>
              <a:gd name="connsiteX14" fmla="*/ 434811 w 645982"/>
              <a:gd name="connsiteY14" fmla="*/ 39304 h 429644"/>
              <a:gd name="connsiteX15" fmla="*/ 445907 w 645982"/>
              <a:gd name="connsiteY15" fmla="*/ 23272 h 429644"/>
              <a:gd name="connsiteX16" fmla="*/ 331080 w 645982"/>
              <a:gd name="connsiteY16" fmla="*/ 46942 h 429644"/>
              <a:gd name="connsiteX17" fmla="*/ 336448 w 645982"/>
              <a:gd name="connsiteY17" fmla="*/ 33118 h 429644"/>
              <a:gd name="connsiteX18" fmla="*/ 209346 w 645982"/>
              <a:gd name="connsiteY18" fmla="*/ 51636 h 429644"/>
              <a:gd name="connsiteX19" fmla="*/ 228785 w 645982"/>
              <a:gd name="connsiteY19" fmla="*/ 65043 h 429644"/>
              <a:gd name="connsiteX20" fmla="*/ 61712 w 645982"/>
              <a:gd name="connsiteY20" fmla="*/ 157028 h 429644"/>
              <a:gd name="connsiteX21" fmla="*/ 58317 w 645982"/>
              <a:gd name="connsiteY21" fmla="*/ 142916 h 42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982" h="429644" fill="none" extrusionOk="0">
                <a:moveTo>
                  <a:pt x="58317" y="142916"/>
                </a:moveTo>
                <a:cubicBezTo>
                  <a:pt x="53574" y="117321"/>
                  <a:pt x="62343" y="86903"/>
                  <a:pt x="84082" y="68693"/>
                </a:cubicBezTo>
                <a:cubicBezTo>
                  <a:pt x="121651" y="38745"/>
                  <a:pt x="168014" y="21301"/>
                  <a:pt x="209420" y="51736"/>
                </a:cubicBezTo>
                <a:cubicBezTo>
                  <a:pt x="243043" y="14462"/>
                  <a:pt x="290871" y="1734"/>
                  <a:pt x="335791" y="34132"/>
                </a:cubicBezTo>
                <a:cubicBezTo>
                  <a:pt x="343986" y="21071"/>
                  <a:pt x="362585" y="941"/>
                  <a:pt x="385032" y="1989"/>
                </a:cubicBezTo>
                <a:cubicBezTo>
                  <a:pt x="409864" y="-2100"/>
                  <a:pt x="433060" y="5428"/>
                  <a:pt x="446101" y="24674"/>
                </a:cubicBezTo>
                <a:cubicBezTo>
                  <a:pt x="460896" y="405"/>
                  <a:pt x="504686" y="-8249"/>
                  <a:pt x="530288" y="6862"/>
                </a:cubicBezTo>
                <a:cubicBezTo>
                  <a:pt x="551375" y="16285"/>
                  <a:pt x="570136" y="37779"/>
                  <a:pt x="572980" y="55455"/>
                </a:cubicBezTo>
                <a:cubicBezTo>
                  <a:pt x="600973" y="61413"/>
                  <a:pt x="617967" y="84887"/>
                  <a:pt x="627768" y="102617"/>
                </a:cubicBezTo>
                <a:cubicBezTo>
                  <a:pt x="634624" y="119586"/>
                  <a:pt x="631991" y="134309"/>
                  <a:pt x="625316" y="153756"/>
                </a:cubicBezTo>
                <a:cubicBezTo>
                  <a:pt x="647642" y="176085"/>
                  <a:pt x="653390" y="207495"/>
                  <a:pt x="643230" y="231948"/>
                </a:cubicBezTo>
                <a:cubicBezTo>
                  <a:pt x="636112" y="270848"/>
                  <a:pt x="602844" y="301963"/>
                  <a:pt x="559312" y="300392"/>
                </a:cubicBezTo>
                <a:cubicBezTo>
                  <a:pt x="561029" y="324830"/>
                  <a:pt x="546319" y="341863"/>
                  <a:pt x="529271" y="359041"/>
                </a:cubicBezTo>
                <a:cubicBezTo>
                  <a:pt x="495948" y="386002"/>
                  <a:pt x="460180" y="384519"/>
                  <a:pt x="426991" y="366142"/>
                </a:cubicBezTo>
                <a:cubicBezTo>
                  <a:pt x="418599" y="395164"/>
                  <a:pt x="387285" y="418468"/>
                  <a:pt x="353899" y="428709"/>
                </a:cubicBezTo>
                <a:cubicBezTo>
                  <a:pt x="305133" y="441216"/>
                  <a:pt x="270183" y="426340"/>
                  <a:pt x="246430" y="390518"/>
                </a:cubicBezTo>
                <a:cubicBezTo>
                  <a:pt x="188062" y="417450"/>
                  <a:pt x="124316" y="397989"/>
                  <a:pt x="86788" y="352785"/>
                </a:cubicBezTo>
                <a:cubicBezTo>
                  <a:pt x="56687" y="357993"/>
                  <a:pt x="29470" y="339065"/>
                  <a:pt x="16598" y="310795"/>
                </a:cubicBezTo>
                <a:cubicBezTo>
                  <a:pt x="9230" y="291173"/>
                  <a:pt x="15772" y="266616"/>
                  <a:pt x="31596" y="254116"/>
                </a:cubicBezTo>
                <a:cubicBezTo>
                  <a:pt x="9808" y="236636"/>
                  <a:pt x="-2064" y="216049"/>
                  <a:pt x="-75" y="195965"/>
                </a:cubicBezTo>
                <a:cubicBezTo>
                  <a:pt x="-704" y="168899"/>
                  <a:pt x="29517" y="144100"/>
                  <a:pt x="57764" y="144278"/>
                </a:cubicBezTo>
                <a:cubicBezTo>
                  <a:pt x="57956" y="143811"/>
                  <a:pt x="58171" y="143370"/>
                  <a:pt x="58317" y="142916"/>
                </a:cubicBezTo>
                <a:close/>
              </a:path>
              <a:path w="645982" h="429644" fill="none" extrusionOk="0">
                <a:moveTo>
                  <a:pt x="145310" y="643400"/>
                </a:moveTo>
                <a:cubicBezTo>
                  <a:pt x="143933" y="650503"/>
                  <a:pt x="139898" y="656372"/>
                  <a:pt x="133375" y="655335"/>
                </a:cubicBezTo>
                <a:cubicBezTo>
                  <a:pt x="125966" y="654619"/>
                  <a:pt x="122074" y="650050"/>
                  <a:pt x="121440" y="643400"/>
                </a:cubicBezTo>
                <a:cubicBezTo>
                  <a:pt x="120588" y="636727"/>
                  <a:pt x="125633" y="631969"/>
                  <a:pt x="133375" y="631465"/>
                </a:cubicBezTo>
                <a:cubicBezTo>
                  <a:pt x="139259" y="630640"/>
                  <a:pt x="145376" y="635977"/>
                  <a:pt x="145310" y="643400"/>
                </a:cubicBezTo>
                <a:close/>
              </a:path>
              <a:path w="645982" h="429644" fill="none" extrusionOk="0">
                <a:moveTo>
                  <a:pt x="186838" y="576512"/>
                </a:moveTo>
                <a:cubicBezTo>
                  <a:pt x="189472" y="587880"/>
                  <a:pt x="177237" y="599463"/>
                  <a:pt x="162969" y="600381"/>
                </a:cubicBezTo>
                <a:cubicBezTo>
                  <a:pt x="150125" y="602288"/>
                  <a:pt x="139486" y="589332"/>
                  <a:pt x="139100" y="576512"/>
                </a:cubicBezTo>
                <a:cubicBezTo>
                  <a:pt x="139447" y="563351"/>
                  <a:pt x="149648" y="550926"/>
                  <a:pt x="162969" y="552643"/>
                </a:cubicBezTo>
                <a:cubicBezTo>
                  <a:pt x="173352" y="552950"/>
                  <a:pt x="188231" y="565027"/>
                  <a:pt x="186838" y="576512"/>
                </a:cubicBezTo>
                <a:close/>
              </a:path>
              <a:path w="645982" h="429644" fill="none" extrusionOk="0">
                <a:moveTo>
                  <a:pt x="238024" y="487795"/>
                </a:moveTo>
                <a:cubicBezTo>
                  <a:pt x="235488" y="506616"/>
                  <a:pt x="223868" y="523476"/>
                  <a:pt x="202220" y="523599"/>
                </a:cubicBezTo>
                <a:cubicBezTo>
                  <a:pt x="182369" y="520321"/>
                  <a:pt x="169771" y="505136"/>
                  <a:pt x="166416" y="487795"/>
                </a:cubicBezTo>
                <a:cubicBezTo>
                  <a:pt x="168568" y="472343"/>
                  <a:pt x="184872" y="451938"/>
                  <a:pt x="202220" y="451991"/>
                </a:cubicBezTo>
                <a:cubicBezTo>
                  <a:pt x="224792" y="449122"/>
                  <a:pt x="238688" y="466466"/>
                  <a:pt x="238024" y="487795"/>
                </a:cubicBezTo>
                <a:close/>
              </a:path>
              <a:path w="645982" h="429644" fill="none" extrusionOk="0">
                <a:moveTo>
                  <a:pt x="70175" y="260342"/>
                </a:moveTo>
                <a:cubicBezTo>
                  <a:pt x="59034" y="261755"/>
                  <a:pt x="42329" y="259367"/>
                  <a:pt x="32299" y="252415"/>
                </a:cubicBezTo>
                <a:moveTo>
                  <a:pt x="103596" y="347086"/>
                </a:moveTo>
                <a:cubicBezTo>
                  <a:pt x="97992" y="349527"/>
                  <a:pt x="92908" y="350315"/>
                  <a:pt x="87028" y="350875"/>
                </a:cubicBezTo>
                <a:moveTo>
                  <a:pt x="246400" y="388768"/>
                </a:moveTo>
                <a:cubicBezTo>
                  <a:pt x="242861" y="383119"/>
                  <a:pt x="238532" y="376771"/>
                  <a:pt x="236411" y="371463"/>
                </a:cubicBezTo>
                <a:moveTo>
                  <a:pt x="431058" y="345614"/>
                </a:moveTo>
                <a:cubicBezTo>
                  <a:pt x="430131" y="352888"/>
                  <a:pt x="429789" y="359249"/>
                  <a:pt x="427065" y="364600"/>
                </a:cubicBezTo>
                <a:moveTo>
                  <a:pt x="510340" y="228288"/>
                </a:moveTo>
                <a:cubicBezTo>
                  <a:pt x="536544" y="241989"/>
                  <a:pt x="559645" y="274182"/>
                  <a:pt x="558953" y="299258"/>
                </a:cubicBezTo>
                <a:moveTo>
                  <a:pt x="625017" y="152702"/>
                </a:moveTo>
                <a:cubicBezTo>
                  <a:pt x="618128" y="163323"/>
                  <a:pt x="612525" y="173026"/>
                  <a:pt x="603365" y="179316"/>
                </a:cubicBezTo>
                <a:moveTo>
                  <a:pt x="573069" y="53964"/>
                </a:moveTo>
                <a:cubicBezTo>
                  <a:pt x="572956" y="57889"/>
                  <a:pt x="573871" y="62549"/>
                  <a:pt x="574206" y="66535"/>
                </a:cubicBezTo>
                <a:moveTo>
                  <a:pt x="434811" y="39304"/>
                </a:moveTo>
                <a:cubicBezTo>
                  <a:pt x="437980" y="32350"/>
                  <a:pt x="440461" y="27575"/>
                  <a:pt x="445907" y="23272"/>
                </a:cubicBezTo>
                <a:moveTo>
                  <a:pt x="331080" y="46942"/>
                </a:moveTo>
                <a:cubicBezTo>
                  <a:pt x="332310" y="42487"/>
                  <a:pt x="334278" y="38156"/>
                  <a:pt x="336448" y="33118"/>
                </a:cubicBezTo>
                <a:moveTo>
                  <a:pt x="209346" y="51636"/>
                </a:moveTo>
                <a:cubicBezTo>
                  <a:pt x="217656" y="54759"/>
                  <a:pt x="222826" y="60955"/>
                  <a:pt x="228785" y="65043"/>
                </a:cubicBezTo>
                <a:moveTo>
                  <a:pt x="61712" y="157028"/>
                </a:moveTo>
                <a:cubicBezTo>
                  <a:pt x="60837" y="153356"/>
                  <a:pt x="59260" y="147479"/>
                  <a:pt x="58317" y="142916"/>
                </a:cubicBezTo>
              </a:path>
              <a:path w="645982" h="429644" stroke="0" extrusionOk="0">
                <a:moveTo>
                  <a:pt x="58317" y="142916"/>
                </a:moveTo>
                <a:cubicBezTo>
                  <a:pt x="48818" y="112574"/>
                  <a:pt x="58124" y="90821"/>
                  <a:pt x="84082" y="68693"/>
                </a:cubicBezTo>
                <a:cubicBezTo>
                  <a:pt x="118156" y="37455"/>
                  <a:pt x="163175" y="30172"/>
                  <a:pt x="209420" y="51736"/>
                </a:cubicBezTo>
                <a:cubicBezTo>
                  <a:pt x="225777" y="17497"/>
                  <a:pt x="295554" y="12519"/>
                  <a:pt x="335791" y="34132"/>
                </a:cubicBezTo>
                <a:cubicBezTo>
                  <a:pt x="343021" y="15450"/>
                  <a:pt x="365896" y="5723"/>
                  <a:pt x="385032" y="1989"/>
                </a:cubicBezTo>
                <a:cubicBezTo>
                  <a:pt x="411484" y="-651"/>
                  <a:pt x="433825" y="3442"/>
                  <a:pt x="446101" y="24674"/>
                </a:cubicBezTo>
                <a:cubicBezTo>
                  <a:pt x="464709" y="2340"/>
                  <a:pt x="498800" y="-2551"/>
                  <a:pt x="530288" y="6862"/>
                </a:cubicBezTo>
                <a:cubicBezTo>
                  <a:pt x="552460" y="13834"/>
                  <a:pt x="566986" y="36159"/>
                  <a:pt x="572980" y="55455"/>
                </a:cubicBezTo>
                <a:cubicBezTo>
                  <a:pt x="601209" y="63178"/>
                  <a:pt x="623130" y="80441"/>
                  <a:pt x="627768" y="102617"/>
                </a:cubicBezTo>
                <a:cubicBezTo>
                  <a:pt x="630576" y="118835"/>
                  <a:pt x="634428" y="138733"/>
                  <a:pt x="625316" y="153756"/>
                </a:cubicBezTo>
                <a:cubicBezTo>
                  <a:pt x="644644" y="176677"/>
                  <a:pt x="651417" y="211511"/>
                  <a:pt x="643230" y="231948"/>
                </a:cubicBezTo>
                <a:cubicBezTo>
                  <a:pt x="636520" y="273167"/>
                  <a:pt x="605166" y="301394"/>
                  <a:pt x="559312" y="300392"/>
                </a:cubicBezTo>
                <a:cubicBezTo>
                  <a:pt x="563054" y="319493"/>
                  <a:pt x="548715" y="341696"/>
                  <a:pt x="529271" y="359041"/>
                </a:cubicBezTo>
                <a:cubicBezTo>
                  <a:pt x="492115" y="382797"/>
                  <a:pt x="452308" y="379578"/>
                  <a:pt x="426991" y="366142"/>
                </a:cubicBezTo>
                <a:cubicBezTo>
                  <a:pt x="412764" y="397029"/>
                  <a:pt x="386465" y="416422"/>
                  <a:pt x="353899" y="428709"/>
                </a:cubicBezTo>
                <a:cubicBezTo>
                  <a:pt x="313007" y="434943"/>
                  <a:pt x="263294" y="426283"/>
                  <a:pt x="246430" y="390518"/>
                </a:cubicBezTo>
                <a:cubicBezTo>
                  <a:pt x="185016" y="431461"/>
                  <a:pt x="130403" y="412272"/>
                  <a:pt x="86788" y="352785"/>
                </a:cubicBezTo>
                <a:cubicBezTo>
                  <a:pt x="54975" y="360935"/>
                  <a:pt x="29887" y="335779"/>
                  <a:pt x="16598" y="310795"/>
                </a:cubicBezTo>
                <a:cubicBezTo>
                  <a:pt x="9140" y="292444"/>
                  <a:pt x="11499" y="269525"/>
                  <a:pt x="31596" y="254116"/>
                </a:cubicBezTo>
                <a:cubicBezTo>
                  <a:pt x="10373" y="244423"/>
                  <a:pt x="-4344" y="219978"/>
                  <a:pt x="-75" y="195965"/>
                </a:cubicBezTo>
                <a:cubicBezTo>
                  <a:pt x="4123" y="165421"/>
                  <a:pt x="26013" y="147014"/>
                  <a:pt x="57764" y="144278"/>
                </a:cubicBezTo>
                <a:cubicBezTo>
                  <a:pt x="58008" y="143877"/>
                  <a:pt x="58123" y="143418"/>
                  <a:pt x="58317" y="142916"/>
                </a:cubicBezTo>
                <a:close/>
              </a:path>
              <a:path w="645982" h="429644" stroke="0" extrusionOk="0">
                <a:moveTo>
                  <a:pt x="145310" y="643400"/>
                </a:moveTo>
                <a:cubicBezTo>
                  <a:pt x="145674" y="648584"/>
                  <a:pt x="140355" y="653879"/>
                  <a:pt x="133375" y="655335"/>
                </a:cubicBezTo>
                <a:cubicBezTo>
                  <a:pt x="126630" y="656097"/>
                  <a:pt x="120864" y="649375"/>
                  <a:pt x="121440" y="643400"/>
                </a:cubicBezTo>
                <a:cubicBezTo>
                  <a:pt x="121884" y="637165"/>
                  <a:pt x="126217" y="631623"/>
                  <a:pt x="133375" y="631465"/>
                </a:cubicBezTo>
                <a:cubicBezTo>
                  <a:pt x="138666" y="631922"/>
                  <a:pt x="145307" y="636659"/>
                  <a:pt x="145310" y="643400"/>
                </a:cubicBezTo>
                <a:close/>
              </a:path>
              <a:path w="645982" h="429644" stroke="0" extrusionOk="0">
                <a:moveTo>
                  <a:pt x="186838" y="576512"/>
                </a:moveTo>
                <a:cubicBezTo>
                  <a:pt x="186458" y="590245"/>
                  <a:pt x="175142" y="602900"/>
                  <a:pt x="162969" y="600381"/>
                </a:cubicBezTo>
                <a:cubicBezTo>
                  <a:pt x="148669" y="600650"/>
                  <a:pt x="139474" y="590721"/>
                  <a:pt x="139100" y="576512"/>
                </a:cubicBezTo>
                <a:cubicBezTo>
                  <a:pt x="137372" y="563030"/>
                  <a:pt x="149760" y="551935"/>
                  <a:pt x="162969" y="552643"/>
                </a:cubicBezTo>
                <a:cubicBezTo>
                  <a:pt x="176763" y="551472"/>
                  <a:pt x="188629" y="561467"/>
                  <a:pt x="186838" y="576512"/>
                </a:cubicBezTo>
                <a:close/>
              </a:path>
              <a:path w="645982" h="429644" stroke="0" extrusionOk="0">
                <a:moveTo>
                  <a:pt x="238024" y="487795"/>
                </a:moveTo>
                <a:cubicBezTo>
                  <a:pt x="236389" y="511554"/>
                  <a:pt x="224477" y="522727"/>
                  <a:pt x="202220" y="523599"/>
                </a:cubicBezTo>
                <a:cubicBezTo>
                  <a:pt x="183002" y="522264"/>
                  <a:pt x="166828" y="507751"/>
                  <a:pt x="166416" y="487795"/>
                </a:cubicBezTo>
                <a:cubicBezTo>
                  <a:pt x="168517" y="464722"/>
                  <a:pt x="183387" y="451677"/>
                  <a:pt x="202220" y="451991"/>
                </a:cubicBezTo>
                <a:cubicBezTo>
                  <a:pt x="224189" y="452384"/>
                  <a:pt x="238157" y="469720"/>
                  <a:pt x="238024" y="487795"/>
                </a:cubicBezTo>
                <a:close/>
              </a:path>
              <a:path w="645982" h="429644" fill="none" stroke="0" extrusionOk="0">
                <a:moveTo>
                  <a:pt x="70175" y="260342"/>
                </a:moveTo>
                <a:cubicBezTo>
                  <a:pt x="58786" y="262105"/>
                  <a:pt x="45679" y="256831"/>
                  <a:pt x="32299" y="252415"/>
                </a:cubicBezTo>
                <a:moveTo>
                  <a:pt x="103596" y="347086"/>
                </a:moveTo>
                <a:cubicBezTo>
                  <a:pt x="98711" y="349155"/>
                  <a:pt x="92806" y="349707"/>
                  <a:pt x="87028" y="350875"/>
                </a:cubicBezTo>
                <a:moveTo>
                  <a:pt x="246400" y="388768"/>
                </a:moveTo>
                <a:cubicBezTo>
                  <a:pt x="241812" y="382023"/>
                  <a:pt x="239227" y="378806"/>
                  <a:pt x="236411" y="371463"/>
                </a:cubicBezTo>
                <a:moveTo>
                  <a:pt x="431058" y="345614"/>
                </a:moveTo>
                <a:cubicBezTo>
                  <a:pt x="429093" y="351718"/>
                  <a:pt x="429123" y="358262"/>
                  <a:pt x="427065" y="364600"/>
                </a:cubicBezTo>
                <a:moveTo>
                  <a:pt x="510340" y="228288"/>
                </a:moveTo>
                <a:cubicBezTo>
                  <a:pt x="539574" y="240859"/>
                  <a:pt x="556071" y="272814"/>
                  <a:pt x="558953" y="299258"/>
                </a:cubicBezTo>
                <a:moveTo>
                  <a:pt x="625017" y="152702"/>
                </a:moveTo>
                <a:cubicBezTo>
                  <a:pt x="621152" y="163562"/>
                  <a:pt x="613615" y="171952"/>
                  <a:pt x="603365" y="179316"/>
                </a:cubicBezTo>
                <a:moveTo>
                  <a:pt x="573069" y="53964"/>
                </a:moveTo>
                <a:cubicBezTo>
                  <a:pt x="574792" y="58501"/>
                  <a:pt x="574785" y="62644"/>
                  <a:pt x="574206" y="66535"/>
                </a:cubicBezTo>
                <a:moveTo>
                  <a:pt x="434811" y="39304"/>
                </a:moveTo>
                <a:cubicBezTo>
                  <a:pt x="437320" y="34462"/>
                  <a:pt x="442458" y="27478"/>
                  <a:pt x="445907" y="23272"/>
                </a:cubicBezTo>
                <a:moveTo>
                  <a:pt x="331080" y="46942"/>
                </a:moveTo>
                <a:cubicBezTo>
                  <a:pt x="331763" y="41928"/>
                  <a:pt x="333528" y="36690"/>
                  <a:pt x="336448" y="33118"/>
                </a:cubicBezTo>
                <a:moveTo>
                  <a:pt x="209346" y="51636"/>
                </a:moveTo>
                <a:cubicBezTo>
                  <a:pt x="216276" y="56312"/>
                  <a:pt x="223607" y="60450"/>
                  <a:pt x="228785" y="65043"/>
                </a:cubicBezTo>
                <a:moveTo>
                  <a:pt x="61712" y="157028"/>
                </a:moveTo>
                <a:cubicBezTo>
                  <a:pt x="60255" y="152051"/>
                  <a:pt x="59484" y="146891"/>
                  <a:pt x="58317" y="142916"/>
                </a:cubicBezTo>
              </a:path>
            </a:pathLst>
          </a:custGeom>
          <a:solidFill>
            <a:schemeClr val="bg1"/>
          </a:solidFill>
          <a:ln>
            <a:solidFill>
              <a:schemeClr val="tx1"/>
            </a:solidFill>
            <a:extLst>
              <a:ext uri="{C807C97D-BFC1-408E-A445-0C87EB9F89A2}">
                <ask:lineSketchStyleProps xmlns:ask="http://schemas.microsoft.com/office/drawing/2018/sketchyshapes" sd="1219033472">
                  <a:prstGeom prst="cloudCallout">
                    <a:avLst>
                      <a:gd name="adj1" fmla="val -29353"/>
                      <a:gd name="adj2" fmla="val 99752"/>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extBox 291">
            <a:extLst>
              <a:ext uri="{FF2B5EF4-FFF2-40B4-BE49-F238E27FC236}">
                <a16:creationId xmlns:a16="http://schemas.microsoft.com/office/drawing/2014/main" id="{4F1AF245-AC4F-3297-B6E4-7653028A81E6}"/>
              </a:ext>
            </a:extLst>
          </p:cNvPr>
          <p:cNvSpPr txBox="1"/>
          <p:nvPr/>
        </p:nvSpPr>
        <p:spPr>
          <a:xfrm>
            <a:off x="8675939" y="3234309"/>
            <a:ext cx="469325" cy="369332"/>
          </a:xfrm>
          <a:prstGeom prst="rect">
            <a:avLst/>
          </a:prstGeom>
          <a:noFill/>
        </p:spPr>
        <p:txBody>
          <a:bodyPr wrap="square" rtlCol="0">
            <a:spAutoFit/>
          </a:bodyPr>
          <a:lstStyle/>
          <a:p>
            <a:pPr algn="ctr"/>
            <a:r>
              <a:rPr lang="en-US" b="1" dirty="0">
                <a:solidFill>
                  <a:srgbClr val="3664BB"/>
                </a:solidFill>
                <a:latin typeface="The Hand Black" panose="03070502030502020204" pitchFamily="66" charset="0"/>
              </a:rPr>
              <a:t>PW’</a:t>
            </a:r>
          </a:p>
        </p:txBody>
      </p:sp>
      <p:grpSp>
        <p:nvGrpSpPr>
          <p:cNvPr id="414" name="Group 413">
            <a:extLst>
              <a:ext uri="{FF2B5EF4-FFF2-40B4-BE49-F238E27FC236}">
                <a16:creationId xmlns:a16="http://schemas.microsoft.com/office/drawing/2014/main" id="{0F9650C6-FB8D-32BA-BC34-F44F8C298525}"/>
              </a:ext>
            </a:extLst>
          </p:cNvPr>
          <p:cNvGrpSpPr/>
          <p:nvPr/>
        </p:nvGrpSpPr>
        <p:grpSpPr>
          <a:xfrm>
            <a:off x="8180253" y="3178869"/>
            <a:ext cx="645982" cy="429644"/>
            <a:chOff x="8180253" y="3178869"/>
            <a:chExt cx="645982" cy="429644"/>
          </a:xfrm>
        </p:grpSpPr>
        <p:sp>
          <p:nvSpPr>
            <p:cNvPr id="398" name="Thought Bubble: Cloud 397">
              <a:extLst>
                <a:ext uri="{FF2B5EF4-FFF2-40B4-BE49-F238E27FC236}">
                  <a16:creationId xmlns:a16="http://schemas.microsoft.com/office/drawing/2014/main" id="{5F96D5E8-CC68-2C24-8C21-DBBE4CDBB2FD}"/>
                </a:ext>
              </a:extLst>
            </p:cNvPr>
            <p:cNvSpPr/>
            <p:nvPr/>
          </p:nvSpPr>
          <p:spPr>
            <a:xfrm>
              <a:off x="8180253" y="3178869"/>
              <a:ext cx="645982" cy="429644"/>
            </a:xfrm>
            <a:custGeom>
              <a:avLst/>
              <a:gdLst>
                <a:gd name="connsiteX0" fmla="*/ 58317 w 645982"/>
                <a:gd name="connsiteY0" fmla="*/ 142916 h 429644"/>
                <a:gd name="connsiteX1" fmla="*/ 84082 w 645982"/>
                <a:gd name="connsiteY1" fmla="*/ 68693 h 429644"/>
                <a:gd name="connsiteX2" fmla="*/ 209420 w 645982"/>
                <a:gd name="connsiteY2" fmla="*/ 51736 h 429644"/>
                <a:gd name="connsiteX3" fmla="*/ 335791 w 645982"/>
                <a:gd name="connsiteY3" fmla="*/ 34132 h 429644"/>
                <a:gd name="connsiteX4" fmla="*/ 385032 w 645982"/>
                <a:gd name="connsiteY4" fmla="*/ 1989 h 429644"/>
                <a:gd name="connsiteX5" fmla="*/ 446101 w 645982"/>
                <a:gd name="connsiteY5" fmla="*/ 24674 h 429644"/>
                <a:gd name="connsiteX6" fmla="*/ 530288 w 645982"/>
                <a:gd name="connsiteY6" fmla="*/ 6862 h 429644"/>
                <a:gd name="connsiteX7" fmla="*/ 572980 w 645982"/>
                <a:gd name="connsiteY7" fmla="*/ 55455 h 429644"/>
                <a:gd name="connsiteX8" fmla="*/ 627768 w 645982"/>
                <a:gd name="connsiteY8" fmla="*/ 102617 h 429644"/>
                <a:gd name="connsiteX9" fmla="*/ 625316 w 645982"/>
                <a:gd name="connsiteY9" fmla="*/ 153756 h 429644"/>
                <a:gd name="connsiteX10" fmla="*/ 643230 w 645982"/>
                <a:gd name="connsiteY10" fmla="*/ 231948 h 429644"/>
                <a:gd name="connsiteX11" fmla="*/ 559312 w 645982"/>
                <a:gd name="connsiteY11" fmla="*/ 300392 h 429644"/>
                <a:gd name="connsiteX12" fmla="*/ 529271 w 645982"/>
                <a:gd name="connsiteY12" fmla="*/ 359041 h 429644"/>
                <a:gd name="connsiteX13" fmla="*/ 426991 w 645982"/>
                <a:gd name="connsiteY13" fmla="*/ 366142 h 429644"/>
                <a:gd name="connsiteX14" fmla="*/ 353899 w 645982"/>
                <a:gd name="connsiteY14" fmla="*/ 428709 h 429644"/>
                <a:gd name="connsiteX15" fmla="*/ 246430 w 645982"/>
                <a:gd name="connsiteY15" fmla="*/ 390518 h 429644"/>
                <a:gd name="connsiteX16" fmla="*/ 86788 w 645982"/>
                <a:gd name="connsiteY16" fmla="*/ 352785 h 429644"/>
                <a:gd name="connsiteX17" fmla="*/ 16598 w 645982"/>
                <a:gd name="connsiteY17" fmla="*/ 310795 h 429644"/>
                <a:gd name="connsiteX18" fmla="*/ 31596 w 645982"/>
                <a:gd name="connsiteY18" fmla="*/ 254116 h 429644"/>
                <a:gd name="connsiteX19" fmla="*/ -75 w 645982"/>
                <a:gd name="connsiteY19" fmla="*/ 195965 h 429644"/>
                <a:gd name="connsiteX20" fmla="*/ 57764 w 645982"/>
                <a:gd name="connsiteY20" fmla="*/ 144278 h 429644"/>
                <a:gd name="connsiteX21" fmla="*/ 58317 w 645982"/>
                <a:gd name="connsiteY21" fmla="*/ 142916 h 429644"/>
                <a:gd name="connsiteX0" fmla="*/ 477765 w 645982"/>
                <a:gd name="connsiteY0" fmla="*/ 620268 h 429644"/>
                <a:gd name="connsiteX1" fmla="*/ 465830 w 645982"/>
                <a:gd name="connsiteY1" fmla="*/ 632203 h 429644"/>
                <a:gd name="connsiteX2" fmla="*/ 453895 w 645982"/>
                <a:gd name="connsiteY2" fmla="*/ 620268 h 429644"/>
                <a:gd name="connsiteX3" fmla="*/ 465830 w 645982"/>
                <a:gd name="connsiteY3" fmla="*/ 608333 h 429644"/>
                <a:gd name="connsiteX4" fmla="*/ 477765 w 645982"/>
                <a:gd name="connsiteY4" fmla="*/ 620268 h 429644"/>
                <a:gd name="connsiteX0" fmla="*/ 469292 w 645982"/>
                <a:gd name="connsiteY0" fmla="*/ 562343 h 429644"/>
                <a:gd name="connsiteX1" fmla="*/ 445423 w 645982"/>
                <a:gd name="connsiteY1" fmla="*/ 586212 h 429644"/>
                <a:gd name="connsiteX2" fmla="*/ 421554 w 645982"/>
                <a:gd name="connsiteY2" fmla="*/ 562343 h 429644"/>
                <a:gd name="connsiteX3" fmla="*/ 445423 w 645982"/>
                <a:gd name="connsiteY3" fmla="*/ 538474 h 429644"/>
                <a:gd name="connsiteX4" fmla="*/ 469292 w 645982"/>
                <a:gd name="connsiteY4" fmla="*/ 562343 h 429644"/>
                <a:gd name="connsiteX0" fmla="*/ 452888 w 645982"/>
                <a:gd name="connsiteY0" fmla="*/ 481904 h 429644"/>
                <a:gd name="connsiteX1" fmla="*/ 417084 w 645982"/>
                <a:gd name="connsiteY1" fmla="*/ 517708 h 429644"/>
                <a:gd name="connsiteX2" fmla="*/ 381280 w 645982"/>
                <a:gd name="connsiteY2" fmla="*/ 481904 h 429644"/>
                <a:gd name="connsiteX3" fmla="*/ 417084 w 645982"/>
                <a:gd name="connsiteY3" fmla="*/ 446100 h 429644"/>
                <a:gd name="connsiteX4" fmla="*/ 452888 w 645982"/>
                <a:gd name="connsiteY4" fmla="*/ 481904 h 429644"/>
                <a:gd name="connsiteX0" fmla="*/ 70175 w 645982"/>
                <a:gd name="connsiteY0" fmla="*/ 260342 h 429644"/>
                <a:gd name="connsiteX1" fmla="*/ 32299 w 645982"/>
                <a:gd name="connsiteY1" fmla="*/ 252415 h 429644"/>
                <a:gd name="connsiteX2" fmla="*/ 103596 w 645982"/>
                <a:gd name="connsiteY2" fmla="*/ 347086 h 429644"/>
                <a:gd name="connsiteX3" fmla="*/ 87028 w 645982"/>
                <a:gd name="connsiteY3" fmla="*/ 350875 h 429644"/>
                <a:gd name="connsiteX4" fmla="*/ 246400 w 645982"/>
                <a:gd name="connsiteY4" fmla="*/ 388768 h 429644"/>
                <a:gd name="connsiteX5" fmla="*/ 236411 w 645982"/>
                <a:gd name="connsiteY5" fmla="*/ 371463 h 429644"/>
                <a:gd name="connsiteX6" fmla="*/ 431058 w 645982"/>
                <a:gd name="connsiteY6" fmla="*/ 345614 h 429644"/>
                <a:gd name="connsiteX7" fmla="*/ 427065 w 645982"/>
                <a:gd name="connsiteY7" fmla="*/ 364600 h 429644"/>
                <a:gd name="connsiteX8" fmla="*/ 510340 w 645982"/>
                <a:gd name="connsiteY8" fmla="*/ 228288 h 429644"/>
                <a:gd name="connsiteX9" fmla="*/ 558953 w 645982"/>
                <a:gd name="connsiteY9" fmla="*/ 299258 h 429644"/>
                <a:gd name="connsiteX10" fmla="*/ 625017 w 645982"/>
                <a:gd name="connsiteY10" fmla="*/ 152702 h 429644"/>
                <a:gd name="connsiteX11" fmla="*/ 603365 w 645982"/>
                <a:gd name="connsiteY11" fmla="*/ 179316 h 429644"/>
                <a:gd name="connsiteX12" fmla="*/ 573069 w 645982"/>
                <a:gd name="connsiteY12" fmla="*/ 53964 h 429644"/>
                <a:gd name="connsiteX13" fmla="*/ 574206 w 645982"/>
                <a:gd name="connsiteY13" fmla="*/ 66535 h 429644"/>
                <a:gd name="connsiteX14" fmla="*/ 434811 w 645982"/>
                <a:gd name="connsiteY14" fmla="*/ 39304 h 429644"/>
                <a:gd name="connsiteX15" fmla="*/ 445907 w 645982"/>
                <a:gd name="connsiteY15" fmla="*/ 23272 h 429644"/>
                <a:gd name="connsiteX16" fmla="*/ 331080 w 645982"/>
                <a:gd name="connsiteY16" fmla="*/ 46942 h 429644"/>
                <a:gd name="connsiteX17" fmla="*/ 336448 w 645982"/>
                <a:gd name="connsiteY17" fmla="*/ 33118 h 429644"/>
                <a:gd name="connsiteX18" fmla="*/ 209346 w 645982"/>
                <a:gd name="connsiteY18" fmla="*/ 51636 h 429644"/>
                <a:gd name="connsiteX19" fmla="*/ 228785 w 645982"/>
                <a:gd name="connsiteY19" fmla="*/ 65043 h 429644"/>
                <a:gd name="connsiteX20" fmla="*/ 61712 w 645982"/>
                <a:gd name="connsiteY20" fmla="*/ 157028 h 429644"/>
                <a:gd name="connsiteX21" fmla="*/ 58317 w 645982"/>
                <a:gd name="connsiteY21" fmla="*/ 142916 h 42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982" h="429644" extrusionOk="0">
                  <a:moveTo>
                    <a:pt x="58317" y="142916"/>
                  </a:moveTo>
                  <a:cubicBezTo>
                    <a:pt x="48818" y="112574"/>
                    <a:pt x="58124" y="90821"/>
                    <a:pt x="84082" y="68693"/>
                  </a:cubicBezTo>
                  <a:cubicBezTo>
                    <a:pt x="118156" y="37455"/>
                    <a:pt x="163175" y="30172"/>
                    <a:pt x="209420" y="51736"/>
                  </a:cubicBezTo>
                  <a:cubicBezTo>
                    <a:pt x="225777" y="17497"/>
                    <a:pt x="295554" y="12519"/>
                    <a:pt x="335791" y="34132"/>
                  </a:cubicBezTo>
                  <a:cubicBezTo>
                    <a:pt x="343021" y="15450"/>
                    <a:pt x="365896" y="5723"/>
                    <a:pt x="385032" y="1989"/>
                  </a:cubicBezTo>
                  <a:cubicBezTo>
                    <a:pt x="411484" y="-651"/>
                    <a:pt x="433825" y="3442"/>
                    <a:pt x="446101" y="24674"/>
                  </a:cubicBezTo>
                  <a:cubicBezTo>
                    <a:pt x="464709" y="2340"/>
                    <a:pt x="498800" y="-2551"/>
                    <a:pt x="530288" y="6862"/>
                  </a:cubicBezTo>
                  <a:cubicBezTo>
                    <a:pt x="552460" y="13834"/>
                    <a:pt x="566986" y="36159"/>
                    <a:pt x="572980" y="55455"/>
                  </a:cubicBezTo>
                  <a:cubicBezTo>
                    <a:pt x="601209" y="63178"/>
                    <a:pt x="623130" y="80441"/>
                    <a:pt x="627768" y="102617"/>
                  </a:cubicBezTo>
                  <a:cubicBezTo>
                    <a:pt x="630576" y="118835"/>
                    <a:pt x="634428" y="138733"/>
                    <a:pt x="625316" y="153756"/>
                  </a:cubicBezTo>
                  <a:cubicBezTo>
                    <a:pt x="644644" y="176677"/>
                    <a:pt x="651417" y="211511"/>
                    <a:pt x="643230" y="231948"/>
                  </a:cubicBezTo>
                  <a:cubicBezTo>
                    <a:pt x="636520" y="273167"/>
                    <a:pt x="605166" y="301394"/>
                    <a:pt x="559312" y="300392"/>
                  </a:cubicBezTo>
                  <a:cubicBezTo>
                    <a:pt x="563054" y="319493"/>
                    <a:pt x="548715" y="341696"/>
                    <a:pt x="529271" y="359041"/>
                  </a:cubicBezTo>
                  <a:cubicBezTo>
                    <a:pt x="492115" y="382797"/>
                    <a:pt x="452308" y="379578"/>
                    <a:pt x="426991" y="366142"/>
                  </a:cubicBezTo>
                  <a:cubicBezTo>
                    <a:pt x="412764" y="397029"/>
                    <a:pt x="386465" y="416422"/>
                    <a:pt x="353899" y="428709"/>
                  </a:cubicBezTo>
                  <a:cubicBezTo>
                    <a:pt x="313007" y="434943"/>
                    <a:pt x="263294" y="426283"/>
                    <a:pt x="246430" y="390518"/>
                  </a:cubicBezTo>
                  <a:cubicBezTo>
                    <a:pt x="185016" y="431461"/>
                    <a:pt x="130403" y="412272"/>
                    <a:pt x="86788" y="352785"/>
                  </a:cubicBezTo>
                  <a:cubicBezTo>
                    <a:pt x="54975" y="360935"/>
                    <a:pt x="29887" y="335779"/>
                    <a:pt x="16598" y="310795"/>
                  </a:cubicBezTo>
                  <a:cubicBezTo>
                    <a:pt x="9140" y="292444"/>
                    <a:pt x="11499" y="269525"/>
                    <a:pt x="31596" y="254116"/>
                  </a:cubicBezTo>
                  <a:cubicBezTo>
                    <a:pt x="10373" y="244423"/>
                    <a:pt x="-4344" y="219978"/>
                    <a:pt x="-75" y="195965"/>
                  </a:cubicBezTo>
                  <a:cubicBezTo>
                    <a:pt x="4123" y="165421"/>
                    <a:pt x="26013" y="147014"/>
                    <a:pt x="57764" y="144278"/>
                  </a:cubicBezTo>
                  <a:cubicBezTo>
                    <a:pt x="58008" y="143877"/>
                    <a:pt x="58123" y="143418"/>
                    <a:pt x="58317" y="142916"/>
                  </a:cubicBezTo>
                  <a:close/>
                </a:path>
                <a:path w="645982" h="429644" extrusionOk="0">
                  <a:moveTo>
                    <a:pt x="477765" y="620268"/>
                  </a:moveTo>
                  <a:cubicBezTo>
                    <a:pt x="477604" y="627184"/>
                    <a:pt x="471647" y="631175"/>
                    <a:pt x="465830" y="632203"/>
                  </a:cubicBezTo>
                  <a:cubicBezTo>
                    <a:pt x="459838" y="632391"/>
                    <a:pt x="453866" y="626249"/>
                    <a:pt x="453895" y="620268"/>
                  </a:cubicBezTo>
                  <a:cubicBezTo>
                    <a:pt x="455289" y="614554"/>
                    <a:pt x="457875" y="608632"/>
                    <a:pt x="465830" y="608333"/>
                  </a:cubicBezTo>
                  <a:cubicBezTo>
                    <a:pt x="472252" y="608863"/>
                    <a:pt x="477571" y="613064"/>
                    <a:pt x="477765" y="620268"/>
                  </a:cubicBezTo>
                  <a:close/>
                </a:path>
                <a:path w="645982" h="429644" extrusionOk="0">
                  <a:moveTo>
                    <a:pt x="469292" y="562343"/>
                  </a:moveTo>
                  <a:cubicBezTo>
                    <a:pt x="470909" y="574310"/>
                    <a:pt x="459314" y="584981"/>
                    <a:pt x="445423" y="586212"/>
                  </a:cubicBezTo>
                  <a:cubicBezTo>
                    <a:pt x="430865" y="585684"/>
                    <a:pt x="422848" y="574252"/>
                    <a:pt x="421554" y="562343"/>
                  </a:cubicBezTo>
                  <a:cubicBezTo>
                    <a:pt x="420098" y="549978"/>
                    <a:pt x="432548" y="539306"/>
                    <a:pt x="445423" y="538474"/>
                  </a:cubicBezTo>
                  <a:cubicBezTo>
                    <a:pt x="459845" y="538228"/>
                    <a:pt x="469148" y="549701"/>
                    <a:pt x="469292" y="562343"/>
                  </a:cubicBezTo>
                  <a:close/>
                </a:path>
                <a:path w="645982" h="429644" extrusionOk="0">
                  <a:moveTo>
                    <a:pt x="452888" y="481904"/>
                  </a:moveTo>
                  <a:cubicBezTo>
                    <a:pt x="457593" y="503028"/>
                    <a:pt x="435617" y="513663"/>
                    <a:pt x="417084" y="517708"/>
                  </a:cubicBezTo>
                  <a:cubicBezTo>
                    <a:pt x="399462" y="517776"/>
                    <a:pt x="383722" y="504208"/>
                    <a:pt x="381280" y="481904"/>
                  </a:cubicBezTo>
                  <a:cubicBezTo>
                    <a:pt x="383155" y="463925"/>
                    <a:pt x="397700" y="447052"/>
                    <a:pt x="417084" y="446100"/>
                  </a:cubicBezTo>
                  <a:cubicBezTo>
                    <a:pt x="438352" y="447578"/>
                    <a:pt x="451410" y="460154"/>
                    <a:pt x="452888" y="481904"/>
                  </a:cubicBezTo>
                  <a:close/>
                </a:path>
                <a:path w="645982" h="429644" fill="none" extrusionOk="0">
                  <a:moveTo>
                    <a:pt x="70175" y="260342"/>
                  </a:moveTo>
                  <a:cubicBezTo>
                    <a:pt x="55521" y="262702"/>
                    <a:pt x="46817" y="259203"/>
                    <a:pt x="32299" y="252415"/>
                  </a:cubicBezTo>
                  <a:moveTo>
                    <a:pt x="103596" y="347086"/>
                  </a:moveTo>
                  <a:cubicBezTo>
                    <a:pt x="98707" y="348557"/>
                    <a:pt x="92204" y="349376"/>
                    <a:pt x="87028" y="350875"/>
                  </a:cubicBezTo>
                  <a:moveTo>
                    <a:pt x="246400" y="388768"/>
                  </a:moveTo>
                  <a:cubicBezTo>
                    <a:pt x="242101" y="383479"/>
                    <a:pt x="239085" y="377948"/>
                    <a:pt x="236411" y="371463"/>
                  </a:cubicBezTo>
                  <a:moveTo>
                    <a:pt x="431058" y="345614"/>
                  </a:moveTo>
                  <a:cubicBezTo>
                    <a:pt x="430134" y="351659"/>
                    <a:pt x="429366" y="358158"/>
                    <a:pt x="427065" y="364600"/>
                  </a:cubicBezTo>
                  <a:moveTo>
                    <a:pt x="510340" y="228288"/>
                  </a:moveTo>
                  <a:cubicBezTo>
                    <a:pt x="542073" y="243666"/>
                    <a:pt x="563552" y="269846"/>
                    <a:pt x="558953" y="299258"/>
                  </a:cubicBezTo>
                  <a:moveTo>
                    <a:pt x="625017" y="152702"/>
                  </a:moveTo>
                  <a:cubicBezTo>
                    <a:pt x="619196" y="163318"/>
                    <a:pt x="612728" y="171136"/>
                    <a:pt x="603365" y="179316"/>
                  </a:cubicBezTo>
                  <a:moveTo>
                    <a:pt x="573069" y="53964"/>
                  </a:moveTo>
                  <a:cubicBezTo>
                    <a:pt x="573961" y="57411"/>
                    <a:pt x="574536" y="61562"/>
                    <a:pt x="574206" y="66535"/>
                  </a:cubicBezTo>
                  <a:moveTo>
                    <a:pt x="434811" y="39304"/>
                  </a:moveTo>
                  <a:cubicBezTo>
                    <a:pt x="437282" y="33534"/>
                    <a:pt x="441869" y="27314"/>
                    <a:pt x="445907" y="23272"/>
                  </a:cubicBezTo>
                  <a:moveTo>
                    <a:pt x="331080" y="46942"/>
                  </a:moveTo>
                  <a:cubicBezTo>
                    <a:pt x="333051" y="41504"/>
                    <a:pt x="334445" y="37473"/>
                    <a:pt x="336448" y="33118"/>
                  </a:cubicBezTo>
                  <a:moveTo>
                    <a:pt x="209346" y="51636"/>
                  </a:moveTo>
                  <a:cubicBezTo>
                    <a:pt x="216723" y="54137"/>
                    <a:pt x="223192" y="58871"/>
                    <a:pt x="228785" y="65043"/>
                  </a:cubicBezTo>
                  <a:moveTo>
                    <a:pt x="61712" y="157028"/>
                  </a:moveTo>
                  <a:cubicBezTo>
                    <a:pt x="60045" y="153043"/>
                    <a:pt x="58898" y="147553"/>
                    <a:pt x="58317" y="142916"/>
                  </a:cubicBezTo>
                </a:path>
              </a:pathLst>
            </a:custGeom>
            <a:noFill/>
            <a:ln>
              <a:solidFill>
                <a:schemeClr val="tx1"/>
              </a:solidFill>
              <a:extLst>
                <a:ext uri="{C807C97D-BFC1-408E-A445-0C87EB9F89A2}">
                  <ask:lineSketchStyleProps xmlns:ask="http://schemas.microsoft.com/office/drawing/2018/sketchyshapes" sd="1219033472">
                    <a:prstGeom prst="cloudCallout">
                      <a:avLst>
                        <a:gd name="adj1" fmla="val 22112"/>
                        <a:gd name="adj2" fmla="val 94368"/>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extBox 399">
              <a:extLst>
                <a:ext uri="{FF2B5EF4-FFF2-40B4-BE49-F238E27FC236}">
                  <a16:creationId xmlns:a16="http://schemas.microsoft.com/office/drawing/2014/main" id="{7681B96E-5C00-4CEA-132C-030E228B782A}"/>
                </a:ext>
              </a:extLst>
            </p:cNvPr>
            <p:cNvSpPr txBox="1"/>
            <p:nvPr/>
          </p:nvSpPr>
          <p:spPr>
            <a:xfrm>
              <a:off x="8256609" y="3222587"/>
              <a:ext cx="469325" cy="369332"/>
            </a:xfrm>
            <a:prstGeom prst="rect">
              <a:avLst/>
            </a:prstGeom>
            <a:noFill/>
          </p:spPr>
          <p:txBody>
            <a:bodyPr wrap="square" rtlCol="0">
              <a:spAutoFit/>
            </a:bodyPr>
            <a:lstStyle/>
            <a:p>
              <a:pPr algn="ctr"/>
              <a:r>
                <a:rPr lang="en-US" b="1" dirty="0">
                  <a:latin typeface="The Hand Black" panose="03070502030502020204" pitchFamily="66" charset="0"/>
                </a:rPr>
                <a:t>PW</a:t>
              </a:r>
            </a:p>
          </p:txBody>
        </p:sp>
      </p:grpSp>
      <p:grpSp>
        <p:nvGrpSpPr>
          <p:cNvPr id="12" name="Group 11">
            <a:extLst>
              <a:ext uri="{FF2B5EF4-FFF2-40B4-BE49-F238E27FC236}">
                <a16:creationId xmlns:a16="http://schemas.microsoft.com/office/drawing/2014/main" id="{99B9C143-A55B-A2B8-BD8D-0DBB6B2595ED}"/>
              </a:ext>
            </a:extLst>
          </p:cNvPr>
          <p:cNvGrpSpPr/>
          <p:nvPr/>
        </p:nvGrpSpPr>
        <p:grpSpPr>
          <a:xfrm>
            <a:off x="1118539" y="1617081"/>
            <a:ext cx="3154058" cy="443350"/>
            <a:chOff x="807306" y="1500979"/>
            <a:chExt cx="3154058" cy="443350"/>
          </a:xfrm>
        </p:grpSpPr>
        <p:sp>
          <p:nvSpPr>
            <p:cNvPr id="13" name="Rectangle 12">
              <a:extLst>
                <a:ext uri="{FF2B5EF4-FFF2-40B4-BE49-F238E27FC236}">
                  <a16:creationId xmlns:a16="http://schemas.microsoft.com/office/drawing/2014/main" id="{C4B81C12-D18D-A9B8-4552-1E6F903BEF70}"/>
                </a:ext>
              </a:extLst>
            </p:cNvPr>
            <p:cNvSpPr/>
            <p:nvPr/>
          </p:nvSpPr>
          <p:spPr>
            <a:xfrm>
              <a:off x="807306" y="1500979"/>
              <a:ext cx="430109" cy="44335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IN Next LT Pro Light" panose="020B0303020203050203" pitchFamily="34" charset="77"/>
                </a:rPr>
                <a:t>1</a:t>
              </a:r>
            </a:p>
          </p:txBody>
        </p:sp>
        <p:sp>
          <p:nvSpPr>
            <p:cNvPr id="54" name="Rectangle 53">
              <a:extLst>
                <a:ext uri="{FF2B5EF4-FFF2-40B4-BE49-F238E27FC236}">
                  <a16:creationId xmlns:a16="http://schemas.microsoft.com/office/drawing/2014/main" id="{215AB63B-D3A5-20A6-4054-4157DB11AACC}"/>
                </a:ext>
              </a:extLst>
            </p:cNvPr>
            <p:cNvSpPr/>
            <p:nvPr/>
          </p:nvSpPr>
          <p:spPr>
            <a:xfrm>
              <a:off x="1245523" y="1500979"/>
              <a:ext cx="2715841" cy="44335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DIN Next LT Pro Light" panose="020B0303020203050203" pitchFamily="34" charset="0"/>
                </a:rPr>
                <a:t>key distribution</a:t>
              </a:r>
              <a:endParaRPr lang="en-US" sz="2000" dirty="0">
                <a:solidFill>
                  <a:schemeClr val="tx1"/>
                </a:solidFill>
                <a:latin typeface="DIN Next LT Pro Light" panose="020B0303020203050203" pitchFamily="34" charset="0"/>
              </a:endParaRPr>
            </a:p>
          </p:txBody>
        </p:sp>
      </p:grpSp>
      <p:grpSp>
        <p:nvGrpSpPr>
          <p:cNvPr id="58" name="Group 57">
            <a:extLst>
              <a:ext uri="{FF2B5EF4-FFF2-40B4-BE49-F238E27FC236}">
                <a16:creationId xmlns:a16="http://schemas.microsoft.com/office/drawing/2014/main" id="{B9C29043-F43D-D6A0-6435-243EE44EB8DF}"/>
              </a:ext>
            </a:extLst>
          </p:cNvPr>
          <p:cNvGrpSpPr/>
          <p:nvPr/>
        </p:nvGrpSpPr>
        <p:grpSpPr>
          <a:xfrm>
            <a:off x="1118539" y="2139010"/>
            <a:ext cx="3156709" cy="443350"/>
            <a:chOff x="807306" y="2022908"/>
            <a:chExt cx="3156709" cy="443350"/>
          </a:xfrm>
        </p:grpSpPr>
        <p:sp>
          <p:nvSpPr>
            <p:cNvPr id="59" name="Rectangle 58">
              <a:extLst>
                <a:ext uri="{FF2B5EF4-FFF2-40B4-BE49-F238E27FC236}">
                  <a16:creationId xmlns:a16="http://schemas.microsoft.com/office/drawing/2014/main" id="{6DEAD574-5F54-D33F-3B1F-0E67A854833D}"/>
                </a:ext>
              </a:extLst>
            </p:cNvPr>
            <p:cNvSpPr/>
            <p:nvPr/>
          </p:nvSpPr>
          <p:spPr>
            <a:xfrm>
              <a:off x="807306" y="2022908"/>
              <a:ext cx="430109" cy="44335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IN Next LT Pro Light" panose="020B0303020203050203" pitchFamily="34" charset="77"/>
                </a:rPr>
                <a:t>2</a:t>
              </a:r>
            </a:p>
          </p:txBody>
        </p:sp>
        <p:sp>
          <p:nvSpPr>
            <p:cNvPr id="60" name="Rectangle 59">
              <a:extLst>
                <a:ext uri="{FF2B5EF4-FFF2-40B4-BE49-F238E27FC236}">
                  <a16:creationId xmlns:a16="http://schemas.microsoft.com/office/drawing/2014/main" id="{A8F6CBF6-4566-8D0D-3091-E1FC9D1F8CD5}"/>
                </a:ext>
              </a:extLst>
            </p:cNvPr>
            <p:cNvSpPr/>
            <p:nvPr/>
          </p:nvSpPr>
          <p:spPr>
            <a:xfrm>
              <a:off x="1245523" y="2022908"/>
              <a:ext cx="2718492" cy="44335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DIN Next LT Pro Light" panose="020B0303020203050203" pitchFamily="34" charset="0"/>
                </a:rPr>
                <a:t>p</a:t>
              </a:r>
              <a:r>
                <a:rPr lang="en-US" sz="1800" dirty="0">
                  <a:solidFill>
                    <a:schemeClr val="tx1"/>
                  </a:solidFill>
                  <a:latin typeface="DIN Next LT Pro Light" panose="020B0303020203050203" pitchFamily="34" charset="0"/>
                </a:rPr>
                <a:t>assword-based security</a:t>
              </a:r>
            </a:p>
          </p:txBody>
        </p:sp>
      </p:grpSp>
      <p:grpSp>
        <p:nvGrpSpPr>
          <p:cNvPr id="267" name="Group 266">
            <a:extLst>
              <a:ext uri="{FF2B5EF4-FFF2-40B4-BE49-F238E27FC236}">
                <a16:creationId xmlns:a16="http://schemas.microsoft.com/office/drawing/2014/main" id="{6086FA32-26F9-45C2-34ED-9D25942C84EF}"/>
              </a:ext>
            </a:extLst>
          </p:cNvPr>
          <p:cNvGrpSpPr/>
          <p:nvPr/>
        </p:nvGrpSpPr>
        <p:grpSpPr>
          <a:xfrm>
            <a:off x="9558362" y="3731342"/>
            <a:ext cx="238925" cy="84275"/>
            <a:chOff x="6726058" y="2193401"/>
            <a:chExt cx="360677" cy="127220"/>
          </a:xfrm>
        </p:grpSpPr>
        <mc:AlternateContent xmlns:mc="http://schemas.openxmlformats.org/markup-compatibility/2006" xmlns:p14="http://schemas.microsoft.com/office/powerpoint/2010/main">
          <mc:Choice Requires="p14">
            <p:contentPart p14:bwMode="auto" r:id="rId1165">
              <p14:nvContentPartPr>
                <p14:cNvPr id="268" name="Ink 267">
                  <a:extLst>
                    <a:ext uri="{FF2B5EF4-FFF2-40B4-BE49-F238E27FC236}">
                      <a16:creationId xmlns:a16="http://schemas.microsoft.com/office/drawing/2014/main" id="{2832C301-B920-DA2C-18E9-A4DB3C73A9EF}"/>
                    </a:ext>
                  </a:extLst>
                </p14:cNvPr>
                <p14:cNvContentPartPr/>
                <p14:nvPr/>
              </p14:nvContentPartPr>
              <p14:xfrm>
                <a:off x="6726058" y="2193401"/>
                <a:ext cx="114480" cy="104040"/>
              </p14:xfrm>
            </p:contentPart>
          </mc:Choice>
          <mc:Fallback xmlns="">
            <p:pic>
              <p:nvPicPr>
                <p:cNvPr id="97" name="Ink 96">
                  <a:extLst>
                    <a:ext uri="{FF2B5EF4-FFF2-40B4-BE49-F238E27FC236}">
                      <a16:creationId xmlns:a16="http://schemas.microsoft.com/office/drawing/2014/main" id="{CBD4021C-F54E-096D-1A42-7F6CC28D1157}"/>
                    </a:ext>
                  </a:extLst>
                </p:cNvPr>
                <p:cNvPicPr/>
                <p:nvPr/>
              </p:nvPicPr>
              <p:blipFill>
                <a:blip r:embed="rId33"/>
                <a:stretch>
                  <a:fillRect/>
                </a:stretch>
              </p:blipFill>
              <p:spPr>
                <a:xfrm>
                  <a:off x="6711951" y="2179312"/>
                  <a:ext cx="142693" cy="132218"/>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269" name="Ink 268">
                  <a:extLst>
                    <a:ext uri="{FF2B5EF4-FFF2-40B4-BE49-F238E27FC236}">
                      <a16:creationId xmlns:a16="http://schemas.microsoft.com/office/drawing/2014/main" id="{AE1BBEC3-8862-7E2A-E530-57F10DFDA489}"/>
                    </a:ext>
                  </a:extLst>
                </p14:cNvPr>
                <p14:cNvContentPartPr/>
                <p14:nvPr/>
              </p14:nvContentPartPr>
              <p14:xfrm>
                <a:off x="6869655" y="2242501"/>
                <a:ext cx="217080" cy="78120"/>
              </p14:xfrm>
            </p:contentPart>
          </mc:Choice>
          <mc:Fallback xmlns="">
            <p:pic>
              <p:nvPicPr>
                <p:cNvPr id="98" name="Ink 97">
                  <a:extLst>
                    <a:ext uri="{FF2B5EF4-FFF2-40B4-BE49-F238E27FC236}">
                      <a16:creationId xmlns:a16="http://schemas.microsoft.com/office/drawing/2014/main" id="{CF4454F8-3A67-EE05-EE05-96C13DC538A4}"/>
                    </a:ext>
                  </a:extLst>
                </p:cNvPr>
                <p:cNvPicPr/>
                <p:nvPr/>
              </p:nvPicPr>
              <p:blipFill>
                <a:blip r:embed="rId35"/>
                <a:stretch>
                  <a:fillRect/>
                </a:stretch>
              </p:blipFill>
              <p:spPr>
                <a:xfrm>
                  <a:off x="6855545" y="2228396"/>
                  <a:ext cx="245300" cy="10633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270" name="Ink 269">
                  <a:extLst>
                    <a:ext uri="{FF2B5EF4-FFF2-40B4-BE49-F238E27FC236}">
                      <a16:creationId xmlns:a16="http://schemas.microsoft.com/office/drawing/2014/main" id="{7DD958F4-01E3-2517-A9E5-07C41D192102}"/>
                    </a:ext>
                  </a:extLst>
                </p14:cNvPr>
                <p14:cNvContentPartPr/>
                <p14:nvPr/>
              </p14:nvContentPartPr>
              <p14:xfrm>
                <a:off x="7010775" y="2276341"/>
                <a:ext cx="360" cy="13680"/>
              </p14:xfrm>
            </p:contentPart>
          </mc:Choice>
          <mc:Fallback xmlns="">
            <p:pic>
              <p:nvPicPr>
                <p:cNvPr id="99" name="Ink 98">
                  <a:extLst>
                    <a:ext uri="{FF2B5EF4-FFF2-40B4-BE49-F238E27FC236}">
                      <a16:creationId xmlns:a16="http://schemas.microsoft.com/office/drawing/2014/main" id="{ADB37CE7-1F39-047A-C461-92024FBBB90E}"/>
                    </a:ext>
                  </a:extLst>
                </p:cNvPr>
                <p:cNvPicPr/>
                <p:nvPr/>
              </p:nvPicPr>
              <p:blipFill>
                <a:blip r:embed="rId37"/>
                <a:stretch>
                  <a:fillRect/>
                </a:stretch>
              </p:blipFill>
              <p:spPr>
                <a:xfrm>
                  <a:off x="7001415" y="2262661"/>
                  <a:ext cx="19080" cy="41040"/>
                </a:xfrm>
                <a:prstGeom prst="rect">
                  <a:avLst/>
                </a:prstGeom>
              </p:spPr>
            </p:pic>
          </mc:Fallback>
        </mc:AlternateContent>
      </p:grpSp>
      <p:sp>
        <p:nvSpPr>
          <p:cNvPr id="272" name="TextBox 271">
            <a:extLst>
              <a:ext uri="{FF2B5EF4-FFF2-40B4-BE49-F238E27FC236}">
                <a16:creationId xmlns:a16="http://schemas.microsoft.com/office/drawing/2014/main" id="{0102A8FA-ECC9-1048-2E4D-FD06CB26B0FB}"/>
              </a:ext>
            </a:extLst>
          </p:cNvPr>
          <p:cNvSpPr txBox="1"/>
          <p:nvPr/>
        </p:nvSpPr>
        <p:spPr>
          <a:xfrm>
            <a:off x="6693368" y="4815286"/>
            <a:ext cx="1407075" cy="707886"/>
          </a:xfrm>
          <a:prstGeom prst="rect">
            <a:avLst/>
          </a:prstGeom>
          <a:noFill/>
        </p:spPr>
        <p:txBody>
          <a:bodyPr wrap="square" rtlCol="0">
            <a:spAutoFit/>
          </a:bodyPr>
          <a:lstStyle/>
          <a:p>
            <a:pPr algn="ctr"/>
            <a:r>
              <a:rPr lang="en-US" sz="2000" dirty="0">
                <a:latin typeface="The Hand Black" panose="03070902030502020204" pitchFamily="66" charset="0"/>
              </a:rPr>
              <a:t>PROBLEM: </a:t>
            </a:r>
          </a:p>
          <a:p>
            <a:pPr algn="ctr"/>
            <a:r>
              <a:rPr lang="en-US" sz="2000" dirty="0">
                <a:latin typeface="The Hand Black" panose="03070902030502020204" pitchFamily="66" charset="0"/>
              </a:rPr>
              <a:t>PW CHANGES!</a:t>
            </a:r>
          </a:p>
        </p:txBody>
      </p:sp>
    </p:spTree>
    <p:extLst>
      <p:ext uri="{BB962C8B-B14F-4D97-AF65-F5344CB8AC3E}">
        <p14:creationId xmlns:p14="http://schemas.microsoft.com/office/powerpoint/2010/main" val="88097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2"/>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6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1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267"/>
                                        </p:tgtEl>
                                      </p:cBhvr>
                                    </p:animEffect>
                                    <p:set>
                                      <p:cBhvr>
                                        <p:cTn id="17" dur="1" fill="hold">
                                          <p:stCondLst>
                                            <p:cond delay="499"/>
                                          </p:stCondLst>
                                        </p:cTn>
                                        <p:tgtEl>
                                          <p:spTgt spid="26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par>
                                <p:cTn id="22" presetID="0" presetClass="path" presetSubtype="0" accel="50000" decel="50000" fill="hold" nodeType="withEffect">
                                  <p:stCondLst>
                                    <p:cond delay="0"/>
                                  </p:stCondLst>
                                  <p:childTnLst>
                                    <p:animMotion origin="layout" path="M -0.00372 -0.00637 L 0.02494 0.02573 L 0.06559 0.08501 L 0.08709 0.15556 L 0.09439 0.19158 C 0.09687 0.21607 0.09439 0.21215 0.09715 0.23665 C 0.09687 0.25453 0.09522 0.27928 0.0948 0.29716 C 0.09287 0.31382 0.08998 0.3317 0.08791 0.34861 C 0.07937 0.36037 0.07248 0.37653 0.06394 0.38829 C 0.05057 0.39858 0.03996 0.41353 0.02673 0.42406 " pathEditMode="relative" rAng="0" ptsTypes="AAAAAAAAAA">
                                      <p:cBhvr>
                                        <p:cTn id="23" dur="2000" fill="hold"/>
                                        <p:tgtEl>
                                          <p:spTgt spid="25"/>
                                        </p:tgtEl>
                                        <p:attrNameLst>
                                          <p:attrName>ppt_x</p:attrName>
                                          <p:attrName>ppt_y</p:attrName>
                                        </p:attrNameLst>
                                      </p:cBhvr>
                                      <p:rCtr x="5043" y="21509"/>
                                    </p:animMotion>
                                  </p:childTnLst>
                                </p:cTn>
                              </p:par>
                            </p:childTnLst>
                          </p:cTn>
                        </p:par>
                        <p:par>
                          <p:cTn id="24" fill="hold">
                            <p:stCondLst>
                              <p:cond delay="2000"/>
                            </p:stCondLst>
                            <p:childTnLst>
                              <p:par>
                                <p:cTn id="25" presetID="10" presetClass="exit" presetSubtype="0" fill="hold" nodeType="afterEffect">
                                  <p:stCondLst>
                                    <p:cond delay="0"/>
                                  </p:stCondLst>
                                  <p:childTnLst>
                                    <p:animEffect transition="out" filter="fade">
                                      <p:cBhvr>
                                        <p:cTn id="26" dur="1000"/>
                                        <p:tgtEl>
                                          <p:spTgt spid="25"/>
                                        </p:tgtEl>
                                      </p:cBhvr>
                                    </p:animEffect>
                                    <p:set>
                                      <p:cBhvr>
                                        <p:cTn id="27" dur="1" fill="hold">
                                          <p:stCondLst>
                                            <p:cond delay="999"/>
                                          </p:stCondLst>
                                        </p:cTn>
                                        <p:tgtEl>
                                          <p:spTgt spid="25"/>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946"/>
                                        </p:tgtEl>
                                        <p:attrNameLst>
                                          <p:attrName>style.visibility</p:attrName>
                                        </p:attrNameLst>
                                      </p:cBhvr>
                                      <p:to>
                                        <p:strVal val="visible"/>
                                      </p:to>
                                    </p:set>
                                    <p:animEffect transition="in" filter="fade">
                                      <p:cBhvr>
                                        <p:cTn id="30" dur="1000"/>
                                        <p:tgtEl>
                                          <p:spTgt spid="946"/>
                                        </p:tgtEl>
                                      </p:cBhvr>
                                    </p:animEffect>
                                  </p:childTnLst>
                                </p:cTn>
                              </p:par>
                              <p:par>
                                <p:cTn id="31" presetID="1" presetClass="entr" presetSubtype="0" fill="hold" nodeType="withEffect">
                                  <p:stCondLst>
                                    <p:cond delay="0"/>
                                  </p:stCondLst>
                                  <p:childTnLst>
                                    <p:set>
                                      <p:cBhvr>
                                        <p:cTn id="32" dur="1" fill="hold">
                                          <p:stCondLst>
                                            <p:cond delay="0"/>
                                          </p:stCondLst>
                                        </p:cTn>
                                        <p:tgtEl>
                                          <p:spTgt spid="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 grpId="0" animBg="1"/>
      <p:bldP spid="2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06FC988-35B6-058C-2157-0FAF9829EC3E}"/>
              </a:ext>
            </a:extLst>
          </p:cNvPr>
          <p:cNvSpPr>
            <a:spLocks noGrp="1"/>
          </p:cNvSpPr>
          <p:nvPr>
            <p:ph type="dt" sz="half" idx="10"/>
          </p:nvPr>
        </p:nvSpPr>
        <p:spPr/>
        <p:txBody>
          <a:bodyPr/>
          <a:lstStyle/>
          <a:p>
            <a:r>
              <a:rPr lang="de-CH"/>
              <a:t>August 21, 2024. Matilda Backendal, Miro Haller</a:t>
            </a:r>
            <a:endParaRPr lang="en-US"/>
          </a:p>
        </p:txBody>
      </p:sp>
      <p:sp>
        <p:nvSpPr>
          <p:cNvPr id="2" name="Footer Placeholder 1">
            <a:extLst>
              <a:ext uri="{FF2B5EF4-FFF2-40B4-BE49-F238E27FC236}">
                <a16:creationId xmlns:a16="http://schemas.microsoft.com/office/drawing/2014/main" id="{B8E56246-4BA4-FBD8-37CB-C9AA79338105}"/>
              </a:ext>
            </a:extLst>
          </p:cNvPr>
          <p:cNvSpPr>
            <a:spLocks noGrp="1"/>
          </p:cNvSpPr>
          <p:nvPr>
            <p:ph type="ftr" sz="quarter" idx="11"/>
          </p:nvPr>
        </p:nvSpPr>
        <p:spPr/>
        <p:txBody>
          <a:bodyPr/>
          <a:lstStyle/>
          <a:p>
            <a:r>
              <a:rPr lang="en-GB"/>
              <a:t>A Formal Treatment of E2EE Cloud Storage</a:t>
            </a:r>
            <a:endParaRPr lang="en-CH"/>
          </a:p>
        </p:txBody>
      </p:sp>
      <p:sp>
        <p:nvSpPr>
          <p:cNvPr id="4" name="Slide Number Placeholder 3">
            <a:extLst>
              <a:ext uri="{FF2B5EF4-FFF2-40B4-BE49-F238E27FC236}">
                <a16:creationId xmlns:a16="http://schemas.microsoft.com/office/drawing/2014/main" id="{63CEBCCB-0570-6361-469E-FDFD3F8E2D98}"/>
              </a:ext>
            </a:extLst>
          </p:cNvPr>
          <p:cNvSpPr>
            <a:spLocks noGrp="1"/>
          </p:cNvSpPr>
          <p:nvPr>
            <p:ph type="sldNum" sz="quarter" idx="12"/>
          </p:nvPr>
        </p:nvSpPr>
        <p:spPr/>
        <p:txBody>
          <a:bodyPr/>
          <a:lstStyle/>
          <a:p>
            <a:fld id="{B6F15528-21DE-4FAA-801E-634DDDAF4B2B}" type="slidenum">
              <a:rPr lang="en-CH" smtClean="0"/>
              <a:t>8</a:t>
            </a:fld>
            <a:endParaRPr lang="en-CH"/>
          </a:p>
        </p:txBody>
      </p:sp>
      <p:sp>
        <p:nvSpPr>
          <p:cNvPr id="55" name="Title 4">
            <a:extLst>
              <a:ext uri="{FF2B5EF4-FFF2-40B4-BE49-F238E27FC236}">
                <a16:creationId xmlns:a16="http://schemas.microsoft.com/office/drawing/2014/main" id="{8DA59686-A59A-A26F-ED1F-D53DC33F3193}"/>
              </a:ext>
            </a:extLst>
          </p:cNvPr>
          <p:cNvSpPr txBox="1">
            <a:spLocks/>
          </p:cNvSpPr>
          <p:nvPr/>
        </p:nvSpPr>
        <p:spPr>
          <a:xfrm>
            <a:off x="-1" y="240266"/>
            <a:ext cx="2941565" cy="543977"/>
          </a:xfrm>
          <a:prstGeom prst="rect">
            <a:avLst/>
          </a:prstGeom>
          <a:solidFill>
            <a:schemeClr val="accent1">
              <a:lumMod val="20000"/>
              <a:lumOff val="80000"/>
            </a:schemeClr>
          </a:solidFill>
        </p:spPr>
        <p:txBody>
          <a:bodyPr vert="horz" wrap="square" lIns="396000" tIns="108000" rIns="72000" bIns="36000" rtlCol="0" anchor="ctr" anchorCtr="0">
            <a:sp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r>
              <a:rPr lang="en-US"/>
              <a:t>Why Is It Hard?</a:t>
            </a:r>
            <a:endParaRPr lang="en-US" dirty="0"/>
          </a:p>
        </p:txBody>
      </p:sp>
      <p:grpSp>
        <p:nvGrpSpPr>
          <p:cNvPr id="5" name="Group 4">
            <a:extLst>
              <a:ext uri="{FF2B5EF4-FFF2-40B4-BE49-F238E27FC236}">
                <a16:creationId xmlns:a16="http://schemas.microsoft.com/office/drawing/2014/main" id="{1E3CA036-006E-49FC-96AE-5ED6EF7E58D3}"/>
              </a:ext>
            </a:extLst>
          </p:cNvPr>
          <p:cNvGrpSpPr/>
          <p:nvPr/>
        </p:nvGrpSpPr>
        <p:grpSpPr>
          <a:xfrm>
            <a:off x="1118539" y="1617081"/>
            <a:ext cx="3154058" cy="443350"/>
            <a:chOff x="807306" y="1500979"/>
            <a:chExt cx="3154058" cy="443350"/>
          </a:xfrm>
        </p:grpSpPr>
        <p:sp>
          <p:nvSpPr>
            <p:cNvPr id="7" name="Rectangle 6">
              <a:extLst>
                <a:ext uri="{FF2B5EF4-FFF2-40B4-BE49-F238E27FC236}">
                  <a16:creationId xmlns:a16="http://schemas.microsoft.com/office/drawing/2014/main" id="{00734D39-1F11-116E-B7E1-F713CA4DC35D}"/>
                </a:ext>
              </a:extLst>
            </p:cNvPr>
            <p:cNvSpPr/>
            <p:nvPr/>
          </p:nvSpPr>
          <p:spPr>
            <a:xfrm>
              <a:off x="807306" y="1500979"/>
              <a:ext cx="430109" cy="44335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IN Next LT Pro Light" panose="020B0303020203050203" pitchFamily="34" charset="77"/>
                </a:rPr>
                <a:t>1</a:t>
              </a:r>
            </a:p>
          </p:txBody>
        </p:sp>
        <p:sp>
          <p:nvSpPr>
            <p:cNvPr id="11" name="Rectangle 10">
              <a:extLst>
                <a:ext uri="{FF2B5EF4-FFF2-40B4-BE49-F238E27FC236}">
                  <a16:creationId xmlns:a16="http://schemas.microsoft.com/office/drawing/2014/main" id="{5C217B3B-DEA8-82D9-B175-4ECCC6ECEF93}"/>
                </a:ext>
              </a:extLst>
            </p:cNvPr>
            <p:cNvSpPr/>
            <p:nvPr/>
          </p:nvSpPr>
          <p:spPr>
            <a:xfrm>
              <a:off x="1245523" y="1500979"/>
              <a:ext cx="2715841" cy="44335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DIN Next LT Pro Light" panose="020B0303020203050203" pitchFamily="34" charset="0"/>
                </a:rPr>
                <a:t>key distribution</a:t>
              </a:r>
              <a:endParaRPr lang="en-US" sz="2000" dirty="0">
                <a:solidFill>
                  <a:schemeClr val="tx1"/>
                </a:solidFill>
                <a:latin typeface="DIN Next LT Pro Light" panose="020B0303020203050203" pitchFamily="34" charset="0"/>
              </a:endParaRPr>
            </a:p>
          </p:txBody>
        </p:sp>
      </p:grpSp>
      <p:grpSp>
        <p:nvGrpSpPr>
          <p:cNvPr id="629" name="Group 628">
            <a:extLst>
              <a:ext uri="{FF2B5EF4-FFF2-40B4-BE49-F238E27FC236}">
                <a16:creationId xmlns:a16="http://schemas.microsoft.com/office/drawing/2014/main" id="{084DC9A1-1F19-77D8-B81A-F16D457C41ED}"/>
              </a:ext>
            </a:extLst>
          </p:cNvPr>
          <p:cNvGrpSpPr/>
          <p:nvPr/>
        </p:nvGrpSpPr>
        <p:grpSpPr>
          <a:xfrm>
            <a:off x="1118539" y="2139010"/>
            <a:ext cx="3156709" cy="443350"/>
            <a:chOff x="807306" y="2022908"/>
            <a:chExt cx="3156709" cy="443350"/>
          </a:xfrm>
        </p:grpSpPr>
        <p:sp>
          <p:nvSpPr>
            <p:cNvPr id="630" name="Rectangle 629">
              <a:extLst>
                <a:ext uri="{FF2B5EF4-FFF2-40B4-BE49-F238E27FC236}">
                  <a16:creationId xmlns:a16="http://schemas.microsoft.com/office/drawing/2014/main" id="{B678D45F-8963-F1DB-2CA3-17E7102FD606}"/>
                </a:ext>
              </a:extLst>
            </p:cNvPr>
            <p:cNvSpPr/>
            <p:nvPr/>
          </p:nvSpPr>
          <p:spPr>
            <a:xfrm>
              <a:off x="807306" y="2022908"/>
              <a:ext cx="430109" cy="44335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IN Next LT Pro Light" panose="020B0303020203050203" pitchFamily="34" charset="77"/>
                </a:rPr>
                <a:t>2</a:t>
              </a:r>
            </a:p>
          </p:txBody>
        </p:sp>
        <p:sp>
          <p:nvSpPr>
            <p:cNvPr id="631" name="Rectangle 630">
              <a:extLst>
                <a:ext uri="{FF2B5EF4-FFF2-40B4-BE49-F238E27FC236}">
                  <a16:creationId xmlns:a16="http://schemas.microsoft.com/office/drawing/2014/main" id="{3D0B6367-6CB8-1722-C762-498DECA87687}"/>
                </a:ext>
              </a:extLst>
            </p:cNvPr>
            <p:cNvSpPr/>
            <p:nvPr/>
          </p:nvSpPr>
          <p:spPr>
            <a:xfrm>
              <a:off x="1245523" y="2022908"/>
              <a:ext cx="2718492" cy="44335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DIN Next LT Pro Light" panose="020B0303020203050203" pitchFamily="34" charset="0"/>
                </a:rPr>
                <a:t>p</a:t>
              </a:r>
              <a:r>
                <a:rPr lang="en-US" sz="1800" dirty="0">
                  <a:solidFill>
                    <a:schemeClr val="tx1"/>
                  </a:solidFill>
                  <a:latin typeface="DIN Next LT Pro Light" panose="020B0303020203050203" pitchFamily="34" charset="0"/>
                </a:rPr>
                <a:t>assword-based security</a:t>
              </a:r>
            </a:p>
          </p:txBody>
        </p:sp>
      </p:grpSp>
      <p:grpSp>
        <p:nvGrpSpPr>
          <p:cNvPr id="28" name="Group 27">
            <a:extLst>
              <a:ext uri="{FF2B5EF4-FFF2-40B4-BE49-F238E27FC236}">
                <a16:creationId xmlns:a16="http://schemas.microsoft.com/office/drawing/2014/main" id="{B6BA317C-D799-AF53-CD12-76D1100355F4}"/>
              </a:ext>
            </a:extLst>
          </p:cNvPr>
          <p:cNvGrpSpPr/>
          <p:nvPr/>
        </p:nvGrpSpPr>
        <p:grpSpPr>
          <a:xfrm>
            <a:off x="7133879" y="1203638"/>
            <a:ext cx="2516400" cy="1004760"/>
            <a:chOff x="7811238" y="4341526"/>
            <a:chExt cx="2516400" cy="1004760"/>
          </a:xfrm>
        </p:grpSpPr>
        <p:grpSp>
          <p:nvGrpSpPr>
            <p:cNvPr id="29" name="Group 28">
              <a:extLst>
                <a:ext uri="{FF2B5EF4-FFF2-40B4-BE49-F238E27FC236}">
                  <a16:creationId xmlns:a16="http://schemas.microsoft.com/office/drawing/2014/main" id="{582A0CDB-5DA7-7CD7-103B-F245E81CFEC5}"/>
                </a:ext>
              </a:extLst>
            </p:cNvPr>
            <p:cNvGrpSpPr/>
            <p:nvPr/>
          </p:nvGrpSpPr>
          <p:grpSpPr>
            <a:xfrm>
              <a:off x="7811238" y="4341526"/>
              <a:ext cx="2516400" cy="1004760"/>
              <a:chOff x="7811238" y="4341526"/>
              <a:chExt cx="2516400" cy="1004760"/>
            </a:xfrm>
          </p:grpSpPr>
          <mc:AlternateContent xmlns:mc="http://schemas.openxmlformats.org/markup-compatibility/2006" xmlns:p14="http://schemas.microsoft.com/office/powerpoint/2010/main">
            <mc:Choice Requires="p14">
              <p:contentPart p14:bwMode="auto" r:id="rId3">
                <p14:nvContentPartPr>
                  <p14:cNvPr id="34" name="Ink 33">
                    <a:extLst>
                      <a:ext uri="{FF2B5EF4-FFF2-40B4-BE49-F238E27FC236}">
                        <a16:creationId xmlns:a16="http://schemas.microsoft.com/office/drawing/2014/main" id="{AC0BEDCD-4E15-D829-D3EB-0BDF54446F99}"/>
                      </a:ext>
                    </a:extLst>
                  </p14:cNvPr>
                  <p14:cNvContentPartPr/>
                  <p14:nvPr/>
                </p14:nvContentPartPr>
                <p14:xfrm>
                  <a:off x="7811238" y="4341526"/>
                  <a:ext cx="2516400" cy="1004760"/>
                </p14:xfrm>
              </p:contentPart>
            </mc:Choice>
            <mc:Fallback xmlns="">
              <p:pic>
                <p:nvPicPr>
                  <p:cNvPr id="60" name="Ink 59">
                    <a:extLst>
                      <a:ext uri="{FF2B5EF4-FFF2-40B4-BE49-F238E27FC236}">
                        <a16:creationId xmlns:a16="http://schemas.microsoft.com/office/drawing/2014/main" id="{5FCB5A8A-4B0A-C28C-1DCF-F82F84D5C201}"/>
                      </a:ext>
                    </a:extLst>
                  </p:cNvPr>
                  <p:cNvPicPr/>
                  <p:nvPr/>
                </p:nvPicPr>
                <p:blipFill>
                  <a:blip r:embed="rId25"/>
                  <a:stretch>
                    <a:fillRect/>
                  </a:stretch>
                </p:blipFill>
                <p:spPr>
                  <a:xfrm>
                    <a:off x="7802238" y="4332526"/>
                    <a:ext cx="2534040" cy="1022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Ink 34">
                    <a:extLst>
                      <a:ext uri="{FF2B5EF4-FFF2-40B4-BE49-F238E27FC236}">
                        <a16:creationId xmlns:a16="http://schemas.microsoft.com/office/drawing/2014/main" id="{0D7B40D8-0D86-C0F1-EBDE-E9A4FE476A59}"/>
                      </a:ext>
                    </a:extLst>
                  </p14:cNvPr>
                  <p14:cNvContentPartPr/>
                  <p14:nvPr/>
                </p14:nvContentPartPr>
                <p14:xfrm>
                  <a:off x="8047758" y="5331166"/>
                  <a:ext cx="645120" cy="14040"/>
                </p14:xfrm>
              </p:contentPart>
            </mc:Choice>
            <mc:Fallback xmlns="">
              <p:pic>
                <p:nvPicPr>
                  <p:cNvPr id="61" name="Ink 60">
                    <a:extLst>
                      <a:ext uri="{FF2B5EF4-FFF2-40B4-BE49-F238E27FC236}">
                        <a16:creationId xmlns:a16="http://schemas.microsoft.com/office/drawing/2014/main" id="{F8245280-72EF-3574-966B-B35DB903E163}"/>
                      </a:ext>
                    </a:extLst>
                  </p:cNvPr>
                  <p:cNvPicPr/>
                  <p:nvPr/>
                </p:nvPicPr>
                <p:blipFill>
                  <a:blip r:embed="rId27"/>
                  <a:stretch>
                    <a:fillRect/>
                  </a:stretch>
                </p:blipFill>
                <p:spPr>
                  <a:xfrm>
                    <a:off x="8038758" y="5322166"/>
                    <a:ext cx="662760" cy="3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CDAA851B-49EA-F4FF-439B-68FBB330DA7D}"/>
                    </a:ext>
                  </a:extLst>
                </p14:cNvPr>
                <p14:cNvContentPartPr/>
                <p14:nvPr/>
              </p14:nvContentPartPr>
              <p14:xfrm>
                <a:off x="8930023" y="4965296"/>
                <a:ext cx="180165" cy="122334"/>
              </p14:xfrm>
            </p:contentPart>
          </mc:Choice>
          <mc:Fallback xmlns="">
            <p:pic>
              <p:nvPicPr>
                <p:cNvPr id="56" name="Ink 55">
                  <a:extLst>
                    <a:ext uri="{FF2B5EF4-FFF2-40B4-BE49-F238E27FC236}">
                      <a16:creationId xmlns:a16="http://schemas.microsoft.com/office/drawing/2014/main" id="{45F2A5B3-CA9B-69FE-5E38-07A7320CB7EB}"/>
                    </a:ext>
                  </a:extLst>
                </p:cNvPr>
                <p:cNvPicPr/>
                <p:nvPr/>
              </p:nvPicPr>
              <p:blipFill>
                <a:blip r:embed="rId29"/>
                <a:stretch>
                  <a:fillRect/>
                </a:stretch>
              </p:blipFill>
              <p:spPr>
                <a:xfrm>
                  <a:off x="8923885" y="4959161"/>
                  <a:ext cx="192441" cy="134603"/>
                </a:xfrm>
                <a:prstGeom prst="rect">
                  <a:avLst/>
                </a:prstGeom>
              </p:spPr>
            </p:pic>
          </mc:Fallback>
        </mc:AlternateContent>
        <p:grpSp>
          <p:nvGrpSpPr>
            <p:cNvPr id="31" name="Group 30">
              <a:extLst>
                <a:ext uri="{FF2B5EF4-FFF2-40B4-BE49-F238E27FC236}">
                  <a16:creationId xmlns:a16="http://schemas.microsoft.com/office/drawing/2014/main" id="{01F993D5-26AA-F8AE-BBF3-306C9223EA85}"/>
                </a:ext>
              </a:extLst>
            </p:cNvPr>
            <p:cNvGrpSpPr/>
            <p:nvPr/>
          </p:nvGrpSpPr>
          <p:grpSpPr>
            <a:xfrm>
              <a:off x="8840936" y="4867012"/>
              <a:ext cx="332058" cy="59484"/>
              <a:chOff x="9463511" y="2994366"/>
              <a:chExt cx="249480" cy="36935"/>
            </a:xfrm>
          </p:grpSpPr>
          <mc:AlternateContent xmlns:mc="http://schemas.openxmlformats.org/markup-compatibility/2006" xmlns:p14="http://schemas.microsoft.com/office/powerpoint/2010/main">
            <mc:Choice Requires="p14">
              <p:contentPart p14:bwMode="auto" r:id="rId30">
                <p14:nvContentPartPr>
                  <p14:cNvPr id="32" name="Ink 31">
                    <a:extLst>
                      <a:ext uri="{FF2B5EF4-FFF2-40B4-BE49-F238E27FC236}">
                        <a16:creationId xmlns:a16="http://schemas.microsoft.com/office/drawing/2014/main" id="{6BABE9ED-9BD9-3455-7C57-0EB6F3A2A408}"/>
                      </a:ext>
                    </a:extLst>
                  </p14:cNvPr>
                  <p14:cNvContentPartPr/>
                  <p14:nvPr/>
                </p14:nvContentPartPr>
                <p14:xfrm>
                  <a:off x="9463511" y="2999261"/>
                  <a:ext cx="50040" cy="32040"/>
                </p14:xfrm>
              </p:contentPart>
            </mc:Choice>
            <mc:Fallback xmlns="">
              <p:pic>
                <p:nvPicPr>
                  <p:cNvPr id="58" name="Ink 57">
                    <a:extLst>
                      <a:ext uri="{FF2B5EF4-FFF2-40B4-BE49-F238E27FC236}">
                        <a16:creationId xmlns:a16="http://schemas.microsoft.com/office/drawing/2014/main" id="{64DFD6D4-E7B0-A885-890F-22ACA3B9CBC1}"/>
                      </a:ext>
                    </a:extLst>
                  </p:cNvPr>
                  <p:cNvPicPr/>
                  <p:nvPr/>
                </p:nvPicPr>
                <p:blipFill>
                  <a:blip r:embed="rId31"/>
                  <a:stretch>
                    <a:fillRect/>
                  </a:stretch>
                </p:blipFill>
                <p:spPr>
                  <a:xfrm>
                    <a:off x="9458913" y="2995452"/>
                    <a:ext cx="59237" cy="3965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Ink 32">
                    <a:extLst>
                      <a:ext uri="{FF2B5EF4-FFF2-40B4-BE49-F238E27FC236}">
                        <a16:creationId xmlns:a16="http://schemas.microsoft.com/office/drawing/2014/main" id="{1AA05683-A741-A562-DD71-5BFE969D491E}"/>
                      </a:ext>
                    </a:extLst>
                  </p14:cNvPr>
                  <p14:cNvContentPartPr/>
                  <p14:nvPr/>
                </p14:nvContentPartPr>
                <p14:xfrm>
                  <a:off x="9655391" y="2994366"/>
                  <a:ext cx="57600" cy="32760"/>
                </p14:xfrm>
              </p:contentPart>
            </mc:Choice>
            <mc:Fallback xmlns="">
              <p:pic>
                <p:nvPicPr>
                  <p:cNvPr id="59" name="Ink 58">
                    <a:extLst>
                      <a:ext uri="{FF2B5EF4-FFF2-40B4-BE49-F238E27FC236}">
                        <a16:creationId xmlns:a16="http://schemas.microsoft.com/office/drawing/2014/main" id="{BA50DE35-8C47-B1F5-9467-0B57AD74AD7A}"/>
                      </a:ext>
                    </a:extLst>
                  </p:cNvPr>
                  <p:cNvPicPr/>
                  <p:nvPr/>
                </p:nvPicPr>
                <p:blipFill>
                  <a:blip r:embed="rId33"/>
                  <a:stretch>
                    <a:fillRect/>
                  </a:stretch>
                </p:blipFill>
                <p:spPr>
                  <a:xfrm>
                    <a:off x="9650750" y="2990498"/>
                    <a:ext cx="66882" cy="40495"/>
                  </a:xfrm>
                  <a:prstGeom prst="rect">
                    <a:avLst/>
                  </a:prstGeom>
                </p:spPr>
              </p:pic>
            </mc:Fallback>
          </mc:AlternateContent>
        </p:grpSp>
      </p:grpSp>
      <p:grpSp>
        <p:nvGrpSpPr>
          <p:cNvPr id="8" name="Group 7">
            <a:extLst>
              <a:ext uri="{FF2B5EF4-FFF2-40B4-BE49-F238E27FC236}">
                <a16:creationId xmlns:a16="http://schemas.microsoft.com/office/drawing/2014/main" id="{C660A24C-90A6-1E82-CB87-A45C7041A11E}"/>
              </a:ext>
            </a:extLst>
          </p:cNvPr>
          <p:cNvGrpSpPr/>
          <p:nvPr/>
        </p:nvGrpSpPr>
        <p:grpSpPr>
          <a:xfrm>
            <a:off x="1118539" y="2656479"/>
            <a:ext cx="3156709" cy="444486"/>
            <a:chOff x="1118539" y="2656479"/>
            <a:chExt cx="3156709" cy="444486"/>
          </a:xfrm>
        </p:grpSpPr>
        <p:sp>
          <p:nvSpPr>
            <p:cNvPr id="9" name="Rectangle 8">
              <a:extLst>
                <a:ext uri="{FF2B5EF4-FFF2-40B4-BE49-F238E27FC236}">
                  <a16:creationId xmlns:a16="http://schemas.microsoft.com/office/drawing/2014/main" id="{6E6495A9-B53C-155F-3028-367B11DC1E95}"/>
                </a:ext>
              </a:extLst>
            </p:cNvPr>
            <p:cNvSpPr/>
            <p:nvPr/>
          </p:nvSpPr>
          <p:spPr>
            <a:xfrm>
              <a:off x="1118539" y="2656479"/>
              <a:ext cx="430109" cy="44335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IN Next LT Pro Light" panose="020B0303020203050203" pitchFamily="34" charset="77"/>
                </a:rPr>
                <a:t>3</a:t>
              </a:r>
            </a:p>
          </p:txBody>
        </p:sp>
        <p:sp>
          <p:nvSpPr>
            <p:cNvPr id="10" name="Rectangle 9">
              <a:extLst>
                <a:ext uri="{FF2B5EF4-FFF2-40B4-BE49-F238E27FC236}">
                  <a16:creationId xmlns:a16="http://schemas.microsoft.com/office/drawing/2014/main" id="{81853007-9AD6-19F5-BAB2-BD02DC27349C}"/>
                </a:ext>
              </a:extLst>
            </p:cNvPr>
            <p:cNvSpPr/>
            <p:nvPr/>
          </p:nvSpPr>
          <p:spPr>
            <a:xfrm>
              <a:off x="1556756" y="2657615"/>
              <a:ext cx="2718492" cy="44335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DIN Next LT Pro Light" panose="020B0303020203050203" pitchFamily="34" charset="0"/>
                </a:rPr>
                <a:t>file sharing</a:t>
              </a:r>
            </a:p>
          </p:txBody>
        </p:sp>
      </p:grpSp>
      <p:grpSp>
        <p:nvGrpSpPr>
          <p:cNvPr id="26" name="Group 25">
            <a:extLst>
              <a:ext uri="{FF2B5EF4-FFF2-40B4-BE49-F238E27FC236}">
                <a16:creationId xmlns:a16="http://schemas.microsoft.com/office/drawing/2014/main" id="{49458456-359F-C62B-C4F5-E8DBD22255AB}"/>
              </a:ext>
            </a:extLst>
          </p:cNvPr>
          <p:cNvGrpSpPr/>
          <p:nvPr/>
        </p:nvGrpSpPr>
        <p:grpSpPr>
          <a:xfrm>
            <a:off x="6606479" y="4073544"/>
            <a:ext cx="675475" cy="1126510"/>
            <a:chOff x="6222221" y="1057324"/>
            <a:chExt cx="743023" cy="1239161"/>
          </a:xfrm>
        </p:grpSpPr>
        <p:grpSp>
          <p:nvGrpSpPr>
            <p:cNvPr id="27" name="Group 26">
              <a:extLst>
                <a:ext uri="{FF2B5EF4-FFF2-40B4-BE49-F238E27FC236}">
                  <a16:creationId xmlns:a16="http://schemas.microsoft.com/office/drawing/2014/main" id="{8EA1CE5D-8253-95C4-487D-309DB91FC935}"/>
                </a:ext>
              </a:extLst>
            </p:cNvPr>
            <p:cNvGrpSpPr/>
            <p:nvPr/>
          </p:nvGrpSpPr>
          <p:grpSpPr>
            <a:xfrm flipH="1">
              <a:off x="6222221" y="1057324"/>
              <a:ext cx="743023" cy="1239161"/>
              <a:chOff x="8830313" y="3358329"/>
              <a:chExt cx="743023" cy="1239161"/>
            </a:xfrm>
          </p:grpSpPr>
          <p:grpSp>
            <p:nvGrpSpPr>
              <p:cNvPr id="49" name="Group 48">
                <a:extLst>
                  <a:ext uri="{FF2B5EF4-FFF2-40B4-BE49-F238E27FC236}">
                    <a16:creationId xmlns:a16="http://schemas.microsoft.com/office/drawing/2014/main" id="{4F58868B-3C63-CA1A-434E-7B392485325A}"/>
                  </a:ext>
                </a:extLst>
              </p:cNvPr>
              <p:cNvGrpSpPr/>
              <p:nvPr/>
            </p:nvGrpSpPr>
            <p:grpSpPr>
              <a:xfrm>
                <a:off x="8830313" y="3358329"/>
                <a:ext cx="743023" cy="1239161"/>
                <a:chOff x="8830313" y="3358329"/>
                <a:chExt cx="743023" cy="1239161"/>
              </a:xfrm>
            </p:grpSpPr>
            <mc:AlternateContent xmlns:mc="http://schemas.openxmlformats.org/markup-compatibility/2006" xmlns:p14="http://schemas.microsoft.com/office/powerpoint/2010/main">
              <mc:Choice Requires="p14">
                <p:contentPart p14:bwMode="auto" r:id="rId34">
                  <p14:nvContentPartPr>
                    <p14:cNvPr id="60" name="Ink 59">
                      <a:extLst>
                        <a:ext uri="{FF2B5EF4-FFF2-40B4-BE49-F238E27FC236}">
                          <a16:creationId xmlns:a16="http://schemas.microsoft.com/office/drawing/2014/main" id="{3963D1C8-CD25-17BB-889B-A4DF69EAD496}"/>
                        </a:ext>
                      </a:extLst>
                    </p14:cNvPr>
                    <p14:cNvContentPartPr/>
                    <p14:nvPr/>
                  </p14:nvContentPartPr>
                  <p14:xfrm>
                    <a:off x="8830313" y="3754829"/>
                    <a:ext cx="52393" cy="206115"/>
                  </p14:xfrm>
                </p:contentPart>
              </mc:Choice>
              <mc:Fallback xmlns="">
                <p:pic>
                  <p:nvPicPr>
                    <p:cNvPr id="23" name="Ink 22">
                      <a:extLst>
                        <a:ext uri="{FF2B5EF4-FFF2-40B4-BE49-F238E27FC236}">
                          <a16:creationId xmlns:a16="http://schemas.microsoft.com/office/drawing/2014/main" id="{A529576B-3846-298F-E16D-115C79D7D35B}"/>
                        </a:ext>
                      </a:extLst>
                    </p:cNvPr>
                    <p:cNvPicPr/>
                    <p:nvPr/>
                  </p:nvPicPr>
                  <p:blipFill>
                    <a:blip r:embed="rId35"/>
                    <a:stretch>
                      <a:fillRect/>
                    </a:stretch>
                  </p:blipFill>
                  <p:spPr>
                    <a:xfrm>
                      <a:off x="8824212" y="3748725"/>
                      <a:ext cx="64594" cy="21832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1" name="Ink 60">
                      <a:extLst>
                        <a:ext uri="{FF2B5EF4-FFF2-40B4-BE49-F238E27FC236}">
                          <a16:creationId xmlns:a16="http://schemas.microsoft.com/office/drawing/2014/main" id="{3F4DC660-D6EA-6A28-4D5F-A4DD94B86FAB}"/>
                        </a:ext>
                      </a:extLst>
                    </p14:cNvPr>
                    <p14:cNvContentPartPr/>
                    <p14:nvPr/>
                  </p14:nvContentPartPr>
                  <p14:xfrm>
                    <a:off x="9115112" y="3867914"/>
                    <a:ext cx="92336" cy="55160"/>
                  </p14:xfrm>
                </p:contentPart>
              </mc:Choice>
              <mc:Fallback xmlns="">
                <p:pic>
                  <p:nvPicPr>
                    <p:cNvPr id="24" name="Ink 23">
                      <a:extLst>
                        <a:ext uri="{FF2B5EF4-FFF2-40B4-BE49-F238E27FC236}">
                          <a16:creationId xmlns:a16="http://schemas.microsoft.com/office/drawing/2014/main" id="{14C5E674-DF9F-A8F3-F73A-0004E2CE3048}"/>
                        </a:ext>
                      </a:extLst>
                    </p:cNvPr>
                    <p:cNvPicPr/>
                    <p:nvPr/>
                  </p:nvPicPr>
                  <p:blipFill>
                    <a:blip r:embed="rId37"/>
                    <a:stretch>
                      <a:fillRect/>
                    </a:stretch>
                  </p:blipFill>
                  <p:spPr>
                    <a:xfrm>
                      <a:off x="9109028" y="3861825"/>
                      <a:ext cx="104504" cy="67338"/>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2" name="Ink 61">
                      <a:extLst>
                        <a:ext uri="{FF2B5EF4-FFF2-40B4-BE49-F238E27FC236}">
                          <a16:creationId xmlns:a16="http://schemas.microsoft.com/office/drawing/2014/main" id="{FC8C0BDC-ED46-DEE6-0038-713F2F333C62}"/>
                        </a:ext>
                      </a:extLst>
                    </p14:cNvPr>
                    <p14:cNvContentPartPr/>
                    <p14:nvPr/>
                  </p14:nvContentPartPr>
                  <p14:xfrm>
                    <a:off x="8860232" y="3765548"/>
                    <a:ext cx="34929" cy="150436"/>
                  </p14:xfrm>
                </p:contentPart>
              </mc:Choice>
              <mc:Fallback xmlns="">
                <p:pic>
                  <p:nvPicPr>
                    <p:cNvPr id="25" name="Ink 24">
                      <a:extLst>
                        <a:ext uri="{FF2B5EF4-FFF2-40B4-BE49-F238E27FC236}">
                          <a16:creationId xmlns:a16="http://schemas.microsoft.com/office/drawing/2014/main" id="{3284F281-5EC0-E9FB-8CD1-F3063EAC1AA9}"/>
                        </a:ext>
                      </a:extLst>
                    </p:cNvPr>
                    <p:cNvPicPr/>
                    <p:nvPr/>
                  </p:nvPicPr>
                  <p:blipFill>
                    <a:blip r:embed="rId39"/>
                    <a:stretch>
                      <a:fillRect/>
                    </a:stretch>
                  </p:blipFill>
                  <p:spPr>
                    <a:xfrm>
                      <a:off x="8854110" y="3759444"/>
                      <a:ext cx="47172" cy="16264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3" name="Ink 62">
                      <a:extLst>
                        <a:ext uri="{FF2B5EF4-FFF2-40B4-BE49-F238E27FC236}">
                          <a16:creationId xmlns:a16="http://schemas.microsoft.com/office/drawing/2014/main" id="{702133B4-42EA-722A-36F0-75295E3A954E}"/>
                        </a:ext>
                      </a:extLst>
                    </p14:cNvPr>
                    <p14:cNvContentPartPr/>
                    <p14:nvPr/>
                  </p14:nvContentPartPr>
                  <p14:xfrm>
                    <a:off x="9048883" y="3684969"/>
                    <a:ext cx="44958" cy="120349"/>
                  </p14:xfrm>
                </p:contentPart>
              </mc:Choice>
              <mc:Fallback xmlns="">
                <p:pic>
                  <p:nvPicPr>
                    <p:cNvPr id="26" name="Ink 25">
                      <a:extLst>
                        <a:ext uri="{FF2B5EF4-FFF2-40B4-BE49-F238E27FC236}">
                          <a16:creationId xmlns:a16="http://schemas.microsoft.com/office/drawing/2014/main" id="{CE46556E-F9B4-5CFE-93A5-AAEC9785D89B}"/>
                        </a:ext>
                      </a:extLst>
                    </p:cNvPr>
                    <p:cNvPicPr/>
                    <p:nvPr/>
                  </p:nvPicPr>
                  <p:blipFill>
                    <a:blip r:embed="rId41"/>
                    <a:stretch>
                      <a:fillRect/>
                    </a:stretch>
                  </p:blipFill>
                  <p:spPr>
                    <a:xfrm>
                      <a:off x="9042817" y="3678862"/>
                      <a:ext cx="57090" cy="132564"/>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48" name="Ink 447">
                      <a:extLst>
                        <a:ext uri="{FF2B5EF4-FFF2-40B4-BE49-F238E27FC236}">
                          <a16:creationId xmlns:a16="http://schemas.microsoft.com/office/drawing/2014/main" id="{8C67A11D-8D07-9D8F-2B05-A6E2EC49635A}"/>
                        </a:ext>
                      </a:extLst>
                    </p14:cNvPr>
                    <p14:cNvContentPartPr/>
                    <p14:nvPr/>
                  </p14:nvContentPartPr>
                  <p14:xfrm>
                    <a:off x="8905709" y="3806010"/>
                    <a:ext cx="186403" cy="122252"/>
                  </p14:xfrm>
                </p:contentPart>
              </mc:Choice>
              <mc:Fallback xmlns="">
                <p:pic>
                  <p:nvPicPr>
                    <p:cNvPr id="27" name="Ink 26">
                      <a:extLst>
                        <a:ext uri="{FF2B5EF4-FFF2-40B4-BE49-F238E27FC236}">
                          <a16:creationId xmlns:a16="http://schemas.microsoft.com/office/drawing/2014/main" id="{E67921EA-B022-D363-A30C-72DBE03FA539}"/>
                        </a:ext>
                      </a:extLst>
                    </p:cNvPr>
                    <p:cNvPicPr/>
                    <p:nvPr/>
                  </p:nvPicPr>
                  <p:blipFill>
                    <a:blip r:embed="rId43"/>
                    <a:stretch>
                      <a:fillRect/>
                    </a:stretch>
                  </p:blipFill>
                  <p:spPr>
                    <a:xfrm>
                      <a:off x="8899592" y="3799897"/>
                      <a:ext cx="198638" cy="134477"/>
                    </a:xfrm>
                    <a:prstGeom prst="rect">
                      <a:avLst/>
                    </a:prstGeom>
                  </p:spPr>
                </p:pic>
              </mc:Fallback>
            </mc:AlternateContent>
            <p:grpSp>
              <p:nvGrpSpPr>
                <p:cNvPr id="449" name="Group 448">
                  <a:extLst>
                    <a:ext uri="{FF2B5EF4-FFF2-40B4-BE49-F238E27FC236}">
                      <a16:creationId xmlns:a16="http://schemas.microsoft.com/office/drawing/2014/main" id="{DFFB0F12-21CA-6152-1996-8182CA8D199C}"/>
                    </a:ext>
                  </a:extLst>
                </p:cNvPr>
                <p:cNvGrpSpPr/>
                <p:nvPr/>
              </p:nvGrpSpPr>
              <p:grpSpPr>
                <a:xfrm>
                  <a:off x="8833261" y="3648659"/>
                  <a:ext cx="473434" cy="322484"/>
                  <a:chOff x="8019661" y="2578604"/>
                  <a:chExt cx="567613" cy="386633"/>
                </a:xfrm>
              </p:grpSpPr>
              <mc:AlternateContent xmlns:mc="http://schemas.openxmlformats.org/markup-compatibility/2006" xmlns:p14="http://schemas.microsoft.com/office/powerpoint/2010/main">
                <mc:Choice Requires="p14">
                  <p:contentPart p14:bwMode="auto" r:id="rId44">
                    <p14:nvContentPartPr>
                      <p14:cNvPr id="457" name="Ink 456">
                        <a:extLst>
                          <a:ext uri="{FF2B5EF4-FFF2-40B4-BE49-F238E27FC236}">
                            <a16:creationId xmlns:a16="http://schemas.microsoft.com/office/drawing/2014/main" id="{383016EE-0ECB-61B0-AEBC-1F1A78C96FBB}"/>
                          </a:ext>
                        </a:extLst>
                      </p14:cNvPr>
                      <p14:cNvContentPartPr/>
                      <p14:nvPr/>
                    </p14:nvContentPartPr>
                    <p14:xfrm>
                      <a:off x="8019661" y="2578604"/>
                      <a:ext cx="349528" cy="373162"/>
                    </p14:xfrm>
                  </p:contentPart>
                </mc:Choice>
                <mc:Fallback xmlns="">
                  <p:pic>
                    <p:nvPicPr>
                      <p:cNvPr id="36" name="Ink 35">
                        <a:extLst>
                          <a:ext uri="{FF2B5EF4-FFF2-40B4-BE49-F238E27FC236}">
                            <a16:creationId xmlns:a16="http://schemas.microsoft.com/office/drawing/2014/main" id="{DAFB724B-D54D-9657-DFE9-F625051DEEEA}"/>
                          </a:ext>
                        </a:extLst>
                      </p:cNvPr>
                      <p:cNvPicPr/>
                      <p:nvPr/>
                    </p:nvPicPr>
                    <p:blipFill>
                      <a:blip r:embed="rId45"/>
                      <a:stretch>
                        <a:fillRect/>
                      </a:stretch>
                    </p:blipFill>
                    <p:spPr>
                      <a:xfrm>
                        <a:off x="8012325" y="2571279"/>
                        <a:ext cx="364200" cy="38781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58" name="Ink 457">
                        <a:extLst>
                          <a:ext uri="{FF2B5EF4-FFF2-40B4-BE49-F238E27FC236}">
                            <a16:creationId xmlns:a16="http://schemas.microsoft.com/office/drawing/2014/main" id="{C1871EC3-7947-7FF4-17F7-267CBF37D613}"/>
                          </a:ext>
                        </a:extLst>
                      </p14:cNvPr>
                      <p14:cNvContentPartPr/>
                      <p14:nvPr/>
                    </p14:nvContentPartPr>
                    <p14:xfrm>
                      <a:off x="8080813" y="2957774"/>
                      <a:ext cx="330248" cy="7463"/>
                    </p14:xfrm>
                  </p:contentPart>
                </mc:Choice>
                <mc:Fallback xmlns="">
                  <p:pic>
                    <p:nvPicPr>
                      <p:cNvPr id="37" name="Ink 36">
                        <a:extLst>
                          <a:ext uri="{FF2B5EF4-FFF2-40B4-BE49-F238E27FC236}">
                            <a16:creationId xmlns:a16="http://schemas.microsoft.com/office/drawing/2014/main" id="{319C2196-072B-F02E-2227-12A8C8AE621C}"/>
                          </a:ext>
                        </a:extLst>
                      </p:cNvPr>
                      <p:cNvPicPr/>
                      <p:nvPr/>
                    </p:nvPicPr>
                    <p:blipFill>
                      <a:blip r:embed="rId47"/>
                      <a:stretch>
                        <a:fillRect/>
                      </a:stretch>
                    </p:blipFill>
                    <p:spPr>
                      <a:xfrm>
                        <a:off x="8073484" y="2950726"/>
                        <a:ext cx="344907" cy="21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59" name="Ink 458">
                        <a:extLst>
                          <a:ext uri="{FF2B5EF4-FFF2-40B4-BE49-F238E27FC236}">
                            <a16:creationId xmlns:a16="http://schemas.microsoft.com/office/drawing/2014/main" id="{CCE950C9-2B5E-2F0F-AC98-82B15C12FA37}"/>
                          </a:ext>
                        </a:extLst>
                      </p14:cNvPr>
                      <p14:cNvContentPartPr/>
                      <p14:nvPr/>
                    </p14:nvContentPartPr>
                    <p14:xfrm>
                      <a:off x="8378303" y="2770780"/>
                      <a:ext cx="208971" cy="192800"/>
                    </p14:xfrm>
                  </p:contentPart>
                </mc:Choice>
                <mc:Fallback xmlns="">
                  <p:pic>
                    <p:nvPicPr>
                      <p:cNvPr id="38" name="Ink 37">
                        <a:extLst>
                          <a:ext uri="{FF2B5EF4-FFF2-40B4-BE49-F238E27FC236}">
                            <a16:creationId xmlns:a16="http://schemas.microsoft.com/office/drawing/2014/main" id="{6CDBFAD5-E71A-7A5F-D474-055921F01BF6}"/>
                          </a:ext>
                        </a:extLst>
                      </p:cNvPr>
                      <p:cNvPicPr/>
                      <p:nvPr/>
                    </p:nvPicPr>
                    <p:blipFill>
                      <a:blip r:embed="rId49"/>
                      <a:stretch>
                        <a:fillRect/>
                      </a:stretch>
                    </p:blipFill>
                    <p:spPr>
                      <a:xfrm>
                        <a:off x="8370978" y="2763448"/>
                        <a:ext cx="223621" cy="207465"/>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60" name="Ink 459">
                        <a:extLst>
                          <a:ext uri="{FF2B5EF4-FFF2-40B4-BE49-F238E27FC236}">
                            <a16:creationId xmlns:a16="http://schemas.microsoft.com/office/drawing/2014/main" id="{ED2A0362-6739-4074-5535-FF23CA51C1EB}"/>
                          </a:ext>
                        </a:extLst>
                      </p14:cNvPr>
                      <p14:cNvContentPartPr/>
                      <p14:nvPr/>
                    </p14:nvContentPartPr>
                    <p14:xfrm>
                      <a:off x="8048268" y="2622136"/>
                      <a:ext cx="226800" cy="95571"/>
                    </p14:xfrm>
                  </p:contentPart>
                </mc:Choice>
                <mc:Fallback xmlns="">
                  <p:pic>
                    <p:nvPicPr>
                      <p:cNvPr id="39" name="Ink 38">
                        <a:extLst>
                          <a:ext uri="{FF2B5EF4-FFF2-40B4-BE49-F238E27FC236}">
                            <a16:creationId xmlns:a16="http://schemas.microsoft.com/office/drawing/2014/main" id="{F4BE3AF9-B1C6-6444-78CC-A7359953B292}"/>
                          </a:ext>
                        </a:extLst>
                      </p:cNvPr>
                      <p:cNvPicPr/>
                      <p:nvPr/>
                    </p:nvPicPr>
                    <p:blipFill>
                      <a:blip r:embed="rId51"/>
                      <a:stretch>
                        <a:fillRect/>
                      </a:stretch>
                    </p:blipFill>
                    <p:spPr>
                      <a:xfrm>
                        <a:off x="8040938" y="2614817"/>
                        <a:ext cx="241460" cy="110208"/>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61" name="Ink 460">
                        <a:extLst>
                          <a:ext uri="{FF2B5EF4-FFF2-40B4-BE49-F238E27FC236}">
                            <a16:creationId xmlns:a16="http://schemas.microsoft.com/office/drawing/2014/main" id="{60BF7430-790A-6ACD-D51F-B47AD8F11789}"/>
                          </a:ext>
                        </a:extLst>
                      </p14:cNvPr>
                      <p14:cNvContentPartPr/>
                      <p14:nvPr/>
                    </p14:nvContentPartPr>
                    <p14:xfrm>
                      <a:off x="8093671" y="2896409"/>
                      <a:ext cx="207" cy="13890"/>
                    </p14:xfrm>
                  </p:contentPart>
                </mc:Choice>
                <mc:Fallback xmlns="">
                  <p:pic>
                    <p:nvPicPr>
                      <p:cNvPr id="40" name="Ink 39">
                        <a:extLst>
                          <a:ext uri="{FF2B5EF4-FFF2-40B4-BE49-F238E27FC236}">
                            <a16:creationId xmlns:a16="http://schemas.microsoft.com/office/drawing/2014/main" id="{7C67F747-E092-9C27-A2CF-A77EF575E83F}"/>
                          </a:ext>
                        </a:extLst>
                      </p:cNvPr>
                      <p:cNvPicPr/>
                      <p:nvPr/>
                    </p:nvPicPr>
                    <p:blipFill>
                      <a:blip r:embed="rId53"/>
                      <a:stretch>
                        <a:fillRect/>
                      </a:stretch>
                    </p:blipFill>
                    <p:spPr>
                      <a:xfrm>
                        <a:off x="8090152" y="2889254"/>
                        <a:ext cx="7245" cy="28201"/>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2" name="Ink 461">
                        <a:extLst>
                          <a:ext uri="{FF2B5EF4-FFF2-40B4-BE49-F238E27FC236}">
                            <a16:creationId xmlns:a16="http://schemas.microsoft.com/office/drawing/2014/main" id="{4EB0CFCF-015C-1985-FF2F-07E1EB2F909F}"/>
                          </a:ext>
                        </a:extLst>
                      </p14:cNvPr>
                      <p14:cNvContentPartPr/>
                      <p14:nvPr/>
                    </p14:nvContentPartPr>
                    <p14:xfrm>
                      <a:off x="8100096" y="2909675"/>
                      <a:ext cx="4353" cy="9121"/>
                    </p14:xfrm>
                  </p:contentPart>
                </mc:Choice>
                <mc:Fallback xmlns="">
                  <p:pic>
                    <p:nvPicPr>
                      <p:cNvPr id="41" name="Ink 40">
                        <a:extLst>
                          <a:ext uri="{FF2B5EF4-FFF2-40B4-BE49-F238E27FC236}">
                            <a16:creationId xmlns:a16="http://schemas.microsoft.com/office/drawing/2014/main" id="{E05AAFBE-69F3-3E29-8DB4-344F7F2CD771}"/>
                          </a:ext>
                        </a:extLst>
                      </p:cNvPr>
                      <p:cNvPicPr/>
                      <p:nvPr/>
                    </p:nvPicPr>
                    <p:blipFill>
                      <a:blip r:embed="rId53"/>
                      <a:stretch>
                        <a:fillRect/>
                      </a:stretch>
                    </p:blipFill>
                    <p:spPr>
                      <a:xfrm>
                        <a:off x="8093369" y="2902627"/>
                        <a:ext cx="17808" cy="2321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450" name="Ink 449">
                      <a:extLst>
                        <a:ext uri="{FF2B5EF4-FFF2-40B4-BE49-F238E27FC236}">
                          <a16:creationId xmlns:a16="http://schemas.microsoft.com/office/drawing/2014/main" id="{BB5E1EA5-EDFE-47BF-4194-7E5941C2403A}"/>
                        </a:ext>
                      </a:extLst>
                    </p14:cNvPr>
                    <p14:cNvContentPartPr/>
                    <p14:nvPr/>
                  </p14:nvContentPartPr>
                  <p14:xfrm flipH="1">
                    <a:off x="9437997" y="4079871"/>
                    <a:ext cx="2394" cy="9104"/>
                  </p14:xfrm>
                </p:contentPart>
              </mc:Choice>
              <mc:Fallback xmlns="">
                <p:pic>
                  <p:nvPicPr>
                    <p:cNvPr id="29" name="Ink 28">
                      <a:extLst>
                        <a:ext uri="{FF2B5EF4-FFF2-40B4-BE49-F238E27FC236}">
                          <a16:creationId xmlns:a16="http://schemas.microsoft.com/office/drawing/2014/main" id="{2494B483-9FC6-7297-9A5A-B431444309FF}"/>
                        </a:ext>
                      </a:extLst>
                    </p:cNvPr>
                    <p:cNvPicPr/>
                    <p:nvPr/>
                  </p:nvPicPr>
                  <p:blipFill>
                    <a:blip r:embed="rId56"/>
                    <a:stretch>
                      <a:fillRect/>
                    </a:stretch>
                  </p:blipFill>
                  <p:spPr>
                    <a:xfrm flipH="1">
                      <a:off x="9432183" y="4073680"/>
                      <a:ext cx="14022" cy="21485"/>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1" name="Ink 450">
                      <a:extLst>
                        <a:ext uri="{FF2B5EF4-FFF2-40B4-BE49-F238E27FC236}">
                          <a16:creationId xmlns:a16="http://schemas.microsoft.com/office/drawing/2014/main" id="{4F4D7997-F1BC-5A4B-49D7-D5D733698B77}"/>
                        </a:ext>
                      </a:extLst>
                    </p14:cNvPr>
                    <p14:cNvContentPartPr/>
                    <p14:nvPr/>
                  </p14:nvContentPartPr>
                  <p14:xfrm flipH="1">
                    <a:off x="9431551" y="4085631"/>
                    <a:ext cx="114926" cy="511859"/>
                  </p14:xfrm>
                </p:contentPart>
              </mc:Choice>
              <mc:Fallback xmlns="">
                <p:pic>
                  <p:nvPicPr>
                    <p:cNvPr id="30" name="Ink 29">
                      <a:extLst>
                        <a:ext uri="{FF2B5EF4-FFF2-40B4-BE49-F238E27FC236}">
                          <a16:creationId xmlns:a16="http://schemas.microsoft.com/office/drawing/2014/main" id="{655FB474-E60B-A324-EA65-B50A1BDDE8ED}"/>
                        </a:ext>
                      </a:extLst>
                    </p:cNvPr>
                    <p:cNvPicPr/>
                    <p:nvPr/>
                  </p:nvPicPr>
                  <p:blipFill>
                    <a:blip r:embed="rId58"/>
                    <a:stretch>
                      <a:fillRect/>
                    </a:stretch>
                  </p:blipFill>
                  <p:spPr>
                    <a:xfrm flipH="1">
                      <a:off x="9425426" y="4079512"/>
                      <a:ext cx="127175" cy="524098"/>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52" name="Ink 451">
                      <a:extLst>
                        <a:ext uri="{FF2B5EF4-FFF2-40B4-BE49-F238E27FC236}">
                          <a16:creationId xmlns:a16="http://schemas.microsoft.com/office/drawing/2014/main" id="{48F8FBDD-DDBB-48A0-38F0-C3ADDC6E3C0F}"/>
                        </a:ext>
                      </a:extLst>
                    </p14:cNvPr>
                    <p14:cNvContentPartPr/>
                    <p14:nvPr/>
                  </p14:nvContentPartPr>
                  <p14:xfrm flipH="1">
                    <a:off x="9299649" y="3358329"/>
                    <a:ext cx="273687" cy="331826"/>
                  </p14:xfrm>
                </p:contentPart>
              </mc:Choice>
              <mc:Fallback xmlns="">
                <p:pic>
                  <p:nvPicPr>
                    <p:cNvPr id="31" name="Ink 30">
                      <a:extLst>
                        <a:ext uri="{FF2B5EF4-FFF2-40B4-BE49-F238E27FC236}">
                          <a16:creationId xmlns:a16="http://schemas.microsoft.com/office/drawing/2014/main" id="{AB2F7C0A-8BAD-4632-778B-84B9146DB112}"/>
                        </a:ext>
                      </a:extLst>
                    </p:cNvPr>
                    <p:cNvPicPr/>
                    <p:nvPr/>
                  </p:nvPicPr>
                  <p:blipFill>
                    <a:blip r:embed="rId60"/>
                    <a:stretch>
                      <a:fillRect/>
                    </a:stretch>
                  </p:blipFill>
                  <p:spPr>
                    <a:xfrm flipH="1">
                      <a:off x="9293527" y="3352211"/>
                      <a:ext cx="285931" cy="344063"/>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3" name="Ink 452">
                      <a:extLst>
                        <a:ext uri="{FF2B5EF4-FFF2-40B4-BE49-F238E27FC236}">
                          <a16:creationId xmlns:a16="http://schemas.microsoft.com/office/drawing/2014/main" id="{0B4BAE08-4EC3-71D6-2AA1-EBE155247E1D}"/>
                        </a:ext>
                      </a:extLst>
                    </p14:cNvPr>
                    <p14:cNvContentPartPr/>
                    <p14:nvPr/>
                  </p14:nvContentPartPr>
                  <p14:xfrm flipH="1">
                    <a:off x="9431520" y="3700559"/>
                    <a:ext cx="6078" cy="378646"/>
                  </p14:xfrm>
                </p:contentPart>
              </mc:Choice>
              <mc:Fallback xmlns="">
                <p:pic>
                  <p:nvPicPr>
                    <p:cNvPr id="32" name="Ink 31">
                      <a:extLst>
                        <a:ext uri="{FF2B5EF4-FFF2-40B4-BE49-F238E27FC236}">
                          <a16:creationId xmlns:a16="http://schemas.microsoft.com/office/drawing/2014/main" id="{F8C80719-4BC7-B56A-DD84-23E16ACED89A}"/>
                        </a:ext>
                      </a:extLst>
                    </p:cNvPr>
                    <p:cNvPicPr/>
                    <p:nvPr/>
                  </p:nvPicPr>
                  <p:blipFill>
                    <a:blip r:embed="rId62"/>
                    <a:stretch>
                      <a:fillRect/>
                    </a:stretch>
                  </p:blipFill>
                  <p:spPr>
                    <a:xfrm flipH="1">
                      <a:off x="9425780" y="3694440"/>
                      <a:ext cx="17559" cy="390884"/>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4" name="Ink 453">
                      <a:extLst>
                        <a:ext uri="{FF2B5EF4-FFF2-40B4-BE49-F238E27FC236}">
                          <a16:creationId xmlns:a16="http://schemas.microsoft.com/office/drawing/2014/main" id="{70975D66-0C00-1E7F-8D40-EAB9F0CF0A8B}"/>
                        </a:ext>
                      </a:extLst>
                    </p14:cNvPr>
                    <p14:cNvContentPartPr/>
                    <p14:nvPr/>
                  </p14:nvContentPartPr>
                  <p14:xfrm flipH="1">
                    <a:off x="9322149" y="4088789"/>
                    <a:ext cx="106823" cy="485477"/>
                  </p14:xfrm>
                </p:contentPart>
              </mc:Choice>
              <mc:Fallback xmlns="">
                <p:pic>
                  <p:nvPicPr>
                    <p:cNvPr id="33" name="Ink 32">
                      <a:extLst>
                        <a:ext uri="{FF2B5EF4-FFF2-40B4-BE49-F238E27FC236}">
                          <a16:creationId xmlns:a16="http://schemas.microsoft.com/office/drawing/2014/main" id="{694B0661-0DE0-0FD4-9710-5334FFC5F12B}"/>
                        </a:ext>
                      </a:extLst>
                    </p:cNvPr>
                    <p:cNvPicPr/>
                    <p:nvPr/>
                  </p:nvPicPr>
                  <p:blipFill>
                    <a:blip r:embed="rId64"/>
                    <a:stretch>
                      <a:fillRect/>
                    </a:stretch>
                  </p:blipFill>
                  <p:spPr>
                    <a:xfrm flipH="1">
                      <a:off x="9316035" y="4082671"/>
                      <a:ext cx="119052" cy="497713"/>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5" name="Ink 454">
                      <a:extLst>
                        <a:ext uri="{FF2B5EF4-FFF2-40B4-BE49-F238E27FC236}">
                          <a16:creationId xmlns:a16="http://schemas.microsoft.com/office/drawing/2014/main" id="{8AB60BE0-860B-0051-1611-AA26BAECB708}"/>
                        </a:ext>
                      </a:extLst>
                    </p14:cNvPr>
                    <p14:cNvContentPartPr/>
                    <p14:nvPr/>
                  </p14:nvContentPartPr>
                  <p14:xfrm flipH="1">
                    <a:off x="9320860" y="3700792"/>
                    <a:ext cx="110874" cy="172602"/>
                  </p14:xfrm>
                </p:contentPart>
              </mc:Choice>
              <mc:Fallback xmlns="">
                <p:pic>
                  <p:nvPicPr>
                    <p:cNvPr id="34" name="Ink 33">
                      <a:extLst>
                        <a:ext uri="{FF2B5EF4-FFF2-40B4-BE49-F238E27FC236}">
                          <a16:creationId xmlns:a16="http://schemas.microsoft.com/office/drawing/2014/main" id="{21096D02-68C6-1A6A-E3D2-0079C5E59123}"/>
                        </a:ext>
                      </a:extLst>
                    </p:cNvPr>
                    <p:cNvPicPr/>
                    <p:nvPr/>
                  </p:nvPicPr>
                  <p:blipFill>
                    <a:blip r:embed="rId66"/>
                    <a:stretch>
                      <a:fillRect/>
                    </a:stretch>
                  </p:blipFill>
                  <p:spPr>
                    <a:xfrm flipH="1">
                      <a:off x="9314740" y="3694679"/>
                      <a:ext cx="123113" cy="184828"/>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6" name="Ink 455">
                      <a:extLst>
                        <a:ext uri="{FF2B5EF4-FFF2-40B4-BE49-F238E27FC236}">
                          <a16:creationId xmlns:a16="http://schemas.microsoft.com/office/drawing/2014/main" id="{67BB9781-48E8-EE09-B790-BB0786057263}"/>
                        </a:ext>
                      </a:extLst>
                    </p14:cNvPr>
                    <p14:cNvContentPartPr/>
                    <p14:nvPr/>
                  </p14:nvContentPartPr>
                  <p14:xfrm flipH="1">
                    <a:off x="9144480" y="3819653"/>
                    <a:ext cx="169627" cy="60754"/>
                  </p14:xfrm>
                </p:contentPart>
              </mc:Choice>
              <mc:Fallback xmlns="">
                <p:pic>
                  <p:nvPicPr>
                    <p:cNvPr id="35" name="Ink 34">
                      <a:extLst>
                        <a:ext uri="{FF2B5EF4-FFF2-40B4-BE49-F238E27FC236}">
                          <a16:creationId xmlns:a16="http://schemas.microsoft.com/office/drawing/2014/main" id="{2752DCCC-90AA-0006-DC5F-451DFB989470}"/>
                        </a:ext>
                      </a:extLst>
                    </p:cNvPr>
                    <p:cNvPicPr/>
                    <p:nvPr/>
                  </p:nvPicPr>
                  <p:blipFill>
                    <a:blip r:embed="rId68"/>
                    <a:stretch>
                      <a:fillRect/>
                    </a:stretch>
                  </p:blipFill>
                  <p:spPr>
                    <a:xfrm flipH="1">
                      <a:off x="9138358" y="3813542"/>
                      <a:ext cx="181872" cy="7297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59" name="Ink 58">
                    <a:extLst>
                      <a:ext uri="{FF2B5EF4-FFF2-40B4-BE49-F238E27FC236}">
                        <a16:creationId xmlns:a16="http://schemas.microsoft.com/office/drawing/2014/main" id="{1054FAB5-27FD-5E51-E86A-F2AA499D76F1}"/>
                      </a:ext>
                    </a:extLst>
                  </p14:cNvPr>
                  <p14:cNvContentPartPr/>
                  <p14:nvPr/>
                </p14:nvContentPartPr>
                <p14:xfrm flipH="1">
                  <a:off x="9384186" y="3362045"/>
                  <a:ext cx="36099" cy="186"/>
                </p14:xfrm>
              </p:contentPart>
            </mc:Choice>
            <mc:Fallback xmlns="">
              <p:pic>
                <p:nvPicPr>
                  <p:cNvPr id="22" name="Ink 21">
                    <a:extLst>
                      <a:ext uri="{FF2B5EF4-FFF2-40B4-BE49-F238E27FC236}">
                        <a16:creationId xmlns:a16="http://schemas.microsoft.com/office/drawing/2014/main" id="{52BA949D-6D99-8694-3725-DF8B036AC188}"/>
                      </a:ext>
                    </a:extLst>
                  </p:cNvPr>
                  <p:cNvPicPr/>
                  <p:nvPr/>
                </p:nvPicPr>
                <p:blipFill>
                  <a:blip r:embed="rId70"/>
                  <a:stretch>
                    <a:fillRect/>
                  </a:stretch>
                </p:blipFill>
                <p:spPr>
                  <a:xfrm flipH="1">
                    <a:off x="9378110" y="3358883"/>
                    <a:ext cx="48251" cy="651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43" name="Ink 42">
                  <a:extLst>
                    <a:ext uri="{FF2B5EF4-FFF2-40B4-BE49-F238E27FC236}">
                      <a16:creationId xmlns:a16="http://schemas.microsoft.com/office/drawing/2014/main" id="{70809CCF-68F6-4C00-C706-9ADA56029778}"/>
                    </a:ext>
                  </a:extLst>
                </p14:cNvPr>
                <p14:cNvContentPartPr/>
                <p14:nvPr/>
              </p14:nvContentPartPr>
              <p14:xfrm>
                <a:off x="6249483" y="1406936"/>
                <a:ext cx="357480" cy="286200"/>
              </p14:xfrm>
            </p:contentPart>
          </mc:Choice>
          <mc:Fallback xmlns="">
            <p:pic>
              <p:nvPicPr>
                <p:cNvPr id="20" name="Ink 19">
                  <a:extLst>
                    <a:ext uri="{FF2B5EF4-FFF2-40B4-BE49-F238E27FC236}">
                      <a16:creationId xmlns:a16="http://schemas.microsoft.com/office/drawing/2014/main" id="{F0991F13-B18B-F569-3285-63D277623C9B}"/>
                    </a:ext>
                  </a:extLst>
                </p:cNvPr>
                <p:cNvPicPr/>
                <p:nvPr/>
              </p:nvPicPr>
              <p:blipFill>
                <a:blip r:embed="rId72"/>
                <a:stretch>
                  <a:fillRect/>
                </a:stretch>
              </p:blipFill>
              <p:spPr>
                <a:xfrm>
                  <a:off x="6243363" y="1400816"/>
                  <a:ext cx="369720" cy="298440"/>
                </a:xfrm>
                <a:prstGeom prst="rect">
                  <a:avLst/>
                </a:prstGeom>
              </p:spPr>
            </p:pic>
          </mc:Fallback>
        </mc:AlternateContent>
      </p:grpSp>
      <p:grpSp>
        <p:nvGrpSpPr>
          <p:cNvPr id="37" name="Group 36">
            <a:extLst>
              <a:ext uri="{FF2B5EF4-FFF2-40B4-BE49-F238E27FC236}">
                <a16:creationId xmlns:a16="http://schemas.microsoft.com/office/drawing/2014/main" id="{F9C7375A-876E-71C7-FC03-13C48B6A5CC2}"/>
              </a:ext>
            </a:extLst>
          </p:cNvPr>
          <p:cNvGrpSpPr/>
          <p:nvPr/>
        </p:nvGrpSpPr>
        <p:grpSpPr>
          <a:xfrm>
            <a:off x="9401200" y="4085762"/>
            <a:ext cx="595406" cy="1059397"/>
            <a:chOff x="8603911" y="4160252"/>
            <a:chExt cx="595406" cy="1059397"/>
          </a:xfrm>
        </p:grpSpPr>
        <p:grpSp>
          <p:nvGrpSpPr>
            <p:cNvPr id="38" name="Group 37">
              <a:extLst>
                <a:ext uri="{FF2B5EF4-FFF2-40B4-BE49-F238E27FC236}">
                  <a16:creationId xmlns:a16="http://schemas.microsoft.com/office/drawing/2014/main" id="{0827911B-7578-E01F-C8F9-2822E42A2C02}"/>
                </a:ext>
              </a:extLst>
            </p:cNvPr>
            <p:cNvGrpSpPr/>
            <p:nvPr/>
          </p:nvGrpSpPr>
          <p:grpSpPr>
            <a:xfrm rot="20378760" flipH="1">
              <a:off x="8603911" y="4548491"/>
              <a:ext cx="307339" cy="314479"/>
              <a:chOff x="6645774" y="4555259"/>
              <a:chExt cx="371880" cy="380520"/>
            </a:xfrm>
          </p:grpSpPr>
          <mc:AlternateContent xmlns:mc="http://schemas.openxmlformats.org/markup-compatibility/2006" xmlns:p14="http://schemas.microsoft.com/office/powerpoint/2010/main">
            <mc:Choice Requires="p14">
              <p:contentPart p14:bwMode="auto" r:id="rId73">
                <p14:nvContentPartPr>
                  <p14:cNvPr id="471" name="Ink 470">
                    <a:extLst>
                      <a:ext uri="{FF2B5EF4-FFF2-40B4-BE49-F238E27FC236}">
                        <a16:creationId xmlns:a16="http://schemas.microsoft.com/office/drawing/2014/main" id="{EAB06ADA-1688-E60F-B90E-09E637C9490B}"/>
                      </a:ext>
                    </a:extLst>
                  </p14:cNvPr>
                  <p14:cNvContentPartPr/>
                  <p14:nvPr/>
                </p14:nvContentPartPr>
                <p14:xfrm>
                  <a:off x="6645774" y="4555259"/>
                  <a:ext cx="371880" cy="380520"/>
                </p14:xfrm>
              </p:contentPart>
            </mc:Choice>
            <mc:Fallback xmlns="">
              <p:pic>
                <p:nvPicPr>
                  <p:cNvPr id="45" name="Ink 44">
                    <a:extLst>
                      <a:ext uri="{FF2B5EF4-FFF2-40B4-BE49-F238E27FC236}">
                        <a16:creationId xmlns:a16="http://schemas.microsoft.com/office/drawing/2014/main" id="{5EF2CF58-87FC-76EB-87A4-BE1AB7F738A3}"/>
                      </a:ext>
                    </a:extLst>
                  </p:cNvPr>
                  <p:cNvPicPr/>
                  <p:nvPr/>
                </p:nvPicPr>
                <p:blipFill>
                  <a:blip r:embed="rId74"/>
                  <a:stretch>
                    <a:fillRect/>
                  </a:stretch>
                </p:blipFill>
                <p:spPr>
                  <a:xfrm>
                    <a:off x="6638371" y="4547866"/>
                    <a:ext cx="386686" cy="395306"/>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2" name="Ink 471">
                    <a:extLst>
                      <a:ext uri="{FF2B5EF4-FFF2-40B4-BE49-F238E27FC236}">
                        <a16:creationId xmlns:a16="http://schemas.microsoft.com/office/drawing/2014/main" id="{E21F08B3-62A0-EE3C-07A5-728E37CEACF3}"/>
                      </a:ext>
                    </a:extLst>
                  </p14:cNvPr>
                  <p14:cNvContentPartPr/>
                  <p14:nvPr/>
                </p14:nvContentPartPr>
                <p14:xfrm>
                  <a:off x="6677400" y="4583803"/>
                  <a:ext cx="307339" cy="314479"/>
                </p14:xfrm>
              </p:contentPart>
            </mc:Choice>
            <mc:Fallback xmlns="">
              <p:pic>
                <p:nvPicPr>
                  <p:cNvPr id="46" name="Ink 45">
                    <a:extLst>
                      <a:ext uri="{FF2B5EF4-FFF2-40B4-BE49-F238E27FC236}">
                        <a16:creationId xmlns:a16="http://schemas.microsoft.com/office/drawing/2014/main" id="{3657E755-79D4-7E68-EFAC-028F3F92F2F7}"/>
                      </a:ext>
                    </a:extLst>
                  </p:cNvPr>
                  <p:cNvPicPr/>
                  <p:nvPr/>
                </p:nvPicPr>
                <p:blipFill>
                  <a:blip r:embed="rId76"/>
                  <a:stretch>
                    <a:fillRect/>
                  </a:stretch>
                </p:blipFill>
                <p:spPr>
                  <a:xfrm>
                    <a:off x="6669999" y="4576398"/>
                    <a:ext cx="322140" cy="329288"/>
                  </a:xfrm>
                  <a:prstGeom prst="rect">
                    <a:avLst/>
                  </a:prstGeom>
                </p:spPr>
              </p:pic>
            </mc:Fallback>
          </mc:AlternateContent>
        </p:grpSp>
        <p:grpSp>
          <p:nvGrpSpPr>
            <p:cNvPr id="47" name="Group 46">
              <a:extLst>
                <a:ext uri="{FF2B5EF4-FFF2-40B4-BE49-F238E27FC236}">
                  <a16:creationId xmlns:a16="http://schemas.microsoft.com/office/drawing/2014/main" id="{93D3E19E-E9D1-8C15-E3BE-EE46B93C11AD}"/>
                </a:ext>
              </a:extLst>
            </p:cNvPr>
            <p:cNvGrpSpPr/>
            <p:nvPr/>
          </p:nvGrpSpPr>
          <p:grpSpPr>
            <a:xfrm>
              <a:off x="8816635" y="4160252"/>
              <a:ext cx="382682" cy="1059397"/>
              <a:chOff x="6532270" y="3841132"/>
              <a:chExt cx="382682" cy="1059397"/>
            </a:xfrm>
          </p:grpSpPr>
          <p:grpSp>
            <p:nvGrpSpPr>
              <p:cNvPr id="50" name="Group 49">
                <a:extLst>
                  <a:ext uri="{FF2B5EF4-FFF2-40B4-BE49-F238E27FC236}">
                    <a16:creationId xmlns:a16="http://schemas.microsoft.com/office/drawing/2014/main" id="{6E7E269D-F312-38F2-684F-A97950676C99}"/>
                  </a:ext>
                </a:extLst>
              </p:cNvPr>
              <p:cNvGrpSpPr/>
              <p:nvPr/>
            </p:nvGrpSpPr>
            <p:grpSpPr>
              <a:xfrm>
                <a:off x="6575646" y="3841132"/>
                <a:ext cx="339306" cy="1059397"/>
                <a:chOff x="8203166" y="3856068"/>
                <a:chExt cx="740880" cy="2330468"/>
              </a:xfrm>
            </p:grpSpPr>
            <p:grpSp>
              <p:nvGrpSpPr>
                <p:cNvPr id="52" name="Group 51">
                  <a:extLst>
                    <a:ext uri="{FF2B5EF4-FFF2-40B4-BE49-F238E27FC236}">
                      <a16:creationId xmlns:a16="http://schemas.microsoft.com/office/drawing/2014/main" id="{CCE89CD5-190C-CD74-EF0E-2D801339BCDA}"/>
                    </a:ext>
                  </a:extLst>
                </p:cNvPr>
                <p:cNvGrpSpPr/>
                <p:nvPr/>
              </p:nvGrpSpPr>
              <p:grpSpPr>
                <a:xfrm>
                  <a:off x="8365886" y="4639616"/>
                  <a:ext cx="578160" cy="1546920"/>
                  <a:chOff x="8365886" y="4639616"/>
                  <a:chExt cx="578160" cy="1546920"/>
                </a:xfrm>
              </p:grpSpPr>
              <mc:AlternateContent xmlns:mc="http://schemas.openxmlformats.org/markup-compatibility/2006" xmlns:p14="http://schemas.microsoft.com/office/powerpoint/2010/main">
                <mc:Choice Requires="p14">
                  <p:contentPart p14:bwMode="auto" r:id="rId77">
                    <p14:nvContentPartPr>
                      <p14:cNvPr id="467" name="Ink 466">
                        <a:extLst>
                          <a:ext uri="{FF2B5EF4-FFF2-40B4-BE49-F238E27FC236}">
                            <a16:creationId xmlns:a16="http://schemas.microsoft.com/office/drawing/2014/main" id="{24642D95-63DE-53D3-8721-1D71372EF9C8}"/>
                          </a:ext>
                        </a:extLst>
                      </p14:cNvPr>
                      <p14:cNvContentPartPr/>
                      <p14:nvPr/>
                    </p14:nvContentPartPr>
                    <p14:xfrm>
                      <a:off x="8386406" y="5251616"/>
                      <a:ext cx="303120" cy="866160"/>
                    </p14:xfrm>
                  </p:contentPart>
                </mc:Choice>
                <mc:Fallback xmlns="">
                  <p:pic>
                    <p:nvPicPr>
                      <p:cNvPr id="191" name="Ink 190">
                        <a:extLst>
                          <a:ext uri="{FF2B5EF4-FFF2-40B4-BE49-F238E27FC236}">
                            <a16:creationId xmlns:a16="http://schemas.microsoft.com/office/drawing/2014/main" id="{A1F5814A-E2E7-DF50-091F-7C56B6CE84D5}"/>
                          </a:ext>
                        </a:extLst>
                      </p:cNvPr>
                      <p:cNvPicPr/>
                      <p:nvPr/>
                    </p:nvPicPr>
                    <p:blipFill>
                      <a:blip r:embed="rId78"/>
                      <a:stretch>
                        <a:fillRect/>
                      </a:stretch>
                    </p:blipFill>
                    <p:spPr>
                      <a:xfrm>
                        <a:off x="8372307" y="5237378"/>
                        <a:ext cx="329751" cy="893054"/>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8" name="Ink 467">
                        <a:extLst>
                          <a:ext uri="{FF2B5EF4-FFF2-40B4-BE49-F238E27FC236}">
                            <a16:creationId xmlns:a16="http://schemas.microsoft.com/office/drawing/2014/main" id="{8FF1AA10-3467-934D-60A4-4205F2DCCCF8}"/>
                          </a:ext>
                        </a:extLst>
                      </p14:cNvPr>
                      <p14:cNvContentPartPr/>
                      <p14:nvPr/>
                    </p14:nvContentPartPr>
                    <p14:xfrm>
                      <a:off x="8696006" y="5258456"/>
                      <a:ext cx="248040" cy="927720"/>
                    </p14:xfrm>
                  </p:contentPart>
                </mc:Choice>
                <mc:Fallback xmlns="">
                  <p:pic>
                    <p:nvPicPr>
                      <p:cNvPr id="205" name="Ink 204">
                        <a:extLst>
                          <a:ext uri="{FF2B5EF4-FFF2-40B4-BE49-F238E27FC236}">
                            <a16:creationId xmlns:a16="http://schemas.microsoft.com/office/drawing/2014/main" id="{78E25509-3E62-15F5-0125-D083DF656959}"/>
                          </a:ext>
                        </a:extLst>
                      </p:cNvPr>
                      <p:cNvPicPr/>
                      <p:nvPr/>
                    </p:nvPicPr>
                    <p:blipFill>
                      <a:blip r:embed="rId80"/>
                      <a:stretch>
                        <a:fillRect/>
                      </a:stretch>
                    </p:blipFill>
                    <p:spPr>
                      <a:xfrm>
                        <a:off x="8681877" y="5244208"/>
                        <a:ext cx="274728" cy="954633"/>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9" name="Ink 468">
                        <a:extLst>
                          <a:ext uri="{FF2B5EF4-FFF2-40B4-BE49-F238E27FC236}">
                            <a16:creationId xmlns:a16="http://schemas.microsoft.com/office/drawing/2014/main" id="{9C7FB5B4-4EC8-E6FF-FCD1-E0C0CB6705E8}"/>
                          </a:ext>
                        </a:extLst>
                      </p14:cNvPr>
                      <p14:cNvContentPartPr/>
                      <p14:nvPr/>
                    </p14:nvContentPartPr>
                    <p14:xfrm>
                      <a:off x="8365886" y="6110936"/>
                      <a:ext cx="21240" cy="75600"/>
                    </p14:xfrm>
                  </p:contentPart>
                </mc:Choice>
                <mc:Fallback xmlns="">
                  <p:pic>
                    <p:nvPicPr>
                      <p:cNvPr id="243" name="Ink 242">
                        <a:extLst>
                          <a:ext uri="{FF2B5EF4-FFF2-40B4-BE49-F238E27FC236}">
                            <a16:creationId xmlns:a16="http://schemas.microsoft.com/office/drawing/2014/main" id="{B08A31DE-0360-D43B-8CD9-630FA767D5DB}"/>
                          </a:ext>
                        </a:extLst>
                      </p:cNvPr>
                      <p:cNvPicPr/>
                      <p:nvPr/>
                    </p:nvPicPr>
                    <p:blipFill>
                      <a:blip r:embed="rId82"/>
                      <a:stretch>
                        <a:fillRect/>
                      </a:stretch>
                    </p:blipFill>
                    <p:spPr>
                      <a:xfrm>
                        <a:off x="8352232" y="6096761"/>
                        <a:ext cx="47031" cy="102375"/>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0" name="Ink 469">
                        <a:extLst>
                          <a:ext uri="{FF2B5EF4-FFF2-40B4-BE49-F238E27FC236}">
                            <a16:creationId xmlns:a16="http://schemas.microsoft.com/office/drawing/2014/main" id="{CB41B0D5-1281-98CA-3785-4D7B2955E26D}"/>
                          </a:ext>
                        </a:extLst>
                      </p14:cNvPr>
                      <p14:cNvContentPartPr/>
                      <p14:nvPr/>
                    </p14:nvContentPartPr>
                    <p14:xfrm>
                      <a:off x="8681966" y="4639616"/>
                      <a:ext cx="14400" cy="622800"/>
                    </p14:xfrm>
                  </p:contentPart>
                </mc:Choice>
                <mc:Fallback xmlns="">
                  <p:pic>
                    <p:nvPicPr>
                      <p:cNvPr id="244" name="Ink 243">
                        <a:extLst>
                          <a:ext uri="{FF2B5EF4-FFF2-40B4-BE49-F238E27FC236}">
                            <a16:creationId xmlns:a16="http://schemas.microsoft.com/office/drawing/2014/main" id="{AAF44052-E454-89DC-56D6-B0F962DD6D43}"/>
                          </a:ext>
                        </a:extLst>
                      </p:cNvPr>
                      <p:cNvPicPr/>
                      <p:nvPr/>
                    </p:nvPicPr>
                    <p:blipFill>
                      <a:blip r:embed="rId84"/>
                      <a:stretch>
                        <a:fillRect/>
                      </a:stretch>
                    </p:blipFill>
                    <p:spPr>
                      <a:xfrm>
                        <a:off x="8668324" y="4625372"/>
                        <a:ext cx="40168" cy="64970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53" name="Ink 52">
                      <a:extLst>
                        <a:ext uri="{FF2B5EF4-FFF2-40B4-BE49-F238E27FC236}">
                          <a16:creationId xmlns:a16="http://schemas.microsoft.com/office/drawing/2014/main" id="{57E944F2-39EE-0713-57F1-2C7A263ED18E}"/>
                        </a:ext>
                      </a:extLst>
                    </p14:cNvPr>
                    <p14:cNvContentPartPr/>
                    <p14:nvPr/>
                  </p14:nvContentPartPr>
                  <p14:xfrm>
                    <a:off x="8704646" y="3856068"/>
                    <a:ext cx="237240" cy="387360"/>
                  </p14:xfrm>
                </p:contentPart>
              </mc:Choice>
              <mc:Fallback xmlns="">
                <p:pic>
                  <p:nvPicPr>
                    <p:cNvPr id="94" name="Ink 93">
                      <a:extLst>
                        <a:ext uri="{FF2B5EF4-FFF2-40B4-BE49-F238E27FC236}">
                          <a16:creationId xmlns:a16="http://schemas.microsoft.com/office/drawing/2014/main" id="{3A6284FB-848C-CA2A-5D77-97BD7116CD26}"/>
                        </a:ext>
                      </a:extLst>
                    </p:cNvPr>
                    <p:cNvPicPr/>
                    <p:nvPr/>
                  </p:nvPicPr>
                  <p:blipFill>
                    <a:blip r:embed="rId86"/>
                    <a:stretch>
                      <a:fillRect/>
                    </a:stretch>
                  </p:blipFill>
                  <p:spPr>
                    <a:xfrm>
                      <a:off x="8690506" y="3841838"/>
                      <a:ext cx="263949" cy="414238"/>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Ink 53">
                      <a:extLst>
                        <a:ext uri="{FF2B5EF4-FFF2-40B4-BE49-F238E27FC236}">
                          <a16:creationId xmlns:a16="http://schemas.microsoft.com/office/drawing/2014/main" id="{4A59CA72-484C-A8F3-D52C-C612BA9ECC3A}"/>
                        </a:ext>
                      </a:extLst>
                    </p14:cNvPr>
                    <p14:cNvContentPartPr/>
                    <p14:nvPr/>
                  </p14:nvContentPartPr>
                  <p14:xfrm>
                    <a:off x="8357966" y="4133988"/>
                    <a:ext cx="582120" cy="114840"/>
                  </p14:xfrm>
                </p:contentPart>
              </mc:Choice>
              <mc:Fallback xmlns="">
                <p:pic>
                  <p:nvPicPr>
                    <p:cNvPr id="98" name="Ink 97">
                      <a:extLst>
                        <a:ext uri="{FF2B5EF4-FFF2-40B4-BE49-F238E27FC236}">
                          <a16:creationId xmlns:a16="http://schemas.microsoft.com/office/drawing/2014/main" id="{FDE8DA7C-8E3F-EB6E-1BEE-12E109B3F566}"/>
                        </a:ext>
                      </a:extLst>
                    </p:cNvPr>
                    <p:cNvPicPr/>
                    <p:nvPr/>
                  </p:nvPicPr>
                  <p:blipFill>
                    <a:blip r:embed="rId88"/>
                    <a:stretch>
                      <a:fillRect/>
                    </a:stretch>
                  </p:blipFill>
                  <p:spPr>
                    <a:xfrm>
                      <a:off x="8343825" y="4119830"/>
                      <a:ext cx="608830" cy="141584"/>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Ink 55">
                      <a:extLst>
                        <a:ext uri="{FF2B5EF4-FFF2-40B4-BE49-F238E27FC236}">
                          <a16:creationId xmlns:a16="http://schemas.microsoft.com/office/drawing/2014/main" id="{BC53D02E-022F-2103-4D92-099168D9713D}"/>
                        </a:ext>
                      </a:extLst>
                    </p14:cNvPr>
                    <p14:cNvContentPartPr/>
                    <p14:nvPr/>
                  </p14:nvContentPartPr>
                  <p14:xfrm>
                    <a:off x="8203166" y="4153428"/>
                    <a:ext cx="584640" cy="176040"/>
                  </p14:xfrm>
                </p:contentPart>
              </mc:Choice>
              <mc:Fallback xmlns="">
                <p:pic>
                  <p:nvPicPr>
                    <p:cNvPr id="113" name="Ink 112">
                      <a:extLst>
                        <a:ext uri="{FF2B5EF4-FFF2-40B4-BE49-F238E27FC236}">
                          <a16:creationId xmlns:a16="http://schemas.microsoft.com/office/drawing/2014/main" id="{6C60545B-A678-5AB0-28C4-15B43F5D6780}"/>
                        </a:ext>
                      </a:extLst>
                    </p:cNvPr>
                    <p:cNvPicPr/>
                    <p:nvPr/>
                  </p:nvPicPr>
                  <p:blipFill>
                    <a:blip r:embed="rId90"/>
                    <a:stretch>
                      <a:fillRect/>
                    </a:stretch>
                  </p:blipFill>
                  <p:spPr>
                    <a:xfrm>
                      <a:off x="8189021" y="4139218"/>
                      <a:ext cx="611357" cy="202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Ink 56">
                      <a:extLst>
                        <a:ext uri="{FF2B5EF4-FFF2-40B4-BE49-F238E27FC236}">
                          <a16:creationId xmlns:a16="http://schemas.microsoft.com/office/drawing/2014/main" id="{7A819BAB-BD2C-68D3-32AF-0B8851099C28}"/>
                        </a:ext>
                      </a:extLst>
                    </p14:cNvPr>
                    <p14:cNvContentPartPr/>
                    <p14:nvPr/>
                  </p14:nvContentPartPr>
                  <p14:xfrm>
                    <a:off x="8367960" y="4261516"/>
                    <a:ext cx="319320" cy="346320"/>
                  </p14:xfrm>
                </p:contentPart>
              </mc:Choice>
              <mc:Fallback xmlns="">
                <p:pic>
                  <p:nvPicPr>
                    <p:cNvPr id="114" name="Ink 113">
                      <a:extLst>
                        <a:ext uri="{FF2B5EF4-FFF2-40B4-BE49-F238E27FC236}">
                          <a16:creationId xmlns:a16="http://schemas.microsoft.com/office/drawing/2014/main" id="{0D091097-86CB-49DD-F9F3-51F3E51E615C}"/>
                        </a:ext>
                      </a:extLst>
                    </p:cNvPr>
                    <p:cNvPicPr/>
                    <p:nvPr/>
                  </p:nvPicPr>
                  <p:blipFill>
                    <a:blip r:embed="rId92"/>
                    <a:stretch>
                      <a:fillRect/>
                    </a:stretch>
                  </p:blipFill>
                  <p:spPr>
                    <a:xfrm>
                      <a:off x="8353838" y="4247284"/>
                      <a:ext cx="345995" cy="373203"/>
                    </a:xfrm>
                    <a:prstGeom prst="rect">
                      <a:avLst/>
                    </a:prstGeom>
                  </p:spPr>
                </p:pic>
              </mc:Fallback>
            </mc:AlternateContent>
            <p:grpSp>
              <p:nvGrpSpPr>
                <p:cNvPr id="58" name="Group 57">
                  <a:extLst>
                    <a:ext uri="{FF2B5EF4-FFF2-40B4-BE49-F238E27FC236}">
                      <a16:creationId xmlns:a16="http://schemas.microsoft.com/office/drawing/2014/main" id="{FE7C022B-4C67-3062-FEBA-41FDD0C71D03}"/>
                    </a:ext>
                  </a:extLst>
                </p:cNvPr>
                <p:cNvGrpSpPr/>
                <p:nvPr/>
              </p:nvGrpSpPr>
              <p:grpSpPr>
                <a:xfrm>
                  <a:off x="8352566" y="3863628"/>
                  <a:ext cx="570154" cy="747448"/>
                  <a:chOff x="8352566" y="3863628"/>
                  <a:chExt cx="570154" cy="747448"/>
                </a:xfrm>
              </p:grpSpPr>
              <mc:AlternateContent xmlns:mc="http://schemas.openxmlformats.org/markup-compatibility/2006" xmlns:p14="http://schemas.microsoft.com/office/powerpoint/2010/main">
                <mc:Choice Requires="p14">
                  <p:contentPart p14:bwMode="auto" r:id="rId93">
                    <p14:nvContentPartPr>
                      <p14:cNvPr id="463" name="Ink 462">
                        <a:extLst>
                          <a:ext uri="{FF2B5EF4-FFF2-40B4-BE49-F238E27FC236}">
                            <a16:creationId xmlns:a16="http://schemas.microsoft.com/office/drawing/2014/main" id="{7B417279-E754-A969-1D4B-7520E849A327}"/>
                          </a:ext>
                        </a:extLst>
                      </p14:cNvPr>
                      <p14:cNvContentPartPr/>
                      <p14:nvPr/>
                    </p14:nvContentPartPr>
                    <p14:xfrm>
                      <a:off x="8352566" y="3863628"/>
                      <a:ext cx="322200" cy="287280"/>
                    </p14:xfrm>
                  </p:contentPart>
                </mc:Choice>
                <mc:Fallback xmlns="">
                  <p:pic>
                    <p:nvPicPr>
                      <p:cNvPr id="181" name="Ink 180">
                        <a:extLst>
                          <a:ext uri="{FF2B5EF4-FFF2-40B4-BE49-F238E27FC236}">
                            <a16:creationId xmlns:a16="http://schemas.microsoft.com/office/drawing/2014/main" id="{B53FF6A1-A75A-786B-F48B-C700672D0553}"/>
                          </a:ext>
                        </a:extLst>
                      </p:cNvPr>
                      <p:cNvPicPr/>
                      <p:nvPr/>
                    </p:nvPicPr>
                    <p:blipFill>
                      <a:blip r:embed="rId94"/>
                      <a:stretch>
                        <a:fillRect/>
                      </a:stretch>
                    </p:blipFill>
                    <p:spPr>
                      <a:xfrm>
                        <a:off x="8338421" y="3849422"/>
                        <a:ext cx="348919" cy="314114"/>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64" name="Ink 463">
                        <a:extLst>
                          <a:ext uri="{FF2B5EF4-FFF2-40B4-BE49-F238E27FC236}">
                            <a16:creationId xmlns:a16="http://schemas.microsoft.com/office/drawing/2014/main" id="{165EF162-6346-3EC1-C8EC-466F26BD02FE}"/>
                          </a:ext>
                        </a:extLst>
                      </p14:cNvPr>
                      <p14:cNvContentPartPr/>
                      <p14:nvPr/>
                    </p14:nvContentPartPr>
                    <p14:xfrm>
                      <a:off x="8501966" y="3875148"/>
                      <a:ext cx="183960" cy="262800"/>
                    </p14:xfrm>
                  </p:contentPart>
                </mc:Choice>
                <mc:Fallback xmlns="">
                  <p:pic>
                    <p:nvPicPr>
                      <p:cNvPr id="182" name="Ink 181">
                        <a:extLst>
                          <a:ext uri="{FF2B5EF4-FFF2-40B4-BE49-F238E27FC236}">
                            <a16:creationId xmlns:a16="http://schemas.microsoft.com/office/drawing/2014/main" id="{7DA797A1-BC82-9702-BDB5-0BB3829A4D17}"/>
                          </a:ext>
                        </a:extLst>
                      </p:cNvPr>
                      <p:cNvPicPr/>
                      <p:nvPr/>
                    </p:nvPicPr>
                    <p:blipFill>
                      <a:blip r:embed="rId96"/>
                      <a:stretch>
                        <a:fillRect/>
                      </a:stretch>
                    </p:blipFill>
                    <p:spPr>
                      <a:xfrm>
                        <a:off x="8487875" y="3860943"/>
                        <a:ext cx="210575" cy="289632"/>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65" name="Ink 464">
                        <a:extLst>
                          <a:ext uri="{FF2B5EF4-FFF2-40B4-BE49-F238E27FC236}">
                            <a16:creationId xmlns:a16="http://schemas.microsoft.com/office/drawing/2014/main" id="{D5912ADB-EA2A-46C7-3B6A-6F95D6781185}"/>
                          </a:ext>
                        </a:extLst>
                      </p14:cNvPr>
                      <p14:cNvContentPartPr/>
                      <p14:nvPr/>
                    </p14:nvContentPartPr>
                    <p14:xfrm>
                      <a:off x="8689526" y="3867588"/>
                      <a:ext cx="100080" cy="362880"/>
                    </p14:xfrm>
                  </p:contentPart>
                </mc:Choice>
                <mc:Fallback xmlns="">
                  <p:pic>
                    <p:nvPicPr>
                      <p:cNvPr id="183" name="Ink 182">
                        <a:extLst>
                          <a:ext uri="{FF2B5EF4-FFF2-40B4-BE49-F238E27FC236}">
                            <a16:creationId xmlns:a16="http://schemas.microsoft.com/office/drawing/2014/main" id="{D5AA14CF-84E7-1F04-D577-85C9FD9AA833}"/>
                          </a:ext>
                        </a:extLst>
                      </p:cNvPr>
                      <p:cNvPicPr/>
                      <p:nvPr/>
                    </p:nvPicPr>
                    <p:blipFill>
                      <a:blip r:embed="rId98"/>
                      <a:stretch>
                        <a:fillRect/>
                      </a:stretch>
                    </p:blipFill>
                    <p:spPr>
                      <a:xfrm>
                        <a:off x="8675452" y="3853357"/>
                        <a:ext cx="126664" cy="389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66" name="Ink 465">
                        <a:extLst>
                          <a:ext uri="{FF2B5EF4-FFF2-40B4-BE49-F238E27FC236}">
                            <a16:creationId xmlns:a16="http://schemas.microsoft.com/office/drawing/2014/main" id="{70310740-15C9-D771-0F89-266D1AF3C1E1}"/>
                          </a:ext>
                        </a:extLst>
                      </p14:cNvPr>
                      <p14:cNvContentPartPr/>
                      <p14:nvPr/>
                    </p14:nvContentPartPr>
                    <p14:xfrm>
                      <a:off x="8694840" y="4265476"/>
                      <a:ext cx="227880" cy="345600"/>
                    </p14:xfrm>
                  </p:contentPart>
                </mc:Choice>
                <mc:Fallback xmlns="">
                  <p:pic>
                    <p:nvPicPr>
                      <p:cNvPr id="184" name="Ink 183">
                        <a:extLst>
                          <a:ext uri="{FF2B5EF4-FFF2-40B4-BE49-F238E27FC236}">
                            <a16:creationId xmlns:a16="http://schemas.microsoft.com/office/drawing/2014/main" id="{AC4F00CC-F8E9-A31A-1D41-8ABCD2BEEA10}"/>
                          </a:ext>
                        </a:extLst>
                      </p:cNvPr>
                      <p:cNvPicPr/>
                      <p:nvPr/>
                    </p:nvPicPr>
                    <p:blipFill>
                      <a:blip r:embed="rId100"/>
                      <a:stretch>
                        <a:fillRect/>
                      </a:stretch>
                    </p:blipFill>
                    <p:spPr>
                      <a:xfrm>
                        <a:off x="8680744" y="4251241"/>
                        <a:ext cx="254505" cy="372489"/>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01">
                <p14:nvContentPartPr>
                  <p14:cNvPr id="51" name="Ink 50">
                    <a:extLst>
                      <a:ext uri="{FF2B5EF4-FFF2-40B4-BE49-F238E27FC236}">
                        <a16:creationId xmlns:a16="http://schemas.microsoft.com/office/drawing/2014/main" id="{7E66C2F4-96DC-C706-4167-7DE7CA915401}"/>
                      </a:ext>
                    </a:extLst>
                  </p14:cNvPr>
                  <p14:cNvContentPartPr/>
                  <p14:nvPr/>
                </p14:nvContentPartPr>
                <p14:xfrm>
                  <a:off x="6532270" y="4199345"/>
                  <a:ext cx="271800" cy="235080"/>
                </p14:xfrm>
              </p:contentPart>
            </mc:Choice>
            <mc:Fallback xmlns="">
              <p:pic>
                <p:nvPicPr>
                  <p:cNvPr id="473" name="Ink 472">
                    <a:extLst>
                      <a:ext uri="{FF2B5EF4-FFF2-40B4-BE49-F238E27FC236}">
                        <a16:creationId xmlns:a16="http://schemas.microsoft.com/office/drawing/2014/main" id="{15CB59C9-D04D-9255-677D-5D0DE4EBEF72}"/>
                      </a:ext>
                    </a:extLst>
                  </p:cNvPr>
                  <p:cNvPicPr/>
                  <p:nvPr/>
                </p:nvPicPr>
                <p:blipFill>
                  <a:blip r:embed="rId102"/>
                  <a:stretch>
                    <a:fillRect/>
                  </a:stretch>
                </p:blipFill>
                <p:spPr>
                  <a:xfrm>
                    <a:off x="6526150" y="4193225"/>
                    <a:ext cx="284040" cy="24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3">
              <p14:nvContentPartPr>
                <p14:cNvPr id="48" name="Ink 47">
                  <a:extLst>
                    <a:ext uri="{FF2B5EF4-FFF2-40B4-BE49-F238E27FC236}">
                      <a16:creationId xmlns:a16="http://schemas.microsoft.com/office/drawing/2014/main" id="{4BD2C156-D27D-D23E-6AEB-3F6B9C39CE0F}"/>
                    </a:ext>
                  </a:extLst>
                </p14:cNvPr>
                <p14:cNvContentPartPr/>
                <p14:nvPr/>
              </p14:nvContentPartPr>
              <p14:xfrm>
                <a:off x="8813742" y="4538301"/>
                <a:ext cx="268560" cy="87120"/>
              </p14:xfrm>
            </p:contentPart>
          </mc:Choice>
          <mc:Fallback xmlns="">
            <p:pic>
              <p:nvPicPr>
                <p:cNvPr id="493" name="Ink 492">
                  <a:extLst>
                    <a:ext uri="{FF2B5EF4-FFF2-40B4-BE49-F238E27FC236}">
                      <a16:creationId xmlns:a16="http://schemas.microsoft.com/office/drawing/2014/main" id="{E413012A-6942-FB32-A747-A596368E58DA}"/>
                    </a:ext>
                  </a:extLst>
                </p:cNvPr>
                <p:cNvPicPr/>
                <p:nvPr/>
              </p:nvPicPr>
              <p:blipFill>
                <a:blip r:embed="rId104"/>
                <a:stretch>
                  <a:fillRect/>
                </a:stretch>
              </p:blipFill>
              <p:spPr>
                <a:xfrm>
                  <a:off x="8807622" y="4532181"/>
                  <a:ext cx="280800" cy="99360"/>
                </a:xfrm>
                <a:prstGeom prst="rect">
                  <a:avLst/>
                </a:prstGeom>
              </p:spPr>
            </p:pic>
          </mc:Fallback>
        </mc:AlternateContent>
      </p:grpSp>
      <p:grpSp>
        <p:nvGrpSpPr>
          <p:cNvPr id="6" name="Group 5">
            <a:extLst>
              <a:ext uri="{FF2B5EF4-FFF2-40B4-BE49-F238E27FC236}">
                <a16:creationId xmlns:a16="http://schemas.microsoft.com/office/drawing/2014/main" id="{4EED85BC-C55D-447D-B3F6-ED5C8BB2301F}"/>
              </a:ext>
            </a:extLst>
          </p:cNvPr>
          <p:cNvGrpSpPr/>
          <p:nvPr/>
        </p:nvGrpSpPr>
        <p:grpSpPr>
          <a:xfrm>
            <a:off x="5005656" y="2016754"/>
            <a:ext cx="2287546" cy="2701680"/>
            <a:chOff x="5005656" y="2016754"/>
            <a:chExt cx="2287546" cy="2701680"/>
          </a:xfrm>
        </p:grpSpPr>
        <p:sp>
          <p:nvSpPr>
            <p:cNvPr id="102" name="Thought Bubble: Cloud 1623">
              <a:extLst>
                <a:ext uri="{FF2B5EF4-FFF2-40B4-BE49-F238E27FC236}">
                  <a16:creationId xmlns:a16="http://schemas.microsoft.com/office/drawing/2014/main" id="{3CF98DA8-54C3-F34A-5507-33FC624A0A52}"/>
                </a:ext>
              </a:extLst>
            </p:cNvPr>
            <p:cNvSpPr/>
            <p:nvPr/>
          </p:nvSpPr>
          <p:spPr>
            <a:xfrm>
              <a:off x="6647220" y="3343542"/>
              <a:ext cx="645982" cy="429644"/>
            </a:xfrm>
            <a:custGeom>
              <a:avLst/>
              <a:gdLst>
                <a:gd name="connsiteX0" fmla="*/ 58317 w 645982"/>
                <a:gd name="connsiteY0" fmla="*/ 142916 h 429644"/>
                <a:gd name="connsiteX1" fmla="*/ 84082 w 645982"/>
                <a:gd name="connsiteY1" fmla="*/ 68693 h 429644"/>
                <a:gd name="connsiteX2" fmla="*/ 209420 w 645982"/>
                <a:gd name="connsiteY2" fmla="*/ 51736 h 429644"/>
                <a:gd name="connsiteX3" fmla="*/ 335791 w 645982"/>
                <a:gd name="connsiteY3" fmla="*/ 34132 h 429644"/>
                <a:gd name="connsiteX4" fmla="*/ 385032 w 645982"/>
                <a:gd name="connsiteY4" fmla="*/ 1989 h 429644"/>
                <a:gd name="connsiteX5" fmla="*/ 446101 w 645982"/>
                <a:gd name="connsiteY5" fmla="*/ 24674 h 429644"/>
                <a:gd name="connsiteX6" fmla="*/ 530288 w 645982"/>
                <a:gd name="connsiteY6" fmla="*/ 6862 h 429644"/>
                <a:gd name="connsiteX7" fmla="*/ 572980 w 645982"/>
                <a:gd name="connsiteY7" fmla="*/ 55455 h 429644"/>
                <a:gd name="connsiteX8" fmla="*/ 627768 w 645982"/>
                <a:gd name="connsiteY8" fmla="*/ 102617 h 429644"/>
                <a:gd name="connsiteX9" fmla="*/ 625316 w 645982"/>
                <a:gd name="connsiteY9" fmla="*/ 153756 h 429644"/>
                <a:gd name="connsiteX10" fmla="*/ 643230 w 645982"/>
                <a:gd name="connsiteY10" fmla="*/ 231948 h 429644"/>
                <a:gd name="connsiteX11" fmla="*/ 559312 w 645982"/>
                <a:gd name="connsiteY11" fmla="*/ 300392 h 429644"/>
                <a:gd name="connsiteX12" fmla="*/ 529271 w 645982"/>
                <a:gd name="connsiteY12" fmla="*/ 359041 h 429644"/>
                <a:gd name="connsiteX13" fmla="*/ 426991 w 645982"/>
                <a:gd name="connsiteY13" fmla="*/ 366142 h 429644"/>
                <a:gd name="connsiteX14" fmla="*/ 353899 w 645982"/>
                <a:gd name="connsiteY14" fmla="*/ 428709 h 429644"/>
                <a:gd name="connsiteX15" fmla="*/ 246430 w 645982"/>
                <a:gd name="connsiteY15" fmla="*/ 390518 h 429644"/>
                <a:gd name="connsiteX16" fmla="*/ 86788 w 645982"/>
                <a:gd name="connsiteY16" fmla="*/ 352785 h 429644"/>
                <a:gd name="connsiteX17" fmla="*/ 16598 w 645982"/>
                <a:gd name="connsiteY17" fmla="*/ 310795 h 429644"/>
                <a:gd name="connsiteX18" fmla="*/ 31596 w 645982"/>
                <a:gd name="connsiteY18" fmla="*/ 254116 h 429644"/>
                <a:gd name="connsiteX19" fmla="*/ -75 w 645982"/>
                <a:gd name="connsiteY19" fmla="*/ 195965 h 429644"/>
                <a:gd name="connsiteX20" fmla="*/ 57764 w 645982"/>
                <a:gd name="connsiteY20" fmla="*/ 144278 h 429644"/>
                <a:gd name="connsiteX21" fmla="*/ 58317 w 645982"/>
                <a:gd name="connsiteY21" fmla="*/ 142916 h 429644"/>
                <a:gd name="connsiteX0" fmla="*/ 126538 w 645982"/>
                <a:gd name="connsiteY0" fmla="*/ 662657 h 429644"/>
                <a:gd name="connsiteX1" fmla="*/ 114603 w 645982"/>
                <a:gd name="connsiteY1" fmla="*/ 674592 h 429644"/>
                <a:gd name="connsiteX2" fmla="*/ 102668 w 645982"/>
                <a:gd name="connsiteY2" fmla="*/ 662657 h 429644"/>
                <a:gd name="connsiteX3" fmla="*/ 114603 w 645982"/>
                <a:gd name="connsiteY3" fmla="*/ 650722 h 429644"/>
                <a:gd name="connsiteX4" fmla="*/ 126538 w 645982"/>
                <a:gd name="connsiteY4" fmla="*/ 662657 h 429644"/>
                <a:gd name="connsiteX0" fmla="*/ 172748 w 645982"/>
                <a:gd name="connsiteY0" fmla="*/ 588999 h 429644"/>
                <a:gd name="connsiteX1" fmla="*/ 148879 w 645982"/>
                <a:gd name="connsiteY1" fmla="*/ 612868 h 429644"/>
                <a:gd name="connsiteX2" fmla="*/ 125010 w 645982"/>
                <a:gd name="connsiteY2" fmla="*/ 588999 h 429644"/>
                <a:gd name="connsiteX3" fmla="*/ 148879 w 645982"/>
                <a:gd name="connsiteY3" fmla="*/ 565130 h 429644"/>
                <a:gd name="connsiteX4" fmla="*/ 172748 w 645982"/>
                <a:gd name="connsiteY4" fmla="*/ 588999 h 429644"/>
                <a:gd name="connsiteX0" fmla="*/ 229027 w 645982"/>
                <a:gd name="connsiteY0" fmla="*/ 493699 h 429644"/>
                <a:gd name="connsiteX1" fmla="*/ 193223 w 645982"/>
                <a:gd name="connsiteY1" fmla="*/ 529503 h 429644"/>
                <a:gd name="connsiteX2" fmla="*/ 157419 w 645982"/>
                <a:gd name="connsiteY2" fmla="*/ 493699 h 429644"/>
                <a:gd name="connsiteX3" fmla="*/ 193223 w 645982"/>
                <a:gd name="connsiteY3" fmla="*/ 457895 h 429644"/>
                <a:gd name="connsiteX4" fmla="*/ 229027 w 645982"/>
                <a:gd name="connsiteY4" fmla="*/ 493699 h 429644"/>
                <a:gd name="connsiteX0" fmla="*/ 70175 w 645982"/>
                <a:gd name="connsiteY0" fmla="*/ 260342 h 429644"/>
                <a:gd name="connsiteX1" fmla="*/ 32299 w 645982"/>
                <a:gd name="connsiteY1" fmla="*/ 252415 h 429644"/>
                <a:gd name="connsiteX2" fmla="*/ 103596 w 645982"/>
                <a:gd name="connsiteY2" fmla="*/ 347086 h 429644"/>
                <a:gd name="connsiteX3" fmla="*/ 87028 w 645982"/>
                <a:gd name="connsiteY3" fmla="*/ 350875 h 429644"/>
                <a:gd name="connsiteX4" fmla="*/ 246400 w 645982"/>
                <a:gd name="connsiteY4" fmla="*/ 388768 h 429644"/>
                <a:gd name="connsiteX5" fmla="*/ 236411 w 645982"/>
                <a:gd name="connsiteY5" fmla="*/ 371463 h 429644"/>
                <a:gd name="connsiteX6" fmla="*/ 431058 w 645982"/>
                <a:gd name="connsiteY6" fmla="*/ 345614 h 429644"/>
                <a:gd name="connsiteX7" fmla="*/ 427065 w 645982"/>
                <a:gd name="connsiteY7" fmla="*/ 364600 h 429644"/>
                <a:gd name="connsiteX8" fmla="*/ 510340 w 645982"/>
                <a:gd name="connsiteY8" fmla="*/ 228288 h 429644"/>
                <a:gd name="connsiteX9" fmla="*/ 558953 w 645982"/>
                <a:gd name="connsiteY9" fmla="*/ 299258 h 429644"/>
                <a:gd name="connsiteX10" fmla="*/ 625017 w 645982"/>
                <a:gd name="connsiteY10" fmla="*/ 152702 h 429644"/>
                <a:gd name="connsiteX11" fmla="*/ 603365 w 645982"/>
                <a:gd name="connsiteY11" fmla="*/ 179316 h 429644"/>
                <a:gd name="connsiteX12" fmla="*/ 573069 w 645982"/>
                <a:gd name="connsiteY12" fmla="*/ 53964 h 429644"/>
                <a:gd name="connsiteX13" fmla="*/ 574206 w 645982"/>
                <a:gd name="connsiteY13" fmla="*/ 66535 h 429644"/>
                <a:gd name="connsiteX14" fmla="*/ 434811 w 645982"/>
                <a:gd name="connsiteY14" fmla="*/ 39304 h 429644"/>
                <a:gd name="connsiteX15" fmla="*/ 445907 w 645982"/>
                <a:gd name="connsiteY15" fmla="*/ 23272 h 429644"/>
                <a:gd name="connsiteX16" fmla="*/ 331080 w 645982"/>
                <a:gd name="connsiteY16" fmla="*/ 46942 h 429644"/>
                <a:gd name="connsiteX17" fmla="*/ 336448 w 645982"/>
                <a:gd name="connsiteY17" fmla="*/ 33118 h 429644"/>
                <a:gd name="connsiteX18" fmla="*/ 209346 w 645982"/>
                <a:gd name="connsiteY18" fmla="*/ 51636 h 429644"/>
                <a:gd name="connsiteX19" fmla="*/ 228785 w 645982"/>
                <a:gd name="connsiteY19" fmla="*/ 65043 h 429644"/>
                <a:gd name="connsiteX20" fmla="*/ 61712 w 645982"/>
                <a:gd name="connsiteY20" fmla="*/ 157028 h 429644"/>
                <a:gd name="connsiteX21" fmla="*/ 58317 w 645982"/>
                <a:gd name="connsiteY21" fmla="*/ 142916 h 42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982" h="429644" extrusionOk="0">
                  <a:moveTo>
                    <a:pt x="58317" y="142916"/>
                  </a:moveTo>
                  <a:cubicBezTo>
                    <a:pt x="48818" y="112574"/>
                    <a:pt x="58124" y="90821"/>
                    <a:pt x="84082" y="68693"/>
                  </a:cubicBezTo>
                  <a:cubicBezTo>
                    <a:pt x="118156" y="37455"/>
                    <a:pt x="163175" y="30172"/>
                    <a:pt x="209420" y="51736"/>
                  </a:cubicBezTo>
                  <a:cubicBezTo>
                    <a:pt x="225777" y="17497"/>
                    <a:pt x="295554" y="12519"/>
                    <a:pt x="335791" y="34132"/>
                  </a:cubicBezTo>
                  <a:cubicBezTo>
                    <a:pt x="343021" y="15450"/>
                    <a:pt x="365896" y="5723"/>
                    <a:pt x="385032" y="1989"/>
                  </a:cubicBezTo>
                  <a:cubicBezTo>
                    <a:pt x="411484" y="-651"/>
                    <a:pt x="433825" y="3442"/>
                    <a:pt x="446101" y="24674"/>
                  </a:cubicBezTo>
                  <a:cubicBezTo>
                    <a:pt x="464709" y="2340"/>
                    <a:pt x="498800" y="-2551"/>
                    <a:pt x="530288" y="6862"/>
                  </a:cubicBezTo>
                  <a:cubicBezTo>
                    <a:pt x="552460" y="13834"/>
                    <a:pt x="566986" y="36159"/>
                    <a:pt x="572980" y="55455"/>
                  </a:cubicBezTo>
                  <a:cubicBezTo>
                    <a:pt x="601209" y="63178"/>
                    <a:pt x="623130" y="80441"/>
                    <a:pt x="627768" y="102617"/>
                  </a:cubicBezTo>
                  <a:cubicBezTo>
                    <a:pt x="630576" y="118835"/>
                    <a:pt x="634428" y="138733"/>
                    <a:pt x="625316" y="153756"/>
                  </a:cubicBezTo>
                  <a:cubicBezTo>
                    <a:pt x="644644" y="176677"/>
                    <a:pt x="651417" y="211511"/>
                    <a:pt x="643230" y="231948"/>
                  </a:cubicBezTo>
                  <a:cubicBezTo>
                    <a:pt x="636520" y="273167"/>
                    <a:pt x="605166" y="301394"/>
                    <a:pt x="559312" y="300392"/>
                  </a:cubicBezTo>
                  <a:cubicBezTo>
                    <a:pt x="563054" y="319493"/>
                    <a:pt x="548715" y="341696"/>
                    <a:pt x="529271" y="359041"/>
                  </a:cubicBezTo>
                  <a:cubicBezTo>
                    <a:pt x="492115" y="382797"/>
                    <a:pt x="452308" y="379578"/>
                    <a:pt x="426991" y="366142"/>
                  </a:cubicBezTo>
                  <a:cubicBezTo>
                    <a:pt x="412764" y="397029"/>
                    <a:pt x="386465" y="416422"/>
                    <a:pt x="353899" y="428709"/>
                  </a:cubicBezTo>
                  <a:cubicBezTo>
                    <a:pt x="313007" y="434943"/>
                    <a:pt x="263294" y="426283"/>
                    <a:pt x="246430" y="390518"/>
                  </a:cubicBezTo>
                  <a:cubicBezTo>
                    <a:pt x="185016" y="431461"/>
                    <a:pt x="130403" y="412272"/>
                    <a:pt x="86788" y="352785"/>
                  </a:cubicBezTo>
                  <a:cubicBezTo>
                    <a:pt x="54975" y="360935"/>
                    <a:pt x="29887" y="335779"/>
                    <a:pt x="16598" y="310795"/>
                  </a:cubicBezTo>
                  <a:cubicBezTo>
                    <a:pt x="9140" y="292444"/>
                    <a:pt x="11499" y="269525"/>
                    <a:pt x="31596" y="254116"/>
                  </a:cubicBezTo>
                  <a:cubicBezTo>
                    <a:pt x="10373" y="244423"/>
                    <a:pt x="-4344" y="219978"/>
                    <a:pt x="-75" y="195965"/>
                  </a:cubicBezTo>
                  <a:cubicBezTo>
                    <a:pt x="4123" y="165421"/>
                    <a:pt x="26013" y="147014"/>
                    <a:pt x="57764" y="144278"/>
                  </a:cubicBezTo>
                  <a:cubicBezTo>
                    <a:pt x="58008" y="143877"/>
                    <a:pt x="58123" y="143418"/>
                    <a:pt x="58317" y="142916"/>
                  </a:cubicBezTo>
                  <a:close/>
                </a:path>
                <a:path w="645982" h="429644" extrusionOk="0">
                  <a:moveTo>
                    <a:pt x="126538" y="662657"/>
                  </a:moveTo>
                  <a:cubicBezTo>
                    <a:pt x="126377" y="669573"/>
                    <a:pt x="120420" y="673564"/>
                    <a:pt x="114603" y="674592"/>
                  </a:cubicBezTo>
                  <a:cubicBezTo>
                    <a:pt x="108611" y="674780"/>
                    <a:pt x="102639" y="668638"/>
                    <a:pt x="102668" y="662657"/>
                  </a:cubicBezTo>
                  <a:cubicBezTo>
                    <a:pt x="104062" y="656943"/>
                    <a:pt x="106648" y="651021"/>
                    <a:pt x="114603" y="650722"/>
                  </a:cubicBezTo>
                  <a:cubicBezTo>
                    <a:pt x="121025" y="651252"/>
                    <a:pt x="126344" y="655453"/>
                    <a:pt x="126538" y="662657"/>
                  </a:cubicBezTo>
                  <a:close/>
                </a:path>
                <a:path w="645982" h="429644" extrusionOk="0">
                  <a:moveTo>
                    <a:pt x="172748" y="588999"/>
                  </a:moveTo>
                  <a:cubicBezTo>
                    <a:pt x="174365" y="600966"/>
                    <a:pt x="162770" y="611637"/>
                    <a:pt x="148879" y="612868"/>
                  </a:cubicBezTo>
                  <a:cubicBezTo>
                    <a:pt x="134321" y="612340"/>
                    <a:pt x="126304" y="600908"/>
                    <a:pt x="125010" y="588999"/>
                  </a:cubicBezTo>
                  <a:cubicBezTo>
                    <a:pt x="123554" y="576634"/>
                    <a:pt x="136004" y="565962"/>
                    <a:pt x="148879" y="565130"/>
                  </a:cubicBezTo>
                  <a:cubicBezTo>
                    <a:pt x="163301" y="564884"/>
                    <a:pt x="172604" y="576357"/>
                    <a:pt x="172748" y="588999"/>
                  </a:cubicBezTo>
                  <a:close/>
                </a:path>
                <a:path w="645982" h="429644" extrusionOk="0">
                  <a:moveTo>
                    <a:pt x="229027" y="493699"/>
                  </a:moveTo>
                  <a:cubicBezTo>
                    <a:pt x="233732" y="514823"/>
                    <a:pt x="211756" y="525458"/>
                    <a:pt x="193223" y="529503"/>
                  </a:cubicBezTo>
                  <a:cubicBezTo>
                    <a:pt x="175601" y="529571"/>
                    <a:pt x="159861" y="516003"/>
                    <a:pt x="157419" y="493699"/>
                  </a:cubicBezTo>
                  <a:cubicBezTo>
                    <a:pt x="159294" y="475720"/>
                    <a:pt x="173839" y="458847"/>
                    <a:pt x="193223" y="457895"/>
                  </a:cubicBezTo>
                  <a:cubicBezTo>
                    <a:pt x="214491" y="459373"/>
                    <a:pt x="227549" y="471949"/>
                    <a:pt x="229027" y="493699"/>
                  </a:cubicBezTo>
                  <a:close/>
                </a:path>
                <a:path w="645982" h="429644" fill="none" extrusionOk="0">
                  <a:moveTo>
                    <a:pt x="70175" y="260342"/>
                  </a:moveTo>
                  <a:cubicBezTo>
                    <a:pt x="55521" y="262702"/>
                    <a:pt x="46817" y="259203"/>
                    <a:pt x="32299" y="252415"/>
                  </a:cubicBezTo>
                  <a:moveTo>
                    <a:pt x="103596" y="347086"/>
                  </a:moveTo>
                  <a:cubicBezTo>
                    <a:pt x="98707" y="348557"/>
                    <a:pt x="92204" y="349376"/>
                    <a:pt x="87028" y="350875"/>
                  </a:cubicBezTo>
                  <a:moveTo>
                    <a:pt x="246400" y="388768"/>
                  </a:moveTo>
                  <a:cubicBezTo>
                    <a:pt x="242101" y="383479"/>
                    <a:pt x="239085" y="377948"/>
                    <a:pt x="236411" y="371463"/>
                  </a:cubicBezTo>
                  <a:moveTo>
                    <a:pt x="431058" y="345614"/>
                  </a:moveTo>
                  <a:cubicBezTo>
                    <a:pt x="430134" y="351659"/>
                    <a:pt x="429366" y="358158"/>
                    <a:pt x="427065" y="364600"/>
                  </a:cubicBezTo>
                  <a:moveTo>
                    <a:pt x="510340" y="228288"/>
                  </a:moveTo>
                  <a:cubicBezTo>
                    <a:pt x="542073" y="243666"/>
                    <a:pt x="563552" y="269846"/>
                    <a:pt x="558953" y="299258"/>
                  </a:cubicBezTo>
                  <a:moveTo>
                    <a:pt x="625017" y="152702"/>
                  </a:moveTo>
                  <a:cubicBezTo>
                    <a:pt x="619196" y="163318"/>
                    <a:pt x="612728" y="171136"/>
                    <a:pt x="603365" y="179316"/>
                  </a:cubicBezTo>
                  <a:moveTo>
                    <a:pt x="573069" y="53964"/>
                  </a:moveTo>
                  <a:cubicBezTo>
                    <a:pt x="573961" y="57411"/>
                    <a:pt x="574536" y="61562"/>
                    <a:pt x="574206" y="66535"/>
                  </a:cubicBezTo>
                  <a:moveTo>
                    <a:pt x="434811" y="39304"/>
                  </a:moveTo>
                  <a:cubicBezTo>
                    <a:pt x="437282" y="33534"/>
                    <a:pt x="441869" y="27314"/>
                    <a:pt x="445907" y="23272"/>
                  </a:cubicBezTo>
                  <a:moveTo>
                    <a:pt x="331080" y="46942"/>
                  </a:moveTo>
                  <a:cubicBezTo>
                    <a:pt x="333051" y="41504"/>
                    <a:pt x="334445" y="37473"/>
                    <a:pt x="336448" y="33118"/>
                  </a:cubicBezTo>
                  <a:moveTo>
                    <a:pt x="209346" y="51636"/>
                  </a:moveTo>
                  <a:cubicBezTo>
                    <a:pt x="216723" y="54137"/>
                    <a:pt x="223192" y="58871"/>
                    <a:pt x="228785" y="65043"/>
                  </a:cubicBezTo>
                  <a:moveTo>
                    <a:pt x="61712" y="157028"/>
                  </a:moveTo>
                  <a:cubicBezTo>
                    <a:pt x="60045" y="153043"/>
                    <a:pt x="58898" y="147553"/>
                    <a:pt x="58317" y="142916"/>
                  </a:cubicBezTo>
                </a:path>
              </a:pathLst>
            </a:custGeom>
            <a:noFill/>
            <a:ln>
              <a:solidFill>
                <a:schemeClr val="tx1"/>
              </a:solidFill>
              <a:extLst>
                <a:ext uri="{C807C97D-BFC1-408E-A445-0C87EB9F89A2}">
                  <ask:lineSketchStyleProps xmlns:ask="http://schemas.microsoft.com/office/drawing/2018/sketchyshapes" sd="1219033472">
                    <a:prstGeom prst="cloudCallout">
                      <a:avLst>
                        <a:gd name="adj1" fmla="val -32259"/>
                        <a:gd name="adj2" fmla="val 104234"/>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0C559493-9829-E8E0-0467-0E297C6E4159}"/>
                </a:ext>
              </a:extLst>
            </p:cNvPr>
            <p:cNvSpPr txBox="1"/>
            <p:nvPr/>
          </p:nvSpPr>
          <p:spPr>
            <a:xfrm>
              <a:off x="6723576" y="3387260"/>
              <a:ext cx="469325" cy="369332"/>
            </a:xfrm>
            <a:prstGeom prst="rect">
              <a:avLst/>
            </a:prstGeom>
            <a:noFill/>
          </p:spPr>
          <p:txBody>
            <a:bodyPr wrap="square" rtlCol="0">
              <a:spAutoFit/>
            </a:bodyPr>
            <a:lstStyle/>
            <a:p>
              <a:pPr algn="ctr"/>
              <a:r>
                <a:rPr lang="en-US" b="1" dirty="0">
                  <a:latin typeface="The Hand Black" panose="03070502030502020204" pitchFamily="66" charset="0"/>
                </a:rPr>
                <a:t>PW</a:t>
              </a:r>
            </a:p>
          </p:txBody>
        </p:sp>
        <p:sp>
          <p:nvSpPr>
            <p:cNvPr id="578" name="Freeform: Shape 1793">
              <a:extLst>
                <a:ext uri="{FF2B5EF4-FFF2-40B4-BE49-F238E27FC236}">
                  <a16:creationId xmlns:a16="http://schemas.microsoft.com/office/drawing/2014/main" id="{706FB8B3-7A8B-B524-0E7A-CF68C8A58DC5}"/>
                </a:ext>
              </a:extLst>
            </p:cNvPr>
            <p:cNvSpPr/>
            <p:nvPr/>
          </p:nvSpPr>
          <p:spPr>
            <a:xfrm rot="20552266">
              <a:off x="5910794" y="3683490"/>
              <a:ext cx="795796" cy="696891"/>
            </a:xfrm>
            <a:custGeom>
              <a:avLst/>
              <a:gdLst>
                <a:gd name="connsiteX0" fmla="*/ 404813 w 404813"/>
                <a:gd name="connsiteY0" fmla="*/ 0 h 347668"/>
                <a:gd name="connsiteX1" fmla="*/ 392907 w 404813"/>
                <a:gd name="connsiteY1" fmla="*/ 4762 h 347668"/>
                <a:gd name="connsiteX2" fmla="*/ 376238 w 404813"/>
                <a:gd name="connsiteY2" fmla="*/ 9525 h 347668"/>
                <a:gd name="connsiteX3" fmla="*/ 333375 w 404813"/>
                <a:gd name="connsiteY3" fmla="*/ 38100 h 347668"/>
                <a:gd name="connsiteX4" fmla="*/ 292894 w 404813"/>
                <a:gd name="connsiteY4" fmla="*/ 102394 h 347668"/>
                <a:gd name="connsiteX5" fmla="*/ 271463 w 404813"/>
                <a:gd name="connsiteY5" fmla="*/ 135731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4813"/>
                <a:gd name="connsiteY0" fmla="*/ 0 h 347668"/>
                <a:gd name="connsiteX1" fmla="*/ 392907 w 404813"/>
                <a:gd name="connsiteY1" fmla="*/ 4762 h 347668"/>
                <a:gd name="connsiteX2" fmla="*/ 376238 w 404813"/>
                <a:gd name="connsiteY2" fmla="*/ 9525 h 347668"/>
                <a:gd name="connsiteX3" fmla="*/ 366713 w 404813"/>
                <a:gd name="connsiteY3" fmla="*/ 57150 h 347668"/>
                <a:gd name="connsiteX4" fmla="*/ 292894 w 404813"/>
                <a:gd name="connsiteY4" fmla="*/ 102394 h 347668"/>
                <a:gd name="connsiteX5" fmla="*/ 271463 w 404813"/>
                <a:gd name="connsiteY5" fmla="*/ 135731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4813"/>
                <a:gd name="connsiteY0" fmla="*/ 0 h 347668"/>
                <a:gd name="connsiteX1" fmla="*/ 392907 w 404813"/>
                <a:gd name="connsiteY1" fmla="*/ 4762 h 347668"/>
                <a:gd name="connsiteX2" fmla="*/ 376238 w 404813"/>
                <a:gd name="connsiteY2" fmla="*/ 9525 h 347668"/>
                <a:gd name="connsiteX3" fmla="*/ 366713 w 404813"/>
                <a:gd name="connsiteY3" fmla="*/ 57150 h 347668"/>
                <a:gd name="connsiteX4" fmla="*/ 302419 w 404813"/>
                <a:gd name="connsiteY4" fmla="*/ 121444 h 347668"/>
                <a:gd name="connsiteX5" fmla="*/ 271463 w 404813"/>
                <a:gd name="connsiteY5" fmla="*/ 135731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4813"/>
                <a:gd name="connsiteY0" fmla="*/ 0 h 347668"/>
                <a:gd name="connsiteX1" fmla="*/ 392907 w 404813"/>
                <a:gd name="connsiteY1" fmla="*/ 4762 h 347668"/>
                <a:gd name="connsiteX2" fmla="*/ 376238 w 404813"/>
                <a:gd name="connsiteY2" fmla="*/ 9525 h 347668"/>
                <a:gd name="connsiteX3" fmla="*/ 366713 w 404813"/>
                <a:gd name="connsiteY3" fmla="*/ 57150 h 347668"/>
                <a:gd name="connsiteX4" fmla="*/ 302419 w 404813"/>
                <a:gd name="connsiteY4" fmla="*/ 121444 h 347668"/>
                <a:gd name="connsiteX5" fmla="*/ 280988 w 404813"/>
                <a:gd name="connsiteY5" fmla="*/ 147637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5557"/>
                <a:gd name="connsiteY0" fmla="*/ 0 h 347668"/>
                <a:gd name="connsiteX1" fmla="*/ 392907 w 405557"/>
                <a:gd name="connsiteY1" fmla="*/ 4762 h 347668"/>
                <a:gd name="connsiteX2" fmla="*/ 404813 w 405557"/>
                <a:gd name="connsiteY2" fmla="*/ 26193 h 347668"/>
                <a:gd name="connsiteX3" fmla="*/ 366713 w 405557"/>
                <a:gd name="connsiteY3" fmla="*/ 57150 h 347668"/>
                <a:gd name="connsiteX4" fmla="*/ 302419 w 405557"/>
                <a:gd name="connsiteY4" fmla="*/ 121444 h 347668"/>
                <a:gd name="connsiteX5" fmla="*/ 280988 w 405557"/>
                <a:gd name="connsiteY5" fmla="*/ 147637 h 347668"/>
                <a:gd name="connsiteX6" fmla="*/ 221457 w 405557"/>
                <a:gd name="connsiteY6" fmla="*/ 211931 h 347668"/>
                <a:gd name="connsiteX7" fmla="*/ 185738 w 405557"/>
                <a:gd name="connsiteY7" fmla="*/ 247650 h 347668"/>
                <a:gd name="connsiteX8" fmla="*/ 152400 w 405557"/>
                <a:gd name="connsiteY8" fmla="*/ 278606 h 347668"/>
                <a:gd name="connsiteX9" fmla="*/ 135732 w 405557"/>
                <a:gd name="connsiteY9" fmla="*/ 288131 h 347668"/>
                <a:gd name="connsiteX10" fmla="*/ 123825 w 405557"/>
                <a:gd name="connsiteY10" fmla="*/ 300037 h 347668"/>
                <a:gd name="connsiteX11" fmla="*/ 102394 w 405557"/>
                <a:gd name="connsiteY11" fmla="*/ 307181 h 347668"/>
                <a:gd name="connsiteX12" fmla="*/ 73819 w 405557"/>
                <a:gd name="connsiteY12" fmla="*/ 319087 h 347668"/>
                <a:gd name="connsiteX13" fmla="*/ 52388 w 405557"/>
                <a:gd name="connsiteY13" fmla="*/ 326231 h 347668"/>
                <a:gd name="connsiteX14" fmla="*/ 26194 w 405557"/>
                <a:gd name="connsiteY14" fmla="*/ 340519 h 347668"/>
                <a:gd name="connsiteX15" fmla="*/ 0 w 405557"/>
                <a:gd name="connsiteY15" fmla="*/ 347662 h 347668"/>
                <a:gd name="connsiteX0" fmla="*/ 404813 w 426245"/>
                <a:gd name="connsiteY0" fmla="*/ 0 h 347668"/>
                <a:gd name="connsiteX1" fmla="*/ 426245 w 426245"/>
                <a:gd name="connsiteY1" fmla="*/ 4762 h 347668"/>
                <a:gd name="connsiteX2" fmla="*/ 404813 w 426245"/>
                <a:gd name="connsiteY2" fmla="*/ 26193 h 347668"/>
                <a:gd name="connsiteX3" fmla="*/ 366713 w 426245"/>
                <a:gd name="connsiteY3" fmla="*/ 57150 h 347668"/>
                <a:gd name="connsiteX4" fmla="*/ 302419 w 426245"/>
                <a:gd name="connsiteY4" fmla="*/ 121444 h 347668"/>
                <a:gd name="connsiteX5" fmla="*/ 280988 w 426245"/>
                <a:gd name="connsiteY5" fmla="*/ 147637 h 347668"/>
                <a:gd name="connsiteX6" fmla="*/ 221457 w 426245"/>
                <a:gd name="connsiteY6" fmla="*/ 211931 h 347668"/>
                <a:gd name="connsiteX7" fmla="*/ 185738 w 426245"/>
                <a:gd name="connsiteY7" fmla="*/ 247650 h 347668"/>
                <a:gd name="connsiteX8" fmla="*/ 152400 w 426245"/>
                <a:gd name="connsiteY8" fmla="*/ 278606 h 347668"/>
                <a:gd name="connsiteX9" fmla="*/ 135732 w 426245"/>
                <a:gd name="connsiteY9" fmla="*/ 288131 h 347668"/>
                <a:gd name="connsiteX10" fmla="*/ 123825 w 426245"/>
                <a:gd name="connsiteY10" fmla="*/ 300037 h 347668"/>
                <a:gd name="connsiteX11" fmla="*/ 102394 w 426245"/>
                <a:gd name="connsiteY11" fmla="*/ 307181 h 347668"/>
                <a:gd name="connsiteX12" fmla="*/ 73819 w 426245"/>
                <a:gd name="connsiteY12" fmla="*/ 319087 h 347668"/>
                <a:gd name="connsiteX13" fmla="*/ 52388 w 426245"/>
                <a:gd name="connsiteY13" fmla="*/ 326231 h 347668"/>
                <a:gd name="connsiteX14" fmla="*/ 26194 w 426245"/>
                <a:gd name="connsiteY14" fmla="*/ 340519 h 347668"/>
                <a:gd name="connsiteX15" fmla="*/ 0 w 426245"/>
                <a:gd name="connsiteY15" fmla="*/ 347662 h 347668"/>
                <a:gd name="connsiteX0" fmla="*/ 404813 w 440532"/>
                <a:gd name="connsiteY0" fmla="*/ 0 h 347668"/>
                <a:gd name="connsiteX1" fmla="*/ 440532 w 440532"/>
                <a:gd name="connsiteY1" fmla="*/ 2380 h 347668"/>
                <a:gd name="connsiteX2" fmla="*/ 404813 w 440532"/>
                <a:gd name="connsiteY2" fmla="*/ 26193 h 347668"/>
                <a:gd name="connsiteX3" fmla="*/ 366713 w 440532"/>
                <a:gd name="connsiteY3" fmla="*/ 57150 h 347668"/>
                <a:gd name="connsiteX4" fmla="*/ 302419 w 440532"/>
                <a:gd name="connsiteY4" fmla="*/ 121444 h 347668"/>
                <a:gd name="connsiteX5" fmla="*/ 280988 w 440532"/>
                <a:gd name="connsiteY5" fmla="*/ 147637 h 347668"/>
                <a:gd name="connsiteX6" fmla="*/ 221457 w 440532"/>
                <a:gd name="connsiteY6" fmla="*/ 211931 h 347668"/>
                <a:gd name="connsiteX7" fmla="*/ 185738 w 440532"/>
                <a:gd name="connsiteY7" fmla="*/ 247650 h 347668"/>
                <a:gd name="connsiteX8" fmla="*/ 152400 w 440532"/>
                <a:gd name="connsiteY8" fmla="*/ 278606 h 347668"/>
                <a:gd name="connsiteX9" fmla="*/ 135732 w 440532"/>
                <a:gd name="connsiteY9" fmla="*/ 288131 h 347668"/>
                <a:gd name="connsiteX10" fmla="*/ 123825 w 440532"/>
                <a:gd name="connsiteY10" fmla="*/ 300037 h 347668"/>
                <a:gd name="connsiteX11" fmla="*/ 102394 w 440532"/>
                <a:gd name="connsiteY11" fmla="*/ 307181 h 347668"/>
                <a:gd name="connsiteX12" fmla="*/ 73819 w 440532"/>
                <a:gd name="connsiteY12" fmla="*/ 319087 h 347668"/>
                <a:gd name="connsiteX13" fmla="*/ 52388 w 440532"/>
                <a:gd name="connsiteY13" fmla="*/ 326231 h 347668"/>
                <a:gd name="connsiteX14" fmla="*/ 26194 w 440532"/>
                <a:gd name="connsiteY14" fmla="*/ 340519 h 347668"/>
                <a:gd name="connsiteX15" fmla="*/ 0 w 440532"/>
                <a:gd name="connsiteY15" fmla="*/ 347662 h 347668"/>
                <a:gd name="connsiteX0" fmla="*/ 416719 w 440627"/>
                <a:gd name="connsiteY0" fmla="*/ 12084 h 345464"/>
                <a:gd name="connsiteX1" fmla="*/ 440532 w 440627"/>
                <a:gd name="connsiteY1" fmla="*/ 176 h 345464"/>
                <a:gd name="connsiteX2" fmla="*/ 404813 w 440627"/>
                <a:gd name="connsiteY2" fmla="*/ 23989 h 345464"/>
                <a:gd name="connsiteX3" fmla="*/ 366713 w 440627"/>
                <a:gd name="connsiteY3" fmla="*/ 54946 h 345464"/>
                <a:gd name="connsiteX4" fmla="*/ 302419 w 440627"/>
                <a:gd name="connsiteY4" fmla="*/ 119240 h 345464"/>
                <a:gd name="connsiteX5" fmla="*/ 280988 w 440627"/>
                <a:gd name="connsiteY5" fmla="*/ 145433 h 345464"/>
                <a:gd name="connsiteX6" fmla="*/ 221457 w 440627"/>
                <a:gd name="connsiteY6" fmla="*/ 209727 h 345464"/>
                <a:gd name="connsiteX7" fmla="*/ 185738 w 440627"/>
                <a:gd name="connsiteY7" fmla="*/ 245446 h 345464"/>
                <a:gd name="connsiteX8" fmla="*/ 152400 w 440627"/>
                <a:gd name="connsiteY8" fmla="*/ 276402 h 345464"/>
                <a:gd name="connsiteX9" fmla="*/ 135732 w 440627"/>
                <a:gd name="connsiteY9" fmla="*/ 285927 h 345464"/>
                <a:gd name="connsiteX10" fmla="*/ 123825 w 440627"/>
                <a:gd name="connsiteY10" fmla="*/ 297833 h 345464"/>
                <a:gd name="connsiteX11" fmla="*/ 102394 w 440627"/>
                <a:gd name="connsiteY11" fmla="*/ 304977 h 345464"/>
                <a:gd name="connsiteX12" fmla="*/ 73819 w 440627"/>
                <a:gd name="connsiteY12" fmla="*/ 316883 h 345464"/>
                <a:gd name="connsiteX13" fmla="*/ 52388 w 440627"/>
                <a:gd name="connsiteY13" fmla="*/ 324027 h 345464"/>
                <a:gd name="connsiteX14" fmla="*/ 26194 w 440627"/>
                <a:gd name="connsiteY14" fmla="*/ 338315 h 345464"/>
                <a:gd name="connsiteX15" fmla="*/ 0 w 440627"/>
                <a:gd name="connsiteY15" fmla="*/ 345458 h 345464"/>
                <a:gd name="connsiteX0" fmla="*/ 522435 w 522435"/>
                <a:gd name="connsiteY0" fmla="*/ 0 h 357765"/>
                <a:gd name="connsiteX1" fmla="*/ 440532 w 522435"/>
                <a:gd name="connsiteY1" fmla="*/ 12477 h 357765"/>
                <a:gd name="connsiteX2" fmla="*/ 404813 w 522435"/>
                <a:gd name="connsiteY2" fmla="*/ 36290 h 357765"/>
                <a:gd name="connsiteX3" fmla="*/ 366713 w 522435"/>
                <a:gd name="connsiteY3" fmla="*/ 67247 h 357765"/>
                <a:gd name="connsiteX4" fmla="*/ 302419 w 522435"/>
                <a:gd name="connsiteY4" fmla="*/ 131541 h 357765"/>
                <a:gd name="connsiteX5" fmla="*/ 280988 w 522435"/>
                <a:gd name="connsiteY5" fmla="*/ 157734 h 357765"/>
                <a:gd name="connsiteX6" fmla="*/ 221457 w 522435"/>
                <a:gd name="connsiteY6" fmla="*/ 222028 h 357765"/>
                <a:gd name="connsiteX7" fmla="*/ 185738 w 522435"/>
                <a:gd name="connsiteY7" fmla="*/ 257747 h 357765"/>
                <a:gd name="connsiteX8" fmla="*/ 152400 w 522435"/>
                <a:gd name="connsiteY8" fmla="*/ 288703 h 357765"/>
                <a:gd name="connsiteX9" fmla="*/ 135732 w 522435"/>
                <a:gd name="connsiteY9" fmla="*/ 298228 h 357765"/>
                <a:gd name="connsiteX10" fmla="*/ 123825 w 522435"/>
                <a:gd name="connsiteY10" fmla="*/ 310134 h 357765"/>
                <a:gd name="connsiteX11" fmla="*/ 102394 w 522435"/>
                <a:gd name="connsiteY11" fmla="*/ 317278 h 357765"/>
                <a:gd name="connsiteX12" fmla="*/ 73819 w 522435"/>
                <a:gd name="connsiteY12" fmla="*/ 329184 h 357765"/>
                <a:gd name="connsiteX13" fmla="*/ 52388 w 522435"/>
                <a:gd name="connsiteY13" fmla="*/ 336328 h 357765"/>
                <a:gd name="connsiteX14" fmla="*/ 26194 w 522435"/>
                <a:gd name="connsiteY14" fmla="*/ 350616 h 357765"/>
                <a:gd name="connsiteX15" fmla="*/ 0 w 522435"/>
                <a:gd name="connsiteY15" fmla="*/ 357759 h 357765"/>
                <a:gd name="connsiteX0" fmla="*/ 522435 w 522435"/>
                <a:gd name="connsiteY0" fmla="*/ 0 h 357765"/>
                <a:gd name="connsiteX1" fmla="*/ 456446 w 522435"/>
                <a:gd name="connsiteY1" fmla="*/ 13397 h 357765"/>
                <a:gd name="connsiteX2" fmla="*/ 404813 w 522435"/>
                <a:gd name="connsiteY2" fmla="*/ 36290 h 357765"/>
                <a:gd name="connsiteX3" fmla="*/ 366713 w 522435"/>
                <a:gd name="connsiteY3" fmla="*/ 67247 h 357765"/>
                <a:gd name="connsiteX4" fmla="*/ 302419 w 522435"/>
                <a:gd name="connsiteY4" fmla="*/ 131541 h 357765"/>
                <a:gd name="connsiteX5" fmla="*/ 280988 w 522435"/>
                <a:gd name="connsiteY5" fmla="*/ 157734 h 357765"/>
                <a:gd name="connsiteX6" fmla="*/ 221457 w 522435"/>
                <a:gd name="connsiteY6" fmla="*/ 222028 h 357765"/>
                <a:gd name="connsiteX7" fmla="*/ 185738 w 522435"/>
                <a:gd name="connsiteY7" fmla="*/ 257747 h 357765"/>
                <a:gd name="connsiteX8" fmla="*/ 152400 w 522435"/>
                <a:gd name="connsiteY8" fmla="*/ 288703 h 357765"/>
                <a:gd name="connsiteX9" fmla="*/ 135732 w 522435"/>
                <a:gd name="connsiteY9" fmla="*/ 298228 h 357765"/>
                <a:gd name="connsiteX10" fmla="*/ 123825 w 522435"/>
                <a:gd name="connsiteY10" fmla="*/ 310134 h 357765"/>
                <a:gd name="connsiteX11" fmla="*/ 102394 w 522435"/>
                <a:gd name="connsiteY11" fmla="*/ 317278 h 357765"/>
                <a:gd name="connsiteX12" fmla="*/ 73819 w 522435"/>
                <a:gd name="connsiteY12" fmla="*/ 329184 h 357765"/>
                <a:gd name="connsiteX13" fmla="*/ 52388 w 522435"/>
                <a:gd name="connsiteY13" fmla="*/ 336328 h 357765"/>
                <a:gd name="connsiteX14" fmla="*/ 26194 w 522435"/>
                <a:gd name="connsiteY14" fmla="*/ 350616 h 357765"/>
                <a:gd name="connsiteX15" fmla="*/ 0 w 522435"/>
                <a:gd name="connsiteY15" fmla="*/ 357759 h 357765"/>
                <a:gd name="connsiteX0" fmla="*/ 522435 w 522435"/>
                <a:gd name="connsiteY0" fmla="*/ 0 h 357765"/>
                <a:gd name="connsiteX1" fmla="*/ 456446 w 522435"/>
                <a:gd name="connsiteY1" fmla="*/ 13397 h 357765"/>
                <a:gd name="connsiteX2" fmla="*/ 404813 w 522435"/>
                <a:gd name="connsiteY2" fmla="*/ 36290 h 357765"/>
                <a:gd name="connsiteX3" fmla="*/ 366713 w 522435"/>
                <a:gd name="connsiteY3" fmla="*/ 67247 h 357765"/>
                <a:gd name="connsiteX4" fmla="*/ 302419 w 522435"/>
                <a:gd name="connsiteY4" fmla="*/ 131541 h 357765"/>
                <a:gd name="connsiteX5" fmla="*/ 280988 w 522435"/>
                <a:gd name="connsiteY5" fmla="*/ 157734 h 357765"/>
                <a:gd name="connsiteX6" fmla="*/ 221457 w 522435"/>
                <a:gd name="connsiteY6" fmla="*/ 222028 h 357765"/>
                <a:gd name="connsiteX7" fmla="*/ 185738 w 522435"/>
                <a:gd name="connsiteY7" fmla="*/ 257747 h 357765"/>
                <a:gd name="connsiteX8" fmla="*/ 152400 w 522435"/>
                <a:gd name="connsiteY8" fmla="*/ 288703 h 357765"/>
                <a:gd name="connsiteX9" fmla="*/ 135732 w 522435"/>
                <a:gd name="connsiteY9" fmla="*/ 298228 h 357765"/>
                <a:gd name="connsiteX10" fmla="*/ 123825 w 522435"/>
                <a:gd name="connsiteY10" fmla="*/ 310134 h 357765"/>
                <a:gd name="connsiteX11" fmla="*/ 102394 w 522435"/>
                <a:gd name="connsiteY11" fmla="*/ 317278 h 357765"/>
                <a:gd name="connsiteX12" fmla="*/ 73819 w 522435"/>
                <a:gd name="connsiteY12" fmla="*/ 329184 h 357765"/>
                <a:gd name="connsiteX13" fmla="*/ 52388 w 522435"/>
                <a:gd name="connsiteY13" fmla="*/ 336328 h 357765"/>
                <a:gd name="connsiteX14" fmla="*/ 26194 w 522435"/>
                <a:gd name="connsiteY14" fmla="*/ 350616 h 357765"/>
                <a:gd name="connsiteX15" fmla="*/ 0 w 522435"/>
                <a:gd name="connsiteY15" fmla="*/ 357759 h 35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435" h="357765">
                  <a:moveTo>
                    <a:pt x="522435" y="0"/>
                  </a:moveTo>
                  <a:cubicBezTo>
                    <a:pt x="518466" y="1587"/>
                    <a:pt x="476050" y="7349"/>
                    <a:pt x="456446" y="13397"/>
                  </a:cubicBezTo>
                  <a:cubicBezTo>
                    <a:pt x="436842" y="19445"/>
                    <a:pt x="431960" y="24533"/>
                    <a:pt x="404813" y="36290"/>
                  </a:cubicBezTo>
                  <a:cubicBezTo>
                    <a:pt x="377666" y="48047"/>
                    <a:pt x="383779" y="51372"/>
                    <a:pt x="366713" y="67247"/>
                  </a:cubicBezTo>
                  <a:cubicBezTo>
                    <a:pt x="349647" y="83122"/>
                    <a:pt x="316707" y="116460"/>
                    <a:pt x="302419" y="131541"/>
                  </a:cubicBezTo>
                  <a:cubicBezTo>
                    <a:pt x="288132" y="146622"/>
                    <a:pt x="294482" y="142653"/>
                    <a:pt x="280988" y="157734"/>
                  </a:cubicBezTo>
                  <a:cubicBezTo>
                    <a:pt x="267494" y="172815"/>
                    <a:pt x="243141" y="200345"/>
                    <a:pt x="221457" y="222028"/>
                  </a:cubicBezTo>
                  <a:lnTo>
                    <a:pt x="185738" y="257747"/>
                  </a:lnTo>
                  <a:cubicBezTo>
                    <a:pt x="175717" y="267768"/>
                    <a:pt x="163699" y="280417"/>
                    <a:pt x="152400" y="288703"/>
                  </a:cubicBezTo>
                  <a:cubicBezTo>
                    <a:pt x="147240" y="292487"/>
                    <a:pt x="140851" y="294389"/>
                    <a:pt x="135732" y="298228"/>
                  </a:cubicBezTo>
                  <a:cubicBezTo>
                    <a:pt x="131242" y="301596"/>
                    <a:pt x="128698" y="307349"/>
                    <a:pt x="123825" y="310134"/>
                  </a:cubicBezTo>
                  <a:cubicBezTo>
                    <a:pt x="117287" y="313870"/>
                    <a:pt x="109431" y="314597"/>
                    <a:pt x="102394" y="317278"/>
                  </a:cubicBezTo>
                  <a:cubicBezTo>
                    <a:pt x="92751" y="320951"/>
                    <a:pt x="83462" y="325511"/>
                    <a:pt x="73819" y="329184"/>
                  </a:cubicBezTo>
                  <a:cubicBezTo>
                    <a:pt x="66782" y="331865"/>
                    <a:pt x="59416" y="333625"/>
                    <a:pt x="52388" y="336328"/>
                  </a:cubicBezTo>
                  <a:cubicBezTo>
                    <a:pt x="42673" y="340065"/>
                    <a:pt x="35969" y="346340"/>
                    <a:pt x="26194" y="350616"/>
                  </a:cubicBezTo>
                  <a:cubicBezTo>
                    <a:pt x="8719" y="358261"/>
                    <a:pt x="11141" y="357759"/>
                    <a:pt x="0" y="357759"/>
                  </a:cubicBezTo>
                </a:path>
              </a:pathLst>
            </a:custGeom>
            <a:noFill/>
            <a:ln>
              <a:prstDash val="dash"/>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9" name="TextBox 578">
              <a:extLst>
                <a:ext uri="{FF2B5EF4-FFF2-40B4-BE49-F238E27FC236}">
                  <a16:creationId xmlns:a16="http://schemas.microsoft.com/office/drawing/2014/main" id="{652B7781-C301-C9C7-6496-F9D3148272B9}"/>
                </a:ext>
              </a:extLst>
            </p:cNvPr>
            <p:cNvSpPr txBox="1"/>
            <p:nvPr/>
          </p:nvSpPr>
          <p:spPr>
            <a:xfrm>
              <a:off x="5670243" y="4349102"/>
              <a:ext cx="469325" cy="369332"/>
            </a:xfrm>
            <a:prstGeom prst="rect">
              <a:avLst/>
            </a:prstGeom>
            <a:noFill/>
          </p:spPr>
          <p:txBody>
            <a:bodyPr wrap="square" rtlCol="0">
              <a:spAutoFit/>
            </a:bodyPr>
            <a:lstStyle/>
            <a:p>
              <a:pPr algn="ctr"/>
              <a:r>
                <a:rPr lang="en-US" b="1" dirty="0">
                  <a:latin typeface="The Hand Black" panose="03070502030502020204" pitchFamily="66" charset="0"/>
                </a:rPr>
                <a:t>PW</a:t>
              </a:r>
            </a:p>
          </p:txBody>
        </p:sp>
        <p:sp>
          <p:nvSpPr>
            <p:cNvPr id="580" name="TextBox 579">
              <a:extLst>
                <a:ext uri="{FF2B5EF4-FFF2-40B4-BE49-F238E27FC236}">
                  <a16:creationId xmlns:a16="http://schemas.microsoft.com/office/drawing/2014/main" id="{905F71DC-EAF3-E21F-F3BE-4466A470983B}"/>
                </a:ext>
              </a:extLst>
            </p:cNvPr>
            <p:cNvSpPr txBox="1"/>
            <p:nvPr/>
          </p:nvSpPr>
          <p:spPr>
            <a:xfrm rot="16200000">
              <a:off x="5750111" y="4090904"/>
              <a:ext cx="307778" cy="461665"/>
            </a:xfrm>
            <a:prstGeom prst="rect">
              <a:avLst/>
            </a:prstGeom>
            <a:noFill/>
          </p:spPr>
          <p:txBody>
            <a:bodyPr wrap="none" rtlCol="0">
              <a:noAutofit/>
            </a:bodyPr>
            <a:lstStyle/>
            <a:p>
              <a:r>
                <a:rPr lang="en-US" sz="2400" b="1" dirty="0">
                  <a:latin typeface="The Hand Black" panose="03070502030502020204" pitchFamily="66" charset="0"/>
                </a:rPr>
                <a:t>=&gt;</a:t>
              </a:r>
            </a:p>
          </p:txBody>
        </p:sp>
        <p:grpSp>
          <p:nvGrpSpPr>
            <p:cNvPr id="481" name="Group 480">
              <a:extLst>
                <a:ext uri="{FF2B5EF4-FFF2-40B4-BE49-F238E27FC236}">
                  <a16:creationId xmlns:a16="http://schemas.microsoft.com/office/drawing/2014/main" id="{30689A4B-87A5-346F-2DC6-BAE7F6F1C662}"/>
                </a:ext>
              </a:extLst>
            </p:cNvPr>
            <p:cNvGrpSpPr/>
            <p:nvPr/>
          </p:nvGrpSpPr>
          <p:grpSpPr>
            <a:xfrm>
              <a:off x="5005656" y="3868736"/>
              <a:ext cx="217080" cy="270438"/>
              <a:chOff x="8810129" y="4281182"/>
              <a:chExt cx="372458" cy="464007"/>
            </a:xfrm>
          </p:grpSpPr>
          <p:sp>
            <p:nvSpPr>
              <p:cNvPr id="482" name="Rectangle 481">
                <a:extLst>
                  <a:ext uri="{FF2B5EF4-FFF2-40B4-BE49-F238E27FC236}">
                    <a16:creationId xmlns:a16="http://schemas.microsoft.com/office/drawing/2014/main" id="{88D81698-D767-10A2-CE2A-66E73881DF54}"/>
                  </a:ext>
                </a:extLst>
              </p:cNvPr>
              <p:cNvSpPr/>
              <p:nvPr/>
            </p:nvSpPr>
            <p:spPr>
              <a:xfrm>
                <a:off x="8810129" y="4285746"/>
                <a:ext cx="369915" cy="445355"/>
              </a:xfrm>
              <a:prstGeom prst="rect">
                <a:avLst/>
              </a:prstGeom>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83" name="Group 482">
                <a:extLst>
                  <a:ext uri="{FF2B5EF4-FFF2-40B4-BE49-F238E27FC236}">
                    <a16:creationId xmlns:a16="http://schemas.microsoft.com/office/drawing/2014/main" id="{2470505D-1B11-CCCC-8BAE-36638D4402EF}"/>
                  </a:ext>
                </a:extLst>
              </p:cNvPr>
              <p:cNvGrpSpPr/>
              <p:nvPr/>
            </p:nvGrpSpPr>
            <p:grpSpPr>
              <a:xfrm>
                <a:off x="8815007" y="4281182"/>
                <a:ext cx="367580" cy="464007"/>
                <a:chOff x="6540505" y="2742041"/>
                <a:chExt cx="430932" cy="543977"/>
              </a:xfrm>
            </p:grpSpPr>
            <p:sp>
              <p:nvSpPr>
                <p:cNvPr id="484" name="Rectangle: Rounded Corners 160">
                  <a:extLst>
                    <a:ext uri="{FF2B5EF4-FFF2-40B4-BE49-F238E27FC236}">
                      <a16:creationId xmlns:a16="http://schemas.microsoft.com/office/drawing/2014/main" id="{12140863-D106-7E20-2067-4649701F397A}"/>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270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5">
                  <p14:nvContentPartPr>
                    <p14:cNvPr id="485" name="Ink 484">
                      <a:extLst>
                        <a:ext uri="{FF2B5EF4-FFF2-40B4-BE49-F238E27FC236}">
                          <a16:creationId xmlns:a16="http://schemas.microsoft.com/office/drawing/2014/main" id="{78126028-3C67-A501-48CC-9B31C66173DF}"/>
                        </a:ext>
                      </a:extLst>
                    </p14:cNvPr>
                    <p14:cNvContentPartPr/>
                    <p14:nvPr/>
                  </p14:nvContentPartPr>
                  <p14:xfrm>
                    <a:off x="6630091" y="3018862"/>
                    <a:ext cx="258120" cy="360"/>
                  </p14:xfrm>
                </p:contentPart>
              </mc:Choice>
              <mc:Fallback xmlns="">
                <p:pic>
                  <p:nvPicPr>
                    <p:cNvPr id="481" name="Ink 480">
                      <a:extLst>
                        <a:ext uri="{FF2B5EF4-FFF2-40B4-BE49-F238E27FC236}">
                          <a16:creationId xmlns:a16="http://schemas.microsoft.com/office/drawing/2014/main" id="{01934A89-42F9-363E-98AC-CB801690ECCA}"/>
                        </a:ext>
                      </a:extLst>
                    </p:cNvPr>
                    <p:cNvPicPr/>
                    <p:nvPr/>
                  </p:nvPicPr>
                  <p:blipFill>
                    <a:blip r:embed="rId14"/>
                    <a:stretch>
                      <a:fillRect/>
                    </a:stretch>
                  </p:blipFill>
                  <p:spPr>
                    <a:xfrm>
                      <a:off x="6617077" y="3012382"/>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86" name="Ink 485">
                      <a:extLst>
                        <a:ext uri="{FF2B5EF4-FFF2-40B4-BE49-F238E27FC236}">
                          <a16:creationId xmlns:a16="http://schemas.microsoft.com/office/drawing/2014/main" id="{3DA3144B-5D8F-2C9F-F065-B06581DDBD2A}"/>
                        </a:ext>
                      </a:extLst>
                    </p14:cNvPr>
                    <p14:cNvContentPartPr/>
                    <p14:nvPr/>
                  </p14:nvContentPartPr>
                  <p14:xfrm>
                    <a:off x="6630091" y="3106433"/>
                    <a:ext cx="258120" cy="360"/>
                  </p14:xfrm>
                </p:contentPart>
              </mc:Choice>
              <mc:Fallback xmlns="">
                <p:pic>
                  <p:nvPicPr>
                    <p:cNvPr id="482" name="Ink 481">
                      <a:extLst>
                        <a:ext uri="{FF2B5EF4-FFF2-40B4-BE49-F238E27FC236}">
                          <a16:creationId xmlns:a16="http://schemas.microsoft.com/office/drawing/2014/main" id="{3D0CA854-51B2-8043-45F9-49F9ED6AF34D}"/>
                        </a:ext>
                      </a:extLst>
                    </p:cNvPr>
                    <p:cNvPicPr/>
                    <p:nvPr/>
                  </p:nvPicPr>
                  <p:blipFill>
                    <a:blip r:embed="rId14"/>
                    <a:stretch>
                      <a:fillRect/>
                    </a:stretch>
                  </p:blipFill>
                  <p:spPr>
                    <a:xfrm>
                      <a:off x="6617077" y="3099953"/>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87" name="Ink 486">
                      <a:extLst>
                        <a:ext uri="{FF2B5EF4-FFF2-40B4-BE49-F238E27FC236}">
                          <a16:creationId xmlns:a16="http://schemas.microsoft.com/office/drawing/2014/main" id="{FE164A60-AD62-40E2-7AEB-190C86AE6513}"/>
                        </a:ext>
                      </a:extLst>
                    </p14:cNvPr>
                    <p14:cNvContentPartPr/>
                    <p14:nvPr/>
                  </p14:nvContentPartPr>
                  <p14:xfrm>
                    <a:off x="6630091" y="3178149"/>
                    <a:ext cx="258120" cy="360"/>
                  </p14:xfrm>
                </p:contentPart>
              </mc:Choice>
              <mc:Fallback xmlns="">
                <p:pic>
                  <p:nvPicPr>
                    <p:cNvPr id="483" name="Ink 482">
                      <a:extLst>
                        <a:ext uri="{FF2B5EF4-FFF2-40B4-BE49-F238E27FC236}">
                          <a16:creationId xmlns:a16="http://schemas.microsoft.com/office/drawing/2014/main" id="{9279661E-74BB-07FE-76CB-0CD92395417B}"/>
                        </a:ext>
                      </a:extLst>
                    </p:cNvPr>
                    <p:cNvPicPr/>
                    <p:nvPr/>
                  </p:nvPicPr>
                  <p:blipFill>
                    <a:blip r:embed="rId14"/>
                    <a:stretch>
                      <a:fillRect/>
                    </a:stretch>
                  </p:blipFill>
                  <p:spPr>
                    <a:xfrm>
                      <a:off x="6617077" y="3171669"/>
                      <a:ext cx="282703" cy="12600"/>
                    </a:xfrm>
                    <a:prstGeom prst="rect">
                      <a:avLst/>
                    </a:prstGeom>
                  </p:spPr>
                </p:pic>
              </mc:Fallback>
            </mc:AlternateContent>
          </p:grpSp>
        </p:grpSp>
        <p:grpSp>
          <p:nvGrpSpPr>
            <p:cNvPr id="488" name="Group 487">
              <a:extLst>
                <a:ext uri="{FF2B5EF4-FFF2-40B4-BE49-F238E27FC236}">
                  <a16:creationId xmlns:a16="http://schemas.microsoft.com/office/drawing/2014/main" id="{307062B8-BE22-0930-C983-8608B6F2743E}"/>
                </a:ext>
              </a:extLst>
            </p:cNvPr>
            <p:cNvGrpSpPr/>
            <p:nvPr/>
          </p:nvGrpSpPr>
          <p:grpSpPr>
            <a:xfrm>
              <a:off x="5801148" y="3992349"/>
              <a:ext cx="238925" cy="84275"/>
              <a:chOff x="6726058" y="2193401"/>
              <a:chExt cx="360677" cy="127220"/>
            </a:xfrm>
          </p:grpSpPr>
          <mc:AlternateContent xmlns:mc="http://schemas.openxmlformats.org/markup-compatibility/2006" xmlns:p14="http://schemas.microsoft.com/office/powerpoint/2010/main">
            <mc:Choice Requires="p14">
              <p:contentPart p14:bwMode="auto" r:id="rId108">
                <p14:nvContentPartPr>
                  <p14:cNvPr id="489" name="Ink 488">
                    <a:extLst>
                      <a:ext uri="{FF2B5EF4-FFF2-40B4-BE49-F238E27FC236}">
                        <a16:creationId xmlns:a16="http://schemas.microsoft.com/office/drawing/2014/main" id="{F171AAAE-73E0-B7B3-05C1-00E887246AF8}"/>
                      </a:ext>
                    </a:extLst>
                  </p14:cNvPr>
                  <p14:cNvContentPartPr/>
                  <p14:nvPr/>
                </p14:nvContentPartPr>
                <p14:xfrm>
                  <a:off x="6726058" y="2193401"/>
                  <a:ext cx="114480" cy="104040"/>
                </p14:xfrm>
              </p:contentPart>
            </mc:Choice>
            <mc:Fallback xmlns="">
              <p:pic>
                <p:nvPicPr>
                  <p:cNvPr id="468" name="Ink 467">
                    <a:extLst>
                      <a:ext uri="{FF2B5EF4-FFF2-40B4-BE49-F238E27FC236}">
                        <a16:creationId xmlns:a16="http://schemas.microsoft.com/office/drawing/2014/main" id="{8812E1DF-58CF-D3B2-E0A7-50F44A9973B2}"/>
                      </a:ext>
                    </a:extLst>
                  </p:cNvPr>
                  <p:cNvPicPr/>
                  <p:nvPr/>
                </p:nvPicPr>
                <p:blipFill>
                  <a:blip r:embed="rId118"/>
                  <a:stretch>
                    <a:fillRect/>
                  </a:stretch>
                </p:blipFill>
                <p:spPr>
                  <a:xfrm>
                    <a:off x="6711951" y="2179312"/>
                    <a:ext cx="142693" cy="132218"/>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90" name="Ink 489">
                    <a:extLst>
                      <a:ext uri="{FF2B5EF4-FFF2-40B4-BE49-F238E27FC236}">
                        <a16:creationId xmlns:a16="http://schemas.microsoft.com/office/drawing/2014/main" id="{FB17B775-455B-0305-9D5D-6F266E6C0EA9}"/>
                      </a:ext>
                    </a:extLst>
                  </p14:cNvPr>
                  <p14:cNvContentPartPr/>
                  <p14:nvPr/>
                </p14:nvContentPartPr>
                <p14:xfrm>
                  <a:off x="6869655" y="2242501"/>
                  <a:ext cx="217080" cy="78120"/>
                </p14:xfrm>
              </p:contentPart>
            </mc:Choice>
            <mc:Fallback xmlns="">
              <p:pic>
                <p:nvPicPr>
                  <p:cNvPr id="471" name="Ink 470">
                    <a:extLst>
                      <a:ext uri="{FF2B5EF4-FFF2-40B4-BE49-F238E27FC236}">
                        <a16:creationId xmlns:a16="http://schemas.microsoft.com/office/drawing/2014/main" id="{158A4B9B-1D9D-C19F-9320-3610F52833A3}"/>
                      </a:ext>
                    </a:extLst>
                  </p:cNvPr>
                  <p:cNvPicPr/>
                  <p:nvPr/>
                </p:nvPicPr>
                <p:blipFill>
                  <a:blip r:embed="rId120"/>
                  <a:stretch>
                    <a:fillRect/>
                  </a:stretch>
                </p:blipFill>
                <p:spPr>
                  <a:xfrm>
                    <a:off x="6855545" y="2228396"/>
                    <a:ext cx="245300" cy="10633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91" name="Ink 490">
                    <a:extLst>
                      <a:ext uri="{FF2B5EF4-FFF2-40B4-BE49-F238E27FC236}">
                        <a16:creationId xmlns:a16="http://schemas.microsoft.com/office/drawing/2014/main" id="{D090B225-0F9B-0AA6-00B9-25006F7697DF}"/>
                      </a:ext>
                    </a:extLst>
                  </p14:cNvPr>
                  <p14:cNvContentPartPr/>
                  <p14:nvPr/>
                </p14:nvContentPartPr>
                <p14:xfrm>
                  <a:off x="7010775" y="2276341"/>
                  <a:ext cx="360" cy="13680"/>
                </p14:xfrm>
              </p:contentPart>
            </mc:Choice>
            <mc:Fallback xmlns="">
              <p:pic>
                <p:nvPicPr>
                  <p:cNvPr id="475" name="Ink 474">
                    <a:extLst>
                      <a:ext uri="{FF2B5EF4-FFF2-40B4-BE49-F238E27FC236}">
                        <a16:creationId xmlns:a16="http://schemas.microsoft.com/office/drawing/2014/main" id="{2DF991D9-93E4-DEA4-87D4-134409D471BA}"/>
                      </a:ext>
                    </a:extLst>
                  </p:cNvPr>
                  <p:cNvPicPr/>
                  <p:nvPr/>
                </p:nvPicPr>
                <p:blipFill>
                  <a:blip r:embed="rId122"/>
                  <a:stretch>
                    <a:fillRect/>
                  </a:stretch>
                </p:blipFill>
                <p:spPr>
                  <a:xfrm>
                    <a:off x="7001415" y="2262661"/>
                    <a:ext cx="19080" cy="41040"/>
                  </a:xfrm>
                  <a:prstGeom prst="rect">
                    <a:avLst/>
                  </a:prstGeom>
                </p:spPr>
              </p:pic>
            </mc:Fallback>
          </mc:AlternateContent>
        </p:grpSp>
        <p:sp>
          <p:nvSpPr>
            <p:cNvPr id="492" name="TextBox 491">
              <a:extLst>
                <a:ext uri="{FF2B5EF4-FFF2-40B4-BE49-F238E27FC236}">
                  <a16:creationId xmlns:a16="http://schemas.microsoft.com/office/drawing/2014/main" id="{97E8FB82-E623-4CC7-952B-721E64049B6F}"/>
                </a:ext>
              </a:extLst>
            </p:cNvPr>
            <p:cNvSpPr txBox="1"/>
            <p:nvPr/>
          </p:nvSpPr>
          <p:spPr>
            <a:xfrm>
              <a:off x="5379600" y="4018014"/>
              <a:ext cx="363562" cy="307777"/>
            </a:xfrm>
            <a:prstGeom prst="rect">
              <a:avLst/>
            </a:prstGeom>
            <a:noFill/>
          </p:spPr>
          <p:txBody>
            <a:bodyPr wrap="square" rtlCol="0">
              <a:spAutoFit/>
            </a:bodyPr>
            <a:lstStyle/>
            <a:p>
              <a:r>
                <a:rPr lang="en-US" sz="1400" dirty="0">
                  <a:latin typeface="The Hand Black" panose="03070902030502020204" pitchFamily="66" charset="0"/>
                </a:rPr>
                <a:t>ENC</a:t>
              </a:r>
            </a:p>
          </p:txBody>
        </p:sp>
        <p:cxnSp>
          <p:nvCxnSpPr>
            <p:cNvPr id="493" name="Straight Arrow Connector 492">
              <a:extLst>
                <a:ext uri="{FF2B5EF4-FFF2-40B4-BE49-F238E27FC236}">
                  <a16:creationId xmlns:a16="http://schemas.microsoft.com/office/drawing/2014/main" id="{C0C2B901-264B-3CAA-85BF-CF40DCD64C3F}"/>
                </a:ext>
              </a:extLst>
            </p:cNvPr>
            <p:cNvCxnSpPr>
              <a:cxnSpLocks/>
            </p:cNvCxnSpPr>
            <p:nvPr/>
          </p:nvCxnSpPr>
          <p:spPr>
            <a:xfrm flipH="1">
              <a:off x="5324618" y="4032417"/>
              <a:ext cx="3779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94" name="Group 493">
              <a:extLst>
                <a:ext uri="{FF2B5EF4-FFF2-40B4-BE49-F238E27FC236}">
                  <a16:creationId xmlns:a16="http://schemas.microsoft.com/office/drawing/2014/main" id="{A9FA8369-BCFC-ADD1-41A5-80B572793063}"/>
                </a:ext>
              </a:extLst>
            </p:cNvPr>
            <p:cNvGrpSpPr/>
            <p:nvPr/>
          </p:nvGrpSpPr>
          <p:grpSpPr>
            <a:xfrm>
              <a:off x="5195880" y="4058212"/>
              <a:ext cx="115320" cy="131399"/>
              <a:chOff x="8005526" y="3637303"/>
              <a:chExt cx="115320" cy="131399"/>
            </a:xfrm>
          </p:grpSpPr>
          <p:sp>
            <p:nvSpPr>
              <p:cNvPr id="495" name="Rectangle 494">
                <a:extLst>
                  <a:ext uri="{FF2B5EF4-FFF2-40B4-BE49-F238E27FC236}">
                    <a16:creationId xmlns:a16="http://schemas.microsoft.com/office/drawing/2014/main" id="{C90BBC05-B16A-A393-B8F6-D7522853CA25}"/>
                  </a:ext>
                </a:extLst>
              </p:cNvPr>
              <p:cNvSpPr/>
              <p:nvPr/>
            </p:nvSpPr>
            <p:spPr>
              <a:xfrm>
                <a:off x="8008701" y="3688816"/>
                <a:ext cx="112145" cy="79886"/>
              </a:xfrm>
              <a:prstGeom prst="rect">
                <a:avLst/>
              </a:prstGeom>
              <a:solidFill>
                <a:srgbClr val="D29A1C"/>
              </a:solidFill>
              <a:ln>
                <a:solidFill>
                  <a:srgbClr val="D29A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6" name="Group 495">
                <a:extLst>
                  <a:ext uri="{FF2B5EF4-FFF2-40B4-BE49-F238E27FC236}">
                    <a16:creationId xmlns:a16="http://schemas.microsoft.com/office/drawing/2014/main" id="{741308E3-A080-7813-10E9-8994853A4F7B}"/>
                  </a:ext>
                </a:extLst>
              </p:cNvPr>
              <p:cNvGrpSpPr/>
              <p:nvPr/>
            </p:nvGrpSpPr>
            <p:grpSpPr>
              <a:xfrm>
                <a:off x="8005526" y="3637303"/>
                <a:ext cx="113665" cy="131399"/>
                <a:chOff x="5943367" y="1981726"/>
                <a:chExt cx="242280" cy="280080"/>
              </a:xfrm>
            </p:grpSpPr>
            <mc:AlternateContent xmlns:mc="http://schemas.openxmlformats.org/markup-compatibility/2006" xmlns:p14="http://schemas.microsoft.com/office/powerpoint/2010/main">
              <mc:Choice Requires="p14">
                <p:contentPart p14:bwMode="auto" r:id="rId123">
                  <p14:nvContentPartPr>
                    <p14:cNvPr id="497" name="Ink 496">
                      <a:extLst>
                        <a:ext uri="{FF2B5EF4-FFF2-40B4-BE49-F238E27FC236}">
                          <a16:creationId xmlns:a16="http://schemas.microsoft.com/office/drawing/2014/main" id="{C3EB2EB2-6000-69B4-A2A6-8A8C768144C5}"/>
                        </a:ext>
                      </a:extLst>
                    </p14:cNvPr>
                    <p14:cNvContentPartPr/>
                    <p14:nvPr/>
                  </p14:nvContentPartPr>
                  <p14:xfrm>
                    <a:off x="5943367" y="2083966"/>
                    <a:ext cx="241920" cy="177840"/>
                  </p14:xfrm>
                </p:contentPart>
              </mc:Choice>
              <mc:Fallback xmlns="">
                <p:pic>
                  <p:nvPicPr>
                    <p:cNvPr id="588" name="Ink 587">
                      <a:extLst>
                        <a:ext uri="{FF2B5EF4-FFF2-40B4-BE49-F238E27FC236}">
                          <a16:creationId xmlns:a16="http://schemas.microsoft.com/office/drawing/2014/main" id="{627B9F47-C3C0-13C8-F480-C04F14047717}"/>
                        </a:ext>
                      </a:extLst>
                    </p:cNvPr>
                    <p:cNvPicPr/>
                    <p:nvPr/>
                  </p:nvPicPr>
                  <p:blipFill>
                    <a:blip r:embed="rId124"/>
                    <a:stretch>
                      <a:fillRect/>
                    </a:stretch>
                  </p:blipFill>
                  <p:spPr>
                    <a:xfrm>
                      <a:off x="5929587" y="2070168"/>
                      <a:ext cx="267949" cy="203903"/>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98" name="Ink 497">
                      <a:extLst>
                        <a:ext uri="{FF2B5EF4-FFF2-40B4-BE49-F238E27FC236}">
                          <a16:creationId xmlns:a16="http://schemas.microsoft.com/office/drawing/2014/main" id="{5F6A3136-3FBE-08AA-7FDA-6AD972DD793E}"/>
                        </a:ext>
                      </a:extLst>
                    </p14:cNvPr>
                    <p14:cNvContentPartPr/>
                    <p14:nvPr/>
                  </p14:nvContentPartPr>
                  <p14:xfrm>
                    <a:off x="6185287" y="2070646"/>
                    <a:ext cx="360" cy="159840"/>
                  </p14:xfrm>
                </p:contentPart>
              </mc:Choice>
              <mc:Fallback xmlns="">
                <p:pic>
                  <p:nvPicPr>
                    <p:cNvPr id="589" name="Ink 588">
                      <a:extLst>
                        <a:ext uri="{FF2B5EF4-FFF2-40B4-BE49-F238E27FC236}">
                          <a16:creationId xmlns:a16="http://schemas.microsoft.com/office/drawing/2014/main" id="{221B0E3E-3DB5-AC82-D5D2-72B8C34DB1AD}"/>
                        </a:ext>
                      </a:extLst>
                    </p:cNvPr>
                    <p:cNvPicPr/>
                    <p:nvPr/>
                  </p:nvPicPr>
                  <p:blipFill>
                    <a:blip r:embed="rId126"/>
                    <a:stretch>
                      <a:fillRect/>
                    </a:stretch>
                  </p:blipFill>
                  <p:spPr>
                    <a:xfrm>
                      <a:off x="6178807" y="2056880"/>
                      <a:ext cx="12600" cy="185843"/>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99" name="Ink 498">
                      <a:extLst>
                        <a:ext uri="{FF2B5EF4-FFF2-40B4-BE49-F238E27FC236}">
                          <a16:creationId xmlns:a16="http://schemas.microsoft.com/office/drawing/2014/main" id="{264606DC-1DC9-6333-688F-0C183B73BD30}"/>
                        </a:ext>
                      </a:extLst>
                    </p14:cNvPr>
                    <p14:cNvContentPartPr/>
                    <p14:nvPr/>
                  </p14:nvContentPartPr>
                  <p14:xfrm>
                    <a:off x="5943367" y="2077486"/>
                    <a:ext cx="239040" cy="14040"/>
                  </p14:xfrm>
                </p:contentPart>
              </mc:Choice>
              <mc:Fallback xmlns="">
                <p:pic>
                  <p:nvPicPr>
                    <p:cNvPr id="590" name="Ink 589">
                      <a:extLst>
                        <a:ext uri="{FF2B5EF4-FFF2-40B4-BE49-F238E27FC236}">
                          <a16:creationId xmlns:a16="http://schemas.microsoft.com/office/drawing/2014/main" id="{F08B94D2-6196-F694-F02B-D13F20E1DD01}"/>
                        </a:ext>
                      </a:extLst>
                    </p:cNvPr>
                    <p:cNvPicPr/>
                    <p:nvPr/>
                  </p:nvPicPr>
                  <p:blipFill>
                    <a:blip r:embed="rId128"/>
                    <a:stretch>
                      <a:fillRect/>
                    </a:stretch>
                  </p:blipFill>
                  <p:spPr>
                    <a:xfrm>
                      <a:off x="5929576" y="2064185"/>
                      <a:ext cx="265089" cy="39164"/>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00" name="Ink 499">
                      <a:extLst>
                        <a:ext uri="{FF2B5EF4-FFF2-40B4-BE49-F238E27FC236}">
                          <a16:creationId xmlns:a16="http://schemas.microsoft.com/office/drawing/2014/main" id="{27A4E208-C039-7D1A-D79C-1F6B2812ED70}"/>
                        </a:ext>
                      </a:extLst>
                    </p14:cNvPr>
                    <p14:cNvContentPartPr/>
                    <p14:nvPr/>
                  </p14:nvContentPartPr>
                  <p14:xfrm>
                    <a:off x="6002047" y="1981726"/>
                    <a:ext cx="129960" cy="96120"/>
                  </p14:xfrm>
                </p:contentPart>
              </mc:Choice>
              <mc:Fallback xmlns="">
                <p:pic>
                  <p:nvPicPr>
                    <p:cNvPr id="591" name="Ink 590">
                      <a:extLst>
                        <a:ext uri="{FF2B5EF4-FFF2-40B4-BE49-F238E27FC236}">
                          <a16:creationId xmlns:a16="http://schemas.microsoft.com/office/drawing/2014/main" id="{3D820673-BD6F-1F78-196F-C3AB8EF11CAF}"/>
                        </a:ext>
                      </a:extLst>
                    </p:cNvPr>
                    <p:cNvPicPr/>
                    <p:nvPr/>
                  </p:nvPicPr>
                  <p:blipFill>
                    <a:blip r:embed="rId130"/>
                    <a:stretch>
                      <a:fillRect/>
                    </a:stretch>
                  </p:blipFill>
                  <p:spPr>
                    <a:xfrm>
                      <a:off x="5988287" y="1967995"/>
                      <a:ext cx="155952" cy="122057"/>
                    </a:xfrm>
                    <a:prstGeom prst="rect">
                      <a:avLst/>
                    </a:prstGeom>
                  </p:spPr>
                </p:pic>
              </mc:Fallback>
            </mc:AlternateContent>
          </p:grpSp>
        </p:grpSp>
        <p:grpSp>
          <p:nvGrpSpPr>
            <p:cNvPr id="501" name="Group 500">
              <a:extLst>
                <a:ext uri="{FF2B5EF4-FFF2-40B4-BE49-F238E27FC236}">
                  <a16:creationId xmlns:a16="http://schemas.microsoft.com/office/drawing/2014/main" id="{8DE5F15F-D347-A060-949E-70959997A82D}"/>
                </a:ext>
              </a:extLst>
            </p:cNvPr>
            <p:cNvGrpSpPr/>
            <p:nvPr/>
          </p:nvGrpSpPr>
          <p:grpSpPr>
            <a:xfrm>
              <a:off x="5007088" y="3870281"/>
              <a:ext cx="301547" cy="319330"/>
              <a:chOff x="7562460" y="3563234"/>
              <a:chExt cx="301547" cy="319330"/>
            </a:xfrm>
          </p:grpSpPr>
          <p:grpSp>
            <p:nvGrpSpPr>
              <p:cNvPr id="502" name="Group 501">
                <a:extLst>
                  <a:ext uri="{FF2B5EF4-FFF2-40B4-BE49-F238E27FC236}">
                    <a16:creationId xmlns:a16="http://schemas.microsoft.com/office/drawing/2014/main" id="{CF083616-8343-71E2-B02B-DE1501234C04}"/>
                  </a:ext>
                </a:extLst>
              </p:cNvPr>
              <p:cNvGrpSpPr/>
              <p:nvPr/>
            </p:nvGrpSpPr>
            <p:grpSpPr>
              <a:xfrm>
                <a:off x="7562460" y="3563234"/>
                <a:ext cx="217080" cy="270438"/>
                <a:chOff x="8810129" y="4281182"/>
                <a:chExt cx="372458" cy="464007"/>
              </a:xfrm>
            </p:grpSpPr>
            <p:sp>
              <p:nvSpPr>
                <p:cNvPr id="510" name="Rectangle 509">
                  <a:extLst>
                    <a:ext uri="{FF2B5EF4-FFF2-40B4-BE49-F238E27FC236}">
                      <a16:creationId xmlns:a16="http://schemas.microsoft.com/office/drawing/2014/main" id="{774A8F2A-A772-8A81-9675-8A0E8F62BA6D}"/>
                    </a:ext>
                  </a:extLst>
                </p:cNvPr>
                <p:cNvSpPr/>
                <p:nvPr/>
              </p:nvSpPr>
              <p:spPr>
                <a:xfrm>
                  <a:off x="8810129" y="4285746"/>
                  <a:ext cx="369915" cy="445355"/>
                </a:xfrm>
                <a:prstGeom prst="rect">
                  <a:avLst/>
                </a:prstGeom>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p>
              </p:txBody>
            </p:sp>
            <p:grpSp>
              <p:nvGrpSpPr>
                <p:cNvPr id="511" name="Group 510">
                  <a:extLst>
                    <a:ext uri="{FF2B5EF4-FFF2-40B4-BE49-F238E27FC236}">
                      <a16:creationId xmlns:a16="http://schemas.microsoft.com/office/drawing/2014/main" id="{6F7EB8EC-3C2D-05B0-424E-6255B0071C4E}"/>
                    </a:ext>
                  </a:extLst>
                </p:cNvPr>
                <p:cNvGrpSpPr/>
                <p:nvPr/>
              </p:nvGrpSpPr>
              <p:grpSpPr>
                <a:xfrm>
                  <a:off x="8815007" y="4281182"/>
                  <a:ext cx="367580" cy="464007"/>
                  <a:chOff x="6540505" y="2742041"/>
                  <a:chExt cx="430932" cy="543977"/>
                </a:xfrm>
              </p:grpSpPr>
              <p:sp>
                <p:nvSpPr>
                  <p:cNvPr id="64" name="Rectangle: Rounded Corners 160">
                    <a:extLst>
                      <a:ext uri="{FF2B5EF4-FFF2-40B4-BE49-F238E27FC236}">
                        <a16:creationId xmlns:a16="http://schemas.microsoft.com/office/drawing/2014/main" id="{AA672650-9DD3-02DF-619C-21FB88AD3222}"/>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270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mc:AlternateContent xmlns:mc="http://schemas.openxmlformats.org/markup-compatibility/2006" xmlns:p14="http://schemas.microsoft.com/office/powerpoint/2010/main">
                <mc:Choice Requires="p14">
                  <p:contentPart p14:bwMode="auto" r:id="rId131">
                    <p14:nvContentPartPr>
                      <p14:cNvPr id="65" name="Ink 64">
                        <a:extLst>
                          <a:ext uri="{FF2B5EF4-FFF2-40B4-BE49-F238E27FC236}">
                            <a16:creationId xmlns:a16="http://schemas.microsoft.com/office/drawing/2014/main" id="{8EAC20CF-6C39-1FC4-7284-1B134F9E4D1A}"/>
                          </a:ext>
                        </a:extLst>
                      </p14:cNvPr>
                      <p14:cNvContentPartPr/>
                      <p14:nvPr/>
                    </p14:nvContentPartPr>
                    <p14:xfrm>
                      <a:off x="6630091" y="3018862"/>
                      <a:ext cx="258120" cy="360"/>
                    </p14:xfrm>
                  </p:contentPart>
                </mc:Choice>
                <mc:Fallback xmlns="">
                  <p:pic>
                    <p:nvPicPr>
                      <p:cNvPr id="582" name="Ink 581">
                        <a:extLst>
                          <a:ext uri="{FF2B5EF4-FFF2-40B4-BE49-F238E27FC236}">
                            <a16:creationId xmlns:a16="http://schemas.microsoft.com/office/drawing/2014/main" id="{76611B3C-6C52-F4D3-870D-090746FFD244}"/>
                          </a:ext>
                        </a:extLst>
                      </p:cNvPr>
                      <p:cNvPicPr/>
                      <p:nvPr/>
                    </p:nvPicPr>
                    <p:blipFill>
                      <a:blip r:embed="rId14"/>
                      <a:stretch>
                        <a:fillRect/>
                      </a:stretch>
                    </p:blipFill>
                    <p:spPr>
                      <a:xfrm>
                        <a:off x="6617077" y="3012382"/>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6" name="Ink 65">
                        <a:extLst>
                          <a:ext uri="{FF2B5EF4-FFF2-40B4-BE49-F238E27FC236}">
                            <a16:creationId xmlns:a16="http://schemas.microsoft.com/office/drawing/2014/main" id="{489E318A-4529-0B27-901F-AB15DC3A0C88}"/>
                          </a:ext>
                        </a:extLst>
                      </p14:cNvPr>
                      <p14:cNvContentPartPr/>
                      <p14:nvPr/>
                    </p14:nvContentPartPr>
                    <p14:xfrm>
                      <a:off x="6630091" y="3106433"/>
                      <a:ext cx="258120" cy="360"/>
                    </p14:xfrm>
                  </p:contentPart>
                </mc:Choice>
                <mc:Fallback xmlns="">
                  <p:pic>
                    <p:nvPicPr>
                      <p:cNvPr id="583" name="Ink 582">
                        <a:extLst>
                          <a:ext uri="{FF2B5EF4-FFF2-40B4-BE49-F238E27FC236}">
                            <a16:creationId xmlns:a16="http://schemas.microsoft.com/office/drawing/2014/main" id="{E4384EC2-ABE3-B9FE-CCAF-D00E4F7F1361}"/>
                          </a:ext>
                        </a:extLst>
                      </p:cNvPr>
                      <p:cNvPicPr/>
                      <p:nvPr/>
                    </p:nvPicPr>
                    <p:blipFill>
                      <a:blip r:embed="rId14"/>
                      <a:stretch>
                        <a:fillRect/>
                      </a:stretch>
                    </p:blipFill>
                    <p:spPr>
                      <a:xfrm>
                        <a:off x="6617077" y="3099953"/>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67" name="Ink 66">
                        <a:extLst>
                          <a:ext uri="{FF2B5EF4-FFF2-40B4-BE49-F238E27FC236}">
                            <a16:creationId xmlns:a16="http://schemas.microsoft.com/office/drawing/2014/main" id="{58DAC564-9867-69D7-8033-DAB89BF49D80}"/>
                          </a:ext>
                        </a:extLst>
                      </p14:cNvPr>
                      <p14:cNvContentPartPr/>
                      <p14:nvPr/>
                    </p14:nvContentPartPr>
                    <p14:xfrm>
                      <a:off x="6630091" y="3178149"/>
                      <a:ext cx="258120" cy="360"/>
                    </p14:xfrm>
                  </p:contentPart>
                </mc:Choice>
                <mc:Fallback xmlns="">
                  <p:pic>
                    <p:nvPicPr>
                      <p:cNvPr id="584" name="Ink 583">
                        <a:extLst>
                          <a:ext uri="{FF2B5EF4-FFF2-40B4-BE49-F238E27FC236}">
                            <a16:creationId xmlns:a16="http://schemas.microsoft.com/office/drawing/2014/main" id="{E228EE10-40CC-BE80-94A7-E396AD72B259}"/>
                          </a:ext>
                        </a:extLst>
                      </p:cNvPr>
                      <p:cNvPicPr/>
                      <p:nvPr/>
                    </p:nvPicPr>
                    <p:blipFill>
                      <a:blip r:embed="rId14"/>
                      <a:stretch>
                        <a:fillRect/>
                      </a:stretch>
                    </p:blipFill>
                    <p:spPr>
                      <a:xfrm>
                        <a:off x="6617077" y="3171669"/>
                        <a:ext cx="282703" cy="12600"/>
                      </a:xfrm>
                      <a:prstGeom prst="rect">
                        <a:avLst/>
                      </a:prstGeom>
                    </p:spPr>
                  </p:pic>
                </mc:Fallback>
              </mc:AlternateContent>
            </p:grpSp>
          </p:grpSp>
          <p:grpSp>
            <p:nvGrpSpPr>
              <p:cNvPr id="503" name="Group 502">
                <a:extLst>
                  <a:ext uri="{FF2B5EF4-FFF2-40B4-BE49-F238E27FC236}">
                    <a16:creationId xmlns:a16="http://schemas.microsoft.com/office/drawing/2014/main" id="{EB115604-1EB5-3110-9D0A-8EE48C696C50}"/>
                  </a:ext>
                </a:extLst>
              </p:cNvPr>
              <p:cNvGrpSpPr/>
              <p:nvPr/>
            </p:nvGrpSpPr>
            <p:grpSpPr>
              <a:xfrm>
                <a:off x="7748687" y="3751165"/>
                <a:ext cx="115320" cy="131399"/>
                <a:chOff x="8005526" y="3637303"/>
                <a:chExt cx="115320" cy="131399"/>
              </a:xfrm>
            </p:grpSpPr>
            <p:sp>
              <p:nvSpPr>
                <p:cNvPr id="504" name="Rectangle 503">
                  <a:extLst>
                    <a:ext uri="{FF2B5EF4-FFF2-40B4-BE49-F238E27FC236}">
                      <a16:creationId xmlns:a16="http://schemas.microsoft.com/office/drawing/2014/main" id="{A09852F2-D29E-BB51-A1A3-53140A0E9BD6}"/>
                    </a:ext>
                  </a:extLst>
                </p:cNvPr>
                <p:cNvSpPr/>
                <p:nvPr/>
              </p:nvSpPr>
              <p:spPr>
                <a:xfrm>
                  <a:off x="8008701" y="3688816"/>
                  <a:ext cx="112145" cy="79886"/>
                </a:xfrm>
                <a:prstGeom prst="rect">
                  <a:avLst/>
                </a:prstGeom>
                <a:solidFill>
                  <a:srgbClr val="D29A1C"/>
                </a:solidFill>
                <a:ln>
                  <a:solidFill>
                    <a:srgbClr val="D29A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5" name="Group 504">
                  <a:extLst>
                    <a:ext uri="{FF2B5EF4-FFF2-40B4-BE49-F238E27FC236}">
                      <a16:creationId xmlns:a16="http://schemas.microsoft.com/office/drawing/2014/main" id="{1C8A6FEF-EC9C-DC6C-BD62-E9D4ABDF8D28}"/>
                    </a:ext>
                  </a:extLst>
                </p:cNvPr>
                <p:cNvGrpSpPr/>
                <p:nvPr/>
              </p:nvGrpSpPr>
              <p:grpSpPr>
                <a:xfrm>
                  <a:off x="8005526" y="3637303"/>
                  <a:ext cx="113665" cy="131399"/>
                  <a:chOff x="5943367" y="1981726"/>
                  <a:chExt cx="242280" cy="280080"/>
                </a:xfrm>
              </p:grpSpPr>
              <mc:AlternateContent xmlns:mc="http://schemas.openxmlformats.org/markup-compatibility/2006" xmlns:p14="http://schemas.microsoft.com/office/powerpoint/2010/main">
                <mc:Choice Requires="p14">
                  <p:contentPart p14:bwMode="auto" r:id="rId134">
                    <p14:nvContentPartPr>
                      <p14:cNvPr id="506" name="Ink 505">
                        <a:extLst>
                          <a:ext uri="{FF2B5EF4-FFF2-40B4-BE49-F238E27FC236}">
                            <a16:creationId xmlns:a16="http://schemas.microsoft.com/office/drawing/2014/main" id="{78A87641-2836-BB27-E061-4FB340159E82}"/>
                          </a:ext>
                        </a:extLst>
                      </p14:cNvPr>
                      <p14:cNvContentPartPr/>
                      <p14:nvPr/>
                    </p14:nvContentPartPr>
                    <p14:xfrm>
                      <a:off x="5943367" y="2083966"/>
                      <a:ext cx="241920" cy="177840"/>
                    </p14:xfrm>
                  </p:contentPart>
                </mc:Choice>
                <mc:Fallback xmlns="">
                  <p:pic>
                    <p:nvPicPr>
                      <p:cNvPr id="127" name="Ink 126">
                        <a:extLst>
                          <a:ext uri="{FF2B5EF4-FFF2-40B4-BE49-F238E27FC236}">
                            <a16:creationId xmlns:a16="http://schemas.microsoft.com/office/drawing/2014/main" id="{99DF49FB-717A-7272-C398-2CD173E8952E}"/>
                          </a:ext>
                        </a:extLst>
                      </p:cNvPr>
                      <p:cNvPicPr/>
                      <p:nvPr/>
                    </p:nvPicPr>
                    <p:blipFill>
                      <a:blip r:embed="rId124"/>
                      <a:stretch>
                        <a:fillRect/>
                      </a:stretch>
                    </p:blipFill>
                    <p:spPr>
                      <a:xfrm>
                        <a:off x="5929587" y="2070168"/>
                        <a:ext cx="267949" cy="203903"/>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07" name="Ink 506">
                        <a:extLst>
                          <a:ext uri="{FF2B5EF4-FFF2-40B4-BE49-F238E27FC236}">
                            <a16:creationId xmlns:a16="http://schemas.microsoft.com/office/drawing/2014/main" id="{35F7A241-1AD0-1C95-E112-16DF5FB8F34B}"/>
                          </a:ext>
                        </a:extLst>
                      </p14:cNvPr>
                      <p14:cNvContentPartPr/>
                      <p14:nvPr/>
                    </p14:nvContentPartPr>
                    <p14:xfrm>
                      <a:off x="6185287" y="2070646"/>
                      <a:ext cx="360" cy="159840"/>
                    </p14:xfrm>
                  </p:contentPart>
                </mc:Choice>
                <mc:Fallback xmlns="">
                  <p:pic>
                    <p:nvPicPr>
                      <p:cNvPr id="576" name="Ink 575">
                        <a:extLst>
                          <a:ext uri="{FF2B5EF4-FFF2-40B4-BE49-F238E27FC236}">
                            <a16:creationId xmlns:a16="http://schemas.microsoft.com/office/drawing/2014/main" id="{3251A4E2-AEEB-D586-5ADB-D2AEBD03668F}"/>
                          </a:ext>
                        </a:extLst>
                      </p:cNvPr>
                      <p:cNvPicPr/>
                      <p:nvPr/>
                    </p:nvPicPr>
                    <p:blipFill>
                      <a:blip r:embed="rId126"/>
                      <a:stretch>
                        <a:fillRect/>
                      </a:stretch>
                    </p:blipFill>
                    <p:spPr>
                      <a:xfrm>
                        <a:off x="6178807" y="2056880"/>
                        <a:ext cx="12600" cy="185843"/>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08" name="Ink 507">
                        <a:extLst>
                          <a:ext uri="{FF2B5EF4-FFF2-40B4-BE49-F238E27FC236}">
                            <a16:creationId xmlns:a16="http://schemas.microsoft.com/office/drawing/2014/main" id="{F5D41FB7-26A5-F627-5DCC-C0AB0A357104}"/>
                          </a:ext>
                        </a:extLst>
                      </p14:cNvPr>
                      <p14:cNvContentPartPr/>
                      <p14:nvPr/>
                    </p14:nvContentPartPr>
                    <p14:xfrm>
                      <a:off x="5943367" y="2077486"/>
                      <a:ext cx="239040" cy="14040"/>
                    </p14:xfrm>
                  </p:contentPart>
                </mc:Choice>
                <mc:Fallback xmlns="">
                  <p:pic>
                    <p:nvPicPr>
                      <p:cNvPr id="577" name="Ink 576">
                        <a:extLst>
                          <a:ext uri="{FF2B5EF4-FFF2-40B4-BE49-F238E27FC236}">
                            <a16:creationId xmlns:a16="http://schemas.microsoft.com/office/drawing/2014/main" id="{82B7EF7A-A1EE-2C7E-2A53-9083861B3A13}"/>
                          </a:ext>
                        </a:extLst>
                      </p:cNvPr>
                      <p:cNvPicPr/>
                      <p:nvPr/>
                    </p:nvPicPr>
                    <p:blipFill>
                      <a:blip r:embed="rId128"/>
                      <a:stretch>
                        <a:fillRect/>
                      </a:stretch>
                    </p:blipFill>
                    <p:spPr>
                      <a:xfrm>
                        <a:off x="5929576" y="2064185"/>
                        <a:ext cx="265089" cy="39164"/>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09" name="Ink 508">
                        <a:extLst>
                          <a:ext uri="{FF2B5EF4-FFF2-40B4-BE49-F238E27FC236}">
                            <a16:creationId xmlns:a16="http://schemas.microsoft.com/office/drawing/2014/main" id="{631ADEC2-2F51-32B5-CAB0-0AF00C798B8C}"/>
                          </a:ext>
                        </a:extLst>
                      </p14:cNvPr>
                      <p14:cNvContentPartPr/>
                      <p14:nvPr/>
                    </p14:nvContentPartPr>
                    <p14:xfrm>
                      <a:off x="6002047" y="1981726"/>
                      <a:ext cx="129960" cy="96120"/>
                    </p14:xfrm>
                  </p:contentPart>
                </mc:Choice>
                <mc:Fallback xmlns="">
                  <p:pic>
                    <p:nvPicPr>
                      <p:cNvPr id="578" name="Ink 577">
                        <a:extLst>
                          <a:ext uri="{FF2B5EF4-FFF2-40B4-BE49-F238E27FC236}">
                            <a16:creationId xmlns:a16="http://schemas.microsoft.com/office/drawing/2014/main" id="{06C67D82-618F-21B3-FED3-3BEB8031198A}"/>
                          </a:ext>
                        </a:extLst>
                      </p:cNvPr>
                      <p:cNvPicPr/>
                      <p:nvPr/>
                    </p:nvPicPr>
                    <p:blipFill>
                      <a:blip r:embed="rId130"/>
                      <a:stretch>
                        <a:fillRect/>
                      </a:stretch>
                    </p:blipFill>
                    <p:spPr>
                      <a:xfrm>
                        <a:off x="5988287" y="1967995"/>
                        <a:ext cx="155952" cy="122057"/>
                      </a:xfrm>
                      <a:prstGeom prst="rect">
                        <a:avLst/>
                      </a:prstGeom>
                    </p:spPr>
                  </p:pic>
                </mc:Fallback>
              </mc:AlternateContent>
            </p:grpSp>
          </p:grpSp>
        </p:grpSp>
        <p:grpSp>
          <p:nvGrpSpPr>
            <p:cNvPr id="106" name="Group 105">
              <a:extLst>
                <a:ext uri="{FF2B5EF4-FFF2-40B4-BE49-F238E27FC236}">
                  <a16:creationId xmlns:a16="http://schemas.microsoft.com/office/drawing/2014/main" id="{D567D362-4FFF-F34D-3632-88A5C59D9074}"/>
                </a:ext>
              </a:extLst>
            </p:cNvPr>
            <p:cNvGrpSpPr/>
            <p:nvPr/>
          </p:nvGrpSpPr>
          <p:grpSpPr>
            <a:xfrm rot="1644493">
              <a:off x="5932808" y="2016754"/>
              <a:ext cx="576877" cy="2003649"/>
              <a:chOff x="7255870" y="2372145"/>
              <a:chExt cx="301680" cy="952560"/>
            </a:xfrm>
          </p:grpSpPr>
          <mc:AlternateContent xmlns:mc="http://schemas.openxmlformats.org/markup-compatibility/2006" xmlns:p14="http://schemas.microsoft.com/office/powerpoint/2010/main">
            <mc:Choice Requires="p14">
              <p:contentPart p14:bwMode="auto" r:id="rId138">
                <p14:nvContentPartPr>
                  <p14:cNvPr id="107" name="Ink 106">
                    <a:extLst>
                      <a:ext uri="{FF2B5EF4-FFF2-40B4-BE49-F238E27FC236}">
                        <a16:creationId xmlns:a16="http://schemas.microsoft.com/office/drawing/2014/main" id="{CEDDF371-8C68-7BCC-6C21-760660CA2046}"/>
                      </a:ext>
                    </a:extLst>
                  </p14:cNvPr>
                  <p14:cNvContentPartPr/>
                  <p14:nvPr/>
                </p14:nvContentPartPr>
                <p14:xfrm>
                  <a:off x="7255870" y="2373585"/>
                  <a:ext cx="295560" cy="951120"/>
                </p14:xfrm>
              </p:contentPart>
            </mc:Choice>
            <mc:Fallback xmlns="">
              <p:pic>
                <p:nvPicPr>
                  <p:cNvPr id="485" name="Ink 484">
                    <a:extLst>
                      <a:ext uri="{FF2B5EF4-FFF2-40B4-BE49-F238E27FC236}">
                        <a16:creationId xmlns:a16="http://schemas.microsoft.com/office/drawing/2014/main" id="{4F55A839-C412-1BFE-F550-6CC60361FA04}"/>
                      </a:ext>
                    </a:extLst>
                  </p:cNvPr>
                  <p:cNvPicPr/>
                  <p:nvPr/>
                </p:nvPicPr>
                <p:blipFill>
                  <a:blip r:embed="rId18"/>
                  <a:stretch>
                    <a:fillRect/>
                  </a:stretch>
                </p:blipFill>
                <p:spPr>
                  <a:xfrm>
                    <a:off x="7251550" y="2369657"/>
                    <a:ext cx="304200" cy="958975"/>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8" name="Ink 107">
                    <a:extLst>
                      <a:ext uri="{FF2B5EF4-FFF2-40B4-BE49-F238E27FC236}">
                        <a16:creationId xmlns:a16="http://schemas.microsoft.com/office/drawing/2014/main" id="{87ABA884-83DE-E70C-B76A-418478080F68}"/>
                      </a:ext>
                    </a:extLst>
                  </p14:cNvPr>
                  <p14:cNvContentPartPr/>
                  <p14:nvPr/>
                </p14:nvContentPartPr>
                <p14:xfrm>
                  <a:off x="7546030" y="2372145"/>
                  <a:ext cx="11520" cy="65160"/>
                </p14:xfrm>
              </p:contentPart>
            </mc:Choice>
            <mc:Fallback xmlns="">
              <p:pic>
                <p:nvPicPr>
                  <p:cNvPr id="486" name="Ink 485">
                    <a:extLst>
                      <a:ext uri="{FF2B5EF4-FFF2-40B4-BE49-F238E27FC236}">
                        <a16:creationId xmlns:a16="http://schemas.microsoft.com/office/drawing/2014/main" id="{B34606EC-9400-F8E2-EFF5-15913CB3DE62}"/>
                      </a:ext>
                    </a:extLst>
                  </p:cNvPr>
                  <p:cNvPicPr/>
                  <p:nvPr/>
                </p:nvPicPr>
                <p:blipFill>
                  <a:blip r:embed="rId20"/>
                  <a:stretch>
                    <a:fillRect/>
                  </a:stretch>
                </p:blipFill>
                <p:spPr>
                  <a:xfrm>
                    <a:off x="7541571" y="2368235"/>
                    <a:ext cx="20439" cy="72979"/>
                  </a:xfrm>
                  <a:prstGeom prst="rect">
                    <a:avLst/>
                  </a:prstGeom>
                </p:spPr>
              </p:pic>
            </mc:Fallback>
          </mc:AlternateContent>
        </p:grpSp>
      </p:grpSp>
      <p:grpSp>
        <p:nvGrpSpPr>
          <p:cNvPr id="12" name="Group 11">
            <a:extLst>
              <a:ext uri="{FF2B5EF4-FFF2-40B4-BE49-F238E27FC236}">
                <a16:creationId xmlns:a16="http://schemas.microsoft.com/office/drawing/2014/main" id="{DE97B92E-CF33-46A4-6A9D-A32E1DF32C3A}"/>
              </a:ext>
            </a:extLst>
          </p:cNvPr>
          <p:cNvGrpSpPr/>
          <p:nvPr/>
        </p:nvGrpSpPr>
        <p:grpSpPr>
          <a:xfrm>
            <a:off x="9011318" y="2709219"/>
            <a:ext cx="1480690" cy="1241340"/>
            <a:chOff x="9011318" y="2709219"/>
            <a:chExt cx="1480690" cy="1241340"/>
          </a:xfrm>
        </p:grpSpPr>
        <p:sp>
          <p:nvSpPr>
            <p:cNvPr id="480" name="Thought Bubble: Cloud 479">
              <a:extLst>
                <a:ext uri="{FF2B5EF4-FFF2-40B4-BE49-F238E27FC236}">
                  <a16:creationId xmlns:a16="http://schemas.microsoft.com/office/drawing/2014/main" id="{4F7079B0-3121-9F52-72D9-54D25A3F584A}"/>
                </a:ext>
              </a:extLst>
            </p:cNvPr>
            <p:cNvSpPr/>
            <p:nvPr/>
          </p:nvSpPr>
          <p:spPr>
            <a:xfrm>
              <a:off x="9011318" y="3443494"/>
              <a:ext cx="645982" cy="429644"/>
            </a:xfrm>
            <a:custGeom>
              <a:avLst/>
              <a:gdLst>
                <a:gd name="connsiteX0" fmla="*/ 58317 w 645982"/>
                <a:gd name="connsiteY0" fmla="*/ 142916 h 429644"/>
                <a:gd name="connsiteX1" fmla="*/ 84082 w 645982"/>
                <a:gd name="connsiteY1" fmla="*/ 68693 h 429644"/>
                <a:gd name="connsiteX2" fmla="*/ 209420 w 645982"/>
                <a:gd name="connsiteY2" fmla="*/ 51736 h 429644"/>
                <a:gd name="connsiteX3" fmla="*/ 335791 w 645982"/>
                <a:gd name="connsiteY3" fmla="*/ 34132 h 429644"/>
                <a:gd name="connsiteX4" fmla="*/ 385032 w 645982"/>
                <a:gd name="connsiteY4" fmla="*/ 1989 h 429644"/>
                <a:gd name="connsiteX5" fmla="*/ 446101 w 645982"/>
                <a:gd name="connsiteY5" fmla="*/ 24674 h 429644"/>
                <a:gd name="connsiteX6" fmla="*/ 530288 w 645982"/>
                <a:gd name="connsiteY6" fmla="*/ 6862 h 429644"/>
                <a:gd name="connsiteX7" fmla="*/ 572980 w 645982"/>
                <a:gd name="connsiteY7" fmla="*/ 55455 h 429644"/>
                <a:gd name="connsiteX8" fmla="*/ 627768 w 645982"/>
                <a:gd name="connsiteY8" fmla="*/ 102617 h 429644"/>
                <a:gd name="connsiteX9" fmla="*/ 625316 w 645982"/>
                <a:gd name="connsiteY9" fmla="*/ 153756 h 429644"/>
                <a:gd name="connsiteX10" fmla="*/ 643230 w 645982"/>
                <a:gd name="connsiteY10" fmla="*/ 231948 h 429644"/>
                <a:gd name="connsiteX11" fmla="*/ 559312 w 645982"/>
                <a:gd name="connsiteY11" fmla="*/ 300392 h 429644"/>
                <a:gd name="connsiteX12" fmla="*/ 529271 w 645982"/>
                <a:gd name="connsiteY12" fmla="*/ 359041 h 429644"/>
                <a:gd name="connsiteX13" fmla="*/ 426991 w 645982"/>
                <a:gd name="connsiteY13" fmla="*/ 366142 h 429644"/>
                <a:gd name="connsiteX14" fmla="*/ 353899 w 645982"/>
                <a:gd name="connsiteY14" fmla="*/ 428709 h 429644"/>
                <a:gd name="connsiteX15" fmla="*/ 246430 w 645982"/>
                <a:gd name="connsiteY15" fmla="*/ 390518 h 429644"/>
                <a:gd name="connsiteX16" fmla="*/ 86788 w 645982"/>
                <a:gd name="connsiteY16" fmla="*/ 352785 h 429644"/>
                <a:gd name="connsiteX17" fmla="*/ 16598 w 645982"/>
                <a:gd name="connsiteY17" fmla="*/ 310795 h 429644"/>
                <a:gd name="connsiteX18" fmla="*/ 31596 w 645982"/>
                <a:gd name="connsiteY18" fmla="*/ 254116 h 429644"/>
                <a:gd name="connsiteX19" fmla="*/ -75 w 645982"/>
                <a:gd name="connsiteY19" fmla="*/ 195965 h 429644"/>
                <a:gd name="connsiteX20" fmla="*/ 57764 w 645982"/>
                <a:gd name="connsiteY20" fmla="*/ 144278 h 429644"/>
                <a:gd name="connsiteX21" fmla="*/ 58317 w 645982"/>
                <a:gd name="connsiteY21" fmla="*/ 142916 h 429644"/>
                <a:gd name="connsiteX0" fmla="*/ 707883 w 645982"/>
                <a:gd name="connsiteY0" fmla="*/ 577880 h 429644"/>
                <a:gd name="connsiteX1" fmla="*/ 695948 w 645982"/>
                <a:gd name="connsiteY1" fmla="*/ 589815 h 429644"/>
                <a:gd name="connsiteX2" fmla="*/ 684013 w 645982"/>
                <a:gd name="connsiteY2" fmla="*/ 577880 h 429644"/>
                <a:gd name="connsiteX3" fmla="*/ 695948 w 645982"/>
                <a:gd name="connsiteY3" fmla="*/ 565945 h 429644"/>
                <a:gd name="connsiteX4" fmla="*/ 707883 w 645982"/>
                <a:gd name="connsiteY4" fmla="*/ 577880 h 429644"/>
                <a:gd name="connsiteX0" fmla="*/ 661937 w 645982"/>
                <a:gd name="connsiteY0" fmla="*/ 521535 h 429644"/>
                <a:gd name="connsiteX1" fmla="*/ 638068 w 645982"/>
                <a:gd name="connsiteY1" fmla="*/ 545404 h 429644"/>
                <a:gd name="connsiteX2" fmla="*/ 614199 w 645982"/>
                <a:gd name="connsiteY2" fmla="*/ 521535 h 429644"/>
                <a:gd name="connsiteX3" fmla="*/ 638068 w 645982"/>
                <a:gd name="connsiteY3" fmla="*/ 497666 h 429644"/>
                <a:gd name="connsiteX4" fmla="*/ 661937 w 645982"/>
                <a:gd name="connsiteY4" fmla="*/ 521535 h 429644"/>
                <a:gd name="connsiteX0" fmla="*/ 598887 w 645982"/>
                <a:gd name="connsiteY0" fmla="*/ 448541 h 429644"/>
                <a:gd name="connsiteX1" fmla="*/ 563083 w 645982"/>
                <a:gd name="connsiteY1" fmla="*/ 484345 h 429644"/>
                <a:gd name="connsiteX2" fmla="*/ 527279 w 645982"/>
                <a:gd name="connsiteY2" fmla="*/ 448541 h 429644"/>
                <a:gd name="connsiteX3" fmla="*/ 563083 w 645982"/>
                <a:gd name="connsiteY3" fmla="*/ 412737 h 429644"/>
                <a:gd name="connsiteX4" fmla="*/ 598887 w 645982"/>
                <a:gd name="connsiteY4" fmla="*/ 448541 h 429644"/>
                <a:gd name="connsiteX0" fmla="*/ 70175 w 645982"/>
                <a:gd name="connsiteY0" fmla="*/ 260342 h 429644"/>
                <a:gd name="connsiteX1" fmla="*/ 32299 w 645982"/>
                <a:gd name="connsiteY1" fmla="*/ 252415 h 429644"/>
                <a:gd name="connsiteX2" fmla="*/ 103596 w 645982"/>
                <a:gd name="connsiteY2" fmla="*/ 347086 h 429644"/>
                <a:gd name="connsiteX3" fmla="*/ 87028 w 645982"/>
                <a:gd name="connsiteY3" fmla="*/ 350875 h 429644"/>
                <a:gd name="connsiteX4" fmla="*/ 246400 w 645982"/>
                <a:gd name="connsiteY4" fmla="*/ 388768 h 429644"/>
                <a:gd name="connsiteX5" fmla="*/ 236411 w 645982"/>
                <a:gd name="connsiteY5" fmla="*/ 371463 h 429644"/>
                <a:gd name="connsiteX6" fmla="*/ 431058 w 645982"/>
                <a:gd name="connsiteY6" fmla="*/ 345614 h 429644"/>
                <a:gd name="connsiteX7" fmla="*/ 427065 w 645982"/>
                <a:gd name="connsiteY7" fmla="*/ 364600 h 429644"/>
                <a:gd name="connsiteX8" fmla="*/ 510340 w 645982"/>
                <a:gd name="connsiteY8" fmla="*/ 228288 h 429644"/>
                <a:gd name="connsiteX9" fmla="*/ 558953 w 645982"/>
                <a:gd name="connsiteY9" fmla="*/ 299258 h 429644"/>
                <a:gd name="connsiteX10" fmla="*/ 625017 w 645982"/>
                <a:gd name="connsiteY10" fmla="*/ 152702 h 429644"/>
                <a:gd name="connsiteX11" fmla="*/ 603365 w 645982"/>
                <a:gd name="connsiteY11" fmla="*/ 179316 h 429644"/>
                <a:gd name="connsiteX12" fmla="*/ 573069 w 645982"/>
                <a:gd name="connsiteY12" fmla="*/ 53964 h 429644"/>
                <a:gd name="connsiteX13" fmla="*/ 574206 w 645982"/>
                <a:gd name="connsiteY13" fmla="*/ 66535 h 429644"/>
                <a:gd name="connsiteX14" fmla="*/ 434811 w 645982"/>
                <a:gd name="connsiteY14" fmla="*/ 39304 h 429644"/>
                <a:gd name="connsiteX15" fmla="*/ 445907 w 645982"/>
                <a:gd name="connsiteY15" fmla="*/ 23272 h 429644"/>
                <a:gd name="connsiteX16" fmla="*/ 331080 w 645982"/>
                <a:gd name="connsiteY16" fmla="*/ 46942 h 429644"/>
                <a:gd name="connsiteX17" fmla="*/ 336448 w 645982"/>
                <a:gd name="connsiteY17" fmla="*/ 33118 h 429644"/>
                <a:gd name="connsiteX18" fmla="*/ 209346 w 645982"/>
                <a:gd name="connsiteY18" fmla="*/ 51636 h 429644"/>
                <a:gd name="connsiteX19" fmla="*/ 228785 w 645982"/>
                <a:gd name="connsiteY19" fmla="*/ 65043 h 429644"/>
                <a:gd name="connsiteX20" fmla="*/ 61712 w 645982"/>
                <a:gd name="connsiteY20" fmla="*/ 157028 h 429644"/>
                <a:gd name="connsiteX21" fmla="*/ 58317 w 645982"/>
                <a:gd name="connsiteY21" fmla="*/ 142916 h 42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982" h="429644" extrusionOk="0">
                  <a:moveTo>
                    <a:pt x="58317" y="142916"/>
                  </a:moveTo>
                  <a:cubicBezTo>
                    <a:pt x="48818" y="112574"/>
                    <a:pt x="58124" y="90821"/>
                    <a:pt x="84082" y="68693"/>
                  </a:cubicBezTo>
                  <a:cubicBezTo>
                    <a:pt x="118156" y="37455"/>
                    <a:pt x="163175" y="30172"/>
                    <a:pt x="209420" y="51736"/>
                  </a:cubicBezTo>
                  <a:cubicBezTo>
                    <a:pt x="225777" y="17497"/>
                    <a:pt x="295554" y="12519"/>
                    <a:pt x="335791" y="34132"/>
                  </a:cubicBezTo>
                  <a:cubicBezTo>
                    <a:pt x="343021" y="15450"/>
                    <a:pt x="365896" y="5723"/>
                    <a:pt x="385032" y="1989"/>
                  </a:cubicBezTo>
                  <a:cubicBezTo>
                    <a:pt x="411484" y="-651"/>
                    <a:pt x="433825" y="3442"/>
                    <a:pt x="446101" y="24674"/>
                  </a:cubicBezTo>
                  <a:cubicBezTo>
                    <a:pt x="464709" y="2340"/>
                    <a:pt x="498800" y="-2551"/>
                    <a:pt x="530288" y="6862"/>
                  </a:cubicBezTo>
                  <a:cubicBezTo>
                    <a:pt x="552460" y="13834"/>
                    <a:pt x="566986" y="36159"/>
                    <a:pt x="572980" y="55455"/>
                  </a:cubicBezTo>
                  <a:cubicBezTo>
                    <a:pt x="601209" y="63178"/>
                    <a:pt x="623130" y="80441"/>
                    <a:pt x="627768" y="102617"/>
                  </a:cubicBezTo>
                  <a:cubicBezTo>
                    <a:pt x="630576" y="118835"/>
                    <a:pt x="634428" y="138733"/>
                    <a:pt x="625316" y="153756"/>
                  </a:cubicBezTo>
                  <a:cubicBezTo>
                    <a:pt x="644644" y="176677"/>
                    <a:pt x="651417" y="211511"/>
                    <a:pt x="643230" y="231948"/>
                  </a:cubicBezTo>
                  <a:cubicBezTo>
                    <a:pt x="636520" y="273167"/>
                    <a:pt x="605166" y="301394"/>
                    <a:pt x="559312" y="300392"/>
                  </a:cubicBezTo>
                  <a:cubicBezTo>
                    <a:pt x="563054" y="319493"/>
                    <a:pt x="548715" y="341696"/>
                    <a:pt x="529271" y="359041"/>
                  </a:cubicBezTo>
                  <a:cubicBezTo>
                    <a:pt x="492115" y="382797"/>
                    <a:pt x="452308" y="379578"/>
                    <a:pt x="426991" y="366142"/>
                  </a:cubicBezTo>
                  <a:cubicBezTo>
                    <a:pt x="412764" y="397029"/>
                    <a:pt x="386465" y="416422"/>
                    <a:pt x="353899" y="428709"/>
                  </a:cubicBezTo>
                  <a:cubicBezTo>
                    <a:pt x="313007" y="434943"/>
                    <a:pt x="263294" y="426283"/>
                    <a:pt x="246430" y="390518"/>
                  </a:cubicBezTo>
                  <a:cubicBezTo>
                    <a:pt x="185016" y="431461"/>
                    <a:pt x="130403" y="412272"/>
                    <a:pt x="86788" y="352785"/>
                  </a:cubicBezTo>
                  <a:cubicBezTo>
                    <a:pt x="54975" y="360935"/>
                    <a:pt x="29887" y="335779"/>
                    <a:pt x="16598" y="310795"/>
                  </a:cubicBezTo>
                  <a:cubicBezTo>
                    <a:pt x="9140" y="292444"/>
                    <a:pt x="11499" y="269525"/>
                    <a:pt x="31596" y="254116"/>
                  </a:cubicBezTo>
                  <a:cubicBezTo>
                    <a:pt x="10373" y="244423"/>
                    <a:pt x="-4344" y="219978"/>
                    <a:pt x="-75" y="195965"/>
                  </a:cubicBezTo>
                  <a:cubicBezTo>
                    <a:pt x="4123" y="165421"/>
                    <a:pt x="26013" y="147014"/>
                    <a:pt x="57764" y="144278"/>
                  </a:cubicBezTo>
                  <a:cubicBezTo>
                    <a:pt x="58008" y="143877"/>
                    <a:pt x="58123" y="143418"/>
                    <a:pt x="58317" y="142916"/>
                  </a:cubicBezTo>
                  <a:close/>
                </a:path>
                <a:path w="645982" h="429644" extrusionOk="0">
                  <a:moveTo>
                    <a:pt x="707883" y="577880"/>
                  </a:moveTo>
                  <a:cubicBezTo>
                    <a:pt x="707722" y="584796"/>
                    <a:pt x="701765" y="588787"/>
                    <a:pt x="695948" y="589815"/>
                  </a:cubicBezTo>
                  <a:cubicBezTo>
                    <a:pt x="689956" y="590003"/>
                    <a:pt x="683984" y="583861"/>
                    <a:pt x="684013" y="577880"/>
                  </a:cubicBezTo>
                  <a:cubicBezTo>
                    <a:pt x="685407" y="572166"/>
                    <a:pt x="687993" y="566244"/>
                    <a:pt x="695948" y="565945"/>
                  </a:cubicBezTo>
                  <a:cubicBezTo>
                    <a:pt x="702370" y="566475"/>
                    <a:pt x="707689" y="570676"/>
                    <a:pt x="707883" y="577880"/>
                  </a:cubicBezTo>
                  <a:close/>
                </a:path>
                <a:path w="645982" h="429644" extrusionOk="0">
                  <a:moveTo>
                    <a:pt x="661937" y="521535"/>
                  </a:moveTo>
                  <a:cubicBezTo>
                    <a:pt x="663554" y="533502"/>
                    <a:pt x="651959" y="544173"/>
                    <a:pt x="638068" y="545404"/>
                  </a:cubicBezTo>
                  <a:cubicBezTo>
                    <a:pt x="623510" y="544876"/>
                    <a:pt x="615493" y="533444"/>
                    <a:pt x="614199" y="521535"/>
                  </a:cubicBezTo>
                  <a:cubicBezTo>
                    <a:pt x="612743" y="509170"/>
                    <a:pt x="625193" y="498498"/>
                    <a:pt x="638068" y="497666"/>
                  </a:cubicBezTo>
                  <a:cubicBezTo>
                    <a:pt x="652490" y="497420"/>
                    <a:pt x="661793" y="508893"/>
                    <a:pt x="661937" y="521535"/>
                  </a:cubicBezTo>
                  <a:close/>
                </a:path>
                <a:path w="645982" h="429644" extrusionOk="0">
                  <a:moveTo>
                    <a:pt x="598887" y="448541"/>
                  </a:moveTo>
                  <a:cubicBezTo>
                    <a:pt x="603592" y="469665"/>
                    <a:pt x="581616" y="480300"/>
                    <a:pt x="563083" y="484345"/>
                  </a:cubicBezTo>
                  <a:cubicBezTo>
                    <a:pt x="545461" y="484413"/>
                    <a:pt x="529721" y="470845"/>
                    <a:pt x="527279" y="448541"/>
                  </a:cubicBezTo>
                  <a:cubicBezTo>
                    <a:pt x="529154" y="430562"/>
                    <a:pt x="543699" y="413689"/>
                    <a:pt x="563083" y="412737"/>
                  </a:cubicBezTo>
                  <a:cubicBezTo>
                    <a:pt x="584351" y="414215"/>
                    <a:pt x="597409" y="426791"/>
                    <a:pt x="598887" y="448541"/>
                  </a:cubicBezTo>
                  <a:close/>
                </a:path>
                <a:path w="645982" h="429644" fill="none" extrusionOk="0">
                  <a:moveTo>
                    <a:pt x="70175" y="260342"/>
                  </a:moveTo>
                  <a:cubicBezTo>
                    <a:pt x="55521" y="262702"/>
                    <a:pt x="46817" y="259203"/>
                    <a:pt x="32299" y="252415"/>
                  </a:cubicBezTo>
                  <a:moveTo>
                    <a:pt x="103596" y="347086"/>
                  </a:moveTo>
                  <a:cubicBezTo>
                    <a:pt x="98707" y="348557"/>
                    <a:pt x="92204" y="349376"/>
                    <a:pt x="87028" y="350875"/>
                  </a:cubicBezTo>
                  <a:moveTo>
                    <a:pt x="246400" y="388768"/>
                  </a:moveTo>
                  <a:cubicBezTo>
                    <a:pt x="242101" y="383479"/>
                    <a:pt x="239085" y="377948"/>
                    <a:pt x="236411" y="371463"/>
                  </a:cubicBezTo>
                  <a:moveTo>
                    <a:pt x="431058" y="345614"/>
                  </a:moveTo>
                  <a:cubicBezTo>
                    <a:pt x="430134" y="351659"/>
                    <a:pt x="429366" y="358158"/>
                    <a:pt x="427065" y="364600"/>
                  </a:cubicBezTo>
                  <a:moveTo>
                    <a:pt x="510340" y="228288"/>
                  </a:moveTo>
                  <a:cubicBezTo>
                    <a:pt x="542073" y="243666"/>
                    <a:pt x="563552" y="269846"/>
                    <a:pt x="558953" y="299258"/>
                  </a:cubicBezTo>
                  <a:moveTo>
                    <a:pt x="625017" y="152702"/>
                  </a:moveTo>
                  <a:cubicBezTo>
                    <a:pt x="619196" y="163318"/>
                    <a:pt x="612728" y="171136"/>
                    <a:pt x="603365" y="179316"/>
                  </a:cubicBezTo>
                  <a:moveTo>
                    <a:pt x="573069" y="53964"/>
                  </a:moveTo>
                  <a:cubicBezTo>
                    <a:pt x="573961" y="57411"/>
                    <a:pt x="574536" y="61562"/>
                    <a:pt x="574206" y="66535"/>
                  </a:cubicBezTo>
                  <a:moveTo>
                    <a:pt x="434811" y="39304"/>
                  </a:moveTo>
                  <a:cubicBezTo>
                    <a:pt x="437282" y="33534"/>
                    <a:pt x="441869" y="27314"/>
                    <a:pt x="445907" y="23272"/>
                  </a:cubicBezTo>
                  <a:moveTo>
                    <a:pt x="331080" y="46942"/>
                  </a:moveTo>
                  <a:cubicBezTo>
                    <a:pt x="333051" y="41504"/>
                    <a:pt x="334445" y="37473"/>
                    <a:pt x="336448" y="33118"/>
                  </a:cubicBezTo>
                  <a:moveTo>
                    <a:pt x="209346" y="51636"/>
                  </a:moveTo>
                  <a:cubicBezTo>
                    <a:pt x="216723" y="54137"/>
                    <a:pt x="223192" y="58871"/>
                    <a:pt x="228785" y="65043"/>
                  </a:cubicBezTo>
                  <a:moveTo>
                    <a:pt x="61712" y="157028"/>
                  </a:moveTo>
                  <a:cubicBezTo>
                    <a:pt x="60045" y="153043"/>
                    <a:pt x="58898" y="147553"/>
                    <a:pt x="58317" y="142916"/>
                  </a:cubicBezTo>
                </a:path>
              </a:pathLst>
            </a:custGeom>
            <a:noFill/>
            <a:ln>
              <a:solidFill>
                <a:schemeClr val="tx1"/>
              </a:solidFill>
              <a:extLst>
                <a:ext uri="{C807C97D-BFC1-408E-A445-0C87EB9F89A2}">
                  <ask:lineSketchStyleProps xmlns:ask="http://schemas.microsoft.com/office/drawing/2018/sketchyshapes" sd="1219033472">
                    <a:prstGeom prst="cloudCallout">
                      <a:avLst>
                        <a:gd name="adj1" fmla="val 57735"/>
                        <a:gd name="adj2" fmla="val 84502"/>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he Hand Black" panose="03070902030502020204" pitchFamily="66" charset="0"/>
                </a:rPr>
                <a:t>??</a:t>
              </a:r>
            </a:p>
          </p:txBody>
        </p:sp>
        <p:grpSp>
          <p:nvGrpSpPr>
            <p:cNvPr id="68" name="Group 67">
              <a:extLst>
                <a:ext uri="{FF2B5EF4-FFF2-40B4-BE49-F238E27FC236}">
                  <a16:creationId xmlns:a16="http://schemas.microsoft.com/office/drawing/2014/main" id="{7CCADBAC-1026-7764-B7EC-702F653E8354}"/>
                </a:ext>
              </a:extLst>
            </p:cNvPr>
            <p:cNvGrpSpPr/>
            <p:nvPr/>
          </p:nvGrpSpPr>
          <p:grpSpPr>
            <a:xfrm>
              <a:off x="10187067" y="3495565"/>
              <a:ext cx="301547" cy="319330"/>
              <a:chOff x="7562460" y="3563234"/>
              <a:chExt cx="301547" cy="319330"/>
            </a:xfrm>
          </p:grpSpPr>
          <p:grpSp>
            <p:nvGrpSpPr>
              <p:cNvPr id="69" name="Group 68">
                <a:extLst>
                  <a:ext uri="{FF2B5EF4-FFF2-40B4-BE49-F238E27FC236}">
                    <a16:creationId xmlns:a16="http://schemas.microsoft.com/office/drawing/2014/main" id="{420D94B3-06A6-1089-CA00-B14A39F7B3D7}"/>
                  </a:ext>
                </a:extLst>
              </p:cNvPr>
              <p:cNvGrpSpPr/>
              <p:nvPr/>
            </p:nvGrpSpPr>
            <p:grpSpPr>
              <a:xfrm>
                <a:off x="7562460" y="3563234"/>
                <a:ext cx="217080" cy="270438"/>
                <a:chOff x="8810129" y="4281182"/>
                <a:chExt cx="372458" cy="464007"/>
              </a:xfrm>
            </p:grpSpPr>
            <p:sp>
              <p:nvSpPr>
                <p:cNvPr id="77" name="Rectangle 76">
                  <a:extLst>
                    <a:ext uri="{FF2B5EF4-FFF2-40B4-BE49-F238E27FC236}">
                      <a16:creationId xmlns:a16="http://schemas.microsoft.com/office/drawing/2014/main" id="{2CA54EF8-7E7F-D2BD-66D2-F3393D85EECB}"/>
                    </a:ext>
                  </a:extLst>
                </p:cNvPr>
                <p:cNvSpPr/>
                <p:nvPr/>
              </p:nvSpPr>
              <p:spPr>
                <a:xfrm>
                  <a:off x="8810129" y="4285746"/>
                  <a:ext cx="369915" cy="445355"/>
                </a:xfrm>
                <a:prstGeom prst="rect">
                  <a:avLst/>
                </a:prstGeom>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p>
              </p:txBody>
            </p:sp>
            <p:grpSp>
              <p:nvGrpSpPr>
                <p:cNvPr id="78" name="Group 77">
                  <a:extLst>
                    <a:ext uri="{FF2B5EF4-FFF2-40B4-BE49-F238E27FC236}">
                      <a16:creationId xmlns:a16="http://schemas.microsoft.com/office/drawing/2014/main" id="{F1F96B27-2E98-E3E8-7074-F43469592836}"/>
                    </a:ext>
                  </a:extLst>
                </p:cNvPr>
                <p:cNvGrpSpPr/>
                <p:nvPr/>
              </p:nvGrpSpPr>
              <p:grpSpPr>
                <a:xfrm>
                  <a:off x="8815007" y="4281182"/>
                  <a:ext cx="367580" cy="464007"/>
                  <a:chOff x="6540505" y="2742041"/>
                  <a:chExt cx="430932" cy="543977"/>
                </a:xfrm>
              </p:grpSpPr>
              <p:sp>
                <p:nvSpPr>
                  <p:cNvPr id="79" name="Rectangle: Rounded Corners 160">
                    <a:extLst>
                      <a:ext uri="{FF2B5EF4-FFF2-40B4-BE49-F238E27FC236}">
                        <a16:creationId xmlns:a16="http://schemas.microsoft.com/office/drawing/2014/main" id="{91D8C0BB-565D-88EF-5C1F-C9405B5D1B8D}"/>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270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mc:AlternateContent xmlns:mc="http://schemas.openxmlformats.org/markup-compatibility/2006" xmlns:p14="http://schemas.microsoft.com/office/powerpoint/2010/main">
                <mc:Choice Requires="p14">
                  <p:contentPart p14:bwMode="auto" r:id="rId140">
                    <p14:nvContentPartPr>
                      <p14:cNvPr id="80" name="Ink 79">
                        <a:extLst>
                          <a:ext uri="{FF2B5EF4-FFF2-40B4-BE49-F238E27FC236}">
                            <a16:creationId xmlns:a16="http://schemas.microsoft.com/office/drawing/2014/main" id="{EB6AAB8D-3206-EDE6-245C-5F8A0AE4CB17}"/>
                          </a:ext>
                        </a:extLst>
                      </p14:cNvPr>
                      <p14:cNvContentPartPr/>
                      <p14:nvPr/>
                    </p14:nvContentPartPr>
                    <p14:xfrm>
                      <a:off x="6630091" y="3018862"/>
                      <a:ext cx="258120" cy="360"/>
                    </p14:xfrm>
                  </p:contentPart>
                </mc:Choice>
                <mc:Fallback xmlns="">
                  <p:pic>
                    <p:nvPicPr>
                      <p:cNvPr id="499" name="Ink 498">
                        <a:extLst>
                          <a:ext uri="{FF2B5EF4-FFF2-40B4-BE49-F238E27FC236}">
                            <a16:creationId xmlns:a16="http://schemas.microsoft.com/office/drawing/2014/main" id="{2BFA5C0C-E0A4-E3FC-0194-F52C6AB02919}"/>
                          </a:ext>
                        </a:extLst>
                      </p:cNvPr>
                      <p:cNvPicPr/>
                      <p:nvPr/>
                    </p:nvPicPr>
                    <p:blipFill>
                      <a:blip r:embed="rId14"/>
                      <a:stretch>
                        <a:fillRect/>
                      </a:stretch>
                    </p:blipFill>
                    <p:spPr>
                      <a:xfrm>
                        <a:off x="6617077" y="3012382"/>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1" name="Ink 80">
                        <a:extLst>
                          <a:ext uri="{FF2B5EF4-FFF2-40B4-BE49-F238E27FC236}">
                            <a16:creationId xmlns:a16="http://schemas.microsoft.com/office/drawing/2014/main" id="{5E56D433-CAC2-1D32-C802-55CFE5C18DC6}"/>
                          </a:ext>
                        </a:extLst>
                      </p14:cNvPr>
                      <p14:cNvContentPartPr/>
                      <p14:nvPr/>
                    </p14:nvContentPartPr>
                    <p14:xfrm>
                      <a:off x="6630091" y="3106433"/>
                      <a:ext cx="258120" cy="360"/>
                    </p14:xfrm>
                  </p:contentPart>
                </mc:Choice>
                <mc:Fallback xmlns="">
                  <p:pic>
                    <p:nvPicPr>
                      <p:cNvPr id="500" name="Ink 499">
                        <a:extLst>
                          <a:ext uri="{FF2B5EF4-FFF2-40B4-BE49-F238E27FC236}">
                            <a16:creationId xmlns:a16="http://schemas.microsoft.com/office/drawing/2014/main" id="{E10C6071-3014-E483-B732-A8C7C8A5C826}"/>
                          </a:ext>
                        </a:extLst>
                      </p:cNvPr>
                      <p:cNvPicPr/>
                      <p:nvPr/>
                    </p:nvPicPr>
                    <p:blipFill>
                      <a:blip r:embed="rId14"/>
                      <a:stretch>
                        <a:fillRect/>
                      </a:stretch>
                    </p:blipFill>
                    <p:spPr>
                      <a:xfrm>
                        <a:off x="6617077" y="3099953"/>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2" name="Ink 81">
                        <a:extLst>
                          <a:ext uri="{FF2B5EF4-FFF2-40B4-BE49-F238E27FC236}">
                            <a16:creationId xmlns:a16="http://schemas.microsoft.com/office/drawing/2014/main" id="{01CEB544-7E02-B372-6B19-7DEA845667A4}"/>
                          </a:ext>
                        </a:extLst>
                      </p14:cNvPr>
                      <p14:cNvContentPartPr/>
                      <p14:nvPr/>
                    </p14:nvContentPartPr>
                    <p14:xfrm>
                      <a:off x="6630091" y="3178149"/>
                      <a:ext cx="258120" cy="360"/>
                    </p14:xfrm>
                  </p:contentPart>
                </mc:Choice>
                <mc:Fallback xmlns="">
                  <p:pic>
                    <p:nvPicPr>
                      <p:cNvPr id="501" name="Ink 500">
                        <a:extLst>
                          <a:ext uri="{FF2B5EF4-FFF2-40B4-BE49-F238E27FC236}">
                            <a16:creationId xmlns:a16="http://schemas.microsoft.com/office/drawing/2014/main" id="{2FD086CA-97F4-1B84-5A93-081329E8F76F}"/>
                          </a:ext>
                        </a:extLst>
                      </p:cNvPr>
                      <p:cNvPicPr/>
                      <p:nvPr/>
                    </p:nvPicPr>
                    <p:blipFill>
                      <a:blip r:embed="rId14"/>
                      <a:stretch>
                        <a:fillRect/>
                      </a:stretch>
                    </p:blipFill>
                    <p:spPr>
                      <a:xfrm>
                        <a:off x="6617077" y="3171669"/>
                        <a:ext cx="282703" cy="12600"/>
                      </a:xfrm>
                      <a:prstGeom prst="rect">
                        <a:avLst/>
                      </a:prstGeom>
                    </p:spPr>
                  </p:pic>
                </mc:Fallback>
              </mc:AlternateContent>
            </p:grpSp>
          </p:grpSp>
          <p:grpSp>
            <p:nvGrpSpPr>
              <p:cNvPr id="70" name="Group 69">
                <a:extLst>
                  <a:ext uri="{FF2B5EF4-FFF2-40B4-BE49-F238E27FC236}">
                    <a16:creationId xmlns:a16="http://schemas.microsoft.com/office/drawing/2014/main" id="{C35D849D-E054-BA6C-3514-2B071C683B08}"/>
                  </a:ext>
                </a:extLst>
              </p:cNvPr>
              <p:cNvGrpSpPr/>
              <p:nvPr/>
            </p:nvGrpSpPr>
            <p:grpSpPr>
              <a:xfrm>
                <a:off x="7748687" y="3751165"/>
                <a:ext cx="115320" cy="131399"/>
                <a:chOff x="8005526" y="3637303"/>
                <a:chExt cx="115320" cy="131399"/>
              </a:xfrm>
            </p:grpSpPr>
            <p:sp>
              <p:nvSpPr>
                <p:cNvPr id="71" name="Rectangle 70">
                  <a:extLst>
                    <a:ext uri="{FF2B5EF4-FFF2-40B4-BE49-F238E27FC236}">
                      <a16:creationId xmlns:a16="http://schemas.microsoft.com/office/drawing/2014/main" id="{9DECFFBC-8546-2078-B5C1-500FEBCA8A2A}"/>
                    </a:ext>
                  </a:extLst>
                </p:cNvPr>
                <p:cNvSpPr/>
                <p:nvPr/>
              </p:nvSpPr>
              <p:spPr>
                <a:xfrm>
                  <a:off x="8008701" y="3688816"/>
                  <a:ext cx="112145" cy="79886"/>
                </a:xfrm>
                <a:prstGeom prst="rect">
                  <a:avLst/>
                </a:prstGeom>
                <a:solidFill>
                  <a:srgbClr val="D29A1C"/>
                </a:solidFill>
                <a:ln>
                  <a:solidFill>
                    <a:srgbClr val="D29A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241C711-716D-C902-72EB-7C0D540A33C2}"/>
                    </a:ext>
                  </a:extLst>
                </p:cNvPr>
                <p:cNvGrpSpPr/>
                <p:nvPr/>
              </p:nvGrpSpPr>
              <p:grpSpPr>
                <a:xfrm>
                  <a:off x="8005526" y="3637303"/>
                  <a:ext cx="113665" cy="131399"/>
                  <a:chOff x="5943367" y="1981726"/>
                  <a:chExt cx="242280" cy="280080"/>
                </a:xfrm>
              </p:grpSpPr>
              <mc:AlternateContent xmlns:mc="http://schemas.openxmlformats.org/markup-compatibility/2006" xmlns:p14="http://schemas.microsoft.com/office/powerpoint/2010/main">
                <mc:Choice Requires="p14">
                  <p:contentPart p14:bwMode="auto" r:id="rId143">
                    <p14:nvContentPartPr>
                      <p14:cNvPr id="73" name="Ink 72">
                        <a:extLst>
                          <a:ext uri="{FF2B5EF4-FFF2-40B4-BE49-F238E27FC236}">
                            <a16:creationId xmlns:a16="http://schemas.microsoft.com/office/drawing/2014/main" id="{712A8FE7-7BC1-5085-7733-6E3C031D95A9}"/>
                          </a:ext>
                        </a:extLst>
                      </p14:cNvPr>
                      <p14:cNvContentPartPr/>
                      <p14:nvPr/>
                    </p14:nvContentPartPr>
                    <p14:xfrm>
                      <a:off x="5943367" y="2083966"/>
                      <a:ext cx="241920" cy="177840"/>
                    </p14:xfrm>
                  </p:contentPart>
                </mc:Choice>
                <mc:Fallback xmlns="">
                  <p:pic>
                    <p:nvPicPr>
                      <p:cNvPr id="492" name="Ink 491">
                        <a:extLst>
                          <a:ext uri="{FF2B5EF4-FFF2-40B4-BE49-F238E27FC236}">
                            <a16:creationId xmlns:a16="http://schemas.microsoft.com/office/drawing/2014/main" id="{5153178B-F5CB-EF6B-6E29-19FF862B2589}"/>
                          </a:ext>
                        </a:extLst>
                      </p:cNvPr>
                      <p:cNvPicPr/>
                      <p:nvPr/>
                    </p:nvPicPr>
                    <p:blipFill>
                      <a:blip r:embed="rId124"/>
                      <a:stretch>
                        <a:fillRect/>
                      </a:stretch>
                    </p:blipFill>
                    <p:spPr>
                      <a:xfrm>
                        <a:off x="5929587" y="2070168"/>
                        <a:ext cx="267949" cy="203903"/>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4" name="Ink 73">
                        <a:extLst>
                          <a:ext uri="{FF2B5EF4-FFF2-40B4-BE49-F238E27FC236}">
                            <a16:creationId xmlns:a16="http://schemas.microsoft.com/office/drawing/2014/main" id="{F4DA220A-3235-9F9E-AE70-E6E30821DE67}"/>
                          </a:ext>
                        </a:extLst>
                      </p14:cNvPr>
                      <p14:cNvContentPartPr/>
                      <p14:nvPr/>
                    </p14:nvContentPartPr>
                    <p14:xfrm>
                      <a:off x="6185287" y="2070646"/>
                      <a:ext cx="360" cy="159840"/>
                    </p14:xfrm>
                  </p:contentPart>
                </mc:Choice>
                <mc:Fallback xmlns="">
                  <p:pic>
                    <p:nvPicPr>
                      <p:cNvPr id="493" name="Ink 492">
                        <a:extLst>
                          <a:ext uri="{FF2B5EF4-FFF2-40B4-BE49-F238E27FC236}">
                            <a16:creationId xmlns:a16="http://schemas.microsoft.com/office/drawing/2014/main" id="{8EFB03BE-5F15-205B-94B1-00B727A0639B}"/>
                          </a:ext>
                        </a:extLst>
                      </p:cNvPr>
                      <p:cNvPicPr/>
                      <p:nvPr/>
                    </p:nvPicPr>
                    <p:blipFill>
                      <a:blip r:embed="rId126"/>
                      <a:stretch>
                        <a:fillRect/>
                      </a:stretch>
                    </p:blipFill>
                    <p:spPr>
                      <a:xfrm>
                        <a:off x="6178807" y="2056880"/>
                        <a:ext cx="12600" cy="185843"/>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5" name="Ink 74">
                        <a:extLst>
                          <a:ext uri="{FF2B5EF4-FFF2-40B4-BE49-F238E27FC236}">
                            <a16:creationId xmlns:a16="http://schemas.microsoft.com/office/drawing/2014/main" id="{987E421D-2820-AA0E-6EB4-7999D0875751}"/>
                          </a:ext>
                        </a:extLst>
                      </p14:cNvPr>
                      <p14:cNvContentPartPr/>
                      <p14:nvPr/>
                    </p14:nvContentPartPr>
                    <p14:xfrm>
                      <a:off x="5943367" y="2077486"/>
                      <a:ext cx="239040" cy="14040"/>
                    </p14:xfrm>
                  </p:contentPart>
                </mc:Choice>
                <mc:Fallback xmlns="">
                  <p:pic>
                    <p:nvPicPr>
                      <p:cNvPr id="494" name="Ink 493">
                        <a:extLst>
                          <a:ext uri="{FF2B5EF4-FFF2-40B4-BE49-F238E27FC236}">
                            <a16:creationId xmlns:a16="http://schemas.microsoft.com/office/drawing/2014/main" id="{F789BB18-E41F-0B61-4D37-941B91DDCE04}"/>
                          </a:ext>
                        </a:extLst>
                      </p:cNvPr>
                      <p:cNvPicPr/>
                      <p:nvPr/>
                    </p:nvPicPr>
                    <p:blipFill>
                      <a:blip r:embed="rId128"/>
                      <a:stretch>
                        <a:fillRect/>
                      </a:stretch>
                    </p:blipFill>
                    <p:spPr>
                      <a:xfrm>
                        <a:off x="5929576" y="2064185"/>
                        <a:ext cx="265089" cy="39164"/>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6" name="Ink 75">
                        <a:extLst>
                          <a:ext uri="{FF2B5EF4-FFF2-40B4-BE49-F238E27FC236}">
                            <a16:creationId xmlns:a16="http://schemas.microsoft.com/office/drawing/2014/main" id="{2025E588-AD64-8815-B23C-BAD6096801EA}"/>
                          </a:ext>
                        </a:extLst>
                      </p14:cNvPr>
                      <p14:cNvContentPartPr/>
                      <p14:nvPr/>
                    </p14:nvContentPartPr>
                    <p14:xfrm>
                      <a:off x="6002047" y="1981726"/>
                      <a:ext cx="129960" cy="96120"/>
                    </p14:xfrm>
                  </p:contentPart>
                </mc:Choice>
                <mc:Fallback xmlns="">
                  <p:pic>
                    <p:nvPicPr>
                      <p:cNvPr id="495" name="Ink 494">
                        <a:extLst>
                          <a:ext uri="{FF2B5EF4-FFF2-40B4-BE49-F238E27FC236}">
                            <a16:creationId xmlns:a16="http://schemas.microsoft.com/office/drawing/2014/main" id="{165CF715-80D3-7A6E-CB38-BBCADC7F6F5B}"/>
                          </a:ext>
                        </a:extLst>
                      </p:cNvPr>
                      <p:cNvPicPr/>
                      <p:nvPr/>
                    </p:nvPicPr>
                    <p:blipFill>
                      <a:blip r:embed="rId130"/>
                      <a:stretch>
                        <a:fillRect/>
                      </a:stretch>
                    </p:blipFill>
                    <p:spPr>
                      <a:xfrm>
                        <a:off x="5988287" y="1967995"/>
                        <a:ext cx="155952" cy="122057"/>
                      </a:xfrm>
                      <a:prstGeom prst="rect">
                        <a:avLst/>
                      </a:prstGeom>
                    </p:spPr>
                  </p:pic>
                </mc:Fallback>
              </mc:AlternateContent>
            </p:grpSp>
          </p:grpSp>
        </p:grpSp>
        <p:sp>
          <p:nvSpPr>
            <p:cNvPr id="83" name="TextBox 82">
              <a:extLst>
                <a:ext uri="{FF2B5EF4-FFF2-40B4-BE49-F238E27FC236}">
                  <a16:creationId xmlns:a16="http://schemas.microsoft.com/office/drawing/2014/main" id="{E2C92465-5A50-286B-9B1F-1147D780EA6E}"/>
                </a:ext>
              </a:extLst>
            </p:cNvPr>
            <p:cNvSpPr txBox="1"/>
            <p:nvPr/>
          </p:nvSpPr>
          <p:spPr>
            <a:xfrm>
              <a:off x="9733469" y="3642782"/>
              <a:ext cx="363562" cy="307777"/>
            </a:xfrm>
            <a:prstGeom prst="rect">
              <a:avLst/>
            </a:prstGeom>
            <a:noFill/>
          </p:spPr>
          <p:txBody>
            <a:bodyPr wrap="square" rtlCol="0">
              <a:spAutoFit/>
            </a:bodyPr>
            <a:lstStyle/>
            <a:p>
              <a:r>
                <a:rPr lang="en-US" sz="1400" dirty="0">
                  <a:latin typeface="The Hand Black" panose="03070902030502020204" pitchFamily="66" charset="0"/>
                </a:rPr>
                <a:t>DEC</a:t>
              </a:r>
            </a:p>
          </p:txBody>
        </p:sp>
        <p:cxnSp>
          <p:nvCxnSpPr>
            <p:cNvPr id="84" name="Straight Arrow Connector 83">
              <a:extLst>
                <a:ext uri="{FF2B5EF4-FFF2-40B4-BE49-F238E27FC236}">
                  <a16:creationId xmlns:a16="http://schemas.microsoft.com/office/drawing/2014/main" id="{9278EFCF-31E5-DD8A-4337-182CD4B7E859}"/>
                </a:ext>
              </a:extLst>
            </p:cNvPr>
            <p:cNvCxnSpPr>
              <a:cxnSpLocks/>
            </p:cNvCxnSpPr>
            <p:nvPr/>
          </p:nvCxnSpPr>
          <p:spPr>
            <a:xfrm flipH="1">
              <a:off x="9730943" y="3657185"/>
              <a:ext cx="377982" cy="0"/>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grpSp>
          <p:nvGrpSpPr>
            <p:cNvPr id="111" name="Group 110">
              <a:extLst>
                <a:ext uri="{FF2B5EF4-FFF2-40B4-BE49-F238E27FC236}">
                  <a16:creationId xmlns:a16="http://schemas.microsoft.com/office/drawing/2014/main" id="{8D0B2DCF-C545-D72D-6088-1161EEAD153B}"/>
                </a:ext>
              </a:extLst>
            </p:cNvPr>
            <p:cNvGrpSpPr/>
            <p:nvPr/>
          </p:nvGrpSpPr>
          <p:grpSpPr>
            <a:xfrm rot="7964956">
              <a:off x="9817260" y="2336151"/>
              <a:ext cx="301680" cy="1047816"/>
              <a:chOff x="7255870" y="2372145"/>
              <a:chExt cx="301680" cy="952560"/>
            </a:xfrm>
          </p:grpSpPr>
          <mc:AlternateContent xmlns:mc="http://schemas.openxmlformats.org/markup-compatibility/2006" xmlns:p14="http://schemas.microsoft.com/office/powerpoint/2010/main">
            <mc:Choice Requires="p14">
              <p:contentPart p14:bwMode="auto" r:id="rId147">
                <p14:nvContentPartPr>
                  <p14:cNvPr id="112" name="Ink 111">
                    <a:extLst>
                      <a:ext uri="{FF2B5EF4-FFF2-40B4-BE49-F238E27FC236}">
                        <a16:creationId xmlns:a16="http://schemas.microsoft.com/office/drawing/2014/main" id="{76BD72D8-5620-C2D8-5F46-42A5FD0F1F4D}"/>
                      </a:ext>
                    </a:extLst>
                  </p14:cNvPr>
                  <p14:cNvContentPartPr/>
                  <p14:nvPr/>
                </p14:nvContentPartPr>
                <p14:xfrm>
                  <a:off x="7255870" y="2373585"/>
                  <a:ext cx="295560" cy="951120"/>
                </p14:xfrm>
              </p:contentPart>
            </mc:Choice>
            <mc:Fallback xmlns="">
              <p:pic>
                <p:nvPicPr>
                  <p:cNvPr id="470" name="Ink 469">
                    <a:extLst>
                      <a:ext uri="{FF2B5EF4-FFF2-40B4-BE49-F238E27FC236}">
                        <a16:creationId xmlns:a16="http://schemas.microsoft.com/office/drawing/2014/main" id="{FF8B0568-2C10-42AB-00DA-B43EEA8A9C5F}"/>
                      </a:ext>
                    </a:extLst>
                  </p:cNvPr>
                  <p:cNvPicPr/>
                  <p:nvPr/>
                </p:nvPicPr>
                <p:blipFill>
                  <a:blip r:embed="rId18"/>
                  <a:stretch>
                    <a:fillRect/>
                  </a:stretch>
                </p:blipFill>
                <p:spPr>
                  <a:xfrm>
                    <a:off x="7251550" y="2369657"/>
                    <a:ext cx="304200" cy="958975"/>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3" name="Ink 112">
                    <a:extLst>
                      <a:ext uri="{FF2B5EF4-FFF2-40B4-BE49-F238E27FC236}">
                        <a16:creationId xmlns:a16="http://schemas.microsoft.com/office/drawing/2014/main" id="{BB44352A-1631-9B7B-1173-AEB147AEB03D}"/>
                      </a:ext>
                    </a:extLst>
                  </p14:cNvPr>
                  <p14:cNvContentPartPr/>
                  <p14:nvPr/>
                </p14:nvContentPartPr>
                <p14:xfrm>
                  <a:off x="7546030" y="2372145"/>
                  <a:ext cx="11520" cy="65160"/>
                </p14:xfrm>
              </p:contentPart>
            </mc:Choice>
            <mc:Fallback xmlns="">
              <p:pic>
                <p:nvPicPr>
                  <p:cNvPr id="472" name="Ink 471">
                    <a:extLst>
                      <a:ext uri="{FF2B5EF4-FFF2-40B4-BE49-F238E27FC236}">
                        <a16:creationId xmlns:a16="http://schemas.microsoft.com/office/drawing/2014/main" id="{19CF8A4C-5DD6-97AF-F619-AF85EB07E57A}"/>
                      </a:ext>
                    </a:extLst>
                  </p:cNvPr>
                  <p:cNvPicPr/>
                  <p:nvPr/>
                </p:nvPicPr>
                <p:blipFill>
                  <a:blip r:embed="rId804"/>
                  <a:stretch>
                    <a:fillRect/>
                  </a:stretch>
                </p:blipFill>
                <p:spPr>
                  <a:xfrm>
                    <a:off x="7541571" y="2368235"/>
                    <a:ext cx="20439" cy="72979"/>
                  </a:xfrm>
                  <a:prstGeom prst="rect">
                    <a:avLst/>
                  </a:prstGeom>
                </p:spPr>
              </p:pic>
            </mc:Fallback>
          </mc:AlternateContent>
        </p:grpSp>
      </p:grpSp>
      <p:grpSp>
        <p:nvGrpSpPr>
          <p:cNvPr id="13" name="Group 12">
            <a:extLst>
              <a:ext uri="{FF2B5EF4-FFF2-40B4-BE49-F238E27FC236}">
                <a16:creationId xmlns:a16="http://schemas.microsoft.com/office/drawing/2014/main" id="{837F40F0-CBEB-7051-B334-D9BBC60F7719}"/>
              </a:ext>
            </a:extLst>
          </p:cNvPr>
          <p:cNvGrpSpPr/>
          <p:nvPr/>
        </p:nvGrpSpPr>
        <p:grpSpPr>
          <a:xfrm>
            <a:off x="7578487" y="4284877"/>
            <a:ext cx="1535220" cy="587161"/>
            <a:chOff x="8333576" y="3910288"/>
            <a:chExt cx="1535220" cy="587161"/>
          </a:xfrm>
        </p:grpSpPr>
        <p:grpSp>
          <p:nvGrpSpPr>
            <p:cNvPr id="14" name="Group 13">
              <a:extLst>
                <a:ext uri="{FF2B5EF4-FFF2-40B4-BE49-F238E27FC236}">
                  <a16:creationId xmlns:a16="http://schemas.microsoft.com/office/drawing/2014/main" id="{C7AA8D74-D041-6CF6-6A7E-6FB4E7C79372}"/>
                </a:ext>
              </a:extLst>
            </p:cNvPr>
            <p:cNvGrpSpPr/>
            <p:nvPr/>
          </p:nvGrpSpPr>
          <p:grpSpPr>
            <a:xfrm>
              <a:off x="8335556" y="3910288"/>
              <a:ext cx="1533240" cy="271080"/>
              <a:chOff x="8335556" y="3910288"/>
              <a:chExt cx="1533240" cy="271080"/>
            </a:xfrm>
          </p:grpSpPr>
          <mc:AlternateContent xmlns:mc="http://schemas.openxmlformats.org/markup-compatibility/2006" xmlns:p14="http://schemas.microsoft.com/office/powerpoint/2010/main">
            <mc:Choice Requires="p14">
              <p:contentPart p14:bwMode="auto" r:id="rId805">
                <p14:nvContentPartPr>
                  <p14:cNvPr id="18" name="Ink 17">
                    <a:extLst>
                      <a:ext uri="{FF2B5EF4-FFF2-40B4-BE49-F238E27FC236}">
                        <a16:creationId xmlns:a16="http://schemas.microsoft.com/office/drawing/2014/main" id="{DD6408D2-2899-20A4-B9E9-2671D0830A8D}"/>
                      </a:ext>
                    </a:extLst>
                  </p14:cNvPr>
                  <p14:cNvContentPartPr/>
                  <p14:nvPr/>
                </p14:nvContentPartPr>
                <p14:xfrm>
                  <a:off x="8335556" y="3910288"/>
                  <a:ext cx="1529280" cy="246240"/>
                </p14:xfrm>
              </p:contentPart>
            </mc:Choice>
            <mc:Fallback xmlns="">
              <p:pic>
                <p:nvPicPr>
                  <p:cNvPr id="258" name="Ink 257">
                    <a:extLst>
                      <a:ext uri="{FF2B5EF4-FFF2-40B4-BE49-F238E27FC236}">
                        <a16:creationId xmlns:a16="http://schemas.microsoft.com/office/drawing/2014/main" id="{A200A79E-E7D1-9A29-7A8E-61DA81DFF0EF}"/>
                      </a:ext>
                    </a:extLst>
                  </p:cNvPr>
                  <p:cNvPicPr/>
                  <p:nvPr/>
                </p:nvPicPr>
                <p:blipFill>
                  <a:blip r:embed="rId109"/>
                  <a:stretch>
                    <a:fillRect/>
                  </a:stretch>
                </p:blipFill>
                <p:spPr>
                  <a:xfrm>
                    <a:off x="8331236" y="3905968"/>
                    <a:ext cx="15379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19" name="Ink 18">
                    <a:extLst>
                      <a:ext uri="{FF2B5EF4-FFF2-40B4-BE49-F238E27FC236}">
                        <a16:creationId xmlns:a16="http://schemas.microsoft.com/office/drawing/2014/main" id="{63A7BC3C-3615-D1A5-F517-A46C2C75F367}"/>
                      </a:ext>
                    </a:extLst>
                  </p14:cNvPr>
                  <p14:cNvContentPartPr/>
                  <p14:nvPr/>
                </p14:nvContentPartPr>
                <p14:xfrm>
                  <a:off x="9790676" y="4154008"/>
                  <a:ext cx="78120" cy="27360"/>
                </p14:xfrm>
              </p:contentPart>
            </mc:Choice>
            <mc:Fallback xmlns="">
              <p:pic>
                <p:nvPicPr>
                  <p:cNvPr id="259" name="Ink 258">
                    <a:extLst>
                      <a:ext uri="{FF2B5EF4-FFF2-40B4-BE49-F238E27FC236}">
                        <a16:creationId xmlns:a16="http://schemas.microsoft.com/office/drawing/2014/main" id="{7529FBB0-FB91-E964-31E2-95F4C778BA4E}"/>
                      </a:ext>
                    </a:extLst>
                  </p:cNvPr>
                  <p:cNvPicPr/>
                  <p:nvPr/>
                </p:nvPicPr>
                <p:blipFill>
                  <a:blip r:embed="rId111"/>
                  <a:stretch>
                    <a:fillRect/>
                  </a:stretch>
                </p:blipFill>
                <p:spPr>
                  <a:xfrm>
                    <a:off x="9786356" y="4149688"/>
                    <a:ext cx="86760" cy="36000"/>
                  </a:xfrm>
                  <a:prstGeom prst="rect">
                    <a:avLst/>
                  </a:prstGeom>
                </p:spPr>
              </p:pic>
            </mc:Fallback>
          </mc:AlternateContent>
        </p:grpSp>
        <p:grpSp>
          <p:nvGrpSpPr>
            <p:cNvPr id="15" name="Group 14">
              <a:extLst>
                <a:ext uri="{FF2B5EF4-FFF2-40B4-BE49-F238E27FC236}">
                  <a16:creationId xmlns:a16="http://schemas.microsoft.com/office/drawing/2014/main" id="{74203CFB-6120-DF7B-5B68-A2088667B85F}"/>
                </a:ext>
              </a:extLst>
            </p:cNvPr>
            <p:cNvGrpSpPr/>
            <p:nvPr/>
          </p:nvGrpSpPr>
          <p:grpSpPr>
            <a:xfrm rot="10800000">
              <a:off x="8333576" y="4226369"/>
              <a:ext cx="1533240" cy="271080"/>
              <a:chOff x="8335556" y="3910288"/>
              <a:chExt cx="1533240" cy="271080"/>
            </a:xfrm>
          </p:grpSpPr>
          <mc:AlternateContent xmlns:mc="http://schemas.openxmlformats.org/markup-compatibility/2006" xmlns:p14="http://schemas.microsoft.com/office/powerpoint/2010/main">
            <mc:Choice Requires="p14">
              <p:contentPart p14:bwMode="auto" r:id="rId807">
                <p14:nvContentPartPr>
                  <p14:cNvPr id="16" name="Ink 15">
                    <a:extLst>
                      <a:ext uri="{FF2B5EF4-FFF2-40B4-BE49-F238E27FC236}">
                        <a16:creationId xmlns:a16="http://schemas.microsoft.com/office/drawing/2014/main" id="{10497BC8-7FCE-1C2C-18E5-91F5CD8D6933}"/>
                      </a:ext>
                    </a:extLst>
                  </p14:cNvPr>
                  <p14:cNvContentPartPr/>
                  <p14:nvPr/>
                </p14:nvContentPartPr>
                <p14:xfrm>
                  <a:off x="8335556" y="3910288"/>
                  <a:ext cx="1529280" cy="246240"/>
                </p14:xfrm>
              </p:contentPart>
            </mc:Choice>
            <mc:Fallback xmlns="">
              <p:pic>
                <p:nvPicPr>
                  <p:cNvPr id="263" name="Ink 262">
                    <a:extLst>
                      <a:ext uri="{FF2B5EF4-FFF2-40B4-BE49-F238E27FC236}">
                        <a16:creationId xmlns:a16="http://schemas.microsoft.com/office/drawing/2014/main" id="{6C0F6F91-AB64-BE65-405C-2A138FB91176}"/>
                      </a:ext>
                    </a:extLst>
                  </p:cNvPr>
                  <p:cNvPicPr/>
                  <p:nvPr/>
                </p:nvPicPr>
                <p:blipFill>
                  <a:blip r:embed="rId109"/>
                  <a:stretch>
                    <a:fillRect/>
                  </a:stretch>
                </p:blipFill>
                <p:spPr>
                  <a:xfrm>
                    <a:off x="8331236" y="3905968"/>
                    <a:ext cx="15379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17" name="Ink 16">
                    <a:extLst>
                      <a:ext uri="{FF2B5EF4-FFF2-40B4-BE49-F238E27FC236}">
                        <a16:creationId xmlns:a16="http://schemas.microsoft.com/office/drawing/2014/main" id="{A0B61C59-9F15-D60E-05B6-4FA041EF3AE7}"/>
                      </a:ext>
                    </a:extLst>
                  </p14:cNvPr>
                  <p14:cNvContentPartPr/>
                  <p14:nvPr/>
                </p14:nvContentPartPr>
                <p14:xfrm>
                  <a:off x="9790676" y="4154008"/>
                  <a:ext cx="78120" cy="27360"/>
                </p14:xfrm>
              </p:contentPart>
            </mc:Choice>
            <mc:Fallback xmlns="">
              <p:pic>
                <p:nvPicPr>
                  <p:cNvPr id="264" name="Ink 263">
                    <a:extLst>
                      <a:ext uri="{FF2B5EF4-FFF2-40B4-BE49-F238E27FC236}">
                        <a16:creationId xmlns:a16="http://schemas.microsoft.com/office/drawing/2014/main" id="{350FDB5E-940E-1711-48D0-293396AC2FF8}"/>
                      </a:ext>
                    </a:extLst>
                  </p:cNvPr>
                  <p:cNvPicPr/>
                  <p:nvPr/>
                </p:nvPicPr>
                <p:blipFill>
                  <a:blip r:embed="rId111"/>
                  <a:stretch>
                    <a:fillRect/>
                  </a:stretch>
                </p:blipFill>
                <p:spPr>
                  <a:xfrm>
                    <a:off x="9786356" y="4149688"/>
                    <a:ext cx="86760" cy="36000"/>
                  </a:xfrm>
                  <a:prstGeom prst="rect">
                    <a:avLst/>
                  </a:prstGeom>
                </p:spPr>
              </p:pic>
            </mc:Fallback>
          </mc:AlternateContent>
        </p:grpSp>
      </p:grpSp>
    </p:spTree>
    <p:extLst>
      <p:ext uri="{BB962C8B-B14F-4D97-AF65-F5344CB8AC3E}">
        <p14:creationId xmlns:p14="http://schemas.microsoft.com/office/powerpoint/2010/main" val="383055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06FC988-35B6-058C-2157-0FAF9829EC3E}"/>
              </a:ext>
            </a:extLst>
          </p:cNvPr>
          <p:cNvSpPr>
            <a:spLocks noGrp="1"/>
          </p:cNvSpPr>
          <p:nvPr>
            <p:ph type="dt" sz="half" idx="10"/>
          </p:nvPr>
        </p:nvSpPr>
        <p:spPr/>
        <p:txBody>
          <a:bodyPr/>
          <a:lstStyle/>
          <a:p>
            <a:r>
              <a:rPr lang="de-CH"/>
              <a:t>August 21, 2024. Matilda Backendal, Miro Haller</a:t>
            </a:r>
            <a:endParaRPr lang="en-US"/>
          </a:p>
        </p:txBody>
      </p:sp>
      <p:sp>
        <p:nvSpPr>
          <p:cNvPr id="2" name="Footer Placeholder 1">
            <a:extLst>
              <a:ext uri="{FF2B5EF4-FFF2-40B4-BE49-F238E27FC236}">
                <a16:creationId xmlns:a16="http://schemas.microsoft.com/office/drawing/2014/main" id="{B8E56246-4BA4-FBD8-37CB-C9AA79338105}"/>
              </a:ext>
            </a:extLst>
          </p:cNvPr>
          <p:cNvSpPr>
            <a:spLocks noGrp="1"/>
          </p:cNvSpPr>
          <p:nvPr>
            <p:ph type="ftr" sz="quarter" idx="11"/>
          </p:nvPr>
        </p:nvSpPr>
        <p:spPr/>
        <p:txBody>
          <a:bodyPr/>
          <a:lstStyle/>
          <a:p>
            <a:r>
              <a:rPr lang="en-GB"/>
              <a:t>A Formal Treatment of E2EE Cloud Storage</a:t>
            </a:r>
            <a:endParaRPr lang="en-CH"/>
          </a:p>
        </p:txBody>
      </p:sp>
      <p:sp>
        <p:nvSpPr>
          <p:cNvPr id="4" name="Slide Number Placeholder 3">
            <a:extLst>
              <a:ext uri="{FF2B5EF4-FFF2-40B4-BE49-F238E27FC236}">
                <a16:creationId xmlns:a16="http://schemas.microsoft.com/office/drawing/2014/main" id="{63CEBCCB-0570-6361-469E-FDFD3F8E2D98}"/>
              </a:ext>
            </a:extLst>
          </p:cNvPr>
          <p:cNvSpPr>
            <a:spLocks noGrp="1"/>
          </p:cNvSpPr>
          <p:nvPr>
            <p:ph type="sldNum" sz="quarter" idx="12"/>
          </p:nvPr>
        </p:nvSpPr>
        <p:spPr/>
        <p:txBody>
          <a:bodyPr/>
          <a:lstStyle/>
          <a:p>
            <a:fld id="{B6F15528-21DE-4FAA-801E-634DDDAF4B2B}" type="slidenum">
              <a:rPr lang="en-CH" smtClean="0"/>
              <a:t>9</a:t>
            </a:fld>
            <a:endParaRPr lang="en-CH"/>
          </a:p>
        </p:txBody>
      </p:sp>
      <p:sp>
        <p:nvSpPr>
          <p:cNvPr id="55" name="Title 4">
            <a:extLst>
              <a:ext uri="{FF2B5EF4-FFF2-40B4-BE49-F238E27FC236}">
                <a16:creationId xmlns:a16="http://schemas.microsoft.com/office/drawing/2014/main" id="{8DA59686-A59A-A26F-ED1F-D53DC33F3193}"/>
              </a:ext>
            </a:extLst>
          </p:cNvPr>
          <p:cNvSpPr txBox="1">
            <a:spLocks/>
          </p:cNvSpPr>
          <p:nvPr/>
        </p:nvSpPr>
        <p:spPr>
          <a:xfrm>
            <a:off x="-1" y="240266"/>
            <a:ext cx="2941565" cy="543977"/>
          </a:xfrm>
          <a:prstGeom prst="rect">
            <a:avLst/>
          </a:prstGeom>
          <a:solidFill>
            <a:schemeClr val="accent1">
              <a:lumMod val="20000"/>
              <a:lumOff val="80000"/>
            </a:schemeClr>
          </a:solidFill>
        </p:spPr>
        <p:txBody>
          <a:bodyPr vert="horz" wrap="square" lIns="396000" tIns="108000" rIns="72000" bIns="36000" rtlCol="0" anchor="ctr" anchorCtr="0">
            <a:sp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r>
              <a:rPr lang="en-US"/>
              <a:t>Why Is It Hard?</a:t>
            </a:r>
            <a:endParaRPr lang="en-US" dirty="0"/>
          </a:p>
        </p:txBody>
      </p:sp>
      <p:grpSp>
        <p:nvGrpSpPr>
          <p:cNvPr id="5" name="Group 4">
            <a:extLst>
              <a:ext uri="{FF2B5EF4-FFF2-40B4-BE49-F238E27FC236}">
                <a16:creationId xmlns:a16="http://schemas.microsoft.com/office/drawing/2014/main" id="{1E3CA036-006E-49FC-96AE-5ED6EF7E58D3}"/>
              </a:ext>
            </a:extLst>
          </p:cNvPr>
          <p:cNvGrpSpPr/>
          <p:nvPr/>
        </p:nvGrpSpPr>
        <p:grpSpPr>
          <a:xfrm>
            <a:off x="1118539" y="1617081"/>
            <a:ext cx="3154058" cy="443350"/>
            <a:chOff x="807306" y="1500979"/>
            <a:chExt cx="3154058" cy="443350"/>
          </a:xfrm>
        </p:grpSpPr>
        <p:sp>
          <p:nvSpPr>
            <p:cNvPr id="7" name="Rectangle 6">
              <a:extLst>
                <a:ext uri="{FF2B5EF4-FFF2-40B4-BE49-F238E27FC236}">
                  <a16:creationId xmlns:a16="http://schemas.microsoft.com/office/drawing/2014/main" id="{00734D39-1F11-116E-B7E1-F713CA4DC35D}"/>
                </a:ext>
              </a:extLst>
            </p:cNvPr>
            <p:cNvSpPr/>
            <p:nvPr/>
          </p:nvSpPr>
          <p:spPr>
            <a:xfrm>
              <a:off x="807306" y="1500979"/>
              <a:ext cx="430109" cy="44335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IN Next LT Pro Light" panose="020B0303020203050203" pitchFamily="34" charset="77"/>
                </a:rPr>
                <a:t>1</a:t>
              </a:r>
            </a:p>
          </p:txBody>
        </p:sp>
        <p:sp>
          <p:nvSpPr>
            <p:cNvPr id="11" name="Rectangle 10">
              <a:extLst>
                <a:ext uri="{FF2B5EF4-FFF2-40B4-BE49-F238E27FC236}">
                  <a16:creationId xmlns:a16="http://schemas.microsoft.com/office/drawing/2014/main" id="{5C217B3B-DEA8-82D9-B175-4ECCC6ECEF93}"/>
                </a:ext>
              </a:extLst>
            </p:cNvPr>
            <p:cNvSpPr/>
            <p:nvPr/>
          </p:nvSpPr>
          <p:spPr>
            <a:xfrm>
              <a:off x="1245523" y="1500979"/>
              <a:ext cx="2715841" cy="44335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DIN Next LT Pro Light" panose="020B0303020203050203" pitchFamily="34" charset="0"/>
                </a:rPr>
                <a:t>key distribution</a:t>
              </a:r>
              <a:endParaRPr lang="en-US" sz="2000" dirty="0">
                <a:solidFill>
                  <a:schemeClr val="tx1"/>
                </a:solidFill>
                <a:latin typeface="DIN Next LT Pro Light" panose="020B0303020203050203" pitchFamily="34" charset="0"/>
              </a:endParaRPr>
            </a:p>
          </p:txBody>
        </p:sp>
      </p:grpSp>
      <p:grpSp>
        <p:nvGrpSpPr>
          <p:cNvPr id="629" name="Group 628">
            <a:extLst>
              <a:ext uri="{FF2B5EF4-FFF2-40B4-BE49-F238E27FC236}">
                <a16:creationId xmlns:a16="http://schemas.microsoft.com/office/drawing/2014/main" id="{084DC9A1-1F19-77D8-B81A-F16D457C41ED}"/>
              </a:ext>
            </a:extLst>
          </p:cNvPr>
          <p:cNvGrpSpPr/>
          <p:nvPr/>
        </p:nvGrpSpPr>
        <p:grpSpPr>
          <a:xfrm>
            <a:off x="1118539" y="2139010"/>
            <a:ext cx="3156709" cy="443350"/>
            <a:chOff x="807306" y="2022908"/>
            <a:chExt cx="3156709" cy="443350"/>
          </a:xfrm>
        </p:grpSpPr>
        <p:sp>
          <p:nvSpPr>
            <p:cNvPr id="630" name="Rectangle 629">
              <a:extLst>
                <a:ext uri="{FF2B5EF4-FFF2-40B4-BE49-F238E27FC236}">
                  <a16:creationId xmlns:a16="http://schemas.microsoft.com/office/drawing/2014/main" id="{B678D45F-8963-F1DB-2CA3-17E7102FD606}"/>
                </a:ext>
              </a:extLst>
            </p:cNvPr>
            <p:cNvSpPr/>
            <p:nvPr/>
          </p:nvSpPr>
          <p:spPr>
            <a:xfrm>
              <a:off x="807306" y="2022908"/>
              <a:ext cx="430109" cy="44335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IN Next LT Pro Light" panose="020B0303020203050203" pitchFamily="34" charset="77"/>
                </a:rPr>
                <a:t>2</a:t>
              </a:r>
            </a:p>
          </p:txBody>
        </p:sp>
        <p:sp>
          <p:nvSpPr>
            <p:cNvPr id="631" name="Rectangle 630">
              <a:extLst>
                <a:ext uri="{FF2B5EF4-FFF2-40B4-BE49-F238E27FC236}">
                  <a16:creationId xmlns:a16="http://schemas.microsoft.com/office/drawing/2014/main" id="{3D0B6367-6CB8-1722-C762-498DECA87687}"/>
                </a:ext>
              </a:extLst>
            </p:cNvPr>
            <p:cNvSpPr/>
            <p:nvPr/>
          </p:nvSpPr>
          <p:spPr>
            <a:xfrm>
              <a:off x="1245523" y="2022908"/>
              <a:ext cx="2718492" cy="44335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DIN Next LT Pro Light" panose="020B0303020203050203" pitchFamily="34" charset="0"/>
                </a:rPr>
                <a:t>p</a:t>
              </a:r>
              <a:r>
                <a:rPr lang="en-US" sz="1800" dirty="0">
                  <a:solidFill>
                    <a:schemeClr val="tx1"/>
                  </a:solidFill>
                  <a:latin typeface="DIN Next LT Pro Light" panose="020B0303020203050203" pitchFamily="34" charset="0"/>
                </a:rPr>
                <a:t>assword-based security</a:t>
              </a:r>
            </a:p>
          </p:txBody>
        </p:sp>
      </p:grpSp>
      <p:grpSp>
        <p:nvGrpSpPr>
          <p:cNvPr id="28" name="Group 27">
            <a:extLst>
              <a:ext uri="{FF2B5EF4-FFF2-40B4-BE49-F238E27FC236}">
                <a16:creationId xmlns:a16="http://schemas.microsoft.com/office/drawing/2014/main" id="{B6BA317C-D799-AF53-CD12-76D1100355F4}"/>
              </a:ext>
            </a:extLst>
          </p:cNvPr>
          <p:cNvGrpSpPr/>
          <p:nvPr/>
        </p:nvGrpSpPr>
        <p:grpSpPr>
          <a:xfrm>
            <a:off x="7133879" y="1203638"/>
            <a:ext cx="2516400" cy="1004760"/>
            <a:chOff x="7811238" y="4341526"/>
            <a:chExt cx="2516400" cy="1004760"/>
          </a:xfrm>
        </p:grpSpPr>
        <p:grpSp>
          <p:nvGrpSpPr>
            <p:cNvPr id="29" name="Group 28">
              <a:extLst>
                <a:ext uri="{FF2B5EF4-FFF2-40B4-BE49-F238E27FC236}">
                  <a16:creationId xmlns:a16="http://schemas.microsoft.com/office/drawing/2014/main" id="{582A0CDB-5DA7-7CD7-103B-F245E81CFEC5}"/>
                </a:ext>
              </a:extLst>
            </p:cNvPr>
            <p:cNvGrpSpPr/>
            <p:nvPr/>
          </p:nvGrpSpPr>
          <p:grpSpPr>
            <a:xfrm>
              <a:off x="7811238" y="4341526"/>
              <a:ext cx="2516400" cy="1004760"/>
              <a:chOff x="7811238" y="4341526"/>
              <a:chExt cx="2516400" cy="1004760"/>
            </a:xfrm>
          </p:grpSpPr>
          <mc:AlternateContent xmlns:mc="http://schemas.openxmlformats.org/markup-compatibility/2006" xmlns:p14="http://schemas.microsoft.com/office/powerpoint/2010/main">
            <mc:Choice Requires="p14">
              <p:contentPart p14:bwMode="auto" r:id="rId3">
                <p14:nvContentPartPr>
                  <p14:cNvPr id="34" name="Ink 33">
                    <a:extLst>
                      <a:ext uri="{FF2B5EF4-FFF2-40B4-BE49-F238E27FC236}">
                        <a16:creationId xmlns:a16="http://schemas.microsoft.com/office/drawing/2014/main" id="{AC0BEDCD-4E15-D829-D3EB-0BDF54446F99}"/>
                      </a:ext>
                    </a:extLst>
                  </p14:cNvPr>
                  <p14:cNvContentPartPr/>
                  <p14:nvPr/>
                </p14:nvContentPartPr>
                <p14:xfrm>
                  <a:off x="7811238" y="4341526"/>
                  <a:ext cx="2516400" cy="1004760"/>
                </p14:xfrm>
              </p:contentPart>
            </mc:Choice>
            <mc:Fallback xmlns="">
              <p:pic>
                <p:nvPicPr>
                  <p:cNvPr id="60" name="Ink 59">
                    <a:extLst>
                      <a:ext uri="{FF2B5EF4-FFF2-40B4-BE49-F238E27FC236}">
                        <a16:creationId xmlns:a16="http://schemas.microsoft.com/office/drawing/2014/main" id="{5FCB5A8A-4B0A-C28C-1DCF-F82F84D5C201}"/>
                      </a:ext>
                    </a:extLst>
                  </p:cNvPr>
                  <p:cNvPicPr/>
                  <p:nvPr/>
                </p:nvPicPr>
                <p:blipFill>
                  <a:blip r:embed="rId25"/>
                  <a:stretch>
                    <a:fillRect/>
                  </a:stretch>
                </p:blipFill>
                <p:spPr>
                  <a:xfrm>
                    <a:off x="7802238" y="4332526"/>
                    <a:ext cx="2534040" cy="1022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Ink 34">
                    <a:extLst>
                      <a:ext uri="{FF2B5EF4-FFF2-40B4-BE49-F238E27FC236}">
                        <a16:creationId xmlns:a16="http://schemas.microsoft.com/office/drawing/2014/main" id="{0D7B40D8-0D86-C0F1-EBDE-E9A4FE476A59}"/>
                      </a:ext>
                    </a:extLst>
                  </p14:cNvPr>
                  <p14:cNvContentPartPr/>
                  <p14:nvPr/>
                </p14:nvContentPartPr>
                <p14:xfrm>
                  <a:off x="8047758" y="5331166"/>
                  <a:ext cx="645120" cy="14040"/>
                </p14:xfrm>
              </p:contentPart>
            </mc:Choice>
            <mc:Fallback xmlns="">
              <p:pic>
                <p:nvPicPr>
                  <p:cNvPr id="61" name="Ink 60">
                    <a:extLst>
                      <a:ext uri="{FF2B5EF4-FFF2-40B4-BE49-F238E27FC236}">
                        <a16:creationId xmlns:a16="http://schemas.microsoft.com/office/drawing/2014/main" id="{F8245280-72EF-3574-966B-B35DB903E163}"/>
                      </a:ext>
                    </a:extLst>
                  </p:cNvPr>
                  <p:cNvPicPr/>
                  <p:nvPr/>
                </p:nvPicPr>
                <p:blipFill>
                  <a:blip r:embed="rId27"/>
                  <a:stretch>
                    <a:fillRect/>
                  </a:stretch>
                </p:blipFill>
                <p:spPr>
                  <a:xfrm>
                    <a:off x="8038758" y="5322166"/>
                    <a:ext cx="662760" cy="3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CDAA851B-49EA-F4FF-439B-68FBB330DA7D}"/>
                    </a:ext>
                  </a:extLst>
                </p14:cNvPr>
                <p14:cNvContentPartPr/>
                <p14:nvPr/>
              </p14:nvContentPartPr>
              <p14:xfrm>
                <a:off x="8930023" y="4965296"/>
                <a:ext cx="180165" cy="122334"/>
              </p14:xfrm>
            </p:contentPart>
          </mc:Choice>
          <mc:Fallback xmlns="">
            <p:pic>
              <p:nvPicPr>
                <p:cNvPr id="56" name="Ink 55">
                  <a:extLst>
                    <a:ext uri="{FF2B5EF4-FFF2-40B4-BE49-F238E27FC236}">
                      <a16:creationId xmlns:a16="http://schemas.microsoft.com/office/drawing/2014/main" id="{45F2A5B3-CA9B-69FE-5E38-07A7320CB7EB}"/>
                    </a:ext>
                  </a:extLst>
                </p:cNvPr>
                <p:cNvPicPr/>
                <p:nvPr/>
              </p:nvPicPr>
              <p:blipFill>
                <a:blip r:embed="rId29"/>
                <a:stretch>
                  <a:fillRect/>
                </a:stretch>
              </p:blipFill>
              <p:spPr>
                <a:xfrm>
                  <a:off x="8923885" y="4959161"/>
                  <a:ext cx="192441" cy="134603"/>
                </a:xfrm>
                <a:prstGeom prst="rect">
                  <a:avLst/>
                </a:prstGeom>
              </p:spPr>
            </p:pic>
          </mc:Fallback>
        </mc:AlternateContent>
        <p:grpSp>
          <p:nvGrpSpPr>
            <p:cNvPr id="31" name="Group 30">
              <a:extLst>
                <a:ext uri="{FF2B5EF4-FFF2-40B4-BE49-F238E27FC236}">
                  <a16:creationId xmlns:a16="http://schemas.microsoft.com/office/drawing/2014/main" id="{01F993D5-26AA-F8AE-BBF3-306C9223EA85}"/>
                </a:ext>
              </a:extLst>
            </p:cNvPr>
            <p:cNvGrpSpPr/>
            <p:nvPr/>
          </p:nvGrpSpPr>
          <p:grpSpPr>
            <a:xfrm>
              <a:off x="8840936" y="4867012"/>
              <a:ext cx="332058" cy="59484"/>
              <a:chOff x="9463511" y="2994366"/>
              <a:chExt cx="249480" cy="36935"/>
            </a:xfrm>
          </p:grpSpPr>
          <mc:AlternateContent xmlns:mc="http://schemas.openxmlformats.org/markup-compatibility/2006" xmlns:p14="http://schemas.microsoft.com/office/powerpoint/2010/main">
            <mc:Choice Requires="p14">
              <p:contentPart p14:bwMode="auto" r:id="rId30">
                <p14:nvContentPartPr>
                  <p14:cNvPr id="32" name="Ink 31">
                    <a:extLst>
                      <a:ext uri="{FF2B5EF4-FFF2-40B4-BE49-F238E27FC236}">
                        <a16:creationId xmlns:a16="http://schemas.microsoft.com/office/drawing/2014/main" id="{6BABE9ED-9BD9-3455-7C57-0EB6F3A2A408}"/>
                      </a:ext>
                    </a:extLst>
                  </p14:cNvPr>
                  <p14:cNvContentPartPr/>
                  <p14:nvPr/>
                </p14:nvContentPartPr>
                <p14:xfrm>
                  <a:off x="9463511" y="2999261"/>
                  <a:ext cx="50040" cy="32040"/>
                </p14:xfrm>
              </p:contentPart>
            </mc:Choice>
            <mc:Fallback xmlns="">
              <p:pic>
                <p:nvPicPr>
                  <p:cNvPr id="58" name="Ink 57">
                    <a:extLst>
                      <a:ext uri="{FF2B5EF4-FFF2-40B4-BE49-F238E27FC236}">
                        <a16:creationId xmlns:a16="http://schemas.microsoft.com/office/drawing/2014/main" id="{64DFD6D4-E7B0-A885-890F-22ACA3B9CBC1}"/>
                      </a:ext>
                    </a:extLst>
                  </p:cNvPr>
                  <p:cNvPicPr/>
                  <p:nvPr/>
                </p:nvPicPr>
                <p:blipFill>
                  <a:blip r:embed="rId31"/>
                  <a:stretch>
                    <a:fillRect/>
                  </a:stretch>
                </p:blipFill>
                <p:spPr>
                  <a:xfrm>
                    <a:off x="9458913" y="2995452"/>
                    <a:ext cx="59237" cy="3965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Ink 32">
                    <a:extLst>
                      <a:ext uri="{FF2B5EF4-FFF2-40B4-BE49-F238E27FC236}">
                        <a16:creationId xmlns:a16="http://schemas.microsoft.com/office/drawing/2014/main" id="{1AA05683-A741-A562-DD71-5BFE969D491E}"/>
                      </a:ext>
                    </a:extLst>
                  </p14:cNvPr>
                  <p14:cNvContentPartPr/>
                  <p14:nvPr/>
                </p14:nvContentPartPr>
                <p14:xfrm>
                  <a:off x="9655391" y="2994366"/>
                  <a:ext cx="57600" cy="32760"/>
                </p14:xfrm>
              </p:contentPart>
            </mc:Choice>
            <mc:Fallback xmlns="">
              <p:pic>
                <p:nvPicPr>
                  <p:cNvPr id="59" name="Ink 58">
                    <a:extLst>
                      <a:ext uri="{FF2B5EF4-FFF2-40B4-BE49-F238E27FC236}">
                        <a16:creationId xmlns:a16="http://schemas.microsoft.com/office/drawing/2014/main" id="{BA50DE35-8C47-B1F5-9467-0B57AD74AD7A}"/>
                      </a:ext>
                    </a:extLst>
                  </p:cNvPr>
                  <p:cNvPicPr/>
                  <p:nvPr/>
                </p:nvPicPr>
                <p:blipFill>
                  <a:blip r:embed="rId33"/>
                  <a:stretch>
                    <a:fillRect/>
                  </a:stretch>
                </p:blipFill>
                <p:spPr>
                  <a:xfrm>
                    <a:off x="9650750" y="2990498"/>
                    <a:ext cx="66882" cy="40495"/>
                  </a:xfrm>
                  <a:prstGeom prst="rect">
                    <a:avLst/>
                  </a:prstGeom>
                </p:spPr>
              </p:pic>
            </mc:Fallback>
          </mc:AlternateContent>
        </p:grpSp>
      </p:grpSp>
      <p:sp>
        <p:nvSpPr>
          <p:cNvPr id="102" name="Thought Bubble: Cloud 1623">
            <a:extLst>
              <a:ext uri="{FF2B5EF4-FFF2-40B4-BE49-F238E27FC236}">
                <a16:creationId xmlns:a16="http://schemas.microsoft.com/office/drawing/2014/main" id="{3CF98DA8-54C3-F34A-5507-33FC624A0A52}"/>
              </a:ext>
            </a:extLst>
          </p:cNvPr>
          <p:cNvSpPr/>
          <p:nvPr/>
        </p:nvSpPr>
        <p:spPr>
          <a:xfrm>
            <a:off x="6647220" y="3343542"/>
            <a:ext cx="645982" cy="429644"/>
          </a:xfrm>
          <a:custGeom>
            <a:avLst/>
            <a:gdLst>
              <a:gd name="connsiteX0" fmla="*/ 58317 w 645982"/>
              <a:gd name="connsiteY0" fmla="*/ 142916 h 429644"/>
              <a:gd name="connsiteX1" fmla="*/ 84082 w 645982"/>
              <a:gd name="connsiteY1" fmla="*/ 68693 h 429644"/>
              <a:gd name="connsiteX2" fmla="*/ 209420 w 645982"/>
              <a:gd name="connsiteY2" fmla="*/ 51736 h 429644"/>
              <a:gd name="connsiteX3" fmla="*/ 335791 w 645982"/>
              <a:gd name="connsiteY3" fmla="*/ 34132 h 429644"/>
              <a:gd name="connsiteX4" fmla="*/ 385032 w 645982"/>
              <a:gd name="connsiteY4" fmla="*/ 1989 h 429644"/>
              <a:gd name="connsiteX5" fmla="*/ 446101 w 645982"/>
              <a:gd name="connsiteY5" fmla="*/ 24674 h 429644"/>
              <a:gd name="connsiteX6" fmla="*/ 530288 w 645982"/>
              <a:gd name="connsiteY6" fmla="*/ 6862 h 429644"/>
              <a:gd name="connsiteX7" fmla="*/ 572980 w 645982"/>
              <a:gd name="connsiteY7" fmla="*/ 55455 h 429644"/>
              <a:gd name="connsiteX8" fmla="*/ 627768 w 645982"/>
              <a:gd name="connsiteY8" fmla="*/ 102617 h 429644"/>
              <a:gd name="connsiteX9" fmla="*/ 625316 w 645982"/>
              <a:gd name="connsiteY9" fmla="*/ 153756 h 429644"/>
              <a:gd name="connsiteX10" fmla="*/ 643230 w 645982"/>
              <a:gd name="connsiteY10" fmla="*/ 231948 h 429644"/>
              <a:gd name="connsiteX11" fmla="*/ 559312 w 645982"/>
              <a:gd name="connsiteY11" fmla="*/ 300392 h 429644"/>
              <a:gd name="connsiteX12" fmla="*/ 529271 w 645982"/>
              <a:gd name="connsiteY12" fmla="*/ 359041 h 429644"/>
              <a:gd name="connsiteX13" fmla="*/ 426991 w 645982"/>
              <a:gd name="connsiteY13" fmla="*/ 366142 h 429644"/>
              <a:gd name="connsiteX14" fmla="*/ 353899 w 645982"/>
              <a:gd name="connsiteY14" fmla="*/ 428709 h 429644"/>
              <a:gd name="connsiteX15" fmla="*/ 246430 w 645982"/>
              <a:gd name="connsiteY15" fmla="*/ 390518 h 429644"/>
              <a:gd name="connsiteX16" fmla="*/ 86788 w 645982"/>
              <a:gd name="connsiteY16" fmla="*/ 352785 h 429644"/>
              <a:gd name="connsiteX17" fmla="*/ 16598 w 645982"/>
              <a:gd name="connsiteY17" fmla="*/ 310795 h 429644"/>
              <a:gd name="connsiteX18" fmla="*/ 31596 w 645982"/>
              <a:gd name="connsiteY18" fmla="*/ 254116 h 429644"/>
              <a:gd name="connsiteX19" fmla="*/ -75 w 645982"/>
              <a:gd name="connsiteY19" fmla="*/ 195965 h 429644"/>
              <a:gd name="connsiteX20" fmla="*/ 57764 w 645982"/>
              <a:gd name="connsiteY20" fmla="*/ 144278 h 429644"/>
              <a:gd name="connsiteX21" fmla="*/ 58317 w 645982"/>
              <a:gd name="connsiteY21" fmla="*/ 142916 h 429644"/>
              <a:gd name="connsiteX0" fmla="*/ 126538 w 645982"/>
              <a:gd name="connsiteY0" fmla="*/ 662657 h 429644"/>
              <a:gd name="connsiteX1" fmla="*/ 114603 w 645982"/>
              <a:gd name="connsiteY1" fmla="*/ 674592 h 429644"/>
              <a:gd name="connsiteX2" fmla="*/ 102668 w 645982"/>
              <a:gd name="connsiteY2" fmla="*/ 662657 h 429644"/>
              <a:gd name="connsiteX3" fmla="*/ 114603 w 645982"/>
              <a:gd name="connsiteY3" fmla="*/ 650722 h 429644"/>
              <a:gd name="connsiteX4" fmla="*/ 126538 w 645982"/>
              <a:gd name="connsiteY4" fmla="*/ 662657 h 429644"/>
              <a:gd name="connsiteX0" fmla="*/ 172748 w 645982"/>
              <a:gd name="connsiteY0" fmla="*/ 588999 h 429644"/>
              <a:gd name="connsiteX1" fmla="*/ 148879 w 645982"/>
              <a:gd name="connsiteY1" fmla="*/ 612868 h 429644"/>
              <a:gd name="connsiteX2" fmla="*/ 125010 w 645982"/>
              <a:gd name="connsiteY2" fmla="*/ 588999 h 429644"/>
              <a:gd name="connsiteX3" fmla="*/ 148879 w 645982"/>
              <a:gd name="connsiteY3" fmla="*/ 565130 h 429644"/>
              <a:gd name="connsiteX4" fmla="*/ 172748 w 645982"/>
              <a:gd name="connsiteY4" fmla="*/ 588999 h 429644"/>
              <a:gd name="connsiteX0" fmla="*/ 229027 w 645982"/>
              <a:gd name="connsiteY0" fmla="*/ 493699 h 429644"/>
              <a:gd name="connsiteX1" fmla="*/ 193223 w 645982"/>
              <a:gd name="connsiteY1" fmla="*/ 529503 h 429644"/>
              <a:gd name="connsiteX2" fmla="*/ 157419 w 645982"/>
              <a:gd name="connsiteY2" fmla="*/ 493699 h 429644"/>
              <a:gd name="connsiteX3" fmla="*/ 193223 w 645982"/>
              <a:gd name="connsiteY3" fmla="*/ 457895 h 429644"/>
              <a:gd name="connsiteX4" fmla="*/ 229027 w 645982"/>
              <a:gd name="connsiteY4" fmla="*/ 493699 h 429644"/>
              <a:gd name="connsiteX0" fmla="*/ 70175 w 645982"/>
              <a:gd name="connsiteY0" fmla="*/ 260342 h 429644"/>
              <a:gd name="connsiteX1" fmla="*/ 32299 w 645982"/>
              <a:gd name="connsiteY1" fmla="*/ 252415 h 429644"/>
              <a:gd name="connsiteX2" fmla="*/ 103596 w 645982"/>
              <a:gd name="connsiteY2" fmla="*/ 347086 h 429644"/>
              <a:gd name="connsiteX3" fmla="*/ 87028 w 645982"/>
              <a:gd name="connsiteY3" fmla="*/ 350875 h 429644"/>
              <a:gd name="connsiteX4" fmla="*/ 246400 w 645982"/>
              <a:gd name="connsiteY4" fmla="*/ 388768 h 429644"/>
              <a:gd name="connsiteX5" fmla="*/ 236411 w 645982"/>
              <a:gd name="connsiteY5" fmla="*/ 371463 h 429644"/>
              <a:gd name="connsiteX6" fmla="*/ 431058 w 645982"/>
              <a:gd name="connsiteY6" fmla="*/ 345614 h 429644"/>
              <a:gd name="connsiteX7" fmla="*/ 427065 w 645982"/>
              <a:gd name="connsiteY7" fmla="*/ 364600 h 429644"/>
              <a:gd name="connsiteX8" fmla="*/ 510340 w 645982"/>
              <a:gd name="connsiteY8" fmla="*/ 228288 h 429644"/>
              <a:gd name="connsiteX9" fmla="*/ 558953 w 645982"/>
              <a:gd name="connsiteY9" fmla="*/ 299258 h 429644"/>
              <a:gd name="connsiteX10" fmla="*/ 625017 w 645982"/>
              <a:gd name="connsiteY10" fmla="*/ 152702 h 429644"/>
              <a:gd name="connsiteX11" fmla="*/ 603365 w 645982"/>
              <a:gd name="connsiteY11" fmla="*/ 179316 h 429644"/>
              <a:gd name="connsiteX12" fmla="*/ 573069 w 645982"/>
              <a:gd name="connsiteY12" fmla="*/ 53964 h 429644"/>
              <a:gd name="connsiteX13" fmla="*/ 574206 w 645982"/>
              <a:gd name="connsiteY13" fmla="*/ 66535 h 429644"/>
              <a:gd name="connsiteX14" fmla="*/ 434811 w 645982"/>
              <a:gd name="connsiteY14" fmla="*/ 39304 h 429644"/>
              <a:gd name="connsiteX15" fmla="*/ 445907 w 645982"/>
              <a:gd name="connsiteY15" fmla="*/ 23272 h 429644"/>
              <a:gd name="connsiteX16" fmla="*/ 331080 w 645982"/>
              <a:gd name="connsiteY16" fmla="*/ 46942 h 429644"/>
              <a:gd name="connsiteX17" fmla="*/ 336448 w 645982"/>
              <a:gd name="connsiteY17" fmla="*/ 33118 h 429644"/>
              <a:gd name="connsiteX18" fmla="*/ 209346 w 645982"/>
              <a:gd name="connsiteY18" fmla="*/ 51636 h 429644"/>
              <a:gd name="connsiteX19" fmla="*/ 228785 w 645982"/>
              <a:gd name="connsiteY19" fmla="*/ 65043 h 429644"/>
              <a:gd name="connsiteX20" fmla="*/ 61712 w 645982"/>
              <a:gd name="connsiteY20" fmla="*/ 157028 h 429644"/>
              <a:gd name="connsiteX21" fmla="*/ 58317 w 645982"/>
              <a:gd name="connsiteY21" fmla="*/ 142916 h 42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982" h="429644" extrusionOk="0">
                <a:moveTo>
                  <a:pt x="58317" y="142916"/>
                </a:moveTo>
                <a:cubicBezTo>
                  <a:pt x="48818" y="112574"/>
                  <a:pt x="58124" y="90821"/>
                  <a:pt x="84082" y="68693"/>
                </a:cubicBezTo>
                <a:cubicBezTo>
                  <a:pt x="118156" y="37455"/>
                  <a:pt x="163175" y="30172"/>
                  <a:pt x="209420" y="51736"/>
                </a:cubicBezTo>
                <a:cubicBezTo>
                  <a:pt x="225777" y="17497"/>
                  <a:pt x="295554" y="12519"/>
                  <a:pt x="335791" y="34132"/>
                </a:cubicBezTo>
                <a:cubicBezTo>
                  <a:pt x="343021" y="15450"/>
                  <a:pt x="365896" y="5723"/>
                  <a:pt x="385032" y="1989"/>
                </a:cubicBezTo>
                <a:cubicBezTo>
                  <a:pt x="411484" y="-651"/>
                  <a:pt x="433825" y="3442"/>
                  <a:pt x="446101" y="24674"/>
                </a:cubicBezTo>
                <a:cubicBezTo>
                  <a:pt x="464709" y="2340"/>
                  <a:pt x="498800" y="-2551"/>
                  <a:pt x="530288" y="6862"/>
                </a:cubicBezTo>
                <a:cubicBezTo>
                  <a:pt x="552460" y="13834"/>
                  <a:pt x="566986" y="36159"/>
                  <a:pt x="572980" y="55455"/>
                </a:cubicBezTo>
                <a:cubicBezTo>
                  <a:pt x="601209" y="63178"/>
                  <a:pt x="623130" y="80441"/>
                  <a:pt x="627768" y="102617"/>
                </a:cubicBezTo>
                <a:cubicBezTo>
                  <a:pt x="630576" y="118835"/>
                  <a:pt x="634428" y="138733"/>
                  <a:pt x="625316" y="153756"/>
                </a:cubicBezTo>
                <a:cubicBezTo>
                  <a:pt x="644644" y="176677"/>
                  <a:pt x="651417" y="211511"/>
                  <a:pt x="643230" y="231948"/>
                </a:cubicBezTo>
                <a:cubicBezTo>
                  <a:pt x="636520" y="273167"/>
                  <a:pt x="605166" y="301394"/>
                  <a:pt x="559312" y="300392"/>
                </a:cubicBezTo>
                <a:cubicBezTo>
                  <a:pt x="563054" y="319493"/>
                  <a:pt x="548715" y="341696"/>
                  <a:pt x="529271" y="359041"/>
                </a:cubicBezTo>
                <a:cubicBezTo>
                  <a:pt x="492115" y="382797"/>
                  <a:pt x="452308" y="379578"/>
                  <a:pt x="426991" y="366142"/>
                </a:cubicBezTo>
                <a:cubicBezTo>
                  <a:pt x="412764" y="397029"/>
                  <a:pt x="386465" y="416422"/>
                  <a:pt x="353899" y="428709"/>
                </a:cubicBezTo>
                <a:cubicBezTo>
                  <a:pt x="313007" y="434943"/>
                  <a:pt x="263294" y="426283"/>
                  <a:pt x="246430" y="390518"/>
                </a:cubicBezTo>
                <a:cubicBezTo>
                  <a:pt x="185016" y="431461"/>
                  <a:pt x="130403" y="412272"/>
                  <a:pt x="86788" y="352785"/>
                </a:cubicBezTo>
                <a:cubicBezTo>
                  <a:pt x="54975" y="360935"/>
                  <a:pt x="29887" y="335779"/>
                  <a:pt x="16598" y="310795"/>
                </a:cubicBezTo>
                <a:cubicBezTo>
                  <a:pt x="9140" y="292444"/>
                  <a:pt x="11499" y="269525"/>
                  <a:pt x="31596" y="254116"/>
                </a:cubicBezTo>
                <a:cubicBezTo>
                  <a:pt x="10373" y="244423"/>
                  <a:pt x="-4344" y="219978"/>
                  <a:pt x="-75" y="195965"/>
                </a:cubicBezTo>
                <a:cubicBezTo>
                  <a:pt x="4123" y="165421"/>
                  <a:pt x="26013" y="147014"/>
                  <a:pt x="57764" y="144278"/>
                </a:cubicBezTo>
                <a:cubicBezTo>
                  <a:pt x="58008" y="143877"/>
                  <a:pt x="58123" y="143418"/>
                  <a:pt x="58317" y="142916"/>
                </a:cubicBezTo>
                <a:close/>
              </a:path>
              <a:path w="645982" h="429644" extrusionOk="0">
                <a:moveTo>
                  <a:pt x="126538" y="662657"/>
                </a:moveTo>
                <a:cubicBezTo>
                  <a:pt x="126377" y="669573"/>
                  <a:pt x="120420" y="673564"/>
                  <a:pt x="114603" y="674592"/>
                </a:cubicBezTo>
                <a:cubicBezTo>
                  <a:pt x="108611" y="674780"/>
                  <a:pt x="102639" y="668638"/>
                  <a:pt x="102668" y="662657"/>
                </a:cubicBezTo>
                <a:cubicBezTo>
                  <a:pt x="104062" y="656943"/>
                  <a:pt x="106648" y="651021"/>
                  <a:pt x="114603" y="650722"/>
                </a:cubicBezTo>
                <a:cubicBezTo>
                  <a:pt x="121025" y="651252"/>
                  <a:pt x="126344" y="655453"/>
                  <a:pt x="126538" y="662657"/>
                </a:cubicBezTo>
                <a:close/>
              </a:path>
              <a:path w="645982" h="429644" extrusionOk="0">
                <a:moveTo>
                  <a:pt x="172748" y="588999"/>
                </a:moveTo>
                <a:cubicBezTo>
                  <a:pt x="174365" y="600966"/>
                  <a:pt x="162770" y="611637"/>
                  <a:pt x="148879" y="612868"/>
                </a:cubicBezTo>
                <a:cubicBezTo>
                  <a:pt x="134321" y="612340"/>
                  <a:pt x="126304" y="600908"/>
                  <a:pt x="125010" y="588999"/>
                </a:cubicBezTo>
                <a:cubicBezTo>
                  <a:pt x="123554" y="576634"/>
                  <a:pt x="136004" y="565962"/>
                  <a:pt x="148879" y="565130"/>
                </a:cubicBezTo>
                <a:cubicBezTo>
                  <a:pt x="163301" y="564884"/>
                  <a:pt x="172604" y="576357"/>
                  <a:pt x="172748" y="588999"/>
                </a:cubicBezTo>
                <a:close/>
              </a:path>
              <a:path w="645982" h="429644" extrusionOk="0">
                <a:moveTo>
                  <a:pt x="229027" y="493699"/>
                </a:moveTo>
                <a:cubicBezTo>
                  <a:pt x="233732" y="514823"/>
                  <a:pt x="211756" y="525458"/>
                  <a:pt x="193223" y="529503"/>
                </a:cubicBezTo>
                <a:cubicBezTo>
                  <a:pt x="175601" y="529571"/>
                  <a:pt x="159861" y="516003"/>
                  <a:pt x="157419" y="493699"/>
                </a:cubicBezTo>
                <a:cubicBezTo>
                  <a:pt x="159294" y="475720"/>
                  <a:pt x="173839" y="458847"/>
                  <a:pt x="193223" y="457895"/>
                </a:cubicBezTo>
                <a:cubicBezTo>
                  <a:pt x="214491" y="459373"/>
                  <a:pt x="227549" y="471949"/>
                  <a:pt x="229027" y="493699"/>
                </a:cubicBezTo>
                <a:close/>
              </a:path>
              <a:path w="645982" h="429644" fill="none" extrusionOk="0">
                <a:moveTo>
                  <a:pt x="70175" y="260342"/>
                </a:moveTo>
                <a:cubicBezTo>
                  <a:pt x="55521" y="262702"/>
                  <a:pt x="46817" y="259203"/>
                  <a:pt x="32299" y="252415"/>
                </a:cubicBezTo>
                <a:moveTo>
                  <a:pt x="103596" y="347086"/>
                </a:moveTo>
                <a:cubicBezTo>
                  <a:pt x="98707" y="348557"/>
                  <a:pt x="92204" y="349376"/>
                  <a:pt x="87028" y="350875"/>
                </a:cubicBezTo>
                <a:moveTo>
                  <a:pt x="246400" y="388768"/>
                </a:moveTo>
                <a:cubicBezTo>
                  <a:pt x="242101" y="383479"/>
                  <a:pt x="239085" y="377948"/>
                  <a:pt x="236411" y="371463"/>
                </a:cubicBezTo>
                <a:moveTo>
                  <a:pt x="431058" y="345614"/>
                </a:moveTo>
                <a:cubicBezTo>
                  <a:pt x="430134" y="351659"/>
                  <a:pt x="429366" y="358158"/>
                  <a:pt x="427065" y="364600"/>
                </a:cubicBezTo>
                <a:moveTo>
                  <a:pt x="510340" y="228288"/>
                </a:moveTo>
                <a:cubicBezTo>
                  <a:pt x="542073" y="243666"/>
                  <a:pt x="563552" y="269846"/>
                  <a:pt x="558953" y="299258"/>
                </a:cubicBezTo>
                <a:moveTo>
                  <a:pt x="625017" y="152702"/>
                </a:moveTo>
                <a:cubicBezTo>
                  <a:pt x="619196" y="163318"/>
                  <a:pt x="612728" y="171136"/>
                  <a:pt x="603365" y="179316"/>
                </a:cubicBezTo>
                <a:moveTo>
                  <a:pt x="573069" y="53964"/>
                </a:moveTo>
                <a:cubicBezTo>
                  <a:pt x="573961" y="57411"/>
                  <a:pt x="574536" y="61562"/>
                  <a:pt x="574206" y="66535"/>
                </a:cubicBezTo>
                <a:moveTo>
                  <a:pt x="434811" y="39304"/>
                </a:moveTo>
                <a:cubicBezTo>
                  <a:pt x="437282" y="33534"/>
                  <a:pt x="441869" y="27314"/>
                  <a:pt x="445907" y="23272"/>
                </a:cubicBezTo>
                <a:moveTo>
                  <a:pt x="331080" y="46942"/>
                </a:moveTo>
                <a:cubicBezTo>
                  <a:pt x="333051" y="41504"/>
                  <a:pt x="334445" y="37473"/>
                  <a:pt x="336448" y="33118"/>
                </a:cubicBezTo>
                <a:moveTo>
                  <a:pt x="209346" y="51636"/>
                </a:moveTo>
                <a:cubicBezTo>
                  <a:pt x="216723" y="54137"/>
                  <a:pt x="223192" y="58871"/>
                  <a:pt x="228785" y="65043"/>
                </a:cubicBezTo>
                <a:moveTo>
                  <a:pt x="61712" y="157028"/>
                </a:moveTo>
                <a:cubicBezTo>
                  <a:pt x="60045" y="153043"/>
                  <a:pt x="58898" y="147553"/>
                  <a:pt x="58317" y="142916"/>
                </a:cubicBezTo>
              </a:path>
            </a:pathLst>
          </a:custGeom>
          <a:noFill/>
          <a:ln>
            <a:solidFill>
              <a:schemeClr val="tx1"/>
            </a:solidFill>
            <a:extLst>
              <a:ext uri="{C807C97D-BFC1-408E-A445-0C87EB9F89A2}">
                <ask:lineSketchStyleProps xmlns:ask="http://schemas.microsoft.com/office/drawing/2018/sketchyshapes" sd="1219033472">
                  <a:prstGeom prst="cloudCallout">
                    <a:avLst>
                      <a:gd name="adj1" fmla="val -32259"/>
                      <a:gd name="adj2" fmla="val 104234"/>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0C559493-9829-E8E0-0467-0E297C6E4159}"/>
              </a:ext>
            </a:extLst>
          </p:cNvPr>
          <p:cNvSpPr txBox="1"/>
          <p:nvPr/>
        </p:nvSpPr>
        <p:spPr>
          <a:xfrm>
            <a:off x="6723576" y="3387260"/>
            <a:ext cx="469325" cy="369332"/>
          </a:xfrm>
          <a:prstGeom prst="rect">
            <a:avLst/>
          </a:prstGeom>
          <a:noFill/>
        </p:spPr>
        <p:txBody>
          <a:bodyPr wrap="square" rtlCol="0">
            <a:spAutoFit/>
          </a:bodyPr>
          <a:lstStyle/>
          <a:p>
            <a:pPr algn="ctr"/>
            <a:r>
              <a:rPr lang="en-US" b="1" dirty="0">
                <a:latin typeface="The Hand Black" panose="03070502030502020204" pitchFamily="66" charset="0"/>
              </a:rPr>
              <a:t>PW</a:t>
            </a:r>
          </a:p>
        </p:txBody>
      </p:sp>
      <p:sp>
        <p:nvSpPr>
          <p:cNvPr id="578" name="Freeform: Shape 1793">
            <a:extLst>
              <a:ext uri="{FF2B5EF4-FFF2-40B4-BE49-F238E27FC236}">
                <a16:creationId xmlns:a16="http://schemas.microsoft.com/office/drawing/2014/main" id="{706FB8B3-7A8B-B524-0E7A-CF68C8A58DC5}"/>
              </a:ext>
            </a:extLst>
          </p:cNvPr>
          <p:cNvSpPr/>
          <p:nvPr/>
        </p:nvSpPr>
        <p:spPr>
          <a:xfrm rot="20552266">
            <a:off x="5910794" y="3683490"/>
            <a:ext cx="795796" cy="696891"/>
          </a:xfrm>
          <a:custGeom>
            <a:avLst/>
            <a:gdLst>
              <a:gd name="connsiteX0" fmla="*/ 404813 w 404813"/>
              <a:gd name="connsiteY0" fmla="*/ 0 h 347668"/>
              <a:gd name="connsiteX1" fmla="*/ 392907 w 404813"/>
              <a:gd name="connsiteY1" fmla="*/ 4762 h 347668"/>
              <a:gd name="connsiteX2" fmla="*/ 376238 w 404813"/>
              <a:gd name="connsiteY2" fmla="*/ 9525 h 347668"/>
              <a:gd name="connsiteX3" fmla="*/ 333375 w 404813"/>
              <a:gd name="connsiteY3" fmla="*/ 38100 h 347668"/>
              <a:gd name="connsiteX4" fmla="*/ 292894 w 404813"/>
              <a:gd name="connsiteY4" fmla="*/ 102394 h 347668"/>
              <a:gd name="connsiteX5" fmla="*/ 271463 w 404813"/>
              <a:gd name="connsiteY5" fmla="*/ 135731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4813"/>
              <a:gd name="connsiteY0" fmla="*/ 0 h 347668"/>
              <a:gd name="connsiteX1" fmla="*/ 392907 w 404813"/>
              <a:gd name="connsiteY1" fmla="*/ 4762 h 347668"/>
              <a:gd name="connsiteX2" fmla="*/ 376238 w 404813"/>
              <a:gd name="connsiteY2" fmla="*/ 9525 h 347668"/>
              <a:gd name="connsiteX3" fmla="*/ 366713 w 404813"/>
              <a:gd name="connsiteY3" fmla="*/ 57150 h 347668"/>
              <a:gd name="connsiteX4" fmla="*/ 292894 w 404813"/>
              <a:gd name="connsiteY4" fmla="*/ 102394 h 347668"/>
              <a:gd name="connsiteX5" fmla="*/ 271463 w 404813"/>
              <a:gd name="connsiteY5" fmla="*/ 135731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4813"/>
              <a:gd name="connsiteY0" fmla="*/ 0 h 347668"/>
              <a:gd name="connsiteX1" fmla="*/ 392907 w 404813"/>
              <a:gd name="connsiteY1" fmla="*/ 4762 h 347668"/>
              <a:gd name="connsiteX2" fmla="*/ 376238 w 404813"/>
              <a:gd name="connsiteY2" fmla="*/ 9525 h 347668"/>
              <a:gd name="connsiteX3" fmla="*/ 366713 w 404813"/>
              <a:gd name="connsiteY3" fmla="*/ 57150 h 347668"/>
              <a:gd name="connsiteX4" fmla="*/ 302419 w 404813"/>
              <a:gd name="connsiteY4" fmla="*/ 121444 h 347668"/>
              <a:gd name="connsiteX5" fmla="*/ 271463 w 404813"/>
              <a:gd name="connsiteY5" fmla="*/ 135731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4813"/>
              <a:gd name="connsiteY0" fmla="*/ 0 h 347668"/>
              <a:gd name="connsiteX1" fmla="*/ 392907 w 404813"/>
              <a:gd name="connsiteY1" fmla="*/ 4762 h 347668"/>
              <a:gd name="connsiteX2" fmla="*/ 376238 w 404813"/>
              <a:gd name="connsiteY2" fmla="*/ 9525 h 347668"/>
              <a:gd name="connsiteX3" fmla="*/ 366713 w 404813"/>
              <a:gd name="connsiteY3" fmla="*/ 57150 h 347668"/>
              <a:gd name="connsiteX4" fmla="*/ 302419 w 404813"/>
              <a:gd name="connsiteY4" fmla="*/ 121444 h 347668"/>
              <a:gd name="connsiteX5" fmla="*/ 280988 w 404813"/>
              <a:gd name="connsiteY5" fmla="*/ 147637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5557"/>
              <a:gd name="connsiteY0" fmla="*/ 0 h 347668"/>
              <a:gd name="connsiteX1" fmla="*/ 392907 w 405557"/>
              <a:gd name="connsiteY1" fmla="*/ 4762 h 347668"/>
              <a:gd name="connsiteX2" fmla="*/ 404813 w 405557"/>
              <a:gd name="connsiteY2" fmla="*/ 26193 h 347668"/>
              <a:gd name="connsiteX3" fmla="*/ 366713 w 405557"/>
              <a:gd name="connsiteY3" fmla="*/ 57150 h 347668"/>
              <a:gd name="connsiteX4" fmla="*/ 302419 w 405557"/>
              <a:gd name="connsiteY4" fmla="*/ 121444 h 347668"/>
              <a:gd name="connsiteX5" fmla="*/ 280988 w 405557"/>
              <a:gd name="connsiteY5" fmla="*/ 147637 h 347668"/>
              <a:gd name="connsiteX6" fmla="*/ 221457 w 405557"/>
              <a:gd name="connsiteY6" fmla="*/ 211931 h 347668"/>
              <a:gd name="connsiteX7" fmla="*/ 185738 w 405557"/>
              <a:gd name="connsiteY7" fmla="*/ 247650 h 347668"/>
              <a:gd name="connsiteX8" fmla="*/ 152400 w 405557"/>
              <a:gd name="connsiteY8" fmla="*/ 278606 h 347668"/>
              <a:gd name="connsiteX9" fmla="*/ 135732 w 405557"/>
              <a:gd name="connsiteY9" fmla="*/ 288131 h 347668"/>
              <a:gd name="connsiteX10" fmla="*/ 123825 w 405557"/>
              <a:gd name="connsiteY10" fmla="*/ 300037 h 347668"/>
              <a:gd name="connsiteX11" fmla="*/ 102394 w 405557"/>
              <a:gd name="connsiteY11" fmla="*/ 307181 h 347668"/>
              <a:gd name="connsiteX12" fmla="*/ 73819 w 405557"/>
              <a:gd name="connsiteY12" fmla="*/ 319087 h 347668"/>
              <a:gd name="connsiteX13" fmla="*/ 52388 w 405557"/>
              <a:gd name="connsiteY13" fmla="*/ 326231 h 347668"/>
              <a:gd name="connsiteX14" fmla="*/ 26194 w 405557"/>
              <a:gd name="connsiteY14" fmla="*/ 340519 h 347668"/>
              <a:gd name="connsiteX15" fmla="*/ 0 w 405557"/>
              <a:gd name="connsiteY15" fmla="*/ 347662 h 347668"/>
              <a:gd name="connsiteX0" fmla="*/ 404813 w 426245"/>
              <a:gd name="connsiteY0" fmla="*/ 0 h 347668"/>
              <a:gd name="connsiteX1" fmla="*/ 426245 w 426245"/>
              <a:gd name="connsiteY1" fmla="*/ 4762 h 347668"/>
              <a:gd name="connsiteX2" fmla="*/ 404813 w 426245"/>
              <a:gd name="connsiteY2" fmla="*/ 26193 h 347668"/>
              <a:gd name="connsiteX3" fmla="*/ 366713 w 426245"/>
              <a:gd name="connsiteY3" fmla="*/ 57150 h 347668"/>
              <a:gd name="connsiteX4" fmla="*/ 302419 w 426245"/>
              <a:gd name="connsiteY4" fmla="*/ 121444 h 347668"/>
              <a:gd name="connsiteX5" fmla="*/ 280988 w 426245"/>
              <a:gd name="connsiteY5" fmla="*/ 147637 h 347668"/>
              <a:gd name="connsiteX6" fmla="*/ 221457 w 426245"/>
              <a:gd name="connsiteY6" fmla="*/ 211931 h 347668"/>
              <a:gd name="connsiteX7" fmla="*/ 185738 w 426245"/>
              <a:gd name="connsiteY7" fmla="*/ 247650 h 347668"/>
              <a:gd name="connsiteX8" fmla="*/ 152400 w 426245"/>
              <a:gd name="connsiteY8" fmla="*/ 278606 h 347668"/>
              <a:gd name="connsiteX9" fmla="*/ 135732 w 426245"/>
              <a:gd name="connsiteY9" fmla="*/ 288131 h 347668"/>
              <a:gd name="connsiteX10" fmla="*/ 123825 w 426245"/>
              <a:gd name="connsiteY10" fmla="*/ 300037 h 347668"/>
              <a:gd name="connsiteX11" fmla="*/ 102394 w 426245"/>
              <a:gd name="connsiteY11" fmla="*/ 307181 h 347668"/>
              <a:gd name="connsiteX12" fmla="*/ 73819 w 426245"/>
              <a:gd name="connsiteY12" fmla="*/ 319087 h 347668"/>
              <a:gd name="connsiteX13" fmla="*/ 52388 w 426245"/>
              <a:gd name="connsiteY13" fmla="*/ 326231 h 347668"/>
              <a:gd name="connsiteX14" fmla="*/ 26194 w 426245"/>
              <a:gd name="connsiteY14" fmla="*/ 340519 h 347668"/>
              <a:gd name="connsiteX15" fmla="*/ 0 w 426245"/>
              <a:gd name="connsiteY15" fmla="*/ 347662 h 347668"/>
              <a:gd name="connsiteX0" fmla="*/ 404813 w 440532"/>
              <a:gd name="connsiteY0" fmla="*/ 0 h 347668"/>
              <a:gd name="connsiteX1" fmla="*/ 440532 w 440532"/>
              <a:gd name="connsiteY1" fmla="*/ 2380 h 347668"/>
              <a:gd name="connsiteX2" fmla="*/ 404813 w 440532"/>
              <a:gd name="connsiteY2" fmla="*/ 26193 h 347668"/>
              <a:gd name="connsiteX3" fmla="*/ 366713 w 440532"/>
              <a:gd name="connsiteY3" fmla="*/ 57150 h 347668"/>
              <a:gd name="connsiteX4" fmla="*/ 302419 w 440532"/>
              <a:gd name="connsiteY4" fmla="*/ 121444 h 347668"/>
              <a:gd name="connsiteX5" fmla="*/ 280988 w 440532"/>
              <a:gd name="connsiteY5" fmla="*/ 147637 h 347668"/>
              <a:gd name="connsiteX6" fmla="*/ 221457 w 440532"/>
              <a:gd name="connsiteY6" fmla="*/ 211931 h 347668"/>
              <a:gd name="connsiteX7" fmla="*/ 185738 w 440532"/>
              <a:gd name="connsiteY7" fmla="*/ 247650 h 347668"/>
              <a:gd name="connsiteX8" fmla="*/ 152400 w 440532"/>
              <a:gd name="connsiteY8" fmla="*/ 278606 h 347668"/>
              <a:gd name="connsiteX9" fmla="*/ 135732 w 440532"/>
              <a:gd name="connsiteY9" fmla="*/ 288131 h 347668"/>
              <a:gd name="connsiteX10" fmla="*/ 123825 w 440532"/>
              <a:gd name="connsiteY10" fmla="*/ 300037 h 347668"/>
              <a:gd name="connsiteX11" fmla="*/ 102394 w 440532"/>
              <a:gd name="connsiteY11" fmla="*/ 307181 h 347668"/>
              <a:gd name="connsiteX12" fmla="*/ 73819 w 440532"/>
              <a:gd name="connsiteY12" fmla="*/ 319087 h 347668"/>
              <a:gd name="connsiteX13" fmla="*/ 52388 w 440532"/>
              <a:gd name="connsiteY13" fmla="*/ 326231 h 347668"/>
              <a:gd name="connsiteX14" fmla="*/ 26194 w 440532"/>
              <a:gd name="connsiteY14" fmla="*/ 340519 h 347668"/>
              <a:gd name="connsiteX15" fmla="*/ 0 w 440532"/>
              <a:gd name="connsiteY15" fmla="*/ 347662 h 347668"/>
              <a:gd name="connsiteX0" fmla="*/ 416719 w 440627"/>
              <a:gd name="connsiteY0" fmla="*/ 12084 h 345464"/>
              <a:gd name="connsiteX1" fmla="*/ 440532 w 440627"/>
              <a:gd name="connsiteY1" fmla="*/ 176 h 345464"/>
              <a:gd name="connsiteX2" fmla="*/ 404813 w 440627"/>
              <a:gd name="connsiteY2" fmla="*/ 23989 h 345464"/>
              <a:gd name="connsiteX3" fmla="*/ 366713 w 440627"/>
              <a:gd name="connsiteY3" fmla="*/ 54946 h 345464"/>
              <a:gd name="connsiteX4" fmla="*/ 302419 w 440627"/>
              <a:gd name="connsiteY4" fmla="*/ 119240 h 345464"/>
              <a:gd name="connsiteX5" fmla="*/ 280988 w 440627"/>
              <a:gd name="connsiteY5" fmla="*/ 145433 h 345464"/>
              <a:gd name="connsiteX6" fmla="*/ 221457 w 440627"/>
              <a:gd name="connsiteY6" fmla="*/ 209727 h 345464"/>
              <a:gd name="connsiteX7" fmla="*/ 185738 w 440627"/>
              <a:gd name="connsiteY7" fmla="*/ 245446 h 345464"/>
              <a:gd name="connsiteX8" fmla="*/ 152400 w 440627"/>
              <a:gd name="connsiteY8" fmla="*/ 276402 h 345464"/>
              <a:gd name="connsiteX9" fmla="*/ 135732 w 440627"/>
              <a:gd name="connsiteY9" fmla="*/ 285927 h 345464"/>
              <a:gd name="connsiteX10" fmla="*/ 123825 w 440627"/>
              <a:gd name="connsiteY10" fmla="*/ 297833 h 345464"/>
              <a:gd name="connsiteX11" fmla="*/ 102394 w 440627"/>
              <a:gd name="connsiteY11" fmla="*/ 304977 h 345464"/>
              <a:gd name="connsiteX12" fmla="*/ 73819 w 440627"/>
              <a:gd name="connsiteY12" fmla="*/ 316883 h 345464"/>
              <a:gd name="connsiteX13" fmla="*/ 52388 w 440627"/>
              <a:gd name="connsiteY13" fmla="*/ 324027 h 345464"/>
              <a:gd name="connsiteX14" fmla="*/ 26194 w 440627"/>
              <a:gd name="connsiteY14" fmla="*/ 338315 h 345464"/>
              <a:gd name="connsiteX15" fmla="*/ 0 w 440627"/>
              <a:gd name="connsiteY15" fmla="*/ 345458 h 345464"/>
              <a:gd name="connsiteX0" fmla="*/ 522435 w 522435"/>
              <a:gd name="connsiteY0" fmla="*/ 0 h 357765"/>
              <a:gd name="connsiteX1" fmla="*/ 440532 w 522435"/>
              <a:gd name="connsiteY1" fmla="*/ 12477 h 357765"/>
              <a:gd name="connsiteX2" fmla="*/ 404813 w 522435"/>
              <a:gd name="connsiteY2" fmla="*/ 36290 h 357765"/>
              <a:gd name="connsiteX3" fmla="*/ 366713 w 522435"/>
              <a:gd name="connsiteY3" fmla="*/ 67247 h 357765"/>
              <a:gd name="connsiteX4" fmla="*/ 302419 w 522435"/>
              <a:gd name="connsiteY4" fmla="*/ 131541 h 357765"/>
              <a:gd name="connsiteX5" fmla="*/ 280988 w 522435"/>
              <a:gd name="connsiteY5" fmla="*/ 157734 h 357765"/>
              <a:gd name="connsiteX6" fmla="*/ 221457 w 522435"/>
              <a:gd name="connsiteY6" fmla="*/ 222028 h 357765"/>
              <a:gd name="connsiteX7" fmla="*/ 185738 w 522435"/>
              <a:gd name="connsiteY7" fmla="*/ 257747 h 357765"/>
              <a:gd name="connsiteX8" fmla="*/ 152400 w 522435"/>
              <a:gd name="connsiteY8" fmla="*/ 288703 h 357765"/>
              <a:gd name="connsiteX9" fmla="*/ 135732 w 522435"/>
              <a:gd name="connsiteY9" fmla="*/ 298228 h 357765"/>
              <a:gd name="connsiteX10" fmla="*/ 123825 w 522435"/>
              <a:gd name="connsiteY10" fmla="*/ 310134 h 357765"/>
              <a:gd name="connsiteX11" fmla="*/ 102394 w 522435"/>
              <a:gd name="connsiteY11" fmla="*/ 317278 h 357765"/>
              <a:gd name="connsiteX12" fmla="*/ 73819 w 522435"/>
              <a:gd name="connsiteY12" fmla="*/ 329184 h 357765"/>
              <a:gd name="connsiteX13" fmla="*/ 52388 w 522435"/>
              <a:gd name="connsiteY13" fmla="*/ 336328 h 357765"/>
              <a:gd name="connsiteX14" fmla="*/ 26194 w 522435"/>
              <a:gd name="connsiteY14" fmla="*/ 350616 h 357765"/>
              <a:gd name="connsiteX15" fmla="*/ 0 w 522435"/>
              <a:gd name="connsiteY15" fmla="*/ 357759 h 357765"/>
              <a:gd name="connsiteX0" fmla="*/ 522435 w 522435"/>
              <a:gd name="connsiteY0" fmla="*/ 0 h 357765"/>
              <a:gd name="connsiteX1" fmla="*/ 456446 w 522435"/>
              <a:gd name="connsiteY1" fmla="*/ 13397 h 357765"/>
              <a:gd name="connsiteX2" fmla="*/ 404813 w 522435"/>
              <a:gd name="connsiteY2" fmla="*/ 36290 h 357765"/>
              <a:gd name="connsiteX3" fmla="*/ 366713 w 522435"/>
              <a:gd name="connsiteY3" fmla="*/ 67247 h 357765"/>
              <a:gd name="connsiteX4" fmla="*/ 302419 w 522435"/>
              <a:gd name="connsiteY4" fmla="*/ 131541 h 357765"/>
              <a:gd name="connsiteX5" fmla="*/ 280988 w 522435"/>
              <a:gd name="connsiteY5" fmla="*/ 157734 h 357765"/>
              <a:gd name="connsiteX6" fmla="*/ 221457 w 522435"/>
              <a:gd name="connsiteY6" fmla="*/ 222028 h 357765"/>
              <a:gd name="connsiteX7" fmla="*/ 185738 w 522435"/>
              <a:gd name="connsiteY7" fmla="*/ 257747 h 357765"/>
              <a:gd name="connsiteX8" fmla="*/ 152400 w 522435"/>
              <a:gd name="connsiteY8" fmla="*/ 288703 h 357765"/>
              <a:gd name="connsiteX9" fmla="*/ 135732 w 522435"/>
              <a:gd name="connsiteY9" fmla="*/ 298228 h 357765"/>
              <a:gd name="connsiteX10" fmla="*/ 123825 w 522435"/>
              <a:gd name="connsiteY10" fmla="*/ 310134 h 357765"/>
              <a:gd name="connsiteX11" fmla="*/ 102394 w 522435"/>
              <a:gd name="connsiteY11" fmla="*/ 317278 h 357765"/>
              <a:gd name="connsiteX12" fmla="*/ 73819 w 522435"/>
              <a:gd name="connsiteY12" fmla="*/ 329184 h 357765"/>
              <a:gd name="connsiteX13" fmla="*/ 52388 w 522435"/>
              <a:gd name="connsiteY13" fmla="*/ 336328 h 357765"/>
              <a:gd name="connsiteX14" fmla="*/ 26194 w 522435"/>
              <a:gd name="connsiteY14" fmla="*/ 350616 h 357765"/>
              <a:gd name="connsiteX15" fmla="*/ 0 w 522435"/>
              <a:gd name="connsiteY15" fmla="*/ 357759 h 357765"/>
              <a:gd name="connsiteX0" fmla="*/ 522435 w 522435"/>
              <a:gd name="connsiteY0" fmla="*/ 0 h 357765"/>
              <a:gd name="connsiteX1" fmla="*/ 456446 w 522435"/>
              <a:gd name="connsiteY1" fmla="*/ 13397 h 357765"/>
              <a:gd name="connsiteX2" fmla="*/ 404813 w 522435"/>
              <a:gd name="connsiteY2" fmla="*/ 36290 h 357765"/>
              <a:gd name="connsiteX3" fmla="*/ 366713 w 522435"/>
              <a:gd name="connsiteY3" fmla="*/ 67247 h 357765"/>
              <a:gd name="connsiteX4" fmla="*/ 302419 w 522435"/>
              <a:gd name="connsiteY4" fmla="*/ 131541 h 357765"/>
              <a:gd name="connsiteX5" fmla="*/ 280988 w 522435"/>
              <a:gd name="connsiteY5" fmla="*/ 157734 h 357765"/>
              <a:gd name="connsiteX6" fmla="*/ 221457 w 522435"/>
              <a:gd name="connsiteY6" fmla="*/ 222028 h 357765"/>
              <a:gd name="connsiteX7" fmla="*/ 185738 w 522435"/>
              <a:gd name="connsiteY7" fmla="*/ 257747 h 357765"/>
              <a:gd name="connsiteX8" fmla="*/ 152400 w 522435"/>
              <a:gd name="connsiteY8" fmla="*/ 288703 h 357765"/>
              <a:gd name="connsiteX9" fmla="*/ 135732 w 522435"/>
              <a:gd name="connsiteY9" fmla="*/ 298228 h 357765"/>
              <a:gd name="connsiteX10" fmla="*/ 123825 w 522435"/>
              <a:gd name="connsiteY10" fmla="*/ 310134 h 357765"/>
              <a:gd name="connsiteX11" fmla="*/ 102394 w 522435"/>
              <a:gd name="connsiteY11" fmla="*/ 317278 h 357765"/>
              <a:gd name="connsiteX12" fmla="*/ 73819 w 522435"/>
              <a:gd name="connsiteY12" fmla="*/ 329184 h 357765"/>
              <a:gd name="connsiteX13" fmla="*/ 52388 w 522435"/>
              <a:gd name="connsiteY13" fmla="*/ 336328 h 357765"/>
              <a:gd name="connsiteX14" fmla="*/ 26194 w 522435"/>
              <a:gd name="connsiteY14" fmla="*/ 350616 h 357765"/>
              <a:gd name="connsiteX15" fmla="*/ 0 w 522435"/>
              <a:gd name="connsiteY15" fmla="*/ 357759 h 35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435" h="357765">
                <a:moveTo>
                  <a:pt x="522435" y="0"/>
                </a:moveTo>
                <a:cubicBezTo>
                  <a:pt x="518466" y="1587"/>
                  <a:pt x="476050" y="7349"/>
                  <a:pt x="456446" y="13397"/>
                </a:cubicBezTo>
                <a:cubicBezTo>
                  <a:pt x="436842" y="19445"/>
                  <a:pt x="431960" y="24533"/>
                  <a:pt x="404813" y="36290"/>
                </a:cubicBezTo>
                <a:cubicBezTo>
                  <a:pt x="377666" y="48047"/>
                  <a:pt x="383779" y="51372"/>
                  <a:pt x="366713" y="67247"/>
                </a:cubicBezTo>
                <a:cubicBezTo>
                  <a:pt x="349647" y="83122"/>
                  <a:pt x="316707" y="116460"/>
                  <a:pt x="302419" y="131541"/>
                </a:cubicBezTo>
                <a:cubicBezTo>
                  <a:pt x="288132" y="146622"/>
                  <a:pt x="294482" y="142653"/>
                  <a:pt x="280988" y="157734"/>
                </a:cubicBezTo>
                <a:cubicBezTo>
                  <a:pt x="267494" y="172815"/>
                  <a:pt x="243141" y="200345"/>
                  <a:pt x="221457" y="222028"/>
                </a:cubicBezTo>
                <a:lnTo>
                  <a:pt x="185738" y="257747"/>
                </a:lnTo>
                <a:cubicBezTo>
                  <a:pt x="175717" y="267768"/>
                  <a:pt x="163699" y="280417"/>
                  <a:pt x="152400" y="288703"/>
                </a:cubicBezTo>
                <a:cubicBezTo>
                  <a:pt x="147240" y="292487"/>
                  <a:pt x="140851" y="294389"/>
                  <a:pt x="135732" y="298228"/>
                </a:cubicBezTo>
                <a:cubicBezTo>
                  <a:pt x="131242" y="301596"/>
                  <a:pt x="128698" y="307349"/>
                  <a:pt x="123825" y="310134"/>
                </a:cubicBezTo>
                <a:cubicBezTo>
                  <a:pt x="117287" y="313870"/>
                  <a:pt x="109431" y="314597"/>
                  <a:pt x="102394" y="317278"/>
                </a:cubicBezTo>
                <a:cubicBezTo>
                  <a:pt x="92751" y="320951"/>
                  <a:pt x="83462" y="325511"/>
                  <a:pt x="73819" y="329184"/>
                </a:cubicBezTo>
                <a:cubicBezTo>
                  <a:pt x="66782" y="331865"/>
                  <a:pt x="59416" y="333625"/>
                  <a:pt x="52388" y="336328"/>
                </a:cubicBezTo>
                <a:cubicBezTo>
                  <a:pt x="42673" y="340065"/>
                  <a:pt x="35969" y="346340"/>
                  <a:pt x="26194" y="350616"/>
                </a:cubicBezTo>
                <a:cubicBezTo>
                  <a:pt x="8719" y="358261"/>
                  <a:pt x="11141" y="357759"/>
                  <a:pt x="0" y="357759"/>
                </a:cubicBezTo>
              </a:path>
            </a:pathLst>
          </a:custGeom>
          <a:noFill/>
          <a:ln>
            <a:prstDash val="dash"/>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C660A24C-90A6-1E82-CB87-A45C7041A11E}"/>
              </a:ext>
            </a:extLst>
          </p:cNvPr>
          <p:cNvGrpSpPr/>
          <p:nvPr/>
        </p:nvGrpSpPr>
        <p:grpSpPr>
          <a:xfrm>
            <a:off x="1118539" y="2656479"/>
            <a:ext cx="3156709" cy="444486"/>
            <a:chOff x="1118539" y="2656479"/>
            <a:chExt cx="3156709" cy="444486"/>
          </a:xfrm>
        </p:grpSpPr>
        <p:sp>
          <p:nvSpPr>
            <p:cNvPr id="9" name="Rectangle 8">
              <a:extLst>
                <a:ext uri="{FF2B5EF4-FFF2-40B4-BE49-F238E27FC236}">
                  <a16:creationId xmlns:a16="http://schemas.microsoft.com/office/drawing/2014/main" id="{6E6495A9-B53C-155F-3028-367B11DC1E95}"/>
                </a:ext>
              </a:extLst>
            </p:cNvPr>
            <p:cNvSpPr/>
            <p:nvPr/>
          </p:nvSpPr>
          <p:spPr>
            <a:xfrm>
              <a:off x="1118539" y="2656479"/>
              <a:ext cx="430109" cy="44335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IN Next LT Pro Light" panose="020B0303020203050203" pitchFamily="34" charset="77"/>
                </a:rPr>
                <a:t>3</a:t>
              </a:r>
            </a:p>
          </p:txBody>
        </p:sp>
        <p:sp>
          <p:nvSpPr>
            <p:cNvPr id="10" name="Rectangle 9">
              <a:extLst>
                <a:ext uri="{FF2B5EF4-FFF2-40B4-BE49-F238E27FC236}">
                  <a16:creationId xmlns:a16="http://schemas.microsoft.com/office/drawing/2014/main" id="{81853007-9AD6-19F5-BAB2-BD02DC27349C}"/>
                </a:ext>
              </a:extLst>
            </p:cNvPr>
            <p:cNvSpPr/>
            <p:nvPr/>
          </p:nvSpPr>
          <p:spPr>
            <a:xfrm>
              <a:off x="1556756" y="2657615"/>
              <a:ext cx="2718492" cy="44335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DIN Next LT Pro Light" panose="020B0303020203050203" pitchFamily="34" charset="0"/>
                </a:rPr>
                <a:t>file sharing</a:t>
              </a:r>
            </a:p>
          </p:txBody>
        </p:sp>
      </p:grpSp>
      <p:grpSp>
        <p:nvGrpSpPr>
          <p:cNvPr id="26" name="Group 25">
            <a:extLst>
              <a:ext uri="{FF2B5EF4-FFF2-40B4-BE49-F238E27FC236}">
                <a16:creationId xmlns:a16="http://schemas.microsoft.com/office/drawing/2014/main" id="{49458456-359F-C62B-C4F5-E8DBD22255AB}"/>
              </a:ext>
            </a:extLst>
          </p:cNvPr>
          <p:cNvGrpSpPr/>
          <p:nvPr/>
        </p:nvGrpSpPr>
        <p:grpSpPr>
          <a:xfrm>
            <a:off x="6606479" y="4073544"/>
            <a:ext cx="675475" cy="1126510"/>
            <a:chOff x="6222221" y="1057324"/>
            <a:chExt cx="743023" cy="1239161"/>
          </a:xfrm>
        </p:grpSpPr>
        <p:grpSp>
          <p:nvGrpSpPr>
            <p:cNvPr id="27" name="Group 26">
              <a:extLst>
                <a:ext uri="{FF2B5EF4-FFF2-40B4-BE49-F238E27FC236}">
                  <a16:creationId xmlns:a16="http://schemas.microsoft.com/office/drawing/2014/main" id="{8EA1CE5D-8253-95C4-487D-309DB91FC935}"/>
                </a:ext>
              </a:extLst>
            </p:cNvPr>
            <p:cNvGrpSpPr/>
            <p:nvPr/>
          </p:nvGrpSpPr>
          <p:grpSpPr>
            <a:xfrm flipH="1">
              <a:off x="6222221" y="1057324"/>
              <a:ext cx="743023" cy="1239161"/>
              <a:chOff x="8830313" y="3358329"/>
              <a:chExt cx="743023" cy="1239161"/>
            </a:xfrm>
          </p:grpSpPr>
          <p:grpSp>
            <p:nvGrpSpPr>
              <p:cNvPr id="49" name="Group 48">
                <a:extLst>
                  <a:ext uri="{FF2B5EF4-FFF2-40B4-BE49-F238E27FC236}">
                    <a16:creationId xmlns:a16="http://schemas.microsoft.com/office/drawing/2014/main" id="{4F58868B-3C63-CA1A-434E-7B392485325A}"/>
                  </a:ext>
                </a:extLst>
              </p:cNvPr>
              <p:cNvGrpSpPr/>
              <p:nvPr/>
            </p:nvGrpSpPr>
            <p:grpSpPr>
              <a:xfrm>
                <a:off x="8830313" y="3358329"/>
                <a:ext cx="743023" cy="1239161"/>
                <a:chOff x="8830313" y="3358329"/>
                <a:chExt cx="743023" cy="1239161"/>
              </a:xfrm>
            </p:grpSpPr>
            <mc:AlternateContent xmlns:mc="http://schemas.openxmlformats.org/markup-compatibility/2006" xmlns:p14="http://schemas.microsoft.com/office/powerpoint/2010/main">
              <mc:Choice Requires="p14">
                <p:contentPart p14:bwMode="auto" r:id="rId34">
                  <p14:nvContentPartPr>
                    <p14:cNvPr id="60" name="Ink 59">
                      <a:extLst>
                        <a:ext uri="{FF2B5EF4-FFF2-40B4-BE49-F238E27FC236}">
                          <a16:creationId xmlns:a16="http://schemas.microsoft.com/office/drawing/2014/main" id="{3963D1C8-CD25-17BB-889B-A4DF69EAD496}"/>
                        </a:ext>
                      </a:extLst>
                    </p14:cNvPr>
                    <p14:cNvContentPartPr/>
                    <p14:nvPr/>
                  </p14:nvContentPartPr>
                  <p14:xfrm>
                    <a:off x="8830313" y="3754829"/>
                    <a:ext cx="52393" cy="206115"/>
                  </p14:xfrm>
                </p:contentPart>
              </mc:Choice>
              <mc:Fallback xmlns="">
                <p:pic>
                  <p:nvPicPr>
                    <p:cNvPr id="23" name="Ink 22">
                      <a:extLst>
                        <a:ext uri="{FF2B5EF4-FFF2-40B4-BE49-F238E27FC236}">
                          <a16:creationId xmlns:a16="http://schemas.microsoft.com/office/drawing/2014/main" id="{A529576B-3846-298F-E16D-115C79D7D35B}"/>
                        </a:ext>
                      </a:extLst>
                    </p:cNvPr>
                    <p:cNvPicPr/>
                    <p:nvPr/>
                  </p:nvPicPr>
                  <p:blipFill>
                    <a:blip r:embed="rId181"/>
                    <a:stretch>
                      <a:fillRect/>
                    </a:stretch>
                  </p:blipFill>
                  <p:spPr>
                    <a:xfrm>
                      <a:off x="8824212" y="3748725"/>
                      <a:ext cx="64594" cy="218324"/>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61" name="Ink 60">
                      <a:extLst>
                        <a:ext uri="{FF2B5EF4-FFF2-40B4-BE49-F238E27FC236}">
                          <a16:creationId xmlns:a16="http://schemas.microsoft.com/office/drawing/2014/main" id="{3F4DC660-D6EA-6A28-4D5F-A4DD94B86FAB}"/>
                        </a:ext>
                      </a:extLst>
                    </p14:cNvPr>
                    <p14:cNvContentPartPr/>
                    <p14:nvPr/>
                  </p14:nvContentPartPr>
                  <p14:xfrm>
                    <a:off x="9115112" y="3867914"/>
                    <a:ext cx="92336" cy="55160"/>
                  </p14:xfrm>
                </p:contentPart>
              </mc:Choice>
              <mc:Fallback xmlns="">
                <p:pic>
                  <p:nvPicPr>
                    <p:cNvPr id="24" name="Ink 23">
                      <a:extLst>
                        <a:ext uri="{FF2B5EF4-FFF2-40B4-BE49-F238E27FC236}">
                          <a16:creationId xmlns:a16="http://schemas.microsoft.com/office/drawing/2014/main" id="{14C5E674-DF9F-A8F3-F73A-0004E2CE3048}"/>
                        </a:ext>
                      </a:extLst>
                    </p:cNvPr>
                    <p:cNvPicPr/>
                    <p:nvPr/>
                  </p:nvPicPr>
                  <p:blipFill>
                    <a:blip r:embed="rId183"/>
                    <a:stretch>
                      <a:fillRect/>
                    </a:stretch>
                  </p:blipFill>
                  <p:spPr>
                    <a:xfrm>
                      <a:off x="9109028" y="3861825"/>
                      <a:ext cx="104504" cy="67338"/>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62" name="Ink 61">
                      <a:extLst>
                        <a:ext uri="{FF2B5EF4-FFF2-40B4-BE49-F238E27FC236}">
                          <a16:creationId xmlns:a16="http://schemas.microsoft.com/office/drawing/2014/main" id="{FC8C0BDC-ED46-DEE6-0038-713F2F333C62}"/>
                        </a:ext>
                      </a:extLst>
                    </p14:cNvPr>
                    <p14:cNvContentPartPr/>
                    <p14:nvPr/>
                  </p14:nvContentPartPr>
                  <p14:xfrm>
                    <a:off x="8860232" y="3765548"/>
                    <a:ext cx="34929" cy="150436"/>
                  </p14:xfrm>
                </p:contentPart>
              </mc:Choice>
              <mc:Fallback xmlns="">
                <p:pic>
                  <p:nvPicPr>
                    <p:cNvPr id="25" name="Ink 24">
                      <a:extLst>
                        <a:ext uri="{FF2B5EF4-FFF2-40B4-BE49-F238E27FC236}">
                          <a16:creationId xmlns:a16="http://schemas.microsoft.com/office/drawing/2014/main" id="{3284F281-5EC0-E9FB-8CD1-F3063EAC1AA9}"/>
                        </a:ext>
                      </a:extLst>
                    </p:cNvPr>
                    <p:cNvPicPr/>
                    <p:nvPr/>
                  </p:nvPicPr>
                  <p:blipFill>
                    <a:blip r:embed="rId185"/>
                    <a:stretch>
                      <a:fillRect/>
                    </a:stretch>
                  </p:blipFill>
                  <p:spPr>
                    <a:xfrm>
                      <a:off x="8854110" y="3759444"/>
                      <a:ext cx="47172" cy="162643"/>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63" name="Ink 62">
                      <a:extLst>
                        <a:ext uri="{FF2B5EF4-FFF2-40B4-BE49-F238E27FC236}">
                          <a16:creationId xmlns:a16="http://schemas.microsoft.com/office/drawing/2014/main" id="{702133B4-42EA-722A-36F0-75295E3A954E}"/>
                        </a:ext>
                      </a:extLst>
                    </p14:cNvPr>
                    <p14:cNvContentPartPr/>
                    <p14:nvPr/>
                  </p14:nvContentPartPr>
                  <p14:xfrm>
                    <a:off x="9048883" y="3684969"/>
                    <a:ext cx="44958" cy="120349"/>
                  </p14:xfrm>
                </p:contentPart>
              </mc:Choice>
              <mc:Fallback xmlns="">
                <p:pic>
                  <p:nvPicPr>
                    <p:cNvPr id="26" name="Ink 25">
                      <a:extLst>
                        <a:ext uri="{FF2B5EF4-FFF2-40B4-BE49-F238E27FC236}">
                          <a16:creationId xmlns:a16="http://schemas.microsoft.com/office/drawing/2014/main" id="{CE46556E-F9B4-5CFE-93A5-AAEC9785D89B}"/>
                        </a:ext>
                      </a:extLst>
                    </p:cNvPr>
                    <p:cNvPicPr/>
                    <p:nvPr/>
                  </p:nvPicPr>
                  <p:blipFill>
                    <a:blip r:embed="rId187"/>
                    <a:stretch>
                      <a:fillRect/>
                    </a:stretch>
                  </p:blipFill>
                  <p:spPr>
                    <a:xfrm>
                      <a:off x="9042817" y="3678862"/>
                      <a:ext cx="57090" cy="132564"/>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48" name="Ink 447">
                      <a:extLst>
                        <a:ext uri="{FF2B5EF4-FFF2-40B4-BE49-F238E27FC236}">
                          <a16:creationId xmlns:a16="http://schemas.microsoft.com/office/drawing/2014/main" id="{8C67A11D-8D07-9D8F-2B05-A6E2EC49635A}"/>
                        </a:ext>
                      </a:extLst>
                    </p14:cNvPr>
                    <p14:cNvContentPartPr/>
                    <p14:nvPr/>
                  </p14:nvContentPartPr>
                  <p14:xfrm>
                    <a:off x="8905709" y="3806010"/>
                    <a:ext cx="186403" cy="122252"/>
                  </p14:xfrm>
                </p:contentPart>
              </mc:Choice>
              <mc:Fallback xmlns="">
                <p:pic>
                  <p:nvPicPr>
                    <p:cNvPr id="27" name="Ink 26">
                      <a:extLst>
                        <a:ext uri="{FF2B5EF4-FFF2-40B4-BE49-F238E27FC236}">
                          <a16:creationId xmlns:a16="http://schemas.microsoft.com/office/drawing/2014/main" id="{E67921EA-B022-D363-A30C-72DBE03FA539}"/>
                        </a:ext>
                      </a:extLst>
                    </p:cNvPr>
                    <p:cNvPicPr/>
                    <p:nvPr/>
                  </p:nvPicPr>
                  <p:blipFill>
                    <a:blip r:embed="rId189"/>
                    <a:stretch>
                      <a:fillRect/>
                    </a:stretch>
                  </p:blipFill>
                  <p:spPr>
                    <a:xfrm>
                      <a:off x="8899592" y="3799897"/>
                      <a:ext cx="198638" cy="134477"/>
                    </a:xfrm>
                    <a:prstGeom prst="rect">
                      <a:avLst/>
                    </a:prstGeom>
                  </p:spPr>
                </p:pic>
              </mc:Fallback>
            </mc:AlternateContent>
            <p:grpSp>
              <p:nvGrpSpPr>
                <p:cNvPr id="449" name="Group 448">
                  <a:extLst>
                    <a:ext uri="{FF2B5EF4-FFF2-40B4-BE49-F238E27FC236}">
                      <a16:creationId xmlns:a16="http://schemas.microsoft.com/office/drawing/2014/main" id="{DFFB0F12-21CA-6152-1996-8182CA8D199C}"/>
                    </a:ext>
                  </a:extLst>
                </p:cNvPr>
                <p:cNvGrpSpPr/>
                <p:nvPr/>
              </p:nvGrpSpPr>
              <p:grpSpPr>
                <a:xfrm>
                  <a:off x="8833261" y="3648659"/>
                  <a:ext cx="473434" cy="322484"/>
                  <a:chOff x="8019661" y="2578604"/>
                  <a:chExt cx="567613" cy="386633"/>
                </a:xfrm>
              </p:grpSpPr>
              <mc:AlternateContent xmlns:mc="http://schemas.openxmlformats.org/markup-compatibility/2006" xmlns:p14="http://schemas.microsoft.com/office/powerpoint/2010/main">
                <mc:Choice Requires="p14">
                  <p:contentPart p14:bwMode="auto" r:id="rId190">
                    <p14:nvContentPartPr>
                      <p14:cNvPr id="457" name="Ink 456">
                        <a:extLst>
                          <a:ext uri="{FF2B5EF4-FFF2-40B4-BE49-F238E27FC236}">
                            <a16:creationId xmlns:a16="http://schemas.microsoft.com/office/drawing/2014/main" id="{383016EE-0ECB-61B0-AEBC-1F1A78C96FBB}"/>
                          </a:ext>
                        </a:extLst>
                      </p14:cNvPr>
                      <p14:cNvContentPartPr/>
                      <p14:nvPr/>
                    </p14:nvContentPartPr>
                    <p14:xfrm>
                      <a:off x="8019661" y="2578604"/>
                      <a:ext cx="349528" cy="373162"/>
                    </p14:xfrm>
                  </p:contentPart>
                </mc:Choice>
                <mc:Fallback xmlns="">
                  <p:pic>
                    <p:nvPicPr>
                      <p:cNvPr id="36" name="Ink 35">
                        <a:extLst>
                          <a:ext uri="{FF2B5EF4-FFF2-40B4-BE49-F238E27FC236}">
                            <a16:creationId xmlns:a16="http://schemas.microsoft.com/office/drawing/2014/main" id="{DAFB724B-D54D-9657-DFE9-F625051DEEEA}"/>
                          </a:ext>
                        </a:extLst>
                      </p:cNvPr>
                      <p:cNvPicPr/>
                      <p:nvPr/>
                    </p:nvPicPr>
                    <p:blipFill>
                      <a:blip r:embed="rId36"/>
                      <a:stretch>
                        <a:fillRect/>
                      </a:stretch>
                    </p:blipFill>
                    <p:spPr>
                      <a:xfrm>
                        <a:off x="8012325" y="2571279"/>
                        <a:ext cx="364200" cy="387813"/>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58" name="Ink 457">
                        <a:extLst>
                          <a:ext uri="{FF2B5EF4-FFF2-40B4-BE49-F238E27FC236}">
                            <a16:creationId xmlns:a16="http://schemas.microsoft.com/office/drawing/2014/main" id="{C1871EC3-7947-7FF4-17F7-267CBF37D613}"/>
                          </a:ext>
                        </a:extLst>
                      </p14:cNvPr>
                      <p14:cNvContentPartPr/>
                      <p14:nvPr/>
                    </p14:nvContentPartPr>
                    <p14:xfrm>
                      <a:off x="8080813" y="2957774"/>
                      <a:ext cx="330248" cy="7463"/>
                    </p14:xfrm>
                  </p:contentPart>
                </mc:Choice>
                <mc:Fallback xmlns="">
                  <p:pic>
                    <p:nvPicPr>
                      <p:cNvPr id="37" name="Ink 36">
                        <a:extLst>
                          <a:ext uri="{FF2B5EF4-FFF2-40B4-BE49-F238E27FC236}">
                            <a16:creationId xmlns:a16="http://schemas.microsoft.com/office/drawing/2014/main" id="{319C2196-072B-F02E-2227-12A8C8AE621C}"/>
                          </a:ext>
                        </a:extLst>
                      </p:cNvPr>
                      <p:cNvPicPr/>
                      <p:nvPr/>
                    </p:nvPicPr>
                    <p:blipFill>
                      <a:blip r:embed="rId38"/>
                      <a:stretch>
                        <a:fillRect/>
                      </a:stretch>
                    </p:blipFill>
                    <p:spPr>
                      <a:xfrm>
                        <a:off x="8073484" y="2950726"/>
                        <a:ext cx="344907" cy="21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59" name="Ink 458">
                        <a:extLst>
                          <a:ext uri="{FF2B5EF4-FFF2-40B4-BE49-F238E27FC236}">
                            <a16:creationId xmlns:a16="http://schemas.microsoft.com/office/drawing/2014/main" id="{CCE950C9-2B5E-2F0F-AC98-82B15C12FA37}"/>
                          </a:ext>
                        </a:extLst>
                      </p14:cNvPr>
                      <p14:cNvContentPartPr/>
                      <p14:nvPr/>
                    </p14:nvContentPartPr>
                    <p14:xfrm>
                      <a:off x="8378303" y="2770780"/>
                      <a:ext cx="208971" cy="192800"/>
                    </p14:xfrm>
                  </p:contentPart>
                </mc:Choice>
                <mc:Fallback xmlns="">
                  <p:pic>
                    <p:nvPicPr>
                      <p:cNvPr id="38" name="Ink 37">
                        <a:extLst>
                          <a:ext uri="{FF2B5EF4-FFF2-40B4-BE49-F238E27FC236}">
                            <a16:creationId xmlns:a16="http://schemas.microsoft.com/office/drawing/2014/main" id="{6CDBFAD5-E71A-7A5F-D474-055921F01BF6}"/>
                          </a:ext>
                        </a:extLst>
                      </p:cNvPr>
                      <p:cNvPicPr/>
                      <p:nvPr/>
                    </p:nvPicPr>
                    <p:blipFill>
                      <a:blip r:embed="rId193"/>
                      <a:stretch>
                        <a:fillRect/>
                      </a:stretch>
                    </p:blipFill>
                    <p:spPr>
                      <a:xfrm>
                        <a:off x="8370978" y="2763448"/>
                        <a:ext cx="223621" cy="207465"/>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60" name="Ink 459">
                        <a:extLst>
                          <a:ext uri="{FF2B5EF4-FFF2-40B4-BE49-F238E27FC236}">
                            <a16:creationId xmlns:a16="http://schemas.microsoft.com/office/drawing/2014/main" id="{ED2A0362-6739-4074-5535-FF23CA51C1EB}"/>
                          </a:ext>
                        </a:extLst>
                      </p14:cNvPr>
                      <p14:cNvContentPartPr/>
                      <p14:nvPr/>
                    </p14:nvContentPartPr>
                    <p14:xfrm>
                      <a:off x="8048268" y="2622136"/>
                      <a:ext cx="226800" cy="95571"/>
                    </p14:xfrm>
                  </p:contentPart>
                </mc:Choice>
                <mc:Fallback xmlns="">
                  <p:pic>
                    <p:nvPicPr>
                      <p:cNvPr id="39" name="Ink 38">
                        <a:extLst>
                          <a:ext uri="{FF2B5EF4-FFF2-40B4-BE49-F238E27FC236}">
                            <a16:creationId xmlns:a16="http://schemas.microsoft.com/office/drawing/2014/main" id="{F4BE3AF9-B1C6-6444-78CC-A7359953B292}"/>
                          </a:ext>
                        </a:extLst>
                      </p:cNvPr>
                      <p:cNvPicPr/>
                      <p:nvPr/>
                    </p:nvPicPr>
                    <p:blipFill>
                      <a:blip r:embed="rId195"/>
                      <a:stretch>
                        <a:fillRect/>
                      </a:stretch>
                    </p:blipFill>
                    <p:spPr>
                      <a:xfrm>
                        <a:off x="8040938" y="2614817"/>
                        <a:ext cx="241460" cy="110208"/>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61" name="Ink 460">
                        <a:extLst>
                          <a:ext uri="{FF2B5EF4-FFF2-40B4-BE49-F238E27FC236}">
                            <a16:creationId xmlns:a16="http://schemas.microsoft.com/office/drawing/2014/main" id="{60BF7430-790A-6ACD-D51F-B47AD8F11789}"/>
                          </a:ext>
                        </a:extLst>
                      </p14:cNvPr>
                      <p14:cNvContentPartPr/>
                      <p14:nvPr/>
                    </p14:nvContentPartPr>
                    <p14:xfrm>
                      <a:off x="8093671" y="2896409"/>
                      <a:ext cx="207" cy="13890"/>
                    </p14:xfrm>
                  </p:contentPart>
                </mc:Choice>
                <mc:Fallback xmlns="">
                  <p:pic>
                    <p:nvPicPr>
                      <p:cNvPr id="40" name="Ink 39">
                        <a:extLst>
                          <a:ext uri="{FF2B5EF4-FFF2-40B4-BE49-F238E27FC236}">
                            <a16:creationId xmlns:a16="http://schemas.microsoft.com/office/drawing/2014/main" id="{7C67F747-E092-9C27-A2CF-A77EF575E83F}"/>
                          </a:ext>
                        </a:extLst>
                      </p:cNvPr>
                      <p:cNvPicPr/>
                      <p:nvPr/>
                    </p:nvPicPr>
                    <p:blipFill>
                      <a:blip r:embed="rId197"/>
                      <a:stretch>
                        <a:fillRect/>
                      </a:stretch>
                    </p:blipFill>
                    <p:spPr>
                      <a:xfrm>
                        <a:off x="8090152" y="2889254"/>
                        <a:ext cx="7245" cy="28201"/>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62" name="Ink 461">
                        <a:extLst>
                          <a:ext uri="{FF2B5EF4-FFF2-40B4-BE49-F238E27FC236}">
                            <a16:creationId xmlns:a16="http://schemas.microsoft.com/office/drawing/2014/main" id="{4EB0CFCF-015C-1985-FF2F-07E1EB2F909F}"/>
                          </a:ext>
                        </a:extLst>
                      </p14:cNvPr>
                      <p14:cNvContentPartPr/>
                      <p14:nvPr/>
                    </p14:nvContentPartPr>
                    <p14:xfrm>
                      <a:off x="8100096" y="2909675"/>
                      <a:ext cx="4353" cy="9121"/>
                    </p14:xfrm>
                  </p:contentPart>
                </mc:Choice>
                <mc:Fallback xmlns="">
                  <p:pic>
                    <p:nvPicPr>
                      <p:cNvPr id="41" name="Ink 40">
                        <a:extLst>
                          <a:ext uri="{FF2B5EF4-FFF2-40B4-BE49-F238E27FC236}">
                            <a16:creationId xmlns:a16="http://schemas.microsoft.com/office/drawing/2014/main" id="{E05AAFBE-69F3-3E29-8DB4-344F7F2CD771}"/>
                          </a:ext>
                        </a:extLst>
                      </p:cNvPr>
                      <p:cNvPicPr/>
                      <p:nvPr/>
                    </p:nvPicPr>
                    <p:blipFill>
                      <a:blip r:embed="rId197"/>
                      <a:stretch>
                        <a:fillRect/>
                      </a:stretch>
                    </p:blipFill>
                    <p:spPr>
                      <a:xfrm>
                        <a:off x="8093369" y="2902627"/>
                        <a:ext cx="17808" cy="2321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9">
                  <p14:nvContentPartPr>
                    <p14:cNvPr id="450" name="Ink 449">
                      <a:extLst>
                        <a:ext uri="{FF2B5EF4-FFF2-40B4-BE49-F238E27FC236}">
                          <a16:creationId xmlns:a16="http://schemas.microsoft.com/office/drawing/2014/main" id="{BB5E1EA5-EDFE-47BF-4194-7E5941C2403A}"/>
                        </a:ext>
                      </a:extLst>
                    </p14:cNvPr>
                    <p14:cNvContentPartPr/>
                    <p14:nvPr/>
                  </p14:nvContentPartPr>
                  <p14:xfrm flipH="1">
                    <a:off x="9437997" y="4079871"/>
                    <a:ext cx="2394" cy="9104"/>
                  </p14:xfrm>
                </p:contentPart>
              </mc:Choice>
              <mc:Fallback xmlns="">
                <p:pic>
                  <p:nvPicPr>
                    <p:cNvPr id="29" name="Ink 28">
                      <a:extLst>
                        <a:ext uri="{FF2B5EF4-FFF2-40B4-BE49-F238E27FC236}">
                          <a16:creationId xmlns:a16="http://schemas.microsoft.com/office/drawing/2014/main" id="{2494B483-9FC6-7297-9A5A-B431444309FF}"/>
                        </a:ext>
                      </a:extLst>
                    </p:cNvPr>
                    <p:cNvPicPr/>
                    <p:nvPr/>
                  </p:nvPicPr>
                  <p:blipFill>
                    <a:blip r:embed="rId47"/>
                    <a:stretch>
                      <a:fillRect/>
                    </a:stretch>
                  </p:blipFill>
                  <p:spPr>
                    <a:xfrm flipH="1">
                      <a:off x="9432183" y="4073680"/>
                      <a:ext cx="14022" cy="21485"/>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51" name="Ink 450">
                      <a:extLst>
                        <a:ext uri="{FF2B5EF4-FFF2-40B4-BE49-F238E27FC236}">
                          <a16:creationId xmlns:a16="http://schemas.microsoft.com/office/drawing/2014/main" id="{4F4D7997-F1BC-5A4B-49D7-D5D733698B77}"/>
                        </a:ext>
                      </a:extLst>
                    </p14:cNvPr>
                    <p14:cNvContentPartPr/>
                    <p14:nvPr/>
                  </p14:nvContentPartPr>
                  <p14:xfrm flipH="1">
                    <a:off x="9431551" y="4085631"/>
                    <a:ext cx="114926" cy="511859"/>
                  </p14:xfrm>
                </p:contentPart>
              </mc:Choice>
              <mc:Fallback xmlns="">
                <p:pic>
                  <p:nvPicPr>
                    <p:cNvPr id="30" name="Ink 29">
                      <a:extLst>
                        <a:ext uri="{FF2B5EF4-FFF2-40B4-BE49-F238E27FC236}">
                          <a16:creationId xmlns:a16="http://schemas.microsoft.com/office/drawing/2014/main" id="{655FB474-E60B-A324-EA65-B50A1BDDE8ED}"/>
                        </a:ext>
                      </a:extLst>
                    </p:cNvPr>
                    <p:cNvPicPr/>
                    <p:nvPr/>
                  </p:nvPicPr>
                  <p:blipFill>
                    <a:blip r:embed="rId49"/>
                    <a:stretch>
                      <a:fillRect/>
                    </a:stretch>
                  </p:blipFill>
                  <p:spPr>
                    <a:xfrm flipH="1">
                      <a:off x="9425426" y="4079512"/>
                      <a:ext cx="127175" cy="524098"/>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52" name="Ink 451">
                      <a:extLst>
                        <a:ext uri="{FF2B5EF4-FFF2-40B4-BE49-F238E27FC236}">
                          <a16:creationId xmlns:a16="http://schemas.microsoft.com/office/drawing/2014/main" id="{48F8FBDD-DDBB-48A0-38F0-C3ADDC6E3C0F}"/>
                        </a:ext>
                      </a:extLst>
                    </p14:cNvPr>
                    <p14:cNvContentPartPr/>
                    <p14:nvPr/>
                  </p14:nvContentPartPr>
                  <p14:xfrm flipH="1">
                    <a:off x="9299649" y="3358329"/>
                    <a:ext cx="273687" cy="331826"/>
                  </p14:xfrm>
                </p:contentPart>
              </mc:Choice>
              <mc:Fallback xmlns="">
                <p:pic>
                  <p:nvPicPr>
                    <p:cNvPr id="31" name="Ink 30">
                      <a:extLst>
                        <a:ext uri="{FF2B5EF4-FFF2-40B4-BE49-F238E27FC236}">
                          <a16:creationId xmlns:a16="http://schemas.microsoft.com/office/drawing/2014/main" id="{AB2F7C0A-8BAD-4632-778B-84B9146DB112}"/>
                        </a:ext>
                      </a:extLst>
                    </p:cNvPr>
                    <p:cNvPicPr/>
                    <p:nvPr/>
                  </p:nvPicPr>
                  <p:blipFill>
                    <a:blip r:embed="rId51"/>
                    <a:stretch>
                      <a:fillRect/>
                    </a:stretch>
                  </p:blipFill>
                  <p:spPr>
                    <a:xfrm flipH="1">
                      <a:off x="9293527" y="3352211"/>
                      <a:ext cx="285931" cy="344063"/>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53" name="Ink 452">
                      <a:extLst>
                        <a:ext uri="{FF2B5EF4-FFF2-40B4-BE49-F238E27FC236}">
                          <a16:creationId xmlns:a16="http://schemas.microsoft.com/office/drawing/2014/main" id="{0B4BAE08-4EC3-71D6-2AA1-EBE155247E1D}"/>
                        </a:ext>
                      </a:extLst>
                    </p14:cNvPr>
                    <p14:cNvContentPartPr/>
                    <p14:nvPr/>
                  </p14:nvContentPartPr>
                  <p14:xfrm flipH="1">
                    <a:off x="9431520" y="3700559"/>
                    <a:ext cx="6078" cy="378646"/>
                  </p14:xfrm>
                </p:contentPart>
              </mc:Choice>
              <mc:Fallback xmlns="">
                <p:pic>
                  <p:nvPicPr>
                    <p:cNvPr id="32" name="Ink 31">
                      <a:extLst>
                        <a:ext uri="{FF2B5EF4-FFF2-40B4-BE49-F238E27FC236}">
                          <a16:creationId xmlns:a16="http://schemas.microsoft.com/office/drawing/2014/main" id="{F8C80719-4BC7-B56A-DD84-23E16ACED89A}"/>
                        </a:ext>
                      </a:extLst>
                    </p:cNvPr>
                    <p:cNvPicPr/>
                    <p:nvPr/>
                  </p:nvPicPr>
                  <p:blipFill>
                    <a:blip r:embed="rId53"/>
                    <a:stretch>
                      <a:fillRect/>
                    </a:stretch>
                  </p:blipFill>
                  <p:spPr>
                    <a:xfrm flipH="1">
                      <a:off x="9425780" y="3694440"/>
                      <a:ext cx="17559" cy="390884"/>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54" name="Ink 453">
                      <a:extLst>
                        <a:ext uri="{FF2B5EF4-FFF2-40B4-BE49-F238E27FC236}">
                          <a16:creationId xmlns:a16="http://schemas.microsoft.com/office/drawing/2014/main" id="{70975D66-0C00-1E7F-8D40-EAB9F0CF0A8B}"/>
                        </a:ext>
                      </a:extLst>
                    </p14:cNvPr>
                    <p14:cNvContentPartPr/>
                    <p14:nvPr/>
                  </p14:nvContentPartPr>
                  <p14:xfrm flipH="1">
                    <a:off x="9322149" y="4088789"/>
                    <a:ext cx="106823" cy="485477"/>
                  </p14:xfrm>
                </p:contentPart>
              </mc:Choice>
              <mc:Fallback xmlns="">
                <p:pic>
                  <p:nvPicPr>
                    <p:cNvPr id="33" name="Ink 32">
                      <a:extLst>
                        <a:ext uri="{FF2B5EF4-FFF2-40B4-BE49-F238E27FC236}">
                          <a16:creationId xmlns:a16="http://schemas.microsoft.com/office/drawing/2014/main" id="{694B0661-0DE0-0FD4-9710-5334FFC5F12B}"/>
                        </a:ext>
                      </a:extLst>
                    </p:cNvPr>
                    <p:cNvPicPr/>
                    <p:nvPr/>
                  </p:nvPicPr>
                  <p:blipFill>
                    <a:blip r:embed="rId55"/>
                    <a:stretch>
                      <a:fillRect/>
                    </a:stretch>
                  </p:blipFill>
                  <p:spPr>
                    <a:xfrm flipH="1">
                      <a:off x="9316035" y="4082671"/>
                      <a:ext cx="119052" cy="497713"/>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55" name="Ink 454">
                      <a:extLst>
                        <a:ext uri="{FF2B5EF4-FFF2-40B4-BE49-F238E27FC236}">
                          <a16:creationId xmlns:a16="http://schemas.microsoft.com/office/drawing/2014/main" id="{8AB60BE0-860B-0051-1611-AA26BAECB708}"/>
                        </a:ext>
                      </a:extLst>
                    </p14:cNvPr>
                    <p14:cNvContentPartPr/>
                    <p14:nvPr/>
                  </p14:nvContentPartPr>
                  <p14:xfrm flipH="1">
                    <a:off x="9320860" y="3700792"/>
                    <a:ext cx="110874" cy="172602"/>
                  </p14:xfrm>
                </p:contentPart>
              </mc:Choice>
              <mc:Fallback xmlns="">
                <p:pic>
                  <p:nvPicPr>
                    <p:cNvPr id="34" name="Ink 33">
                      <a:extLst>
                        <a:ext uri="{FF2B5EF4-FFF2-40B4-BE49-F238E27FC236}">
                          <a16:creationId xmlns:a16="http://schemas.microsoft.com/office/drawing/2014/main" id="{21096D02-68C6-1A6A-E3D2-0079C5E59123}"/>
                        </a:ext>
                      </a:extLst>
                    </p:cNvPr>
                    <p:cNvPicPr/>
                    <p:nvPr/>
                  </p:nvPicPr>
                  <p:blipFill>
                    <a:blip r:embed="rId57"/>
                    <a:stretch>
                      <a:fillRect/>
                    </a:stretch>
                  </p:blipFill>
                  <p:spPr>
                    <a:xfrm flipH="1">
                      <a:off x="9314740" y="3694679"/>
                      <a:ext cx="123113" cy="184828"/>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56" name="Ink 455">
                      <a:extLst>
                        <a:ext uri="{FF2B5EF4-FFF2-40B4-BE49-F238E27FC236}">
                          <a16:creationId xmlns:a16="http://schemas.microsoft.com/office/drawing/2014/main" id="{67BB9781-48E8-EE09-B790-BB0786057263}"/>
                        </a:ext>
                      </a:extLst>
                    </p14:cNvPr>
                    <p14:cNvContentPartPr/>
                    <p14:nvPr/>
                  </p14:nvContentPartPr>
                  <p14:xfrm flipH="1">
                    <a:off x="9144480" y="3819653"/>
                    <a:ext cx="169627" cy="60754"/>
                  </p14:xfrm>
                </p:contentPart>
              </mc:Choice>
              <mc:Fallback xmlns="">
                <p:pic>
                  <p:nvPicPr>
                    <p:cNvPr id="35" name="Ink 34">
                      <a:extLst>
                        <a:ext uri="{FF2B5EF4-FFF2-40B4-BE49-F238E27FC236}">
                          <a16:creationId xmlns:a16="http://schemas.microsoft.com/office/drawing/2014/main" id="{2752DCCC-90AA-0006-DC5F-451DFB989470}"/>
                        </a:ext>
                      </a:extLst>
                    </p:cNvPr>
                    <p:cNvPicPr/>
                    <p:nvPr/>
                  </p:nvPicPr>
                  <p:blipFill>
                    <a:blip r:embed="rId59"/>
                    <a:stretch>
                      <a:fillRect/>
                    </a:stretch>
                  </p:blipFill>
                  <p:spPr>
                    <a:xfrm flipH="1">
                      <a:off x="9138358" y="3813542"/>
                      <a:ext cx="181872" cy="7297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6">
                <p14:nvContentPartPr>
                  <p14:cNvPr id="59" name="Ink 58">
                    <a:extLst>
                      <a:ext uri="{FF2B5EF4-FFF2-40B4-BE49-F238E27FC236}">
                        <a16:creationId xmlns:a16="http://schemas.microsoft.com/office/drawing/2014/main" id="{1054FAB5-27FD-5E51-E86A-F2AA499D76F1}"/>
                      </a:ext>
                    </a:extLst>
                  </p14:cNvPr>
                  <p14:cNvContentPartPr/>
                  <p14:nvPr/>
                </p14:nvContentPartPr>
                <p14:xfrm flipH="1">
                  <a:off x="9384186" y="3362045"/>
                  <a:ext cx="36099" cy="186"/>
                </p14:xfrm>
              </p:contentPart>
            </mc:Choice>
            <mc:Fallback xmlns="">
              <p:pic>
                <p:nvPicPr>
                  <p:cNvPr id="22" name="Ink 21">
                    <a:extLst>
                      <a:ext uri="{FF2B5EF4-FFF2-40B4-BE49-F238E27FC236}">
                        <a16:creationId xmlns:a16="http://schemas.microsoft.com/office/drawing/2014/main" id="{52BA949D-6D99-8694-3725-DF8B036AC188}"/>
                      </a:ext>
                    </a:extLst>
                  </p:cNvPr>
                  <p:cNvPicPr/>
                  <p:nvPr/>
                </p:nvPicPr>
                <p:blipFill>
                  <a:blip r:embed="rId61"/>
                  <a:stretch>
                    <a:fillRect/>
                  </a:stretch>
                </p:blipFill>
                <p:spPr>
                  <a:xfrm flipH="1">
                    <a:off x="9378110" y="3358883"/>
                    <a:ext cx="48251" cy="651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7">
              <p14:nvContentPartPr>
                <p14:cNvPr id="43" name="Ink 42">
                  <a:extLst>
                    <a:ext uri="{FF2B5EF4-FFF2-40B4-BE49-F238E27FC236}">
                      <a16:creationId xmlns:a16="http://schemas.microsoft.com/office/drawing/2014/main" id="{70809CCF-68F6-4C00-C706-9ADA56029778}"/>
                    </a:ext>
                  </a:extLst>
                </p14:cNvPr>
                <p14:cNvContentPartPr/>
                <p14:nvPr/>
              </p14:nvContentPartPr>
              <p14:xfrm>
                <a:off x="6249483" y="1406936"/>
                <a:ext cx="357480" cy="286200"/>
              </p14:xfrm>
            </p:contentPart>
          </mc:Choice>
          <mc:Fallback xmlns="">
            <p:pic>
              <p:nvPicPr>
                <p:cNvPr id="20" name="Ink 19">
                  <a:extLst>
                    <a:ext uri="{FF2B5EF4-FFF2-40B4-BE49-F238E27FC236}">
                      <a16:creationId xmlns:a16="http://schemas.microsoft.com/office/drawing/2014/main" id="{F0991F13-B18B-F569-3285-63D277623C9B}"/>
                    </a:ext>
                  </a:extLst>
                </p:cNvPr>
                <p:cNvPicPr/>
                <p:nvPr/>
              </p:nvPicPr>
              <p:blipFill>
                <a:blip r:embed="rId63"/>
                <a:stretch>
                  <a:fillRect/>
                </a:stretch>
              </p:blipFill>
              <p:spPr>
                <a:xfrm>
                  <a:off x="6243363" y="1400816"/>
                  <a:ext cx="369720" cy="298440"/>
                </a:xfrm>
                <a:prstGeom prst="rect">
                  <a:avLst/>
                </a:prstGeom>
              </p:spPr>
            </p:pic>
          </mc:Fallback>
        </mc:AlternateContent>
      </p:grpSp>
      <p:grpSp>
        <p:nvGrpSpPr>
          <p:cNvPr id="627" name="Group 626">
            <a:extLst>
              <a:ext uri="{FF2B5EF4-FFF2-40B4-BE49-F238E27FC236}">
                <a16:creationId xmlns:a16="http://schemas.microsoft.com/office/drawing/2014/main" id="{97BBAAEF-A419-13C1-EA85-5281B50358F4}"/>
              </a:ext>
            </a:extLst>
          </p:cNvPr>
          <p:cNvGrpSpPr/>
          <p:nvPr/>
        </p:nvGrpSpPr>
        <p:grpSpPr>
          <a:xfrm>
            <a:off x="3300687" y="3836681"/>
            <a:ext cx="301547" cy="319330"/>
            <a:chOff x="7562460" y="3563234"/>
            <a:chExt cx="301547" cy="319330"/>
          </a:xfrm>
        </p:grpSpPr>
        <p:grpSp>
          <p:nvGrpSpPr>
            <p:cNvPr id="628" name="Group 627">
              <a:extLst>
                <a:ext uri="{FF2B5EF4-FFF2-40B4-BE49-F238E27FC236}">
                  <a16:creationId xmlns:a16="http://schemas.microsoft.com/office/drawing/2014/main" id="{D695C822-B130-0466-C7EA-B3FBDC13C911}"/>
                </a:ext>
              </a:extLst>
            </p:cNvPr>
            <p:cNvGrpSpPr/>
            <p:nvPr/>
          </p:nvGrpSpPr>
          <p:grpSpPr>
            <a:xfrm>
              <a:off x="7562460" y="3563234"/>
              <a:ext cx="217080" cy="270438"/>
              <a:chOff x="8810129" y="4281182"/>
              <a:chExt cx="372458" cy="464007"/>
            </a:xfrm>
          </p:grpSpPr>
          <p:sp>
            <p:nvSpPr>
              <p:cNvPr id="727" name="Rectangle 726">
                <a:extLst>
                  <a:ext uri="{FF2B5EF4-FFF2-40B4-BE49-F238E27FC236}">
                    <a16:creationId xmlns:a16="http://schemas.microsoft.com/office/drawing/2014/main" id="{8B4B6406-EB80-AF87-CFF7-D1C40AEF796F}"/>
                  </a:ext>
                </a:extLst>
              </p:cNvPr>
              <p:cNvSpPr/>
              <p:nvPr/>
            </p:nvSpPr>
            <p:spPr>
              <a:xfrm>
                <a:off x="8810129" y="4285746"/>
                <a:ext cx="369915" cy="445355"/>
              </a:xfrm>
              <a:prstGeom prst="rect">
                <a:avLst/>
              </a:prstGeom>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p>
            </p:txBody>
          </p:sp>
          <p:grpSp>
            <p:nvGrpSpPr>
              <p:cNvPr id="728" name="Group 727">
                <a:extLst>
                  <a:ext uri="{FF2B5EF4-FFF2-40B4-BE49-F238E27FC236}">
                    <a16:creationId xmlns:a16="http://schemas.microsoft.com/office/drawing/2014/main" id="{56E3F2E4-731E-040E-3555-33F2CC6638C8}"/>
                  </a:ext>
                </a:extLst>
              </p:cNvPr>
              <p:cNvGrpSpPr/>
              <p:nvPr/>
            </p:nvGrpSpPr>
            <p:grpSpPr>
              <a:xfrm>
                <a:off x="8815007" y="4281182"/>
                <a:ext cx="367580" cy="464007"/>
                <a:chOff x="6540505" y="2742041"/>
                <a:chExt cx="430932" cy="543977"/>
              </a:xfrm>
            </p:grpSpPr>
            <p:sp>
              <p:nvSpPr>
                <p:cNvPr id="729" name="Rectangle: Rounded Corners 160">
                  <a:extLst>
                    <a:ext uri="{FF2B5EF4-FFF2-40B4-BE49-F238E27FC236}">
                      <a16:creationId xmlns:a16="http://schemas.microsoft.com/office/drawing/2014/main" id="{8C91BAA9-994C-E396-F58D-7E34C88335CE}"/>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270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mc:AlternateContent xmlns:mc="http://schemas.openxmlformats.org/markup-compatibility/2006" xmlns:p14="http://schemas.microsoft.com/office/powerpoint/2010/main">
              <mc:Choice Requires="p14">
                <p:contentPart p14:bwMode="auto" r:id="rId208">
                  <p14:nvContentPartPr>
                    <p14:cNvPr id="730" name="Ink 729">
                      <a:extLst>
                        <a:ext uri="{FF2B5EF4-FFF2-40B4-BE49-F238E27FC236}">
                          <a16:creationId xmlns:a16="http://schemas.microsoft.com/office/drawing/2014/main" id="{631F48FE-5201-1F77-FA9C-14E1004A3C85}"/>
                        </a:ext>
                      </a:extLst>
                    </p14:cNvPr>
                    <p14:cNvContentPartPr/>
                    <p14:nvPr/>
                  </p14:nvContentPartPr>
                  <p14:xfrm>
                    <a:off x="6630091" y="3018862"/>
                    <a:ext cx="258120" cy="360"/>
                  </p14:xfrm>
                </p:contentPart>
              </mc:Choice>
              <mc:Fallback xmlns="">
                <p:pic>
                  <p:nvPicPr>
                    <p:cNvPr id="1615" name="Ink 1614">
                      <a:extLst>
                        <a:ext uri="{FF2B5EF4-FFF2-40B4-BE49-F238E27FC236}">
                          <a16:creationId xmlns:a16="http://schemas.microsoft.com/office/drawing/2014/main" id="{B48EB438-DD82-AF54-B0AF-AAD408F5994D}"/>
                        </a:ext>
                      </a:extLst>
                    </p:cNvPr>
                    <p:cNvPicPr/>
                    <p:nvPr/>
                  </p:nvPicPr>
                  <p:blipFill>
                    <a:blip r:embed="rId5"/>
                    <a:stretch>
                      <a:fillRect/>
                    </a:stretch>
                  </p:blipFill>
                  <p:spPr>
                    <a:xfrm>
                      <a:off x="6617077" y="3012382"/>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731" name="Ink 730">
                      <a:extLst>
                        <a:ext uri="{FF2B5EF4-FFF2-40B4-BE49-F238E27FC236}">
                          <a16:creationId xmlns:a16="http://schemas.microsoft.com/office/drawing/2014/main" id="{47641E21-BE63-D196-AC2E-96410BDB7274}"/>
                        </a:ext>
                      </a:extLst>
                    </p14:cNvPr>
                    <p14:cNvContentPartPr/>
                    <p14:nvPr/>
                  </p14:nvContentPartPr>
                  <p14:xfrm>
                    <a:off x="6630091" y="3106433"/>
                    <a:ext cx="258120" cy="360"/>
                  </p14:xfrm>
                </p:contentPart>
              </mc:Choice>
              <mc:Fallback xmlns="">
                <p:pic>
                  <p:nvPicPr>
                    <p:cNvPr id="1616" name="Ink 1615">
                      <a:extLst>
                        <a:ext uri="{FF2B5EF4-FFF2-40B4-BE49-F238E27FC236}">
                          <a16:creationId xmlns:a16="http://schemas.microsoft.com/office/drawing/2014/main" id="{785B4C0E-C1E5-8485-4C56-17D15B824EEE}"/>
                        </a:ext>
                      </a:extLst>
                    </p:cNvPr>
                    <p:cNvPicPr/>
                    <p:nvPr/>
                  </p:nvPicPr>
                  <p:blipFill>
                    <a:blip r:embed="rId5"/>
                    <a:stretch>
                      <a:fillRect/>
                    </a:stretch>
                  </p:blipFill>
                  <p:spPr>
                    <a:xfrm>
                      <a:off x="6617077" y="3099953"/>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732" name="Ink 731">
                      <a:extLst>
                        <a:ext uri="{FF2B5EF4-FFF2-40B4-BE49-F238E27FC236}">
                          <a16:creationId xmlns:a16="http://schemas.microsoft.com/office/drawing/2014/main" id="{1B32ACD2-0B65-362F-30F3-0296410E4A17}"/>
                        </a:ext>
                      </a:extLst>
                    </p14:cNvPr>
                    <p14:cNvContentPartPr/>
                    <p14:nvPr/>
                  </p14:nvContentPartPr>
                  <p14:xfrm>
                    <a:off x="6630091" y="3178149"/>
                    <a:ext cx="258120" cy="360"/>
                  </p14:xfrm>
                </p:contentPart>
              </mc:Choice>
              <mc:Fallback xmlns="">
                <p:pic>
                  <p:nvPicPr>
                    <p:cNvPr id="1621" name="Ink 1620">
                      <a:extLst>
                        <a:ext uri="{FF2B5EF4-FFF2-40B4-BE49-F238E27FC236}">
                          <a16:creationId xmlns:a16="http://schemas.microsoft.com/office/drawing/2014/main" id="{FDB3E376-FD6B-1D7D-B02D-7AFCC6B95662}"/>
                        </a:ext>
                      </a:extLst>
                    </p:cNvPr>
                    <p:cNvPicPr/>
                    <p:nvPr/>
                  </p:nvPicPr>
                  <p:blipFill>
                    <a:blip r:embed="rId5"/>
                    <a:stretch>
                      <a:fillRect/>
                    </a:stretch>
                  </p:blipFill>
                  <p:spPr>
                    <a:xfrm>
                      <a:off x="6617077" y="3171669"/>
                      <a:ext cx="282703" cy="12600"/>
                    </a:xfrm>
                    <a:prstGeom prst="rect">
                      <a:avLst/>
                    </a:prstGeom>
                  </p:spPr>
                </p:pic>
              </mc:Fallback>
            </mc:AlternateContent>
          </p:grpSp>
        </p:grpSp>
        <p:grpSp>
          <p:nvGrpSpPr>
            <p:cNvPr id="720" name="Group 719">
              <a:extLst>
                <a:ext uri="{FF2B5EF4-FFF2-40B4-BE49-F238E27FC236}">
                  <a16:creationId xmlns:a16="http://schemas.microsoft.com/office/drawing/2014/main" id="{9BCEE5E6-511C-DC65-A1DC-A986D4F96BE1}"/>
                </a:ext>
              </a:extLst>
            </p:cNvPr>
            <p:cNvGrpSpPr/>
            <p:nvPr/>
          </p:nvGrpSpPr>
          <p:grpSpPr>
            <a:xfrm>
              <a:off x="7748687" y="3751165"/>
              <a:ext cx="115320" cy="131399"/>
              <a:chOff x="8005526" y="3637303"/>
              <a:chExt cx="115320" cy="131399"/>
            </a:xfrm>
          </p:grpSpPr>
          <p:sp>
            <p:nvSpPr>
              <p:cNvPr id="721" name="Rectangle 720">
                <a:extLst>
                  <a:ext uri="{FF2B5EF4-FFF2-40B4-BE49-F238E27FC236}">
                    <a16:creationId xmlns:a16="http://schemas.microsoft.com/office/drawing/2014/main" id="{02C4A581-ACA8-A932-9E58-A80D02989876}"/>
                  </a:ext>
                </a:extLst>
              </p:cNvPr>
              <p:cNvSpPr/>
              <p:nvPr/>
            </p:nvSpPr>
            <p:spPr>
              <a:xfrm>
                <a:off x="8008701" y="3688816"/>
                <a:ext cx="112145" cy="79886"/>
              </a:xfrm>
              <a:prstGeom prst="rect">
                <a:avLst/>
              </a:prstGeom>
              <a:solidFill>
                <a:srgbClr val="D29A1C"/>
              </a:solidFill>
              <a:ln>
                <a:solidFill>
                  <a:srgbClr val="D29A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2" name="Group 721">
                <a:extLst>
                  <a:ext uri="{FF2B5EF4-FFF2-40B4-BE49-F238E27FC236}">
                    <a16:creationId xmlns:a16="http://schemas.microsoft.com/office/drawing/2014/main" id="{717289F8-9943-6A12-695B-E47F511CF4BB}"/>
                  </a:ext>
                </a:extLst>
              </p:cNvPr>
              <p:cNvGrpSpPr/>
              <p:nvPr/>
            </p:nvGrpSpPr>
            <p:grpSpPr>
              <a:xfrm>
                <a:off x="8005526" y="3637303"/>
                <a:ext cx="113665" cy="131399"/>
                <a:chOff x="5943367" y="1981726"/>
                <a:chExt cx="242280" cy="280080"/>
              </a:xfrm>
            </p:grpSpPr>
            <mc:AlternateContent xmlns:mc="http://schemas.openxmlformats.org/markup-compatibility/2006" xmlns:p14="http://schemas.microsoft.com/office/powerpoint/2010/main">
              <mc:Choice Requires="p14">
                <p:contentPart p14:bwMode="auto" r:id="rId211">
                  <p14:nvContentPartPr>
                    <p14:cNvPr id="723" name="Ink 722">
                      <a:extLst>
                        <a:ext uri="{FF2B5EF4-FFF2-40B4-BE49-F238E27FC236}">
                          <a16:creationId xmlns:a16="http://schemas.microsoft.com/office/drawing/2014/main" id="{32274688-1023-681D-5CFB-6CC6F320E6DA}"/>
                        </a:ext>
                      </a:extLst>
                    </p14:cNvPr>
                    <p14:cNvContentPartPr/>
                    <p14:nvPr/>
                  </p14:nvContentPartPr>
                  <p14:xfrm>
                    <a:off x="5943367" y="2083966"/>
                    <a:ext cx="241920" cy="177840"/>
                  </p14:xfrm>
                </p:contentPart>
              </mc:Choice>
              <mc:Fallback xmlns="">
                <p:pic>
                  <p:nvPicPr>
                    <p:cNvPr id="1601" name="Ink 1600">
                      <a:extLst>
                        <a:ext uri="{FF2B5EF4-FFF2-40B4-BE49-F238E27FC236}">
                          <a16:creationId xmlns:a16="http://schemas.microsoft.com/office/drawing/2014/main" id="{F6EE5303-FC9F-458B-A680-6E506E0E1880}"/>
                        </a:ext>
                      </a:extLst>
                    </p:cNvPr>
                    <p:cNvPicPr/>
                    <p:nvPr/>
                  </p:nvPicPr>
                  <p:blipFill>
                    <a:blip r:embed="rId9"/>
                    <a:stretch>
                      <a:fillRect/>
                    </a:stretch>
                  </p:blipFill>
                  <p:spPr>
                    <a:xfrm>
                      <a:off x="5929587" y="2070168"/>
                      <a:ext cx="267949" cy="203903"/>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724" name="Ink 723">
                      <a:extLst>
                        <a:ext uri="{FF2B5EF4-FFF2-40B4-BE49-F238E27FC236}">
                          <a16:creationId xmlns:a16="http://schemas.microsoft.com/office/drawing/2014/main" id="{9742D621-8C9B-F4E3-9382-12AC55015663}"/>
                        </a:ext>
                      </a:extLst>
                    </p14:cNvPr>
                    <p14:cNvContentPartPr/>
                    <p14:nvPr/>
                  </p14:nvContentPartPr>
                  <p14:xfrm>
                    <a:off x="6185287" y="2070646"/>
                    <a:ext cx="360" cy="159840"/>
                  </p14:xfrm>
                </p:contentPart>
              </mc:Choice>
              <mc:Fallback xmlns="">
                <p:pic>
                  <p:nvPicPr>
                    <p:cNvPr id="1602" name="Ink 1601">
                      <a:extLst>
                        <a:ext uri="{FF2B5EF4-FFF2-40B4-BE49-F238E27FC236}">
                          <a16:creationId xmlns:a16="http://schemas.microsoft.com/office/drawing/2014/main" id="{9CF63283-7E0E-FAC7-2EDE-57736EF5B493}"/>
                        </a:ext>
                      </a:extLst>
                    </p:cNvPr>
                    <p:cNvPicPr/>
                    <p:nvPr/>
                  </p:nvPicPr>
                  <p:blipFill>
                    <a:blip r:embed="rId11"/>
                    <a:stretch>
                      <a:fillRect/>
                    </a:stretch>
                  </p:blipFill>
                  <p:spPr>
                    <a:xfrm>
                      <a:off x="6178807" y="2056880"/>
                      <a:ext cx="12600" cy="185843"/>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725" name="Ink 724">
                      <a:extLst>
                        <a:ext uri="{FF2B5EF4-FFF2-40B4-BE49-F238E27FC236}">
                          <a16:creationId xmlns:a16="http://schemas.microsoft.com/office/drawing/2014/main" id="{A621A1DE-B3FC-E21E-522B-40558D78272E}"/>
                        </a:ext>
                      </a:extLst>
                    </p14:cNvPr>
                    <p14:cNvContentPartPr/>
                    <p14:nvPr/>
                  </p14:nvContentPartPr>
                  <p14:xfrm>
                    <a:off x="5943367" y="2077486"/>
                    <a:ext cx="239040" cy="14040"/>
                  </p14:xfrm>
                </p:contentPart>
              </mc:Choice>
              <mc:Fallback xmlns="">
                <p:pic>
                  <p:nvPicPr>
                    <p:cNvPr id="1603" name="Ink 1602">
                      <a:extLst>
                        <a:ext uri="{FF2B5EF4-FFF2-40B4-BE49-F238E27FC236}">
                          <a16:creationId xmlns:a16="http://schemas.microsoft.com/office/drawing/2014/main" id="{DA2A64B8-1265-B77D-DEC3-818B3CDB3FD7}"/>
                        </a:ext>
                      </a:extLst>
                    </p:cNvPr>
                    <p:cNvPicPr/>
                    <p:nvPr/>
                  </p:nvPicPr>
                  <p:blipFill>
                    <a:blip r:embed="rId13"/>
                    <a:stretch>
                      <a:fillRect/>
                    </a:stretch>
                  </p:blipFill>
                  <p:spPr>
                    <a:xfrm>
                      <a:off x="5929576" y="2064185"/>
                      <a:ext cx="265089" cy="39164"/>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726" name="Ink 725">
                      <a:extLst>
                        <a:ext uri="{FF2B5EF4-FFF2-40B4-BE49-F238E27FC236}">
                          <a16:creationId xmlns:a16="http://schemas.microsoft.com/office/drawing/2014/main" id="{043122AF-6214-0CAC-5532-A74AB812829A}"/>
                        </a:ext>
                      </a:extLst>
                    </p14:cNvPr>
                    <p14:cNvContentPartPr/>
                    <p14:nvPr/>
                  </p14:nvContentPartPr>
                  <p14:xfrm>
                    <a:off x="6002047" y="1981726"/>
                    <a:ext cx="129960" cy="96120"/>
                  </p14:xfrm>
                </p:contentPart>
              </mc:Choice>
              <mc:Fallback xmlns="">
                <p:pic>
                  <p:nvPicPr>
                    <p:cNvPr id="1611" name="Ink 1610">
                      <a:extLst>
                        <a:ext uri="{FF2B5EF4-FFF2-40B4-BE49-F238E27FC236}">
                          <a16:creationId xmlns:a16="http://schemas.microsoft.com/office/drawing/2014/main" id="{4FE47878-F5F9-6B40-FC9D-1CABBB6F4AD8}"/>
                        </a:ext>
                      </a:extLst>
                    </p:cNvPr>
                    <p:cNvPicPr/>
                    <p:nvPr/>
                  </p:nvPicPr>
                  <p:blipFill>
                    <a:blip r:embed="rId15"/>
                    <a:stretch>
                      <a:fillRect/>
                    </a:stretch>
                  </p:blipFill>
                  <p:spPr>
                    <a:xfrm>
                      <a:off x="5988287" y="1967995"/>
                      <a:ext cx="155952" cy="122057"/>
                    </a:xfrm>
                    <a:prstGeom prst="rect">
                      <a:avLst/>
                    </a:prstGeom>
                  </p:spPr>
                </p:pic>
              </mc:Fallback>
            </mc:AlternateContent>
          </p:grpSp>
        </p:grpSp>
      </p:grpSp>
      <p:grpSp>
        <p:nvGrpSpPr>
          <p:cNvPr id="733" name="Group 732">
            <a:extLst>
              <a:ext uri="{FF2B5EF4-FFF2-40B4-BE49-F238E27FC236}">
                <a16:creationId xmlns:a16="http://schemas.microsoft.com/office/drawing/2014/main" id="{E160A66B-DB3F-A904-EA9F-AFBEF3A1C524}"/>
              </a:ext>
            </a:extLst>
          </p:cNvPr>
          <p:cNvGrpSpPr/>
          <p:nvPr/>
        </p:nvGrpSpPr>
        <p:grpSpPr>
          <a:xfrm>
            <a:off x="4094747" y="3958749"/>
            <a:ext cx="238925" cy="84275"/>
            <a:chOff x="6726058" y="2193401"/>
            <a:chExt cx="360677" cy="127220"/>
          </a:xfrm>
        </p:grpSpPr>
        <mc:AlternateContent xmlns:mc="http://schemas.openxmlformats.org/markup-compatibility/2006" xmlns:p14="http://schemas.microsoft.com/office/powerpoint/2010/main">
          <mc:Choice Requires="p14">
            <p:contentPart p14:bwMode="auto" r:id="rId215">
              <p14:nvContentPartPr>
                <p14:cNvPr id="734" name="Ink 733">
                  <a:extLst>
                    <a:ext uri="{FF2B5EF4-FFF2-40B4-BE49-F238E27FC236}">
                      <a16:creationId xmlns:a16="http://schemas.microsoft.com/office/drawing/2014/main" id="{A29FF899-E03C-9957-32F5-E3EB0CE0C20E}"/>
                    </a:ext>
                  </a:extLst>
                </p14:cNvPr>
                <p14:cNvContentPartPr/>
                <p14:nvPr/>
              </p14:nvContentPartPr>
              <p14:xfrm>
                <a:off x="6726058" y="2193401"/>
                <a:ext cx="114480" cy="104040"/>
              </p14:xfrm>
            </p:contentPart>
          </mc:Choice>
          <mc:Fallback xmlns="">
            <p:pic>
              <p:nvPicPr>
                <p:cNvPr id="1546" name="Ink 1545">
                  <a:extLst>
                    <a:ext uri="{FF2B5EF4-FFF2-40B4-BE49-F238E27FC236}">
                      <a16:creationId xmlns:a16="http://schemas.microsoft.com/office/drawing/2014/main" id="{2311E801-8E19-5A6D-83D4-366B039DE104}"/>
                    </a:ext>
                  </a:extLst>
                </p:cNvPr>
                <p:cNvPicPr/>
                <p:nvPr/>
              </p:nvPicPr>
              <p:blipFill>
                <a:blip r:embed="rId39"/>
                <a:stretch>
                  <a:fillRect/>
                </a:stretch>
              </p:blipFill>
              <p:spPr>
                <a:xfrm>
                  <a:off x="6711951" y="2179312"/>
                  <a:ext cx="142693" cy="132218"/>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735" name="Ink 734">
                  <a:extLst>
                    <a:ext uri="{FF2B5EF4-FFF2-40B4-BE49-F238E27FC236}">
                      <a16:creationId xmlns:a16="http://schemas.microsoft.com/office/drawing/2014/main" id="{F46EF1CF-C950-EA85-6395-5B9C25A34C3B}"/>
                    </a:ext>
                  </a:extLst>
                </p14:cNvPr>
                <p14:cNvContentPartPr/>
                <p14:nvPr/>
              </p14:nvContentPartPr>
              <p14:xfrm>
                <a:off x="6869655" y="2242501"/>
                <a:ext cx="217080" cy="78120"/>
              </p14:xfrm>
            </p:contentPart>
          </mc:Choice>
          <mc:Fallback xmlns="">
            <p:pic>
              <p:nvPicPr>
                <p:cNvPr id="1547" name="Ink 1546">
                  <a:extLst>
                    <a:ext uri="{FF2B5EF4-FFF2-40B4-BE49-F238E27FC236}">
                      <a16:creationId xmlns:a16="http://schemas.microsoft.com/office/drawing/2014/main" id="{EE682AF2-CDDE-AD3D-0231-2EDC37634035}"/>
                    </a:ext>
                  </a:extLst>
                </p:cNvPr>
                <p:cNvPicPr/>
                <p:nvPr/>
              </p:nvPicPr>
              <p:blipFill>
                <a:blip r:embed="rId41"/>
                <a:stretch>
                  <a:fillRect/>
                </a:stretch>
              </p:blipFill>
              <p:spPr>
                <a:xfrm>
                  <a:off x="6855545" y="2228396"/>
                  <a:ext cx="245300" cy="10633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736" name="Ink 735">
                  <a:extLst>
                    <a:ext uri="{FF2B5EF4-FFF2-40B4-BE49-F238E27FC236}">
                      <a16:creationId xmlns:a16="http://schemas.microsoft.com/office/drawing/2014/main" id="{9A18B8D1-6021-B824-9312-59C84F66FA45}"/>
                    </a:ext>
                  </a:extLst>
                </p14:cNvPr>
                <p14:cNvContentPartPr/>
                <p14:nvPr/>
              </p14:nvContentPartPr>
              <p14:xfrm>
                <a:off x="7010775" y="2276341"/>
                <a:ext cx="360" cy="13680"/>
              </p14:xfrm>
            </p:contentPart>
          </mc:Choice>
          <mc:Fallback xmlns="">
            <p:pic>
              <p:nvPicPr>
                <p:cNvPr id="1548" name="Ink 1547">
                  <a:extLst>
                    <a:ext uri="{FF2B5EF4-FFF2-40B4-BE49-F238E27FC236}">
                      <a16:creationId xmlns:a16="http://schemas.microsoft.com/office/drawing/2014/main" id="{07F2C62F-8152-5E2C-213E-6474CA5837A8}"/>
                    </a:ext>
                  </a:extLst>
                </p:cNvPr>
                <p:cNvPicPr/>
                <p:nvPr/>
              </p:nvPicPr>
              <p:blipFill>
                <a:blip r:embed="rId43"/>
                <a:stretch>
                  <a:fillRect/>
                </a:stretch>
              </p:blipFill>
              <p:spPr>
                <a:xfrm>
                  <a:off x="7001415" y="2262661"/>
                  <a:ext cx="19080" cy="41040"/>
                </a:xfrm>
                <a:prstGeom prst="rect">
                  <a:avLst/>
                </a:prstGeom>
              </p:spPr>
            </p:pic>
          </mc:Fallback>
        </mc:AlternateContent>
      </p:grpSp>
      <p:grpSp>
        <p:nvGrpSpPr>
          <p:cNvPr id="737" name="Group 736">
            <a:extLst>
              <a:ext uri="{FF2B5EF4-FFF2-40B4-BE49-F238E27FC236}">
                <a16:creationId xmlns:a16="http://schemas.microsoft.com/office/drawing/2014/main" id="{B55D5204-B153-02D8-5DAA-699E2BE3D611}"/>
              </a:ext>
            </a:extLst>
          </p:cNvPr>
          <p:cNvGrpSpPr/>
          <p:nvPr/>
        </p:nvGrpSpPr>
        <p:grpSpPr>
          <a:xfrm>
            <a:off x="3618217" y="3984414"/>
            <a:ext cx="418544" cy="307777"/>
            <a:chOff x="6768599" y="3755559"/>
            <a:chExt cx="418544" cy="307777"/>
          </a:xfrm>
        </p:grpSpPr>
        <p:sp>
          <p:nvSpPr>
            <p:cNvPr id="738" name="TextBox 737">
              <a:extLst>
                <a:ext uri="{FF2B5EF4-FFF2-40B4-BE49-F238E27FC236}">
                  <a16:creationId xmlns:a16="http://schemas.microsoft.com/office/drawing/2014/main" id="{E4662E91-07C4-2545-AE0F-37301FD0D87C}"/>
                </a:ext>
              </a:extLst>
            </p:cNvPr>
            <p:cNvSpPr txBox="1"/>
            <p:nvPr/>
          </p:nvSpPr>
          <p:spPr>
            <a:xfrm>
              <a:off x="6823581" y="3755559"/>
              <a:ext cx="363562" cy="307777"/>
            </a:xfrm>
            <a:prstGeom prst="rect">
              <a:avLst/>
            </a:prstGeom>
            <a:noFill/>
          </p:spPr>
          <p:txBody>
            <a:bodyPr wrap="square" rtlCol="0">
              <a:spAutoFit/>
            </a:bodyPr>
            <a:lstStyle/>
            <a:p>
              <a:r>
                <a:rPr lang="en-US" sz="1400" dirty="0">
                  <a:latin typeface="The Hand Black" panose="03070902030502020204" pitchFamily="66" charset="0"/>
                </a:rPr>
                <a:t>ENC</a:t>
              </a:r>
            </a:p>
          </p:txBody>
        </p:sp>
        <p:cxnSp>
          <p:nvCxnSpPr>
            <p:cNvPr id="739" name="Straight Arrow Connector 738">
              <a:extLst>
                <a:ext uri="{FF2B5EF4-FFF2-40B4-BE49-F238E27FC236}">
                  <a16:creationId xmlns:a16="http://schemas.microsoft.com/office/drawing/2014/main" id="{C2B3E542-D3FE-C83E-F150-AF6268FB1D88}"/>
                </a:ext>
              </a:extLst>
            </p:cNvPr>
            <p:cNvCxnSpPr>
              <a:cxnSpLocks/>
            </p:cNvCxnSpPr>
            <p:nvPr/>
          </p:nvCxnSpPr>
          <p:spPr>
            <a:xfrm flipH="1">
              <a:off x="6768599" y="3769962"/>
              <a:ext cx="3779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749" name="TextBox 748">
            <a:extLst>
              <a:ext uri="{FF2B5EF4-FFF2-40B4-BE49-F238E27FC236}">
                <a16:creationId xmlns:a16="http://schemas.microsoft.com/office/drawing/2014/main" id="{B43B88E0-144A-2943-013D-432F43FC6821}"/>
              </a:ext>
            </a:extLst>
          </p:cNvPr>
          <p:cNvSpPr txBox="1"/>
          <p:nvPr/>
        </p:nvSpPr>
        <p:spPr>
          <a:xfrm>
            <a:off x="6723576" y="3386547"/>
            <a:ext cx="469325" cy="369332"/>
          </a:xfrm>
          <a:prstGeom prst="rect">
            <a:avLst/>
          </a:prstGeom>
          <a:noFill/>
        </p:spPr>
        <p:txBody>
          <a:bodyPr wrap="square" rtlCol="0">
            <a:spAutoFit/>
          </a:bodyPr>
          <a:lstStyle/>
          <a:p>
            <a:pPr algn="ctr"/>
            <a:r>
              <a:rPr lang="en-US" b="1" dirty="0">
                <a:latin typeface="The Hand Black" panose="03070502030502020204" pitchFamily="66" charset="0"/>
              </a:rPr>
              <a:t>PW</a:t>
            </a:r>
          </a:p>
        </p:txBody>
      </p:sp>
      <p:grpSp>
        <p:nvGrpSpPr>
          <p:cNvPr id="750" name="Group 749">
            <a:extLst>
              <a:ext uri="{FF2B5EF4-FFF2-40B4-BE49-F238E27FC236}">
                <a16:creationId xmlns:a16="http://schemas.microsoft.com/office/drawing/2014/main" id="{60078328-C10D-B76B-386D-21B6A78A40DE}"/>
              </a:ext>
            </a:extLst>
          </p:cNvPr>
          <p:cNvGrpSpPr/>
          <p:nvPr/>
        </p:nvGrpSpPr>
        <p:grpSpPr>
          <a:xfrm>
            <a:off x="3980043" y="4167135"/>
            <a:ext cx="469325" cy="550586"/>
            <a:chOff x="7130425" y="3938280"/>
            <a:chExt cx="469325" cy="550586"/>
          </a:xfrm>
        </p:grpSpPr>
        <p:sp>
          <p:nvSpPr>
            <p:cNvPr id="751" name="TextBox 750">
              <a:extLst>
                <a:ext uri="{FF2B5EF4-FFF2-40B4-BE49-F238E27FC236}">
                  <a16:creationId xmlns:a16="http://schemas.microsoft.com/office/drawing/2014/main" id="{4A1E0118-2295-E2E5-5366-BB9DCD5B7CA3}"/>
                </a:ext>
              </a:extLst>
            </p:cNvPr>
            <p:cNvSpPr txBox="1"/>
            <p:nvPr/>
          </p:nvSpPr>
          <p:spPr>
            <a:xfrm>
              <a:off x="7130425" y="4119534"/>
              <a:ext cx="469325" cy="369332"/>
            </a:xfrm>
            <a:prstGeom prst="rect">
              <a:avLst/>
            </a:prstGeom>
            <a:noFill/>
          </p:spPr>
          <p:txBody>
            <a:bodyPr wrap="square" rtlCol="0">
              <a:spAutoFit/>
            </a:bodyPr>
            <a:lstStyle/>
            <a:p>
              <a:pPr algn="ctr"/>
              <a:r>
                <a:rPr lang="en-US" b="1" dirty="0">
                  <a:latin typeface="The Hand Black" panose="03070502030502020204" pitchFamily="66" charset="0"/>
                </a:rPr>
                <a:t>PW</a:t>
              </a:r>
            </a:p>
          </p:txBody>
        </p:sp>
        <p:sp>
          <p:nvSpPr>
            <p:cNvPr id="752" name="TextBox 751">
              <a:extLst>
                <a:ext uri="{FF2B5EF4-FFF2-40B4-BE49-F238E27FC236}">
                  <a16:creationId xmlns:a16="http://schemas.microsoft.com/office/drawing/2014/main" id="{A9188625-4C36-FF54-8A58-F690C8190118}"/>
                </a:ext>
              </a:extLst>
            </p:cNvPr>
            <p:cNvSpPr txBox="1"/>
            <p:nvPr/>
          </p:nvSpPr>
          <p:spPr>
            <a:xfrm rot="16200000">
              <a:off x="7210293" y="3861336"/>
              <a:ext cx="307778" cy="461665"/>
            </a:xfrm>
            <a:prstGeom prst="rect">
              <a:avLst/>
            </a:prstGeom>
            <a:noFill/>
          </p:spPr>
          <p:txBody>
            <a:bodyPr wrap="none" rtlCol="0">
              <a:noAutofit/>
            </a:bodyPr>
            <a:lstStyle/>
            <a:p>
              <a:r>
                <a:rPr lang="en-US" sz="2400" b="1" dirty="0">
                  <a:latin typeface="The Hand Black" panose="03070502030502020204" pitchFamily="66" charset="0"/>
                </a:rPr>
                <a:t>=&gt;</a:t>
              </a:r>
            </a:p>
          </p:txBody>
        </p:sp>
      </p:grpSp>
      <p:sp>
        <p:nvSpPr>
          <p:cNvPr id="753" name="Freeform: Shape 752">
            <a:extLst>
              <a:ext uri="{FF2B5EF4-FFF2-40B4-BE49-F238E27FC236}">
                <a16:creationId xmlns:a16="http://schemas.microsoft.com/office/drawing/2014/main" id="{0B172736-97E1-5BD1-2C1F-7B454CE89020}"/>
              </a:ext>
            </a:extLst>
          </p:cNvPr>
          <p:cNvSpPr/>
          <p:nvPr/>
        </p:nvSpPr>
        <p:spPr>
          <a:xfrm rot="20552266">
            <a:off x="4268228" y="3928253"/>
            <a:ext cx="2376647" cy="265614"/>
          </a:xfrm>
          <a:custGeom>
            <a:avLst/>
            <a:gdLst>
              <a:gd name="connsiteX0" fmla="*/ 404813 w 404813"/>
              <a:gd name="connsiteY0" fmla="*/ 0 h 347668"/>
              <a:gd name="connsiteX1" fmla="*/ 392907 w 404813"/>
              <a:gd name="connsiteY1" fmla="*/ 4762 h 347668"/>
              <a:gd name="connsiteX2" fmla="*/ 376238 w 404813"/>
              <a:gd name="connsiteY2" fmla="*/ 9525 h 347668"/>
              <a:gd name="connsiteX3" fmla="*/ 333375 w 404813"/>
              <a:gd name="connsiteY3" fmla="*/ 38100 h 347668"/>
              <a:gd name="connsiteX4" fmla="*/ 292894 w 404813"/>
              <a:gd name="connsiteY4" fmla="*/ 102394 h 347668"/>
              <a:gd name="connsiteX5" fmla="*/ 271463 w 404813"/>
              <a:gd name="connsiteY5" fmla="*/ 135731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4813"/>
              <a:gd name="connsiteY0" fmla="*/ 0 h 347668"/>
              <a:gd name="connsiteX1" fmla="*/ 392907 w 404813"/>
              <a:gd name="connsiteY1" fmla="*/ 4762 h 347668"/>
              <a:gd name="connsiteX2" fmla="*/ 376238 w 404813"/>
              <a:gd name="connsiteY2" fmla="*/ 9525 h 347668"/>
              <a:gd name="connsiteX3" fmla="*/ 366713 w 404813"/>
              <a:gd name="connsiteY3" fmla="*/ 57150 h 347668"/>
              <a:gd name="connsiteX4" fmla="*/ 292894 w 404813"/>
              <a:gd name="connsiteY4" fmla="*/ 102394 h 347668"/>
              <a:gd name="connsiteX5" fmla="*/ 271463 w 404813"/>
              <a:gd name="connsiteY5" fmla="*/ 135731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4813"/>
              <a:gd name="connsiteY0" fmla="*/ 0 h 347668"/>
              <a:gd name="connsiteX1" fmla="*/ 392907 w 404813"/>
              <a:gd name="connsiteY1" fmla="*/ 4762 h 347668"/>
              <a:gd name="connsiteX2" fmla="*/ 376238 w 404813"/>
              <a:gd name="connsiteY2" fmla="*/ 9525 h 347668"/>
              <a:gd name="connsiteX3" fmla="*/ 366713 w 404813"/>
              <a:gd name="connsiteY3" fmla="*/ 57150 h 347668"/>
              <a:gd name="connsiteX4" fmla="*/ 302419 w 404813"/>
              <a:gd name="connsiteY4" fmla="*/ 121444 h 347668"/>
              <a:gd name="connsiteX5" fmla="*/ 271463 w 404813"/>
              <a:gd name="connsiteY5" fmla="*/ 135731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4813"/>
              <a:gd name="connsiteY0" fmla="*/ 0 h 347668"/>
              <a:gd name="connsiteX1" fmla="*/ 392907 w 404813"/>
              <a:gd name="connsiteY1" fmla="*/ 4762 h 347668"/>
              <a:gd name="connsiteX2" fmla="*/ 376238 w 404813"/>
              <a:gd name="connsiteY2" fmla="*/ 9525 h 347668"/>
              <a:gd name="connsiteX3" fmla="*/ 366713 w 404813"/>
              <a:gd name="connsiteY3" fmla="*/ 57150 h 347668"/>
              <a:gd name="connsiteX4" fmla="*/ 302419 w 404813"/>
              <a:gd name="connsiteY4" fmla="*/ 121444 h 347668"/>
              <a:gd name="connsiteX5" fmla="*/ 280988 w 404813"/>
              <a:gd name="connsiteY5" fmla="*/ 147637 h 347668"/>
              <a:gd name="connsiteX6" fmla="*/ 221457 w 404813"/>
              <a:gd name="connsiteY6" fmla="*/ 211931 h 347668"/>
              <a:gd name="connsiteX7" fmla="*/ 185738 w 404813"/>
              <a:gd name="connsiteY7" fmla="*/ 247650 h 347668"/>
              <a:gd name="connsiteX8" fmla="*/ 152400 w 404813"/>
              <a:gd name="connsiteY8" fmla="*/ 278606 h 347668"/>
              <a:gd name="connsiteX9" fmla="*/ 135732 w 404813"/>
              <a:gd name="connsiteY9" fmla="*/ 288131 h 347668"/>
              <a:gd name="connsiteX10" fmla="*/ 123825 w 404813"/>
              <a:gd name="connsiteY10" fmla="*/ 300037 h 347668"/>
              <a:gd name="connsiteX11" fmla="*/ 102394 w 404813"/>
              <a:gd name="connsiteY11" fmla="*/ 307181 h 347668"/>
              <a:gd name="connsiteX12" fmla="*/ 73819 w 404813"/>
              <a:gd name="connsiteY12" fmla="*/ 319087 h 347668"/>
              <a:gd name="connsiteX13" fmla="*/ 52388 w 404813"/>
              <a:gd name="connsiteY13" fmla="*/ 326231 h 347668"/>
              <a:gd name="connsiteX14" fmla="*/ 26194 w 404813"/>
              <a:gd name="connsiteY14" fmla="*/ 340519 h 347668"/>
              <a:gd name="connsiteX15" fmla="*/ 0 w 404813"/>
              <a:gd name="connsiteY15" fmla="*/ 347662 h 347668"/>
              <a:gd name="connsiteX0" fmla="*/ 404813 w 405557"/>
              <a:gd name="connsiteY0" fmla="*/ 0 h 347668"/>
              <a:gd name="connsiteX1" fmla="*/ 392907 w 405557"/>
              <a:gd name="connsiteY1" fmla="*/ 4762 h 347668"/>
              <a:gd name="connsiteX2" fmla="*/ 404813 w 405557"/>
              <a:gd name="connsiteY2" fmla="*/ 26193 h 347668"/>
              <a:gd name="connsiteX3" fmla="*/ 366713 w 405557"/>
              <a:gd name="connsiteY3" fmla="*/ 57150 h 347668"/>
              <a:gd name="connsiteX4" fmla="*/ 302419 w 405557"/>
              <a:gd name="connsiteY4" fmla="*/ 121444 h 347668"/>
              <a:gd name="connsiteX5" fmla="*/ 280988 w 405557"/>
              <a:gd name="connsiteY5" fmla="*/ 147637 h 347668"/>
              <a:gd name="connsiteX6" fmla="*/ 221457 w 405557"/>
              <a:gd name="connsiteY6" fmla="*/ 211931 h 347668"/>
              <a:gd name="connsiteX7" fmla="*/ 185738 w 405557"/>
              <a:gd name="connsiteY7" fmla="*/ 247650 h 347668"/>
              <a:gd name="connsiteX8" fmla="*/ 152400 w 405557"/>
              <a:gd name="connsiteY8" fmla="*/ 278606 h 347668"/>
              <a:gd name="connsiteX9" fmla="*/ 135732 w 405557"/>
              <a:gd name="connsiteY9" fmla="*/ 288131 h 347668"/>
              <a:gd name="connsiteX10" fmla="*/ 123825 w 405557"/>
              <a:gd name="connsiteY10" fmla="*/ 300037 h 347668"/>
              <a:gd name="connsiteX11" fmla="*/ 102394 w 405557"/>
              <a:gd name="connsiteY11" fmla="*/ 307181 h 347668"/>
              <a:gd name="connsiteX12" fmla="*/ 73819 w 405557"/>
              <a:gd name="connsiteY12" fmla="*/ 319087 h 347668"/>
              <a:gd name="connsiteX13" fmla="*/ 52388 w 405557"/>
              <a:gd name="connsiteY13" fmla="*/ 326231 h 347668"/>
              <a:gd name="connsiteX14" fmla="*/ 26194 w 405557"/>
              <a:gd name="connsiteY14" fmla="*/ 340519 h 347668"/>
              <a:gd name="connsiteX15" fmla="*/ 0 w 405557"/>
              <a:gd name="connsiteY15" fmla="*/ 347662 h 347668"/>
              <a:gd name="connsiteX0" fmla="*/ 404813 w 426245"/>
              <a:gd name="connsiteY0" fmla="*/ 0 h 347668"/>
              <a:gd name="connsiteX1" fmla="*/ 426245 w 426245"/>
              <a:gd name="connsiteY1" fmla="*/ 4762 h 347668"/>
              <a:gd name="connsiteX2" fmla="*/ 404813 w 426245"/>
              <a:gd name="connsiteY2" fmla="*/ 26193 h 347668"/>
              <a:gd name="connsiteX3" fmla="*/ 366713 w 426245"/>
              <a:gd name="connsiteY3" fmla="*/ 57150 h 347668"/>
              <a:gd name="connsiteX4" fmla="*/ 302419 w 426245"/>
              <a:gd name="connsiteY4" fmla="*/ 121444 h 347668"/>
              <a:gd name="connsiteX5" fmla="*/ 280988 w 426245"/>
              <a:gd name="connsiteY5" fmla="*/ 147637 h 347668"/>
              <a:gd name="connsiteX6" fmla="*/ 221457 w 426245"/>
              <a:gd name="connsiteY6" fmla="*/ 211931 h 347668"/>
              <a:gd name="connsiteX7" fmla="*/ 185738 w 426245"/>
              <a:gd name="connsiteY7" fmla="*/ 247650 h 347668"/>
              <a:gd name="connsiteX8" fmla="*/ 152400 w 426245"/>
              <a:gd name="connsiteY8" fmla="*/ 278606 h 347668"/>
              <a:gd name="connsiteX9" fmla="*/ 135732 w 426245"/>
              <a:gd name="connsiteY9" fmla="*/ 288131 h 347668"/>
              <a:gd name="connsiteX10" fmla="*/ 123825 w 426245"/>
              <a:gd name="connsiteY10" fmla="*/ 300037 h 347668"/>
              <a:gd name="connsiteX11" fmla="*/ 102394 w 426245"/>
              <a:gd name="connsiteY11" fmla="*/ 307181 h 347668"/>
              <a:gd name="connsiteX12" fmla="*/ 73819 w 426245"/>
              <a:gd name="connsiteY12" fmla="*/ 319087 h 347668"/>
              <a:gd name="connsiteX13" fmla="*/ 52388 w 426245"/>
              <a:gd name="connsiteY13" fmla="*/ 326231 h 347668"/>
              <a:gd name="connsiteX14" fmla="*/ 26194 w 426245"/>
              <a:gd name="connsiteY14" fmla="*/ 340519 h 347668"/>
              <a:gd name="connsiteX15" fmla="*/ 0 w 426245"/>
              <a:gd name="connsiteY15" fmla="*/ 347662 h 347668"/>
              <a:gd name="connsiteX0" fmla="*/ 404813 w 440532"/>
              <a:gd name="connsiteY0" fmla="*/ 0 h 347668"/>
              <a:gd name="connsiteX1" fmla="*/ 440532 w 440532"/>
              <a:gd name="connsiteY1" fmla="*/ 2380 h 347668"/>
              <a:gd name="connsiteX2" fmla="*/ 404813 w 440532"/>
              <a:gd name="connsiteY2" fmla="*/ 26193 h 347668"/>
              <a:gd name="connsiteX3" fmla="*/ 366713 w 440532"/>
              <a:gd name="connsiteY3" fmla="*/ 57150 h 347668"/>
              <a:gd name="connsiteX4" fmla="*/ 302419 w 440532"/>
              <a:gd name="connsiteY4" fmla="*/ 121444 h 347668"/>
              <a:gd name="connsiteX5" fmla="*/ 280988 w 440532"/>
              <a:gd name="connsiteY5" fmla="*/ 147637 h 347668"/>
              <a:gd name="connsiteX6" fmla="*/ 221457 w 440532"/>
              <a:gd name="connsiteY6" fmla="*/ 211931 h 347668"/>
              <a:gd name="connsiteX7" fmla="*/ 185738 w 440532"/>
              <a:gd name="connsiteY7" fmla="*/ 247650 h 347668"/>
              <a:gd name="connsiteX8" fmla="*/ 152400 w 440532"/>
              <a:gd name="connsiteY8" fmla="*/ 278606 h 347668"/>
              <a:gd name="connsiteX9" fmla="*/ 135732 w 440532"/>
              <a:gd name="connsiteY9" fmla="*/ 288131 h 347668"/>
              <a:gd name="connsiteX10" fmla="*/ 123825 w 440532"/>
              <a:gd name="connsiteY10" fmla="*/ 300037 h 347668"/>
              <a:gd name="connsiteX11" fmla="*/ 102394 w 440532"/>
              <a:gd name="connsiteY11" fmla="*/ 307181 h 347668"/>
              <a:gd name="connsiteX12" fmla="*/ 73819 w 440532"/>
              <a:gd name="connsiteY12" fmla="*/ 319087 h 347668"/>
              <a:gd name="connsiteX13" fmla="*/ 52388 w 440532"/>
              <a:gd name="connsiteY13" fmla="*/ 326231 h 347668"/>
              <a:gd name="connsiteX14" fmla="*/ 26194 w 440532"/>
              <a:gd name="connsiteY14" fmla="*/ 340519 h 347668"/>
              <a:gd name="connsiteX15" fmla="*/ 0 w 440532"/>
              <a:gd name="connsiteY15" fmla="*/ 347662 h 347668"/>
              <a:gd name="connsiteX0" fmla="*/ 416719 w 440627"/>
              <a:gd name="connsiteY0" fmla="*/ 12084 h 345464"/>
              <a:gd name="connsiteX1" fmla="*/ 440532 w 440627"/>
              <a:gd name="connsiteY1" fmla="*/ 176 h 345464"/>
              <a:gd name="connsiteX2" fmla="*/ 404813 w 440627"/>
              <a:gd name="connsiteY2" fmla="*/ 23989 h 345464"/>
              <a:gd name="connsiteX3" fmla="*/ 366713 w 440627"/>
              <a:gd name="connsiteY3" fmla="*/ 54946 h 345464"/>
              <a:gd name="connsiteX4" fmla="*/ 302419 w 440627"/>
              <a:gd name="connsiteY4" fmla="*/ 119240 h 345464"/>
              <a:gd name="connsiteX5" fmla="*/ 280988 w 440627"/>
              <a:gd name="connsiteY5" fmla="*/ 145433 h 345464"/>
              <a:gd name="connsiteX6" fmla="*/ 221457 w 440627"/>
              <a:gd name="connsiteY6" fmla="*/ 209727 h 345464"/>
              <a:gd name="connsiteX7" fmla="*/ 185738 w 440627"/>
              <a:gd name="connsiteY7" fmla="*/ 245446 h 345464"/>
              <a:gd name="connsiteX8" fmla="*/ 152400 w 440627"/>
              <a:gd name="connsiteY8" fmla="*/ 276402 h 345464"/>
              <a:gd name="connsiteX9" fmla="*/ 135732 w 440627"/>
              <a:gd name="connsiteY9" fmla="*/ 285927 h 345464"/>
              <a:gd name="connsiteX10" fmla="*/ 123825 w 440627"/>
              <a:gd name="connsiteY10" fmla="*/ 297833 h 345464"/>
              <a:gd name="connsiteX11" fmla="*/ 102394 w 440627"/>
              <a:gd name="connsiteY11" fmla="*/ 304977 h 345464"/>
              <a:gd name="connsiteX12" fmla="*/ 73819 w 440627"/>
              <a:gd name="connsiteY12" fmla="*/ 316883 h 345464"/>
              <a:gd name="connsiteX13" fmla="*/ 52388 w 440627"/>
              <a:gd name="connsiteY13" fmla="*/ 324027 h 345464"/>
              <a:gd name="connsiteX14" fmla="*/ 26194 w 440627"/>
              <a:gd name="connsiteY14" fmla="*/ 338315 h 345464"/>
              <a:gd name="connsiteX15" fmla="*/ 0 w 440627"/>
              <a:gd name="connsiteY15" fmla="*/ 345458 h 345464"/>
              <a:gd name="connsiteX0" fmla="*/ 522435 w 522435"/>
              <a:gd name="connsiteY0" fmla="*/ 0 h 357765"/>
              <a:gd name="connsiteX1" fmla="*/ 440532 w 522435"/>
              <a:gd name="connsiteY1" fmla="*/ 12477 h 357765"/>
              <a:gd name="connsiteX2" fmla="*/ 404813 w 522435"/>
              <a:gd name="connsiteY2" fmla="*/ 36290 h 357765"/>
              <a:gd name="connsiteX3" fmla="*/ 366713 w 522435"/>
              <a:gd name="connsiteY3" fmla="*/ 67247 h 357765"/>
              <a:gd name="connsiteX4" fmla="*/ 302419 w 522435"/>
              <a:gd name="connsiteY4" fmla="*/ 131541 h 357765"/>
              <a:gd name="connsiteX5" fmla="*/ 280988 w 522435"/>
              <a:gd name="connsiteY5" fmla="*/ 157734 h 357765"/>
              <a:gd name="connsiteX6" fmla="*/ 221457 w 522435"/>
              <a:gd name="connsiteY6" fmla="*/ 222028 h 357765"/>
              <a:gd name="connsiteX7" fmla="*/ 185738 w 522435"/>
              <a:gd name="connsiteY7" fmla="*/ 257747 h 357765"/>
              <a:gd name="connsiteX8" fmla="*/ 152400 w 522435"/>
              <a:gd name="connsiteY8" fmla="*/ 288703 h 357765"/>
              <a:gd name="connsiteX9" fmla="*/ 135732 w 522435"/>
              <a:gd name="connsiteY9" fmla="*/ 298228 h 357765"/>
              <a:gd name="connsiteX10" fmla="*/ 123825 w 522435"/>
              <a:gd name="connsiteY10" fmla="*/ 310134 h 357765"/>
              <a:gd name="connsiteX11" fmla="*/ 102394 w 522435"/>
              <a:gd name="connsiteY11" fmla="*/ 317278 h 357765"/>
              <a:gd name="connsiteX12" fmla="*/ 73819 w 522435"/>
              <a:gd name="connsiteY12" fmla="*/ 329184 h 357765"/>
              <a:gd name="connsiteX13" fmla="*/ 52388 w 522435"/>
              <a:gd name="connsiteY13" fmla="*/ 336328 h 357765"/>
              <a:gd name="connsiteX14" fmla="*/ 26194 w 522435"/>
              <a:gd name="connsiteY14" fmla="*/ 350616 h 357765"/>
              <a:gd name="connsiteX15" fmla="*/ 0 w 522435"/>
              <a:gd name="connsiteY15" fmla="*/ 357759 h 357765"/>
              <a:gd name="connsiteX0" fmla="*/ 522435 w 522435"/>
              <a:gd name="connsiteY0" fmla="*/ 0 h 357765"/>
              <a:gd name="connsiteX1" fmla="*/ 456446 w 522435"/>
              <a:gd name="connsiteY1" fmla="*/ 13397 h 357765"/>
              <a:gd name="connsiteX2" fmla="*/ 404813 w 522435"/>
              <a:gd name="connsiteY2" fmla="*/ 36290 h 357765"/>
              <a:gd name="connsiteX3" fmla="*/ 366713 w 522435"/>
              <a:gd name="connsiteY3" fmla="*/ 67247 h 357765"/>
              <a:gd name="connsiteX4" fmla="*/ 302419 w 522435"/>
              <a:gd name="connsiteY4" fmla="*/ 131541 h 357765"/>
              <a:gd name="connsiteX5" fmla="*/ 280988 w 522435"/>
              <a:gd name="connsiteY5" fmla="*/ 157734 h 357765"/>
              <a:gd name="connsiteX6" fmla="*/ 221457 w 522435"/>
              <a:gd name="connsiteY6" fmla="*/ 222028 h 357765"/>
              <a:gd name="connsiteX7" fmla="*/ 185738 w 522435"/>
              <a:gd name="connsiteY7" fmla="*/ 257747 h 357765"/>
              <a:gd name="connsiteX8" fmla="*/ 152400 w 522435"/>
              <a:gd name="connsiteY8" fmla="*/ 288703 h 357765"/>
              <a:gd name="connsiteX9" fmla="*/ 135732 w 522435"/>
              <a:gd name="connsiteY9" fmla="*/ 298228 h 357765"/>
              <a:gd name="connsiteX10" fmla="*/ 123825 w 522435"/>
              <a:gd name="connsiteY10" fmla="*/ 310134 h 357765"/>
              <a:gd name="connsiteX11" fmla="*/ 102394 w 522435"/>
              <a:gd name="connsiteY11" fmla="*/ 317278 h 357765"/>
              <a:gd name="connsiteX12" fmla="*/ 73819 w 522435"/>
              <a:gd name="connsiteY12" fmla="*/ 329184 h 357765"/>
              <a:gd name="connsiteX13" fmla="*/ 52388 w 522435"/>
              <a:gd name="connsiteY13" fmla="*/ 336328 h 357765"/>
              <a:gd name="connsiteX14" fmla="*/ 26194 w 522435"/>
              <a:gd name="connsiteY14" fmla="*/ 350616 h 357765"/>
              <a:gd name="connsiteX15" fmla="*/ 0 w 522435"/>
              <a:gd name="connsiteY15" fmla="*/ 357759 h 357765"/>
              <a:gd name="connsiteX0" fmla="*/ 522435 w 522435"/>
              <a:gd name="connsiteY0" fmla="*/ 0 h 357765"/>
              <a:gd name="connsiteX1" fmla="*/ 456446 w 522435"/>
              <a:gd name="connsiteY1" fmla="*/ 13397 h 357765"/>
              <a:gd name="connsiteX2" fmla="*/ 404813 w 522435"/>
              <a:gd name="connsiteY2" fmla="*/ 36290 h 357765"/>
              <a:gd name="connsiteX3" fmla="*/ 366713 w 522435"/>
              <a:gd name="connsiteY3" fmla="*/ 67247 h 357765"/>
              <a:gd name="connsiteX4" fmla="*/ 302419 w 522435"/>
              <a:gd name="connsiteY4" fmla="*/ 131541 h 357765"/>
              <a:gd name="connsiteX5" fmla="*/ 280988 w 522435"/>
              <a:gd name="connsiteY5" fmla="*/ 157734 h 357765"/>
              <a:gd name="connsiteX6" fmla="*/ 221457 w 522435"/>
              <a:gd name="connsiteY6" fmla="*/ 222028 h 357765"/>
              <a:gd name="connsiteX7" fmla="*/ 185738 w 522435"/>
              <a:gd name="connsiteY7" fmla="*/ 257747 h 357765"/>
              <a:gd name="connsiteX8" fmla="*/ 152400 w 522435"/>
              <a:gd name="connsiteY8" fmla="*/ 288703 h 357765"/>
              <a:gd name="connsiteX9" fmla="*/ 135732 w 522435"/>
              <a:gd name="connsiteY9" fmla="*/ 298228 h 357765"/>
              <a:gd name="connsiteX10" fmla="*/ 123825 w 522435"/>
              <a:gd name="connsiteY10" fmla="*/ 310134 h 357765"/>
              <a:gd name="connsiteX11" fmla="*/ 102394 w 522435"/>
              <a:gd name="connsiteY11" fmla="*/ 317278 h 357765"/>
              <a:gd name="connsiteX12" fmla="*/ 73819 w 522435"/>
              <a:gd name="connsiteY12" fmla="*/ 329184 h 357765"/>
              <a:gd name="connsiteX13" fmla="*/ 52388 w 522435"/>
              <a:gd name="connsiteY13" fmla="*/ 336328 h 357765"/>
              <a:gd name="connsiteX14" fmla="*/ 26194 w 522435"/>
              <a:gd name="connsiteY14" fmla="*/ 350616 h 357765"/>
              <a:gd name="connsiteX15" fmla="*/ 0 w 522435"/>
              <a:gd name="connsiteY15" fmla="*/ 357759 h 35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435" h="357765">
                <a:moveTo>
                  <a:pt x="522435" y="0"/>
                </a:moveTo>
                <a:cubicBezTo>
                  <a:pt x="518466" y="1587"/>
                  <a:pt x="476050" y="7349"/>
                  <a:pt x="456446" y="13397"/>
                </a:cubicBezTo>
                <a:cubicBezTo>
                  <a:pt x="436842" y="19445"/>
                  <a:pt x="431960" y="24533"/>
                  <a:pt x="404813" y="36290"/>
                </a:cubicBezTo>
                <a:cubicBezTo>
                  <a:pt x="377666" y="48047"/>
                  <a:pt x="383779" y="51372"/>
                  <a:pt x="366713" y="67247"/>
                </a:cubicBezTo>
                <a:cubicBezTo>
                  <a:pt x="349647" y="83122"/>
                  <a:pt x="316707" y="116460"/>
                  <a:pt x="302419" y="131541"/>
                </a:cubicBezTo>
                <a:cubicBezTo>
                  <a:pt x="288132" y="146622"/>
                  <a:pt x="294482" y="142653"/>
                  <a:pt x="280988" y="157734"/>
                </a:cubicBezTo>
                <a:cubicBezTo>
                  <a:pt x="267494" y="172815"/>
                  <a:pt x="243141" y="200345"/>
                  <a:pt x="221457" y="222028"/>
                </a:cubicBezTo>
                <a:lnTo>
                  <a:pt x="185738" y="257747"/>
                </a:lnTo>
                <a:cubicBezTo>
                  <a:pt x="175717" y="267768"/>
                  <a:pt x="163699" y="280417"/>
                  <a:pt x="152400" y="288703"/>
                </a:cubicBezTo>
                <a:cubicBezTo>
                  <a:pt x="147240" y="292487"/>
                  <a:pt x="140851" y="294389"/>
                  <a:pt x="135732" y="298228"/>
                </a:cubicBezTo>
                <a:cubicBezTo>
                  <a:pt x="131242" y="301596"/>
                  <a:pt x="128698" y="307349"/>
                  <a:pt x="123825" y="310134"/>
                </a:cubicBezTo>
                <a:cubicBezTo>
                  <a:pt x="117287" y="313870"/>
                  <a:pt x="109431" y="314597"/>
                  <a:pt x="102394" y="317278"/>
                </a:cubicBezTo>
                <a:cubicBezTo>
                  <a:pt x="92751" y="320951"/>
                  <a:pt x="83462" y="325511"/>
                  <a:pt x="73819" y="329184"/>
                </a:cubicBezTo>
                <a:cubicBezTo>
                  <a:pt x="66782" y="331865"/>
                  <a:pt x="59416" y="333625"/>
                  <a:pt x="52388" y="336328"/>
                </a:cubicBezTo>
                <a:cubicBezTo>
                  <a:pt x="42673" y="340065"/>
                  <a:pt x="35969" y="346340"/>
                  <a:pt x="26194" y="350616"/>
                </a:cubicBezTo>
                <a:cubicBezTo>
                  <a:pt x="8719" y="358261"/>
                  <a:pt x="11141" y="357759"/>
                  <a:pt x="0" y="357759"/>
                </a:cubicBezTo>
              </a:path>
            </a:pathLst>
          </a:custGeom>
          <a:noFill/>
          <a:ln>
            <a:prstDash val="dash"/>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4" name="Group 753">
            <a:extLst>
              <a:ext uri="{FF2B5EF4-FFF2-40B4-BE49-F238E27FC236}">
                <a16:creationId xmlns:a16="http://schemas.microsoft.com/office/drawing/2014/main" id="{1BBDD323-8495-D5B1-BCD7-718CC7E0F584}"/>
              </a:ext>
            </a:extLst>
          </p:cNvPr>
          <p:cNvGrpSpPr/>
          <p:nvPr/>
        </p:nvGrpSpPr>
        <p:grpSpPr>
          <a:xfrm>
            <a:off x="5304783" y="3995025"/>
            <a:ext cx="418544" cy="307777"/>
            <a:chOff x="6768599" y="3755559"/>
            <a:chExt cx="418544" cy="307777"/>
          </a:xfrm>
        </p:grpSpPr>
        <p:sp>
          <p:nvSpPr>
            <p:cNvPr id="755" name="TextBox 754">
              <a:extLst>
                <a:ext uri="{FF2B5EF4-FFF2-40B4-BE49-F238E27FC236}">
                  <a16:creationId xmlns:a16="http://schemas.microsoft.com/office/drawing/2014/main" id="{97FE6CE2-A4DE-75C8-9776-59FAB0F1E83B}"/>
                </a:ext>
              </a:extLst>
            </p:cNvPr>
            <p:cNvSpPr txBox="1"/>
            <p:nvPr/>
          </p:nvSpPr>
          <p:spPr>
            <a:xfrm>
              <a:off x="6823581" y="3755559"/>
              <a:ext cx="363562" cy="307777"/>
            </a:xfrm>
            <a:prstGeom prst="rect">
              <a:avLst/>
            </a:prstGeom>
            <a:noFill/>
          </p:spPr>
          <p:txBody>
            <a:bodyPr wrap="square" rtlCol="0">
              <a:spAutoFit/>
            </a:bodyPr>
            <a:lstStyle/>
            <a:p>
              <a:r>
                <a:rPr lang="en-US" sz="1400" dirty="0">
                  <a:latin typeface="The Hand Black" panose="03070902030502020204" pitchFamily="66" charset="0"/>
                </a:rPr>
                <a:t>ENC</a:t>
              </a:r>
            </a:p>
          </p:txBody>
        </p:sp>
        <p:cxnSp>
          <p:nvCxnSpPr>
            <p:cNvPr id="756" name="Straight Arrow Connector 755">
              <a:extLst>
                <a:ext uri="{FF2B5EF4-FFF2-40B4-BE49-F238E27FC236}">
                  <a16:creationId xmlns:a16="http://schemas.microsoft.com/office/drawing/2014/main" id="{B29C82E0-28F1-2218-88D5-60C98D49C70A}"/>
                </a:ext>
              </a:extLst>
            </p:cNvPr>
            <p:cNvCxnSpPr>
              <a:cxnSpLocks/>
            </p:cNvCxnSpPr>
            <p:nvPr/>
          </p:nvCxnSpPr>
          <p:spPr>
            <a:xfrm flipH="1">
              <a:off x="6768599" y="3769962"/>
              <a:ext cx="3779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757" name="Group 756">
            <a:extLst>
              <a:ext uri="{FF2B5EF4-FFF2-40B4-BE49-F238E27FC236}">
                <a16:creationId xmlns:a16="http://schemas.microsoft.com/office/drawing/2014/main" id="{FCBAD58C-4313-7A43-CA45-B1C2D0637439}"/>
              </a:ext>
            </a:extLst>
          </p:cNvPr>
          <p:cNvGrpSpPr/>
          <p:nvPr/>
        </p:nvGrpSpPr>
        <p:grpSpPr>
          <a:xfrm>
            <a:off x="5777582" y="3958749"/>
            <a:ext cx="238925" cy="84275"/>
            <a:chOff x="8927964" y="3743890"/>
            <a:chExt cx="238925" cy="84275"/>
          </a:xfrm>
        </p:grpSpPr>
        <mc:AlternateContent xmlns:mc="http://schemas.openxmlformats.org/markup-compatibility/2006" xmlns:p14="http://schemas.microsoft.com/office/powerpoint/2010/main">
          <mc:Choice Requires="p14">
            <p:contentPart p14:bwMode="auto" r:id="rId218">
              <p14:nvContentPartPr>
                <p14:cNvPr id="758" name="Ink 757">
                  <a:extLst>
                    <a:ext uri="{FF2B5EF4-FFF2-40B4-BE49-F238E27FC236}">
                      <a16:creationId xmlns:a16="http://schemas.microsoft.com/office/drawing/2014/main" id="{0CEE97CD-81E1-236E-9CF1-C4E6115D34A0}"/>
                    </a:ext>
                  </a:extLst>
                </p14:cNvPr>
                <p14:cNvContentPartPr/>
                <p14:nvPr/>
              </p14:nvContentPartPr>
              <p14:xfrm>
                <a:off x="8927964" y="3743890"/>
                <a:ext cx="75836" cy="68920"/>
              </p14:xfrm>
            </p:contentPart>
          </mc:Choice>
          <mc:Fallback xmlns="">
            <p:pic>
              <p:nvPicPr>
                <p:cNvPr id="1757" name="Ink 1756">
                  <a:extLst>
                    <a:ext uri="{FF2B5EF4-FFF2-40B4-BE49-F238E27FC236}">
                      <a16:creationId xmlns:a16="http://schemas.microsoft.com/office/drawing/2014/main" id="{8AC4D20D-5F62-71EC-0A65-65615FE4EB2C}"/>
                    </a:ext>
                  </a:extLst>
                </p:cNvPr>
                <p:cNvPicPr/>
                <p:nvPr/>
              </p:nvPicPr>
              <p:blipFill>
                <a:blip r:embed="rId107"/>
                <a:stretch>
                  <a:fillRect/>
                </a:stretch>
              </p:blipFill>
              <p:spPr>
                <a:xfrm>
                  <a:off x="8918619" y="3734557"/>
                  <a:ext cx="94525" cy="87586"/>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59" name="Ink 758">
                  <a:extLst>
                    <a:ext uri="{FF2B5EF4-FFF2-40B4-BE49-F238E27FC236}">
                      <a16:creationId xmlns:a16="http://schemas.microsoft.com/office/drawing/2014/main" id="{BCB1822C-92B3-7C52-3586-125168AE3F11}"/>
                    </a:ext>
                  </a:extLst>
                </p14:cNvPr>
                <p14:cNvContentPartPr/>
                <p14:nvPr/>
              </p14:nvContentPartPr>
              <p14:xfrm>
                <a:off x="9023088" y="3776416"/>
                <a:ext cx="143801" cy="51749"/>
              </p14:xfrm>
            </p:contentPart>
          </mc:Choice>
          <mc:Fallback xmlns="">
            <p:pic>
              <p:nvPicPr>
                <p:cNvPr id="1772" name="Ink 1771">
                  <a:extLst>
                    <a:ext uri="{FF2B5EF4-FFF2-40B4-BE49-F238E27FC236}">
                      <a16:creationId xmlns:a16="http://schemas.microsoft.com/office/drawing/2014/main" id="{E112B3E6-B7C5-5033-5026-1D62A734C1A0}"/>
                    </a:ext>
                  </a:extLst>
                </p:cNvPr>
                <p:cNvPicPr/>
                <p:nvPr/>
              </p:nvPicPr>
              <p:blipFill>
                <a:blip r:embed="rId109"/>
                <a:stretch>
                  <a:fillRect/>
                </a:stretch>
              </p:blipFill>
              <p:spPr>
                <a:xfrm>
                  <a:off x="9013741" y="3767072"/>
                  <a:ext cx="162495" cy="70436"/>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760" name="Ink 759">
                  <a:extLst>
                    <a:ext uri="{FF2B5EF4-FFF2-40B4-BE49-F238E27FC236}">
                      <a16:creationId xmlns:a16="http://schemas.microsoft.com/office/drawing/2014/main" id="{3B0EB443-C6F5-BF87-DC3A-03790F2EBB12}"/>
                    </a:ext>
                  </a:extLst>
                </p14:cNvPr>
                <p14:cNvContentPartPr/>
                <p14:nvPr/>
              </p14:nvContentPartPr>
              <p14:xfrm>
                <a:off x="9116570" y="3798832"/>
                <a:ext cx="238" cy="9062"/>
              </p14:xfrm>
            </p:contentPart>
          </mc:Choice>
          <mc:Fallback xmlns="">
            <p:pic>
              <p:nvPicPr>
                <p:cNvPr id="1773" name="Ink 1772">
                  <a:extLst>
                    <a:ext uri="{FF2B5EF4-FFF2-40B4-BE49-F238E27FC236}">
                      <a16:creationId xmlns:a16="http://schemas.microsoft.com/office/drawing/2014/main" id="{C813F5DF-232F-C7DF-3C9B-E0F704181ECE}"/>
                    </a:ext>
                  </a:extLst>
                </p:cNvPr>
                <p:cNvPicPr/>
                <p:nvPr/>
              </p:nvPicPr>
              <p:blipFill>
                <a:blip r:embed="rId111"/>
                <a:stretch>
                  <a:fillRect/>
                </a:stretch>
              </p:blipFill>
              <p:spPr>
                <a:xfrm>
                  <a:off x="9110382" y="3789770"/>
                  <a:ext cx="12614" cy="27186"/>
                </a:xfrm>
                <a:prstGeom prst="rect">
                  <a:avLst/>
                </a:prstGeom>
              </p:spPr>
            </p:pic>
          </mc:Fallback>
        </mc:AlternateContent>
      </p:grpSp>
      <p:sp>
        <p:nvSpPr>
          <p:cNvPr id="762" name="TextBox 761">
            <a:extLst>
              <a:ext uri="{FF2B5EF4-FFF2-40B4-BE49-F238E27FC236}">
                <a16:creationId xmlns:a16="http://schemas.microsoft.com/office/drawing/2014/main" id="{2A29EC30-C6A6-713C-8CA4-82E86B934343}"/>
              </a:ext>
            </a:extLst>
          </p:cNvPr>
          <p:cNvSpPr txBox="1"/>
          <p:nvPr/>
        </p:nvSpPr>
        <p:spPr>
          <a:xfrm>
            <a:off x="5670243" y="4348389"/>
            <a:ext cx="469325" cy="369332"/>
          </a:xfrm>
          <a:prstGeom prst="rect">
            <a:avLst/>
          </a:prstGeom>
          <a:noFill/>
        </p:spPr>
        <p:txBody>
          <a:bodyPr wrap="square" rtlCol="0">
            <a:spAutoFit/>
          </a:bodyPr>
          <a:lstStyle/>
          <a:p>
            <a:pPr algn="ctr"/>
            <a:r>
              <a:rPr lang="en-US" b="1" dirty="0">
                <a:latin typeface="The Hand Black" panose="03070502030502020204" pitchFamily="66" charset="0"/>
              </a:rPr>
              <a:t>PW</a:t>
            </a:r>
          </a:p>
        </p:txBody>
      </p:sp>
      <p:sp>
        <p:nvSpPr>
          <p:cNvPr id="763" name="TextBox 762">
            <a:extLst>
              <a:ext uri="{FF2B5EF4-FFF2-40B4-BE49-F238E27FC236}">
                <a16:creationId xmlns:a16="http://schemas.microsoft.com/office/drawing/2014/main" id="{EDCE87D2-1383-0915-D4E8-196C860107CB}"/>
              </a:ext>
            </a:extLst>
          </p:cNvPr>
          <p:cNvSpPr txBox="1"/>
          <p:nvPr/>
        </p:nvSpPr>
        <p:spPr>
          <a:xfrm rot="16200000">
            <a:off x="5750111" y="4090191"/>
            <a:ext cx="307778" cy="461665"/>
          </a:xfrm>
          <a:prstGeom prst="rect">
            <a:avLst/>
          </a:prstGeom>
          <a:noFill/>
        </p:spPr>
        <p:txBody>
          <a:bodyPr wrap="none" rtlCol="0">
            <a:noAutofit/>
          </a:bodyPr>
          <a:lstStyle/>
          <a:p>
            <a:r>
              <a:rPr lang="en-US" sz="2400" b="1" dirty="0">
                <a:latin typeface="The Hand Black" panose="03070502030502020204" pitchFamily="66" charset="0"/>
              </a:rPr>
              <a:t>=&gt;</a:t>
            </a:r>
          </a:p>
        </p:txBody>
      </p:sp>
      <p:grpSp>
        <p:nvGrpSpPr>
          <p:cNvPr id="764" name="Group 763">
            <a:extLst>
              <a:ext uri="{FF2B5EF4-FFF2-40B4-BE49-F238E27FC236}">
                <a16:creationId xmlns:a16="http://schemas.microsoft.com/office/drawing/2014/main" id="{DAFC7B13-E639-7B3B-474F-128576CEC99B}"/>
              </a:ext>
            </a:extLst>
          </p:cNvPr>
          <p:cNvGrpSpPr/>
          <p:nvPr/>
        </p:nvGrpSpPr>
        <p:grpSpPr>
          <a:xfrm>
            <a:off x="3846935" y="3458533"/>
            <a:ext cx="719410" cy="431861"/>
            <a:chOff x="6997317" y="3229678"/>
            <a:chExt cx="719410" cy="431861"/>
          </a:xfrm>
        </p:grpSpPr>
        <p:sp>
          <p:nvSpPr>
            <p:cNvPr id="765" name="TextBox 764">
              <a:extLst>
                <a:ext uri="{FF2B5EF4-FFF2-40B4-BE49-F238E27FC236}">
                  <a16:creationId xmlns:a16="http://schemas.microsoft.com/office/drawing/2014/main" id="{1787D670-527C-05DA-9CB1-95B619547C17}"/>
                </a:ext>
              </a:extLst>
            </p:cNvPr>
            <p:cNvSpPr txBox="1"/>
            <p:nvPr/>
          </p:nvSpPr>
          <p:spPr>
            <a:xfrm>
              <a:off x="6997317" y="3229678"/>
              <a:ext cx="719410" cy="338554"/>
            </a:xfrm>
            <a:prstGeom prst="rect">
              <a:avLst/>
            </a:prstGeom>
            <a:noFill/>
          </p:spPr>
          <p:txBody>
            <a:bodyPr wrap="square" rtlCol="0">
              <a:spAutoFit/>
            </a:bodyPr>
            <a:lstStyle/>
            <a:p>
              <a:r>
                <a:rPr lang="en-US" sz="1600" dirty="0">
                  <a:latin typeface="The Hand Black" panose="03070902030502020204" pitchFamily="66" charset="0"/>
                </a:rPr>
                <a:t>FILE KEYS</a:t>
              </a:r>
            </a:p>
          </p:txBody>
        </p:sp>
        <mc:AlternateContent xmlns:mc="http://schemas.openxmlformats.org/markup-compatibility/2006" xmlns:p14="http://schemas.microsoft.com/office/powerpoint/2010/main">
          <mc:Choice Requires="p14">
            <p:contentPart p14:bwMode="auto" r:id="rId221">
              <p14:nvContentPartPr>
                <p14:cNvPr id="766" name="Ink 765">
                  <a:extLst>
                    <a:ext uri="{FF2B5EF4-FFF2-40B4-BE49-F238E27FC236}">
                      <a16:creationId xmlns:a16="http://schemas.microsoft.com/office/drawing/2014/main" id="{25E4B7B8-4252-2145-A26D-0747A79E6B22}"/>
                    </a:ext>
                  </a:extLst>
                </p14:cNvPr>
                <p14:cNvContentPartPr/>
                <p14:nvPr/>
              </p14:nvContentPartPr>
              <p14:xfrm>
                <a:off x="7323277" y="3513939"/>
                <a:ext cx="10800" cy="147600"/>
              </p14:xfrm>
            </p:contentPart>
          </mc:Choice>
          <mc:Fallback xmlns="">
            <p:pic>
              <p:nvPicPr>
                <p:cNvPr id="1815" name="Ink 1814">
                  <a:extLst>
                    <a:ext uri="{FF2B5EF4-FFF2-40B4-BE49-F238E27FC236}">
                      <a16:creationId xmlns:a16="http://schemas.microsoft.com/office/drawing/2014/main" id="{0F4B147A-773A-BDCB-C6D4-FF72DEE083D4}"/>
                    </a:ext>
                  </a:extLst>
                </p:cNvPr>
                <p:cNvPicPr/>
                <p:nvPr/>
              </p:nvPicPr>
              <p:blipFill>
                <a:blip r:embed="rId113"/>
                <a:stretch>
                  <a:fillRect/>
                </a:stretch>
              </p:blipFill>
              <p:spPr>
                <a:xfrm>
                  <a:off x="7318957" y="3509619"/>
                  <a:ext cx="19440" cy="156240"/>
                </a:xfrm>
                <a:prstGeom prst="rect">
                  <a:avLst/>
                </a:prstGeom>
              </p:spPr>
            </p:pic>
          </mc:Fallback>
        </mc:AlternateContent>
      </p:grpSp>
      <p:grpSp>
        <p:nvGrpSpPr>
          <p:cNvPr id="767" name="Group 766">
            <a:extLst>
              <a:ext uri="{FF2B5EF4-FFF2-40B4-BE49-F238E27FC236}">
                <a16:creationId xmlns:a16="http://schemas.microsoft.com/office/drawing/2014/main" id="{7D5010A2-2EAF-060A-4FFB-8CF3880CAD79}"/>
              </a:ext>
            </a:extLst>
          </p:cNvPr>
          <p:cNvGrpSpPr/>
          <p:nvPr/>
        </p:nvGrpSpPr>
        <p:grpSpPr>
          <a:xfrm>
            <a:off x="4629966" y="3460211"/>
            <a:ext cx="872641" cy="582813"/>
            <a:chOff x="7780348" y="3231356"/>
            <a:chExt cx="872641" cy="582813"/>
          </a:xfrm>
        </p:grpSpPr>
        <p:grpSp>
          <p:nvGrpSpPr>
            <p:cNvPr id="768" name="Group 767">
              <a:extLst>
                <a:ext uri="{FF2B5EF4-FFF2-40B4-BE49-F238E27FC236}">
                  <a16:creationId xmlns:a16="http://schemas.microsoft.com/office/drawing/2014/main" id="{F715418B-4B54-3BB8-CE64-5C8A63B2FED9}"/>
                </a:ext>
              </a:extLst>
            </p:cNvPr>
            <p:cNvGrpSpPr/>
            <p:nvPr/>
          </p:nvGrpSpPr>
          <p:grpSpPr>
            <a:xfrm>
              <a:off x="8086547" y="3729894"/>
              <a:ext cx="238925" cy="84275"/>
              <a:chOff x="8061002" y="3737348"/>
              <a:chExt cx="238925" cy="84275"/>
            </a:xfrm>
          </p:grpSpPr>
          <mc:AlternateContent xmlns:mc="http://schemas.openxmlformats.org/markup-compatibility/2006" xmlns:p14="http://schemas.microsoft.com/office/powerpoint/2010/main">
            <mc:Choice Requires="p14">
              <p:contentPart p14:bwMode="auto" r:id="rId222">
                <p14:nvContentPartPr>
                  <p14:cNvPr id="772" name="Ink 771">
                    <a:extLst>
                      <a:ext uri="{FF2B5EF4-FFF2-40B4-BE49-F238E27FC236}">
                        <a16:creationId xmlns:a16="http://schemas.microsoft.com/office/drawing/2014/main" id="{9C1C14DC-1E97-8460-8620-041AF4E1EF75}"/>
                      </a:ext>
                    </a:extLst>
                  </p14:cNvPr>
                  <p14:cNvContentPartPr/>
                  <p14:nvPr/>
                </p14:nvContentPartPr>
                <p14:xfrm>
                  <a:off x="8061002" y="3737348"/>
                  <a:ext cx="75836" cy="68920"/>
                </p14:xfrm>
              </p:contentPart>
            </mc:Choice>
            <mc:Fallback xmlns="">
              <p:pic>
                <p:nvPicPr>
                  <p:cNvPr id="1729" name="Ink 1728">
                    <a:extLst>
                      <a:ext uri="{FF2B5EF4-FFF2-40B4-BE49-F238E27FC236}">
                        <a16:creationId xmlns:a16="http://schemas.microsoft.com/office/drawing/2014/main" id="{29AA42B4-B98E-BF8B-7F76-228A1C85843D}"/>
                      </a:ext>
                    </a:extLst>
                  </p:cNvPr>
                  <p:cNvPicPr/>
                  <p:nvPr/>
                </p:nvPicPr>
                <p:blipFill>
                  <a:blip r:embed="rId115"/>
                  <a:stretch>
                    <a:fillRect/>
                  </a:stretch>
                </p:blipFill>
                <p:spPr>
                  <a:xfrm>
                    <a:off x="8051657" y="3728015"/>
                    <a:ext cx="94525" cy="87586"/>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73" name="Ink 772">
                    <a:extLst>
                      <a:ext uri="{FF2B5EF4-FFF2-40B4-BE49-F238E27FC236}">
                        <a16:creationId xmlns:a16="http://schemas.microsoft.com/office/drawing/2014/main" id="{52E8544C-06E4-9253-DF03-9967E5EB5348}"/>
                      </a:ext>
                    </a:extLst>
                  </p14:cNvPr>
                  <p14:cNvContentPartPr/>
                  <p14:nvPr/>
                </p14:nvContentPartPr>
                <p14:xfrm>
                  <a:off x="8156126" y="3769874"/>
                  <a:ext cx="143801" cy="51749"/>
                </p14:xfrm>
              </p:contentPart>
            </mc:Choice>
            <mc:Fallback xmlns="">
              <p:pic>
                <p:nvPicPr>
                  <p:cNvPr id="1734" name="Ink 1733">
                    <a:extLst>
                      <a:ext uri="{FF2B5EF4-FFF2-40B4-BE49-F238E27FC236}">
                        <a16:creationId xmlns:a16="http://schemas.microsoft.com/office/drawing/2014/main" id="{9B6A874E-7E84-B470-EACD-ACF955A20D1A}"/>
                      </a:ext>
                    </a:extLst>
                  </p:cNvPr>
                  <p:cNvPicPr/>
                  <p:nvPr/>
                </p:nvPicPr>
                <p:blipFill>
                  <a:blip r:embed="rId117"/>
                  <a:stretch>
                    <a:fillRect/>
                  </a:stretch>
                </p:blipFill>
                <p:spPr>
                  <a:xfrm>
                    <a:off x="8146779" y="3760530"/>
                    <a:ext cx="162495" cy="70436"/>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774" name="Ink 773">
                    <a:extLst>
                      <a:ext uri="{FF2B5EF4-FFF2-40B4-BE49-F238E27FC236}">
                        <a16:creationId xmlns:a16="http://schemas.microsoft.com/office/drawing/2014/main" id="{19339774-DA88-D843-4684-10A189E9E002}"/>
                      </a:ext>
                    </a:extLst>
                  </p14:cNvPr>
                  <p14:cNvContentPartPr/>
                  <p14:nvPr/>
                </p14:nvContentPartPr>
                <p14:xfrm>
                  <a:off x="8249608" y="3792290"/>
                  <a:ext cx="238" cy="9062"/>
                </p14:xfrm>
              </p:contentPart>
            </mc:Choice>
            <mc:Fallback xmlns="">
              <p:pic>
                <p:nvPicPr>
                  <p:cNvPr id="1735" name="Ink 1734">
                    <a:extLst>
                      <a:ext uri="{FF2B5EF4-FFF2-40B4-BE49-F238E27FC236}">
                        <a16:creationId xmlns:a16="http://schemas.microsoft.com/office/drawing/2014/main" id="{7D47FCD7-B4D7-ECFF-242C-65690CE54A08}"/>
                      </a:ext>
                    </a:extLst>
                  </p:cNvPr>
                  <p:cNvPicPr/>
                  <p:nvPr/>
                </p:nvPicPr>
                <p:blipFill>
                  <a:blip r:embed="rId119"/>
                  <a:stretch>
                    <a:fillRect/>
                  </a:stretch>
                </p:blipFill>
                <p:spPr>
                  <a:xfrm>
                    <a:off x="8243420" y="3783228"/>
                    <a:ext cx="12614" cy="27186"/>
                  </a:xfrm>
                  <a:prstGeom prst="rect">
                    <a:avLst/>
                  </a:prstGeom>
                </p:spPr>
              </p:pic>
            </mc:Fallback>
          </mc:AlternateContent>
        </p:grpSp>
        <p:grpSp>
          <p:nvGrpSpPr>
            <p:cNvPr id="769" name="Group 768">
              <a:extLst>
                <a:ext uri="{FF2B5EF4-FFF2-40B4-BE49-F238E27FC236}">
                  <a16:creationId xmlns:a16="http://schemas.microsoft.com/office/drawing/2014/main" id="{3196E217-BE3C-ACF7-4A50-510FE8236BD5}"/>
                </a:ext>
              </a:extLst>
            </p:cNvPr>
            <p:cNvGrpSpPr/>
            <p:nvPr/>
          </p:nvGrpSpPr>
          <p:grpSpPr>
            <a:xfrm>
              <a:off x="7780348" y="3231356"/>
              <a:ext cx="872641" cy="437743"/>
              <a:chOff x="7780348" y="3231356"/>
              <a:chExt cx="872641" cy="437743"/>
            </a:xfrm>
          </p:grpSpPr>
          <p:sp>
            <p:nvSpPr>
              <p:cNvPr id="770" name="TextBox 769">
                <a:extLst>
                  <a:ext uri="{FF2B5EF4-FFF2-40B4-BE49-F238E27FC236}">
                    <a16:creationId xmlns:a16="http://schemas.microsoft.com/office/drawing/2014/main" id="{EEFC7A28-9075-BE62-A9B7-CF859CD2F51C}"/>
                  </a:ext>
                </a:extLst>
              </p:cNvPr>
              <p:cNvSpPr txBox="1"/>
              <p:nvPr/>
            </p:nvSpPr>
            <p:spPr>
              <a:xfrm>
                <a:off x="7780348" y="3231356"/>
                <a:ext cx="872641" cy="338554"/>
              </a:xfrm>
              <a:prstGeom prst="rect">
                <a:avLst/>
              </a:prstGeom>
              <a:noFill/>
            </p:spPr>
            <p:txBody>
              <a:bodyPr wrap="square" rtlCol="0">
                <a:spAutoFit/>
              </a:bodyPr>
              <a:lstStyle/>
              <a:p>
                <a:r>
                  <a:rPr lang="en-US" sz="1600" dirty="0">
                    <a:latin typeface="The Hand Black" panose="03070902030502020204" pitchFamily="66" charset="0"/>
                  </a:rPr>
                  <a:t>MASTER KEY</a:t>
                </a:r>
              </a:p>
            </p:txBody>
          </p:sp>
          <mc:AlternateContent xmlns:mc="http://schemas.openxmlformats.org/markup-compatibility/2006" xmlns:p14="http://schemas.microsoft.com/office/powerpoint/2010/main">
            <mc:Choice Requires="p14">
              <p:contentPart p14:bwMode="auto" r:id="rId225">
                <p14:nvContentPartPr>
                  <p14:cNvPr id="771" name="Ink 770">
                    <a:extLst>
                      <a:ext uri="{FF2B5EF4-FFF2-40B4-BE49-F238E27FC236}">
                        <a16:creationId xmlns:a16="http://schemas.microsoft.com/office/drawing/2014/main" id="{50EC10C8-F472-579C-0D4B-2ABF8787414F}"/>
                      </a:ext>
                    </a:extLst>
                  </p14:cNvPr>
                  <p14:cNvContentPartPr/>
                  <p14:nvPr/>
                </p14:nvContentPartPr>
                <p14:xfrm>
                  <a:off x="8222557" y="3522219"/>
                  <a:ext cx="3240" cy="146880"/>
                </p14:xfrm>
              </p:contentPart>
            </mc:Choice>
            <mc:Fallback xmlns="">
              <p:pic>
                <p:nvPicPr>
                  <p:cNvPr id="1818" name="Ink 1817">
                    <a:extLst>
                      <a:ext uri="{FF2B5EF4-FFF2-40B4-BE49-F238E27FC236}">
                        <a16:creationId xmlns:a16="http://schemas.microsoft.com/office/drawing/2014/main" id="{5588A765-C27C-2152-1793-190EB7A48475}"/>
                      </a:ext>
                    </a:extLst>
                  </p:cNvPr>
                  <p:cNvPicPr/>
                  <p:nvPr/>
                </p:nvPicPr>
                <p:blipFill>
                  <a:blip r:embed="rId121"/>
                  <a:stretch>
                    <a:fillRect/>
                  </a:stretch>
                </p:blipFill>
                <p:spPr>
                  <a:xfrm>
                    <a:off x="8218237" y="3517899"/>
                    <a:ext cx="11880" cy="155520"/>
                  </a:xfrm>
                  <a:prstGeom prst="rect">
                    <a:avLst/>
                  </a:prstGeom>
                </p:spPr>
              </p:pic>
            </mc:Fallback>
          </mc:AlternateContent>
        </p:grpSp>
      </p:grpSp>
      <p:grpSp>
        <p:nvGrpSpPr>
          <p:cNvPr id="775" name="Group 774">
            <a:extLst>
              <a:ext uri="{FF2B5EF4-FFF2-40B4-BE49-F238E27FC236}">
                <a16:creationId xmlns:a16="http://schemas.microsoft.com/office/drawing/2014/main" id="{BD7045B5-D588-760E-3BBA-7A0BFB06C4A5}"/>
              </a:ext>
            </a:extLst>
          </p:cNvPr>
          <p:cNvGrpSpPr/>
          <p:nvPr/>
        </p:nvGrpSpPr>
        <p:grpSpPr>
          <a:xfrm>
            <a:off x="5131115" y="4034473"/>
            <a:ext cx="115320" cy="131399"/>
            <a:chOff x="8005526" y="3637303"/>
            <a:chExt cx="115320" cy="131399"/>
          </a:xfrm>
          <a:solidFill>
            <a:srgbClr val="3664BB"/>
          </a:solidFill>
        </p:grpSpPr>
        <p:sp>
          <p:nvSpPr>
            <p:cNvPr id="776" name="Rectangle 775">
              <a:extLst>
                <a:ext uri="{FF2B5EF4-FFF2-40B4-BE49-F238E27FC236}">
                  <a16:creationId xmlns:a16="http://schemas.microsoft.com/office/drawing/2014/main" id="{28C5B05D-B799-E8EE-EA94-208ED859BDF8}"/>
                </a:ext>
              </a:extLst>
            </p:cNvPr>
            <p:cNvSpPr/>
            <p:nvPr/>
          </p:nvSpPr>
          <p:spPr>
            <a:xfrm>
              <a:off x="8008701" y="3688816"/>
              <a:ext cx="112145" cy="79886"/>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7" name="Group 776">
              <a:extLst>
                <a:ext uri="{FF2B5EF4-FFF2-40B4-BE49-F238E27FC236}">
                  <a16:creationId xmlns:a16="http://schemas.microsoft.com/office/drawing/2014/main" id="{B5944E7B-5EE5-6A2B-5BD3-8D9650587096}"/>
                </a:ext>
              </a:extLst>
            </p:cNvPr>
            <p:cNvGrpSpPr/>
            <p:nvPr/>
          </p:nvGrpSpPr>
          <p:grpSpPr>
            <a:xfrm>
              <a:off x="8005526" y="3637303"/>
              <a:ext cx="113665" cy="131399"/>
              <a:chOff x="5943367" y="1981726"/>
              <a:chExt cx="242280" cy="280080"/>
            </a:xfrm>
            <a:grpFill/>
          </p:grpSpPr>
          <mc:AlternateContent xmlns:mc="http://schemas.openxmlformats.org/markup-compatibility/2006" xmlns:p14="http://schemas.microsoft.com/office/powerpoint/2010/main">
            <mc:Choice Requires="p14">
              <p:contentPart p14:bwMode="auto" r:id="rId226">
                <p14:nvContentPartPr>
                  <p14:cNvPr id="778" name="Ink 777">
                    <a:extLst>
                      <a:ext uri="{FF2B5EF4-FFF2-40B4-BE49-F238E27FC236}">
                        <a16:creationId xmlns:a16="http://schemas.microsoft.com/office/drawing/2014/main" id="{6A951BB3-3332-AEA9-E5AC-33D121483768}"/>
                      </a:ext>
                    </a:extLst>
                  </p14:cNvPr>
                  <p14:cNvContentPartPr/>
                  <p14:nvPr/>
                </p14:nvContentPartPr>
                <p14:xfrm>
                  <a:off x="5943367" y="2083966"/>
                  <a:ext cx="241920" cy="177840"/>
                </p14:xfrm>
              </p:contentPart>
            </mc:Choice>
            <mc:Fallback xmlns="">
              <p:pic>
                <p:nvPicPr>
                  <p:cNvPr id="1787" name="Ink 1786">
                    <a:extLst>
                      <a:ext uri="{FF2B5EF4-FFF2-40B4-BE49-F238E27FC236}">
                        <a16:creationId xmlns:a16="http://schemas.microsoft.com/office/drawing/2014/main" id="{3A62B78C-9BB5-1D7C-44DD-469A0B3EC63D}"/>
                      </a:ext>
                    </a:extLst>
                  </p:cNvPr>
                  <p:cNvPicPr/>
                  <p:nvPr/>
                </p:nvPicPr>
                <p:blipFill>
                  <a:blip r:embed="rId123"/>
                  <a:stretch>
                    <a:fillRect/>
                  </a:stretch>
                </p:blipFill>
                <p:spPr>
                  <a:xfrm>
                    <a:off x="5929587" y="2070168"/>
                    <a:ext cx="267949" cy="203903"/>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79" name="Ink 778">
                    <a:extLst>
                      <a:ext uri="{FF2B5EF4-FFF2-40B4-BE49-F238E27FC236}">
                        <a16:creationId xmlns:a16="http://schemas.microsoft.com/office/drawing/2014/main" id="{B4090900-E22D-E112-CD5F-E19AA722815A}"/>
                      </a:ext>
                    </a:extLst>
                  </p14:cNvPr>
                  <p14:cNvContentPartPr/>
                  <p14:nvPr/>
                </p14:nvContentPartPr>
                <p14:xfrm>
                  <a:off x="6185287" y="2070646"/>
                  <a:ext cx="360" cy="159840"/>
                </p14:xfrm>
              </p:contentPart>
            </mc:Choice>
            <mc:Fallback xmlns="">
              <p:pic>
                <p:nvPicPr>
                  <p:cNvPr id="1788" name="Ink 1787">
                    <a:extLst>
                      <a:ext uri="{FF2B5EF4-FFF2-40B4-BE49-F238E27FC236}">
                        <a16:creationId xmlns:a16="http://schemas.microsoft.com/office/drawing/2014/main" id="{97CF0F34-A19A-C23B-F91B-82512F86A778}"/>
                      </a:ext>
                    </a:extLst>
                  </p:cNvPr>
                  <p:cNvPicPr/>
                  <p:nvPr/>
                </p:nvPicPr>
                <p:blipFill>
                  <a:blip r:embed="rId125"/>
                  <a:stretch>
                    <a:fillRect/>
                  </a:stretch>
                </p:blipFill>
                <p:spPr>
                  <a:xfrm>
                    <a:off x="6178807" y="2056880"/>
                    <a:ext cx="12600" cy="185843"/>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780" name="Ink 779">
                    <a:extLst>
                      <a:ext uri="{FF2B5EF4-FFF2-40B4-BE49-F238E27FC236}">
                        <a16:creationId xmlns:a16="http://schemas.microsoft.com/office/drawing/2014/main" id="{8175AD9B-1BEB-D02A-2570-C00AB9B60E78}"/>
                      </a:ext>
                    </a:extLst>
                  </p14:cNvPr>
                  <p14:cNvContentPartPr/>
                  <p14:nvPr/>
                </p14:nvContentPartPr>
                <p14:xfrm>
                  <a:off x="5943367" y="2077486"/>
                  <a:ext cx="239040" cy="14040"/>
                </p14:xfrm>
              </p:contentPart>
            </mc:Choice>
            <mc:Fallback xmlns="">
              <p:pic>
                <p:nvPicPr>
                  <p:cNvPr id="1789" name="Ink 1788">
                    <a:extLst>
                      <a:ext uri="{FF2B5EF4-FFF2-40B4-BE49-F238E27FC236}">
                        <a16:creationId xmlns:a16="http://schemas.microsoft.com/office/drawing/2014/main" id="{62F99B2D-2ECE-5031-EF42-7FD3A8A46929}"/>
                      </a:ext>
                    </a:extLst>
                  </p:cNvPr>
                  <p:cNvPicPr/>
                  <p:nvPr/>
                </p:nvPicPr>
                <p:blipFill>
                  <a:blip r:embed="rId127"/>
                  <a:stretch>
                    <a:fillRect/>
                  </a:stretch>
                </p:blipFill>
                <p:spPr>
                  <a:xfrm>
                    <a:off x="5929576" y="2064185"/>
                    <a:ext cx="265089" cy="39164"/>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81" name="Ink 780">
                    <a:extLst>
                      <a:ext uri="{FF2B5EF4-FFF2-40B4-BE49-F238E27FC236}">
                        <a16:creationId xmlns:a16="http://schemas.microsoft.com/office/drawing/2014/main" id="{0A57C18E-A3FF-0CAB-5B8E-F7707666607E}"/>
                      </a:ext>
                    </a:extLst>
                  </p14:cNvPr>
                  <p14:cNvContentPartPr/>
                  <p14:nvPr/>
                </p14:nvContentPartPr>
                <p14:xfrm>
                  <a:off x="6002047" y="1981726"/>
                  <a:ext cx="129960" cy="96120"/>
                </p14:xfrm>
              </p:contentPart>
            </mc:Choice>
            <mc:Fallback xmlns="">
              <p:pic>
                <p:nvPicPr>
                  <p:cNvPr id="1790" name="Ink 1789">
                    <a:extLst>
                      <a:ext uri="{FF2B5EF4-FFF2-40B4-BE49-F238E27FC236}">
                        <a16:creationId xmlns:a16="http://schemas.microsoft.com/office/drawing/2014/main" id="{53C242D7-15AF-49BC-57A9-68512343A672}"/>
                      </a:ext>
                    </a:extLst>
                  </p:cNvPr>
                  <p:cNvPicPr/>
                  <p:nvPr/>
                </p:nvPicPr>
                <p:blipFill>
                  <a:blip r:embed="rId129"/>
                  <a:stretch>
                    <a:fillRect/>
                  </a:stretch>
                </p:blipFill>
                <p:spPr>
                  <a:xfrm>
                    <a:off x="5988287" y="1967995"/>
                    <a:ext cx="155952" cy="122057"/>
                  </a:xfrm>
                  <a:prstGeom prst="rect">
                    <a:avLst/>
                  </a:prstGeom>
                </p:spPr>
              </p:pic>
            </mc:Fallback>
          </mc:AlternateContent>
        </p:grpSp>
      </p:grpSp>
      <p:grpSp>
        <p:nvGrpSpPr>
          <p:cNvPr id="782" name="Group 781">
            <a:extLst>
              <a:ext uri="{FF2B5EF4-FFF2-40B4-BE49-F238E27FC236}">
                <a16:creationId xmlns:a16="http://schemas.microsoft.com/office/drawing/2014/main" id="{7BC44AD8-4A17-BF64-A226-32F4D84C6B5C}"/>
              </a:ext>
            </a:extLst>
          </p:cNvPr>
          <p:cNvGrpSpPr/>
          <p:nvPr/>
        </p:nvGrpSpPr>
        <p:grpSpPr>
          <a:xfrm>
            <a:off x="5778012" y="3960050"/>
            <a:ext cx="238925" cy="84275"/>
            <a:chOff x="8927964" y="3743890"/>
            <a:chExt cx="238925" cy="84275"/>
          </a:xfrm>
          <a:solidFill>
            <a:srgbClr val="619428"/>
          </a:solidFill>
        </p:grpSpPr>
        <mc:AlternateContent xmlns:mc="http://schemas.openxmlformats.org/markup-compatibility/2006" xmlns:p14="http://schemas.microsoft.com/office/powerpoint/2010/main">
          <mc:Choice Requires="p14">
            <p:contentPart p14:bwMode="auto" r:id="rId230">
              <p14:nvContentPartPr>
                <p14:cNvPr id="783" name="Ink 782">
                  <a:extLst>
                    <a:ext uri="{FF2B5EF4-FFF2-40B4-BE49-F238E27FC236}">
                      <a16:creationId xmlns:a16="http://schemas.microsoft.com/office/drawing/2014/main" id="{43260911-FC39-807F-DD79-B2DB3245C9E5}"/>
                    </a:ext>
                  </a:extLst>
                </p14:cNvPr>
                <p14:cNvContentPartPr/>
                <p14:nvPr/>
              </p14:nvContentPartPr>
              <p14:xfrm>
                <a:off x="8927964" y="3743890"/>
                <a:ext cx="75836" cy="68920"/>
              </p14:xfrm>
            </p:contentPart>
          </mc:Choice>
          <mc:Fallback xmlns="">
            <p:pic>
              <p:nvPicPr>
                <p:cNvPr id="1831" name="Ink 1830">
                  <a:extLst>
                    <a:ext uri="{FF2B5EF4-FFF2-40B4-BE49-F238E27FC236}">
                      <a16:creationId xmlns:a16="http://schemas.microsoft.com/office/drawing/2014/main" id="{78AC680D-245B-4F38-A76A-C8CA0D21C1A6}"/>
                    </a:ext>
                  </a:extLst>
                </p:cNvPr>
                <p:cNvPicPr/>
                <p:nvPr/>
              </p:nvPicPr>
              <p:blipFill>
                <a:blip r:embed="rId131"/>
                <a:stretch>
                  <a:fillRect/>
                </a:stretch>
              </p:blipFill>
              <p:spPr>
                <a:xfrm>
                  <a:off x="8918619" y="3734557"/>
                  <a:ext cx="94525" cy="87586"/>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84" name="Ink 783">
                  <a:extLst>
                    <a:ext uri="{FF2B5EF4-FFF2-40B4-BE49-F238E27FC236}">
                      <a16:creationId xmlns:a16="http://schemas.microsoft.com/office/drawing/2014/main" id="{FF6CE711-6A8B-1E44-949B-D909C11139B6}"/>
                    </a:ext>
                  </a:extLst>
                </p14:cNvPr>
                <p14:cNvContentPartPr/>
                <p14:nvPr/>
              </p14:nvContentPartPr>
              <p14:xfrm>
                <a:off x="9023088" y="3776416"/>
                <a:ext cx="143801" cy="51749"/>
              </p14:xfrm>
            </p:contentPart>
          </mc:Choice>
          <mc:Fallback xmlns="">
            <p:pic>
              <p:nvPicPr>
                <p:cNvPr id="1832" name="Ink 1831">
                  <a:extLst>
                    <a:ext uri="{FF2B5EF4-FFF2-40B4-BE49-F238E27FC236}">
                      <a16:creationId xmlns:a16="http://schemas.microsoft.com/office/drawing/2014/main" id="{E40B5D02-602D-4D15-B30B-98BD50DE5617}"/>
                    </a:ext>
                  </a:extLst>
                </p:cNvPr>
                <p:cNvPicPr/>
                <p:nvPr/>
              </p:nvPicPr>
              <p:blipFill>
                <a:blip r:embed="rId133"/>
                <a:stretch>
                  <a:fillRect/>
                </a:stretch>
              </p:blipFill>
              <p:spPr>
                <a:xfrm>
                  <a:off x="9013741" y="3767072"/>
                  <a:ext cx="162495" cy="70436"/>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785" name="Ink 784">
                  <a:extLst>
                    <a:ext uri="{FF2B5EF4-FFF2-40B4-BE49-F238E27FC236}">
                      <a16:creationId xmlns:a16="http://schemas.microsoft.com/office/drawing/2014/main" id="{B2B12D04-115B-E9CC-D4C6-47C196AC24E5}"/>
                    </a:ext>
                  </a:extLst>
                </p14:cNvPr>
                <p14:cNvContentPartPr/>
                <p14:nvPr/>
              </p14:nvContentPartPr>
              <p14:xfrm>
                <a:off x="9116570" y="3798832"/>
                <a:ext cx="238" cy="9062"/>
              </p14:xfrm>
            </p:contentPart>
          </mc:Choice>
          <mc:Fallback xmlns="">
            <p:pic>
              <p:nvPicPr>
                <p:cNvPr id="1833" name="Ink 1832">
                  <a:extLst>
                    <a:ext uri="{FF2B5EF4-FFF2-40B4-BE49-F238E27FC236}">
                      <a16:creationId xmlns:a16="http://schemas.microsoft.com/office/drawing/2014/main" id="{C8F4C592-6786-7C97-FBC7-51867EBEDDB6}"/>
                    </a:ext>
                  </a:extLst>
                </p:cNvPr>
                <p:cNvPicPr/>
                <p:nvPr/>
              </p:nvPicPr>
              <p:blipFill>
                <a:blip r:embed="rId135"/>
                <a:stretch>
                  <a:fillRect/>
                </a:stretch>
              </p:blipFill>
              <p:spPr>
                <a:xfrm>
                  <a:off x="9110382" y="3789770"/>
                  <a:ext cx="12614" cy="27186"/>
                </a:xfrm>
                <a:prstGeom prst="rect">
                  <a:avLst/>
                </a:prstGeom>
              </p:spPr>
            </p:pic>
          </mc:Fallback>
        </mc:AlternateContent>
      </p:grpSp>
      <p:grpSp>
        <p:nvGrpSpPr>
          <p:cNvPr id="786" name="Group 785">
            <a:extLst>
              <a:ext uri="{FF2B5EF4-FFF2-40B4-BE49-F238E27FC236}">
                <a16:creationId xmlns:a16="http://schemas.microsoft.com/office/drawing/2014/main" id="{ED721AF8-B6BD-564E-31C9-5C1252D2F8FD}"/>
              </a:ext>
            </a:extLst>
          </p:cNvPr>
          <p:cNvGrpSpPr/>
          <p:nvPr/>
        </p:nvGrpSpPr>
        <p:grpSpPr>
          <a:xfrm>
            <a:off x="5131545" y="4035774"/>
            <a:ext cx="115320" cy="131399"/>
            <a:chOff x="8005526" y="3637303"/>
            <a:chExt cx="115320" cy="131399"/>
          </a:xfrm>
          <a:solidFill>
            <a:srgbClr val="619428"/>
          </a:solidFill>
        </p:grpSpPr>
        <p:sp>
          <p:nvSpPr>
            <p:cNvPr id="787" name="Rectangle 786">
              <a:extLst>
                <a:ext uri="{FF2B5EF4-FFF2-40B4-BE49-F238E27FC236}">
                  <a16:creationId xmlns:a16="http://schemas.microsoft.com/office/drawing/2014/main" id="{7301F117-51CC-F9C8-BDEC-7BA901E974CC}"/>
                </a:ext>
              </a:extLst>
            </p:cNvPr>
            <p:cNvSpPr/>
            <p:nvPr/>
          </p:nvSpPr>
          <p:spPr>
            <a:xfrm>
              <a:off x="8008701" y="3688816"/>
              <a:ext cx="112145" cy="79886"/>
            </a:xfrm>
            <a:prstGeom prst="rect">
              <a:avLst/>
            </a:prstGeom>
            <a:grpFill/>
            <a:ln>
              <a:solidFill>
                <a:srgbClr val="6194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8" name="Group 787">
              <a:extLst>
                <a:ext uri="{FF2B5EF4-FFF2-40B4-BE49-F238E27FC236}">
                  <a16:creationId xmlns:a16="http://schemas.microsoft.com/office/drawing/2014/main" id="{B7151C23-5D39-5BF4-C4DD-825C58AB3025}"/>
                </a:ext>
              </a:extLst>
            </p:cNvPr>
            <p:cNvGrpSpPr/>
            <p:nvPr/>
          </p:nvGrpSpPr>
          <p:grpSpPr>
            <a:xfrm>
              <a:off x="8005526" y="3637303"/>
              <a:ext cx="113665" cy="131399"/>
              <a:chOff x="5943367" y="1981726"/>
              <a:chExt cx="242280" cy="280080"/>
            </a:xfrm>
            <a:grpFill/>
          </p:grpSpPr>
          <mc:AlternateContent xmlns:mc="http://schemas.openxmlformats.org/markup-compatibility/2006" xmlns:p14="http://schemas.microsoft.com/office/powerpoint/2010/main">
            <mc:Choice Requires="p14">
              <p:contentPart p14:bwMode="auto" r:id="rId233">
                <p14:nvContentPartPr>
                  <p14:cNvPr id="789" name="Ink 788">
                    <a:extLst>
                      <a:ext uri="{FF2B5EF4-FFF2-40B4-BE49-F238E27FC236}">
                        <a16:creationId xmlns:a16="http://schemas.microsoft.com/office/drawing/2014/main" id="{18F3A1F9-87C3-8996-A691-08A31E98430F}"/>
                      </a:ext>
                    </a:extLst>
                  </p14:cNvPr>
                  <p14:cNvContentPartPr/>
                  <p14:nvPr/>
                </p14:nvContentPartPr>
                <p14:xfrm>
                  <a:off x="5943367" y="2083966"/>
                  <a:ext cx="241920" cy="177840"/>
                </p14:xfrm>
              </p:contentPart>
            </mc:Choice>
            <mc:Fallback xmlns="">
              <p:pic>
                <p:nvPicPr>
                  <p:cNvPr id="1837" name="Ink 1836">
                    <a:extLst>
                      <a:ext uri="{FF2B5EF4-FFF2-40B4-BE49-F238E27FC236}">
                        <a16:creationId xmlns:a16="http://schemas.microsoft.com/office/drawing/2014/main" id="{444727DD-AC2A-9D70-F5E3-A8B0FFD7E307}"/>
                      </a:ext>
                    </a:extLst>
                  </p:cNvPr>
                  <p:cNvPicPr/>
                  <p:nvPr/>
                </p:nvPicPr>
                <p:blipFill>
                  <a:blip r:embed="rId137"/>
                  <a:stretch>
                    <a:fillRect/>
                  </a:stretch>
                </p:blipFill>
                <p:spPr>
                  <a:xfrm>
                    <a:off x="5929587" y="2070168"/>
                    <a:ext cx="267949" cy="203903"/>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790" name="Ink 789">
                    <a:extLst>
                      <a:ext uri="{FF2B5EF4-FFF2-40B4-BE49-F238E27FC236}">
                        <a16:creationId xmlns:a16="http://schemas.microsoft.com/office/drawing/2014/main" id="{25E685B3-0A24-0813-9F08-E2CB8A1BB6D1}"/>
                      </a:ext>
                    </a:extLst>
                  </p14:cNvPr>
                  <p14:cNvContentPartPr/>
                  <p14:nvPr/>
                </p14:nvContentPartPr>
                <p14:xfrm>
                  <a:off x="6185287" y="2070646"/>
                  <a:ext cx="360" cy="159840"/>
                </p14:xfrm>
              </p:contentPart>
            </mc:Choice>
            <mc:Fallback xmlns="">
              <p:pic>
                <p:nvPicPr>
                  <p:cNvPr id="1838" name="Ink 1837">
                    <a:extLst>
                      <a:ext uri="{FF2B5EF4-FFF2-40B4-BE49-F238E27FC236}">
                        <a16:creationId xmlns:a16="http://schemas.microsoft.com/office/drawing/2014/main" id="{4EDD5B8A-0D00-70AF-9E66-07AB84DC0CD7}"/>
                      </a:ext>
                    </a:extLst>
                  </p:cNvPr>
                  <p:cNvPicPr/>
                  <p:nvPr/>
                </p:nvPicPr>
                <p:blipFill>
                  <a:blip r:embed="rId139"/>
                  <a:stretch>
                    <a:fillRect/>
                  </a:stretch>
                </p:blipFill>
                <p:spPr>
                  <a:xfrm>
                    <a:off x="6178807" y="2056880"/>
                    <a:ext cx="12600" cy="185843"/>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791" name="Ink 790">
                    <a:extLst>
                      <a:ext uri="{FF2B5EF4-FFF2-40B4-BE49-F238E27FC236}">
                        <a16:creationId xmlns:a16="http://schemas.microsoft.com/office/drawing/2014/main" id="{F251F497-CB81-07DA-4E59-D81AB1CBADA4}"/>
                      </a:ext>
                    </a:extLst>
                  </p14:cNvPr>
                  <p14:cNvContentPartPr/>
                  <p14:nvPr/>
                </p14:nvContentPartPr>
                <p14:xfrm>
                  <a:off x="5943367" y="2077486"/>
                  <a:ext cx="239040" cy="14040"/>
                </p14:xfrm>
              </p:contentPart>
            </mc:Choice>
            <mc:Fallback xmlns="">
              <p:pic>
                <p:nvPicPr>
                  <p:cNvPr id="1839" name="Ink 1838">
                    <a:extLst>
                      <a:ext uri="{FF2B5EF4-FFF2-40B4-BE49-F238E27FC236}">
                        <a16:creationId xmlns:a16="http://schemas.microsoft.com/office/drawing/2014/main" id="{44E28B5D-0E21-761B-1C20-58F4B4771EB9}"/>
                      </a:ext>
                    </a:extLst>
                  </p:cNvPr>
                  <p:cNvPicPr/>
                  <p:nvPr/>
                </p:nvPicPr>
                <p:blipFill>
                  <a:blip r:embed="rId141"/>
                  <a:stretch>
                    <a:fillRect/>
                  </a:stretch>
                </p:blipFill>
                <p:spPr>
                  <a:xfrm>
                    <a:off x="5929576" y="2064185"/>
                    <a:ext cx="265089" cy="39164"/>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792" name="Ink 791">
                    <a:extLst>
                      <a:ext uri="{FF2B5EF4-FFF2-40B4-BE49-F238E27FC236}">
                        <a16:creationId xmlns:a16="http://schemas.microsoft.com/office/drawing/2014/main" id="{D1462B83-8289-8BB7-E676-103E00FF7921}"/>
                      </a:ext>
                    </a:extLst>
                  </p14:cNvPr>
                  <p14:cNvContentPartPr/>
                  <p14:nvPr/>
                </p14:nvContentPartPr>
                <p14:xfrm>
                  <a:off x="6002047" y="1981726"/>
                  <a:ext cx="129960" cy="96120"/>
                </p14:xfrm>
              </p:contentPart>
            </mc:Choice>
            <mc:Fallback xmlns="">
              <p:pic>
                <p:nvPicPr>
                  <p:cNvPr id="1840" name="Ink 1839">
                    <a:extLst>
                      <a:ext uri="{FF2B5EF4-FFF2-40B4-BE49-F238E27FC236}">
                        <a16:creationId xmlns:a16="http://schemas.microsoft.com/office/drawing/2014/main" id="{5D4068DA-C7E5-A9AE-A19C-8593B2A5BBDE}"/>
                      </a:ext>
                    </a:extLst>
                  </p:cNvPr>
                  <p:cNvPicPr/>
                  <p:nvPr/>
                </p:nvPicPr>
                <p:blipFill>
                  <a:blip r:embed="rId143"/>
                  <a:stretch>
                    <a:fillRect/>
                  </a:stretch>
                </p:blipFill>
                <p:spPr>
                  <a:xfrm>
                    <a:off x="5988287" y="1967995"/>
                    <a:ext cx="155952" cy="122057"/>
                  </a:xfrm>
                  <a:prstGeom prst="rect">
                    <a:avLst/>
                  </a:prstGeom>
                </p:spPr>
              </p:pic>
            </mc:Fallback>
          </mc:AlternateContent>
        </p:grpSp>
      </p:grpSp>
      <p:grpSp>
        <p:nvGrpSpPr>
          <p:cNvPr id="793" name="Group 792">
            <a:extLst>
              <a:ext uri="{FF2B5EF4-FFF2-40B4-BE49-F238E27FC236}">
                <a16:creationId xmlns:a16="http://schemas.microsoft.com/office/drawing/2014/main" id="{B3F271B4-1D0F-BF06-A6B4-FC371F7D324A}"/>
              </a:ext>
            </a:extLst>
          </p:cNvPr>
          <p:cNvGrpSpPr/>
          <p:nvPr/>
        </p:nvGrpSpPr>
        <p:grpSpPr>
          <a:xfrm>
            <a:off x="3295810" y="4295418"/>
            <a:ext cx="1037862" cy="895495"/>
            <a:chOff x="6446192" y="4066563"/>
            <a:chExt cx="1037862" cy="895495"/>
          </a:xfrm>
        </p:grpSpPr>
        <p:grpSp>
          <p:nvGrpSpPr>
            <p:cNvPr id="794" name="Group 793">
              <a:extLst>
                <a:ext uri="{FF2B5EF4-FFF2-40B4-BE49-F238E27FC236}">
                  <a16:creationId xmlns:a16="http://schemas.microsoft.com/office/drawing/2014/main" id="{6C4C9931-EC5B-D1C1-9D79-49B9AEBB17F3}"/>
                </a:ext>
              </a:extLst>
            </p:cNvPr>
            <p:cNvGrpSpPr/>
            <p:nvPr/>
          </p:nvGrpSpPr>
          <p:grpSpPr>
            <a:xfrm>
              <a:off x="6446192" y="4066563"/>
              <a:ext cx="301547" cy="319330"/>
              <a:chOff x="7562460" y="3563234"/>
              <a:chExt cx="301547" cy="319330"/>
            </a:xfrm>
          </p:grpSpPr>
          <p:grpSp>
            <p:nvGrpSpPr>
              <p:cNvPr id="824" name="Group 823">
                <a:extLst>
                  <a:ext uri="{FF2B5EF4-FFF2-40B4-BE49-F238E27FC236}">
                    <a16:creationId xmlns:a16="http://schemas.microsoft.com/office/drawing/2014/main" id="{E6DC9E59-82EA-A651-03AD-E5F3FE4889E9}"/>
                  </a:ext>
                </a:extLst>
              </p:cNvPr>
              <p:cNvGrpSpPr/>
              <p:nvPr/>
            </p:nvGrpSpPr>
            <p:grpSpPr>
              <a:xfrm>
                <a:off x="7562460" y="3563234"/>
                <a:ext cx="217080" cy="270438"/>
                <a:chOff x="8810129" y="4281182"/>
                <a:chExt cx="372458" cy="464007"/>
              </a:xfrm>
            </p:grpSpPr>
            <p:sp>
              <p:nvSpPr>
                <p:cNvPr id="832" name="Rectangle 831">
                  <a:extLst>
                    <a:ext uri="{FF2B5EF4-FFF2-40B4-BE49-F238E27FC236}">
                      <a16:creationId xmlns:a16="http://schemas.microsoft.com/office/drawing/2014/main" id="{92BD71F8-0813-3AB8-7D60-E9E9440AF409}"/>
                    </a:ext>
                  </a:extLst>
                </p:cNvPr>
                <p:cNvSpPr/>
                <p:nvPr/>
              </p:nvSpPr>
              <p:spPr>
                <a:xfrm>
                  <a:off x="8810129" y="4285746"/>
                  <a:ext cx="369915" cy="445355"/>
                </a:xfrm>
                <a:prstGeom prst="rect">
                  <a:avLst/>
                </a:prstGeom>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p>
              </p:txBody>
            </p:sp>
            <p:grpSp>
              <p:nvGrpSpPr>
                <p:cNvPr id="833" name="Group 832">
                  <a:extLst>
                    <a:ext uri="{FF2B5EF4-FFF2-40B4-BE49-F238E27FC236}">
                      <a16:creationId xmlns:a16="http://schemas.microsoft.com/office/drawing/2014/main" id="{5D57794C-0D8E-A1BA-A109-813151FBADFB}"/>
                    </a:ext>
                  </a:extLst>
                </p:cNvPr>
                <p:cNvGrpSpPr/>
                <p:nvPr/>
              </p:nvGrpSpPr>
              <p:grpSpPr>
                <a:xfrm>
                  <a:off x="8815007" y="4281182"/>
                  <a:ext cx="367580" cy="464007"/>
                  <a:chOff x="6540505" y="2742041"/>
                  <a:chExt cx="430932" cy="543977"/>
                </a:xfrm>
              </p:grpSpPr>
              <p:sp>
                <p:nvSpPr>
                  <p:cNvPr id="834" name="Rectangle: Rounded Corners 160">
                    <a:extLst>
                      <a:ext uri="{FF2B5EF4-FFF2-40B4-BE49-F238E27FC236}">
                        <a16:creationId xmlns:a16="http://schemas.microsoft.com/office/drawing/2014/main" id="{DAA6FB7D-AEC3-65A2-4C45-D666778D846F}"/>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270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mc:AlternateContent xmlns:mc="http://schemas.openxmlformats.org/markup-compatibility/2006" xmlns:p14="http://schemas.microsoft.com/office/powerpoint/2010/main">
                <mc:Choice Requires="p14">
                  <p:contentPart p14:bwMode="auto" r:id="rId237">
                    <p14:nvContentPartPr>
                      <p14:cNvPr id="835" name="Ink 834">
                        <a:extLst>
                          <a:ext uri="{FF2B5EF4-FFF2-40B4-BE49-F238E27FC236}">
                            <a16:creationId xmlns:a16="http://schemas.microsoft.com/office/drawing/2014/main" id="{5998408D-AA06-A3DE-B458-279E2ED62650}"/>
                          </a:ext>
                        </a:extLst>
                      </p14:cNvPr>
                      <p14:cNvContentPartPr/>
                      <p14:nvPr/>
                    </p14:nvContentPartPr>
                    <p14:xfrm>
                      <a:off x="6630091" y="3018862"/>
                      <a:ext cx="258120" cy="360"/>
                    </p14:xfrm>
                  </p:contentPart>
                </mc:Choice>
                <mc:Fallback xmlns="">
                  <p:pic>
                    <p:nvPicPr>
                      <p:cNvPr id="1853" name="Ink 1852">
                        <a:extLst>
                          <a:ext uri="{FF2B5EF4-FFF2-40B4-BE49-F238E27FC236}">
                            <a16:creationId xmlns:a16="http://schemas.microsoft.com/office/drawing/2014/main" id="{5FCE9262-43FB-B102-1AB9-7E90B6AA16C6}"/>
                          </a:ext>
                        </a:extLst>
                      </p:cNvPr>
                      <p:cNvPicPr/>
                      <p:nvPr/>
                    </p:nvPicPr>
                    <p:blipFill>
                      <a:blip r:embed="rId5"/>
                      <a:stretch>
                        <a:fillRect/>
                      </a:stretch>
                    </p:blipFill>
                    <p:spPr>
                      <a:xfrm>
                        <a:off x="6617077" y="3012382"/>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836" name="Ink 835">
                        <a:extLst>
                          <a:ext uri="{FF2B5EF4-FFF2-40B4-BE49-F238E27FC236}">
                            <a16:creationId xmlns:a16="http://schemas.microsoft.com/office/drawing/2014/main" id="{234B8AF1-8407-387D-D769-3782736430D1}"/>
                          </a:ext>
                        </a:extLst>
                      </p14:cNvPr>
                      <p14:cNvContentPartPr/>
                      <p14:nvPr/>
                    </p14:nvContentPartPr>
                    <p14:xfrm>
                      <a:off x="6630091" y="3106433"/>
                      <a:ext cx="258120" cy="360"/>
                    </p14:xfrm>
                  </p:contentPart>
                </mc:Choice>
                <mc:Fallback xmlns="">
                  <p:pic>
                    <p:nvPicPr>
                      <p:cNvPr id="1854" name="Ink 1853">
                        <a:extLst>
                          <a:ext uri="{FF2B5EF4-FFF2-40B4-BE49-F238E27FC236}">
                            <a16:creationId xmlns:a16="http://schemas.microsoft.com/office/drawing/2014/main" id="{9BC9D6B7-DC20-13E3-DDDD-46757E3B82AE}"/>
                          </a:ext>
                        </a:extLst>
                      </p:cNvPr>
                      <p:cNvPicPr/>
                      <p:nvPr/>
                    </p:nvPicPr>
                    <p:blipFill>
                      <a:blip r:embed="rId5"/>
                      <a:stretch>
                        <a:fillRect/>
                      </a:stretch>
                    </p:blipFill>
                    <p:spPr>
                      <a:xfrm>
                        <a:off x="6617077" y="3099953"/>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37" name="Ink 836">
                        <a:extLst>
                          <a:ext uri="{FF2B5EF4-FFF2-40B4-BE49-F238E27FC236}">
                            <a16:creationId xmlns:a16="http://schemas.microsoft.com/office/drawing/2014/main" id="{3DC0DA0B-9198-9948-4CEC-67C63750D9A5}"/>
                          </a:ext>
                        </a:extLst>
                      </p14:cNvPr>
                      <p14:cNvContentPartPr/>
                      <p14:nvPr/>
                    </p14:nvContentPartPr>
                    <p14:xfrm>
                      <a:off x="6630091" y="3178149"/>
                      <a:ext cx="258120" cy="360"/>
                    </p14:xfrm>
                  </p:contentPart>
                </mc:Choice>
                <mc:Fallback xmlns="">
                  <p:pic>
                    <p:nvPicPr>
                      <p:cNvPr id="1855" name="Ink 1854">
                        <a:extLst>
                          <a:ext uri="{FF2B5EF4-FFF2-40B4-BE49-F238E27FC236}">
                            <a16:creationId xmlns:a16="http://schemas.microsoft.com/office/drawing/2014/main" id="{B0EE6D8F-BDED-643C-5F18-93AF658B9C57}"/>
                          </a:ext>
                        </a:extLst>
                      </p:cNvPr>
                      <p:cNvPicPr/>
                      <p:nvPr/>
                    </p:nvPicPr>
                    <p:blipFill>
                      <a:blip r:embed="rId5"/>
                      <a:stretch>
                        <a:fillRect/>
                      </a:stretch>
                    </p:blipFill>
                    <p:spPr>
                      <a:xfrm>
                        <a:off x="6617077" y="3171669"/>
                        <a:ext cx="282703" cy="12600"/>
                      </a:xfrm>
                      <a:prstGeom prst="rect">
                        <a:avLst/>
                      </a:prstGeom>
                    </p:spPr>
                  </p:pic>
                </mc:Fallback>
              </mc:AlternateContent>
            </p:grpSp>
          </p:grpSp>
          <p:grpSp>
            <p:nvGrpSpPr>
              <p:cNvPr id="825" name="Group 824">
                <a:extLst>
                  <a:ext uri="{FF2B5EF4-FFF2-40B4-BE49-F238E27FC236}">
                    <a16:creationId xmlns:a16="http://schemas.microsoft.com/office/drawing/2014/main" id="{134D93FE-3A0E-427B-189A-CD4C9E6B63FF}"/>
                  </a:ext>
                </a:extLst>
              </p:cNvPr>
              <p:cNvGrpSpPr/>
              <p:nvPr/>
            </p:nvGrpSpPr>
            <p:grpSpPr>
              <a:xfrm>
                <a:off x="7748687" y="3751165"/>
                <a:ext cx="115320" cy="131399"/>
                <a:chOff x="8005526" y="3637303"/>
                <a:chExt cx="115320" cy="131399"/>
              </a:xfrm>
            </p:grpSpPr>
            <p:sp>
              <p:nvSpPr>
                <p:cNvPr id="826" name="Rectangle 825">
                  <a:extLst>
                    <a:ext uri="{FF2B5EF4-FFF2-40B4-BE49-F238E27FC236}">
                      <a16:creationId xmlns:a16="http://schemas.microsoft.com/office/drawing/2014/main" id="{01A6330F-DCC4-C4E6-6415-5374EC0F3487}"/>
                    </a:ext>
                  </a:extLst>
                </p:cNvPr>
                <p:cNvSpPr/>
                <p:nvPr/>
              </p:nvSpPr>
              <p:spPr>
                <a:xfrm>
                  <a:off x="8008701" y="3688816"/>
                  <a:ext cx="112145" cy="79886"/>
                </a:xfrm>
                <a:prstGeom prst="rect">
                  <a:avLst/>
                </a:prstGeom>
                <a:solidFill>
                  <a:srgbClr val="D29A1C"/>
                </a:solidFill>
                <a:ln>
                  <a:solidFill>
                    <a:srgbClr val="D29A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7" name="Group 826">
                  <a:extLst>
                    <a:ext uri="{FF2B5EF4-FFF2-40B4-BE49-F238E27FC236}">
                      <a16:creationId xmlns:a16="http://schemas.microsoft.com/office/drawing/2014/main" id="{F53E2BF4-E867-619B-D863-6E46E36AD7E5}"/>
                    </a:ext>
                  </a:extLst>
                </p:cNvPr>
                <p:cNvGrpSpPr/>
                <p:nvPr/>
              </p:nvGrpSpPr>
              <p:grpSpPr>
                <a:xfrm>
                  <a:off x="8005526" y="3637303"/>
                  <a:ext cx="113665" cy="131399"/>
                  <a:chOff x="5943367" y="1981726"/>
                  <a:chExt cx="242280" cy="280080"/>
                </a:xfrm>
              </p:grpSpPr>
              <mc:AlternateContent xmlns:mc="http://schemas.openxmlformats.org/markup-compatibility/2006" xmlns:p14="http://schemas.microsoft.com/office/powerpoint/2010/main">
                <mc:Choice Requires="p14">
                  <p:contentPart p14:bwMode="auto" r:id="rId240">
                    <p14:nvContentPartPr>
                      <p14:cNvPr id="828" name="Ink 827">
                        <a:extLst>
                          <a:ext uri="{FF2B5EF4-FFF2-40B4-BE49-F238E27FC236}">
                            <a16:creationId xmlns:a16="http://schemas.microsoft.com/office/drawing/2014/main" id="{5EB693D9-8854-820A-C3FF-607DD0DE9407}"/>
                          </a:ext>
                        </a:extLst>
                      </p14:cNvPr>
                      <p14:cNvContentPartPr/>
                      <p14:nvPr/>
                    </p14:nvContentPartPr>
                    <p14:xfrm>
                      <a:off x="5943367" y="2083966"/>
                      <a:ext cx="241920" cy="177840"/>
                    </p14:xfrm>
                  </p:contentPart>
                </mc:Choice>
                <mc:Fallback xmlns="">
                  <p:pic>
                    <p:nvPicPr>
                      <p:cNvPr id="1846" name="Ink 1845">
                        <a:extLst>
                          <a:ext uri="{FF2B5EF4-FFF2-40B4-BE49-F238E27FC236}">
                            <a16:creationId xmlns:a16="http://schemas.microsoft.com/office/drawing/2014/main" id="{8950BEA8-615A-53D8-FCA8-2507D50C6EAF}"/>
                          </a:ext>
                        </a:extLst>
                      </p:cNvPr>
                      <p:cNvPicPr/>
                      <p:nvPr/>
                    </p:nvPicPr>
                    <p:blipFill>
                      <a:blip r:embed="rId9"/>
                      <a:stretch>
                        <a:fillRect/>
                      </a:stretch>
                    </p:blipFill>
                    <p:spPr>
                      <a:xfrm>
                        <a:off x="5929587" y="2070168"/>
                        <a:ext cx="267949" cy="203903"/>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29" name="Ink 828">
                        <a:extLst>
                          <a:ext uri="{FF2B5EF4-FFF2-40B4-BE49-F238E27FC236}">
                            <a16:creationId xmlns:a16="http://schemas.microsoft.com/office/drawing/2014/main" id="{EDDCCE08-AF45-61D1-6B54-AFD136317F7B}"/>
                          </a:ext>
                        </a:extLst>
                      </p14:cNvPr>
                      <p14:cNvContentPartPr/>
                      <p14:nvPr/>
                    </p14:nvContentPartPr>
                    <p14:xfrm>
                      <a:off x="6185287" y="2070646"/>
                      <a:ext cx="360" cy="159840"/>
                    </p14:xfrm>
                  </p:contentPart>
                </mc:Choice>
                <mc:Fallback xmlns="">
                  <p:pic>
                    <p:nvPicPr>
                      <p:cNvPr id="1847" name="Ink 1846">
                        <a:extLst>
                          <a:ext uri="{FF2B5EF4-FFF2-40B4-BE49-F238E27FC236}">
                            <a16:creationId xmlns:a16="http://schemas.microsoft.com/office/drawing/2014/main" id="{4AD61DF2-6C05-CE35-2EDB-A7AFE19E2831}"/>
                          </a:ext>
                        </a:extLst>
                      </p:cNvPr>
                      <p:cNvPicPr/>
                      <p:nvPr/>
                    </p:nvPicPr>
                    <p:blipFill>
                      <a:blip r:embed="rId11"/>
                      <a:stretch>
                        <a:fillRect/>
                      </a:stretch>
                    </p:blipFill>
                    <p:spPr>
                      <a:xfrm>
                        <a:off x="6178807" y="2056880"/>
                        <a:ext cx="12600" cy="185843"/>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830" name="Ink 829">
                        <a:extLst>
                          <a:ext uri="{FF2B5EF4-FFF2-40B4-BE49-F238E27FC236}">
                            <a16:creationId xmlns:a16="http://schemas.microsoft.com/office/drawing/2014/main" id="{22F10156-DC44-4F5B-C4E4-CDDEF2EA6DEB}"/>
                          </a:ext>
                        </a:extLst>
                      </p14:cNvPr>
                      <p14:cNvContentPartPr/>
                      <p14:nvPr/>
                    </p14:nvContentPartPr>
                    <p14:xfrm>
                      <a:off x="5943367" y="2077486"/>
                      <a:ext cx="239040" cy="14040"/>
                    </p14:xfrm>
                  </p:contentPart>
                </mc:Choice>
                <mc:Fallback xmlns="">
                  <p:pic>
                    <p:nvPicPr>
                      <p:cNvPr id="1848" name="Ink 1847">
                        <a:extLst>
                          <a:ext uri="{FF2B5EF4-FFF2-40B4-BE49-F238E27FC236}">
                            <a16:creationId xmlns:a16="http://schemas.microsoft.com/office/drawing/2014/main" id="{447220E4-041A-E4C5-1FB5-436B8F61994D}"/>
                          </a:ext>
                        </a:extLst>
                      </p:cNvPr>
                      <p:cNvPicPr/>
                      <p:nvPr/>
                    </p:nvPicPr>
                    <p:blipFill>
                      <a:blip r:embed="rId13"/>
                      <a:stretch>
                        <a:fillRect/>
                      </a:stretch>
                    </p:blipFill>
                    <p:spPr>
                      <a:xfrm>
                        <a:off x="5929576" y="2064185"/>
                        <a:ext cx="265089" cy="39164"/>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31" name="Ink 830">
                        <a:extLst>
                          <a:ext uri="{FF2B5EF4-FFF2-40B4-BE49-F238E27FC236}">
                            <a16:creationId xmlns:a16="http://schemas.microsoft.com/office/drawing/2014/main" id="{FCE15DC9-5ED2-A71A-8375-BE689AD318C6}"/>
                          </a:ext>
                        </a:extLst>
                      </p14:cNvPr>
                      <p14:cNvContentPartPr/>
                      <p14:nvPr/>
                    </p14:nvContentPartPr>
                    <p14:xfrm>
                      <a:off x="6002047" y="1981726"/>
                      <a:ext cx="129960" cy="96120"/>
                    </p14:xfrm>
                  </p:contentPart>
                </mc:Choice>
                <mc:Fallback xmlns="">
                  <p:pic>
                    <p:nvPicPr>
                      <p:cNvPr id="1849" name="Ink 1848">
                        <a:extLst>
                          <a:ext uri="{FF2B5EF4-FFF2-40B4-BE49-F238E27FC236}">
                            <a16:creationId xmlns:a16="http://schemas.microsoft.com/office/drawing/2014/main" id="{C4D905FA-86E3-D97A-101A-B5A927324306}"/>
                          </a:ext>
                        </a:extLst>
                      </p:cNvPr>
                      <p:cNvPicPr/>
                      <p:nvPr/>
                    </p:nvPicPr>
                    <p:blipFill>
                      <a:blip r:embed="rId15"/>
                      <a:stretch>
                        <a:fillRect/>
                      </a:stretch>
                    </p:blipFill>
                    <p:spPr>
                      <a:xfrm>
                        <a:off x="5988287" y="1967995"/>
                        <a:ext cx="155952" cy="122057"/>
                      </a:xfrm>
                      <a:prstGeom prst="rect">
                        <a:avLst/>
                      </a:prstGeom>
                    </p:spPr>
                  </p:pic>
                </mc:Fallback>
              </mc:AlternateContent>
            </p:grpSp>
          </p:grpSp>
        </p:grpSp>
        <p:grpSp>
          <p:nvGrpSpPr>
            <p:cNvPr id="795" name="Group 794">
              <a:extLst>
                <a:ext uri="{FF2B5EF4-FFF2-40B4-BE49-F238E27FC236}">
                  <a16:creationId xmlns:a16="http://schemas.microsoft.com/office/drawing/2014/main" id="{76DBB1FF-59C5-B001-25EC-9AD215C2C04D}"/>
                </a:ext>
              </a:extLst>
            </p:cNvPr>
            <p:cNvGrpSpPr/>
            <p:nvPr/>
          </p:nvGrpSpPr>
          <p:grpSpPr>
            <a:xfrm>
              <a:off x="6449414" y="4555362"/>
              <a:ext cx="301547" cy="319330"/>
              <a:chOff x="7562460" y="3563234"/>
              <a:chExt cx="301547" cy="319330"/>
            </a:xfrm>
          </p:grpSpPr>
          <p:grpSp>
            <p:nvGrpSpPr>
              <p:cNvPr id="810" name="Group 809">
                <a:extLst>
                  <a:ext uri="{FF2B5EF4-FFF2-40B4-BE49-F238E27FC236}">
                    <a16:creationId xmlns:a16="http://schemas.microsoft.com/office/drawing/2014/main" id="{464F86EB-10EF-A370-FE32-E8E8580AEFCD}"/>
                  </a:ext>
                </a:extLst>
              </p:cNvPr>
              <p:cNvGrpSpPr/>
              <p:nvPr/>
            </p:nvGrpSpPr>
            <p:grpSpPr>
              <a:xfrm>
                <a:off x="7562460" y="3563234"/>
                <a:ext cx="217080" cy="270438"/>
                <a:chOff x="8810129" y="4281182"/>
                <a:chExt cx="372458" cy="464007"/>
              </a:xfrm>
            </p:grpSpPr>
            <p:sp>
              <p:nvSpPr>
                <p:cNvPr id="818" name="Rectangle 817">
                  <a:extLst>
                    <a:ext uri="{FF2B5EF4-FFF2-40B4-BE49-F238E27FC236}">
                      <a16:creationId xmlns:a16="http://schemas.microsoft.com/office/drawing/2014/main" id="{AD3527AA-25A8-A76D-268E-7968F7CC7C7D}"/>
                    </a:ext>
                  </a:extLst>
                </p:cNvPr>
                <p:cNvSpPr/>
                <p:nvPr/>
              </p:nvSpPr>
              <p:spPr>
                <a:xfrm>
                  <a:off x="8810129" y="4285746"/>
                  <a:ext cx="369915" cy="445355"/>
                </a:xfrm>
                <a:prstGeom prst="rect">
                  <a:avLst/>
                </a:prstGeom>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p>
              </p:txBody>
            </p:sp>
            <p:grpSp>
              <p:nvGrpSpPr>
                <p:cNvPr id="819" name="Group 818">
                  <a:extLst>
                    <a:ext uri="{FF2B5EF4-FFF2-40B4-BE49-F238E27FC236}">
                      <a16:creationId xmlns:a16="http://schemas.microsoft.com/office/drawing/2014/main" id="{A27565E9-FAEE-64AB-26D6-8D730070FC2C}"/>
                    </a:ext>
                  </a:extLst>
                </p:cNvPr>
                <p:cNvGrpSpPr/>
                <p:nvPr/>
              </p:nvGrpSpPr>
              <p:grpSpPr>
                <a:xfrm>
                  <a:off x="8815007" y="4281182"/>
                  <a:ext cx="367580" cy="464007"/>
                  <a:chOff x="6540505" y="2742041"/>
                  <a:chExt cx="430932" cy="543977"/>
                </a:xfrm>
              </p:grpSpPr>
              <p:sp>
                <p:nvSpPr>
                  <p:cNvPr id="820" name="Rectangle: Rounded Corners 160">
                    <a:extLst>
                      <a:ext uri="{FF2B5EF4-FFF2-40B4-BE49-F238E27FC236}">
                        <a16:creationId xmlns:a16="http://schemas.microsoft.com/office/drawing/2014/main" id="{2B7D63C5-D350-E4EF-4A96-DA090120ABCE}"/>
                      </a:ext>
                    </a:extLst>
                  </p:cNvPr>
                  <p:cNvSpPr/>
                  <p:nvPr/>
                </p:nvSpPr>
                <p:spPr>
                  <a:xfrm>
                    <a:off x="6540505" y="2742041"/>
                    <a:ext cx="430932" cy="543977"/>
                  </a:xfrm>
                  <a:custGeom>
                    <a:avLst/>
                    <a:gdLst>
                      <a:gd name="connsiteX0" fmla="*/ 0 w 430932"/>
                      <a:gd name="connsiteY0" fmla="*/ 38206 h 543977"/>
                      <a:gd name="connsiteX1" fmla="*/ 38206 w 430932"/>
                      <a:gd name="connsiteY1" fmla="*/ 0 h 543977"/>
                      <a:gd name="connsiteX2" fmla="*/ 392726 w 430932"/>
                      <a:gd name="connsiteY2" fmla="*/ 0 h 543977"/>
                      <a:gd name="connsiteX3" fmla="*/ 430932 w 430932"/>
                      <a:gd name="connsiteY3" fmla="*/ 38206 h 543977"/>
                      <a:gd name="connsiteX4" fmla="*/ 430932 w 430932"/>
                      <a:gd name="connsiteY4" fmla="*/ 505771 h 543977"/>
                      <a:gd name="connsiteX5" fmla="*/ 392726 w 430932"/>
                      <a:gd name="connsiteY5" fmla="*/ 543977 h 543977"/>
                      <a:gd name="connsiteX6" fmla="*/ 38206 w 430932"/>
                      <a:gd name="connsiteY6" fmla="*/ 543977 h 543977"/>
                      <a:gd name="connsiteX7" fmla="*/ 0 w 430932"/>
                      <a:gd name="connsiteY7" fmla="*/ 505771 h 543977"/>
                      <a:gd name="connsiteX8" fmla="*/ 0 w 430932"/>
                      <a:gd name="connsiteY8" fmla="*/ 38206 h 5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32" h="543977" extrusionOk="0">
                        <a:moveTo>
                          <a:pt x="0" y="38206"/>
                        </a:moveTo>
                        <a:cubicBezTo>
                          <a:pt x="-774" y="16628"/>
                          <a:pt x="13453" y="1371"/>
                          <a:pt x="38206" y="0"/>
                        </a:cubicBezTo>
                        <a:cubicBezTo>
                          <a:pt x="130389" y="-8907"/>
                          <a:pt x="288204" y="-11185"/>
                          <a:pt x="392726" y="0"/>
                        </a:cubicBezTo>
                        <a:cubicBezTo>
                          <a:pt x="410061" y="-2864"/>
                          <a:pt x="428975" y="21122"/>
                          <a:pt x="430932" y="38206"/>
                        </a:cubicBezTo>
                        <a:cubicBezTo>
                          <a:pt x="425776" y="172241"/>
                          <a:pt x="414038" y="358425"/>
                          <a:pt x="430932" y="505771"/>
                        </a:cubicBezTo>
                        <a:cubicBezTo>
                          <a:pt x="431194" y="526333"/>
                          <a:pt x="411730" y="543656"/>
                          <a:pt x="392726" y="543977"/>
                        </a:cubicBezTo>
                        <a:cubicBezTo>
                          <a:pt x="245747" y="538082"/>
                          <a:pt x="162185" y="540316"/>
                          <a:pt x="38206" y="543977"/>
                        </a:cubicBezTo>
                        <a:cubicBezTo>
                          <a:pt x="14903" y="547619"/>
                          <a:pt x="-2154" y="524373"/>
                          <a:pt x="0" y="505771"/>
                        </a:cubicBezTo>
                        <a:cubicBezTo>
                          <a:pt x="9880" y="399781"/>
                          <a:pt x="15844" y="162735"/>
                          <a:pt x="0" y="38206"/>
                        </a:cubicBezTo>
                        <a:close/>
                      </a:path>
                    </a:pathLst>
                  </a:custGeom>
                  <a:noFill/>
                  <a:ln w="12700">
                    <a:solidFill>
                      <a:schemeClr val="tx1"/>
                    </a:solidFill>
                    <a:extLst>
                      <a:ext uri="{C807C97D-BFC1-408E-A445-0C87EB9F89A2}">
                        <ask:lineSketchStyleProps xmlns:ask="http://schemas.microsoft.com/office/drawing/2018/sketchyshapes" sd="1219033472">
                          <a:prstGeom prst="roundRect">
                            <a:avLst>
                              <a:gd name="adj" fmla="val 8866"/>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mc:AlternateContent xmlns:mc="http://schemas.openxmlformats.org/markup-compatibility/2006" xmlns:p14="http://schemas.microsoft.com/office/powerpoint/2010/main">
                <mc:Choice Requires="p14">
                  <p:contentPart p14:bwMode="auto" r:id="rId244">
                    <p14:nvContentPartPr>
                      <p14:cNvPr id="821" name="Ink 820">
                        <a:extLst>
                          <a:ext uri="{FF2B5EF4-FFF2-40B4-BE49-F238E27FC236}">
                            <a16:creationId xmlns:a16="http://schemas.microsoft.com/office/drawing/2014/main" id="{BAC80B23-9A0C-F970-BA7F-F8C7F45579C2}"/>
                          </a:ext>
                        </a:extLst>
                      </p14:cNvPr>
                      <p14:cNvContentPartPr/>
                      <p14:nvPr/>
                    </p14:nvContentPartPr>
                    <p14:xfrm>
                      <a:off x="6630091" y="3018862"/>
                      <a:ext cx="258120" cy="360"/>
                    </p14:xfrm>
                  </p:contentPart>
                </mc:Choice>
                <mc:Fallback xmlns="">
                  <p:pic>
                    <p:nvPicPr>
                      <p:cNvPr id="1868" name="Ink 1867">
                        <a:extLst>
                          <a:ext uri="{FF2B5EF4-FFF2-40B4-BE49-F238E27FC236}">
                            <a16:creationId xmlns:a16="http://schemas.microsoft.com/office/drawing/2014/main" id="{3036C9EA-728E-350F-19CB-63C676ECE19B}"/>
                          </a:ext>
                        </a:extLst>
                      </p:cNvPr>
                      <p:cNvPicPr/>
                      <p:nvPr/>
                    </p:nvPicPr>
                    <p:blipFill>
                      <a:blip r:embed="rId5"/>
                      <a:stretch>
                        <a:fillRect/>
                      </a:stretch>
                    </p:blipFill>
                    <p:spPr>
                      <a:xfrm>
                        <a:off x="6617077" y="3012382"/>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22" name="Ink 821">
                        <a:extLst>
                          <a:ext uri="{FF2B5EF4-FFF2-40B4-BE49-F238E27FC236}">
                            <a16:creationId xmlns:a16="http://schemas.microsoft.com/office/drawing/2014/main" id="{A3A92701-892F-9012-B3A6-657363E1B166}"/>
                          </a:ext>
                        </a:extLst>
                      </p14:cNvPr>
                      <p14:cNvContentPartPr/>
                      <p14:nvPr/>
                    </p14:nvContentPartPr>
                    <p14:xfrm>
                      <a:off x="6630091" y="3106433"/>
                      <a:ext cx="258120" cy="360"/>
                    </p14:xfrm>
                  </p:contentPart>
                </mc:Choice>
                <mc:Fallback xmlns="">
                  <p:pic>
                    <p:nvPicPr>
                      <p:cNvPr id="1869" name="Ink 1868">
                        <a:extLst>
                          <a:ext uri="{FF2B5EF4-FFF2-40B4-BE49-F238E27FC236}">
                            <a16:creationId xmlns:a16="http://schemas.microsoft.com/office/drawing/2014/main" id="{798AB0FB-229F-1E7E-6C29-7ADA62FA0BD3}"/>
                          </a:ext>
                        </a:extLst>
                      </p:cNvPr>
                      <p:cNvPicPr/>
                      <p:nvPr/>
                    </p:nvPicPr>
                    <p:blipFill>
                      <a:blip r:embed="rId5"/>
                      <a:stretch>
                        <a:fillRect/>
                      </a:stretch>
                    </p:blipFill>
                    <p:spPr>
                      <a:xfrm>
                        <a:off x="6617077" y="3099953"/>
                        <a:ext cx="282703"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823" name="Ink 822">
                        <a:extLst>
                          <a:ext uri="{FF2B5EF4-FFF2-40B4-BE49-F238E27FC236}">
                            <a16:creationId xmlns:a16="http://schemas.microsoft.com/office/drawing/2014/main" id="{16BD7D48-015E-A24D-C3F7-CE644BDD7FCC}"/>
                          </a:ext>
                        </a:extLst>
                      </p14:cNvPr>
                      <p14:cNvContentPartPr/>
                      <p14:nvPr/>
                    </p14:nvContentPartPr>
                    <p14:xfrm>
                      <a:off x="6630091" y="3178149"/>
                      <a:ext cx="258120" cy="360"/>
                    </p14:xfrm>
                  </p:contentPart>
                </mc:Choice>
                <mc:Fallback xmlns="">
                  <p:pic>
                    <p:nvPicPr>
                      <p:cNvPr id="1870" name="Ink 1869">
                        <a:extLst>
                          <a:ext uri="{FF2B5EF4-FFF2-40B4-BE49-F238E27FC236}">
                            <a16:creationId xmlns:a16="http://schemas.microsoft.com/office/drawing/2014/main" id="{E3541D00-7C96-3D77-3FA8-9832F93771C4}"/>
                          </a:ext>
                        </a:extLst>
                      </p:cNvPr>
                      <p:cNvPicPr/>
                      <p:nvPr/>
                    </p:nvPicPr>
                    <p:blipFill>
                      <a:blip r:embed="rId5"/>
                      <a:stretch>
                        <a:fillRect/>
                      </a:stretch>
                    </p:blipFill>
                    <p:spPr>
                      <a:xfrm>
                        <a:off x="6617077" y="3171669"/>
                        <a:ext cx="282703" cy="12600"/>
                      </a:xfrm>
                      <a:prstGeom prst="rect">
                        <a:avLst/>
                      </a:prstGeom>
                    </p:spPr>
                  </p:pic>
                </mc:Fallback>
              </mc:AlternateContent>
            </p:grpSp>
          </p:grpSp>
          <p:grpSp>
            <p:nvGrpSpPr>
              <p:cNvPr id="811" name="Group 810">
                <a:extLst>
                  <a:ext uri="{FF2B5EF4-FFF2-40B4-BE49-F238E27FC236}">
                    <a16:creationId xmlns:a16="http://schemas.microsoft.com/office/drawing/2014/main" id="{8C73618A-901F-3876-405F-A7DB03BA82A3}"/>
                  </a:ext>
                </a:extLst>
              </p:cNvPr>
              <p:cNvGrpSpPr/>
              <p:nvPr/>
            </p:nvGrpSpPr>
            <p:grpSpPr>
              <a:xfrm>
                <a:off x="7748687" y="3751165"/>
                <a:ext cx="115320" cy="131399"/>
                <a:chOff x="8005526" y="3637303"/>
                <a:chExt cx="115320" cy="131399"/>
              </a:xfrm>
            </p:grpSpPr>
            <p:sp>
              <p:nvSpPr>
                <p:cNvPr id="812" name="Rectangle 811">
                  <a:extLst>
                    <a:ext uri="{FF2B5EF4-FFF2-40B4-BE49-F238E27FC236}">
                      <a16:creationId xmlns:a16="http://schemas.microsoft.com/office/drawing/2014/main" id="{48357719-B8E1-E763-5D1D-8BB2BFD61984}"/>
                    </a:ext>
                  </a:extLst>
                </p:cNvPr>
                <p:cNvSpPr/>
                <p:nvPr/>
              </p:nvSpPr>
              <p:spPr>
                <a:xfrm>
                  <a:off x="8008701" y="3688816"/>
                  <a:ext cx="112145" cy="79886"/>
                </a:xfrm>
                <a:prstGeom prst="rect">
                  <a:avLst/>
                </a:prstGeom>
                <a:solidFill>
                  <a:srgbClr val="D29A1C"/>
                </a:solidFill>
                <a:ln>
                  <a:solidFill>
                    <a:srgbClr val="D29A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3" name="Group 812">
                  <a:extLst>
                    <a:ext uri="{FF2B5EF4-FFF2-40B4-BE49-F238E27FC236}">
                      <a16:creationId xmlns:a16="http://schemas.microsoft.com/office/drawing/2014/main" id="{A8968BEE-ACE9-84BC-100F-59E7C6AB2AF1}"/>
                    </a:ext>
                  </a:extLst>
                </p:cNvPr>
                <p:cNvGrpSpPr/>
                <p:nvPr/>
              </p:nvGrpSpPr>
              <p:grpSpPr>
                <a:xfrm>
                  <a:off x="8005526" y="3637303"/>
                  <a:ext cx="113665" cy="131399"/>
                  <a:chOff x="5943367" y="1981726"/>
                  <a:chExt cx="242280" cy="280080"/>
                </a:xfrm>
              </p:grpSpPr>
              <mc:AlternateContent xmlns:mc="http://schemas.openxmlformats.org/markup-compatibility/2006" xmlns:p14="http://schemas.microsoft.com/office/powerpoint/2010/main">
                <mc:Choice Requires="p14">
                  <p:contentPart p14:bwMode="auto" r:id="rId247">
                    <p14:nvContentPartPr>
                      <p14:cNvPr id="814" name="Ink 813">
                        <a:extLst>
                          <a:ext uri="{FF2B5EF4-FFF2-40B4-BE49-F238E27FC236}">
                            <a16:creationId xmlns:a16="http://schemas.microsoft.com/office/drawing/2014/main" id="{A2416D0E-D2F3-6193-78A8-E12C03F045DD}"/>
                          </a:ext>
                        </a:extLst>
                      </p14:cNvPr>
                      <p14:cNvContentPartPr/>
                      <p14:nvPr/>
                    </p14:nvContentPartPr>
                    <p14:xfrm>
                      <a:off x="5943367" y="2083966"/>
                      <a:ext cx="241920" cy="177840"/>
                    </p14:xfrm>
                  </p:contentPart>
                </mc:Choice>
                <mc:Fallback xmlns="">
                  <p:pic>
                    <p:nvPicPr>
                      <p:cNvPr id="1861" name="Ink 1860">
                        <a:extLst>
                          <a:ext uri="{FF2B5EF4-FFF2-40B4-BE49-F238E27FC236}">
                            <a16:creationId xmlns:a16="http://schemas.microsoft.com/office/drawing/2014/main" id="{8714A6EA-4086-B42D-279D-119D52B8931A}"/>
                          </a:ext>
                        </a:extLst>
                      </p:cNvPr>
                      <p:cNvPicPr/>
                      <p:nvPr/>
                    </p:nvPicPr>
                    <p:blipFill>
                      <a:blip r:embed="rId9"/>
                      <a:stretch>
                        <a:fillRect/>
                      </a:stretch>
                    </p:blipFill>
                    <p:spPr>
                      <a:xfrm>
                        <a:off x="5929587" y="2070168"/>
                        <a:ext cx="267949" cy="203903"/>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815" name="Ink 814">
                        <a:extLst>
                          <a:ext uri="{FF2B5EF4-FFF2-40B4-BE49-F238E27FC236}">
                            <a16:creationId xmlns:a16="http://schemas.microsoft.com/office/drawing/2014/main" id="{1DED3350-1648-CB82-7BDB-1D9426B8899E}"/>
                          </a:ext>
                        </a:extLst>
                      </p14:cNvPr>
                      <p14:cNvContentPartPr/>
                      <p14:nvPr/>
                    </p14:nvContentPartPr>
                    <p14:xfrm>
                      <a:off x="6185287" y="2070646"/>
                      <a:ext cx="360" cy="159840"/>
                    </p14:xfrm>
                  </p:contentPart>
                </mc:Choice>
                <mc:Fallback xmlns="">
                  <p:pic>
                    <p:nvPicPr>
                      <p:cNvPr id="1862" name="Ink 1861">
                        <a:extLst>
                          <a:ext uri="{FF2B5EF4-FFF2-40B4-BE49-F238E27FC236}">
                            <a16:creationId xmlns:a16="http://schemas.microsoft.com/office/drawing/2014/main" id="{09505BD0-7F9C-5715-4D2E-64942466EF69}"/>
                          </a:ext>
                        </a:extLst>
                      </p:cNvPr>
                      <p:cNvPicPr/>
                      <p:nvPr/>
                    </p:nvPicPr>
                    <p:blipFill>
                      <a:blip r:embed="rId11"/>
                      <a:stretch>
                        <a:fillRect/>
                      </a:stretch>
                    </p:blipFill>
                    <p:spPr>
                      <a:xfrm>
                        <a:off x="6178807" y="2056880"/>
                        <a:ext cx="12600" cy="185843"/>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16" name="Ink 815">
                        <a:extLst>
                          <a:ext uri="{FF2B5EF4-FFF2-40B4-BE49-F238E27FC236}">
                            <a16:creationId xmlns:a16="http://schemas.microsoft.com/office/drawing/2014/main" id="{EF4B2A97-1FE9-33B0-45F0-244295BD302A}"/>
                          </a:ext>
                        </a:extLst>
                      </p14:cNvPr>
                      <p14:cNvContentPartPr/>
                      <p14:nvPr/>
                    </p14:nvContentPartPr>
                    <p14:xfrm>
                      <a:off x="5943367" y="2077486"/>
                      <a:ext cx="239040" cy="14040"/>
                    </p14:xfrm>
                  </p:contentPart>
                </mc:Choice>
                <mc:Fallback xmlns="">
                  <p:pic>
                    <p:nvPicPr>
                      <p:cNvPr id="1863" name="Ink 1862">
                        <a:extLst>
                          <a:ext uri="{FF2B5EF4-FFF2-40B4-BE49-F238E27FC236}">
                            <a16:creationId xmlns:a16="http://schemas.microsoft.com/office/drawing/2014/main" id="{A667B6BA-9A45-3A66-F77F-94C326A3FDDD}"/>
                          </a:ext>
                        </a:extLst>
                      </p:cNvPr>
                      <p:cNvPicPr/>
                      <p:nvPr/>
                    </p:nvPicPr>
                    <p:blipFill>
                      <a:blip r:embed="rId13"/>
                      <a:stretch>
                        <a:fillRect/>
                      </a:stretch>
                    </p:blipFill>
                    <p:spPr>
                      <a:xfrm>
                        <a:off x="5929576" y="2064185"/>
                        <a:ext cx="265089" cy="39164"/>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817" name="Ink 816">
                        <a:extLst>
                          <a:ext uri="{FF2B5EF4-FFF2-40B4-BE49-F238E27FC236}">
                            <a16:creationId xmlns:a16="http://schemas.microsoft.com/office/drawing/2014/main" id="{C46CB026-756C-3C7C-F517-EE8EB4A32B3B}"/>
                          </a:ext>
                        </a:extLst>
                      </p14:cNvPr>
                      <p14:cNvContentPartPr/>
                      <p14:nvPr/>
                    </p14:nvContentPartPr>
                    <p14:xfrm>
                      <a:off x="6002047" y="1981726"/>
                      <a:ext cx="129960" cy="96120"/>
                    </p14:xfrm>
                  </p:contentPart>
                </mc:Choice>
                <mc:Fallback xmlns="">
                  <p:pic>
                    <p:nvPicPr>
                      <p:cNvPr id="1864" name="Ink 1863">
                        <a:extLst>
                          <a:ext uri="{FF2B5EF4-FFF2-40B4-BE49-F238E27FC236}">
                            <a16:creationId xmlns:a16="http://schemas.microsoft.com/office/drawing/2014/main" id="{6797BA72-485F-BDB5-3BF3-380489654D89}"/>
                          </a:ext>
                        </a:extLst>
                      </p:cNvPr>
                      <p:cNvPicPr/>
                      <p:nvPr/>
                    </p:nvPicPr>
                    <p:blipFill>
                      <a:blip r:embed="rId15"/>
                      <a:stretch>
                        <a:fillRect/>
                      </a:stretch>
                    </p:blipFill>
                    <p:spPr>
                      <a:xfrm>
                        <a:off x="5988287" y="1967995"/>
                        <a:ext cx="155952" cy="122057"/>
                      </a:xfrm>
                      <a:prstGeom prst="rect">
                        <a:avLst/>
                      </a:prstGeom>
                    </p:spPr>
                  </p:pic>
                </mc:Fallback>
              </mc:AlternateContent>
            </p:grpSp>
          </p:grpSp>
        </p:grpSp>
        <p:grpSp>
          <p:nvGrpSpPr>
            <p:cNvPr id="796" name="Group 795">
              <a:extLst>
                <a:ext uri="{FF2B5EF4-FFF2-40B4-BE49-F238E27FC236}">
                  <a16:creationId xmlns:a16="http://schemas.microsoft.com/office/drawing/2014/main" id="{0FBF4EC2-2B9D-3C04-A19D-6B3BD1CD885C}"/>
                </a:ext>
              </a:extLst>
            </p:cNvPr>
            <p:cNvGrpSpPr/>
            <p:nvPr/>
          </p:nvGrpSpPr>
          <p:grpSpPr>
            <a:xfrm>
              <a:off x="6768599" y="4204920"/>
              <a:ext cx="418544" cy="307777"/>
              <a:chOff x="6768599" y="3755559"/>
              <a:chExt cx="418544" cy="307777"/>
            </a:xfrm>
          </p:grpSpPr>
          <p:sp>
            <p:nvSpPr>
              <p:cNvPr id="808" name="TextBox 807">
                <a:extLst>
                  <a:ext uri="{FF2B5EF4-FFF2-40B4-BE49-F238E27FC236}">
                    <a16:creationId xmlns:a16="http://schemas.microsoft.com/office/drawing/2014/main" id="{23BF4853-EE8F-0651-05C4-2039EC4DF8C1}"/>
                  </a:ext>
                </a:extLst>
              </p:cNvPr>
              <p:cNvSpPr txBox="1"/>
              <p:nvPr/>
            </p:nvSpPr>
            <p:spPr>
              <a:xfrm>
                <a:off x="6823581" y="3755559"/>
                <a:ext cx="363562" cy="307777"/>
              </a:xfrm>
              <a:prstGeom prst="rect">
                <a:avLst/>
              </a:prstGeom>
              <a:noFill/>
            </p:spPr>
            <p:txBody>
              <a:bodyPr wrap="square" rtlCol="0">
                <a:spAutoFit/>
              </a:bodyPr>
              <a:lstStyle/>
              <a:p>
                <a:r>
                  <a:rPr lang="en-US" sz="1400" dirty="0">
                    <a:latin typeface="The Hand Black" panose="03070902030502020204" pitchFamily="66" charset="0"/>
                  </a:rPr>
                  <a:t>ENC</a:t>
                </a:r>
              </a:p>
            </p:txBody>
          </p:sp>
          <p:cxnSp>
            <p:nvCxnSpPr>
              <p:cNvPr id="809" name="Straight Arrow Connector 808">
                <a:extLst>
                  <a:ext uri="{FF2B5EF4-FFF2-40B4-BE49-F238E27FC236}">
                    <a16:creationId xmlns:a16="http://schemas.microsoft.com/office/drawing/2014/main" id="{74E0210E-20E0-6E46-95B7-E0F5EC2C3103}"/>
                  </a:ext>
                </a:extLst>
              </p:cNvPr>
              <p:cNvCxnSpPr>
                <a:cxnSpLocks/>
              </p:cNvCxnSpPr>
              <p:nvPr/>
            </p:nvCxnSpPr>
            <p:spPr>
              <a:xfrm flipH="1">
                <a:off x="6768599" y="3769962"/>
                <a:ext cx="3779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797" name="Group 796">
              <a:extLst>
                <a:ext uri="{FF2B5EF4-FFF2-40B4-BE49-F238E27FC236}">
                  <a16:creationId xmlns:a16="http://schemas.microsoft.com/office/drawing/2014/main" id="{9544E423-F834-07BA-B6DA-6B95EE0B326B}"/>
                </a:ext>
              </a:extLst>
            </p:cNvPr>
            <p:cNvGrpSpPr/>
            <p:nvPr/>
          </p:nvGrpSpPr>
          <p:grpSpPr>
            <a:xfrm>
              <a:off x="6768599" y="4654281"/>
              <a:ext cx="418544" cy="307777"/>
              <a:chOff x="6768599" y="3755559"/>
              <a:chExt cx="418544" cy="307777"/>
            </a:xfrm>
          </p:grpSpPr>
          <p:sp>
            <p:nvSpPr>
              <p:cNvPr id="806" name="TextBox 805">
                <a:extLst>
                  <a:ext uri="{FF2B5EF4-FFF2-40B4-BE49-F238E27FC236}">
                    <a16:creationId xmlns:a16="http://schemas.microsoft.com/office/drawing/2014/main" id="{A04035DC-6A59-BF14-3628-53DB479127F2}"/>
                  </a:ext>
                </a:extLst>
              </p:cNvPr>
              <p:cNvSpPr txBox="1"/>
              <p:nvPr/>
            </p:nvSpPr>
            <p:spPr>
              <a:xfrm>
                <a:off x="6823581" y="3755559"/>
                <a:ext cx="363562" cy="307777"/>
              </a:xfrm>
              <a:prstGeom prst="rect">
                <a:avLst/>
              </a:prstGeom>
              <a:noFill/>
            </p:spPr>
            <p:txBody>
              <a:bodyPr wrap="square" rtlCol="0">
                <a:spAutoFit/>
              </a:bodyPr>
              <a:lstStyle/>
              <a:p>
                <a:r>
                  <a:rPr lang="en-US" sz="1400" dirty="0">
                    <a:latin typeface="The Hand Black" panose="03070902030502020204" pitchFamily="66" charset="0"/>
                  </a:rPr>
                  <a:t>ENC</a:t>
                </a:r>
              </a:p>
            </p:txBody>
          </p:sp>
          <p:cxnSp>
            <p:nvCxnSpPr>
              <p:cNvPr id="807" name="Straight Arrow Connector 806">
                <a:extLst>
                  <a:ext uri="{FF2B5EF4-FFF2-40B4-BE49-F238E27FC236}">
                    <a16:creationId xmlns:a16="http://schemas.microsoft.com/office/drawing/2014/main" id="{696F3791-AA55-E275-45B1-EA6D5C027D23}"/>
                  </a:ext>
                </a:extLst>
              </p:cNvPr>
              <p:cNvCxnSpPr>
                <a:cxnSpLocks/>
              </p:cNvCxnSpPr>
              <p:nvPr/>
            </p:nvCxnSpPr>
            <p:spPr>
              <a:xfrm flipH="1">
                <a:off x="6768599" y="3769962"/>
                <a:ext cx="3779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798" name="Group 797">
              <a:extLst>
                <a:ext uri="{FF2B5EF4-FFF2-40B4-BE49-F238E27FC236}">
                  <a16:creationId xmlns:a16="http://schemas.microsoft.com/office/drawing/2014/main" id="{591F17F2-AEBF-5096-1D1A-BD4F67F71605}"/>
                </a:ext>
              </a:extLst>
            </p:cNvPr>
            <p:cNvGrpSpPr/>
            <p:nvPr/>
          </p:nvGrpSpPr>
          <p:grpSpPr>
            <a:xfrm>
              <a:off x="7245129" y="4180492"/>
              <a:ext cx="238925" cy="84275"/>
              <a:chOff x="6726058" y="2193401"/>
              <a:chExt cx="360677" cy="127220"/>
            </a:xfrm>
          </p:grpSpPr>
          <mc:AlternateContent xmlns:mc="http://schemas.openxmlformats.org/markup-compatibility/2006" xmlns:p14="http://schemas.microsoft.com/office/powerpoint/2010/main">
            <mc:Choice Requires="p14">
              <p:contentPart p14:bwMode="auto" r:id="rId251">
                <p14:nvContentPartPr>
                  <p14:cNvPr id="803" name="Ink 802">
                    <a:extLst>
                      <a:ext uri="{FF2B5EF4-FFF2-40B4-BE49-F238E27FC236}">
                        <a16:creationId xmlns:a16="http://schemas.microsoft.com/office/drawing/2014/main" id="{2F3D3080-A53F-4C4D-C300-3AEEC78641B9}"/>
                      </a:ext>
                    </a:extLst>
                  </p14:cNvPr>
                  <p14:cNvContentPartPr/>
                  <p14:nvPr/>
                </p14:nvContentPartPr>
                <p14:xfrm>
                  <a:off x="6726058" y="2193401"/>
                  <a:ext cx="114480" cy="104040"/>
                </p14:xfrm>
              </p:contentPart>
            </mc:Choice>
            <mc:Fallback xmlns="">
              <p:pic>
                <p:nvPicPr>
                  <p:cNvPr id="1880" name="Ink 1879">
                    <a:extLst>
                      <a:ext uri="{FF2B5EF4-FFF2-40B4-BE49-F238E27FC236}">
                        <a16:creationId xmlns:a16="http://schemas.microsoft.com/office/drawing/2014/main" id="{6E4B75A2-4193-3F59-DE02-30C356939922}"/>
                      </a:ext>
                    </a:extLst>
                  </p:cNvPr>
                  <p:cNvPicPr/>
                  <p:nvPr/>
                </p:nvPicPr>
                <p:blipFill>
                  <a:blip r:embed="rId39"/>
                  <a:stretch>
                    <a:fillRect/>
                  </a:stretch>
                </p:blipFill>
                <p:spPr>
                  <a:xfrm>
                    <a:off x="6711951" y="2179312"/>
                    <a:ext cx="142693" cy="132218"/>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804" name="Ink 803">
                    <a:extLst>
                      <a:ext uri="{FF2B5EF4-FFF2-40B4-BE49-F238E27FC236}">
                        <a16:creationId xmlns:a16="http://schemas.microsoft.com/office/drawing/2014/main" id="{65274E27-97F2-04B4-61C4-3669E1D93496}"/>
                      </a:ext>
                    </a:extLst>
                  </p14:cNvPr>
                  <p14:cNvContentPartPr/>
                  <p14:nvPr/>
                </p14:nvContentPartPr>
                <p14:xfrm>
                  <a:off x="6869655" y="2242501"/>
                  <a:ext cx="217080" cy="78120"/>
                </p14:xfrm>
              </p:contentPart>
            </mc:Choice>
            <mc:Fallback xmlns="">
              <p:pic>
                <p:nvPicPr>
                  <p:cNvPr id="1881" name="Ink 1880">
                    <a:extLst>
                      <a:ext uri="{FF2B5EF4-FFF2-40B4-BE49-F238E27FC236}">
                        <a16:creationId xmlns:a16="http://schemas.microsoft.com/office/drawing/2014/main" id="{F1F57781-BED7-458B-C1B1-92E2FA319EDF}"/>
                      </a:ext>
                    </a:extLst>
                  </p:cNvPr>
                  <p:cNvPicPr/>
                  <p:nvPr/>
                </p:nvPicPr>
                <p:blipFill>
                  <a:blip r:embed="rId41"/>
                  <a:stretch>
                    <a:fillRect/>
                  </a:stretch>
                </p:blipFill>
                <p:spPr>
                  <a:xfrm>
                    <a:off x="6855545" y="2228396"/>
                    <a:ext cx="245300" cy="10633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805" name="Ink 804">
                    <a:extLst>
                      <a:ext uri="{FF2B5EF4-FFF2-40B4-BE49-F238E27FC236}">
                        <a16:creationId xmlns:a16="http://schemas.microsoft.com/office/drawing/2014/main" id="{BC6530FA-597D-C942-78D2-569E0DD5414B}"/>
                      </a:ext>
                    </a:extLst>
                  </p14:cNvPr>
                  <p14:cNvContentPartPr/>
                  <p14:nvPr/>
                </p14:nvContentPartPr>
                <p14:xfrm>
                  <a:off x="7010775" y="2276341"/>
                  <a:ext cx="360" cy="13680"/>
                </p14:xfrm>
              </p:contentPart>
            </mc:Choice>
            <mc:Fallback xmlns="">
              <p:pic>
                <p:nvPicPr>
                  <p:cNvPr id="1882" name="Ink 1881">
                    <a:extLst>
                      <a:ext uri="{FF2B5EF4-FFF2-40B4-BE49-F238E27FC236}">
                        <a16:creationId xmlns:a16="http://schemas.microsoft.com/office/drawing/2014/main" id="{A41092A7-A804-21E3-B60E-658CAA2C7F48}"/>
                      </a:ext>
                    </a:extLst>
                  </p:cNvPr>
                  <p:cNvPicPr/>
                  <p:nvPr/>
                </p:nvPicPr>
                <p:blipFill>
                  <a:blip r:embed="rId43"/>
                  <a:stretch>
                    <a:fillRect/>
                  </a:stretch>
                </p:blipFill>
                <p:spPr>
                  <a:xfrm>
                    <a:off x="7001415" y="2262661"/>
                    <a:ext cx="19080" cy="41040"/>
                  </a:xfrm>
                  <a:prstGeom prst="rect">
                    <a:avLst/>
                  </a:prstGeom>
                </p:spPr>
              </p:pic>
            </mc:Fallback>
          </mc:AlternateContent>
        </p:grpSp>
        <p:grpSp>
          <p:nvGrpSpPr>
            <p:cNvPr id="799" name="Group 798">
              <a:extLst>
                <a:ext uri="{FF2B5EF4-FFF2-40B4-BE49-F238E27FC236}">
                  <a16:creationId xmlns:a16="http://schemas.microsoft.com/office/drawing/2014/main" id="{C8E91461-0514-9228-F267-2A519326D097}"/>
                </a:ext>
              </a:extLst>
            </p:cNvPr>
            <p:cNvGrpSpPr/>
            <p:nvPr/>
          </p:nvGrpSpPr>
          <p:grpSpPr>
            <a:xfrm>
              <a:off x="7245129" y="4635190"/>
              <a:ext cx="238925" cy="84275"/>
              <a:chOff x="6726058" y="2193401"/>
              <a:chExt cx="360677" cy="127220"/>
            </a:xfrm>
          </p:grpSpPr>
          <mc:AlternateContent xmlns:mc="http://schemas.openxmlformats.org/markup-compatibility/2006" xmlns:p14="http://schemas.microsoft.com/office/powerpoint/2010/main">
            <mc:Choice Requires="p14">
              <p:contentPart p14:bwMode="auto" r:id="rId254">
                <p14:nvContentPartPr>
                  <p14:cNvPr id="800" name="Ink 799">
                    <a:extLst>
                      <a:ext uri="{FF2B5EF4-FFF2-40B4-BE49-F238E27FC236}">
                        <a16:creationId xmlns:a16="http://schemas.microsoft.com/office/drawing/2014/main" id="{92A4DE2F-F2ED-5ED3-91AE-A6132C70523C}"/>
                      </a:ext>
                    </a:extLst>
                  </p14:cNvPr>
                  <p14:cNvContentPartPr/>
                  <p14:nvPr/>
                </p14:nvContentPartPr>
                <p14:xfrm>
                  <a:off x="6726058" y="2193401"/>
                  <a:ext cx="114480" cy="104040"/>
                </p14:xfrm>
              </p:contentPart>
            </mc:Choice>
            <mc:Fallback xmlns="">
              <p:pic>
                <p:nvPicPr>
                  <p:cNvPr id="1884" name="Ink 1883">
                    <a:extLst>
                      <a:ext uri="{FF2B5EF4-FFF2-40B4-BE49-F238E27FC236}">
                        <a16:creationId xmlns:a16="http://schemas.microsoft.com/office/drawing/2014/main" id="{BF3B5175-7F0F-9BD1-1672-E5983FB6AE9B}"/>
                      </a:ext>
                    </a:extLst>
                  </p:cNvPr>
                  <p:cNvPicPr/>
                  <p:nvPr/>
                </p:nvPicPr>
                <p:blipFill>
                  <a:blip r:embed="rId39"/>
                  <a:stretch>
                    <a:fillRect/>
                  </a:stretch>
                </p:blipFill>
                <p:spPr>
                  <a:xfrm>
                    <a:off x="6711951" y="2179312"/>
                    <a:ext cx="142693" cy="132218"/>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801" name="Ink 800">
                    <a:extLst>
                      <a:ext uri="{FF2B5EF4-FFF2-40B4-BE49-F238E27FC236}">
                        <a16:creationId xmlns:a16="http://schemas.microsoft.com/office/drawing/2014/main" id="{06F66E9C-9674-03DD-2040-1B6AFC65DC06}"/>
                      </a:ext>
                    </a:extLst>
                  </p14:cNvPr>
                  <p14:cNvContentPartPr/>
                  <p14:nvPr/>
                </p14:nvContentPartPr>
                <p14:xfrm>
                  <a:off x="6869655" y="2242501"/>
                  <a:ext cx="217080" cy="78120"/>
                </p14:xfrm>
              </p:contentPart>
            </mc:Choice>
            <mc:Fallback xmlns="">
              <p:pic>
                <p:nvPicPr>
                  <p:cNvPr id="1885" name="Ink 1884">
                    <a:extLst>
                      <a:ext uri="{FF2B5EF4-FFF2-40B4-BE49-F238E27FC236}">
                        <a16:creationId xmlns:a16="http://schemas.microsoft.com/office/drawing/2014/main" id="{7B63ED1A-DD2E-0E82-E782-342CCC478404}"/>
                      </a:ext>
                    </a:extLst>
                  </p:cNvPr>
                  <p:cNvPicPr/>
                  <p:nvPr/>
                </p:nvPicPr>
                <p:blipFill>
                  <a:blip r:embed="rId41"/>
                  <a:stretch>
                    <a:fillRect/>
                  </a:stretch>
                </p:blipFill>
                <p:spPr>
                  <a:xfrm>
                    <a:off x="6855545" y="2228396"/>
                    <a:ext cx="245300" cy="10633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802" name="Ink 801">
                    <a:extLst>
                      <a:ext uri="{FF2B5EF4-FFF2-40B4-BE49-F238E27FC236}">
                        <a16:creationId xmlns:a16="http://schemas.microsoft.com/office/drawing/2014/main" id="{27690AF6-8C56-DCC3-1B9E-F15D17A15C7C}"/>
                      </a:ext>
                    </a:extLst>
                  </p14:cNvPr>
                  <p14:cNvContentPartPr/>
                  <p14:nvPr/>
                </p14:nvContentPartPr>
                <p14:xfrm>
                  <a:off x="7010775" y="2276341"/>
                  <a:ext cx="360" cy="13680"/>
                </p14:xfrm>
              </p:contentPart>
            </mc:Choice>
            <mc:Fallback xmlns="">
              <p:pic>
                <p:nvPicPr>
                  <p:cNvPr id="1886" name="Ink 1885">
                    <a:extLst>
                      <a:ext uri="{FF2B5EF4-FFF2-40B4-BE49-F238E27FC236}">
                        <a16:creationId xmlns:a16="http://schemas.microsoft.com/office/drawing/2014/main" id="{0C9F6993-9C8C-AC4C-165E-66C4FC587697}"/>
                      </a:ext>
                    </a:extLst>
                  </p:cNvPr>
                  <p:cNvPicPr/>
                  <p:nvPr/>
                </p:nvPicPr>
                <p:blipFill>
                  <a:blip r:embed="rId43"/>
                  <a:stretch>
                    <a:fillRect/>
                  </a:stretch>
                </p:blipFill>
                <p:spPr>
                  <a:xfrm>
                    <a:off x="7001415" y="2262661"/>
                    <a:ext cx="19080" cy="41040"/>
                  </a:xfrm>
                  <a:prstGeom prst="rect">
                    <a:avLst/>
                  </a:prstGeom>
                </p:spPr>
              </p:pic>
            </mc:Fallback>
          </mc:AlternateContent>
        </p:grpSp>
      </p:grpSp>
      <p:grpSp>
        <p:nvGrpSpPr>
          <p:cNvPr id="838" name="Group 837">
            <a:extLst>
              <a:ext uri="{FF2B5EF4-FFF2-40B4-BE49-F238E27FC236}">
                <a16:creationId xmlns:a16="http://schemas.microsoft.com/office/drawing/2014/main" id="{F506223B-A7D1-16DE-E4D3-EE37F10EA21F}"/>
              </a:ext>
            </a:extLst>
          </p:cNvPr>
          <p:cNvGrpSpPr/>
          <p:nvPr/>
        </p:nvGrpSpPr>
        <p:grpSpPr>
          <a:xfrm>
            <a:off x="4316377" y="3995025"/>
            <a:ext cx="676424" cy="1073644"/>
            <a:chOff x="7466759" y="3766170"/>
            <a:chExt cx="676424" cy="1073644"/>
          </a:xfrm>
        </p:grpSpPr>
        <p:grpSp>
          <p:nvGrpSpPr>
            <p:cNvPr id="839" name="Group 838">
              <a:extLst>
                <a:ext uri="{FF2B5EF4-FFF2-40B4-BE49-F238E27FC236}">
                  <a16:creationId xmlns:a16="http://schemas.microsoft.com/office/drawing/2014/main" id="{2316420D-0478-0FB7-9EBD-89565C549D39}"/>
                </a:ext>
              </a:extLst>
            </p:cNvPr>
            <p:cNvGrpSpPr/>
            <p:nvPr/>
          </p:nvGrpSpPr>
          <p:grpSpPr>
            <a:xfrm>
              <a:off x="7466759" y="3805618"/>
              <a:ext cx="115320" cy="131399"/>
              <a:chOff x="8005526" y="3637303"/>
              <a:chExt cx="115320" cy="131399"/>
            </a:xfrm>
            <a:solidFill>
              <a:srgbClr val="3664BB"/>
            </a:solidFill>
          </p:grpSpPr>
          <p:sp>
            <p:nvSpPr>
              <p:cNvPr id="859" name="Rectangle 858">
                <a:extLst>
                  <a:ext uri="{FF2B5EF4-FFF2-40B4-BE49-F238E27FC236}">
                    <a16:creationId xmlns:a16="http://schemas.microsoft.com/office/drawing/2014/main" id="{FCC83798-3359-FAA2-7D08-C1BBF76851E9}"/>
                  </a:ext>
                </a:extLst>
              </p:cNvPr>
              <p:cNvSpPr/>
              <p:nvPr/>
            </p:nvSpPr>
            <p:spPr>
              <a:xfrm>
                <a:off x="8008701" y="3688816"/>
                <a:ext cx="112145" cy="79886"/>
              </a:xfrm>
              <a:prstGeom prst="rect">
                <a:avLst/>
              </a:prstGeom>
              <a:grpFill/>
              <a:ln>
                <a:solidFill>
                  <a:srgbClr val="3664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0" name="Group 859">
                <a:extLst>
                  <a:ext uri="{FF2B5EF4-FFF2-40B4-BE49-F238E27FC236}">
                    <a16:creationId xmlns:a16="http://schemas.microsoft.com/office/drawing/2014/main" id="{67FECF4C-5E50-0178-CE84-1E539F7A75C5}"/>
                  </a:ext>
                </a:extLst>
              </p:cNvPr>
              <p:cNvGrpSpPr/>
              <p:nvPr/>
            </p:nvGrpSpPr>
            <p:grpSpPr>
              <a:xfrm>
                <a:off x="8005526" y="3637303"/>
                <a:ext cx="113665" cy="131399"/>
                <a:chOff x="5943367" y="1981726"/>
                <a:chExt cx="242280" cy="280080"/>
              </a:xfrm>
              <a:grpFill/>
            </p:grpSpPr>
            <mc:AlternateContent xmlns:mc="http://schemas.openxmlformats.org/markup-compatibility/2006" xmlns:p14="http://schemas.microsoft.com/office/powerpoint/2010/main">
              <mc:Choice Requires="p14">
                <p:contentPart p14:bwMode="auto" r:id="rId257">
                  <p14:nvContentPartPr>
                    <p14:cNvPr id="861" name="Ink 860">
                      <a:extLst>
                        <a:ext uri="{FF2B5EF4-FFF2-40B4-BE49-F238E27FC236}">
                          <a16:creationId xmlns:a16="http://schemas.microsoft.com/office/drawing/2014/main" id="{FA9D351B-1436-7ED8-EF0A-334627AD4951}"/>
                        </a:ext>
                      </a:extLst>
                    </p14:cNvPr>
                    <p14:cNvContentPartPr/>
                    <p14:nvPr/>
                  </p14:nvContentPartPr>
                  <p14:xfrm>
                    <a:off x="5943367" y="2083966"/>
                    <a:ext cx="241920" cy="177840"/>
                  </p14:xfrm>
                </p:contentPart>
              </mc:Choice>
              <mc:Fallback xmlns="">
                <p:pic>
                  <p:nvPicPr>
                    <p:cNvPr id="889" name="Ink 888">
                      <a:extLst>
                        <a:ext uri="{FF2B5EF4-FFF2-40B4-BE49-F238E27FC236}">
                          <a16:creationId xmlns:a16="http://schemas.microsoft.com/office/drawing/2014/main" id="{6E976FFC-248A-2D92-6AFC-CC426155D72B}"/>
                        </a:ext>
                      </a:extLst>
                    </p:cNvPr>
                    <p:cNvPicPr/>
                    <p:nvPr/>
                  </p:nvPicPr>
                  <p:blipFill>
                    <a:blip r:embed="rId165"/>
                    <a:stretch>
                      <a:fillRect/>
                    </a:stretch>
                  </p:blipFill>
                  <p:spPr>
                    <a:xfrm>
                      <a:off x="5929587" y="2070168"/>
                      <a:ext cx="267949" cy="203903"/>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862" name="Ink 861">
                      <a:extLst>
                        <a:ext uri="{FF2B5EF4-FFF2-40B4-BE49-F238E27FC236}">
                          <a16:creationId xmlns:a16="http://schemas.microsoft.com/office/drawing/2014/main" id="{3B6EC961-5761-0194-CD2C-951F61F19932}"/>
                        </a:ext>
                      </a:extLst>
                    </p14:cNvPr>
                    <p14:cNvContentPartPr/>
                    <p14:nvPr/>
                  </p14:nvContentPartPr>
                  <p14:xfrm>
                    <a:off x="6185287" y="2070646"/>
                    <a:ext cx="360" cy="159840"/>
                  </p14:xfrm>
                </p:contentPart>
              </mc:Choice>
              <mc:Fallback xmlns="">
                <p:pic>
                  <p:nvPicPr>
                    <p:cNvPr id="890" name="Ink 889">
                      <a:extLst>
                        <a:ext uri="{FF2B5EF4-FFF2-40B4-BE49-F238E27FC236}">
                          <a16:creationId xmlns:a16="http://schemas.microsoft.com/office/drawing/2014/main" id="{4F509B20-EC4B-90C8-6E52-D2B498D5EB72}"/>
                        </a:ext>
                      </a:extLst>
                    </p:cNvPr>
                    <p:cNvPicPr/>
                    <p:nvPr/>
                  </p:nvPicPr>
                  <p:blipFill>
                    <a:blip r:embed="rId167"/>
                    <a:stretch>
                      <a:fillRect/>
                    </a:stretch>
                  </p:blipFill>
                  <p:spPr>
                    <a:xfrm>
                      <a:off x="6178807" y="2056880"/>
                      <a:ext cx="12600" cy="185843"/>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863" name="Ink 862">
                      <a:extLst>
                        <a:ext uri="{FF2B5EF4-FFF2-40B4-BE49-F238E27FC236}">
                          <a16:creationId xmlns:a16="http://schemas.microsoft.com/office/drawing/2014/main" id="{911D13CC-29A3-01F7-FBAB-E88B378DD27A}"/>
                        </a:ext>
                      </a:extLst>
                    </p14:cNvPr>
                    <p14:cNvContentPartPr/>
                    <p14:nvPr/>
                  </p14:nvContentPartPr>
                  <p14:xfrm>
                    <a:off x="5943367" y="2077486"/>
                    <a:ext cx="239040" cy="14040"/>
                  </p14:xfrm>
                </p:contentPart>
              </mc:Choice>
              <mc:Fallback xmlns="">
                <p:pic>
                  <p:nvPicPr>
                    <p:cNvPr id="891" name="Ink 890">
                      <a:extLst>
                        <a:ext uri="{FF2B5EF4-FFF2-40B4-BE49-F238E27FC236}">
                          <a16:creationId xmlns:a16="http://schemas.microsoft.com/office/drawing/2014/main" id="{752795B1-00C5-8998-3BBB-2629044D1DCE}"/>
                        </a:ext>
                      </a:extLst>
                    </p:cNvPr>
                    <p:cNvPicPr/>
                    <p:nvPr/>
                  </p:nvPicPr>
                  <p:blipFill>
                    <a:blip r:embed="rId169"/>
                    <a:stretch>
                      <a:fillRect/>
                    </a:stretch>
                  </p:blipFill>
                  <p:spPr>
                    <a:xfrm>
                      <a:off x="5929576" y="2064185"/>
                      <a:ext cx="265089" cy="39164"/>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864" name="Ink 863">
                      <a:extLst>
                        <a:ext uri="{FF2B5EF4-FFF2-40B4-BE49-F238E27FC236}">
                          <a16:creationId xmlns:a16="http://schemas.microsoft.com/office/drawing/2014/main" id="{6596A02B-3B68-EDAD-D8C5-B9820ECCCD18}"/>
                        </a:ext>
                      </a:extLst>
                    </p14:cNvPr>
                    <p14:cNvContentPartPr/>
                    <p14:nvPr/>
                  </p14:nvContentPartPr>
                  <p14:xfrm>
                    <a:off x="6002047" y="1981726"/>
                    <a:ext cx="129960" cy="96120"/>
                  </p14:xfrm>
                </p:contentPart>
              </mc:Choice>
              <mc:Fallback xmlns="">
                <p:pic>
                  <p:nvPicPr>
                    <p:cNvPr id="892" name="Ink 891">
                      <a:extLst>
                        <a:ext uri="{FF2B5EF4-FFF2-40B4-BE49-F238E27FC236}">
                          <a16:creationId xmlns:a16="http://schemas.microsoft.com/office/drawing/2014/main" id="{4F4FE410-2D87-6C8E-9746-93B5409210E2}"/>
                        </a:ext>
                      </a:extLst>
                    </p:cNvPr>
                    <p:cNvPicPr/>
                    <p:nvPr/>
                  </p:nvPicPr>
                  <p:blipFill>
                    <a:blip r:embed="rId171"/>
                    <a:stretch>
                      <a:fillRect/>
                    </a:stretch>
                  </p:blipFill>
                  <p:spPr>
                    <a:xfrm>
                      <a:off x="5988287" y="1967995"/>
                      <a:ext cx="155952" cy="122057"/>
                    </a:xfrm>
                    <a:prstGeom prst="rect">
                      <a:avLst/>
                    </a:prstGeom>
                  </p:spPr>
                </p:pic>
              </mc:Fallback>
            </mc:AlternateContent>
          </p:grpSp>
        </p:grpSp>
        <p:grpSp>
          <p:nvGrpSpPr>
            <p:cNvPr id="840" name="Group 839">
              <a:extLst>
                <a:ext uri="{FF2B5EF4-FFF2-40B4-BE49-F238E27FC236}">
                  <a16:creationId xmlns:a16="http://schemas.microsoft.com/office/drawing/2014/main" id="{28BC8B94-D1C2-9A4A-62FE-65A22A852D43}"/>
                </a:ext>
              </a:extLst>
            </p:cNvPr>
            <p:cNvGrpSpPr/>
            <p:nvPr/>
          </p:nvGrpSpPr>
          <p:grpSpPr>
            <a:xfrm>
              <a:off x="7599809" y="3766170"/>
              <a:ext cx="418544" cy="307777"/>
              <a:chOff x="6768599" y="3755559"/>
              <a:chExt cx="418544" cy="307777"/>
            </a:xfrm>
          </p:grpSpPr>
          <p:sp>
            <p:nvSpPr>
              <p:cNvPr id="857" name="TextBox 856">
                <a:extLst>
                  <a:ext uri="{FF2B5EF4-FFF2-40B4-BE49-F238E27FC236}">
                    <a16:creationId xmlns:a16="http://schemas.microsoft.com/office/drawing/2014/main" id="{B71C69E2-EB44-470B-2F83-1B13E0FAC36B}"/>
                  </a:ext>
                </a:extLst>
              </p:cNvPr>
              <p:cNvSpPr txBox="1"/>
              <p:nvPr/>
            </p:nvSpPr>
            <p:spPr>
              <a:xfrm>
                <a:off x="6823581" y="3755559"/>
                <a:ext cx="363562" cy="307777"/>
              </a:xfrm>
              <a:prstGeom prst="rect">
                <a:avLst/>
              </a:prstGeom>
              <a:noFill/>
            </p:spPr>
            <p:txBody>
              <a:bodyPr wrap="square" rtlCol="0">
                <a:spAutoFit/>
              </a:bodyPr>
              <a:lstStyle/>
              <a:p>
                <a:r>
                  <a:rPr lang="en-US" sz="1400" dirty="0">
                    <a:latin typeface="The Hand Black" panose="03070902030502020204" pitchFamily="66" charset="0"/>
                  </a:rPr>
                  <a:t>ENC</a:t>
                </a:r>
              </a:p>
            </p:txBody>
          </p:sp>
          <p:cxnSp>
            <p:nvCxnSpPr>
              <p:cNvPr id="858" name="Straight Arrow Connector 857">
                <a:extLst>
                  <a:ext uri="{FF2B5EF4-FFF2-40B4-BE49-F238E27FC236}">
                    <a16:creationId xmlns:a16="http://schemas.microsoft.com/office/drawing/2014/main" id="{66829998-3F0F-AF96-1DC1-F19F7FDE865F}"/>
                  </a:ext>
                </a:extLst>
              </p:cNvPr>
              <p:cNvCxnSpPr>
                <a:cxnSpLocks/>
              </p:cNvCxnSpPr>
              <p:nvPr/>
            </p:nvCxnSpPr>
            <p:spPr>
              <a:xfrm flipH="1">
                <a:off x="6768599" y="3769962"/>
                <a:ext cx="3779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841" name="Straight Arrow Connector 840">
              <a:extLst>
                <a:ext uri="{FF2B5EF4-FFF2-40B4-BE49-F238E27FC236}">
                  <a16:creationId xmlns:a16="http://schemas.microsoft.com/office/drawing/2014/main" id="{C43B275F-1DC3-E5B1-2572-75796E1AE809}"/>
                </a:ext>
              </a:extLst>
            </p:cNvPr>
            <p:cNvCxnSpPr>
              <a:cxnSpLocks/>
            </p:cNvCxnSpPr>
            <p:nvPr/>
          </p:nvCxnSpPr>
          <p:spPr>
            <a:xfrm flipH="1">
              <a:off x="7565327" y="3934380"/>
              <a:ext cx="490004" cy="2931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2" name="Straight Arrow Connector 841">
              <a:extLst>
                <a:ext uri="{FF2B5EF4-FFF2-40B4-BE49-F238E27FC236}">
                  <a16:creationId xmlns:a16="http://schemas.microsoft.com/office/drawing/2014/main" id="{C15C540F-83AC-4AA7-E34A-6BA44273F2AA}"/>
                </a:ext>
              </a:extLst>
            </p:cNvPr>
            <p:cNvCxnSpPr>
              <a:cxnSpLocks/>
            </p:cNvCxnSpPr>
            <p:nvPr/>
          </p:nvCxnSpPr>
          <p:spPr>
            <a:xfrm flipH="1">
              <a:off x="7559635" y="3967024"/>
              <a:ext cx="583548" cy="7207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843" name="Group 842">
              <a:extLst>
                <a:ext uri="{FF2B5EF4-FFF2-40B4-BE49-F238E27FC236}">
                  <a16:creationId xmlns:a16="http://schemas.microsoft.com/office/drawing/2014/main" id="{DBBF4DEF-79D1-4AE1-3653-F37661D2D356}"/>
                </a:ext>
              </a:extLst>
            </p:cNvPr>
            <p:cNvGrpSpPr/>
            <p:nvPr/>
          </p:nvGrpSpPr>
          <p:grpSpPr>
            <a:xfrm>
              <a:off x="7466759" y="4248126"/>
              <a:ext cx="115320" cy="131399"/>
              <a:chOff x="8005526" y="3637303"/>
              <a:chExt cx="115320" cy="131399"/>
            </a:xfrm>
            <a:solidFill>
              <a:srgbClr val="3664BB"/>
            </a:solidFill>
          </p:grpSpPr>
          <p:sp>
            <p:nvSpPr>
              <p:cNvPr id="851" name="Rectangle 850">
                <a:extLst>
                  <a:ext uri="{FF2B5EF4-FFF2-40B4-BE49-F238E27FC236}">
                    <a16:creationId xmlns:a16="http://schemas.microsoft.com/office/drawing/2014/main" id="{59CD777F-D83A-4E60-0909-EDE610B3370D}"/>
                  </a:ext>
                </a:extLst>
              </p:cNvPr>
              <p:cNvSpPr/>
              <p:nvPr/>
            </p:nvSpPr>
            <p:spPr>
              <a:xfrm>
                <a:off x="8008701" y="3688816"/>
                <a:ext cx="112145" cy="79886"/>
              </a:xfrm>
              <a:prstGeom prst="rect">
                <a:avLst/>
              </a:prstGeom>
              <a:grpFill/>
              <a:ln>
                <a:solidFill>
                  <a:srgbClr val="3664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2" name="Group 851">
                <a:extLst>
                  <a:ext uri="{FF2B5EF4-FFF2-40B4-BE49-F238E27FC236}">
                    <a16:creationId xmlns:a16="http://schemas.microsoft.com/office/drawing/2014/main" id="{34BB64FA-1A17-E155-8EEB-DA60BD8FF75D}"/>
                  </a:ext>
                </a:extLst>
              </p:cNvPr>
              <p:cNvGrpSpPr/>
              <p:nvPr/>
            </p:nvGrpSpPr>
            <p:grpSpPr>
              <a:xfrm>
                <a:off x="8005526" y="3637303"/>
                <a:ext cx="113665" cy="131399"/>
                <a:chOff x="5943367" y="1981726"/>
                <a:chExt cx="242280" cy="280080"/>
              </a:xfrm>
              <a:grpFill/>
            </p:grpSpPr>
            <mc:AlternateContent xmlns:mc="http://schemas.openxmlformats.org/markup-compatibility/2006" xmlns:p14="http://schemas.microsoft.com/office/powerpoint/2010/main">
              <mc:Choice Requires="p14">
                <p:contentPart p14:bwMode="auto" r:id="rId261">
                  <p14:nvContentPartPr>
                    <p14:cNvPr id="853" name="Ink 852">
                      <a:extLst>
                        <a:ext uri="{FF2B5EF4-FFF2-40B4-BE49-F238E27FC236}">
                          <a16:creationId xmlns:a16="http://schemas.microsoft.com/office/drawing/2014/main" id="{429313C9-2C87-7C93-B16A-760453D4148A}"/>
                        </a:ext>
                      </a:extLst>
                    </p14:cNvPr>
                    <p14:cNvContentPartPr/>
                    <p14:nvPr/>
                  </p14:nvContentPartPr>
                  <p14:xfrm>
                    <a:off x="5943367" y="2083966"/>
                    <a:ext cx="241920" cy="177840"/>
                  </p14:xfrm>
                </p:contentPart>
              </mc:Choice>
              <mc:Fallback xmlns="">
                <p:pic>
                  <p:nvPicPr>
                    <p:cNvPr id="1898" name="Ink 1897">
                      <a:extLst>
                        <a:ext uri="{FF2B5EF4-FFF2-40B4-BE49-F238E27FC236}">
                          <a16:creationId xmlns:a16="http://schemas.microsoft.com/office/drawing/2014/main" id="{6B069A1C-D368-0214-EF87-2C46E084D829}"/>
                        </a:ext>
                      </a:extLst>
                    </p:cNvPr>
                    <p:cNvPicPr/>
                    <p:nvPr/>
                  </p:nvPicPr>
                  <p:blipFill>
                    <a:blip r:embed="rId165"/>
                    <a:stretch>
                      <a:fillRect/>
                    </a:stretch>
                  </p:blipFill>
                  <p:spPr>
                    <a:xfrm>
                      <a:off x="5929587" y="2070168"/>
                      <a:ext cx="267949" cy="203903"/>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854" name="Ink 853">
                      <a:extLst>
                        <a:ext uri="{FF2B5EF4-FFF2-40B4-BE49-F238E27FC236}">
                          <a16:creationId xmlns:a16="http://schemas.microsoft.com/office/drawing/2014/main" id="{B85B7D9D-B774-A756-050B-DE94DDCF6FDF}"/>
                        </a:ext>
                      </a:extLst>
                    </p14:cNvPr>
                    <p14:cNvContentPartPr/>
                    <p14:nvPr/>
                  </p14:nvContentPartPr>
                  <p14:xfrm>
                    <a:off x="6185287" y="2070646"/>
                    <a:ext cx="360" cy="159840"/>
                  </p14:xfrm>
                </p:contentPart>
              </mc:Choice>
              <mc:Fallback xmlns="">
                <p:pic>
                  <p:nvPicPr>
                    <p:cNvPr id="1899" name="Ink 1898">
                      <a:extLst>
                        <a:ext uri="{FF2B5EF4-FFF2-40B4-BE49-F238E27FC236}">
                          <a16:creationId xmlns:a16="http://schemas.microsoft.com/office/drawing/2014/main" id="{2813EE78-7D38-C092-69CC-D5450610757D}"/>
                        </a:ext>
                      </a:extLst>
                    </p:cNvPr>
                    <p:cNvPicPr/>
                    <p:nvPr/>
                  </p:nvPicPr>
                  <p:blipFill>
                    <a:blip r:embed="rId167"/>
                    <a:stretch>
                      <a:fillRect/>
                    </a:stretch>
                  </p:blipFill>
                  <p:spPr>
                    <a:xfrm>
                      <a:off x="6178807" y="2056880"/>
                      <a:ext cx="12600" cy="185843"/>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855" name="Ink 854">
                      <a:extLst>
                        <a:ext uri="{FF2B5EF4-FFF2-40B4-BE49-F238E27FC236}">
                          <a16:creationId xmlns:a16="http://schemas.microsoft.com/office/drawing/2014/main" id="{798FE794-AF14-6873-F473-8AC2358C60A5}"/>
                        </a:ext>
                      </a:extLst>
                    </p14:cNvPr>
                    <p14:cNvContentPartPr/>
                    <p14:nvPr/>
                  </p14:nvContentPartPr>
                  <p14:xfrm>
                    <a:off x="5943367" y="2077486"/>
                    <a:ext cx="239040" cy="14040"/>
                  </p14:xfrm>
                </p:contentPart>
              </mc:Choice>
              <mc:Fallback xmlns="">
                <p:pic>
                  <p:nvPicPr>
                    <p:cNvPr id="1900" name="Ink 1899">
                      <a:extLst>
                        <a:ext uri="{FF2B5EF4-FFF2-40B4-BE49-F238E27FC236}">
                          <a16:creationId xmlns:a16="http://schemas.microsoft.com/office/drawing/2014/main" id="{DEF11636-1495-C2DE-31BE-D9A0E33CF1A4}"/>
                        </a:ext>
                      </a:extLst>
                    </p:cNvPr>
                    <p:cNvPicPr/>
                    <p:nvPr/>
                  </p:nvPicPr>
                  <p:blipFill>
                    <a:blip r:embed="rId169"/>
                    <a:stretch>
                      <a:fillRect/>
                    </a:stretch>
                  </p:blipFill>
                  <p:spPr>
                    <a:xfrm>
                      <a:off x="5929576" y="2064185"/>
                      <a:ext cx="265089" cy="39164"/>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856" name="Ink 855">
                      <a:extLst>
                        <a:ext uri="{FF2B5EF4-FFF2-40B4-BE49-F238E27FC236}">
                          <a16:creationId xmlns:a16="http://schemas.microsoft.com/office/drawing/2014/main" id="{D6798D98-B55C-6B49-9AF9-D6AA3B2B0578}"/>
                        </a:ext>
                      </a:extLst>
                    </p14:cNvPr>
                    <p14:cNvContentPartPr/>
                    <p14:nvPr/>
                  </p14:nvContentPartPr>
                  <p14:xfrm>
                    <a:off x="6002047" y="1981726"/>
                    <a:ext cx="129960" cy="96120"/>
                  </p14:xfrm>
                </p:contentPart>
              </mc:Choice>
              <mc:Fallback xmlns="">
                <p:pic>
                  <p:nvPicPr>
                    <p:cNvPr id="1901" name="Ink 1900">
                      <a:extLst>
                        <a:ext uri="{FF2B5EF4-FFF2-40B4-BE49-F238E27FC236}">
                          <a16:creationId xmlns:a16="http://schemas.microsoft.com/office/drawing/2014/main" id="{8B0D4414-FF16-C2F2-4431-2FE04C37AD2B}"/>
                        </a:ext>
                      </a:extLst>
                    </p:cNvPr>
                    <p:cNvPicPr/>
                    <p:nvPr/>
                  </p:nvPicPr>
                  <p:blipFill>
                    <a:blip r:embed="rId171"/>
                    <a:stretch>
                      <a:fillRect/>
                    </a:stretch>
                  </p:blipFill>
                  <p:spPr>
                    <a:xfrm>
                      <a:off x="5988287" y="1967995"/>
                      <a:ext cx="155952" cy="122057"/>
                    </a:xfrm>
                    <a:prstGeom prst="rect">
                      <a:avLst/>
                    </a:prstGeom>
                  </p:spPr>
                </p:pic>
              </mc:Fallback>
            </mc:AlternateContent>
          </p:grpSp>
        </p:grpSp>
        <p:grpSp>
          <p:nvGrpSpPr>
            <p:cNvPr id="844" name="Group 843">
              <a:extLst>
                <a:ext uri="{FF2B5EF4-FFF2-40B4-BE49-F238E27FC236}">
                  <a16:creationId xmlns:a16="http://schemas.microsoft.com/office/drawing/2014/main" id="{5782B276-0EC2-016E-FC52-9CB18145F863}"/>
                </a:ext>
              </a:extLst>
            </p:cNvPr>
            <p:cNvGrpSpPr/>
            <p:nvPr/>
          </p:nvGrpSpPr>
          <p:grpSpPr>
            <a:xfrm>
              <a:off x="7466759" y="4708415"/>
              <a:ext cx="115320" cy="131399"/>
              <a:chOff x="8005526" y="3637303"/>
              <a:chExt cx="115320" cy="131399"/>
            </a:xfrm>
            <a:solidFill>
              <a:srgbClr val="3664BB"/>
            </a:solidFill>
          </p:grpSpPr>
          <p:sp>
            <p:nvSpPr>
              <p:cNvPr id="845" name="Rectangle 844">
                <a:extLst>
                  <a:ext uri="{FF2B5EF4-FFF2-40B4-BE49-F238E27FC236}">
                    <a16:creationId xmlns:a16="http://schemas.microsoft.com/office/drawing/2014/main" id="{0C53B149-2060-C5DB-90E3-46D68396D1C4}"/>
                  </a:ext>
                </a:extLst>
              </p:cNvPr>
              <p:cNvSpPr/>
              <p:nvPr/>
            </p:nvSpPr>
            <p:spPr>
              <a:xfrm>
                <a:off x="8008701" y="3688816"/>
                <a:ext cx="112145" cy="79886"/>
              </a:xfrm>
              <a:prstGeom prst="rect">
                <a:avLst/>
              </a:prstGeom>
              <a:grpFill/>
              <a:ln>
                <a:solidFill>
                  <a:srgbClr val="3664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6" name="Group 845">
                <a:extLst>
                  <a:ext uri="{FF2B5EF4-FFF2-40B4-BE49-F238E27FC236}">
                    <a16:creationId xmlns:a16="http://schemas.microsoft.com/office/drawing/2014/main" id="{50FB1D8B-6CED-09D9-5E07-1A852983368D}"/>
                  </a:ext>
                </a:extLst>
              </p:cNvPr>
              <p:cNvGrpSpPr/>
              <p:nvPr/>
            </p:nvGrpSpPr>
            <p:grpSpPr>
              <a:xfrm>
                <a:off x="8005526" y="3637303"/>
                <a:ext cx="113665" cy="131399"/>
                <a:chOff x="5943367" y="1981726"/>
                <a:chExt cx="242280" cy="280080"/>
              </a:xfrm>
              <a:grpFill/>
            </p:grpSpPr>
            <mc:AlternateContent xmlns:mc="http://schemas.openxmlformats.org/markup-compatibility/2006" xmlns:p14="http://schemas.microsoft.com/office/powerpoint/2010/main">
              <mc:Choice Requires="p14">
                <p:contentPart p14:bwMode="auto" r:id="rId265">
                  <p14:nvContentPartPr>
                    <p14:cNvPr id="847" name="Ink 846">
                      <a:extLst>
                        <a:ext uri="{FF2B5EF4-FFF2-40B4-BE49-F238E27FC236}">
                          <a16:creationId xmlns:a16="http://schemas.microsoft.com/office/drawing/2014/main" id="{F91ED89E-1327-447B-86A6-6BF01A4392CC}"/>
                        </a:ext>
                      </a:extLst>
                    </p14:cNvPr>
                    <p14:cNvContentPartPr/>
                    <p14:nvPr/>
                  </p14:nvContentPartPr>
                  <p14:xfrm>
                    <a:off x="5943367" y="2083966"/>
                    <a:ext cx="241920" cy="177840"/>
                  </p14:xfrm>
                </p:contentPart>
              </mc:Choice>
              <mc:Fallback xmlns="">
                <p:pic>
                  <p:nvPicPr>
                    <p:cNvPr id="1905" name="Ink 1904">
                      <a:extLst>
                        <a:ext uri="{FF2B5EF4-FFF2-40B4-BE49-F238E27FC236}">
                          <a16:creationId xmlns:a16="http://schemas.microsoft.com/office/drawing/2014/main" id="{B4067A5D-BE6F-53D5-42DF-EE32133288FF}"/>
                        </a:ext>
                      </a:extLst>
                    </p:cNvPr>
                    <p:cNvPicPr/>
                    <p:nvPr/>
                  </p:nvPicPr>
                  <p:blipFill>
                    <a:blip r:embed="rId165"/>
                    <a:stretch>
                      <a:fillRect/>
                    </a:stretch>
                  </p:blipFill>
                  <p:spPr>
                    <a:xfrm>
                      <a:off x="5929587" y="2070168"/>
                      <a:ext cx="267949" cy="203903"/>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848" name="Ink 847">
                      <a:extLst>
                        <a:ext uri="{FF2B5EF4-FFF2-40B4-BE49-F238E27FC236}">
                          <a16:creationId xmlns:a16="http://schemas.microsoft.com/office/drawing/2014/main" id="{2B2A713F-D0BB-D46F-4581-52E3751FFC43}"/>
                        </a:ext>
                      </a:extLst>
                    </p14:cNvPr>
                    <p14:cNvContentPartPr/>
                    <p14:nvPr/>
                  </p14:nvContentPartPr>
                  <p14:xfrm>
                    <a:off x="6185287" y="2070646"/>
                    <a:ext cx="360" cy="159840"/>
                  </p14:xfrm>
                </p:contentPart>
              </mc:Choice>
              <mc:Fallback xmlns="">
                <p:pic>
                  <p:nvPicPr>
                    <p:cNvPr id="1906" name="Ink 1905">
                      <a:extLst>
                        <a:ext uri="{FF2B5EF4-FFF2-40B4-BE49-F238E27FC236}">
                          <a16:creationId xmlns:a16="http://schemas.microsoft.com/office/drawing/2014/main" id="{2026E650-01FB-D9AD-D0BE-D4E8ECC98154}"/>
                        </a:ext>
                      </a:extLst>
                    </p:cNvPr>
                    <p:cNvPicPr/>
                    <p:nvPr/>
                  </p:nvPicPr>
                  <p:blipFill>
                    <a:blip r:embed="rId167"/>
                    <a:stretch>
                      <a:fillRect/>
                    </a:stretch>
                  </p:blipFill>
                  <p:spPr>
                    <a:xfrm>
                      <a:off x="6178807" y="2056880"/>
                      <a:ext cx="12600" cy="185843"/>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849" name="Ink 848">
                      <a:extLst>
                        <a:ext uri="{FF2B5EF4-FFF2-40B4-BE49-F238E27FC236}">
                          <a16:creationId xmlns:a16="http://schemas.microsoft.com/office/drawing/2014/main" id="{5B71CF84-58E2-3652-72F4-8CC88023F9F0}"/>
                        </a:ext>
                      </a:extLst>
                    </p14:cNvPr>
                    <p14:cNvContentPartPr/>
                    <p14:nvPr/>
                  </p14:nvContentPartPr>
                  <p14:xfrm>
                    <a:off x="5943367" y="2077486"/>
                    <a:ext cx="239040" cy="14040"/>
                  </p14:xfrm>
                </p:contentPart>
              </mc:Choice>
              <mc:Fallback xmlns="">
                <p:pic>
                  <p:nvPicPr>
                    <p:cNvPr id="1907" name="Ink 1906">
                      <a:extLst>
                        <a:ext uri="{FF2B5EF4-FFF2-40B4-BE49-F238E27FC236}">
                          <a16:creationId xmlns:a16="http://schemas.microsoft.com/office/drawing/2014/main" id="{2D3BFE5C-F147-FFA6-36F1-809F044EE978}"/>
                        </a:ext>
                      </a:extLst>
                    </p:cNvPr>
                    <p:cNvPicPr/>
                    <p:nvPr/>
                  </p:nvPicPr>
                  <p:blipFill>
                    <a:blip r:embed="rId169"/>
                    <a:stretch>
                      <a:fillRect/>
                    </a:stretch>
                  </p:blipFill>
                  <p:spPr>
                    <a:xfrm>
                      <a:off x="5929576" y="2064185"/>
                      <a:ext cx="265089" cy="39164"/>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850" name="Ink 849">
                      <a:extLst>
                        <a:ext uri="{FF2B5EF4-FFF2-40B4-BE49-F238E27FC236}">
                          <a16:creationId xmlns:a16="http://schemas.microsoft.com/office/drawing/2014/main" id="{4CD4697A-370A-67D7-245B-EB9821F1879B}"/>
                        </a:ext>
                      </a:extLst>
                    </p14:cNvPr>
                    <p14:cNvContentPartPr/>
                    <p14:nvPr/>
                  </p14:nvContentPartPr>
                  <p14:xfrm>
                    <a:off x="6002047" y="1981726"/>
                    <a:ext cx="129960" cy="96120"/>
                  </p14:xfrm>
                </p:contentPart>
              </mc:Choice>
              <mc:Fallback xmlns="">
                <p:pic>
                  <p:nvPicPr>
                    <p:cNvPr id="1908" name="Ink 1907">
                      <a:extLst>
                        <a:ext uri="{FF2B5EF4-FFF2-40B4-BE49-F238E27FC236}">
                          <a16:creationId xmlns:a16="http://schemas.microsoft.com/office/drawing/2014/main" id="{4156C297-4597-66FB-881D-2293B27D7292}"/>
                        </a:ext>
                      </a:extLst>
                    </p:cNvPr>
                    <p:cNvPicPr/>
                    <p:nvPr/>
                  </p:nvPicPr>
                  <p:blipFill>
                    <a:blip r:embed="rId171"/>
                    <a:stretch>
                      <a:fillRect/>
                    </a:stretch>
                  </p:blipFill>
                  <p:spPr>
                    <a:xfrm>
                      <a:off x="5988287" y="1967995"/>
                      <a:ext cx="155952" cy="122057"/>
                    </a:xfrm>
                    <a:prstGeom prst="rect">
                      <a:avLst/>
                    </a:prstGeom>
                  </p:spPr>
                </p:pic>
              </mc:Fallback>
            </mc:AlternateContent>
          </p:grpSp>
        </p:grpSp>
      </p:grpSp>
    </p:spTree>
    <p:extLst>
      <p:ext uri="{BB962C8B-B14F-4D97-AF65-F5344CB8AC3E}">
        <p14:creationId xmlns:p14="http://schemas.microsoft.com/office/powerpoint/2010/main" val="170123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5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75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79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lt">
                                    <p:tmAbs val="0"/>
                                  </p:iterate>
                                  <p:childTnLst>
                                    <p:set>
                                      <p:cBhvr>
                                        <p:cTn id="34" dur="1" fill="hold">
                                          <p:stCondLst>
                                            <p:cond delay="0"/>
                                          </p:stCondLst>
                                        </p:cTn>
                                        <p:tgtEl>
                                          <p:spTgt spid="7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5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7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grpId="1" nodeType="clickEffect">
                                  <p:stCondLst>
                                    <p:cond delay="0"/>
                                  </p:stCondLst>
                                  <p:iterate type="lt">
                                    <p:tmPct val="4000"/>
                                  </p:iterate>
                                  <p:childTnLst>
                                    <p:set>
                                      <p:cBhvr override="childStyle">
                                        <p:cTn id="48" dur="500" fill="hold"/>
                                        <p:tgtEl>
                                          <p:spTgt spid="762"/>
                                        </p:tgtEl>
                                        <p:attrNameLst>
                                          <p:attrName>style.color</p:attrName>
                                        </p:attrNameLst>
                                      </p:cBhvr>
                                      <p:to>
                                        <p:clrVal>
                                          <a:srgbClr val="619428"/>
                                        </p:clrVal>
                                      </p:to>
                                    </p:set>
                                    <p:set>
                                      <p:cBhvr>
                                        <p:cTn id="49" dur="500" fill="hold"/>
                                        <p:tgtEl>
                                          <p:spTgt spid="762"/>
                                        </p:tgtEl>
                                        <p:attrNameLst>
                                          <p:attrName>fillcolor</p:attrName>
                                        </p:attrNameLst>
                                      </p:cBhvr>
                                      <p:to>
                                        <p:clrVal>
                                          <a:srgbClr val="619428"/>
                                        </p:clrVal>
                                      </p:to>
                                    </p:set>
                                    <p:set>
                                      <p:cBhvr>
                                        <p:cTn id="50" dur="500" fill="hold"/>
                                        <p:tgtEl>
                                          <p:spTgt spid="762"/>
                                        </p:tgtEl>
                                        <p:attrNameLst>
                                          <p:attrName>fill.type</p:attrName>
                                        </p:attrNameLst>
                                      </p:cBhvr>
                                      <p:to>
                                        <p:strVal val="solid"/>
                                      </p:to>
                                    </p:set>
                                  </p:childTnLst>
                                </p:cTn>
                              </p:par>
                              <p:par>
                                <p:cTn id="51" presetID="16" presetClass="emph" presetSubtype="0" fill="hold" grpId="0" nodeType="withEffect">
                                  <p:stCondLst>
                                    <p:cond delay="0"/>
                                  </p:stCondLst>
                                  <p:iterate type="lt">
                                    <p:tmPct val="4000"/>
                                  </p:iterate>
                                  <p:childTnLst>
                                    <p:set>
                                      <p:cBhvr override="childStyle">
                                        <p:cTn id="52" dur="500" fill="hold"/>
                                        <p:tgtEl>
                                          <p:spTgt spid="749"/>
                                        </p:tgtEl>
                                        <p:attrNameLst>
                                          <p:attrName>style.color</p:attrName>
                                        </p:attrNameLst>
                                      </p:cBhvr>
                                      <p:to>
                                        <p:clrVal>
                                          <a:srgbClr val="619428"/>
                                        </p:clrVal>
                                      </p:to>
                                    </p:set>
                                    <p:set>
                                      <p:cBhvr>
                                        <p:cTn id="53" dur="500" fill="hold"/>
                                        <p:tgtEl>
                                          <p:spTgt spid="749"/>
                                        </p:tgtEl>
                                        <p:attrNameLst>
                                          <p:attrName>fillcolor</p:attrName>
                                        </p:attrNameLst>
                                      </p:cBhvr>
                                      <p:to>
                                        <p:clrVal>
                                          <a:srgbClr val="619428"/>
                                        </p:clrVal>
                                      </p:to>
                                    </p:set>
                                    <p:set>
                                      <p:cBhvr>
                                        <p:cTn id="54" dur="500" fill="hold"/>
                                        <p:tgtEl>
                                          <p:spTgt spid="749"/>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45" presetClass="exit" presetSubtype="0" fill="hold" nodeType="clickEffect">
                                  <p:stCondLst>
                                    <p:cond delay="0"/>
                                  </p:stCondLst>
                                  <p:childTnLst>
                                    <p:animEffect transition="out" filter="fade">
                                      <p:cBhvr>
                                        <p:cTn id="58" dur="500"/>
                                        <p:tgtEl>
                                          <p:spTgt spid="757"/>
                                        </p:tgtEl>
                                      </p:cBhvr>
                                    </p:animEffect>
                                    <p:anim calcmode="lin" valueType="num">
                                      <p:cBhvr>
                                        <p:cTn id="59" dur="500"/>
                                        <p:tgtEl>
                                          <p:spTgt spid="75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0" dur="500"/>
                                        <p:tgtEl>
                                          <p:spTgt spid="757"/>
                                        </p:tgtEl>
                                        <p:attrNameLst>
                                          <p:attrName>ppt_h</p:attrName>
                                        </p:attrNameLst>
                                      </p:cBhvr>
                                      <p:tavLst>
                                        <p:tav tm="0">
                                          <p:val>
                                            <p:strVal val="ppt_h"/>
                                          </p:val>
                                        </p:tav>
                                        <p:tav tm="100000">
                                          <p:val>
                                            <p:strVal val="ppt_h"/>
                                          </p:val>
                                        </p:tav>
                                      </p:tavLst>
                                    </p:anim>
                                    <p:set>
                                      <p:cBhvr>
                                        <p:cTn id="61" dur="1" fill="hold">
                                          <p:stCondLst>
                                            <p:cond delay="499"/>
                                          </p:stCondLst>
                                        </p:cTn>
                                        <p:tgtEl>
                                          <p:spTgt spid="757"/>
                                        </p:tgtEl>
                                        <p:attrNameLst>
                                          <p:attrName>style.visibility</p:attrName>
                                        </p:attrNameLst>
                                      </p:cBhvr>
                                      <p:to>
                                        <p:strVal val="hidden"/>
                                      </p:to>
                                    </p:set>
                                  </p:childTnLst>
                                </p:cTn>
                              </p:par>
                              <p:par>
                                <p:cTn id="62" presetID="45" presetClass="exit" presetSubtype="0" fill="hold" nodeType="withEffect">
                                  <p:stCondLst>
                                    <p:cond delay="0"/>
                                  </p:stCondLst>
                                  <p:childTnLst>
                                    <p:animEffect transition="out" filter="fade">
                                      <p:cBhvr>
                                        <p:cTn id="63" dur="1000"/>
                                        <p:tgtEl>
                                          <p:spTgt spid="775"/>
                                        </p:tgtEl>
                                      </p:cBhvr>
                                    </p:animEffect>
                                    <p:anim calcmode="lin" valueType="num">
                                      <p:cBhvr>
                                        <p:cTn id="64" dur="1000"/>
                                        <p:tgtEl>
                                          <p:spTgt spid="77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5" dur="1000"/>
                                        <p:tgtEl>
                                          <p:spTgt spid="775"/>
                                        </p:tgtEl>
                                        <p:attrNameLst>
                                          <p:attrName>ppt_h</p:attrName>
                                        </p:attrNameLst>
                                      </p:cBhvr>
                                      <p:tavLst>
                                        <p:tav tm="0">
                                          <p:val>
                                            <p:strVal val="ppt_h"/>
                                          </p:val>
                                        </p:tav>
                                        <p:tav tm="100000">
                                          <p:val>
                                            <p:strVal val="ppt_h"/>
                                          </p:val>
                                        </p:tav>
                                      </p:tavLst>
                                    </p:anim>
                                    <p:set>
                                      <p:cBhvr>
                                        <p:cTn id="66" dur="1" fill="hold">
                                          <p:stCondLst>
                                            <p:cond delay="999"/>
                                          </p:stCondLst>
                                        </p:cTn>
                                        <p:tgtEl>
                                          <p:spTgt spid="775"/>
                                        </p:tgtEl>
                                        <p:attrNameLst>
                                          <p:attrName>style.visibility</p:attrName>
                                        </p:attrNameLst>
                                      </p:cBhvr>
                                      <p:to>
                                        <p:strVal val="hidden"/>
                                      </p:to>
                                    </p:set>
                                  </p:childTnLst>
                                </p:cTn>
                              </p:par>
                              <p:par>
                                <p:cTn id="67" presetID="45" presetClass="entr" presetSubtype="0" fill="hold" nodeType="withEffect">
                                  <p:stCondLst>
                                    <p:cond delay="0"/>
                                  </p:stCondLst>
                                  <p:childTnLst>
                                    <p:set>
                                      <p:cBhvr>
                                        <p:cTn id="68" dur="1" fill="hold">
                                          <p:stCondLst>
                                            <p:cond delay="0"/>
                                          </p:stCondLst>
                                        </p:cTn>
                                        <p:tgtEl>
                                          <p:spTgt spid="786"/>
                                        </p:tgtEl>
                                        <p:attrNameLst>
                                          <p:attrName>style.visibility</p:attrName>
                                        </p:attrNameLst>
                                      </p:cBhvr>
                                      <p:to>
                                        <p:strVal val="visible"/>
                                      </p:to>
                                    </p:set>
                                    <p:animEffect transition="in" filter="fade">
                                      <p:cBhvr>
                                        <p:cTn id="69" dur="1000"/>
                                        <p:tgtEl>
                                          <p:spTgt spid="786"/>
                                        </p:tgtEl>
                                      </p:cBhvr>
                                    </p:animEffect>
                                    <p:anim calcmode="lin" valueType="num">
                                      <p:cBhvr>
                                        <p:cTn id="70" dur="1000" fill="hold"/>
                                        <p:tgtEl>
                                          <p:spTgt spid="786"/>
                                        </p:tgtEl>
                                        <p:attrNameLst>
                                          <p:attrName>ppt_w</p:attrName>
                                        </p:attrNameLst>
                                      </p:cBhvr>
                                      <p:tavLst>
                                        <p:tav tm="0" fmla="#ppt_w*sin(2.5*pi*$)">
                                          <p:val>
                                            <p:fltVal val="0"/>
                                          </p:val>
                                        </p:tav>
                                        <p:tav tm="100000">
                                          <p:val>
                                            <p:fltVal val="1"/>
                                          </p:val>
                                        </p:tav>
                                      </p:tavLst>
                                    </p:anim>
                                    <p:anim calcmode="lin" valueType="num">
                                      <p:cBhvr>
                                        <p:cTn id="71" dur="1000" fill="hold"/>
                                        <p:tgtEl>
                                          <p:spTgt spid="786"/>
                                        </p:tgtEl>
                                        <p:attrNameLst>
                                          <p:attrName>ppt_h</p:attrName>
                                        </p:attrNameLst>
                                      </p:cBhvr>
                                      <p:tavLst>
                                        <p:tav tm="0">
                                          <p:val>
                                            <p:strVal val="#ppt_h"/>
                                          </p:val>
                                        </p:tav>
                                        <p:tav tm="100000">
                                          <p:val>
                                            <p:strVal val="#ppt_h"/>
                                          </p:val>
                                        </p:tav>
                                      </p:tavLst>
                                    </p:anim>
                                  </p:childTnLst>
                                </p:cTn>
                              </p:par>
                              <p:par>
                                <p:cTn id="72" presetID="45" presetClass="entr" presetSubtype="0" fill="hold" nodeType="withEffect">
                                  <p:stCondLst>
                                    <p:cond delay="0"/>
                                  </p:stCondLst>
                                  <p:childTnLst>
                                    <p:set>
                                      <p:cBhvr>
                                        <p:cTn id="73" dur="1" fill="hold">
                                          <p:stCondLst>
                                            <p:cond delay="0"/>
                                          </p:stCondLst>
                                        </p:cTn>
                                        <p:tgtEl>
                                          <p:spTgt spid="782"/>
                                        </p:tgtEl>
                                        <p:attrNameLst>
                                          <p:attrName>style.visibility</p:attrName>
                                        </p:attrNameLst>
                                      </p:cBhvr>
                                      <p:to>
                                        <p:strVal val="visible"/>
                                      </p:to>
                                    </p:set>
                                    <p:animEffect transition="in" filter="fade">
                                      <p:cBhvr>
                                        <p:cTn id="74" dur="1000"/>
                                        <p:tgtEl>
                                          <p:spTgt spid="782"/>
                                        </p:tgtEl>
                                      </p:cBhvr>
                                    </p:animEffect>
                                    <p:anim calcmode="lin" valueType="num">
                                      <p:cBhvr>
                                        <p:cTn id="75" dur="1000" fill="hold"/>
                                        <p:tgtEl>
                                          <p:spTgt spid="782"/>
                                        </p:tgtEl>
                                        <p:attrNameLst>
                                          <p:attrName>ppt_w</p:attrName>
                                        </p:attrNameLst>
                                      </p:cBhvr>
                                      <p:tavLst>
                                        <p:tav tm="0" fmla="#ppt_w*sin(2.5*pi*$)">
                                          <p:val>
                                            <p:fltVal val="0"/>
                                          </p:val>
                                        </p:tav>
                                        <p:tav tm="100000">
                                          <p:val>
                                            <p:fltVal val="1"/>
                                          </p:val>
                                        </p:tav>
                                      </p:tavLst>
                                    </p:anim>
                                    <p:anim calcmode="lin" valueType="num">
                                      <p:cBhvr>
                                        <p:cTn id="76" dur="1000" fill="hold"/>
                                        <p:tgtEl>
                                          <p:spTgt spid="78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animBg="1"/>
      <p:bldP spid="749" grpId="0"/>
      <p:bldP spid="753" grpId="0" animBg="1"/>
      <p:bldP spid="753" grpId="1" animBg="1"/>
      <p:bldP spid="762" grpId="0"/>
      <p:bldP spid="762" grpId="1"/>
      <p:bldP spid="763" grpId="0"/>
    </p:bldLst>
  </p:timing>
</p:sld>
</file>

<file path=ppt/theme/theme1.xml><?xml version="1.0" encoding="utf-8"?>
<a:theme xmlns:a="http://schemas.openxmlformats.org/drawingml/2006/main" name="ETH DIN Template">
  <a:themeElements>
    <a:clrScheme name="ETH">
      <a:dk1>
        <a:sysClr val="windowText" lastClr="000000"/>
      </a:dk1>
      <a:lt1>
        <a:sysClr val="window" lastClr="FFFFFF"/>
      </a:lt1>
      <a:dk2>
        <a:srgbClr val="6F6F6F"/>
      </a:dk2>
      <a:lt2>
        <a:srgbClr val="B4DCFA"/>
      </a:lt2>
      <a:accent1>
        <a:srgbClr val="215CAF"/>
      </a:accent1>
      <a:accent2>
        <a:srgbClr val="007894"/>
      </a:accent2>
      <a:accent3>
        <a:srgbClr val="627313"/>
      </a:accent3>
      <a:accent4>
        <a:srgbClr val="8E6713"/>
      </a:accent4>
      <a:accent5>
        <a:srgbClr val="B7352D"/>
      </a:accent5>
      <a:accent6>
        <a:srgbClr val="A7117A"/>
      </a:accent6>
      <a:hlink>
        <a:srgbClr val="56C7AA"/>
      </a:hlink>
      <a:folHlink>
        <a:srgbClr val="59A8D1"/>
      </a:folHlink>
    </a:clrScheme>
    <a:fontScheme name="BW">
      <a:majorFont>
        <a:latin typeface="DIN Next LT Pro Bold"/>
        <a:ea typeface=""/>
        <a:cs typeface=""/>
      </a:majorFont>
      <a:minorFont>
        <a:latin typeface="DIN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22940</TotalTime>
  <Words>5328</Words>
  <Application>Microsoft Office PowerPoint</Application>
  <PresentationFormat>Custom</PresentationFormat>
  <Paragraphs>733</Paragraphs>
  <Slides>37</Slides>
  <Notes>35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37</vt:i4>
      </vt:variant>
    </vt:vector>
  </HeadingPairs>
  <TitlesOfParts>
    <vt:vector size="53" baseType="lpstr">
      <vt:lpstr>Calibri</vt:lpstr>
      <vt:lpstr>DIN Next LT Pro</vt:lpstr>
      <vt:lpstr>The Hand Black</vt:lpstr>
      <vt:lpstr>DIN Next LT Pro Medium</vt:lpstr>
      <vt:lpstr>Cambria Math</vt:lpstr>
      <vt:lpstr>The Hand Extrablack</vt:lpstr>
      <vt:lpstr>Helvetica Neue</vt:lpstr>
      <vt:lpstr>Arial</vt:lpstr>
      <vt:lpstr>DIN Next LT Pro Black</vt:lpstr>
      <vt:lpstr>DIN Next LT Pro Light</vt:lpstr>
      <vt:lpstr>Montserrat</vt:lpstr>
      <vt:lpstr>Wingdings</vt:lpstr>
      <vt:lpstr>System Font Regular</vt:lpstr>
      <vt:lpstr>DIN Next LT Pro Condensed</vt:lpstr>
      <vt:lpstr>Symbol</vt:lpstr>
      <vt:lpstr>ETH DIN Template</vt:lpstr>
      <vt:lpstr>A Formal Treatment of End-to-End Encrypted Cloud Storage</vt:lpstr>
      <vt:lpstr>Cloud Storage</vt:lpstr>
      <vt:lpstr>Cloud Storage</vt:lpstr>
      <vt:lpstr>E2EE Cloud Storage</vt:lpstr>
      <vt:lpstr>PowerPoint Presentation</vt:lpstr>
      <vt:lpstr>PowerPoint Presentation</vt:lpstr>
      <vt:lpstr>Why Is It Hard?</vt:lpstr>
      <vt:lpstr>PowerPoint Presentation</vt:lpstr>
      <vt:lpstr>PowerPoint Presentation</vt:lpstr>
      <vt:lpstr>PowerPoint Presentation</vt:lpstr>
      <vt:lpstr>PowerPoint Presentation</vt:lpstr>
      <vt:lpstr>PowerPoint Presentation</vt:lpstr>
      <vt:lpstr>Contributions</vt:lpstr>
      <vt:lpstr>1. Formalizing E2EE Cloud Storage</vt:lpstr>
      <vt:lpstr>Syntax</vt:lpstr>
      <vt:lpstr>Syntax</vt:lpstr>
      <vt:lpstr>Syntax</vt:lpstr>
      <vt:lpstr>Security Notions</vt:lpstr>
      <vt:lpstr>PowerPoint Presentation</vt:lpstr>
      <vt:lpstr>Security Notions</vt:lpstr>
      <vt:lpstr>Are We Done?</vt:lpstr>
      <vt:lpstr>Are We Done?</vt:lpstr>
      <vt:lpstr>2. Constructing E2EE Cloud Storage</vt:lpstr>
      <vt:lpstr>CSS (Cloud Storage Scheme)</vt:lpstr>
      <vt:lpstr>CSS (Cloud Storage Scheme)</vt:lpstr>
      <vt:lpstr>CSS (Cloud Storage Scheme)</vt:lpstr>
      <vt:lpstr>CSS (Cloud Storage Scheme)</vt:lpstr>
      <vt:lpstr>Are We Done?</vt:lpstr>
      <vt:lpstr>Are We Done?</vt:lpstr>
      <vt:lpstr>Are We Done?</vt:lpstr>
      <vt:lpstr>Are We Done?</vt:lpstr>
      <vt:lpstr>PowerPoint Presentation</vt:lpstr>
      <vt:lpstr>PowerPoint Presentation</vt:lpstr>
      <vt:lpstr>Extra Slides</vt:lpstr>
      <vt:lpstr>CSS (Cloud Storage Scheme)</vt:lpstr>
      <vt:lpstr>CSS Confidentiality Theorem</vt:lpstr>
      <vt:lpstr>CSS Integrity Theorem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mbackendal@inf.ethz.ch</dc:creator>
  <cp:lastModifiedBy>Matilda Backendal</cp:lastModifiedBy>
  <cp:revision>723</cp:revision>
  <cp:lastPrinted>2022-11-23T16:09:07Z</cp:lastPrinted>
  <dcterms:created xsi:type="dcterms:W3CDTF">2022-11-11T13:33:40Z</dcterms:created>
  <dcterms:modified xsi:type="dcterms:W3CDTF">2024-08-20T21:57:10Z</dcterms:modified>
</cp:coreProperties>
</file>